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2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321398-A89D-41F5-A80A-FE81A4567132}" type="datetimeFigureOut">
              <a:rPr lang="en-US" smtClean="0"/>
              <a:pPr/>
              <a:t>6/5/2023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391FCC-9E9F-4023-BACB-876FA035553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2" name="Rectangle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9" name="Rectangle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Rectangle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Rectangle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2" name="Rectangle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56" name="Rectangle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5" name="Rectangle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6" name="Rectangle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7" name="Rectangle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321398-A89D-41F5-A80A-FE81A4567132}" type="datetimeFigureOut">
              <a:rPr lang="en-US" smtClean="0"/>
              <a:pPr/>
              <a:t>6/5/2023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391FCC-9E9F-4023-BACB-876FA035553A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321398-A89D-41F5-A80A-FE81A4567132}" type="datetimeFigureOut">
              <a:rPr lang="en-US" smtClean="0"/>
              <a:pPr/>
              <a:t>6/5/2023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391FCC-9E9F-4023-BACB-876FA035553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321398-A89D-41F5-A80A-FE81A4567132}" type="datetimeFigureOut">
              <a:rPr lang="en-US" smtClean="0"/>
              <a:pPr/>
              <a:t>6/5/2023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391FCC-9E9F-4023-BACB-876FA035553A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321398-A89D-41F5-A80A-FE81A4567132}" type="datetimeFigureOut">
              <a:rPr lang="en-US" smtClean="0"/>
              <a:pPr/>
              <a:t>6/5/2023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391FCC-9E9F-4023-BACB-876FA035553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Rectangle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Rectangle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9" name="Rectangle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Rectangle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Rectangle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Rectangle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9" name="Rectangle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Rectangle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321398-A89D-41F5-A80A-FE81A4567132}" type="datetimeFigureOut">
              <a:rPr lang="en-US" smtClean="0"/>
              <a:pPr/>
              <a:t>6/5/2023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391FCC-9E9F-4023-BACB-876FA035553A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321398-A89D-41F5-A80A-FE81A4567132}" type="datetimeFigureOut">
              <a:rPr lang="en-US" smtClean="0"/>
              <a:pPr/>
              <a:t>6/5/2023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391FCC-9E9F-4023-BACB-876FA035553A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321398-A89D-41F5-A80A-FE81A4567132}" type="datetimeFigureOut">
              <a:rPr lang="en-US" smtClean="0"/>
              <a:pPr/>
              <a:t>6/5/2023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391FCC-9E9F-4023-BACB-876FA035553A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Straight Connector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grpSp>
        <p:nvGrpSpPr>
          <p:cNvPr id="14" name="Group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Straight Connector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Straight Connector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ED321398-A89D-41F5-A80A-FE81A4567132}" type="datetimeFigureOut">
              <a:rPr lang="en-US" smtClean="0"/>
              <a:pPr/>
              <a:t>6/5/2023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3A391FCC-9E9F-4023-BACB-876FA035553A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321398-A89D-41F5-A80A-FE81A4567132}" type="datetimeFigureOut">
              <a:rPr lang="en-US" smtClean="0"/>
              <a:pPr/>
              <a:t>6/5/2023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391FCC-9E9F-4023-BACB-876FA035553A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321398-A89D-41F5-A80A-FE81A4567132}" type="datetimeFigureOut">
              <a:rPr lang="en-US" smtClean="0"/>
              <a:pPr/>
              <a:t>6/5/2023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391FCC-9E9F-4023-BACB-876FA035553A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Rectangle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Rectangle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Rectangle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D321398-A89D-41F5-A80A-FE81A4567132}" type="datetimeFigureOut">
              <a:rPr lang="en-US" smtClean="0"/>
              <a:pPr/>
              <a:t>6/5/2023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3A391FCC-9E9F-4023-BACB-876FA035553A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990600"/>
            <a:ext cx="7772400" cy="1470025"/>
          </a:xfrm>
        </p:spPr>
        <p:txBody>
          <a:bodyPr/>
          <a:lstStyle/>
          <a:p>
            <a:r>
              <a:rPr lang="en-GB" dirty="0" smtClean="0"/>
              <a:t>Hotel Breakfast Board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2743200"/>
            <a:ext cx="6553200" cy="2895600"/>
          </a:xfrm>
        </p:spPr>
        <p:txBody>
          <a:bodyPr>
            <a:normAutofit/>
          </a:bodyPr>
          <a:lstStyle/>
          <a:p>
            <a:pPr algn="just">
              <a:lnSpc>
                <a:spcPct val="170000"/>
              </a:lnSpc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Foreign language &amp; cultural Awareness (BMIH5003)</a:t>
            </a:r>
            <a:endParaRPr lang="en-US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70000"/>
              </a:lnSpc>
            </a:pPr>
            <a:endParaRPr lang="en-US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Tahmina Islam(2124414)</a:t>
            </a:r>
          </a:p>
          <a:p>
            <a:pPr algn="just">
              <a:lnSpc>
                <a:spcPct val="170000"/>
              </a:lnSpc>
            </a:pPr>
            <a:endParaRPr lang="en-US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Lecturer’s name: </a:t>
            </a:r>
            <a:r>
              <a:rPr lang="en-US" dirty="0" smtClean="0"/>
              <a:t>Rodrigo Fernandes Aguilera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uide-breakfast-paris-her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2514600"/>
            <a:ext cx="4598126" cy="31242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7" name="Diamond 6"/>
          <p:cNvSpPr/>
          <p:nvPr/>
        </p:nvSpPr>
        <p:spPr>
          <a:xfrm>
            <a:off x="3962400" y="228600"/>
            <a:ext cx="1219200" cy="1371600"/>
          </a:xfrm>
          <a:prstGeom prst="diamond">
            <a:avLst/>
          </a:prstGeom>
          <a:solidFill>
            <a:srgbClr val="7030A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en-GB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 DESTINE" pitchFamily="2" charset="0"/>
              </a:rPr>
              <a:t>R</a:t>
            </a:r>
            <a:r>
              <a:rPr lang="en-GB" sz="11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</a:t>
            </a:r>
          </a:p>
          <a:p>
            <a:pPr algn="ctr"/>
            <a:r>
              <a:rPr lang="en-GB" sz="1600" b="1" u="sng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 CENA" pitchFamily="2" charset="0"/>
              </a:rPr>
              <a:t>Rose</a:t>
            </a:r>
            <a:r>
              <a:rPr lang="en-GB" sz="11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 CENA" pitchFamily="2" charset="0"/>
              </a:rPr>
              <a:t> hotel</a:t>
            </a:r>
            <a:endParaRPr lang="en-US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 CENA" pitchFamily="2" charset="0"/>
            </a:endParaRPr>
          </a:p>
        </p:txBody>
      </p:sp>
      <p:sp>
        <p:nvSpPr>
          <p:cNvPr id="8" name="4-Point Star 7"/>
          <p:cNvSpPr/>
          <p:nvPr/>
        </p:nvSpPr>
        <p:spPr>
          <a:xfrm>
            <a:off x="4419600" y="1676400"/>
            <a:ext cx="304800" cy="3048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5867400" y="152400"/>
            <a:ext cx="3048000" cy="2590800"/>
          </a:xfrm>
          <a:prstGeom prst="rect">
            <a:avLst/>
          </a:prstGeom>
          <a:noFill/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endParaRPr lang="en-GB" sz="1200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r>
              <a:rPr lang="fr-FR" sz="2000" b="1" dirty="0" smtClean="0">
                <a:ln w="50800"/>
                <a:solidFill>
                  <a:srgbClr val="FF0000"/>
                </a:solidFill>
              </a:rPr>
              <a:t>Petit-déjeuner illimité à partir de 8,99 £ et repas gratuits pour les enfants</a:t>
            </a:r>
            <a:r>
              <a:rPr lang="en-GB" b="1" dirty="0" smtClean="0">
                <a:ln w="50800"/>
                <a:solidFill>
                  <a:srgbClr val="FF0000"/>
                </a:solidFill>
              </a:rPr>
              <a:t>(Unlimited Breakfast from £8.99 &amp; Kids eat free.)</a:t>
            </a:r>
            <a:endParaRPr lang="en-US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867400" y="3657600"/>
            <a:ext cx="3276600" cy="2519839"/>
          </a:xfrm>
          <a:prstGeom prst="roundRect">
            <a:avLst/>
          </a:prstGeom>
          <a:solidFill>
            <a:schemeClr val="bg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Lundi-Vendredi  </a:t>
            </a:r>
            <a:r>
              <a:rPr lang="en-GB" dirty="0" smtClean="0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AR CENA" pitchFamily="2" charset="0"/>
              </a:rPr>
              <a:t>6H30-9H30</a:t>
            </a:r>
          </a:p>
          <a:p>
            <a:r>
              <a:rPr lang="en-GB" sz="1600" dirty="0" smtClean="0"/>
              <a:t>(Monday –Friday  ; 6.30 Am-9.30Am)</a:t>
            </a:r>
            <a:endParaRPr lang="en-GB" sz="2000" dirty="0" smtClean="0"/>
          </a:p>
          <a:p>
            <a:endParaRPr lang="en-GB" sz="2400" dirty="0" smtClean="0"/>
          </a:p>
          <a:p>
            <a:r>
              <a:rPr lang="en-GB" dirty="0" smtClean="0"/>
              <a:t>Samedi-Dimanche </a:t>
            </a:r>
            <a:r>
              <a:rPr lang="en-GB" dirty="0" smtClean="0">
                <a:latin typeface="AR CENA" pitchFamily="2" charset="0"/>
              </a:rPr>
              <a:t>6H30-10H30</a:t>
            </a:r>
          </a:p>
          <a:p>
            <a:r>
              <a:rPr lang="en-GB" sz="1600" dirty="0" smtClean="0"/>
              <a:t>(Saturday-Sunday ; 6.30 Am-10.30Am)</a:t>
            </a:r>
          </a:p>
          <a:p>
            <a:endParaRPr lang="en-US" dirty="0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5848226" y="6677811"/>
            <a:ext cx="3295774" cy="180189"/>
          </a:xfrm>
          <a:prstGeom prst="rect">
            <a:avLst/>
          </a:prstGeom>
          <a:solidFill>
            <a:srgbClr val="F8F9FA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0" tIns="-17457" rIns="0" bIns="-17457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fr-FR" sz="900" b="0" i="0" u="none" strike="noStrike" cap="none" normalizeH="0" baseline="0" dirty="0" smtClean="0">
                <a:ln>
                  <a:noFill/>
                </a:ln>
                <a:solidFill>
                  <a:srgbClr val="202124"/>
                </a:solidFill>
                <a:effectLst/>
                <a:latin typeface="inherit"/>
                <a:cs typeface="Arial" pitchFamily="34" charset="0"/>
              </a:rPr>
              <a:t>Thermes et </a:t>
            </a:r>
            <a:r>
              <a:rPr lang="fr-FR" sz="900" dirty="0" smtClean="0">
                <a:solidFill>
                  <a:srgbClr val="202124"/>
                </a:solidFill>
                <a:latin typeface="inherit"/>
                <a:cs typeface="Arial" pitchFamily="34" charset="0"/>
              </a:rPr>
              <a:t>conditions d'application(terms and conditions apply</a:t>
            </a:r>
            <a:r>
              <a:rPr lang="fr-FR" sz="1400" dirty="0" smtClean="0">
                <a:solidFill>
                  <a:srgbClr val="202124"/>
                </a:solidFill>
                <a:latin typeface="inherit"/>
                <a:cs typeface="Arial" pitchFamily="34" charset="0"/>
              </a:rPr>
              <a:t>)</a:t>
            </a:r>
            <a:r>
              <a:rPr kumimoji="0" lang="fr-FR" sz="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fr-FR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3705011" y="6553200"/>
            <a:ext cx="5438989" cy="126328"/>
          </a:xfrm>
          <a:prstGeom prst="rect">
            <a:avLst/>
          </a:prstGeom>
          <a:solidFill>
            <a:srgbClr val="F8F9FA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0" tIns="-17457" rIns="0" bIns="-17457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fr-FR" sz="1050" b="0" i="0" u="none" strike="noStrike" cap="none" normalizeH="0" baseline="0" dirty="0" smtClean="0">
                <a:ln>
                  <a:noFill/>
                </a:ln>
                <a:solidFill>
                  <a:srgbClr val="202124"/>
                </a:solidFill>
                <a:effectLst/>
                <a:latin typeface="inherit"/>
                <a:cs typeface="Arial" pitchFamily="34" charset="0"/>
              </a:rPr>
              <a:t>Cette image est uniquement à des fins d'illustration(</a:t>
            </a:r>
            <a:r>
              <a:rPr lang="en-US" sz="1050" dirty="0" smtClean="0">
                <a:solidFill>
                  <a:srgbClr val="202124"/>
                </a:solidFill>
                <a:latin typeface="inherit"/>
                <a:cs typeface="Arial" pitchFamily="34" charset="0"/>
              </a:rPr>
              <a:t>This picture is illustration purpose only)</a:t>
            </a:r>
            <a:r>
              <a:rPr kumimoji="0" lang="fr-FR" sz="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fr-FR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617</TotalTime>
  <Words>88</Words>
  <Application>Microsoft Office PowerPoint</Application>
  <PresentationFormat>On-screen Show (4:3)</PresentationFormat>
  <Paragraphs>17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Metro</vt:lpstr>
      <vt:lpstr>Hotel Breakfast Board</vt:lpstr>
      <vt:lpstr>Slide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Breakfast Board</dc:title>
  <dc:creator>A Islam</dc:creator>
  <cp:lastModifiedBy>A Islam</cp:lastModifiedBy>
  <cp:revision>4</cp:revision>
  <dcterms:created xsi:type="dcterms:W3CDTF">2023-06-01T23:01:03Z</dcterms:created>
  <dcterms:modified xsi:type="dcterms:W3CDTF">2023-06-05T21:17:11Z</dcterms:modified>
</cp:coreProperties>
</file>