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756" r:id="rId25"/>
    <p:sldId id="775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4" r:id="rId34"/>
    <p:sldId id="786" r:id="rId35"/>
    <p:sldId id="785" r:id="rId36"/>
    <p:sldId id="787" r:id="rId37"/>
    <p:sldId id="732" r:id="rId38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tags" Target="tags/tag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0E8E2BE-483B-40C3-8ADC-9141648E7A27}"/>
    <pc:docChg chg="modSld">
      <pc:chgData name="Jenifer Prince Devaraj" userId="c3fb109c-09d1-42a6-93f4-69472d709861" providerId="ADAL" clId="{70E8E2BE-483B-40C3-8ADC-9141648E7A27}" dt="2024-02-27T17:08:08.193" v="1" actId="20577"/>
      <pc:docMkLst>
        <pc:docMk/>
      </pc:docMkLst>
      <pc:sldChg chg="modSp mod">
        <pc:chgData name="Jenifer Prince Devaraj" userId="c3fb109c-09d1-42a6-93f4-69472d709861" providerId="ADAL" clId="{70E8E2BE-483B-40C3-8ADC-9141648E7A27}" dt="2024-02-27T17:08:08.193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0E8E2BE-483B-40C3-8ADC-9141648E7A27}" dt="2024-02-27T17:08:08.193" v="1" actId="20577"/>
          <ac:spMkLst>
            <pc:docMk/>
            <pc:sldMk cId="3119007398" sldId="719"/>
            <ac:spMk id="3" creationId="{B8D71402-7CBC-DCA2-6899-47998E0C8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tags" Target="../tags/tag4.xml"/><Relationship Id="rId7" Type="http://schemas.openxmlformats.org/officeDocument/2006/relationships/image" Target="../media/image34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as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25366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timer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 timer  function using three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6C5A8B-5EDC-F27D-A31C-12BF7C6C5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2517902"/>
            <a:ext cx="11473699" cy="72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3860800" y="2699749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079F8E-6C5D-E428-DAC1-EBC5053EF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360" y="2617120"/>
            <a:ext cx="228600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4A5AB6B-097C-360A-8EC3-4A80D8DA0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503" y="2306829"/>
            <a:ext cx="59912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B35794-88E3-8ECA-85CD-EAEE71F00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8805" y="2450059"/>
            <a:ext cx="5856923" cy="301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50316B9-93A3-BAB2-8B90-08516ACA2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8209" y="2377287"/>
            <a:ext cx="5827741" cy="3335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F9C494-547D-DA5F-2BA1-35DCD4A91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589529"/>
            <a:ext cx="5832158" cy="297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3F4522-E0BF-D2D5-48D3-058E9D291C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560" y="2670949"/>
            <a:ext cx="6095999" cy="255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73BE046D-1A72-1A98-4ED9-A1133DEECB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6903" y="1729515"/>
            <a:ext cx="82962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1CE4D8-3B93-FDF2-9676-3302A1B1DD05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721E9E-1474-4127-9E7B-C7E4A2A14120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D5BB627-E0EB-FC1A-5A86-E60B321774A3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>
                <a:solidFill>
                  <a:srgbClr val="5B5B5B"/>
                </a:solidFill>
              </a:rPr>
              <a:t>The line portc = display[i]; suggests that there is an array named 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100A62-BA26-2D2F-6774-AC17FE19923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0627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to generate a sound using buzzer.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343967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3NzY0ODN9"/>
  <p:tag name="SLIDO_TYPE" val="SlidoPoll"/>
  <p:tag name="SLIDO_POLL_UUID" val="77cf6a16-f18a-42a8-993f-5dd6548dedf4"/>
  <p:tag name="SLIDO_POLL_QUESTION_UUID" val="c36c1c12-87aa-4299-9fbb-725bb5e6630e"/>
  <p:tag name="SLIDO_TIMELINE" val="W3sic2NyZWVuIjoiUXVpekpvaW5pbmciLCJzaG93UmVzdWx0cyI6ZmFsc2UsInNob3dDb3JyZWN0QW5zd2VycyI6ZmFsc2UsInZvdGluZ0xvY2tlZCI6ZmFsc2V9LHsicG9sbFF1ZXN0aW9uVXVpZCI6ImMzNmMxYzEyLTg3YWEtNDI5OS05ZmJiLTcyNWJiNWU2NjMwZSIsInNob3dSZXN1bHRzIjpmYWxzZSwic2hvd0NvcnJlY3RBbnN3ZXJzIjpmYWxzZSwidm90aW5nTG9ja2VkIjpmYWxzZX0seyJwb2xsUXVlc3Rpb25VdWlkIjoiYzM2YzFjMTItODdhYS00Mjk5LTlmYmItNzI1YmI1ZTY2MzBlIiwic2hvd1Jlc3VsdHMiOnRydWUsInNob3dDb3JyZWN0QW5zd2VycyI6ZmFsc2UsInZvdGluZ0xvY2tlZCI6dHJ1ZX0seyJwb2xsUXVlc3Rpb25VdWlkIjoiYzM2YzFjMTItODdhYS00Mjk5LTlmYmItNzI1YmI1ZTY2MzBlIiwic2hvd1Jlc3VsdHMiOnRydWUsInNob3dDb3JyZWN0QW5zd2VycyI6dHJ1ZSwidm90aW5nTG9ja2VkIjp0cnVlfSx7InNjcmVlbiI6IlF1aXpMZWFkZXJib2FyZCIsInBvbGxRdWVzdGlvblV1aWQiOiI1Njc5NDYyZi00OTAyLTQxZDUtOWU0My1lMWU1NTI3MjNkYzYiLCJzaG93UmVzdWx0cyI6dHJ1ZSwic2hvd0NvcnJlY3RBbnN3ZXJzIjp0cnVlLCJ2b3RpbmdMb2NrZWQiOnRydW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806</Words>
  <Application>Microsoft Office PowerPoint</Application>
  <PresentationFormat>Widescreen</PresentationFormat>
  <Paragraphs>111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9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  <vt:lpstr>Timer display- 7 segments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2024-02-27T17:08:09Z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