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56" r:id="rId5"/>
    <p:sldMasterId id="2147483658" r:id="rId6"/>
    <p:sldMasterId id="2147483720" r:id="rId7"/>
    <p:sldMasterId id="2147483653" r:id="rId8"/>
  </p:sldMasterIdLst>
  <p:notesMasterIdLst>
    <p:notesMasterId r:id="rId34"/>
  </p:notesMasterIdLst>
  <p:sldIdLst>
    <p:sldId id="673" r:id="rId9"/>
    <p:sldId id="332" r:id="rId10"/>
    <p:sldId id="677" r:id="rId11"/>
    <p:sldId id="299" r:id="rId12"/>
    <p:sldId id="314" r:id="rId13"/>
    <p:sldId id="305" r:id="rId14"/>
    <p:sldId id="675" r:id="rId15"/>
    <p:sldId id="681" r:id="rId16"/>
    <p:sldId id="682" r:id="rId17"/>
    <p:sldId id="317" r:id="rId18"/>
    <p:sldId id="678" r:id="rId19"/>
    <p:sldId id="306" r:id="rId20"/>
    <p:sldId id="679" r:id="rId21"/>
    <p:sldId id="680" r:id="rId22"/>
    <p:sldId id="312" r:id="rId23"/>
    <p:sldId id="324" r:id="rId24"/>
    <p:sldId id="319" r:id="rId25"/>
    <p:sldId id="326" r:id="rId26"/>
    <p:sldId id="308" r:id="rId27"/>
    <p:sldId id="311" r:id="rId28"/>
    <p:sldId id="309" r:id="rId29"/>
    <p:sldId id="310" r:id="rId30"/>
    <p:sldId id="330" r:id="rId31"/>
    <p:sldId id="672" r:id="rId32"/>
    <p:sldId id="33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87E7D-E59C-58E9-F40B-CD3920071641}" v="69" dt="2024-03-19T11:34:01.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6/11/relationships/changesInfo" Target="changesInfos/changesInfo1.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a Tucker" userId="S::r.tucker@uwtsd.ac.uk::27ca61ee-ba03-4b92-a89a-1d5600e2200a" providerId="AD" clId="Web-{6B71E09C-FA87-1B4E-38B0-6A0344DE562A}"/>
    <pc:docChg chg="addSld modSld">
      <pc:chgData name="Roberta Tucker" userId="S::r.tucker@uwtsd.ac.uk::27ca61ee-ba03-4b92-a89a-1d5600e2200a" providerId="AD" clId="Web-{6B71E09C-FA87-1B4E-38B0-6A0344DE562A}" dt="2023-03-22T19:55:14.525" v="2" actId="20577"/>
      <pc:docMkLst>
        <pc:docMk/>
      </pc:docMkLst>
      <pc:sldChg chg="modSp add">
        <pc:chgData name="Roberta Tucker" userId="S::r.tucker@uwtsd.ac.uk::27ca61ee-ba03-4b92-a89a-1d5600e2200a" providerId="AD" clId="Web-{6B71E09C-FA87-1B4E-38B0-6A0344DE562A}" dt="2023-03-22T19:55:14.525" v="2" actId="20577"/>
        <pc:sldMkLst>
          <pc:docMk/>
          <pc:sldMk cId="2912529907" sldId="332"/>
        </pc:sldMkLst>
        <pc:spChg chg="mod">
          <ac:chgData name="Roberta Tucker" userId="S::r.tucker@uwtsd.ac.uk::27ca61ee-ba03-4b92-a89a-1d5600e2200a" providerId="AD" clId="Web-{6B71E09C-FA87-1B4E-38B0-6A0344DE562A}" dt="2023-03-22T19:55:14.525" v="2" actId="20577"/>
          <ac:spMkLst>
            <pc:docMk/>
            <pc:sldMk cId="2912529907" sldId="332"/>
            <ac:spMk id="3" creationId="{EDE512D6-1B42-4E1C-AEE3-478A340AC162}"/>
          </ac:spMkLst>
        </pc:spChg>
      </pc:sldChg>
    </pc:docChg>
  </pc:docChgLst>
  <pc:docChgLst>
    <pc:chgData name="Helen Williams (IEH)" userId="S::h.williams1@uwtsd.ac.uk::5fda09de-cffb-4005-9668-5a889ba0e302" providerId="AD" clId="Web-{5FAE1CBD-53DA-4C7F-80B9-9C0629B0EF8C}"/>
    <pc:docChg chg="modSld">
      <pc:chgData name="Helen Williams (IEH)" userId="S::h.williams1@uwtsd.ac.uk::5fda09de-cffb-4005-9668-5a889ba0e302" providerId="AD" clId="Web-{5FAE1CBD-53DA-4C7F-80B9-9C0629B0EF8C}" dt="2023-03-21T17:25:08.759" v="4" actId="20577"/>
      <pc:docMkLst>
        <pc:docMk/>
      </pc:docMkLst>
      <pc:sldChg chg="modSp">
        <pc:chgData name="Helen Williams (IEH)" userId="S::h.williams1@uwtsd.ac.uk::5fda09de-cffb-4005-9668-5a889ba0e302" providerId="AD" clId="Web-{5FAE1CBD-53DA-4C7F-80B9-9C0629B0EF8C}" dt="2023-03-21T17:19:57.371" v="0" actId="1076"/>
        <pc:sldMkLst>
          <pc:docMk/>
          <pc:sldMk cId="1518516696" sldId="305"/>
        </pc:sldMkLst>
        <pc:spChg chg="mod">
          <ac:chgData name="Helen Williams (IEH)" userId="S::h.williams1@uwtsd.ac.uk::5fda09de-cffb-4005-9668-5a889ba0e302" providerId="AD" clId="Web-{5FAE1CBD-53DA-4C7F-80B9-9C0629B0EF8C}" dt="2023-03-21T17:19:57.371" v="0" actId="1076"/>
          <ac:spMkLst>
            <pc:docMk/>
            <pc:sldMk cId="1518516696" sldId="305"/>
            <ac:spMk id="6" creationId="{0A49D13F-A02B-34DF-3E84-B90D79FF944D}"/>
          </ac:spMkLst>
        </pc:spChg>
      </pc:sldChg>
      <pc:sldChg chg="modSp">
        <pc:chgData name="Helen Williams (IEH)" userId="S::h.williams1@uwtsd.ac.uk::5fda09de-cffb-4005-9668-5a889ba0e302" providerId="AD" clId="Web-{5FAE1CBD-53DA-4C7F-80B9-9C0629B0EF8C}" dt="2023-03-21T17:25:08.759" v="4" actId="20577"/>
        <pc:sldMkLst>
          <pc:docMk/>
          <pc:sldMk cId="484655373" sldId="310"/>
        </pc:sldMkLst>
        <pc:spChg chg="mod">
          <ac:chgData name="Helen Williams (IEH)" userId="S::h.williams1@uwtsd.ac.uk::5fda09de-cffb-4005-9668-5a889ba0e302" providerId="AD" clId="Web-{5FAE1CBD-53DA-4C7F-80B9-9C0629B0EF8C}" dt="2023-03-21T17:25:08.759" v="4" actId="20577"/>
          <ac:spMkLst>
            <pc:docMk/>
            <pc:sldMk cId="484655373" sldId="310"/>
            <ac:spMk id="9" creationId="{5E0E79C9-047D-6C1B-BB06-19BA48CD3EB3}"/>
          </ac:spMkLst>
        </pc:spChg>
      </pc:sldChg>
    </pc:docChg>
  </pc:docChgLst>
  <pc:docChgLst>
    <pc:chgData name="Helen Williams (IEH)" userId="S::h.williams1@uwtsd.ac.uk::5fda09de-cffb-4005-9668-5a889ba0e302" providerId="AD" clId="Web-{4EDFBFF9-A6F9-4544-A6D3-43E4AE273D37}"/>
    <pc:docChg chg="modSld">
      <pc:chgData name="Helen Williams (IEH)" userId="S::h.williams1@uwtsd.ac.uk::5fda09de-cffb-4005-9668-5a889ba0e302" providerId="AD" clId="Web-{4EDFBFF9-A6F9-4544-A6D3-43E4AE273D37}" dt="2023-03-22T12:23:13.216" v="111" actId="20577"/>
      <pc:docMkLst>
        <pc:docMk/>
      </pc:docMkLst>
      <pc:sldChg chg="modSp">
        <pc:chgData name="Helen Williams (IEH)" userId="S::h.williams1@uwtsd.ac.uk::5fda09de-cffb-4005-9668-5a889ba0e302" providerId="AD" clId="Web-{4EDFBFF9-A6F9-4544-A6D3-43E4AE273D37}" dt="2023-03-22T12:21:46.132" v="109" actId="20577"/>
        <pc:sldMkLst>
          <pc:docMk/>
          <pc:sldMk cId="2528132178" sldId="303"/>
        </pc:sldMkLst>
        <pc:spChg chg="mod">
          <ac:chgData name="Helen Williams (IEH)" userId="S::h.williams1@uwtsd.ac.uk::5fda09de-cffb-4005-9668-5a889ba0e302" providerId="AD" clId="Web-{4EDFBFF9-A6F9-4544-A6D3-43E4AE273D37}" dt="2023-03-22T12:21:46.132" v="109" actId="20577"/>
          <ac:spMkLst>
            <pc:docMk/>
            <pc:sldMk cId="2528132178" sldId="303"/>
            <ac:spMk id="6" creationId="{FB7560AF-7556-0DF3-CAFB-9CAFAA7547E6}"/>
          </ac:spMkLst>
        </pc:spChg>
      </pc:sldChg>
      <pc:sldChg chg="modSp">
        <pc:chgData name="Helen Williams (IEH)" userId="S::h.williams1@uwtsd.ac.uk::5fda09de-cffb-4005-9668-5a889ba0e302" providerId="AD" clId="Web-{4EDFBFF9-A6F9-4544-A6D3-43E4AE273D37}" dt="2023-03-22T12:23:13.216" v="111" actId="20577"/>
        <pc:sldMkLst>
          <pc:docMk/>
          <pc:sldMk cId="3064254198" sldId="320"/>
        </pc:sldMkLst>
        <pc:spChg chg="mod">
          <ac:chgData name="Helen Williams (IEH)" userId="S::h.williams1@uwtsd.ac.uk::5fda09de-cffb-4005-9668-5a889ba0e302" providerId="AD" clId="Web-{4EDFBFF9-A6F9-4544-A6D3-43E4AE273D37}" dt="2023-03-22T12:23:13.216" v="111" actId="20577"/>
          <ac:spMkLst>
            <pc:docMk/>
            <pc:sldMk cId="3064254198" sldId="320"/>
            <ac:spMk id="9" creationId="{516B0B45-BF74-0217-F5F9-2E49B5FF5558}"/>
          </ac:spMkLst>
        </pc:spChg>
      </pc:sldChg>
      <pc:sldChg chg="modSp">
        <pc:chgData name="Helen Williams (IEH)" userId="S::h.williams1@uwtsd.ac.uk::5fda09de-cffb-4005-9668-5a889ba0e302" providerId="AD" clId="Web-{4EDFBFF9-A6F9-4544-A6D3-43E4AE273D37}" dt="2023-03-22T12:16:54.004" v="3" actId="20577"/>
        <pc:sldMkLst>
          <pc:docMk/>
          <pc:sldMk cId="274407576" sldId="325"/>
        </pc:sldMkLst>
        <pc:spChg chg="mod">
          <ac:chgData name="Helen Williams (IEH)" userId="S::h.williams1@uwtsd.ac.uk::5fda09de-cffb-4005-9668-5a889ba0e302" providerId="AD" clId="Web-{4EDFBFF9-A6F9-4544-A6D3-43E4AE273D37}" dt="2023-03-22T12:16:54.004" v="3" actId="20577"/>
          <ac:spMkLst>
            <pc:docMk/>
            <pc:sldMk cId="274407576" sldId="325"/>
            <ac:spMk id="6" creationId="{0A49D13F-A02B-34DF-3E84-B90D79FF944D}"/>
          </ac:spMkLst>
        </pc:spChg>
      </pc:sldChg>
      <pc:sldChg chg="modSp">
        <pc:chgData name="Helen Williams (IEH)" userId="S::h.williams1@uwtsd.ac.uk::5fda09de-cffb-4005-9668-5a889ba0e302" providerId="AD" clId="Web-{4EDFBFF9-A6F9-4544-A6D3-43E4AE273D37}" dt="2023-03-22T12:20:10.470" v="95" actId="20577"/>
        <pc:sldMkLst>
          <pc:docMk/>
          <pc:sldMk cId="3764575490" sldId="329"/>
        </pc:sldMkLst>
        <pc:spChg chg="mod">
          <ac:chgData name="Helen Williams (IEH)" userId="S::h.williams1@uwtsd.ac.uk::5fda09de-cffb-4005-9668-5a889ba0e302" providerId="AD" clId="Web-{4EDFBFF9-A6F9-4544-A6D3-43E4AE273D37}" dt="2023-03-22T12:20:10.470" v="95" actId="20577"/>
          <ac:spMkLst>
            <pc:docMk/>
            <pc:sldMk cId="3764575490" sldId="329"/>
            <ac:spMk id="6" creationId="{49B0C5F1-D4D6-EB34-739C-5CF2E54866F8}"/>
          </ac:spMkLst>
        </pc:spChg>
        <pc:spChg chg="mod">
          <ac:chgData name="Helen Williams (IEH)" userId="S::h.williams1@uwtsd.ac.uk::5fda09de-cffb-4005-9668-5a889ba0e302" providerId="AD" clId="Web-{4EDFBFF9-A6F9-4544-A6D3-43E4AE273D37}" dt="2023-03-22T12:18:48.746" v="62" actId="1076"/>
          <ac:spMkLst>
            <pc:docMk/>
            <pc:sldMk cId="3764575490" sldId="329"/>
            <ac:spMk id="8" creationId="{A38C4B28-C44D-6E5A-7E72-89718B93BD9F}"/>
          </ac:spMkLst>
        </pc:spChg>
      </pc:sldChg>
      <pc:sldChg chg="modSp">
        <pc:chgData name="Helen Williams (IEH)" userId="S::h.williams1@uwtsd.ac.uk::5fda09de-cffb-4005-9668-5a889ba0e302" providerId="AD" clId="Web-{4EDFBFF9-A6F9-4544-A6D3-43E4AE273D37}" dt="2023-03-22T12:20:28.408" v="98" actId="20577"/>
        <pc:sldMkLst>
          <pc:docMk/>
          <pc:sldMk cId="2665590233" sldId="331"/>
        </pc:sldMkLst>
        <pc:spChg chg="mod">
          <ac:chgData name="Helen Williams (IEH)" userId="S::h.williams1@uwtsd.ac.uk::5fda09de-cffb-4005-9668-5a889ba0e302" providerId="AD" clId="Web-{4EDFBFF9-A6F9-4544-A6D3-43E4AE273D37}" dt="2023-03-22T12:20:28.408" v="98" actId="20577"/>
          <ac:spMkLst>
            <pc:docMk/>
            <pc:sldMk cId="2665590233" sldId="331"/>
            <ac:spMk id="2" creationId="{BD754FA5-2DEB-49E1-1FB5-633B9D062E52}"/>
          </ac:spMkLst>
        </pc:spChg>
      </pc:sldChg>
    </pc:docChg>
  </pc:docChgLst>
  <pc:docChgLst>
    <pc:chgData name="Helen Williams (IEH)" userId="S::h.williams1@uwtsd.ac.uk::5fda09de-cffb-4005-9668-5a889ba0e302" providerId="AD" clId="Web-{E4DA85C2-059C-4128-B43E-59E9BBC2884F}"/>
    <pc:docChg chg="modSld">
      <pc:chgData name="Helen Williams (IEH)" userId="S::h.williams1@uwtsd.ac.uk::5fda09de-cffb-4005-9668-5a889ba0e302" providerId="AD" clId="Web-{E4DA85C2-059C-4128-B43E-59E9BBC2884F}" dt="2023-03-20T20:02:02.041" v="201" actId="14100"/>
      <pc:docMkLst>
        <pc:docMk/>
      </pc:docMkLst>
      <pc:sldChg chg="modSp">
        <pc:chgData name="Helen Williams (IEH)" userId="S::h.williams1@uwtsd.ac.uk::5fda09de-cffb-4005-9668-5a889ba0e302" providerId="AD" clId="Web-{E4DA85C2-059C-4128-B43E-59E9BBC2884F}" dt="2023-03-20T20:01:34.680" v="200" actId="20577"/>
        <pc:sldMkLst>
          <pc:docMk/>
          <pc:sldMk cId="1647311297" sldId="299"/>
        </pc:sldMkLst>
        <pc:spChg chg="mod">
          <ac:chgData name="Helen Williams (IEH)" userId="S::h.williams1@uwtsd.ac.uk::5fda09de-cffb-4005-9668-5a889ba0e302" providerId="AD" clId="Web-{E4DA85C2-059C-4128-B43E-59E9BBC2884F}" dt="2023-03-20T20:01:34.680" v="200" actId="20577"/>
          <ac:spMkLst>
            <pc:docMk/>
            <pc:sldMk cId="1647311297" sldId="299"/>
            <ac:spMk id="5" creationId="{0B019432-F0E9-E765-2264-935D414F17CB}"/>
          </ac:spMkLst>
        </pc:spChg>
      </pc:sldChg>
      <pc:sldChg chg="modSp">
        <pc:chgData name="Helen Williams (IEH)" userId="S::h.williams1@uwtsd.ac.uk::5fda09de-cffb-4005-9668-5a889ba0e302" providerId="AD" clId="Web-{E4DA85C2-059C-4128-B43E-59E9BBC2884F}" dt="2023-03-20T19:46:58.054" v="63" actId="20577"/>
        <pc:sldMkLst>
          <pc:docMk/>
          <pc:sldMk cId="1295057835" sldId="307"/>
        </pc:sldMkLst>
        <pc:spChg chg="mod">
          <ac:chgData name="Helen Williams (IEH)" userId="S::h.williams1@uwtsd.ac.uk::5fda09de-cffb-4005-9668-5a889ba0e302" providerId="AD" clId="Web-{E4DA85C2-059C-4128-B43E-59E9BBC2884F}" dt="2023-03-20T19:46:58.054" v="63" actId="20577"/>
          <ac:spMkLst>
            <pc:docMk/>
            <pc:sldMk cId="1295057835" sldId="307"/>
            <ac:spMk id="2" creationId="{D3A95E2B-895A-E867-E43F-D56AB69DC0E8}"/>
          </ac:spMkLst>
        </pc:spChg>
      </pc:sldChg>
      <pc:sldChg chg="modSp">
        <pc:chgData name="Helen Williams (IEH)" userId="S::h.williams1@uwtsd.ac.uk::5fda09de-cffb-4005-9668-5a889ba0e302" providerId="AD" clId="Web-{E4DA85C2-059C-4128-B43E-59E9BBC2884F}" dt="2023-03-20T20:01:11.898" v="198" actId="20577"/>
        <pc:sldMkLst>
          <pc:docMk/>
          <pc:sldMk cId="484655373" sldId="310"/>
        </pc:sldMkLst>
        <pc:spChg chg="mod">
          <ac:chgData name="Helen Williams (IEH)" userId="S::h.williams1@uwtsd.ac.uk::5fda09de-cffb-4005-9668-5a889ba0e302" providerId="AD" clId="Web-{E4DA85C2-059C-4128-B43E-59E9BBC2884F}" dt="2023-03-20T19:58:52.409" v="175" actId="20577"/>
          <ac:spMkLst>
            <pc:docMk/>
            <pc:sldMk cId="484655373" sldId="310"/>
            <ac:spMk id="6" creationId="{0A49D13F-A02B-34DF-3E84-B90D79FF944D}"/>
          </ac:spMkLst>
        </pc:spChg>
        <pc:spChg chg="mod">
          <ac:chgData name="Helen Williams (IEH)" userId="S::h.williams1@uwtsd.ac.uk::5fda09de-cffb-4005-9668-5a889ba0e302" providerId="AD" clId="Web-{E4DA85C2-059C-4128-B43E-59E9BBC2884F}" dt="2023-03-20T20:01:11.898" v="198" actId="20577"/>
          <ac:spMkLst>
            <pc:docMk/>
            <pc:sldMk cId="484655373" sldId="310"/>
            <ac:spMk id="10" creationId="{9FCB6FA7-387F-8CC9-B58D-7382AA679C7C}"/>
          </ac:spMkLst>
        </pc:spChg>
      </pc:sldChg>
      <pc:sldChg chg="modSp">
        <pc:chgData name="Helen Williams (IEH)" userId="S::h.williams1@uwtsd.ac.uk::5fda09de-cffb-4005-9668-5a889ba0e302" providerId="AD" clId="Web-{E4DA85C2-059C-4128-B43E-59E9BBC2884F}" dt="2023-03-20T19:44:39.737" v="49"/>
        <pc:sldMkLst>
          <pc:docMk/>
          <pc:sldMk cId="1008176630" sldId="314"/>
        </pc:sldMkLst>
        <pc:graphicFrameChg chg="mod modGraphic">
          <ac:chgData name="Helen Williams (IEH)" userId="S::h.williams1@uwtsd.ac.uk::5fda09de-cffb-4005-9668-5a889ba0e302" providerId="AD" clId="Web-{E4DA85C2-059C-4128-B43E-59E9BBC2884F}" dt="2023-03-20T19:44:39.737" v="49"/>
          <ac:graphicFrameMkLst>
            <pc:docMk/>
            <pc:sldMk cId="1008176630" sldId="314"/>
            <ac:graphicFrameMk id="3" creationId="{AA592D1A-9ECD-4657-B7B0-D42FC8FA6C05}"/>
          </ac:graphicFrameMkLst>
        </pc:graphicFrameChg>
      </pc:sldChg>
      <pc:sldChg chg="modSp">
        <pc:chgData name="Helen Williams (IEH)" userId="S::h.williams1@uwtsd.ac.uk::5fda09de-cffb-4005-9668-5a889ba0e302" providerId="AD" clId="Web-{E4DA85C2-059C-4128-B43E-59E9BBC2884F}" dt="2023-03-20T19:45:18.316" v="55" actId="14100"/>
        <pc:sldMkLst>
          <pc:docMk/>
          <pc:sldMk cId="1662728920" sldId="317"/>
        </pc:sldMkLst>
        <pc:spChg chg="mod">
          <ac:chgData name="Helen Williams (IEH)" userId="S::h.williams1@uwtsd.ac.uk::5fda09de-cffb-4005-9668-5a889ba0e302" providerId="AD" clId="Web-{E4DA85C2-059C-4128-B43E-59E9BBC2884F}" dt="2023-03-20T19:45:18.316" v="55" actId="14100"/>
          <ac:spMkLst>
            <pc:docMk/>
            <pc:sldMk cId="1662728920" sldId="317"/>
            <ac:spMk id="2" creationId="{00000000-0000-0000-0000-000000000000}"/>
          </ac:spMkLst>
        </pc:spChg>
      </pc:sldChg>
      <pc:sldChg chg="modSp">
        <pc:chgData name="Helen Williams (IEH)" userId="S::h.williams1@uwtsd.ac.uk::5fda09de-cffb-4005-9668-5a889ba0e302" providerId="AD" clId="Web-{E4DA85C2-059C-4128-B43E-59E9BBC2884F}" dt="2023-03-20T19:48:26.917" v="80" actId="20577"/>
        <pc:sldMkLst>
          <pc:docMk/>
          <pc:sldMk cId="1486034165" sldId="318"/>
        </pc:sldMkLst>
        <pc:spChg chg="mod">
          <ac:chgData name="Helen Williams (IEH)" userId="S::h.williams1@uwtsd.ac.uk::5fda09de-cffb-4005-9668-5a889ba0e302" providerId="AD" clId="Web-{E4DA85C2-059C-4128-B43E-59E9BBC2884F}" dt="2023-03-20T19:48:26.917" v="80" actId="20577"/>
          <ac:spMkLst>
            <pc:docMk/>
            <pc:sldMk cId="1486034165" sldId="318"/>
            <ac:spMk id="11" creationId="{0A63919C-AA2D-0A8A-4C66-98AD228AB063}"/>
          </ac:spMkLst>
        </pc:spChg>
      </pc:sldChg>
      <pc:sldChg chg="modSp">
        <pc:chgData name="Helen Williams (IEH)" userId="S::h.williams1@uwtsd.ac.uk::5fda09de-cffb-4005-9668-5a889ba0e302" providerId="AD" clId="Web-{E4DA85C2-059C-4128-B43E-59E9BBC2884F}" dt="2023-03-20T19:51:39.877" v="96" actId="20577"/>
        <pc:sldMkLst>
          <pc:docMk/>
          <pc:sldMk cId="3311155096" sldId="319"/>
        </pc:sldMkLst>
        <pc:spChg chg="mod">
          <ac:chgData name="Helen Williams (IEH)" userId="S::h.williams1@uwtsd.ac.uk::5fda09de-cffb-4005-9668-5a889ba0e302" providerId="AD" clId="Web-{E4DA85C2-059C-4128-B43E-59E9BBC2884F}" dt="2023-03-20T19:51:39.877" v="96" actId="20577"/>
          <ac:spMkLst>
            <pc:docMk/>
            <pc:sldMk cId="3311155096" sldId="319"/>
            <ac:spMk id="6" creationId="{0A49D13F-A02B-34DF-3E84-B90D79FF944D}"/>
          </ac:spMkLst>
        </pc:spChg>
      </pc:sldChg>
      <pc:sldChg chg="addSp delSp modSp">
        <pc:chgData name="Helen Williams (IEH)" userId="S::h.williams1@uwtsd.ac.uk::5fda09de-cffb-4005-9668-5a889ba0e302" providerId="AD" clId="Web-{E4DA85C2-059C-4128-B43E-59E9BBC2884F}" dt="2023-03-20T19:56:06.309" v="136" actId="1076"/>
        <pc:sldMkLst>
          <pc:docMk/>
          <pc:sldMk cId="3064254198" sldId="320"/>
        </pc:sldMkLst>
        <pc:spChg chg="mod">
          <ac:chgData name="Helen Williams (IEH)" userId="S::h.williams1@uwtsd.ac.uk::5fda09de-cffb-4005-9668-5a889ba0e302" providerId="AD" clId="Web-{E4DA85C2-059C-4128-B43E-59E9BBC2884F}" dt="2023-03-20T19:55:47.199" v="135" actId="20577"/>
          <ac:spMkLst>
            <pc:docMk/>
            <pc:sldMk cId="3064254198" sldId="320"/>
            <ac:spMk id="3" creationId="{06AACF95-53BB-BB8C-3BAA-179CC4F3BFD8}"/>
          </ac:spMkLst>
        </pc:spChg>
        <pc:spChg chg="mod">
          <ac:chgData name="Helen Williams (IEH)" userId="S::h.williams1@uwtsd.ac.uk::5fda09de-cffb-4005-9668-5a889ba0e302" providerId="AD" clId="Web-{E4DA85C2-059C-4128-B43E-59E9BBC2884F}" dt="2023-03-20T19:56:06.309" v="136" actId="1076"/>
          <ac:spMkLst>
            <pc:docMk/>
            <pc:sldMk cId="3064254198" sldId="320"/>
            <ac:spMk id="9" creationId="{516B0B45-BF74-0217-F5F9-2E49B5FF5558}"/>
          </ac:spMkLst>
        </pc:spChg>
        <pc:picChg chg="del">
          <ac:chgData name="Helen Williams (IEH)" userId="S::h.williams1@uwtsd.ac.uk::5fda09de-cffb-4005-9668-5a889ba0e302" providerId="AD" clId="Web-{E4DA85C2-059C-4128-B43E-59E9BBC2884F}" dt="2023-03-20T19:53:09.802" v="108"/>
          <ac:picMkLst>
            <pc:docMk/>
            <pc:sldMk cId="3064254198" sldId="320"/>
            <ac:picMk id="2" creationId="{4466C88D-02E8-4E3F-BBE4-6D843B4A7483}"/>
          </ac:picMkLst>
        </pc:picChg>
        <pc:picChg chg="add mod">
          <ac:chgData name="Helen Williams (IEH)" userId="S::h.williams1@uwtsd.ac.uk::5fda09de-cffb-4005-9668-5a889ba0e302" providerId="AD" clId="Web-{E4DA85C2-059C-4128-B43E-59E9BBC2884F}" dt="2023-03-20T19:55:12.025" v="120"/>
          <ac:picMkLst>
            <pc:docMk/>
            <pc:sldMk cId="3064254198" sldId="320"/>
            <ac:picMk id="4" creationId="{F2522145-0EAF-F440-5D55-D819C3555320}"/>
          </ac:picMkLst>
        </pc:picChg>
        <pc:picChg chg="del">
          <ac:chgData name="Helen Williams (IEH)" userId="S::h.williams1@uwtsd.ac.uk::5fda09de-cffb-4005-9668-5a889ba0e302" providerId="AD" clId="Web-{E4DA85C2-059C-4128-B43E-59E9BBC2884F}" dt="2023-03-20T19:53:11.974" v="109"/>
          <ac:picMkLst>
            <pc:docMk/>
            <pc:sldMk cId="3064254198" sldId="320"/>
            <ac:picMk id="5" creationId="{A421713A-A9B3-261D-1F2A-95112F2D1BD8}"/>
          </ac:picMkLst>
        </pc:picChg>
      </pc:sldChg>
      <pc:sldChg chg="modSp">
        <pc:chgData name="Helen Williams (IEH)" userId="S::h.williams1@uwtsd.ac.uk::5fda09de-cffb-4005-9668-5a889ba0e302" providerId="AD" clId="Web-{E4DA85C2-059C-4128-B43E-59E9BBC2884F}" dt="2023-03-20T19:57:56.047" v="143" actId="20577"/>
        <pc:sldMkLst>
          <pc:docMk/>
          <pc:sldMk cId="392031832" sldId="321"/>
        </pc:sldMkLst>
        <pc:spChg chg="mod">
          <ac:chgData name="Helen Williams (IEH)" userId="S::h.williams1@uwtsd.ac.uk::5fda09de-cffb-4005-9668-5a889ba0e302" providerId="AD" clId="Web-{E4DA85C2-059C-4128-B43E-59E9BBC2884F}" dt="2023-03-20T19:57:56.047" v="143" actId="20577"/>
          <ac:spMkLst>
            <pc:docMk/>
            <pc:sldMk cId="392031832" sldId="321"/>
            <ac:spMk id="150" creationId="{7BE6CB9B-750F-FF0B-E5C3-62037D55B16C}"/>
          </ac:spMkLst>
        </pc:spChg>
      </pc:sldChg>
      <pc:sldChg chg="modSp">
        <pc:chgData name="Helen Williams (IEH)" userId="S::h.williams1@uwtsd.ac.uk::5fda09de-cffb-4005-9668-5a889ba0e302" providerId="AD" clId="Web-{E4DA85C2-059C-4128-B43E-59E9BBC2884F}" dt="2023-03-20T20:02:02.041" v="201" actId="14100"/>
        <pc:sldMkLst>
          <pc:docMk/>
          <pc:sldMk cId="1846646974" sldId="324"/>
        </pc:sldMkLst>
        <pc:picChg chg="mod">
          <ac:chgData name="Helen Williams (IEH)" userId="S::h.williams1@uwtsd.ac.uk::5fda09de-cffb-4005-9668-5a889ba0e302" providerId="AD" clId="Web-{E4DA85C2-059C-4128-B43E-59E9BBC2884F}" dt="2023-03-20T20:02:02.041" v="201" actId="14100"/>
          <ac:picMkLst>
            <pc:docMk/>
            <pc:sldMk cId="1846646974" sldId="324"/>
            <ac:picMk id="2" creationId="{BE611470-C3AB-2FCE-54DD-C1B8D483D268}"/>
          </ac:picMkLst>
        </pc:picChg>
      </pc:sldChg>
    </pc:docChg>
  </pc:docChgLst>
  <pc:docChgLst>
    <pc:chgData name="Hilary Chivers" userId="3296c1d7-7d41-453e-a1fb-96f7616060ee" providerId="ADAL" clId="{B9F81B79-4C92-4039-BB83-92374604F1C8}"/>
    <pc:docChg chg="modSld">
      <pc:chgData name="Hilary Chivers" userId="3296c1d7-7d41-453e-a1fb-96f7616060ee" providerId="ADAL" clId="{B9F81B79-4C92-4039-BB83-92374604F1C8}" dt="2022-11-25T11:11:36.836" v="1" actId="1036"/>
      <pc:docMkLst>
        <pc:docMk/>
      </pc:docMkLst>
      <pc:sldChg chg="modSp mod">
        <pc:chgData name="Hilary Chivers" userId="3296c1d7-7d41-453e-a1fb-96f7616060ee" providerId="ADAL" clId="{B9F81B79-4C92-4039-BB83-92374604F1C8}" dt="2022-11-25T11:11:36.836" v="1" actId="1036"/>
        <pc:sldMkLst>
          <pc:docMk/>
          <pc:sldMk cId="3323915004" sldId="282"/>
        </pc:sldMkLst>
        <pc:picChg chg="mod">
          <ac:chgData name="Hilary Chivers" userId="3296c1d7-7d41-453e-a1fb-96f7616060ee" providerId="ADAL" clId="{B9F81B79-4C92-4039-BB83-92374604F1C8}" dt="2022-11-25T11:11:36.836" v="1" actId="1036"/>
          <ac:picMkLst>
            <pc:docMk/>
            <pc:sldMk cId="3323915004" sldId="282"/>
            <ac:picMk id="7" creationId="{36EE5CD7-0456-4448-2A8F-6D21A6BDDB36}"/>
          </ac:picMkLst>
        </pc:picChg>
      </pc:sldChg>
    </pc:docChg>
  </pc:docChgLst>
  <pc:docChgLst>
    <pc:chgData name="Roberta Tucker" userId="S::r.tucker@uwtsd.ac.uk::27ca61ee-ba03-4b92-a89a-1d5600e2200a" providerId="AD" clId="Web-{4D508F4D-63B4-EC6A-9C20-B2982BD49D8C}"/>
    <pc:docChg chg="addSld delSld modSld sldOrd">
      <pc:chgData name="Roberta Tucker" userId="S::r.tucker@uwtsd.ac.uk::27ca61ee-ba03-4b92-a89a-1d5600e2200a" providerId="AD" clId="Web-{4D508F4D-63B4-EC6A-9C20-B2982BD49D8C}" dt="2022-10-16T18:57:49.646" v="4309" actId="20577"/>
      <pc:docMkLst>
        <pc:docMk/>
      </pc:docMkLst>
      <pc:sldChg chg="modSp">
        <pc:chgData name="Roberta Tucker" userId="S::r.tucker@uwtsd.ac.uk::27ca61ee-ba03-4b92-a89a-1d5600e2200a" providerId="AD" clId="Web-{4D508F4D-63B4-EC6A-9C20-B2982BD49D8C}" dt="2022-10-16T18:41:02.783" v="4226" actId="1076"/>
        <pc:sldMkLst>
          <pc:docMk/>
          <pc:sldMk cId="475034638" sldId="258"/>
        </pc:sldMkLst>
        <pc:spChg chg="mod">
          <ac:chgData name="Roberta Tucker" userId="S::r.tucker@uwtsd.ac.uk::27ca61ee-ba03-4b92-a89a-1d5600e2200a" providerId="AD" clId="Web-{4D508F4D-63B4-EC6A-9C20-B2982BD49D8C}" dt="2022-10-16T18:41:02.783" v="4226" actId="1076"/>
          <ac:spMkLst>
            <pc:docMk/>
            <pc:sldMk cId="475034638" sldId="258"/>
            <ac:spMk id="2" creationId="{43EE5ABC-A754-5F27-D59F-73F57DE7B004}"/>
          </ac:spMkLst>
        </pc:spChg>
        <pc:spChg chg="mod">
          <ac:chgData name="Roberta Tucker" userId="S::r.tucker@uwtsd.ac.uk::27ca61ee-ba03-4b92-a89a-1d5600e2200a" providerId="AD" clId="Web-{4D508F4D-63B4-EC6A-9C20-B2982BD49D8C}" dt="2022-10-16T18:40:58.205" v="4225" actId="1076"/>
          <ac:spMkLst>
            <pc:docMk/>
            <pc:sldMk cId="475034638" sldId="258"/>
            <ac:spMk id="8" creationId="{57ED6D5D-E07C-2A2E-1770-B082DB384717}"/>
          </ac:spMkLst>
        </pc:spChg>
      </pc:sldChg>
      <pc:sldChg chg="modSp">
        <pc:chgData name="Roberta Tucker" userId="S::r.tucker@uwtsd.ac.uk::27ca61ee-ba03-4b92-a89a-1d5600e2200a" providerId="AD" clId="Web-{4D508F4D-63B4-EC6A-9C20-B2982BD49D8C}" dt="2022-10-16T18:41:24.254" v="4227" actId="1076"/>
        <pc:sldMkLst>
          <pc:docMk/>
          <pc:sldMk cId="298694145" sldId="268"/>
        </pc:sldMkLst>
        <pc:spChg chg="mod">
          <ac:chgData name="Roberta Tucker" userId="S::r.tucker@uwtsd.ac.uk::27ca61ee-ba03-4b92-a89a-1d5600e2200a" providerId="AD" clId="Web-{4D508F4D-63B4-EC6A-9C20-B2982BD49D8C}" dt="2022-10-16T18:41:24.254" v="4227" actId="1076"/>
          <ac:spMkLst>
            <pc:docMk/>
            <pc:sldMk cId="298694145" sldId="268"/>
            <ac:spMk id="3" creationId="{417C37D2-A737-7B2A-59C0-14967AEFFF30}"/>
          </ac:spMkLst>
        </pc:spChg>
      </pc:sldChg>
      <pc:sldChg chg="modSp">
        <pc:chgData name="Roberta Tucker" userId="S::r.tucker@uwtsd.ac.uk::27ca61ee-ba03-4b92-a89a-1d5600e2200a" providerId="AD" clId="Web-{4D508F4D-63B4-EC6A-9C20-B2982BD49D8C}" dt="2022-10-16T17:16:15.013" v="3830" actId="20577"/>
        <pc:sldMkLst>
          <pc:docMk/>
          <pc:sldMk cId="3020184145" sldId="269"/>
        </pc:sldMkLst>
        <pc:spChg chg="mod">
          <ac:chgData name="Roberta Tucker" userId="S::r.tucker@uwtsd.ac.uk::27ca61ee-ba03-4b92-a89a-1d5600e2200a" providerId="AD" clId="Web-{4D508F4D-63B4-EC6A-9C20-B2982BD49D8C}" dt="2022-10-16T17:16:15.013" v="3830" actId="20577"/>
          <ac:spMkLst>
            <pc:docMk/>
            <pc:sldMk cId="3020184145" sldId="269"/>
            <ac:spMk id="5" creationId="{0B019432-F0E9-E765-2264-935D414F17CB}"/>
          </ac:spMkLst>
        </pc:spChg>
      </pc:sldChg>
      <pc:sldChg chg="addSp delSp modSp ord addAnim modAnim">
        <pc:chgData name="Roberta Tucker" userId="S::r.tucker@uwtsd.ac.uk::27ca61ee-ba03-4b92-a89a-1d5600e2200a" providerId="AD" clId="Web-{4D508F4D-63B4-EC6A-9C20-B2982BD49D8C}" dt="2022-10-16T17:44:01.105" v="3867"/>
        <pc:sldMkLst>
          <pc:docMk/>
          <pc:sldMk cId="3842499902" sldId="270"/>
        </pc:sldMkLst>
        <pc:spChg chg="add del mod">
          <ac:chgData name="Roberta Tucker" userId="S::r.tucker@uwtsd.ac.uk::27ca61ee-ba03-4b92-a89a-1d5600e2200a" providerId="AD" clId="Web-{4D508F4D-63B4-EC6A-9C20-B2982BD49D8C}" dt="2022-10-16T10:45:32.723" v="303"/>
          <ac:spMkLst>
            <pc:docMk/>
            <pc:sldMk cId="3842499902" sldId="270"/>
            <ac:spMk id="3" creationId="{29B1B1D6-D04E-B584-064A-B426763605BE}"/>
          </ac:spMkLst>
        </pc:spChg>
        <pc:spChg chg="mod">
          <ac:chgData name="Roberta Tucker" userId="S::r.tucker@uwtsd.ac.uk::27ca61ee-ba03-4b92-a89a-1d5600e2200a" providerId="AD" clId="Web-{4D508F4D-63B4-EC6A-9C20-B2982BD49D8C}" dt="2022-10-16T14:23:26.280" v="2847" actId="20577"/>
          <ac:spMkLst>
            <pc:docMk/>
            <pc:sldMk cId="3842499902" sldId="270"/>
            <ac:spMk id="6" creationId="{0A49D13F-A02B-34DF-3E84-B90D79FF944D}"/>
          </ac:spMkLst>
        </pc:spChg>
        <pc:spChg chg="add del mod">
          <ac:chgData name="Roberta Tucker" userId="S::r.tucker@uwtsd.ac.uk::27ca61ee-ba03-4b92-a89a-1d5600e2200a" providerId="AD" clId="Web-{4D508F4D-63B4-EC6A-9C20-B2982BD49D8C}" dt="2022-10-16T10:51:13.013" v="411"/>
          <ac:spMkLst>
            <pc:docMk/>
            <pc:sldMk cId="3842499902" sldId="270"/>
            <ac:spMk id="11" creationId="{0A63919C-AA2D-0A8A-4C66-98AD228AB063}"/>
          </ac:spMkLst>
        </pc:spChg>
        <pc:spChg chg="add mod">
          <ac:chgData name="Roberta Tucker" userId="S::r.tucker@uwtsd.ac.uk::27ca61ee-ba03-4b92-a89a-1d5600e2200a" providerId="AD" clId="Web-{4D508F4D-63B4-EC6A-9C20-B2982BD49D8C}" dt="2022-10-16T10:55:54.061" v="510" actId="1076"/>
          <ac:spMkLst>
            <pc:docMk/>
            <pc:sldMk cId="3842499902" sldId="270"/>
            <ac:spMk id="16" creationId="{9C664242-A9D7-20CD-6683-4A156D71C7CF}"/>
          </ac:spMkLst>
        </pc:spChg>
        <pc:picChg chg="add del mod">
          <ac:chgData name="Roberta Tucker" userId="S::r.tucker@uwtsd.ac.uk::27ca61ee-ba03-4b92-a89a-1d5600e2200a" providerId="AD" clId="Web-{4D508F4D-63B4-EC6A-9C20-B2982BD49D8C}" dt="2022-10-16T10:40:22.960" v="286"/>
          <ac:picMkLst>
            <pc:docMk/>
            <pc:sldMk cId="3842499902" sldId="270"/>
            <ac:picMk id="2" creationId="{FE8178C0-EE0F-8061-377D-B1C83DB895BF}"/>
          </ac:picMkLst>
        </pc:picChg>
        <pc:picChg chg="add del mod">
          <ac:chgData name="Roberta Tucker" userId="S::r.tucker@uwtsd.ac.uk::27ca61ee-ba03-4b92-a89a-1d5600e2200a" providerId="AD" clId="Web-{4D508F4D-63B4-EC6A-9C20-B2982BD49D8C}" dt="2022-10-16T10:51:09.576" v="410"/>
          <ac:picMkLst>
            <pc:docMk/>
            <pc:sldMk cId="3842499902" sldId="270"/>
            <ac:picMk id="5" creationId="{9D590117-96B2-405C-B35C-93F28B8002C6}"/>
          </ac:picMkLst>
        </pc:picChg>
        <pc:picChg chg="add mod">
          <ac:chgData name="Roberta Tucker" userId="S::r.tucker@uwtsd.ac.uk::27ca61ee-ba03-4b92-a89a-1d5600e2200a" providerId="AD" clId="Web-{4D508F4D-63B4-EC6A-9C20-B2982BD49D8C}" dt="2022-10-16T10:53:34.805" v="421" actId="14100"/>
          <ac:picMkLst>
            <pc:docMk/>
            <pc:sldMk cId="3842499902" sldId="270"/>
            <ac:picMk id="7" creationId="{ECF54883-367A-BA7B-5F18-A07EE53852ED}"/>
          </ac:picMkLst>
        </pc:picChg>
        <pc:picChg chg="add mod">
          <ac:chgData name="Roberta Tucker" userId="S::r.tucker@uwtsd.ac.uk::27ca61ee-ba03-4b92-a89a-1d5600e2200a" providerId="AD" clId="Web-{4D508F4D-63B4-EC6A-9C20-B2982BD49D8C}" dt="2022-10-16T10:53:30.942" v="420" actId="1076"/>
          <ac:picMkLst>
            <pc:docMk/>
            <pc:sldMk cId="3842499902" sldId="270"/>
            <ac:picMk id="8" creationId="{75F6515A-6317-0FAC-CB85-E6124A141BF9}"/>
          </ac:picMkLst>
        </pc:picChg>
        <pc:picChg chg="add del mod">
          <ac:chgData name="Roberta Tucker" userId="S::r.tucker@uwtsd.ac.uk::27ca61ee-ba03-4b92-a89a-1d5600e2200a" providerId="AD" clId="Web-{4D508F4D-63B4-EC6A-9C20-B2982BD49D8C}" dt="2022-10-16T10:46:39.959" v="319"/>
          <ac:picMkLst>
            <pc:docMk/>
            <pc:sldMk cId="3842499902" sldId="270"/>
            <ac:picMk id="9" creationId="{168BB7A6-052A-95DA-B22B-E5AA2F0AE774}"/>
          </ac:picMkLst>
        </pc:picChg>
        <pc:picChg chg="add del mod">
          <ac:chgData name="Roberta Tucker" userId="S::r.tucker@uwtsd.ac.uk::27ca61ee-ba03-4b92-a89a-1d5600e2200a" providerId="AD" clId="Web-{4D508F4D-63B4-EC6A-9C20-B2982BD49D8C}" dt="2022-10-16T10:51:08.138" v="409"/>
          <ac:picMkLst>
            <pc:docMk/>
            <pc:sldMk cId="3842499902" sldId="270"/>
            <ac:picMk id="12" creationId="{5E07898B-D491-C420-36C8-B58E6064B88A}"/>
          </ac:picMkLst>
        </pc:picChg>
        <pc:picChg chg="add del mod">
          <ac:chgData name="Roberta Tucker" userId="S::r.tucker@uwtsd.ac.uk::27ca61ee-ba03-4b92-a89a-1d5600e2200a" providerId="AD" clId="Web-{4D508F4D-63B4-EC6A-9C20-B2982BD49D8C}" dt="2022-10-16T10:55:41.733" v="507"/>
          <ac:picMkLst>
            <pc:docMk/>
            <pc:sldMk cId="3842499902" sldId="270"/>
            <ac:picMk id="13" creationId="{08D0BC9E-9FCA-20D9-FEEB-B3288210E706}"/>
          </ac:picMkLst>
        </pc:picChg>
        <pc:picChg chg="add mod">
          <ac:chgData name="Roberta Tucker" userId="S::r.tucker@uwtsd.ac.uk::27ca61ee-ba03-4b92-a89a-1d5600e2200a" providerId="AD" clId="Web-{4D508F4D-63B4-EC6A-9C20-B2982BD49D8C}" dt="2022-10-16T10:56:03.843" v="512" actId="1076"/>
          <ac:picMkLst>
            <pc:docMk/>
            <pc:sldMk cId="3842499902" sldId="270"/>
            <ac:picMk id="14" creationId="{6219B83F-B116-39F8-C4DE-4AC2C9B4767F}"/>
          </ac:picMkLst>
        </pc:picChg>
        <pc:cxnChg chg="add mod">
          <ac:chgData name="Roberta Tucker" userId="S::r.tucker@uwtsd.ac.uk::27ca61ee-ba03-4b92-a89a-1d5600e2200a" providerId="AD" clId="Web-{4D508F4D-63B4-EC6A-9C20-B2982BD49D8C}" dt="2022-10-16T10:56:35.500" v="519" actId="14100"/>
          <ac:cxnSpMkLst>
            <pc:docMk/>
            <pc:sldMk cId="3842499902" sldId="270"/>
            <ac:cxnSpMk id="17" creationId="{600DDCBD-DB1C-AE24-EB8D-4E6D2A833EED}"/>
          </ac:cxnSpMkLst>
        </pc:cxnChg>
      </pc:sldChg>
      <pc:sldChg chg="del">
        <pc:chgData name="Roberta Tucker" userId="S::r.tucker@uwtsd.ac.uk::27ca61ee-ba03-4b92-a89a-1d5600e2200a" providerId="AD" clId="Web-{4D508F4D-63B4-EC6A-9C20-B2982BD49D8C}" dt="2022-10-16T16:19:16.746" v="3278"/>
        <pc:sldMkLst>
          <pc:docMk/>
          <pc:sldMk cId="3960956393" sldId="271"/>
        </pc:sldMkLst>
      </pc:sldChg>
      <pc:sldChg chg="addSp modSp ord addAnim">
        <pc:chgData name="Roberta Tucker" userId="S::r.tucker@uwtsd.ac.uk::27ca61ee-ba03-4b92-a89a-1d5600e2200a" providerId="AD" clId="Web-{4D508F4D-63B4-EC6A-9C20-B2982BD49D8C}" dt="2022-10-16T17:43:49.682" v="3866"/>
        <pc:sldMkLst>
          <pc:docMk/>
          <pc:sldMk cId="1791000157" sldId="273"/>
        </pc:sldMkLst>
        <pc:spChg chg="add mod">
          <ac:chgData name="Roberta Tucker" userId="S::r.tucker@uwtsd.ac.uk::27ca61ee-ba03-4b92-a89a-1d5600e2200a" providerId="AD" clId="Web-{4D508F4D-63B4-EC6A-9C20-B2982BD49D8C}" dt="2022-10-16T12:21:12.106" v="1907" actId="20577"/>
          <ac:spMkLst>
            <pc:docMk/>
            <pc:sldMk cId="1791000157" sldId="273"/>
            <ac:spMk id="5" creationId="{9D0B2DCF-B9F8-73DB-59F5-4D40FE5E078C}"/>
          </ac:spMkLst>
        </pc:spChg>
        <pc:spChg chg="mod">
          <ac:chgData name="Roberta Tucker" userId="S::r.tucker@uwtsd.ac.uk::27ca61ee-ba03-4b92-a89a-1d5600e2200a" providerId="AD" clId="Web-{4D508F4D-63B4-EC6A-9C20-B2982BD49D8C}" dt="2022-10-16T14:22:58.138" v="2844" actId="20577"/>
          <ac:spMkLst>
            <pc:docMk/>
            <pc:sldMk cId="1791000157" sldId="273"/>
            <ac:spMk id="6" creationId="{0A49D13F-A02B-34DF-3E84-B90D79FF944D}"/>
          </ac:spMkLst>
        </pc:spChg>
        <pc:picChg chg="mod">
          <ac:chgData name="Roberta Tucker" userId="S::r.tucker@uwtsd.ac.uk::27ca61ee-ba03-4b92-a89a-1d5600e2200a" providerId="AD" clId="Web-{4D508F4D-63B4-EC6A-9C20-B2982BD49D8C}" dt="2022-10-16T12:18:15.383" v="1795" actId="1076"/>
          <ac:picMkLst>
            <pc:docMk/>
            <pc:sldMk cId="1791000157" sldId="273"/>
            <ac:picMk id="2" creationId="{913C1486-2A1D-AB5A-939C-13AC828FBA5B}"/>
          </ac:picMkLst>
        </pc:picChg>
      </pc:sldChg>
      <pc:sldChg chg="addSp delSp modSp">
        <pc:chgData name="Roberta Tucker" userId="S::r.tucker@uwtsd.ac.uk::27ca61ee-ba03-4b92-a89a-1d5600e2200a" providerId="AD" clId="Web-{4D508F4D-63B4-EC6A-9C20-B2982BD49D8C}" dt="2022-10-16T18:43:54.354" v="4246" actId="1076"/>
        <pc:sldMkLst>
          <pc:docMk/>
          <pc:sldMk cId="341078903" sldId="274"/>
        </pc:sldMkLst>
        <pc:spChg chg="add del mod">
          <ac:chgData name="Roberta Tucker" userId="S::r.tucker@uwtsd.ac.uk::27ca61ee-ba03-4b92-a89a-1d5600e2200a" providerId="AD" clId="Web-{4D508F4D-63B4-EC6A-9C20-B2982BD49D8C}" dt="2022-10-16T18:43:42.025" v="4243"/>
          <ac:spMkLst>
            <pc:docMk/>
            <pc:sldMk cId="341078903" sldId="274"/>
            <ac:spMk id="3" creationId="{71EC29FC-CBCB-F557-5556-694CB6B2A379}"/>
          </ac:spMkLst>
        </pc:spChg>
        <pc:spChg chg="mod">
          <ac:chgData name="Roberta Tucker" userId="S::r.tucker@uwtsd.ac.uk::27ca61ee-ba03-4b92-a89a-1d5600e2200a" providerId="AD" clId="Web-{4D508F4D-63B4-EC6A-9C20-B2982BD49D8C}" dt="2022-10-16T18:43:47.166" v="4244" actId="14100"/>
          <ac:spMkLst>
            <pc:docMk/>
            <pc:sldMk cId="341078903" sldId="274"/>
            <ac:spMk id="6" creationId="{0A49D13F-A02B-34DF-3E84-B90D79FF944D}"/>
          </ac:spMkLst>
        </pc:spChg>
        <pc:picChg chg="add mod">
          <ac:chgData name="Roberta Tucker" userId="S::r.tucker@uwtsd.ac.uk::27ca61ee-ba03-4b92-a89a-1d5600e2200a" providerId="AD" clId="Web-{4D508F4D-63B4-EC6A-9C20-B2982BD49D8C}" dt="2022-10-16T18:43:54.354" v="4246" actId="1076"/>
          <ac:picMkLst>
            <pc:docMk/>
            <pc:sldMk cId="341078903" sldId="274"/>
            <ac:picMk id="2" creationId="{79B642E6-5EA9-01F3-F4BE-C1AC90449858}"/>
          </ac:picMkLst>
        </pc:picChg>
        <pc:picChg chg="add del mod">
          <ac:chgData name="Roberta Tucker" userId="S::r.tucker@uwtsd.ac.uk::27ca61ee-ba03-4b92-a89a-1d5600e2200a" providerId="AD" clId="Web-{4D508F4D-63B4-EC6A-9C20-B2982BD49D8C}" dt="2022-10-16T10:31:40.692" v="160"/>
          <ac:picMkLst>
            <pc:docMk/>
            <pc:sldMk cId="341078903" sldId="274"/>
            <ac:picMk id="5" creationId="{4A1E62DD-F1AD-334E-6DD3-97D6DBEF7345}"/>
          </ac:picMkLst>
        </pc:picChg>
        <pc:picChg chg="add del mod">
          <ac:chgData name="Roberta Tucker" userId="S::r.tucker@uwtsd.ac.uk::27ca61ee-ba03-4b92-a89a-1d5600e2200a" providerId="AD" clId="Web-{4D508F4D-63B4-EC6A-9C20-B2982BD49D8C}" dt="2022-10-16T10:31:48.223" v="161"/>
          <ac:picMkLst>
            <pc:docMk/>
            <pc:sldMk cId="341078903" sldId="274"/>
            <ac:picMk id="7" creationId="{DBB13EF4-0250-E964-EC77-C296865FA16A}"/>
          </ac:picMkLst>
        </pc:picChg>
        <pc:picChg chg="add del mod">
          <ac:chgData name="Roberta Tucker" userId="S::r.tucker@uwtsd.ac.uk::27ca61ee-ba03-4b92-a89a-1d5600e2200a" providerId="AD" clId="Web-{4D508F4D-63B4-EC6A-9C20-B2982BD49D8C}" dt="2022-10-16T10:31:49.677" v="162"/>
          <ac:picMkLst>
            <pc:docMk/>
            <pc:sldMk cId="341078903" sldId="274"/>
            <ac:picMk id="8" creationId="{4DD69946-2BA1-EE50-D9AC-14A5B0868EC3}"/>
          </ac:picMkLst>
        </pc:picChg>
        <pc:picChg chg="add del mod">
          <ac:chgData name="Roberta Tucker" userId="S::r.tucker@uwtsd.ac.uk::27ca61ee-ba03-4b92-a89a-1d5600e2200a" providerId="AD" clId="Web-{4D508F4D-63B4-EC6A-9C20-B2982BD49D8C}" dt="2022-10-16T10:31:50.833" v="163"/>
          <ac:picMkLst>
            <pc:docMk/>
            <pc:sldMk cId="341078903" sldId="274"/>
            <ac:picMk id="9" creationId="{3EAD7063-2F89-6118-4C23-820304CA8138}"/>
          </ac:picMkLst>
        </pc:picChg>
        <pc:picChg chg="add del mod">
          <ac:chgData name="Roberta Tucker" userId="S::r.tucker@uwtsd.ac.uk::27ca61ee-ba03-4b92-a89a-1d5600e2200a" providerId="AD" clId="Web-{4D508F4D-63B4-EC6A-9C20-B2982BD49D8C}" dt="2022-10-16T10:31:52.052" v="164"/>
          <ac:picMkLst>
            <pc:docMk/>
            <pc:sldMk cId="341078903" sldId="274"/>
            <ac:picMk id="10" creationId="{F3A93D55-0C29-05AE-5707-2F0C6AF444E4}"/>
          </ac:picMkLst>
        </pc:picChg>
      </pc:sldChg>
      <pc:sldChg chg="del">
        <pc:chgData name="Roberta Tucker" userId="S::r.tucker@uwtsd.ac.uk::27ca61ee-ba03-4b92-a89a-1d5600e2200a" providerId="AD" clId="Web-{4D508F4D-63B4-EC6A-9C20-B2982BD49D8C}" dt="2022-10-16T17:02:54.095" v="3659"/>
        <pc:sldMkLst>
          <pc:docMk/>
          <pc:sldMk cId="116523188" sldId="276"/>
        </pc:sldMkLst>
      </pc:sldChg>
      <pc:sldChg chg="addSp modSp ord addAnim delAnim modAnim">
        <pc:chgData name="Roberta Tucker" userId="S::r.tucker@uwtsd.ac.uk::27ca61ee-ba03-4b92-a89a-1d5600e2200a" providerId="AD" clId="Web-{4D508F4D-63B4-EC6A-9C20-B2982BD49D8C}" dt="2022-10-16T18:42:10.318" v="4233"/>
        <pc:sldMkLst>
          <pc:docMk/>
          <pc:sldMk cId="3395840697" sldId="277"/>
        </pc:sldMkLst>
        <pc:spChg chg="mod">
          <ac:chgData name="Roberta Tucker" userId="S::r.tucker@uwtsd.ac.uk::27ca61ee-ba03-4b92-a89a-1d5600e2200a" providerId="AD" clId="Web-{4D508F4D-63B4-EC6A-9C20-B2982BD49D8C}" dt="2022-10-16T14:22:52.013" v="2843" actId="20577"/>
          <ac:spMkLst>
            <pc:docMk/>
            <pc:sldMk cId="3395840697" sldId="277"/>
            <ac:spMk id="6" creationId="{0A49D13F-A02B-34DF-3E84-B90D79FF944D}"/>
          </ac:spMkLst>
        </pc:spChg>
        <pc:spChg chg="add mod">
          <ac:chgData name="Roberta Tucker" userId="S::r.tucker@uwtsd.ac.uk::27ca61ee-ba03-4b92-a89a-1d5600e2200a" providerId="AD" clId="Web-{4D508F4D-63B4-EC6A-9C20-B2982BD49D8C}" dt="2022-10-16T14:21:34.697" v="2836" actId="1076"/>
          <ac:spMkLst>
            <pc:docMk/>
            <pc:sldMk cId="3395840697" sldId="277"/>
            <ac:spMk id="7" creationId="{FCDF0026-0557-51D5-631D-59F067340A07}"/>
          </ac:spMkLst>
        </pc:spChg>
        <pc:graphicFrameChg chg="add mod modGraphic">
          <ac:chgData name="Roberta Tucker" userId="S::r.tucker@uwtsd.ac.uk::27ca61ee-ba03-4b92-a89a-1d5600e2200a" providerId="AD" clId="Web-{4D508F4D-63B4-EC6A-9C20-B2982BD49D8C}" dt="2022-10-16T14:21:29.400" v="2835" actId="1076"/>
          <ac:graphicFrameMkLst>
            <pc:docMk/>
            <pc:sldMk cId="3395840697" sldId="277"/>
            <ac:graphicFrameMk id="3" creationId="{AA592D1A-9ECD-4657-B7B0-D42FC8FA6C05}"/>
          </ac:graphicFrameMkLst>
        </pc:graphicFrameChg>
      </pc:sldChg>
      <pc:sldChg chg="addSp delSp modSp addAnim delAnim modAnim">
        <pc:chgData name="Roberta Tucker" userId="S::r.tucker@uwtsd.ac.uk::27ca61ee-ba03-4b92-a89a-1d5600e2200a" providerId="AD" clId="Web-{4D508F4D-63B4-EC6A-9C20-B2982BD49D8C}" dt="2022-10-16T16:22:31.471" v="3291" actId="1076"/>
        <pc:sldMkLst>
          <pc:docMk/>
          <pc:sldMk cId="3702425794" sldId="278"/>
        </pc:sldMkLst>
        <pc:spChg chg="mod">
          <ac:chgData name="Roberta Tucker" userId="S::r.tucker@uwtsd.ac.uk::27ca61ee-ba03-4b92-a89a-1d5600e2200a" providerId="AD" clId="Web-{4D508F4D-63B4-EC6A-9C20-B2982BD49D8C}" dt="2022-10-16T14:22:46.935" v="2842" actId="20577"/>
          <ac:spMkLst>
            <pc:docMk/>
            <pc:sldMk cId="3702425794" sldId="278"/>
            <ac:spMk id="6" creationId="{0A49D13F-A02B-34DF-3E84-B90D79FF944D}"/>
          </ac:spMkLst>
        </pc:spChg>
        <pc:spChg chg="add mod">
          <ac:chgData name="Roberta Tucker" userId="S::r.tucker@uwtsd.ac.uk::27ca61ee-ba03-4b92-a89a-1d5600e2200a" providerId="AD" clId="Web-{4D508F4D-63B4-EC6A-9C20-B2982BD49D8C}" dt="2022-10-16T11:30:48.057" v="1059" actId="14100"/>
          <ac:spMkLst>
            <pc:docMk/>
            <pc:sldMk cId="3702425794" sldId="278"/>
            <ac:spMk id="150" creationId="{7BE6CB9B-750F-FF0B-E5C3-62037D55B16C}"/>
          </ac:spMkLst>
        </pc:spChg>
        <pc:spChg chg="add del mod">
          <ac:chgData name="Roberta Tucker" userId="S::r.tucker@uwtsd.ac.uk::27ca61ee-ba03-4b92-a89a-1d5600e2200a" providerId="AD" clId="Web-{4D508F4D-63B4-EC6A-9C20-B2982BD49D8C}" dt="2022-10-16T11:16:58.445" v="849"/>
          <ac:spMkLst>
            <pc:docMk/>
            <pc:sldMk cId="3702425794" sldId="278"/>
            <ac:spMk id="151" creationId="{165FBB57-EE2E-FB97-A3FF-89E7A7E380D9}"/>
          </ac:spMkLst>
        </pc:spChg>
        <pc:spChg chg="add del mod">
          <ac:chgData name="Roberta Tucker" userId="S::r.tucker@uwtsd.ac.uk::27ca61ee-ba03-4b92-a89a-1d5600e2200a" providerId="AD" clId="Web-{4D508F4D-63B4-EC6A-9C20-B2982BD49D8C}" dt="2022-10-16T11:13:59.857" v="761"/>
          <ac:spMkLst>
            <pc:docMk/>
            <pc:sldMk cId="3702425794" sldId="278"/>
            <ac:spMk id="152" creationId="{D4524AEF-3F91-5473-5229-882A9B5C03B9}"/>
          </ac:spMkLst>
        </pc:spChg>
        <pc:spChg chg="add del mod">
          <ac:chgData name="Roberta Tucker" userId="S::r.tucker@uwtsd.ac.uk::27ca61ee-ba03-4b92-a89a-1d5600e2200a" providerId="AD" clId="Web-{4D508F4D-63B4-EC6A-9C20-B2982BD49D8C}" dt="2022-10-16T11:22:15.424" v="959"/>
          <ac:spMkLst>
            <pc:docMk/>
            <pc:sldMk cId="3702425794" sldId="278"/>
            <ac:spMk id="153" creationId="{982CFBD1-397B-A85B-B841-AD655C354212}"/>
          </ac:spMkLst>
        </pc:spChg>
        <pc:spChg chg="add mod">
          <ac:chgData name="Roberta Tucker" userId="S::r.tucker@uwtsd.ac.uk::27ca61ee-ba03-4b92-a89a-1d5600e2200a" providerId="AD" clId="Web-{4D508F4D-63B4-EC6A-9C20-B2982BD49D8C}" dt="2022-10-16T11:31:37.121" v="1095" actId="20577"/>
          <ac:spMkLst>
            <pc:docMk/>
            <pc:sldMk cId="3702425794" sldId="278"/>
            <ac:spMk id="154" creationId="{0E708737-46E6-0490-482C-5270E48DD052}"/>
          </ac:spMkLst>
        </pc:spChg>
        <pc:spChg chg="add mod">
          <ac:chgData name="Roberta Tucker" userId="S::r.tucker@uwtsd.ac.uk::27ca61ee-ba03-4b92-a89a-1d5600e2200a" providerId="AD" clId="Web-{4D508F4D-63B4-EC6A-9C20-B2982BD49D8C}" dt="2022-10-16T16:22:31.471" v="3291" actId="1076"/>
          <ac:spMkLst>
            <pc:docMk/>
            <pc:sldMk cId="3702425794" sldId="278"/>
            <ac:spMk id="172" creationId="{965E7B28-789F-EC02-72A5-0814F2BACAD2}"/>
          </ac:spMkLst>
        </pc:spChg>
        <pc:graphicFrameChg chg="add mod modGraphic">
          <ac:chgData name="Roberta Tucker" userId="S::r.tucker@uwtsd.ac.uk::27ca61ee-ba03-4b92-a89a-1d5600e2200a" providerId="AD" clId="Web-{4D508F4D-63B4-EC6A-9C20-B2982BD49D8C}" dt="2022-10-16T11:29:24.930" v="1039" actId="1076"/>
          <ac:graphicFrameMkLst>
            <pc:docMk/>
            <pc:sldMk cId="3702425794" sldId="278"/>
            <ac:graphicFrameMk id="2" creationId="{570255C8-7B36-8750-F2BC-9E1191C94E54}"/>
          </ac:graphicFrameMkLst>
        </pc:graphicFrameChg>
      </pc:sldChg>
      <pc:sldChg chg="addSp modSp ord addAnim delAnim modAnim">
        <pc:chgData name="Roberta Tucker" userId="S::r.tucker@uwtsd.ac.uk::27ca61ee-ba03-4b92-a89a-1d5600e2200a" providerId="AD" clId="Web-{4D508F4D-63B4-EC6A-9C20-B2982BD49D8C}" dt="2022-10-16T14:23:11.936" v="2845" actId="20577"/>
        <pc:sldMkLst>
          <pc:docMk/>
          <pc:sldMk cId="3829806069" sldId="279"/>
        </pc:sldMkLst>
        <pc:spChg chg="add mod">
          <ac:chgData name="Roberta Tucker" userId="S::r.tucker@uwtsd.ac.uk::27ca61ee-ba03-4b92-a89a-1d5600e2200a" providerId="AD" clId="Web-{4D508F4D-63B4-EC6A-9C20-B2982BD49D8C}" dt="2022-10-16T13:48:05.695" v="2273" actId="20577"/>
          <ac:spMkLst>
            <pc:docMk/>
            <pc:sldMk cId="3829806069" sldId="279"/>
            <ac:spMk id="2" creationId="{C3D97BE0-59BA-8895-F8E9-C92E89954A66}"/>
          </ac:spMkLst>
        </pc:spChg>
        <pc:spChg chg="mod">
          <ac:chgData name="Roberta Tucker" userId="S::r.tucker@uwtsd.ac.uk::27ca61ee-ba03-4b92-a89a-1d5600e2200a" providerId="AD" clId="Web-{4D508F4D-63B4-EC6A-9C20-B2982BD49D8C}" dt="2022-10-16T14:23:11.936" v="2845" actId="20577"/>
          <ac:spMkLst>
            <pc:docMk/>
            <pc:sldMk cId="3829806069" sldId="279"/>
            <ac:spMk id="6" creationId="{0A49D13F-A02B-34DF-3E84-B90D79FF944D}"/>
          </ac:spMkLst>
        </pc:spChg>
        <pc:spChg chg="add mod">
          <ac:chgData name="Roberta Tucker" userId="S::r.tucker@uwtsd.ac.uk::27ca61ee-ba03-4b92-a89a-1d5600e2200a" providerId="AD" clId="Web-{4D508F4D-63B4-EC6A-9C20-B2982BD49D8C}" dt="2022-10-16T13:55:04.610" v="2414" actId="14100"/>
          <ac:spMkLst>
            <pc:docMk/>
            <pc:sldMk cId="3829806069" sldId="279"/>
            <ac:spMk id="9" creationId="{440CDF15-188E-295A-BC3F-191117B99F87}"/>
          </ac:spMkLst>
        </pc:spChg>
        <pc:spChg chg="add mod">
          <ac:chgData name="Roberta Tucker" userId="S::r.tucker@uwtsd.ac.uk::27ca61ee-ba03-4b92-a89a-1d5600e2200a" providerId="AD" clId="Web-{4D508F4D-63B4-EC6A-9C20-B2982BD49D8C}" dt="2022-10-16T13:55:00.516" v="2413" actId="14100"/>
          <ac:spMkLst>
            <pc:docMk/>
            <pc:sldMk cId="3829806069" sldId="279"/>
            <ac:spMk id="11" creationId="{0104784C-894B-651D-3953-F59833B7E657}"/>
          </ac:spMkLst>
        </pc:spChg>
        <pc:spChg chg="add mod">
          <ac:chgData name="Roberta Tucker" userId="S::r.tucker@uwtsd.ac.uk::27ca61ee-ba03-4b92-a89a-1d5600e2200a" providerId="AD" clId="Web-{4D508F4D-63B4-EC6A-9C20-B2982BD49D8C}" dt="2022-10-16T13:54:56.859" v="2412" actId="14100"/>
          <ac:spMkLst>
            <pc:docMk/>
            <pc:sldMk cId="3829806069" sldId="279"/>
            <ac:spMk id="13" creationId="{19DB2B00-13B4-B842-3674-89A1C7AE29A1}"/>
          </ac:spMkLst>
        </pc:spChg>
        <pc:spChg chg="add mod">
          <ac:chgData name="Roberta Tucker" userId="S::r.tucker@uwtsd.ac.uk::27ca61ee-ba03-4b92-a89a-1d5600e2200a" providerId="AD" clId="Web-{4D508F4D-63B4-EC6A-9C20-B2982BD49D8C}" dt="2022-10-16T13:56:54.805" v="2482" actId="1076"/>
          <ac:spMkLst>
            <pc:docMk/>
            <pc:sldMk cId="3829806069" sldId="279"/>
            <ac:spMk id="15" creationId="{F951E63C-4A7D-68FC-9EAE-6BB5EA94BDF7}"/>
          </ac:spMkLst>
        </pc:spChg>
        <pc:picChg chg="add mod">
          <ac:chgData name="Roberta Tucker" userId="S::r.tucker@uwtsd.ac.uk::27ca61ee-ba03-4b92-a89a-1d5600e2200a" providerId="AD" clId="Web-{4D508F4D-63B4-EC6A-9C20-B2982BD49D8C}" dt="2022-10-16T13:48:02.804" v="2271" actId="1076"/>
          <ac:picMkLst>
            <pc:docMk/>
            <pc:sldMk cId="3829806069" sldId="279"/>
            <ac:picMk id="5" creationId="{D5D92365-EE5C-7841-2299-F679E1876929}"/>
          </ac:picMkLst>
        </pc:picChg>
        <pc:picChg chg="add mod">
          <ac:chgData name="Roberta Tucker" userId="S::r.tucker@uwtsd.ac.uk::27ca61ee-ba03-4b92-a89a-1d5600e2200a" providerId="AD" clId="Web-{4D508F4D-63B4-EC6A-9C20-B2982BD49D8C}" dt="2022-10-16T13:53:42.450" v="2368" actId="1076"/>
          <ac:picMkLst>
            <pc:docMk/>
            <pc:sldMk cId="3829806069" sldId="279"/>
            <ac:picMk id="8" creationId="{9E71E4B0-A9CB-A7B4-2522-B6C45A69362A}"/>
          </ac:picMkLst>
        </pc:picChg>
        <pc:picChg chg="add mod">
          <ac:chgData name="Roberta Tucker" userId="S::r.tucker@uwtsd.ac.uk::27ca61ee-ba03-4b92-a89a-1d5600e2200a" providerId="AD" clId="Web-{4D508F4D-63B4-EC6A-9C20-B2982BD49D8C}" dt="2022-10-16T13:53:47.497" v="2370" actId="1076"/>
          <ac:picMkLst>
            <pc:docMk/>
            <pc:sldMk cId="3829806069" sldId="279"/>
            <ac:picMk id="10" creationId="{8BD742CD-1D68-3D7C-5EFC-2CD4D74D5E6E}"/>
          </ac:picMkLst>
        </pc:picChg>
        <pc:picChg chg="add mod">
          <ac:chgData name="Roberta Tucker" userId="S::r.tucker@uwtsd.ac.uk::27ca61ee-ba03-4b92-a89a-1d5600e2200a" providerId="AD" clId="Web-{4D508F4D-63B4-EC6A-9C20-B2982BD49D8C}" dt="2022-10-16T13:53:49.591" v="2371" actId="1076"/>
          <ac:picMkLst>
            <pc:docMk/>
            <pc:sldMk cId="3829806069" sldId="279"/>
            <ac:picMk id="12" creationId="{9945F755-B090-1296-9D20-5352D936B08F}"/>
          </ac:picMkLst>
        </pc:picChg>
      </pc:sldChg>
      <pc:sldChg chg="addSp delSp modSp ord addAnim delAnim modAnim">
        <pc:chgData name="Roberta Tucker" userId="S::r.tucker@uwtsd.ac.uk::27ca61ee-ba03-4b92-a89a-1d5600e2200a" providerId="AD" clId="Web-{4D508F4D-63B4-EC6A-9C20-B2982BD49D8C}" dt="2022-10-16T18:44:20.449" v="4253"/>
        <pc:sldMkLst>
          <pc:docMk/>
          <pc:sldMk cId="2102890911" sldId="280"/>
        </pc:sldMkLst>
        <pc:spChg chg="mod">
          <ac:chgData name="Roberta Tucker" userId="S::r.tucker@uwtsd.ac.uk::27ca61ee-ba03-4b92-a89a-1d5600e2200a" providerId="AD" clId="Web-{4D508F4D-63B4-EC6A-9C20-B2982BD49D8C}" dt="2022-10-16T18:34:42.187" v="4183" actId="1076"/>
          <ac:spMkLst>
            <pc:docMk/>
            <pc:sldMk cId="2102890911" sldId="280"/>
            <ac:spMk id="6" creationId="{0A49D13F-A02B-34DF-3E84-B90D79FF944D}"/>
          </ac:spMkLst>
        </pc:spChg>
        <pc:spChg chg="add">
          <ac:chgData name="Roberta Tucker" userId="S::r.tucker@uwtsd.ac.uk::27ca61ee-ba03-4b92-a89a-1d5600e2200a" providerId="AD" clId="Web-{4D508F4D-63B4-EC6A-9C20-B2982BD49D8C}" dt="2022-10-16T18:34:26.608" v="4179"/>
          <ac:spMkLst>
            <pc:docMk/>
            <pc:sldMk cId="2102890911" sldId="280"/>
            <ac:spMk id="8" creationId="{60C979C7-124C-D382-5563-72DBB2972528}"/>
          </ac:spMkLst>
        </pc:spChg>
        <pc:picChg chg="add mod">
          <ac:chgData name="Roberta Tucker" userId="S::r.tucker@uwtsd.ac.uk::27ca61ee-ba03-4b92-a89a-1d5600e2200a" providerId="AD" clId="Web-{4D508F4D-63B4-EC6A-9C20-B2982BD49D8C}" dt="2022-10-16T18:35:02.282" v="4188" actId="1076"/>
          <ac:picMkLst>
            <pc:docMk/>
            <pc:sldMk cId="2102890911" sldId="280"/>
            <ac:picMk id="2" creationId="{0C9BB602-ACB0-FC85-477C-0C220FFC1751}"/>
          </ac:picMkLst>
        </pc:picChg>
        <pc:picChg chg="add mod">
          <ac:chgData name="Roberta Tucker" userId="S::r.tucker@uwtsd.ac.uk::27ca61ee-ba03-4b92-a89a-1d5600e2200a" providerId="AD" clId="Web-{4D508F4D-63B4-EC6A-9C20-B2982BD49D8C}" dt="2022-10-16T18:34:45.609" v="4184" actId="1076"/>
          <ac:picMkLst>
            <pc:docMk/>
            <pc:sldMk cId="2102890911" sldId="280"/>
            <ac:picMk id="3" creationId="{C20DC3A1-A251-EA3F-DC75-DCBAE71DD39B}"/>
          </ac:picMkLst>
        </pc:picChg>
        <pc:picChg chg="del">
          <ac:chgData name="Roberta Tucker" userId="S::r.tucker@uwtsd.ac.uk::27ca61ee-ba03-4b92-a89a-1d5600e2200a" providerId="AD" clId="Web-{4D508F4D-63B4-EC6A-9C20-B2982BD49D8C}" dt="2022-10-16T18:34:56.031" v="4187"/>
          <ac:picMkLst>
            <pc:docMk/>
            <pc:sldMk cId="2102890911" sldId="280"/>
            <ac:picMk id="4" creationId="{62C12048-9EEC-ED59-A247-0AA3AAC3EF74}"/>
          </ac:picMkLst>
        </pc:picChg>
        <pc:picChg chg="add del mod">
          <ac:chgData name="Roberta Tucker" userId="S::r.tucker@uwtsd.ac.uk::27ca61ee-ba03-4b92-a89a-1d5600e2200a" providerId="AD" clId="Web-{4D508F4D-63B4-EC6A-9C20-B2982BD49D8C}" dt="2022-10-16T18:34:17.842" v="4178"/>
          <ac:picMkLst>
            <pc:docMk/>
            <pc:sldMk cId="2102890911" sldId="280"/>
            <ac:picMk id="5" creationId="{AFCE6060-3F3A-C55E-0A39-2A044A616786}"/>
          </ac:picMkLst>
        </pc:picChg>
      </pc:sldChg>
      <pc:sldChg chg="del">
        <pc:chgData name="Roberta Tucker" userId="S::r.tucker@uwtsd.ac.uk::27ca61ee-ba03-4b92-a89a-1d5600e2200a" providerId="AD" clId="Web-{4D508F4D-63B4-EC6A-9C20-B2982BD49D8C}" dt="2022-10-16T11:39:15.524" v="1252"/>
        <pc:sldMkLst>
          <pc:docMk/>
          <pc:sldMk cId="830870743" sldId="281"/>
        </pc:sldMkLst>
      </pc:sldChg>
      <pc:sldChg chg="addSp delSp modSp ord addAnim delAnim modAnim">
        <pc:chgData name="Roberta Tucker" userId="S::r.tucker@uwtsd.ac.uk::27ca61ee-ba03-4b92-a89a-1d5600e2200a" providerId="AD" clId="Web-{4D508F4D-63B4-EC6A-9C20-B2982BD49D8C}" dt="2022-10-16T17:42:56.039" v="3864"/>
        <pc:sldMkLst>
          <pc:docMk/>
          <pc:sldMk cId="3323915004" sldId="282"/>
        </pc:sldMkLst>
        <pc:spChg chg="mod">
          <ac:chgData name="Roberta Tucker" userId="S::r.tucker@uwtsd.ac.uk::27ca61ee-ba03-4b92-a89a-1d5600e2200a" providerId="AD" clId="Web-{4D508F4D-63B4-EC6A-9C20-B2982BD49D8C}" dt="2022-10-16T13:39:48.451" v="2170" actId="1076"/>
          <ac:spMkLst>
            <pc:docMk/>
            <pc:sldMk cId="3323915004" sldId="282"/>
            <ac:spMk id="6" creationId="{0A49D13F-A02B-34DF-3E84-B90D79FF944D}"/>
          </ac:spMkLst>
        </pc:spChg>
        <pc:spChg chg="add mod">
          <ac:chgData name="Roberta Tucker" userId="S::r.tucker@uwtsd.ac.uk::27ca61ee-ba03-4b92-a89a-1d5600e2200a" providerId="AD" clId="Web-{4D508F4D-63B4-EC6A-9C20-B2982BD49D8C}" dt="2022-10-16T13:35:57.294" v="2138" actId="20577"/>
          <ac:spMkLst>
            <pc:docMk/>
            <pc:sldMk cId="3323915004" sldId="282"/>
            <ac:spMk id="8" creationId="{DA9D6224-D183-6652-B12D-64A784D06564}"/>
          </ac:spMkLst>
        </pc:spChg>
        <pc:spChg chg="add del mod">
          <ac:chgData name="Roberta Tucker" userId="S::r.tucker@uwtsd.ac.uk::27ca61ee-ba03-4b92-a89a-1d5600e2200a" providerId="AD" clId="Web-{4D508F4D-63B4-EC6A-9C20-B2982BD49D8C}" dt="2022-10-16T13:34:52.900" v="2115"/>
          <ac:spMkLst>
            <pc:docMk/>
            <pc:sldMk cId="3323915004" sldId="282"/>
            <ac:spMk id="9" creationId="{FA237FE7-6C00-DE59-452D-028FBF24B897}"/>
          </ac:spMkLst>
        </pc:spChg>
        <pc:spChg chg="add del mod">
          <ac:chgData name="Roberta Tucker" userId="S::r.tucker@uwtsd.ac.uk::27ca61ee-ba03-4b92-a89a-1d5600e2200a" providerId="AD" clId="Web-{4D508F4D-63B4-EC6A-9C20-B2982BD49D8C}" dt="2022-10-16T13:35:02.010" v="2119"/>
          <ac:spMkLst>
            <pc:docMk/>
            <pc:sldMk cId="3323915004" sldId="282"/>
            <ac:spMk id="10" creationId="{C970EE10-6B5A-5255-2510-ECF29058349C}"/>
          </ac:spMkLst>
        </pc:spChg>
        <pc:spChg chg="add mod">
          <ac:chgData name="Roberta Tucker" userId="S::r.tucker@uwtsd.ac.uk::27ca61ee-ba03-4b92-a89a-1d5600e2200a" providerId="AD" clId="Web-{4D508F4D-63B4-EC6A-9C20-B2982BD49D8C}" dt="2022-10-16T13:39:40.169" v="2169" actId="20577"/>
          <ac:spMkLst>
            <pc:docMk/>
            <pc:sldMk cId="3323915004" sldId="282"/>
            <ac:spMk id="11" creationId="{1D277278-2484-51B1-345F-662345CD41F5}"/>
          </ac:spMkLst>
        </pc:spChg>
        <pc:spChg chg="add mod">
          <ac:chgData name="Roberta Tucker" userId="S::r.tucker@uwtsd.ac.uk::27ca61ee-ba03-4b92-a89a-1d5600e2200a" providerId="AD" clId="Web-{4D508F4D-63B4-EC6A-9C20-B2982BD49D8C}" dt="2022-10-16T13:41:22.846" v="2226" actId="1076"/>
          <ac:spMkLst>
            <pc:docMk/>
            <pc:sldMk cId="3323915004" sldId="282"/>
            <ac:spMk id="14" creationId="{13EC0085-D2A1-CE5A-3DAC-A68D25E83848}"/>
          </ac:spMkLst>
        </pc:spChg>
        <pc:picChg chg="add mod">
          <ac:chgData name="Roberta Tucker" userId="S::r.tucker@uwtsd.ac.uk::27ca61ee-ba03-4b92-a89a-1d5600e2200a" providerId="AD" clId="Web-{4D508F4D-63B4-EC6A-9C20-B2982BD49D8C}" dt="2022-10-16T13:37:47.461" v="2159" actId="1076"/>
          <ac:picMkLst>
            <pc:docMk/>
            <pc:sldMk cId="3323915004" sldId="282"/>
            <ac:picMk id="2" creationId="{F3B3FA10-4917-AC01-9FDC-993E771E8DA7}"/>
          </ac:picMkLst>
        </pc:picChg>
        <pc:picChg chg="add mod">
          <ac:chgData name="Roberta Tucker" userId="S::r.tucker@uwtsd.ac.uk::27ca61ee-ba03-4b92-a89a-1d5600e2200a" providerId="AD" clId="Web-{4D508F4D-63B4-EC6A-9C20-B2982BD49D8C}" dt="2022-10-16T13:36:11.216" v="2143" actId="14100"/>
          <ac:picMkLst>
            <pc:docMk/>
            <pc:sldMk cId="3323915004" sldId="282"/>
            <ac:picMk id="3" creationId="{D4529FA6-22EB-9223-ABDE-CA949EDC3734}"/>
          </ac:picMkLst>
        </pc:picChg>
        <pc:picChg chg="add mod">
          <ac:chgData name="Roberta Tucker" userId="S::r.tucker@uwtsd.ac.uk::27ca61ee-ba03-4b92-a89a-1d5600e2200a" providerId="AD" clId="Web-{4D508F4D-63B4-EC6A-9C20-B2982BD49D8C}" dt="2022-10-16T13:37:44.211" v="2158" actId="1076"/>
          <ac:picMkLst>
            <pc:docMk/>
            <pc:sldMk cId="3323915004" sldId="282"/>
            <ac:picMk id="5" creationId="{540836A6-A71C-F228-2962-4CC258B7B221}"/>
          </ac:picMkLst>
        </pc:picChg>
        <pc:picChg chg="add mod">
          <ac:chgData name="Roberta Tucker" userId="S::r.tucker@uwtsd.ac.uk::27ca61ee-ba03-4b92-a89a-1d5600e2200a" providerId="AD" clId="Web-{4D508F4D-63B4-EC6A-9C20-B2982BD49D8C}" dt="2022-10-16T13:37:41.773" v="2157" actId="1076"/>
          <ac:picMkLst>
            <pc:docMk/>
            <pc:sldMk cId="3323915004" sldId="282"/>
            <ac:picMk id="7" creationId="{36EE5CD7-0456-4448-2A8F-6D21A6BDDB36}"/>
          </ac:picMkLst>
        </pc:picChg>
        <pc:picChg chg="add mod">
          <ac:chgData name="Roberta Tucker" userId="S::r.tucker@uwtsd.ac.uk::27ca61ee-ba03-4b92-a89a-1d5600e2200a" providerId="AD" clId="Web-{4D508F4D-63B4-EC6A-9C20-B2982BD49D8C}" dt="2022-10-16T13:40:26.562" v="2174" actId="1076"/>
          <ac:picMkLst>
            <pc:docMk/>
            <pc:sldMk cId="3323915004" sldId="282"/>
            <ac:picMk id="12" creationId="{6FE6AF7D-5083-F7EE-DBAA-ED389C461739}"/>
          </ac:picMkLst>
        </pc:picChg>
      </pc:sldChg>
      <pc:sldChg chg="addSp delSp modSp addAnim delAnim modAnim">
        <pc:chgData name="Roberta Tucker" userId="S::r.tucker@uwtsd.ac.uk::27ca61ee-ba03-4b92-a89a-1d5600e2200a" providerId="AD" clId="Web-{4D508F4D-63B4-EC6A-9C20-B2982BD49D8C}" dt="2022-10-16T18:48:48.450" v="4281"/>
        <pc:sldMkLst>
          <pc:docMk/>
          <pc:sldMk cId="1351059770" sldId="283"/>
        </pc:sldMkLst>
        <pc:spChg chg="mod">
          <ac:chgData name="Roberta Tucker" userId="S::r.tucker@uwtsd.ac.uk::27ca61ee-ba03-4b92-a89a-1d5600e2200a" providerId="AD" clId="Web-{4D508F4D-63B4-EC6A-9C20-B2982BD49D8C}" dt="2022-10-16T16:48:22.513" v="3444" actId="1076"/>
          <ac:spMkLst>
            <pc:docMk/>
            <pc:sldMk cId="1351059770" sldId="283"/>
            <ac:spMk id="6" creationId="{0A49D13F-A02B-34DF-3E84-B90D79FF944D}"/>
          </ac:spMkLst>
        </pc:spChg>
        <pc:spChg chg="add mod">
          <ac:chgData name="Roberta Tucker" userId="S::r.tucker@uwtsd.ac.uk::27ca61ee-ba03-4b92-a89a-1d5600e2200a" providerId="AD" clId="Web-{4D508F4D-63B4-EC6A-9C20-B2982BD49D8C}" dt="2022-10-16T16:50:50.031" v="3525" actId="20577"/>
          <ac:spMkLst>
            <pc:docMk/>
            <pc:sldMk cId="1351059770" sldId="283"/>
            <ac:spMk id="8" creationId="{56194141-93B7-C1D8-6FFF-3108F61B954C}"/>
          </ac:spMkLst>
        </pc:spChg>
        <pc:spChg chg="add mod">
          <ac:chgData name="Roberta Tucker" userId="S::r.tucker@uwtsd.ac.uk::27ca61ee-ba03-4b92-a89a-1d5600e2200a" providerId="AD" clId="Web-{4D508F4D-63B4-EC6A-9C20-B2982BD49D8C}" dt="2022-10-16T17:02:33.173" v="3658" actId="1076"/>
          <ac:spMkLst>
            <pc:docMk/>
            <pc:sldMk cId="1351059770" sldId="283"/>
            <ac:spMk id="10" creationId="{76DDFB26-C329-39E6-26D3-AB698A0A60D6}"/>
          </ac:spMkLst>
        </pc:spChg>
        <pc:picChg chg="add mod">
          <ac:chgData name="Roberta Tucker" userId="S::r.tucker@uwtsd.ac.uk::27ca61ee-ba03-4b92-a89a-1d5600e2200a" providerId="AD" clId="Web-{4D508F4D-63B4-EC6A-9C20-B2982BD49D8C}" dt="2022-10-16T16:56:06.926" v="3620" actId="14100"/>
          <ac:picMkLst>
            <pc:docMk/>
            <pc:sldMk cId="1351059770" sldId="283"/>
            <ac:picMk id="2" creationId="{A2C6FBC8-9961-B91D-69C6-9FE83FE4CBF0}"/>
          </ac:picMkLst>
        </pc:picChg>
        <pc:picChg chg="add del mod">
          <ac:chgData name="Roberta Tucker" userId="S::r.tucker@uwtsd.ac.uk::27ca61ee-ba03-4b92-a89a-1d5600e2200a" providerId="AD" clId="Web-{4D508F4D-63B4-EC6A-9C20-B2982BD49D8C}" dt="2022-10-16T16:48:07.013" v="3441"/>
          <ac:picMkLst>
            <pc:docMk/>
            <pc:sldMk cId="1351059770" sldId="283"/>
            <ac:picMk id="3" creationId="{BFD237F5-56B6-235E-3B28-49E41B036431}"/>
          </ac:picMkLst>
        </pc:picChg>
        <pc:picChg chg="add mod">
          <ac:chgData name="Roberta Tucker" userId="S::r.tucker@uwtsd.ac.uk::27ca61ee-ba03-4b92-a89a-1d5600e2200a" providerId="AD" clId="Web-{4D508F4D-63B4-EC6A-9C20-B2982BD49D8C}" dt="2022-10-16T16:48:27.357" v="3445" actId="1076"/>
          <ac:picMkLst>
            <pc:docMk/>
            <pc:sldMk cId="1351059770" sldId="283"/>
            <ac:picMk id="5" creationId="{28A076CF-5922-15DB-E686-21A551BEEBD9}"/>
          </ac:picMkLst>
        </pc:picChg>
      </pc:sldChg>
      <pc:sldChg chg="addSp delSp modSp">
        <pc:chgData name="Roberta Tucker" userId="S::r.tucker@uwtsd.ac.uk::27ca61ee-ba03-4b92-a89a-1d5600e2200a" providerId="AD" clId="Web-{4D508F4D-63B4-EC6A-9C20-B2982BD49D8C}" dt="2022-10-16T18:57:49.646" v="4309" actId="20577"/>
        <pc:sldMkLst>
          <pc:docMk/>
          <pc:sldMk cId="1061366340" sldId="284"/>
        </pc:sldMkLst>
        <pc:spChg chg="add del mod">
          <ac:chgData name="Roberta Tucker" userId="S::r.tucker@uwtsd.ac.uk::27ca61ee-ba03-4b92-a89a-1d5600e2200a" providerId="AD" clId="Web-{4D508F4D-63B4-EC6A-9C20-B2982BD49D8C}" dt="2022-10-16T13:07:05.286" v="2086"/>
          <ac:spMkLst>
            <pc:docMk/>
            <pc:sldMk cId="1061366340" sldId="284"/>
            <ac:spMk id="2" creationId="{AA1FAD5E-4459-1C3E-5147-5324A2434A97}"/>
          </ac:spMkLst>
        </pc:spChg>
        <pc:spChg chg="add mod">
          <ac:chgData name="Roberta Tucker" userId="S::r.tucker@uwtsd.ac.uk::27ca61ee-ba03-4b92-a89a-1d5600e2200a" providerId="AD" clId="Web-{4D508F4D-63B4-EC6A-9C20-B2982BD49D8C}" dt="2022-10-16T18:57:49.646" v="4309" actId="20577"/>
          <ac:spMkLst>
            <pc:docMk/>
            <pc:sldMk cId="1061366340" sldId="284"/>
            <ac:spMk id="3" creationId="{1DF00861-44FF-D312-C3D3-27C7654B7D83}"/>
          </ac:spMkLst>
        </pc:spChg>
      </pc:sldChg>
      <pc:sldChg chg="del">
        <pc:chgData name="Roberta Tucker" userId="S::r.tucker@uwtsd.ac.uk::27ca61ee-ba03-4b92-a89a-1d5600e2200a" providerId="AD" clId="Web-{4D508F4D-63B4-EC6A-9C20-B2982BD49D8C}" dt="2022-10-16T16:46:06.448" v="3423"/>
        <pc:sldMkLst>
          <pc:docMk/>
          <pc:sldMk cId="2997500690" sldId="285"/>
        </pc:sldMkLst>
      </pc:sldChg>
      <pc:sldChg chg="addSp delSp modSp ord addAnim delAnim modAnim">
        <pc:chgData name="Roberta Tucker" userId="S::r.tucker@uwtsd.ac.uk::27ca61ee-ba03-4b92-a89a-1d5600e2200a" providerId="AD" clId="Web-{4D508F4D-63B4-EC6A-9C20-B2982BD49D8C}" dt="2022-10-16T18:48:23.600" v="4275"/>
        <pc:sldMkLst>
          <pc:docMk/>
          <pc:sldMk cId="1621340466" sldId="286"/>
        </pc:sldMkLst>
        <pc:spChg chg="add mod">
          <ac:chgData name="Roberta Tucker" userId="S::r.tucker@uwtsd.ac.uk::27ca61ee-ba03-4b92-a89a-1d5600e2200a" providerId="AD" clId="Web-{4D508F4D-63B4-EC6A-9C20-B2982BD49D8C}" dt="2022-10-16T14:36:37.067" v="2907" actId="1076"/>
          <ac:spMkLst>
            <pc:docMk/>
            <pc:sldMk cId="1621340466" sldId="286"/>
            <ac:spMk id="2" creationId="{AF79FD46-C643-A222-6550-5EE50E63881A}"/>
          </ac:spMkLst>
        </pc:spChg>
        <pc:spChg chg="add mod">
          <ac:chgData name="Roberta Tucker" userId="S::r.tucker@uwtsd.ac.uk::27ca61ee-ba03-4b92-a89a-1d5600e2200a" providerId="AD" clId="Web-{4D508F4D-63B4-EC6A-9C20-B2982BD49D8C}" dt="2022-10-16T14:41:22.616" v="2914" actId="14100"/>
          <ac:spMkLst>
            <pc:docMk/>
            <pc:sldMk cId="1621340466" sldId="286"/>
            <ac:spMk id="3" creationId="{D300A920-3ED1-FD41-BB04-9D1BB2C64434}"/>
          </ac:spMkLst>
        </pc:spChg>
        <pc:spChg chg="mod">
          <ac:chgData name="Roberta Tucker" userId="S::r.tucker@uwtsd.ac.uk::27ca61ee-ba03-4b92-a89a-1d5600e2200a" providerId="AD" clId="Web-{4D508F4D-63B4-EC6A-9C20-B2982BD49D8C}" dt="2022-10-16T14:36:34.066" v="2906" actId="1076"/>
          <ac:spMkLst>
            <pc:docMk/>
            <pc:sldMk cId="1621340466" sldId="286"/>
            <ac:spMk id="6" creationId="{0A49D13F-A02B-34DF-3E84-B90D79FF944D}"/>
          </ac:spMkLst>
        </pc:spChg>
        <pc:spChg chg="add mod">
          <ac:chgData name="Roberta Tucker" userId="S::r.tucker@uwtsd.ac.uk::27ca61ee-ba03-4b92-a89a-1d5600e2200a" providerId="AD" clId="Web-{4D508F4D-63B4-EC6A-9C20-B2982BD49D8C}" dt="2022-10-16T18:47:34.911" v="4265" actId="1076"/>
          <ac:spMkLst>
            <pc:docMk/>
            <pc:sldMk cId="1621340466" sldId="286"/>
            <ac:spMk id="8" creationId="{AD0393D4-7198-A437-5E33-BD3DE9A1FF3C}"/>
          </ac:spMkLst>
        </pc:spChg>
        <pc:spChg chg="add mod">
          <ac:chgData name="Roberta Tucker" userId="S::r.tucker@uwtsd.ac.uk::27ca61ee-ba03-4b92-a89a-1d5600e2200a" providerId="AD" clId="Web-{4D508F4D-63B4-EC6A-9C20-B2982BD49D8C}" dt="2022-10-16T18:48:04.896" v="4271"/>
          <ac:spMkLst>
            <pc:docMk/>
            <pc:sldMk cId="1621340466" sldId="286"/>
            <ac:spMk id="9" creationId="{5E0E79C9-047D-6C1B-BB06-19BA48CD3EB3}"/>
          </ac:spMkLst>
        </pc:spChg>
        <pc:spChg chg="add mod">
          <ac:chgData name="Roberta Tucker" userId="S::r.tucker@uwtsd.ac.uk::27ca61ee-ba03-4b92-a89a-1d5600e2200a" providerId="AD" clId="Web-{4D508F4D-63B4-EC6A-9C20-B2982BD49D8C}" dt="2022-10-16T16:31:38.325" v="3323" actId="1076"/>
          <ac:spMkLst>
            <pc:docMk/>
            <pc:sldMk cId="1621340466" sldId="286"/>
            <ac:spMk id="10" creationId="{9FCB6FA7-387F-8CC9-B58D-7382AA679C7C}"/>
          </ac:spMkLst>
        </pc:spChg>
        <pc:picChg chg="add mod">
          <ac:chgData name="Roberta Tucker" userId="S::r.tucker@uwtsd.ac.uk::27ca61ee-ba03-4b92-a89a-1d5600e2200a" providerId="AD" clId="Web-{4D508F4D-63B4-EC6A-9C20-B2982BD49D8C}" dt="2022-10-16T14:40:52.974" v="2912" actId="1076"/>
          <ac:picMkLst>
            <pc:docMk/>
            <pc:sldMk cId="1621340466" sldId="286"/>
            <ac:picMk id="5" creationId="{F5202F81-BD7F-4B94-4001-6546655725E3}"/>
          </ac:picMkLst>
        </pc:picChg>
        <pc:picChg chg="add del mod">
          <ac:chgData name="Roberta Tucker" userId="S::r.tucker@uwtsd.ac.uk::27ca61ee-ba03-4b92-a89a-1d5600e2200a" providerId="AD" clId="Web-{4D508F4D-63B4-EC6A-9C20-B2982BD49D8C}" dt="2022-10-16T14:41:33.351" v="2916"/>
          <ac:picMkLst>
            <pc:docMk/>
            <pc:sldMk cId="1621340466" sldId="286"/>
            <ac:picMk id="7" creationId="{9ED427F5-3AAE-7558-8A5E-B22589B4BC41}"/>
          </ac:picMkLst>
        </pc:picChg>
      </pc:sldChg>
      <pc:sldChg chg="addSp delSp modSp addAnim modAnim">
        <pc:chgData name="Roberta Tucker" userId="S::r.tucker@uwtsd.ac.uk::27ca61ee-ba03-4b92-a89a-1d5600e2200a" providerId="AD" clId="Web-{4D508F4D-63B4-EC6A-9C20-B2982BD49D8C}" dt="2022-10-16T12:07:13.360" v="1723" actId="14100"/>
        <pc:sldMkLst>
          <pc:docMk/>
          <pc:sldMk cId="3667521604" sldId="287"/>
        </pc:sldMkLst>
        <pc:spChg chg="add del mod">
          <ac:chgData name="Roberta Tucker" userId="S::r.tucker@uwtsd.ac.uk::27ca61ee-ba03-4b92-a89a-1d5600e2200a" providerId="AD" clId="Web-{4D508F4D-63B4-EC6A-9C20-B2982BD49D8C}" dt="2022-10-16T11:50:42.735" v="1415"/>
          <ac:spMkLst>
            <pc:docMk/>
            <pc:sldMk cId="3667521604" sldId="287"/>
            <ac:spMk id="2" creationId="{DFCC8E06-2F05-06C0-CDA7-ABF10F84DCFC}"/>
          </ac:spMkLst>
        </pc:spChg>
        <pc:spChg chg="add del mod">
          <ac:chgData name="Roberta Tucker" userId="S::r.tucker@uwtsd.ac.uk::27ca61ee-ba03-4b92-a89a-1d5600e2200a" providerId="AD" clId="Web-{4D508F4D-63B4-EC6A-9C20-B2982BD49D8C}" dt="2022-10-16T11:52:32.019" v="1445"/>
          <ac:spMkLst>
            <pc:docMk/>
            <pc:sldMk cId="3667521604" sldId="287"/>
            <ac:spMk id="3" creationId="{9DECA937-2ADE-2169-27EB-32B4DC773707}"/>
          </ac:spMkLst>
        </pc:spChg>
        <pc:spChg chg="mod">
          <ac:chgData name="Roberta Tucker" userId="S::r.tucker@uwtsd.ac.uk::27ca61ee-ba03-4b92-a89a-1d5600e2200a" providerId="AD" clId="Web-{4D508F4D-63B4-EC6A-9C20-B2982BD49D8C}" dt="2022-10-16T11:49:51.544" v="1373" actId="20577"/>
          <ac:spMkLst>
            <pc:docMk/>
            <pc:sldMk cId="3667521604" sldId="287"/>
            <ac:spMk id="5" creationId="{2F88FF21-8CC0-A692-71A5-DE0AC8E3F69A}"/>
          </ac:spMkLst>
        </pc:spChg>
        <pc:spChg chg="mod">
          <ac:chgData name="Roberta Tucker" userId="S::r.tucker@uwtsd.ac.uk::27ca61ee-ba03-4b92-a89a-1d5600e2200a" providerId="AD" clId="Web-{4D508F4D-63B4-EC6A-9C20-B2982BD49D8C}" dt="2022-10-16T11:47:41.775" v="1336" actId="14100"/>
          <ac:spMkLst>
            <pc:docMk/>
            <pc:sldMk cId="3667521604" sldId="287"/>
            <ac:spMk id="6" creationId="{0A49D13F-A02B-34DF-3E84-B90D79FF944D}"/>
          </ac:spMkLst>
        </pc:spChg>
        <pc:spChg chg="del mod">
          <ac:chgData name="Roberta Tucker" userId="S::r.tucker@uwtsd.ac.uk::27ca61ee-ba03-4b92-a89a-1d5600e2200a" providerId="AD" clId="Web-{4D508F4D-63B4-EC6A-9C20-B2982BD49D8C}" dt="2022-10-16T12:01:30.159" v="1702"/>
          <ac:spMkLst>
            <pc:docMk/>
            <pc:sldMk cId="3667521604" sldId="287"/>
            <ac:spMk id="7" creationId="{21635E7B-156F-1B33-40C3-BB1DF08E7433}"/>
          </ac:spMkLst>
        </pc:spChg>
        <pc:spChg chg="del mod">
          <ac:chgData name="Roberta Tucker" userId="S::r.tucker@uwtsd.ac.uk::27ca61ee-ba03-4b92-a89a-1d5600e2200a" providerId="AD" clId="Web-{4D508F4D-63B4-EC6A-9C20-B2982BD49D8C}" dt="2022-10-16T11:47:03.415" v="1307"/>
          <ac:spMkLst>
            <pc:docMk/>
            <pc:sldMk cId="3667521604" sldId="287"/>
            <ac:spMk id="8" creationId="{EF61ED67-51C3-1820-45AD-B446B7C85F2A}"/>
          </ac:spMkLst>
        </pc:spChg>
        <pc:spChg chg="add mod">
          <ac:chgData name="Roberta Tucker" userId="S::r.tucker@uwtsd.ac.uk::27ca61ee-ba03-4b92-a89a-1d5600e2200a" providerId="AD" clId="Web-{4D508F4D-63B4-EC6A-9C20-B2982BD49D8C}" dt="2022-10-16T12:06:29.718" v="1710" actId="1076"/>
          <ac:spMkLst>
            <pc:docMk/>
            <pc:sldMk cId="3667521604" sldId="287"/>
            <ac:spMk id="9" creationId="{BE5D475E-638E-9F7C-F751-7AEB70A4E119}"/>
          </ac:spMkLst>
        </pc:spChg>
        <pc:spChg chg="add mod">
          <ac:chgData name="Roberta Tucker" userId="S::r.tucker@uwtsd.ac.uk::27ca61ee-ba03-4b92-a89a-1d5600e2200a" providerId="AD" clId="Web-{4D508F4D-63B4-EC6A-9C20-B2982BD49D8C}" dt="2022-10-16T12:06:25.983" v="1709" actId="1076"/>
          <ac:spMkLst>
            <pc:docMk/>
            <pc:sldMk cId="3667521604" sldId="287"/>
            <ac:spMk id="10" creationId="{3A240FA4-CC6C-8FB1-56B1-5EC18D415207}"/>
          </ac:spMkLst>
        </pc:spChg>
        <pc:spChg chg="add del mod">
          <ac:chgData name="Roberta Tucker" userId="S::r.tucker@uwtsd.ac.uk::27ca61ee-ba03-4b92-a89a-1d5600e2200a" providerId="AD" clId="Web-{4D508F4D-63B4-EC6A-9C20-B2982BD49D8C}" dt="2022-10-16T11:52:07.580" v="1435"/>
          <ac:spMkLst>
            <pc:docMk/>
            <pc:sldMk cId="3667521604" sldId="287"/>
            <ac:spMk id="11" creationId="{9ACD9638-679C-F3FB-8D8C-0F26AC4EFD96}"/>
          </ac:spMkLst>
        </pc:spChg>
        <pc:spChg chg="add mod">
          <ac:chgData name="Roberta Tucker" userId="S::r.tucker@uwtsd.ac.uk::27ca61ee-ba03-4b92-a89a-1d5600e2200a" providerId="AD" clId="Web-{4D508F4D-63B4-EC6A-9C20-B2982BD49D8C}" dt="2022-10-16T12:07:13.360" v="1723" actId="14100"/>
          <ac:spMkLst>
            <pc:docMk/>
            <pc:sldMk cId="3667521604" sldId="287"/>
            <ac:spMk id="12" creationId="{A48D7A7E-5CB9-C9DC-85BC-B85BFA13D2CF}"/>
          </ac:spMkLst>
        </pc:spChg>
        <pc:picChg chg="add mod">
          <ac:chgData name="Roberta Tucker" userId="S::r.tucker@uwtsd.ac.uk::27ca61ee-ba03-4b92-a89a-1d5600e2200a" providerId="AD" clId="Web-{4D508F4D-63B4-EC6A-9C20-B2982BD49D8C}" dt="2022-10-16T12:06:20.546" v="1708" actId="1076"/>
          <ac:picMkLst>
            <pc:docMk/>
            <pc:sldMk cId="3667521604" sldId="287"/>
            <ac:picMk id="13" creationId="{25B90855-CA92-9E83-4D09-4BAA2928EAA1}"/>
          </ac:picMkLst>
        </pc:picChg>
      </pc:sldChg>
      <pc:sldChg chg="addSp delSp modSp addAnim delAnim modAnim">
        <pc:chgData name="Roberta Tucker" userId="S::r.tucker@uwtsd.ac.uk::27ca61ee-ba03-4b92-a89a-1d5600e2200a" providerId="AD" clId="Web-{4D508F4D-63B4-EC6A-9C20-B2982BD49D8C}" dt="2022-10-16T16:22:07.264" v="3290" actId="1076"/>
        <pc:sldMkLst>
          <pc:docMk/>
          <pc:sldMk cId="3843349495" sldId="288"/>
        </pc:sldMkLst>
        <pc:spChg chg="mod">
          <ac:chgData name="Roberta Tucker" userId="S::r.tucker@uwtsd.ac.uk::27ca61ee-ba03-4b92-a89a-1d5600e2200a" providerId="AD" clId="Web-{4D508F4D-63B4-EC6A-9C20-B2982BD49D8C}" dt="2022-10-16T12:17:32.474" v="1791" actId="1076"/>
          <ac:spMkLst>
            <pc:docMk/>
            <pc:sldMk cId="3843349495" sldId="288"/>
            <ac:spMk id="6" creationId="{0A49D13F-A02B-34DF-3E84-B90D79FF944D}"/>
          </ac:spMkLst>
        </pc:spChg>
        <pc:spChg chg="add mod">
          <ac:chgData name="Roberta Tucker" userId="S::r.tucker@uwtsd.ac.uk::27ca61ee-ba03-4b92-a89a-1d5600e2200a" providerId="AD" clId="Web-{4D508F4D-63B4-EC6A-9C20-B2982BD49D8C}" dt="2022-10-16T16:22:07.264" v="3290" actId="1076"/>
          <ac:spMkLst>
            <pc:docMk/>
            <pc:sldMk cId="3843349495" sldId="288"/>
            <ac:spMk id="8" creationId="{EC8A5BEA-FD21-E23E-F004-0F93DF74BAD7}"/>
          </ac:spMkLst>
        </pc:spChg>
        <pc:picChg chg="del mod">
          <ac:chgData name="Roberta Tucker" userId="S::r.tucker@uwtsd.ac.uk::27ca61ee-ba03-4b92-a89a-1d5600e2200a" providerId="AD" clId="Web-{4D508F4D-63B4-EC6A-9C20-B2982BD49D8C}" dt="2022-10-16T12:11:50.445" v="1734"/>
          <ac:picMkLst>
            <pc:docMk/>
            <pc:sldMk cId="3843349495" sldId="288"/>
            <ac:picMk id="2" creationId="{3A8A2699-F7C8-7715-889E-DD81F5DDFE5F}"/>
          </ac:picMkLst>
        </pc:picChg>
        <pc:picChg chg="add mod">
          <ac:chgData name="Roberta Tucker" userId="S::r.tucker@uwtsd.ac.uk::27ca61ee-ba03-4b92-a89a-1d5600e2200a" providerId="AD" clId="Web-{4D508F4D-63B4-EC6A-9C20-B2982BD49D8C}" dt="2022-10-16T12:16:53.020" v="1788" actId="14100"/>
          <ac:picMkLst>
            <pc:docMk/>
            <pc:sldMk cId="3843349495" sldId="288"/>
            <ac:picMk id="3" creationId="{30AD9163-D292-AD90-1448-03494CFD4DC8}"/>
          </ac:picMkLst>
        </pc:picChg>
        <pc:picChg chg="add mod">
          <ac:chgData name="Roberta Tucker" userId="S::r.tucker@uwtsd.ac.uk::27ca61ee-ba03-4b92-a89a-1d5600e2200a" providerId="AD" clId="Web-{4D508F4D-63B4-EC6A-9C20-B2982BD49D8C}" dt="2022-10-16T12:12:32.728" v="1740" actId="1076"/>
          <ac:picMkLst>
            <pc:docMk/>
            <pc:sldMk cId="3843349495" sldId="288"/>
            <ac:picMk id="5" creationId="{157BD1F8-2D5C-A126-A7F7-D353610C64ED}"/>
          </ac:picMkLst>
        </pc:picChg>
      </pc:sldChg>
      <pc:sldChg chg="delSp modSp del">
        <pc:chgData name="Roberta Tucker" userId="S::r.tucker@uwtsd.ac.uk::27ca61ee-ba03-4b92-a89a-1d5600e2200a" providerId="AD" clId="Web-{4D508F4D-63B4-EC6A-9C20-B2982BD49D8C}" dt="2022-10-16T17:22:30.336" v="3861"/>
        <pc:sldMkLst>
          <pc:docMk/>
          <pc:sldMk cId="2237339203" sldId="289"/>
        </pc:sldMkLst>
        <pc:spChg chg="mod">
          <ac:chgData name="Roberta Tucker" userId="S::r.tucker@uwtsd.ac.uk::27ca61ee-ba03-4b92-a89a-1d5600e2200a" providerId="AD" clId="Web-{4D508F4D-63B4-EC6A-9C20-B2982BD49D8C}" dt="2022-10-16T17:20:58.288" v="3860" actId="1076"/>
          <ac:spMkLst>
            <pc:docMk/>
            <pc:sldMk cId="2237339203" sldId="289"/>
            <ac:spMk id="3" creationId="{204641B6-7297-C092-9630-98C4BF9B4FE6}"/>
          </ac:spMkLst>
        </pc:spChg>
        <pc:graphicFrameChg chg="del mod modGraphic">
          <ac:chgData name="Roberta Tucker" userId="S::r.tucker@uwtsd.ac.uk::27ca61ee-ba03-4b92-a89a-1d5600e2200a" providerId="AD" clId="Web-{4D508F4D-63B4-EC6A-9C20-B2982BD49D8C}" dt="2022-10-16T17:19:58.990" v="3840"/>
          <ac:graphicFrameMkLst>
            <pc:docMk/>
            <pc:sldMk cId="2237339203" sldId="289"/>
            <ac:graphicFrameMk id="7" creationId="{FA85F97C-B70F-C337-7A38-959352C8C17F}"/>
          </ac:graphicFrameMkLst>
        </pc:graphicFrameChg>
      </pc:sldChg>
      <pc:sldChg chg="del">
        <pc:chgData name="Roberta Tucker" userId="S::r.tucker@uwtsd.ac.uk::27ca61ee-ba03-4b92-a89a-1d5600e2200a" providerId="AD" clId="Web-{4D508F4D-63B4-EC6A-9C20-B2982BD49D8C}" dt="2022-10-16T11:09:51.756" v="711"/>
        <pc:sldMkLst>
          <pc:docMk/>
          <pc:sldMk cId="3107125870" sldId="290"/>
        </pc:sldMkLst>
      </pc:sldChg>
      <pc:sldChg chg="addSp modSp add addAnim delAnim modAnim">
        <pc:chgData name="Roberta Tucker" userId="S::r.tucker@uwtsd.ac.uk::27ca61ee-ba03-4b92-a89a-1d5600e2200a" providerId="AD" clId="Web-{4D508F4D-63B4-EC6A-9C20-B2982BD49D8C}" dt="2022-10-16T18:42:01.318" v="4231"/>
        <pc:sldMkLst>
          <pc:docMk/>
          <pc:sldMk cId="3007618380" sldId="291"/>
        </pc:sldMkLst>
        <pc:spChg chg="add mod">
          <ac:chgData name="Roberta Tucker" userId="S::r.tucker@uwtsd.ac.uk::27ca61ee-ba03-4b92-a89a-1d5600e2200a" providerId="AD" clId="Web-{4D508F4D-63B4-EC6A-9C20-B2982BD49D8C}" dt="2022-10-16T16:18:56.902" v="3276" actId="1076"/>
          <ac:spMkLst>
            <pc:docMk/>
            <pc:sldMk cId="3007618380" sldId="291"/>
            <ac:spMk id="7" creationId="{A937AB12-42E2-471C-796E-B3B12D4EE6AC}"/>
          </ac:spMkLst>
        </pc:spChg>
        <pc:spChg chg="add mod">
          <ac:chgData name="Roberta Tucker" userId="S::r.tucker@uwtsd.ac.uk::27ca61ee-ba03-4b92-a89a-1d5600e2200a" providerId="AD" clId="Web-{4D508F4D-63B4-EC6A-9C20-B2982BD49D8C}" dt="2022-10-16T16:15:44.930" v="3162" actId="1076"/>
          <ac:spMkLst>
            <pc:docMk/>
            <pc:sldMk cId="3007618380" sldId="291"/>
            <ac:spMk id="10" creationId="{37049D64-1A48-9144-0793-2CF343D5CEE6}"/>
          </ac:spMkLst>
        </pc:spChg>
        <pc:spChg chg="mod">
          <ac:chgData name="Roberta Tucker" userId="S::r.tucker@uwtsd.ac.uk::27ca61ee-ba03-4b92-a89a-1d5600e2200a" providerId="AD" clId="Web-{4D508F4D-63B4-EC6A-9C20-B2982BD49D8C}" dt="2022-10-16T16:19:08.792" v="3277" actId="1076"/>
          <ac:spMkLst>
            <pc:docMk/>
            <pc:sldMk cId="3007618380" sldId="291"/>
            <ac:spMk id="15" creationId="{06DE0C1B-1F7A-49DD-8DC7-F4037FB3F5FB}"/>
          </ac:spMkLst>
        </pc:spChg>
        <pc:spChg chg="add mod">
          <ac:chgData name="Roberta Tucker" userId="S::r.tucker@uwtsd.ac.uk::27ca61ee-ba03-4b92-a89a-1d5600e2200a" providerId="AD" clId="Web-{4D508F4D-63B4-EC6A-9C20-B2982BD49D8C}" dt="2022-10-16T16:18:09.042" v="3240" actId="20577"/>
          <ac:spMkLst>
            <pc:docMk/>
            <pc:sldMk cId="3007618380" sldId="291"/>
            <ac:spMk id="17" creationId="{9B4B2CB2-CF15-50CD-688E-9AB34878C743}"/>
          </ac:spMkLst>
        </pc:spChg>
        <pc:picChg chg="mod">
          <ac:chgData name="Roberta Tucker" userId="S::r.tucker@uwtsd.ac.uk::27ca61ee-ba03-4b92-a89a-1d5600e2200a" providerId="AD" clId="Web-{4D508F4D-63B4-EC6A-9C20-B2982BD49D8C}" dt="2022-10-16T16:16:00.618" v="3163" actId="1076"/>
          <ac:picMkLst>
            <pc:docMk/>
            <pc:sldMk cId="3007618380" sldId="291"/>
            <ac:picMk id="6" creationId="{00000000-0000-0000-0000-000000000000}"/>
          </ac:picMkLst>
        </pc:picChg>
      </pc:sldChg>
      <pc:sldChg chg="addSp delSp modSp add replId addAnim modAnim">
        <pc:chgData name="Roberta Tucker" userId="S::r.tucker@uwtsd.ac.uk::27ca61ee-ba03-4b92-a89a-1d5600e2200a" providerId="AD" clId="Web-{4D508F4D-63B4-EC6A-9C20-B2982BD49D8C}" dt="2022-10-16T18:44:04.808" v="4248"/>
        <pc:sldMkLst>
          <pc:docMk/>
          <pc:sldMk cId="3632825127" sldId="292"/>
        </pc:sldMkLst>
        <pc:spChg chg="del">
          <ac:chgData name="Roberta Tucker" userId="S::r.tucker@uwtsd.ac.uk::27ca61ee-ba03-4b92-a89a-1d5600e2200a" providerId="AD" clId="Web-{4D508F4D-63B4-EC6A-9C20-B2982BD49D8C}" dt="2022-10-16T10:34:07.102" v="238"/>
          <ac:spMkLst>
            <pc:docMk/>
            <pc:sldMk cId="3632825127" sldId="292"/>
            <ac:spMk id="3" creationId="{71EC29FC-CBCB-F557-5556-694CB6B2A379}"/>
          </ac:spMkLst>
        </pc:spChg>
        <pc:spChg chg="add mod">
          <ac:chgData name="Roberta Tucker" userId="S::r.tucker@uwtsd.ac.uk::27ca61ee-ba03-4b92-a89a-1d5600e2200a" providerId="AD" clId="Web-{4D508F4D-63B4-EC6A-9C20-B2982BD49D8C}" dt="2022-10-16T18:43:36.228" v="4242" actId="1076"/>
          <ac:spMkLst>
            <pc:docMk/>
            <pc:sldMk cId="3632825127" sldId="292"/>
            <ac:spMk id="3" creationId="{932B0D2C-8945-8497-68BC-512529436E01}"/>
          </ac:spMkLst>
        </pc:spChg>
        <pc:spChg chg="mod">
          <ac:chgData name="Roberta Tucker" userId="S::r.tucker@uwtsd.ac.uk::27ca61ee-ba03-4b92-a89a-1d5600e2200a" providerId="AD" clId="Web-{4D508F4D-63B4-EC6A-9C20-B2982BD49D8C}" dt="2022-10-16T14:23:32.030" v="2848" actId="20577"/>
          <ac:spMkLst>
            <pc:docMk/>
            <pc:sldMk cId="3632825127" sldId="292"/>
            <ac:spMk id="6" creationId="{0A49D13F-A02B-34DF-3E84-B90D79FF944D}"/>
          </ac:spMkLst>
        </pc:spChg>
        <pc:picChg chg="del">
          <ac:chgData name="Roberta Tucker" userId="S::r.tucker@uwtsd.ac.uk::27ca61ee-ba03-4b92-a89a-1d5600e2200a" providerId="AD" clId="Web-{4D508F4D-63B4-EC6A-9C20-B2982BD49D8C}" dt="2022-10-16T10:35:12.635" v="242"/>
          <ac:picMkLst>
            <pc:docMk/>
            <pc:sldMk cId="3632825127" sldId="292"/>
            <ac:picMk id="2" creationId="{79B642E6-5EA9-01F3-F4BE-C1AC90449858}"/>
          </ac:picMkLst>
        </pc:picChg>
        <pc:picChg chg="del mod">
          <ac:chgData name="Roberta Tucker" userId="S::r.tucker@uwtsd.ac.uk::27ca61ee-ba03-4b92-a89a-1d5600e2200a" providerId="AD" clId="Web-{4D508F4D-63B4-EC6A-9C20-B2982BD49D8C}" dt="2022-10-16T18:43:32.040" v="4241"/>
          <ac:picMkLst>
            <pc:docMk/>
            <pc:sldMk cId="3632825127" sldId="292"/>
            <ac:picMk id="4" creationId="{62C12048-9EEC-ED59-A247-0AA3AAC3EF74}"/>
          </ac:picMkLst>
        </pc:picChg>
        <pc:picChg chg="mod">
          <ac:chgData name="Roberta Tucker" userId="S::r.tucker@uwtsd.ac.uk::27ca61ee-ba03-4b92-a89a-1d5600e2200a" providerId="AD" clId="Web-{4D508F4D-63B4-EC6A-9C20-B2982BD49D8C}" dt="2022-10-16T10:35:46.433" v="270" actId="14100"/>
          <ac:picMkLst>
            <pc:docMk/>
            <pc:sldMk cId="3632825127" sldId="292"/>
            <ac:picMk id="5" creationId="{4A1E62DD-F1AD-334E-6DD3-97D6DBEF7345}"/>
          </ac:picMkLst>
        </pc:picChg>
        <pc:picChg chg="mod">
          <ac:chgData name="Roberta Tucker" userId="S::r.tucker@uwtsd.ac.uk::27ca61ee-ba03-4b92-a89a-1d5600e2200a" providerId="AD" clId="Web-{4D508F4D-63B4-EC6A-9C20-B2982BD49D8C}" dt="2022-10-16T10:35:48.464" v="271" actId="1076"/>
          <ac:picMkLst>
            <pc:docMk/>
            <pc:sldMk cId="3632825127" sldId="292"/>
            <ac:picMk id="7" creationId="{DBB13EF4-0250-E964-EC77-C296865FA16A}"/>
          </ac:picMkLst>
        </pc:picChg>
        <pc:picChg chg="mod">
          <ac:chgData name="Roberta Tucker" userId="S::r.tucker@uwtsd.ac.uk::27ca61ee-ba03-4b92-a89a-1d5600e2200a" providerId="AD" clId="Web-{4D508F4D-63B4-EC6A-9C20-B2982BD49D8C}" dt="2022-10-16T10:36:42.559" v="282" actId="1076"/>
          <ac:picMkLst>
            <pc:docMk/>
            <pc:sldMk cId="3632825127" sldId="292"/>
            <ac:picMk id="8" creationId="{4DD69946-2BA1-EE50-D9AC-14A5B0868EC3}"/>
          </ac:picMkLst>
        </pc:picChg>
        <pc:picChg chg="mod">
          <ac:chgData name="Roberta Tucker" userId="S::r.tucker@uwtsd.ac.uk::27ca61ee-ba03-4b92-a89a-1d5600e2200a" providerId="AD" clId="Web-{4D508F4D-63B4-EC6A-9C20-B2982BD49D8C}" dt="2022-10-16T10:36:39.965" v="281" actId="1076"/>
          <ac:picMkLst>
            <pc:docMk/>
            <pc:sldMk cId="3632825127" sldId="292"/>
            <ac:picMk id="9" creationId="{3EAD7063-2F89-6118-4C23-820304CA8138}"/>
          </ac:picMkLst>
        </pc:picChg>
        <pc:picChg chg="mod">
          <ac:chgData name="Roberta Tucker" userId="S::r.tucker@uwtsd.ac.uk::27ca61ee-ba03-4b92-a89a-1d5600e2200a" providerId="AD" clId="Web-{4D508F4D-63B4-EC6A-9C20-B2982BD49D8C}" dt="2022-10-16T18:43:24.243" v="4238" actId="1076"/>
          <ac:picMkLst>
            <pc:docMk/>
            <pc:sldMk cId="3632825127" sldId="292"/>
            <ac:picMk id="10" creationId="{F3A93D55-0C29-05AE-5707-2F0C6AF444E4}"/>
          </ac:picMkLst>
        </pc:picChg>
      </pc:sldChg>
      <pc:sldChg chg="addSp delSp modSp add ord replId addAnim delAnim modAnim">
        <pc:chgData name="Roberta Tucker" userId="S::r.tucker@uwtsd.ac.uk::27ca61ee-ba03-4b92-a89a-1d5600e2200a" providerId="AD" clId="Web-{4D508F4D-63B4-EC6A-9C20-B2982BD49D8C}" dt="2022-10-16T17:44:03.667" v="3868"/>
        <pc:sldMkLst>
          <pc:docMk/>
          <pc:sldMk cId="3318290498" sldId="293"/>
        </pc:sldMkLst>
        <pc:spChg chg="add mod">
          <ac:chgData name="Roberta Tucker" userId="S::r.tucker@uwtsd.ac.uk::27ca61ee-ba03-4b92-a89a-1d5600e2200a" providerId="AD" clId="Web-{4D508F4D-63B4-EC6A-9C20-B2982BD49D8C}" dt="2022-10-16T11:01:19.186" v="589" actId="20577"/>
          <ac:spMkLst>
            <pc:docMk/>
            <pc:sldMk cId="3318290498" sldId="293"/>
            <ac:spMk id="2" creationId="{5AB58CF7-5BBC-4B33-5B8B-FAF28E24F51D}"/>
          </ac:spMkLst>
        </pc:spChg>
        <pc:spChg chg="mod">
          <ac:chgData name="Roberta Tucker" userId="S::r.tucker@uwtsd.ac.uk::27ca61ee-ba03-4b92-a89a-1d5600e2200a" providerId="AD" clId="Web-{4D508F4D-63B4-EC6A-9C20-B2982BD49D8C}" dt="2022-10-16T14:23:20.780" v="2846" actId="20577"/>
          <ac:spMkLst>
            <pc:docMk/>
            <pc:sldMk cId="3318290498" sldId="293"/>
            <ac:spMk id="6" creationId="{0A49D13F-A02B-34DF-3E84-B90D79FF944D}"/>
          </ac:spMkLst>
        </pc:spChg>
        <pc:spChg chg="mod">
          <ac:chgData name="Roberta Tucker" userId="S::r.tucker@uwtsd.ac.uk::27ca61ee-ba03-4b92-a89a-1d5600e2200a" providerId="AD" clId="Web-{4D508F4D-63B4-EC6A-9C20-B2982BD49D8C}" dt="2022-10-16T16:20:03.543" v="3284" actId="20577"/>
          <ac:spMkLst>
            <pc:docMk/>
            <pc:sldMk cId="3318290498" sldId="293"/>
            <ac:spMk id="11" creationId="{0A63919C-AA2D-0A8A-4C66-98AD228AB063}"/>
          </ac:spMkLst>
        </pc:spChg>
        <pc:picChg chg="mod">
          <ac:chgData name="Roberta Tucker" userId="S::r.tucker@uwtsd.ac.uk::27ca61ee-ba03-4b92-a89a-1d5600e2200a" providerId="AD" clId="Web-{4D508F4D-63B4-EC6A-9C20-B2982BD49D8C}" dt="2022-10-16T11:01:43.702" v="591" actId="14100"/>
          <ac:picMkLst>
            <pc:docMk/>
            <pc:sldMk cId="3318290498" sldId="293"/>
            <ac:picMk id="5" creationId="{9D590117-96B2-405C-B35C-93F28B8002C6}"/>
          </ac:picMkLst>
        </pc:picChg>
        <pc:picChg chg="del">
          <ac:chgData name="Roberta Tucker" userId="S::r.tucker@uwtsd.ac.uk::27ca61ee-ba03-4b92-a89a-1d5600e2200a" providerId="AD" clId="Web-{4D508F4D-63B4-EC6A-9C20-B2982BD49D8C}" dt="2022-10-16T10:51:16.232" v="412"/>
          <ac:picMkLst>
            <pc:docMk/>
            <pc:sldMk cId="3318290498" sldId="293"/>
            <ac:picMk id="7" creationId="{ECF54883-367A-BA7B-5F18-A07EE53852ED}"/>
          </ac:picMkLst>
        </pc:picChg>
        <pc:picChg chg="del">
          <ac:chgData name="Roberta Tucker" userId="S::r.tucker@uwtsd.ac.uk::27ca61ee-ba03-4b92-a89a-1d5600e2200a" providerId="AD" clId="Web-{4D508F4D-63B4-EC6A-9C20-B2982BD49D8C}" dt="2022-10-16T10:51:17.451" v="413"/>
          <ac:picMkLst>
            <pc:docMk/>
            <pc:sldMk cId="3318290498" sldId="293"/>
            <ac:picMk id="8" creationId="{75F6515A-6317-0FAC-CB85-E6124A141BF9}"/>
          </ac:picMkLst>
        </pc:picChg>
        <pc:picChg chg="mod">
          <ac:chgData name="Roberta Tucker" userId="S::r.tucker@uwtsd.ac.uk::27ca61ee-ba03-4b92-a89a-1d5600e2200a" providerId="AD" clId="Web-{4D508F4D-63B4-EC6A-9C20-B2982BD49D8C}" dt="2022-10-16T11:01:46.828" v="592" actId="1076"/>
          <ac:picMkLst>
            <pc:docMk/>
            <pc:sldMk cId="3318290498" sldId="293"/>
            <ac:picMk id="12" creationId="{5E07898B-D491-C420-36C8-B58E6064B88A}"/>
          </ac:picMkLst>
        </pc:picChg>
      </pc:sldChg>
      <pc:sldChg chg="addSp modSp add addAnim">
        <pc:chgData name="Roberta Tucker" userId="S::r.tucker@uwtsd.ac.uk::27ca61ee-ba03-4b92-a89a-1d5600e2200a" providerId="AD" clId="Web-{4D508F4D-63B4-EC6A-9C20-B2982BD49D8C}" dt="2022-10-16T11:09:28.240" v="710" actId="1076"/>
        <pc:sldMkLst>
          <pc:docMk/>
          <pc:sldMk cId="3447717447" sldId="294"/>
        </pc:sldMkLst>
        <pc:spChg chg="mod">
          <ac:chgData name="Roberta Tucker" userId="S::r.tucker@uwtsd.ac.uk::27ca61ee-ba03-4b92-a89a-1d5600e2200a" providerId="AD" clId="Web-{4D508F4D-63B4-EC6A-9C20-B2982BD49D8C}" dt="2022-10-16T11:04:44.101" v="636" actId="20577"/>
          <ac:spMkLst>
            <pc:docMk/>
            <pc:sldMk cId="3447717447" sldId="294"/>
            <ac:spMk id="2" creationId="{0C2A2FC0-300B-9319-DA99-AE623C8C158C}"/>
          </ac:spMkLst>
        </pc:spChg>
        <pc:spChg chg="mod">
          <ac:chgData name="Roberta Tucker" userId="S::r.tucker@uwtsd.ac.uk::27ca61ee-ba03-4b92-a89a-1d5600e2200a" providerId="AD" clId="Web-{4D508F4D-63B4-EC6A-9C20-B2982BD49D8C}" dt="2022-10-16T11:09:20.256" v="708" actId="1076"/>
          <ac:spMkLst>
            <pc:docMk/>
            <pc:sldMk cId="3447717447" sldId="294"/>
            <ac:spMk id="5" creationId="{73F8CD35-5CD0-2D33-D8BA-93D0B531F9EB}"/>
          </ac:spMkLst>
        </pc:spChg>
        <pc:spChg chg="mod">
          <ac:chgData name="Roberta Tucker" userId="S::r.tucker@uwtsd.ac.uk::27ca61ee-ba03-4b92-a89a-1d5600e2200a" providerId="AD" clId="Web-{4D508F4D-63B4-EC6A-9C20-B2982BD49D8C}" dt="2022-10-16T11:09:23.834" v="709" actId="1076"/>
          <ac:spMkLst>
            <pc:docMk/>
            <pc:sldMk cId="3447717447" sldId="294"/>
            <ac:spMk id="6" creationId="{74AD0519-9BF0-2658-A52D-E5356F668333}"/>
          </ac:spMkLst>
        </pc:spChg>
        <pc:spChg chg="mod">
          <ac:chgData name="Roberta Tucker" userId="S::r.tucker@uwtsd.ac.uk::27ca61ee-ba03-4b92-a89a-1d5600e2200a" providerId="AD" clId="Web-{4D508F4D-63B4-EC6A-9C20-B2982BD49D8C}" dt="2022-10-16T11:09:28.240" v="710" actId="1076"/>
          <ac:spMkLst>
            <pc:docMk/>
            <pc:sldMk cId="3447717447" sldId="294"/>
            <ac:spMk id="10" creationId="{D9C93DBB-FDB1-165D-2264-E9427612AF24}"/>
          </ac:spMkLst>
        </pc:spChg>
        <pc:spChg chg="add mod">
          <ac:chgData name="Roberta Tucker" userId="S::r.tucker@uwtsd.ac.uk::27ca61ee-ba03-4b92-a89a-1d5600e2200a" providerId="AD" clId="Web-{4D508F4D-63B4-EC6A-9C20-B2982BD49D8C}" dt="2022-10-16T11:09:08.771" v="707" actId="1076"/>
          <ac:spMkLst>
            <pc:docMk/>
            <pc:sldMk cId="3447717447" sldId="294"/>
            <ac:spMk id="13" creationId="{973A3E08-BDA0-86B1-C5AB-47FD49034A1B}"/>
          </ac:spMkLst>
        </pc:spChg>
        <pc:spChg chg="mod">
          <ac:chgData name="Roberta Tucker" userId="S::r.tucker@uwtsd.ac.uk::27ca61ee-ba03-4b92-a89a-1d5600e2200a" providerId="AD" clId="Web-{4D508F4D-63B4-EC6A-9C20-B2982BD49D8C}" dt="2022-10-16T11:08:22.270" v="674" actId="14100"/>
          <ac:spMkLst>
            <pc:docMk/>
            <pc:sldMk cId="3447717447" sldId="294"/>
            <ac:spMk id="18" creationId="{A8BF196C-9DBE-076C-35A1-43DBFCDF35CC}"/>
          </ac:spMkLst>
        </pc:spChg>
        <pc:spChg chg="mod">
          <ac:chgData name="Roberta Tucker" userId="S::r.tucker@uwtsd.ac.uk::27ca61ee-ba03-4b92-a89a-1d5600e2200a" providerId="AD" clId="Web-{4D508F4D-63B4-EC6A-9C20-B2982BD49D8C}" dt="2022-10-16T11:08:30.754" v="676" actId="688"/>
          <ac:spMkLst>
            <pc:docMk/>
            <pc:sldMk cId="3447717447" sldId="294"/>
            <ac:spMk id="22" creationId="{5C65200F-494C-4EC5-AF20-2E183F5EA678}"/>
          </ac:spMkLst>
        </pc:spChg>
      </pc:sldChg>
      <pc:sldChg chg="addSp delSp modSp add ord addAnim delAnim">
        <pc:chgData name="Roberta Tucker" userId="S::r.tucker@uwtsd.ac.uk::27ca61ee-ba03-4b92-a89a-1d5600e2200a" providerId="AD" clId="Web-{4D508F4D-63B4-EC6A-9C20-B2982BD49D8C}" dt="2022-10-16T17:49:29.979" v="3871"/>
        <pc:sldMkLst>
          <pc:docMk/>
          <pc:sldMk cId="255754633" sldId="295"/>
        </pc:sldMkLst>
        <pc:spChg chg="mod">
          <ac:chgData name="Roberta Tucker" userId="S::r.tucker@uwtsd.ac.uk::27ca61ee-ba03-4b92-a89a-1d5600e2200a" providerId="AD" clId="Web-{4D508F4D-63B4-EC6A-9C20-B2982BD49D8C}" dt="2022-10-16T14:22:38.669" v="2841" actId="20577"/>
          <ac:spMkLst>
            <pc:docMk/>
            <pc:sldMk cId="255754633" sldId="295"/>
            <ac:spMk id="2" creationId="{0C2A2FC0-300B-9319-DA99-AE623C8C158C}"/>
          </ac:spMkLst>
        </pc:spChg>
        <pc:spChg chg="mod">
          <ac:chgData name="Roberta Tucker" userId="S::r.tucker@uwtsd.ac.uk::27ca61ee-ba03-4b92-a89a-1d5600e2200a" providerId="AD" clId="Web-{4D508F4D-63B4-EC6A-9C20-B2982BD49D8C}" dt="2022-10-16T11:36:07.659" v="1193" actId="20577"/>
          <ac:spMkLst>
            <pc:docMk/>
            <pc:sldMk cId="255754633" sldId="295"/>
            <ac:spMk id="4" creationId="{C2F9E7CD-C33F-C280-90C9-57481AA2F44A}"/>
          </ac:spMkLst>
        </pc:spChg>
        <pc:spChg chg="add mod">
          <ac:chgData name="Roberta Tucker" userId="S::r.tucker@uwtsd.ac.uk::27ca61ee-ba03-4b92-a89a-1d5600e2200a" providerId="AD" clId="Web-{4D508F4D-63B4-EC6A-9C20-B2982BD49D8C}" dt="2022-10-16T12:27:37.612" v="1977" actId="20577"/>
          <ac:spMkLst>
            <pc:docMk/>
            <pc:sldMk cId="255754633" sldId="295"/>
            <ac:spMk id="18" creationId="{5EE8498C-500D-1CE8-B651-2DED6BCB0653}"/>
          </ac:spMkLst>
        </pc:spChg>
        <pc:spChg chg="add del mod">
          <ac:chgData name="Roberta Tucker" userId="S::r.tucker@uwtsd.ac.uk::27ca61ee-ba03-4b92-a89a-1d5600e2200a" providerId="AD" clId="Web-{4D508F4D-63B4-EC6A-9C20-B2982BD49D8C}" dt="2022-10-16T12:23:06.547" v="1910"/>
          <ac:spMkLst>
            <pc:docMk/>
            <pc:sldMk cId="255754633" sldId="295"/>
            <ac:spMk id="44" creationId="{7E065FF8-2442-D2B5-2F50-AD4394787B4E}"/>
          </ac:spMkLst>
        </pc:spChg>
        <pc:spChg chg="mod">
          <ac:chgData name="Roberta Tucker" userId="S::r.tucker@uwtsd.ac.uk::27ca61ee-ba03-4b92-a89a-1d5600e2200a" providerId="AD" clId="Web-{4D508F4D-63B4-EC6A-9C20-B2982BD49D8C}" dt="2022-10-16T12:26:00.041" v="1927" actId="20577"/>
          <ac:spMkLst>
            <pc:docMk/>
            <pc:sldMk cId="255754633" sldId="295"/>
            <ac:spMk id="330" creationId="{5FB3E225-25A3-4F70-B64B-709EE047561D}"/>
          </ac:spMkLst>
        </pc:spChg>
        <pc:spChg chg="mod">
          <ac:chgData name="Roberta Tucker" userId="S::r.tucker@uwtsd.ac.uk::27ca61ee-ba03-4b92-a89a-1d5600e2200a" providerId="AD" clId="Web-{4D508F4D-63B4-EC6A-9C20-B2982BD49D8C}" dt="2022-10-16T11:36:00.097" v="1190" actId="1076"/>
          <ac:spMkLst>
            <pc:docMk/>
            <pc:sldMk cId="255754633" sldId="295"/>
            <ac:spMk id="331" creationId="{50BC2D36-0259-D214-78F8-D60EAD106C30}"/>
          </ac:spMkLst>
        </pc:spChg>
        <pc:spChg chg="mod">
          <ac:chgData name="Roberta Tucker" userId="S::r.tucker@uwtsd.ac.uk::27ca61ee-ba03-4b92-a89a-1d5600e2200a" providerId="AD" clId="Web-{4D508F4D-63B4-EC6A-9C20-B2982BD49D8C}" dt="2022-10-16T11:36:03.362" v="1191" actId="1076"/>
          <ac:spMkLst>
            <pc:docMk/>
            <pc:sldMk cId="255754633" sldId="295"/>
            <ac:spMk id="332" creationId="{3ACD27AC-248B-1EE0-554E-D0B182FB17FD}"/>
          </ac:spMkLst>
        </pc:spChg>
        <pc:spChg chg="mod">
          <ac:chgData name="Roberta Tucker" userId="S::r.tucker@uwtsd.ac.uk::27ca61ee-ba03-4b92-a89a-1d5600e2200a" providerId="AD" clId="Web-{4D508F4D-63B4-EC6A-9C20-B2982BD49D8C}" dt="2022-10-16T11:36:13.378" v="1194" actId="1076"/>
          <ac:spMkLst>
            <pc:docMk/>
            <pc:sldMk cId="255754633" sldId="295"/>
            <ac:spMk id="345" creationId="{22EC4B84-AEBE-EF5F-636A-18B91935C6C7}"/>
          </ac:spMkLst>
        </pc:spChg>
        <pc:graphicFrameChg chg="mod">
          <ac:chgData name="Roberta Tucker" userId="S::r.tucker@uwtsd.ac.uk::27ca61ee-ba03-4b92-a89a-1d5600e2200a" providerId="AD" clId="Web-{4D508F4D-63B4-EC6A-9C20-B2982BD49D8C}" dt="2022-10-16T11:35:43.924" v="1188" actId="1076"/>
          <ac:graphicFrameMkLst>
            <pc:docMk/>
            <pc:sldMk cId="255754633" sldId="295"/>
            <ac:graphicFrameMk id="5" creationId="{C641F474-5980-5E62-C0B9-DA10FA939C73}"/>
          </ac:graphicFrameMkLst>
        </pc:graphicFrameChg>
      </pc:sldChg>
      <pc:sldChg chg="addSp delSp modSp add replId addAnim">
        <pc:chgData name="Roberta Tucker" userId="S::r.tucker@uwtsd.ac.uk::27ca61ee-ba03-4b92-a89a-1d5600e2200a" providerId="AD" clId="Web-{4D508F4D-63B4-EC6A-9C20-B2982BD49D8C}" dt="2022-10-16T11:57:18.809" v="1564" actId="1076"/>
        <pc:sldMkLst>
          <pc:docMk/>
          <pc:sldMk cId="3550409742" sldId="296"/>
        </pc:sldMkLst>
        <pc:spChg chg="add mod">
          <ac:chgData name="Roberta Tucker" userId="S::r.tucker@uwtsd.ac.uk::27ca61ee-ba03-4b92-a89a-1d5600e2200a" providerId="AD" clId="Web-{4D508F4D-63B4-EC6A-9C20-B2982BD49D8C}" dt="2022-10-16T11:56:03.651" v="1494" actId="20577"/>
          <ac:spMkLst>
            <pc:docMk/>
            <pc:sldMk cId="3550409742" sldId="296"/>
            <ac:spMk id="2" creationId="{49A2F0D3-02DE-0679-28BD-C0A377893180}"/>
          </ac:spMkLst>
        </pc:spChg>
        <pc:spChg chg="del mod">
          <ac:chgData name="Roberta Tucker" userId="S::r.tucker@uwtsd.ac.uk::27ca61ee-ba03-4b92-a89a-1d5600e2200a" providerId="AD" clId="Web-{4D508F4D-63B4-EC6A-9C20-B2982BD49D8C}" dt="2022-10-16T11:43:09.142" v="1268"/>
          <ac:spMkLst>
            <pc:docMk/>
            <pc:sldMk cId="3550409742" sldId="296"/>
            <ac:spMk id="5" creationId="{2F88FF21-8CC0-A692-71A5-DE0AC8E3F69A}"/>
          </ac:spMkLst>
        </pc:spChg>
        <pc:spChg chg="mod">
          <ac:chgData name="Roberta Tucker" userId="S::r.tucker@uwtsd.ac.uk::27ca61ee-ba03-4b92-a89a-1d5600e2200a" providerId="AD" clId="Web-{4D508F4D-63B4-EC6A-9C20-B2982BD49D8C}" dt="2022-10-16T11:55:04.759" v="1486" actId="1076"/>
          <ac:spMkLst>
            <pc:docMk/>
            <pc:sldMk cId="3550409742" sldId="296"/>
            <ac:spMk id="6" creationId="{0A49D13F-A02B-34DF-3E84-B90D79FF944D}"/>
          </ac:spMkLst>
        </pc:spChg>
        <pc:spChg chg="del">
          <ac:chgData name="Roberta Tucker" userId="S::r.tucker@uwtsd.ac.uk::27ca61ee-ba03-4b92-a89a-1d5600e2200a" providerId="AD" clId="Web-{4D508F4D-63B4-EC6A-9C20-B2982BD49D8C}" dt="2022-10-16T11:43:11.986" v="1269"/>
          <ac:spMkLst>
            <pc:docMk/>
            <pc:sldMk cId="3550409742" sldId="296"/>
            <ac:spMk id="7" creationId="{21635E7B-156F-1B33-40C3-BB1DF08E7433}"/>
          </ac:spMkLst>
        </pc:spChg>
        <pc:spChg chg="del">
          <ac:chgData name="Roberta Tucker" userId="S::r.tucker@uwtsd.ac.uk::27ca61ee-ba03-4b92-a89a-1d5600e2200a" providerId="AD" clId="Web-{4D508F4D-63B4-EC6A-9C20-B2982BD49D8C}" dt="2022-10-16T11:43:14.220" v="1270"/>
          <ac:spMkLst>
            <pc:docMk/>
            <pc:sldMk cId="3550409742" sldId="296"/>
            <ac:spMk id="8" creationId="{EF61ED67-51C3-1820-45AD-B446B7C85F2A}"/>
          </ac:spMkLst>
        </pc:spChg>
        <pc:spChg chg="add mod">
          <ac:chgData name="Roberta Tucker" userId="S::r.tucker@uwtsd.ac.uk::27ca61ee-ba03-4b92-a89a-1d5600e2200a" providerId="AD" clId="Web-{4D508F4D-63B4-EC6A-9C20-B2982BD49D8C}" dt="2022-10-16T11:57:18.809" v="1564" actId="1076"/>
          <ac:spMkLst>
            <pc:docMk/>
            <pc:sldMk cId="3550409742" sldId="296"/>
            <ac:spMk id="9" creationId="{516B0B45-BF74-0217-F5F9-2E49B5FF5558}"/>
          </ac:spMkLst>
        </pc:spChg>
      </pc:sldChg>
      <pc:sldChg chg="addSp modSp add ord addAnim delAnim modAnim">
        <pc:chgData name="Roberta Tucker" userId="S::r.tucker@uwtsd.ac.uk::27ca61ee-ba03-4b92-a89a-1d5600e2200a" providerId="AD" clId="Web-{4D508F4D-63B4-EC6A-9C20-B2982BD49D8C}" dt="2022-10-16T17:49:34.979" v="3872"/>
        <pc:sldMkLst>
          <pc:docMk/>
          <pc:sldMk cId="647113581" sldId="297"/>
        </pc:sldMkLst>
        <pc:spChg chg="mod">
          <ac:chgData name="Roberta Tucker" userId="S::r.tucker@uwtsd.ac.uk::27ca61ee-ba03-4b92-a89a-1d5600e2200a" providerId="AD" clId="Web-{4D508F4D-63B4-EC6A-9C20-B2982BD49D8C}" dt="2022-10-16T12:24:28.268" v="1918" actId="1076"/>
          <ac:spMkLst>
            <pc:docMk/>
            <pc:sldMk cId="647113581" sldId="297"/>
            <ac:spMk id="2" creationId="{C8660F9F-A0CF-C72A-8D8D-B803D4E23D6A}"/>
          </ac:spMkLst>
        </pc:spChg>
        <pc:spChg chg="mod">
          <ac:chgData name="Roberta Tucker" userId="S::r.tucker@uwtsd.ac.uk::27ca61ee-ba03-4b92-a89a-1d5600e2200a" providerId="AD" clId="Web-{4D508F4D-63B4-EC6A-9C20-B2982BD49D8C}" dt="2022-10-16T12:29:18.192" v="2050" actId="1076"/>
          <ac:spMkLst>
            <pc:docMk/>
            <pc:sldMk cId="647113581" sldId="297"/>
            <ac:spMk id="4" creationId="{E4B2FFDF-EAF6-2A48-EFE8-A4F1001D2A4D}"/>
          </ac:spMkLst>
        </pc:spChg>
        <pc:spChg chg="mod">
          <ac:chgData name="Roberta Tucker" userId="S::r.tucker@uwtsd.ac.uk::27ca61ee-ba03-4b92-a89a-1d5600e2200a" providerId="AD" clId="Web-{4D508F4D-63B4-EC6A-9C20-B2982BD49D8C}" dt="2022-10-16T12:29:22.896" v="2051" actId="1076"/>
          <ac:spMkLst>
            <pc:docMk/>
            <pc:sldMk cId="647113581" sldId="297"/>
            <ac:spMk id="5" creationId="{FC1EFF92-BB8C-B3AB-5A87-6D0DF63EB04D}"/>
          </ac:spMkLst>
        </pc:spChg>
        <pc:spChg chg="mod">
          <ac:chgData name="Roberta Tucker" userId="S::r.tucker@uwtsd.ac.uk::27ca61ee-ba03-4b92-a89a-1d5600e2200a" providerId="AD" clId="Web-{4D508F4D-63B4-EC6A-9C20-B2982BD49D8C}" dt="2022-10-16T12:29:01.489" v="2047" actId="1076"/>
          <ac:spMkLst>
            <pc:docMk/>
            <pc:sldMk cId="647113581" sldId="297"/>
            <ac:spMk id="6" creationId="{B8346D84-9681-8FD7-8043-93EEE3A4D2F4}"/>
          </ac:spMkLst>
        </pc:spChg>
        <pc:spChg chg="mod">
          <ac:chgData name="Roberta Tucker" userId="S::r.tucker@uwtsd.ac.uk::27ca61ee-ba03-4b92-a89a-1d5600e2200a" providerId="AD" clId="Web-{4D508F4D-63B4-EC6A-9C20-B2982BD49D8C}" dt="2022-10-16T12:29:30.646" v="2052" actId="1076"/>
          <ac:spMkLst>
            <pc:docMk/>
            <pc:sldMk cId="647113581" sldId="297"/>
            <ac:spMk id="7" creationId="{EF6F7EF3-1A5A-05B3-520C-FB6178B60B84}"/>
          </ac:spMkLst>
        </pc:spChg>
        <pc:spChg chg="mod">
          <ac:chgData name="Roberta Tucker" userId="S::r.tucker@uwtsd.ac.uk::27ca61ee-ba03-4b92-a89a-1d5600e2200a" providerId="AD" clId="Web-{4D508F4D-63B4-EC6A-9C20-B2982BD49D8C}" dt="2022-10-16T12:29:05.911" v="2048" actId="1076"/>
          <ac:spMkLst>
            <pc:docMk/>
            <pc:sldMk cId="647113581" sldId="297"/>
            <ac:spMk id="8" creationId="{ECA83FE2-1733-0C93-58E6-AC0BA99699F7}"/>
          </ac:spMkLst>
        </pc:spChg>
        <pc:spChg chg="mod">
          <ac:chgData name="Roberta Tucker" userId="S::r.tucker@uwtsd.ac.uk::27ca61ee-ba03-4b92-a89a-1d5600e2200a" providerId="AD" clId="Web-{4D508F4D-63B4-EC6A-9C20-B2982BD49D8C}" dt="2022-10-16T12:29:10.505" v="2049" actId="1076"/>
          <ac:spMkLst>
            <pc:docMk/>
            <pc:sldMk cId="647113581" sldId="297"/>
            <ac:spMk id="9" creationId="{D0EB9993-0DB5-4C69-BED4-31C822BA9768}"/>
          </ac:spMkLst>
        </pc:spChg>
        <pc:spChg chg="add mod">
          <ac:chgData name="Roberta Tucker" userId="S::r.tucker@uwtsd.ac.uk::27ca61ee-ba03-4b92-a89a-1d5600e2200a" providerId="AD" clId="Web-{4D508F4D-63B4-EC6A-9C20-B2982BD49D8C}" dt="2022-10-16T12:28:54.332" v="2046" actId="1076"/>
          <ac:spMkLst>
            <pc:docMk/>
            <pc:sldMk cId="647113581" sldId="297"/>
            <ac:spMk id="11" creationId="{619F5C26-9DC8-08CA-47BF-81617AE9A702}"/>
          </ac:spMkLst>
        </pc:spChg>
        <pc:picChg chg="add mod">
          <ac:chgData name="Roberta Tucker" userId="S::r.tucker@uwtsd.ac.uk::27ca61ee-ba03-4b92-a89a-1d5600e2200a" providerId="AD" clId="Web-{4D508F4D-63B4-EC6A-9C20-B2982BD49D8C}" dt="2022-10-16T12:29:37.912" v="2053" actId="14100"/>
          <ac:picMkLst>
            <pc:docMk/>
            <pc:sldMk cId="647113581" sldId="297"/>
            <ac:picMk id="3" creationId="{22B018A3-9ED8-D928-9184-7C2B508F92D0}"/>
          </ac:picMkLst>
        </pc:picChg>
      </pc:sldChg>
      <pc:sldChg chg="addSp delSp modSp add del ord replId addAnim">
        <pc:chgData name="Roberta Tucker" userId="S::r.tucker@uwtsd.ac.uk::27ca61ee-ba03-4b92-a89a-1d5600e2200a" providerId="AD" clId="Web-{4D508F4D-63B4-EC6A-9C20-B2982BD49D8C}" dt="2022-10-16T18:35:28.611" v="4189"/>
        <pc:sldMkLst>
          <pc:docMk/>
          <pc:sldMk cId="2732078076" sldId="298"/>
        </pc:sldMkLst>
        <pc:spChg chg="add mod">
          <ac:chgData name="Roberta Tucker" userId="S::r.tucker@uwtsd.ac.uk::27ca61ee-ba03-4b92-a89a-1d5600e2200a" providerId="AD" clId="Web-{4D508F4D-63B4-EC6A-9C20-B2982BD49D8C}" dt="2022-10-16T16:41:31.616" v="3420" actId="20577"/>
          <ac:spMkLst>
            <pc:docMk/>
            <pc:sldMk cId="2732078076" sldId="298"/>
            <ac:spMk id="5" creationId="{7D09C262-F5E6-1A72-D381-FB834216159D}"/>
          </ac:spMkLst>
        </pc:spChg>
        <pc:picChg chg="del">
          <ac:chgData name="Roberta Tucker" userId="S::r.tucker@uwtsd.ac.uk::27ca61ee-ba03-4b92-a89a-1d5600e2200a" providerId="AD" clId="Web-{4D508F4D-63B4-EC6A-9C20-B2982BD49D8C}" dt="2022-10-16T16:37:32.612" v="3349"/>
          <ac:picMkLst>
            <pc:docMk/>
            <pc:sldMk cId="2732078076" sldId="298"/>
            <ac:picMk id="2" creationId="{0C9BB602-ACB0-FC85-477C-0C220FFC1751}"/>
          </ac:picMkLst>
        </pc:picChg>
        <pc:picChg chg="add mod ord">
          <ac:chgData name="Roberta Tucker" userId="S::r.tucker@uwtsd.ac.uk::27ca61ee-ba03-4b92-a89a-1d5600e2200a" providerId="AD" clId="Web-{4D508F4D-63B4-EC6A-9C20-B2982BD49D8C}" dt="2022-10-16T16:43:09.258" v="3422" actId="14100"/>
          <ac:picMkLst>
            <pc:docMk/>
            <pc:sldMk cId="2732078076" sldId="298"/>
            <ac:picMk id="7" creationId="{1C47A199-F960-7EA8-8F6F-08D4F026A7AC}"/>
          </ac:picMkLst>
        </pc:picChg>
      </pc:sldChg>
      <pc:sldChg chg="add del">
        <pc:chgData name="Roberta Tucker" userId="S::r.tucker@uwtsd.ac.uk::27ca61ee-ba03-4b92-a89a-1d5600e2200a" providerId="AD" clId="Web-{4D508F4D-63B4-EC6A-9C20-B2982BD49D8C}" dt="2022-10-16T13:58:08.311" v="2500"/>
        <pc:sldMkLst>
          <pc:docMk/>
          <pc:sldMk cId="2789754898" sldId="298"/>
        </pc:sldMkLst>
      </pc:sldChg>
      <pc:sldChg chg="addSp delSp modSp add replId addAnim delAnim modAnim">
        <pc:chgData name="Roberta Tucker" userId="S::r.tucker@uwtsd.ac.uk::27ca61ee-ba03-4b92-a89a-1d5600e2200a" providerId="AD" clId="Web-{4D508F4D-63B4-EC6A-9C20-B2982BD49D8C}" dt="2022-10-16T18:50:12.438" v="4296"/>
        <pc:sldMkLst>
          <pc:docMk/>
          <pc:sldMk cId="2423336387" sldId="299"/>
        </pc:sldMkLst>
        <pc:spChg chg="del mod">
          <ac:chgData name="Roberta Tucker" userId="S::r.tucker@uwtsd.ac.uk::27ca61ee-ba03-4b92-a89a-1d5600e2200a" providerId="AD" clId="Web-{4D508F4D-63B4-EC6A-9C20-B2982BD49D8C}" dt="2022-10-16T16:46:26.777" v="3428"/>
          <ac:spMkLst>
            <pc:docMk/>
            <pc:sldMk cId="2423336387" sldId="299"/>
            <ac:spMk id="2" creationId="{AF79FD46-C643-A222-6550-5EE50E63881A}"/>
          </ac:spMkLst>
        </pc:spChg>
        <pc:spChg chg="add mod">
          <ac:chgData name="Roberta Tucker" userId="S::r.tucker@uwtsd.ac.uk::27ca61ee-ba03-4b92-a89a-1d5600e2200a" providerId="AD" clId="Web-{4D508F4D-63B4-EC6A-9C20-B2982BD49D8C}" dt="2022-10-16T18:16:27.504" v="4060" actId="20577"/>
          <ac:spMkLst>
            <pc:docMk/>
            <pc:sldMk cId="2423336387" sldId="299"/>
            <ac:spMk id="3" creationId="{6D2A65D5-416A-541B-0EC5-D391C0550E76}"/>
          </ac:spMkLst>
        </pc:spChg>
        <pc:spChg chg="del">
          <ac:chgData name="Roberta Tucker" userId="S::r.tucker@uwtsd.ac.uk::27ca61ee-ba03-4b92-a89a-1d5600e2200a" providerId="AD" clId="Web-{4D508F4D-63B4-EC6A-9C20-B2982BD49D8C}" dt="2022-10-16T16:46:23.183" v="3425"/>
          <ac:spMkLst>
            <pc:docMk/>
            <pc:sldMk cId="2423336387" sldId="299"/>
            <ac:spMk id="3" creationId="{D300A920-3ED1-FD41-BB04-9D1BB2C64434}"/>
          </ac:spMkLst>
        </pc:spChg>
        <pc:spChg chg="del mod">
          <ac:chgData name="Roberta Tucker" userId="S::r.tucker@uwtsd.ac.uk::27ca61ee-ba03-4b92-a89a-1d5600e2200a" providerId="AD" clId="Web-{4D508F4D-63B4-EC6A-9C20-B2982BD49D8C}" dt="2022-10-16T17:57:20.796" v="3890"/>
          <ac:spMkLst>
            <pc:docMk/>
            <pc:sldMk cId="2423336387" sldId="299"/>
            <ac:spMk id="6" creationId="{0A49D13F-A02B-34DF-3E84-B90D79FF944D}"/>
          </ac:spMkLst>
        </pc:spChg>
        <pc:spChg chg="add mod">
          <ac:chgData name="Roberta Tucker" userId="S::r.tucker@uwtsd.ac.uk::27ca61ee-ba03-4b92-a89a-1d5600e2200a" providerId="AD" clId="Web-{4D508F4D-63B4-EC6A-9C20-B2982BD49D8C}" dt="2022-10-16T18:20:09.795" v="4099" actId="1076"/>
          <ac:spMkLst>
            <pc:docMk/>
            <pc:sldMk cId="2423336387" sldId="299"/>
            <ac:spMk id="7" creationId="{CD3FB5F8-0EB4-87F7-E8FD-435C8124B9FE}"/>
          </ac:spMkLst>
        </pc:spChg>
        <pc:spChg chg="del">
          <ac:chgData name="Roberta Tucker" userId="S::r.tucker@uwtsd.ac.uk::27ca61ee-ba03-4b92-a89a-1d5600e2200a" providerId="AD" clId="Web-{4D508F4D-63B4-EC6A-9C20-B2982BD49D8C}" dt="2022-10-16T16:46:30.449" v="3430"/>
          <ac:spMkLst>
            <pc:docMk/>
            <pc:sldMk cId="2423336387" sldId="299"/>
            <ac:spMk id="8" creationId="{AD0393D4-7198-A437-5E33-BD3DE9A1FF3C}"/>
          </ac:spMkLst>
        </pc:spChg>
        <pc:spChg chg="add del mod">
          <ac:chgData name="Roberta Tucker" userId="S::r.tucker@uwtsd.ac.uk::27ca61ee-ba03-4b92-a89a-1d5600e2200a" providerId="AD" clId="Web-{4D508F4D-63B4-EC6A-9C20-B2982BD49D8C}" dt="2022-10-16T18:20:19.030" v="4100" actId="1076"/>
          <ac:spMkLst>
            <pc:docMk/>
            <pc:sldMk cId="2423336387" sldId="299"/>
            <ac:spMk id="9" creationId="{1D294288-E8BC-9F3F-BF84-5C2456C39F11}"/>
          </ac:spMkLst>
        </pc:spChg>
        <pc:spChg chg="del">
          <ac:chgData name="Roberta Tucker" userId="S::r.tucker@uwtsd.ac.uk::27ca61ee-ba03-4b92-a89a-1d5600e2200a" providerId="AD" clId="Web-{4D508F4D-63B4-EC6A-9C20-B2982BD49D8C}" dt="2022-10-16T16:46:32.183" v="3431"/>
          <ac:spMkLst>
            <pc:docMk/>
            <pc:sldMk cId="2423336387" sldId="299"/>
            <ac:spMk id="9" creationId="{5E0E79C9-047D-6C1B-BB06-19BA48CD3EB3}"/>
          </ac:spMkLst>
        </pc:spChg>
        <pc:spChg chg="del mod">
          <ac:chgData name="Roberta Tucker" userId="S::r.tucker@uwtsd.ac.uk::27ca61ee-ba03-4b92-a89a-1d5600e2200a" providerId="AD" clId="Web-{4D508F4D-63B4-EC6A-9C20-B2982BD49D8C}" dt="2022-10-16T17:59:03.473" v="3902"/>
          <ac:spMkLst>
            <pc:docMk/>
            <pc:sldMk cId="2423336387" sldId="299"/>
            <ac:spMk id="10" creationId="{9FCB6FA7-387F-8CC9-B58D-7382AA679C7C}"/>
          </ac:spMkLst>
        </pc:spChg>
        <pc:spChg chg="add mod">
          <ac:chgData name="Roberta Tucker" userId="S::r.tucker@uwtsd.ac.uk::27ca61ee-ba03-4b92-a89a-1d5600e2200a" providerId="AD" clId="Web-{4D508F4D-63B4-EC6A-9C20-B2982BD49D8C}" dt="2022-10-16T18:20:31.515" v="4101" actId="1076"/>
          <ac:spMkLst>
            <pc:docMk/>
            <pc:sldMk cId="2423336387" sldId="299"/>
            <ac:spMk id="12" creationId="{D5BE6AA4-2420-8E4A-ABFB-9ED0EB105110}"/>
          </ac:spMkLst>
        </pc:spChg>
        <pc:spChg chg="add mod">
          <ac:chgData name="Roberta Tucker" userId="S::r.tucker@uwtsd.ac.uk::27ca61ee-ba03-4b92-a89a-1d5600e2200a" providerId="AD" clId="Web-{4D508F4D-63B4-EC6A-9C20-B2982BD49D8C}" dt="2022-10-16T18:20:48.047" v="4102" actId="1076"/>
          <ac:spMkLst>
            <pc:docMk/>
            <pc:sldMk cId="2423336387" sldId="299"/>
            <ac:spMk id="14" creationId="{F65856E4-A0E5-3CFF-2A82-AA67AF0A3181}"/>
          </ac:spMkLst>
        </pc:spChg>
        <pc:spChg chg="add mod">
          <ac:chgData name="Roberta Tucker" userId="S::r.tucker@uwtsd.ac.uk::27ca61ee-ba03-4b92-a89a-1d5600e2200a" providerId="AD" clId="Web-{4D508F4D-63B4-EC6A-9C20-B2982BD49D8C}" dt="2022-10-16T18:20:54.063" v="4103" actId="1076"/>
          <ac:spMkLst>
            <pc:docMk/>
            <pc:sldMk cId="2423336387" sldId="299"/>
            <ac:spMk id="16" creationId="{94FF2461-1A1B-9704-E7E3-3EBB8C75F026}"/>
          </ac:spMkLst>
        </pc:spChg>
        <pc:spChg chg="add mod">
          <ac:chgData name="Roberta Tucker" userId="S::r.tucker@uwtsd.ac.uk::27ca61ee-ba03-4b92-a89a-1d5600e2200a" providerId="AD" clId="Web-{4D508F4D-63B4-EC6A-9C20-B2982BD49D8C}" dt="2022-10-16T18:21:01.704" v="4104" actId="1076"/>
          <ac:spMkLst>
            <pc:docMk/>
            <pc:sldMk cId="2423336387" sldId="299"/>
            <ac:spMk id="18" creationId="{E39530EC-E8AD-64C1-462A-A46ACD86C03F}"/>
          </ac:spMkLst>
        </pc:spChg>
        <pc:spChg chg="add mod">
          <ac:chgData name="Roberta Tucker" userId="S::r.tucker@uwtsd.ac.uk::27ca61ee-ba03-4b92-a89a-1d5600e2200a" providerId="AD" clId="Web-{4D508F4D-63B4-EC6A-9C20-B2982BD49D8C}" dt="2022-10-16T18:37:09.929" v="4196" actId="20577"/>
          <ac:spMkLst>
            <pc:docMk/>
            <pc:sldMk cId="2423336387" sldId="299"/>
            <ac:spMk id="20" creationId="{EBF0E419-F283-9458-BD3E-D2224CD1725F}"/>
          </ac:spMkLst>
        </pc:spChg>
        <pc:spChg chg="add mod">
          <ac:chgData name="Roberta Tucker" userId="S::r.tucker@uwtsd.ac.uk::27ca61ee-ba03-4b92-a89a-1d5600e2200a" providerId="AD" clId="Web-{4D508F4D-63B4-EC6A-9C20-B2982BD49D8C}" dt="2022-10-16T18:23:59.073" v="4130" actId="1076"/>
          <ac:spMkLst>
            <pc:docMk/>
            <pc:sldMk cId="2423336387" sldId="299"/>
            <ac:spMk id="22" creationId="{6B165E8C-C2F3-EE89-F1F5-20111D5FB938}"/>
          </ac:spMkLst>
        </pc:spChg>
        <pc:spChg chg="add mod">
          <ac:chgData name="Roberta Tucker" userId="S::r.tucker@uwtsd.ac.uk::27ca61ee-ba03-4b92-a89a-1d5600e2200a" providerId="AD" clId="Web-{4D508F4D-63B4-EC6A-9C20-B2982BD49D8C}" dt="2022-10-16T18:37:41.133" v="4209" actId="20577"/>
          <ac:spMkLst>
            <pc:docMk/>
            <pc:sldMk cId="2423336387" sldId="299"/>
            <ac:spMk id="24" creationId="{178D596D-10F8-AAC7-6DC5-01DBFC9A2C70}"/>
          </ac:spMkLst>
        </pc:spChg>
        <pc:spChg chg="add mod">
          <ac:chgData name="Roberta Tucker" userId="S::r.tucker@uwtsd.ac.uk::27ca61ee-ba03-4b92-a89a-1d5600e2200a" providerId="AD" clId="Web-{4D508F4D-63B4-EC6A-9C20-B2982BD49D8C}" dt="2022-10-16T18:22:41.521" v="4117" actId="14100"/>
          <ac:spMkLst>
            <pc:docMk/>
            <pc:sldMk cId="2423336387" sldId="299"/>
            <ac:spMk id="26" creationId="{55BB08D6-D55B-DBB9-7796-C2B797BD6F56}"/>
          </ac:spMkLst>
        </pc:spChg>
        <pc:spChg chg="add mod">
          <ac:chgData name="Roberta Tucker" userId="S::r.tucker@uwtsd.ac.uk::27ca61ee-ba03-4b92-a89a-1d5600e2200a" providerId="AD" clId="Web-{4D508F4D-63B4-EC6A-9C20-B2982BD49D8C}" dt="2022-10-16T18:22:51.115" v="4119" actId="14100"/>
          <ac:spMkLst>
            <pc:docMk/>
            <pc:sldMk cId="2423336387" sldId="299"/>
            <ac:spMk id="28" creationId="{19952344-7D05-3080-CB4A-724C33145F2E}"/>
          </ac:spMkLst>
        </pc:spChg>
        <pc:spChg chg="add mod">
          <ac:chgData name="Roberta Tucker" userId="S::r.tucker@uwtsd.ac.uk::27ca61ee-ba03-4b92-a89a-1d5600e2200a" providerId="AD" clId="Web-{4D508F4D-63B4-EC6A-9C20-B2982BD49D8C}" dt="2022-10-16T18:23:02.115" v="4121" actId="14100"/>
          <ac:spMkLst>
            <pc:docMk/>
            <pc:sldMk cId="2423336387" sldId="299"/>
            <ac:spMk id="30" creationId="{F27F02DD-03BE-F097-B52B-DBEE290A7261}"/>
          </ac:spMkLst>
        </pc:spChg>
        <pc:spChg chg="add mod">
          <ac:chgData name="Roberta Tucker" userId="S::r.tucker@uwtsd.ac.uk::27ca61ee-ba03-4b92-a89a-1d5600e2200a" providerId="AD" clId="Web-{4D508F4D-63B4-EC6A-9C20-B2982BD49D8C}" dt="2022-10-16T18:23:12.100" v="4123" actId="14100"/>
          <ac:spMkLst>
            <pc:docMk/>
            <pc:sldMk cId="2423336387" sldId="299"/>
            <ac:spMk id="32" creationId="{0E4276B2-112F-EFAF-1BD5-2AC686800FD5}"/>
          </ac:spMkLst>
        </pc:spChg>
        <pc:spChg chg="add mod">
          <ac:chgData name="Roberta Tucker" userId="S::r.tucker@uwtsd.ac.uk::27ca61ee-ba03-4b92-a89a-1d5600e2200a" providerId="AD" clId="Web-{4D508F4D-63B4-EC6A-9C20-B2982BD49D8C}" dt="2022-10-16T18:23:35.634" v="4126" actId="14100"/>
          <ac:spMkLst>
            <pc:docMk/>
            <pc:sldMk cId="2423336387" sldId="299"/>
            <ac:spMk id="34" creationId="{B4A76CD5-A515-FDDF-3BDB-396706D52D7A}"/>
          </ac:spMkLst>
        </pc:spChg>
        <pc:spChg chg="add mod">
          <ac:chgData name="Roberta Tucker" userId="S::r.tucker@uwtsd.ac.uk::27ca61ee-ba03-4b92-a89a-1d5600e2200a" providerId="AD" clId="Web-{4D508F4D-63B4-EC6A-9C20-B2982BD49D8C}" dt="2022-10-16T18:23:45.587" v="4128" actId="14100"/>
          <ac:spMkLst>
            <pc:docMk/>
            <pc:sldMk cId="2423336387" sldId="299"/>
            <ac:spMk id="36" creationId="{B71D1C13-868F-508F-7BE4-A4008CB38279}"/>
          </ac:spMkLst>
        </pc:spChg>
        <pc:spChg chg="add mod">
          <ac:chgData name="Roberta Tucker" userId="S::r.tucker@uwtsd.ac.uk::27ca61ee-ba03-4b92-a89a-1d5600e2200a" providerId="AD" clId="Web-{4D508F4D-63B4-EC6A-9C20-B2982BD49D8C}" dt="2022-10-16T18:27:19.619" v="4168" actId="20577"/>
          <ac:spMkLst>
            <pc:docMk/>
            <pc:sldMk cId="2423336387" sldId="299"/>
            <ac:spMk id="38" creationId="{3A549512-31E8-6F66-BBC3-CED1987E2EC8}"/>
          </ac:spMkLst>
        </pc:spChg>
        <pc:picChg chg="del">
          <ac:chgData name="Roberta Tucker" userId="S::r.tucker@uwtsd.ac.uk::27ca61ee-ba03-4b92-a89a-1d5600e2200a" providerId="AD" clId="Web-{4D508F4D-63B4-EC6A-9C20-B2982BD49D8C}" dt="2022-10-16T18:22:01.956" v="4112"/>
          <ac:picMkLst>
            <pc:docMk/>
            <pc:sldMk cId="2423336387" sldId="299"/>
            <ac:picMk id="4" creationId="{62C12048-9EEC-ED59-A247-0AA3AAC3EF74}"/>
          </ac:picMkLst>
        </pc:picChg>
        <pc:picChg chg="del">
          <ac:chgData name="Roberta Tucker" userId="S::r.tucker@uwtsd.ac.uk::27ca61ee-ba03-4b92-a89a-1d5600e2200a" providerId="AD" clId="Web-{4D508F4D-63B4-EC6A-9C20-B2982BD49D8C}" dt="2022-10-16T16:46:28.636" v="3429"/>
          <ac:picMkLst>
            <pc:docMk/>
            <pc:sldMk cId="2423336387" sldId="299"/>
            <ac:picMk id="5" creationId="{F5202F81-BD7F-4B94-4001-6546655725E3}"/>
          </ac:picMkLst>
        </pc:picChg>
      </pc:sldChg>
      <pc:sldMasterChg chg="addSldLayout">
        <pc:chgData name="Roberta Tucker" userId="S::r.tucker@uwtsd.ac.uk::27ca61ee-ba03-4b92-a89a-1d5600e2200a" providerId="AD" clId="Web-{4D508F4D-63B4-EC6A-9C20-B2982BD49D8C}" dt="2022-10-16T12:23:24.094" v="1911"/>
        <pc:sldMasterMkLst>
          <pc:docMk/>
          <pc:sldMasterMk cId="1384196811" sldId="2147483658"/>
        </pc:sldMasterMkLst>
        <pc:sldLayoutChg chg="add">
          <pc:chgData name="Roberta Tucker" userId="S::r.tucker@uwtsd.ac.uk::27ca61ee-ba03-4b92-a89a-1d5600e2200a" providerId="AD" clId="Web-{4D508F4D-63B4-EC6A-9C20-B2982BD49D8C}" dt="2022-10-16T12:23:24.094" v="1911"/>
          <pc:sldLayoutMkLst>
            <pc:docMk/>
            <pc:sldMasterMk cId="1384196811" sldId="2147483658"/>
            <pc:sldLayoutMk cId="1321421722" sldId="2147483728"/>
          </pc:sldLayoutMkLst>
        </pc:sldLayoutChg>
        <pc:sldLayoutChg chg="add">
          <pc:chgData name="Roberta Tucker" userId="S::r.tucker@uwtsd.ac.uk::27ca61ee-ba03-4b92-a89a-1d5600e2200a" providerId="AD" clId="Web-{4D508F4D-63B4-EC6A-9C20-B2982BD49D8C}" dt="2022-10-16T12:23:24.094" v="1911"/>
          <pc:sldLayoutMkLst>
            <pc:docMk/>
            <pc:sldMasterMk cId="1384196811" sldId="2147483658"/>
            <pc:sldLayoutMk cId="2925907984" sldId="2147483732"/>
          </pc:sldLayoutMkLst>
        </pc:sldLayoutChg>
      </pc:sldMasterChg>
    </pc:docChg>
  </pc:docChgLst>
  <pc:docChgLst>
    <pc:chgData name="Diane B. Thomas" userId="S::d.b.thomas@uwtsd.ac.uk::66b41853-b18c-4bbb-817e-013f34445414" providerId="AD" clId="Web-{BC8C9D57-D46E-4FC5-B863-10148980460B}"/>
    <pc:docChg chg="modSld">
      <pc:chgData name="Diane B. Thomas" userId="S::d.b.thomas@uwtsd.ac.uk::66b41853-b18c-4bbb-817e-013f34445414" providerId="AD" clId="Web-{BC8C9D57-D46E-4FC5-B863-10148980460B}" dt="2022-10-18T14:03:47.004" v="13" actId="20577"/>
      <pc:docMkLst>
        <pc:docMk/>
      </pc:docMkLst>
      <pc:sldChg chg="modSp">
        <pc:chgData name="Diane B. Thomas" userId="S::d.b.thomas@uwtsd.ac.uk::66b41853-b18c-4bbb-817e-013f34445414" providerId="AD" clId="Web-{BC8C9D57-D46E-4FC5-B863-10148980460B}" dt="2022-10-18T14:03:47.004" v="13" actId="20577"/>
        <pc:sldMkLst>
          <pc:docMk/>
          <pc:sldMk cId="3829806069" sldId="279"/>
        </pc:sldMkLst>
        <pc:spChg chg="mod">
          <ac:chgData name="Diane B. Thomas" userId="S::d.b.thomas@uwtsd.ac.uk::66b41853-b18c-4bbb-817e-013f34445414" providerId="AD" clId="Web-{BC8C9D57-D46E-4FC5-B863-10148980460B}" dt="2022-10-18T14:03:47.004" v="13" actId="20577"/>
          <ac:spMkLst>
            <pc:docMk/>
            <pc:sldMk cId="3829806069" sldId="279"/>
            <ac:spMk id="15" creationId="{F951E63C-4A7D-68FC-9EAE-6BB5EA94BDF7}"/>
          </ac:spMkLst>
        </pc:spChg>
      </pc:sldChg>
    </pc:docChg>
  </pc:docChgLst>
  <pc:docChgLst>
    <pc:chgData name="Helen Williams (IEH)" userId="S::h.williams1@uwtsd.ac.uk::5fda09de-cffb-4005-9668-5a889ba0e302" providerId="AD" clId="Web-{8CC6158D-CD20-4DD4-A450-2E4A59C8CE9E}"/>
    <pc:docChg chg="sldOrd">
      <pc:chgData name="Helen Williams (IEH)" userId="S::h.williams1@uwtsd.ac.uk::5fda09de-cffb-4005-9668-5a889ba0e302" providerId="AD" clId="Web-{8CC6158D-CD20-4DD4-A450-2E4A59C8CE9E}" dt="2023-03-20T12:31:41.960" v="0"/>
      <pc:docMkLst>
        <pc:docMk/>
      </pc:docMkLst>
      <pc:sldChg chg="ord">
        <pc:chgData name="Helen Williams (IEH)" userId="S::h.williams1@uwtsd.ac.uk::5fda09de-cffb-4005-9668-5a889ba0e302" providerId="AD" clId="Web-{8CC6158D-CD20-4DD4-A450-2E4A59C8CE9E}" dt="2023-03-20T12:31:41.960" v="0"/>
        <pc:sldMkLst>
          <pc:docMk/>
          <pc:sldMk cId="1061366340" sldId="284"/>
        </pc:sldMkLst>
      </pc:sldChg>
    </pc:docChg>
  </pc:docChgLst>
  <pc:docChgLst>
    <pc:chgData name="Roberta Tucker" userId="S::r.tucker@uwtsd.ac.uk::27ca61ee-ba03-4b92-a89a-1d5600e2200a" providerId="AD" clId="Web-{2BBB8F38-35E6-B482-2548-245BF50766D8}"/>
    <pc:docChg chg="addSld delSld modSld sldOrd">
      <pc:chgData name="Roberta Tucker" userId="S::r.tucker@uwtsd.ac.uk::27ca61ee-ba03-4b92-a89a-1d5600e2200a" providerId="AD" clId="Web-{2BBB8F38-35E6-B482-2548-245BF50766D8}" dt="2023-03-20T13:03:56.488" v="455"/>
      <pc:docMkLst>
        <pc:docMk/>
      </pc:docMkLst>
      <pc:sldChg chg="modSp">
        <pc:chgData name="Roberta Tucker" userId="S::r.tucker@uwtsd.ac.uk::27ca61ee-ba03-4b92-a89a-1d5600e2200a" providerId="AD" clId="Web-{2BBB8F38-35E6-B482-2548-245BF50766D8}" dt="2023-03-20T11:06:00.810" v="117" actId="20577"/>
        <pc:sldMkLst>
          <pc:docMk/>
          <pc:sldMk cId="3318290498" sldId="293"/>
        </pc:sldMkLst>
        <pc:spChg chg="mod">
          <ac:chgData name="Roberta Tucker" userId="S::r.tucker@uwtsd.ac.uk::27ca61ee-ba03-4b92-a89a-1d5600e2200a" providerId="AD" clId="Web-{2BBB8F38-35E6-B482-2548-245BF50766D8}" dt="2023-03-20T11:06:00.810" v="117" actId="20577"/>
          <ac:spMkLst>
            <pc:docMk/>
            <pc:sldMk cId="3318290498" sldId="293"/>
            <ac:spMk id="6" creationId="{0A49D13F-A02B-34DF-3E84-B90D79FF944D}"/>
          </ac:spMkLst>
        </pc:spChg>
      </pc:sldChg>
      <pc:sldChg chg="addSp delSp modSp">
        <pc:chgData name="Roberta Tucker" userId="S::r.tucker@uwtsd.ac.uk::27ca61ee-ba03-4b92-a89a-1d5600e2200a" providerId="AD" clId="Web-{2BBB8F38-35E6-B482-2548-245BF50766D8}" dt="2023-03-20T11:22:42.725" v="283" actId="14100"/>
        <pc:sldMkLst>
          <pc:docMk/>
          <pc:sldMk cId="3550409742" sldId="296"/>
        </pc:sldMkLst>
        <pc:spChg chg="mod">
          <ac:chgData name="Roberta Tucker" userId="S::r.tucker@uwtsd.ac.uk::27ca61ee-ba03-4b92-a89a-1d5600e2200a" providerId="AD" clId="Web-{2BBB8F38-35E6-B482-2548-245BF50766D8}" dt="2023-03-20T11:22:33.913" v="281" actId="14100"/>
          <ac:spMkLst>
            <pc:docMk/>
            <pc:sldMk cId="3550409742" sldId="296"/>
            <ac:spMk id="3" creationId="{06AACF95-53BB-BB8C-3BAA-179CC4F3BFD8}"/>
          </ac:spMkLst>
        </pc:spChg>
        <pc:spChg chg="mod">
          <ac:chgData name="Roberta Tucker" userId="S::r.tucker@uwtsd.ac.uk::27ca61ee-ba03-4b92-a89a-1d5600e2200a" providerId="AD" clId="Web-{2BBB8F38-35E6-B482-2548-245BF50766D8}" dt="2023-03-20T11:21:58.631" v="271" actId="20577"/>
          <ac:spMkLst>
            <pc:docMk/>
            <pc:sldMk cId="3550409742" sldId="296"/>
            <ac:spMk id="9" creationId="{516B0B45-BF74-0217-F5F9-2E49B5FF5558}"/>
          </ac:spMkLst>
        </pc:spChg>
        <pc:picChg chg="add mod">
          <ac:chgData name="Roberta Tucker" userId="S::r.tucker@uwtsd.ac.uk::27ca61ee-ba03-4b92-a89a-1d5600e2200a" providerId="AD" clId="Web-{2BBB8F38-35E6-B482-2548-245BF50766D8}" dt="2023-03-20T11:22:39.772" v="282" actId="14100"/>
          <ac:picMkLst>
            <pc:docMk/>
            <pc:sldMk cId="3550409742" sldId="296"/>
            <ac:picMk id="2" creationId="{4466C88D-02E8-4E3F-BBE4-6D843B4A7483}"/>
          </ac:picMkLst>
        </pc:picChg>
        <pc:picChg chg="del">
          <ac:chgData name="Roberta Tucker" userId="S::r.tucker@uwtsd.ac.uk::27ca61ee-ba03-4b92-a89a-1d5600e2200a" providerId="AD" clId="Web-{2BBB8F38-35E6-B482-2548-245BF50766D8}" dt="2023-03-20T11:15:09.058" v="157"/>
          <ac:picMkLst>
            <pc:docMk/>
            <pc:sldMk cId="3550409742" sldId="296"/>
            <ac:picMk id="4" creationId="{62C12048-9EEC-ED59-A247-0AA3AAC3EF74}"/>
          </ac:picMkLst>
        </pc:picChg>
        <pc:picChg chg="add mod">
          <ac:chgData name="Roberta Tucker" userId="S::r.tucker@uwtsd.ac.uk::27ca61ee-ba03-4b92-a89a-1d5600e2200a" providerId="AD" clId="Web-{2BBB8F38-35E6-B482-2548-245BF50766D8}" dt="2023-03-20T11:22:42.725" v="283" actId="14100"/>
          <ac:picMkLst>
            <pc:docMk/>
            <pc:sldMk cId="3550409742" sldId="296"/>
            <ac:picMk id="5" creationId="{A421713A-A9B3-261D-1F2A-95112F2D1BD8}"/>
          </ac:picMkLst>
        </pc:picChg>
      </pc:sldChg>
      <pc:sldChg chg="addSp delSp modSp delAnim">
        <pc:chgData name="Roberta Tucker" userId="S::r.tucker@uwtsd.ac.uk::27ca61ee-ba03-4b92-a89a-1d5600e2200a" providerId="AD" clId="Web-{2BBB8F38-35E6-B482-2548-245BF50766D8}" dt="2023-03-20T10:59:21.082" v="91"/>
        <pc:sldMkLst>
          <pc:docMk/>
          <pc:sldMk cId="1295057835" sldId="307"/>
        </pc:sldMkLst>
        <pc:picChg chg="add mod ord">
          <ac:chgData name="Roberta Tucker" userId="S::r.tucker@uwtsd.ac.uk::27ca61ee-ba03-4b92-a89a-1d5600e2200a" providerId="AD" clId="Web-{2BBB8F38-35E6-B482-2548-245BF50766D8}" dt="2023-03-20T10:59:21.082" v="91"/>
          <ac:picMkLst>
            <pc:docMk/>
            <pc:sldMk cId="1295057835" sldId="307"/>
            <ac:picMk id="3" creationId="{FE197273-BF6B-FF59-11BA-66369297E640}"/>
          </ac:picMkLst>
        </pc:picChg>
        <pc:picChg chg="del">
          <ac:chgData name="Roberta Tucker" userId="S::r.tucker@uwtsd.ac.uk::27ca61ee-ba03-4b92-a89a-1d5600e2200a" providerId="AD" clId="Web-{2BBB8F38-35E6-B482-2548-245BF50766D8}" dt="2023-03-20T10:59:07.144" v="86"/>
          <ac:picMkLst>
            <pc:docMk/>
            <pc:sldMk cId="1295057835" sldId="307"/>
            <ac:picMk id="14" creationId="{6219B83F-B116-39F8-C4DE-4AC2C9B4767F}"/>
          </ac:picMkLst>
        </pc:picChg>
      </pc:sldChg>
      <pc:sldChg chg="modSp ord">
        <pc:chgData name="Roberta Tucker" userId="S::r.tucker@uwtsd.ac.uk::27ca61ee-ba03-4b92-a89a-1d5600e2200a" providerId="AD" clId="Web-{2BBB8F38-35E6-B482-2548-245BF50766D8}" dt="2023-03-20T13:03:56.488" v="455"/>
        <pc:sldMkLst>
          <pc:docMk/>
          <pc:sldMk cId="484655373" sldId="310"/>
        </pc:sldMkLst>
        <pc:spChg chg="mod">
          <ac:chgData name="Roberta Tucker" userId="S::r.tucker@uwtsd.ac.uk::27ca61ee-ba03-4b92-a89a-1d5600e2200a" providerId="AD" clId="Web-{2BBB8F38-35E6-B482-2548-245BF50766D8}" dt="2023-03-20T11:44:37.632" v="393" actId="1076"/>
          <ac:spMkLst>
            <pc:docMk/>
            <pc:sldMk cId="484655373" sldId="310"/>
            <ac:spMk id="9" creationId="{5E0E79C9-047D-6C1B-BB06-19BA48CD3EB3}"/>
          </ac:spMkLst>
        </pc:spChg>
        <pc:spChg chg="mod">
          <ac:chgData name="Roberta Tucker" userId="S::r.tucker@uwtsd.ac.uk::27ca61ee-ba03-4b92-a89a-1d5600e2200a" providerId="AD" clId="Web-{2BBB8F38-35E6-B482-2548-245BF50766D8}" dt="2023-03-20T11:45:52.853" v="396" actId="20577"/>
          <ac:spMkLst>
            <pc:docMk/>
            <pc:sldMk cId="484655373" sldId="310"/>
            <ac:spMk id="10" creationId="{9FCB6FA7-387F-8CC9-B58D-7382AA679C7C}"/>
          </ac:spMkLst>
        </pc:spChg>
      </pc:sldChg>
      <pc:sldChg chg="modSp">
        <pc:chgData name="Roberta Tucker" userId="S::r.tucker@uwtsd.ac.uk::27ca61ee-ba03-4b92-a89a-1d5600e2200a" providerId="AD" clId="Web-{2BBB8F38-35E6-B482-2548-245BF50766D8}" dt="2023-03-20T10:52:51.323" v="45"/>
        <pc:sldMkLst>
          <pc:docMk/>
          <pc:sldMk cId="3167512512" sldId="315"/>
        </pc:sldMkLst>
        <pc:spChg chg="mod">
          <ac:chgData name="Roberta Tucker" userId="S::r.tucker@uwtsd.ac.uk::27ca61ee-ba03-4b92-a89a-1d5600e2200a" providerId="AD" clId="Web-{2BBB8F38-35E6-B482-2548-245BF50766D8}" dt="2023-03-20T10:51:57.946" v="36" actId="20577"/>
          <ac:spMkLst>
            <pc:docMk/>
            <pc:sldMk cId="3167512512" sldId="315"/>
            <ac:spMk id="2" creationId="{00000000-0000-0000-0000-000000000000}"/>
          </ac:spMkLst>
        </pc:spChg>
        <pc:spChg chg="mod">
          <ac:chgData name="Roberta Tucker" userId="S::r.tucker@uwtsd.ac.uk::27ca61ee-ba03-4b92-a89a-1d5600e2200a" providerId="AD" clId="Web-{2BBB8F38-35E6-B482-2548-245BF50766D8}" dt="2023-03-20T10:52:19.728" v="40" actId="1076"/>
          <ac:spMkLst>
            <pc:docMk/>
            <pc:sldMk cId="3167512512" sldId="315"/>
            <ac:spMk id="3" creationId="{00000000-0000-0000-0000-000000000000}"/>
          </ac:spMkLst>
        </pc:spChg>
        <pc:spChg chg="mod">
          <ac:chgData name="Roberta Tucker" userId="S::r.tucker@uwtsd.ac.uk::27ca61ee-ba03-4b92-a89a-1d5600e2200a" providerId="AD" clId="Web-{2BBB8F38-35E6-B482-2548-245BF50766D8}" dt="2023-03-20T10:52:51.323" v="45"/>
          <ac:spMkLst>
            <pc:docMk/>
            <pc:sldMk cId="3167512512" sldId="315"/>
            <ac:spMk id="6" creationId="{B7AE7B51-90FA-7A21-A0B1-7EB00708D925}"/>
          </ac:spMkLst>
        </pc:spChg>
        <pc:picChg chg="mod">
          <ac:chgData name="Roberta Tucker" userId="S::r.tucker@uwtsd.ac.uk::27ca61ee-ba03-4b92-a89a-1d5600e2200a" providerId="AD" clId="Web-{2BBB8F38-35E6-B482-2548-245BF50766D8}" dt="2023-03-20T10:52:27.322" v="41" actId="14100"/>
          <ac:picMkLst>
            <pc:docMk/>
            <pc:sldMk cId="3167512512" sldId="315"/>
            <ac:picMk id="4" creationId="{3F9AFB0C-C9A5-FED8-7F4C-1EADD3E25AF6}"/>
          </ac:picMkLst>
        </pc:picChg>
      </pc:sldChg>
      <pc:sldChg chg="del">
        <pc:chgData name="Roberta Tucker" userId="S::r.tucker@uwtsd.ac.uk::27ca61ee-ba03-4b92-a89a-1d5600e2200a" providerId="AD" clId="Web-{2BBB8F38-35E6-B482-2548-245BF50766D8}" dt="2023-03-20T10:55:50.921" v="76"/>
        <pc:sldMkLst>
          <pc:docMk/>
          <pc:sldMk cId="3098063296" sldId="316"/>
        </pc:sldMkLst>
      </pc:sldChg>
      <pc:sldChg chg="modSp add replId">
        <pc:chgData name="Roberta Tucker" userId="S::r.tucker@uwtsd.ac.uk::27ca61ee-ba03-4b92-a89a-1d5600e2200a" providerId="AD" clId="Web-{2BBB8F38-35E6-B482-2548-245BF50766D8}" dt="2023-03-20T10:56:55.938" v="85" actId="1076"/>
        <pc:sldMkLst>
          <pc:docMk/>
          <pc:sldMk cId="1662728920" sldId="317"/>
        </pc:sldMkLst>
        <pc:spChg chg="mod">
          <ac:chgData name="Roberta Tucker" userId="S::r.tucker@uwtsd.ac.uk::27ca61ee-ba03-4b92-a89a-1d5600e2200a" providerId="AD" clId="Web-{2BBB8F38-35E6-B482-2548-245BF50766D8}" dt="2023-03-20T10:55:40.045" v="75" actId="20577"/>
          <ac:spMkLst>
            <pc:docMk/>
            <pc:sldMk cId="1662728920" sldId="317"/>
            <ac:spMk id="2" creationId="{00000000-0000-0000-0000-000000000000}"/>
          </ac:spMkLst>
        </pc:spChg>
        <pc:spChg chg="mod">
          <ac:chgData name="Roberta Tucker" userId="S::r.tucker@uwtsd.ac.uk::27ca61ee-ba03-4b92-a89a-1d5600e2200a" providerId="AD" clId="Web-{2BBB8F38-35E6-B482-2548-245BF50766D8}" dt="2023-03-20T10:53:39.324" v="65" actId="20577"/>
          <ac:spMkLst>
            <pc:docMk/>
            <pc:sldMk cId="1662728920" sldId="317"/>
            <ac:spMk id="3" creationId="{00000000-0000-0000-0000-000000000000}"/>
          </ac:spMkLst>
        </pc:spChg>
        <pc:spChg chg="mod">
          <ac:chgData name="Roberta Tucker" userId="S::r.tucker@uwtsd.ac.uk::27ca61ee-ba03-4b92-a89a-1d5600e2200a" providerId="AD" clId="Web-{2BBB8F38-35E6-B482-2548-245BF50766D8}" dt="2023-03-20T10:56:55.938" v="85" actId="1076"/>
          <ac:spMkLst>
            <pc:docMk/>
            <pc:sldMk cId="1662728920" sldId="317"/>
            <ac:spMk id="6" creationId="{B7AE7B51-90FA-7A21-A0B1-7EB00708D925}"/>
          </ac:spMkLst>
        </pc:spChg>
      </pc:sldChg>
      <pc:sldChg chg="addSp delSp modSp add replId delAnim">
        <pc:chgData name="Roberta Tucker" userId="S::r.tucker@uwtsd.ac.uk::27ca61ee-ba03-4b92-a89a-1d5600e2200a" providerId="AD" clId="Web-{2BBB8F38-35E6-B482-2548-245BF50766D8}" dt="2023-03-20T11:09:26.800" v="134" actId="1076"/>
        <pc:sldMkLst>
          <pc:docMk/>
          <pc:sldMk cId="1486034165" sldId="318"/>
        </pc:sldMkLst>
        <pc:spChg chg="mod">
          <ac:chgData name="Roberta Tucker" userId="S::r.tucker@uwtsd.ac.uk::27ca61ee-ba03-4b92-a89a-1d5600e2200a" providerId="AD" clId="Web-{2BBB8F38-35E6-B482-2548-245BF50766D8}" dt="2023-03-20T11:07:17.015" v="127" actId="1076"/>
          <ac:spMkLst>
            <pc:docMk/>
            <pc:sldMk cId="1486034165" sldId="318"/>
            <ac:spMk id="2" creationId="{5AB58CF7-5BBC-4B33-5B8B-FAF28E24F51D}"/>
          </ac:spMkLst>
        </pc:spChg>
        <pc:spChg chg="mod">
          <ac:chgData name="Roberta Tucker" userId="S::r.tucker@uwtsd.ac.uk::27ca61ee-ba03-4b92-a89a-1d5600e2200a" providerId="AD" clId="Web-{2BBB8F38-35E6-B482-2548-245BF50766D8}" dt="2023-03-20T11:05:55.888" v="112" actId="20577"/>
          <ac:spMkLst>
            <pc:docMk/>
            <pc:sldMk cId="1486034165" sldId="318"/>
            <ac:spMk id="6" creationId="{0A49D13F-A02B-34DF-3E84-B90D79FF944D}"/>
          </ac:spMkLst>
        </pc:spChg>
        <pc:spChg chg="mod ord">
          <ac:chgData name="Roberta Tucker" userId="S::r.tucker@uwtsd.ac.uk::27ca61ee-ba03-4b92-a89a-1d5600e2200a" providerId="AD" clId="Web-{2BBB8F38-35E6-B482-2548-245BF50766D8}" dt="2023-03-20T11:09:18.346" v="133"/>
          <ac:spMkLst>
            <pc:docMk/>
            <pc:sldMk cId="1486034165" sldId="318"/>
            <ac:spMk id="11" creationId="{0A63919C-AA2D-0A8A-4C66-98AD228AB063}"/>
          </ac:spMkLst>
        </pc:spChg>
        <pc:picChg chg="add mod">
          <ac:chgData name="Roberta Tucker" userId="S::r.tucker@uwtsd.ac.uk::27ca61ee-ba03-4b92-a89a-1d5600e2200a" providerId="AD" clId="Web-{2BBB8F38-35E6-B482-2548-245BF50766D8}" dt="2023-03-20T11:09:01.830" v="131" actId="14100"/>
          <ac:picMkLst>
            <pc:docMk/>
            <pc:sldMk cId="1486034165" sldId="318"/>
            <ac:picMk id="3" creationId="{8F4088F9-BB39-1BDB-0E80-1DEE41B2E9E2}"/>
          </ac:picMkLst>
        </pc:picChg>
        <pc:picChg chg="del">
          <ac:chgData name="Roberta Tucker" userId="S::r.tucker@uwtsd.ac.uk::27ca61ee-ba03-4b92-a89a-1d5600e2200a" providerId="AD" clId="Web-{2BBB8F38-35E6-B482-2548-245BF50766D8}" dt="2023-03-20T11:05:17.590" v="105"/>
          <ac:picMkLst>
            <pc:docMk/>
            <pc:sldMk cId="1486034165" sldId="318"/>
            <ac:picMk id="5" creationId="{9D590117-96B2-405C-B35C-93F28B8002C6}"/>
          </ac:picMkLst>
        </pc:picChg>
        <pc:picChg chg="mod">
          <ac:chgData name="Roberta Tucker" userId="S::r.tucker@uwtsd.ac.uk::27ca61ee-ba03-4b92-a89a-1d5600e2200a" providerId="AD" clId="Web-{2BBB8F38-35E6-B482-2548-245BF50766D8}" dt="2023-03-20T11:09:26.800" v="134" actId="1076"/>
          <ac:picMkLst>
            <pc:docMk/>
            <pc:sldMk cId="1486034165" sldId="318"/>
            <ac:picMk id="12" creationId="{5E07898B-D491-C420-36C8-B58E6064B88A}"/>
          </ac:picMkLst>
        </pc:picChg>
      </pc:sldChg>
      <pc:sldChg chg="addSp delSp modSp add replId">
        <pc:chgData name="Roberta Tucker" userId="S::r.tucker@uwtsd.ac.uk::27ca61ee-ba03-4b92-a89a-1d5600e2200a" providerId="AD" clId="Web-{2BBB8F38-35E6-B482-2548-245BF50766D8}" dt="2023-03-20T11:13:46.634" v="149" actId="14100"/>
        <pc:sldMkLst>
          <pc:docMk/>
          <pc:sldMk cId="3311155096" sldId="319"/>
        </pc:sldMkLst>
        <pc:picChg chg="del">
          <ac:chgData name="Roberta Tucker" userId="S::r.tucker@uwtsd.ac.uk::27ca61ee-ba03-4b92-a89a-1d5600e2200a" providerId="AD" clId="Web-{2BBB8F38-35E6-B482-2548-245BF50766D8}" dt="2023-03-20T11:12:42.992" v="136"/>
          <ac:picMkLst>
            <pc:docMk/>
            <pc:sldMk cId="3311155096" sldId="319"/>
            <ac:picMk id="2" creationId="{8BFE3F17-36C8-867B-7A35-A4F4A1F7A0E7}"/>
          </ac:picMkLst>
        </pc:picChg>
        <pc:picChg chg="add mod">
          <ac:chgData name="Roberta Tucker" userId="S::r.tucker@uwtsd.ac.uk::27ca61ee-ba03-4b92-a89a-1d5600e2200a" providerId="AD" clId="Web-{2BBB8F38-35E6-B482-2548-245BF50766D8}" dt="2023-03-20T11:13:01.274" v="142" actId="14100"/>
          <ac:picMkLst>
            <pc:docMk/>
            <pc:sldMk cId="3311155096" sldId="319"/>
            <ac:picMk id="3" creationId="{3888FA63-3088-74CB-98F6-91FE5BD07463}"/>
          </ac:picMkLst>
        </pc:picChg>
        <pc:picChg chg="add mod">
          <ac:chgData name="Roberta Tucker" userId="S::r.tucker@uwtsd.ac.uk::27ca61ee-ba03-4b92-a89a-1d5600e2200a" providerId="AD" clId="Web-{2BBB8F38-35E6-B482-2548-245BF50766D8}" dt="2023-03-20T11:13:46.634" v="149" actId="14100"/>
          <ac:picMkLst>
            <pc:docMk/>
            <pc:sldMk cId="3311155096" sldId="319"/>
            <ac:picMk id="4" creationId="{DE216314-2661-3DC0-214A-B0990B94A3A5}"/>
          </ac:picMkLst>
        </pc:picChg>
        <pc:picChg chg="del">
          <ac:chgData name="Roberta Tucker" userId="S::r.tucker@uwtsd.ac.uk::27ca61ee-ba03-4b92-a89a-1d5600e2200a" providerId="AD" clId="Web-{2BBB8F38-35E6-B482-2548-245BF50766D8}" dt="2023-03-20T11:13:21.149" v="143"/>
          <ac:picMkLst>
            <pc:docMk/>
            <pc:sldMk cId="3311155096" sldId="319"/>
            <ac:picMk id="7" creationId="{E0E51538-77E0-5A67-F4A5-846814B66C62}"/>
          </ac:picMkLst>
        </pc:picChg>
      </pc:sldChg>
      <pc:sldChg chg="modSp add replId">
        <pc:chgData name="Roberta Tucker" userId="S::r.tucker@uwtsd.ac.uk::27ca61ee-ba03-4b92-a89a-1d5600e2200a" providerId="AD" clId="Web-{2BBB8F38-35E6-B482-2548-245BF50766D8}" dt="2023-03-20T11:28:32.421" v="327" actId="20577"/>
        <pc:sldMkLst>
          <pc:docMk/>
          <pc:sldMk cId="3064254198" sldId="320"/>
        </pc:sldMkLst>
        <pc:spChg chg="mod">
          <ac:chgData name="Roberta Tucker" userId="S::r.tucker@uwtsd.ac.uk::27ca61ee-ba03-4b92-a89a-1d5600e2200a" providerId="AD" clId="Web-{2BBB8F38-35E6-B482-2548-245BF50766D8}" dt="2023-03-20T11:24:32.009" v="297" actId="14100"/>
          <ac:spMkLst>
            <pc:docMk/>
            <pc:sldMk cId="3064254198" sldId="320"/>
            <ac:spMk id="3" creationId="{06AACF95-53BB-BB8C-3BAA-179CC4F3BFD8}"/>
          </ac:spMkLst>
        </pc:spChg>
        <pc:spChg chg="mod">
          <ac:chgData name="Roberta Tucker" userId="S::r.tucker@uwtsd.ac.uk::27ca61ee-ba03-4b92-a89a-1d5600e2200a" providerId="AD" clId="Web-{2BBB8F38-35E6-B482-2548-245BF50766D8}" dt="2023-03-20T11:28:32.421" v="327" actId="20577"/>
          <ac:spMkLst>
            <pc:docMk/>
            <pc:sldMk cId="3064254198" sldId="320"/>
            <ac:spMk id="9" creationId="{516B0B45-BF74-0217-F5F9-2E49B5FF5558}"/>
          </ac:spMkLst>
        </pc:spChg>
        <pc:picChg chg="mod">
          <ac:chgData name="Roberta Tucker" userId="S::r.tucker@uwtsd.ac.uk::27ca61ee-ba03-4b92-a89a-1d5600e2200a" providerId="AD" clId="Web-{2BBB8F38-35E6-B482-2548-245BF50766D8}" dt="2023-03-20T11:24:36.088" v="298" actId="14100"/>
          <ac:picMkLst>
            <pc:docMk/>
            <pc:sldMk cId="3064254198" sldId="320"/>
            <ac:picMk id="2" creationId="{4466C88D-02E8-4E3F-BBE4-6D843B4A7483}"/>
          </ac:picMkLst>
        </pc:picChg>
        <pc:picChg chg="mod">
          <ac:chgData name="Roberta Tucker" userId="S::r.tucker@uwtsd.ac.uk::27ca61ee-ba03-4b92-a89a-1d5600e2200a" providerId="AD" clId="Web-{2BBB8F38-35E6-B482-2548-245BF50766D8}" dt="2023-03-20T11:24:47.854" v="300" actId="14100"/>
          <ac:picMkLst>
            <pc:docMk/>
            <pc:sldMk cId="3064254198" sldId="320"/>
            <ac:picMk id="5" creationId="{A421713A-A9B3-261D-1F2A-95112F2D1BD8}"/>
          </ac:picMkLst>
        </pc:picChg>
      </pc:sldChg>
      <pc:sldChg chg="addSp delSp modSp add replId">
        <pc:chgData name="Roberta Tucker" userId="S::r.tucker@uwtsd.ac.uk::27ca61ee-ba03-4b92-a89a-1d5600e2200a" providerId="AD" clId="Web-{2BBB8F38-35E6-B482-2548-245BF50766D8}" dt="2023-03-20T11:40:19.595" v="388" actId="1076"/>
        <pc:sldMkLst>
          <pc:docMk/>
          <pc:sldMk cId="392031832" sldId="321"/>
        </pc:sldMkLst>
        <pc:spChg chg="mod">
          <ac:chgData name="Roberta Tucker" userId="S::r.tucker@uwtsd.ac.uk::27ca61ee-ba03-4b92-a89a-1d5600e2200a" providerId="AD" clId="Web-{2BBB8F38-35E6-B482-2548-245BF50766D8}" dt="2023-03-20T11:33:31.398" v="358" actId="20577"/>
          <ac:spMkLst>
            <pc:docMk/>
            <pc:sldMk cId="392031832" sldId="321"/>
            <ac:spMk id="6" creationId="{0A49D13F-A02B-34DF-3E84-B90D79FF944D}"/>
          </ac:spMkLst>
        </pc:spChg>
        <pc:spChg chg="mod">
          <ac:chgData name="Roberta Tucker" userId="S::r.tucker@uwtsd.ac.uk::27ca61ee-ba03-4b92-a89a-1d5600e2200a" providerId="AD" clId="Web-{2BBB8F38-35E6-B482-2548-245BF50766D8}" dt="2023-03-20T11:40:05.329" v="385" actId="1076"/>
          <ac:spMkLst>
            <pc:docMk/>
            <pc:sldMk cId="392031832" sldId="321"/>
            <ac:spMk id="150" creationId="{7BE6CB9B-750F-FF0B-E5C3-62037D55B16C}"/>
          </ac:spMkLst>
        </pc:spChg>
        <pc:spChg chg="mod">
          <ac:chgData name="Roberta Tucker" userId="S::r.tucker@uwtsd.ac.uk::27ca61ee-ba03-4b92-a89a-1d5600e2200a" providerId="AD" clId="Web-{2BBB8F38-35E6-B482-2548-245BF50766D8}" dt="2023-03-20T11:40:07.860" v="386" actId="1076"/>
          <ac:spMkLst>
            <pc:docMk/>
            <pc:sldMk cId="392031832" sldId="321"/>
            <ac:spMk id="154" creationId="{0E708737-46E6-0490-482C-5270E48DD052}"/>
          </ac:spMkLst>
        </pc:spChg>
        <pc:spChg chg="mod">
          <ac:chgData name="Roberta Tucker" userId="S::r.tucker@uwtsd.ac.uk::27ca61ee-ba03-4b92-a89a-1d5600e2200a" providerId="AD" clId="Web-{2BBB8F38-35E6-B482-2548-245BF50766D8}" dt="2023-03-20T11:40:19.595" v="388" actId="1076"/>
          <ac:spMkLst>
            <pc:docMk/>
            <pc:sldMk cId="392031832" sldId="321"/>
            <ac:spMk id="172" creationId="{965E7B28-789F-EC02-72A5-0814F2BACAD2}"/>
          </ac:spMkLst>
        </pc:spChg>
        <pc:graphicFrameChg chg="del">
          <ac:chgData name="Roberta Tucker" userId="S::r.tucker@uwtsd.ac.uk::27ca61ee-ba03-4b92-a89a-1d5600e2200a" providerId="AD" clId="Web-{2BBB8F38-35E6-B482-2548-245BF50766D8}" dt="2023-03-20T11:32:24.255" v="329"/>
          <ac:graphicFrameMkLst>
            <pc:docMk/>
            <pc:sldMk cId="392031832" sldId="321"/>
            <ac:graphicFrameMk id="2" creationId="{570255C8-7B36-8750-F2BC-9E1191C94E54}"/>
          </ac:graphicFrameMkLst>
        </pc:graphicFrameChg>
        <pc:picChg chg="add mod">
          <ac:chgData name="Roberta Tucker" userId="S::r.tucker@uwtsd.ac.uk::27ca61ee-ba03-4b92-a89a-1d5600e2200a" providerId="AD" clId="Web-{2BBB8F38-35E6-B482-2548-245BF50766D8}" dt="2023-03-20T11:32:31.302" v="332" actId="14100"/>
          <ac:picMkLst>
            <pc:docMk/>
            <pc:sldMk cId="392031832" sldId="321"/>
            <ac:picMk id="12" creationId="{6D1EC79D-53AC-CB5A-F46E-328BFF375780}"/>
          </ac:picMkLst>
        </pc:picChg>
      </pc:sldChg>
      <pc:sldChg chg="addSp delSp modSp add replId">
        <pc:chgData name="Roberta Tucker" userId="S::r.tucker@uwtsd.ac.uk::27ca61ee-ba03-4b92-a89a-1d5600e2200a" providerId="AD" clId="Web-{2BBB8F38-35E6-B482-2548-245BF50766D8}" dt="2023-03-20T12:07:17.462" v="419" actId="20577"/>
        <pc:sldMkLst>
          <pc:docMk/>
          <pc:sldMk cId="2367057921" sldId="322"/>
        </pc:sldMkLst>
        <pc:spChg chg="mod">
          <ac:chgData name="Roberta Tucker" userId="S::r.tucker@uwtsd.ac.uk::27ca61ee-ba03-4b92-a89a-1d5600e2200a" providerId="AD" clId="Web-{2BBB8F38-35E6-B482-2548-245BF50766D8}" dt="2023-03-20T12:07:17.462" v="419" actId="20577"/>
          <ac:spMkLst>
            <pc:docMk/>
            <pc:sldMk cId="2367057921" sldId="322"/>
            <ac:spMk id="6" creationId="{0A49D13F-A02B-34DF-3E84-B90D79FF944D}"/>
          </ac:spMkLst>
        </pc:spChg>
        <pc:picChg chg="del">
          <ac:chgData name="Roberta Tucker" userId="S::r.tucker@uwtsd.ac.uk::27ca61ee-ba03-4b92-a89a-1d5600e2200a" providerId="AD" clId="Web-{2BBB8F38-35E6-B482-2548-245BF50766D8}" dt="2023-03-20T12:06:30.226" v="411"/>
          <ac:picMkLst>
            <pc:docMk/>
            <pc:sldMk cId="2367057921" sldId="322"/>
            <ac:picMk id="2" creationId="{A28C92C9-9045-263F-E631-DF0698EA0086}"/>
          </ac:picMkLst>
        </pc:picChg>
        <pc:picChg chg="add mod">
          <ac:chgData name="Roberta Tucker" userId="S::r.tucker@uwtsd.ac.uk::27ca61ee-ba03-4b92-a89a-1d5600e2200a" providerId="AD" clId="Web-{2BBB8F38-35E6-B482-2548-245BF50766D8}" dt="2023-03-20T11:50:53.360" v="410" actId="1076"/>
          <ac:picMkLst>
            <pc:docMk/>
            <pc:sldMk cId="2367057921" sldId="322"/>
            <ac:picMk id="3" creationId="{FCFC9131-9E33-1E82-4408-92BC73CE3D65}"/>
          </ac:picMkLst>
        </pc:picChg>
        <pc:picChg chg="del">
          <ac:chgData name="Roberta Tucker" userId="S::r.tucker@uwtsd.ac.uk::27ca61ee-ba03-4b92-a89a-1d5600e2200a" providerId="AD" clId="Web-{2BBB8F38-35E6-B482-2548-245BF50766D8}" dt="2023-03-20T11:47:32.840" v="398"/>
          <ac:picMkLst>
            <pc:docMk/>
            <pc:sldMk cId="2367057921" sldId="322"/>
            <ac:picMk id="4" creationId="{6CB07274-AA90-448D-89EE-258ADBE03E2C}"/>
          </ac:picMkLst>
        </pc:picChg>
        <pc:picChg chg="add mod">
          <ac:chgData name="Roberta Tucker" userId="S::r.tucker@uwtsd.ac.uk::27ca61ee-ba03-4b92-a89a-1d5600e2200a" providerId="AD" clId="Web-{2BBB8F38-35E6-B482-2548-245BF50766D8}" dt="2023-03-20T12:06:43.898" v="415" actId="1076"/>
          <ac:picMkLst>
            <pc:docMk/>
            <pc:sldMk cId="2367057921" sldId="322"/>
            <ac:picMk id="5" creationId="{807AFBD0-B210-1F7F-886E-49E711E5F3EE}"/>
          </ac:picMkLst>
        </pc:picChg>
      </pc:sldChg>
      <pc:sldChg chg="addSp delSp modSp add replId">
        <pc:chgData name="Roberta Tucker" userId="S::r.tucker@uwtsd.ac.uk::27ca61ee-ba03-4b92-a89a-1d5600e2200a" providerId="AD" clId="Web-{2BBB8F38-35E6-B482-2548-245BF50766D8}" dt="2023-03-20T12:11:52.390" v="451" actId="1076"/>
        <pc:sldMkLst>
          <pc:docMk/>
          <pc:sldMk cId="3383028603" sldId="323"/>
        </pc:sldMkLst>
        <pc:spChg chg="mod ord">
          <ac:chgData name="Roberta Tucker" userId="S::r.tucker@uwtsd.ac.uk::27ca61ee-ba03-4b92-a89a-1d5600e2200a" providerId="AD" clId="Web-{2BBB8F38-35E6-B482-2548-245BF50766D8}" dt="2023-03-20T12:11:52.390" v="451" actId="1076"/>
          <ac:spMkLst>
            <pc:docMk/>
            <pc:sldMk cId="3383028603" sldId="323"/>
            <ac:spMk id="3" creationId="{932B0D2C-8945-8497-68BC-512529436E01}"/>
          </ac:spMkLst>
        </pc:spChg>
        <pc:spChg chg="mod">
          <ac:chgData name="Roberta Tucker" userId="S::r.tucker@uwtsd.ac.uk::27ca61ee-ba03-4b92-a89a-1d5600e2200a" providerId="AD" clId="Web-{2BBB8F38-35E6-B482-2548-245BF50766D8}" dt="2023-03-20T12:07:32.415" v="423" actId="20577"/>
          <ac:spMkLst>
            <pc:docMk/>
            <pc:sldMk cId="3383028603" sldId="323"/>
            <ac:spMk id="6" creationId="{0A49D13F-A02B-34DF-3E84-B90D79FF944D}"/>
          </ac:spMkLst>
        </pc:spChg>
        <pc:picChg chg="del">
          <ac:chgData name="Roberta Tucker" userId="S::r.tucker@uwtsd.ac.uk::27ca61ee-ba03-4b92-a89a-1d5600e2200a" providerId="AD" clId="Web-{2BBB8F38-35E6-B482-2548-245BF50766D8}" dt="2023-03-20T11:48:12.653" v="402"/>
          <ac:picMkLst>
            <pc:docMk/>
            <pc:sldMk cId="3383028603" sldId="323"/>
            <ac:picMk id="2" creationId="{A5C00724-A8BE-2C38-E7B9-D995F6C1C732}"/>
          </ac:picMkLst>
        </pc:picChg>
        <pc:picChg chg="del">
          <ac:chgData name="Roberta Tucker" userId="S::r.tucker@uwtsd.ac.uk::27ca61ee-ba03-4b92-a89a-1d5600e2200a" providerId="AD" clId="Web-{2BBB8F38-35E6-B482-2548-245BF50766D8}" dt="2023-03-20T12:07:44.962" v="428"/>
          <ac:picMkLst>
            <pc:docMk/>
            <pc:sldMk cId="3383028603" sldId="323"/>
            <ac:picMk id="4" creationId="{9E916086-D31F-A74B-66DF-D6D8500CAA36}"/>
          </ac:picMkLst>
        </pc:picChg>
        <pc:picChg chg="add mod">
          <ac:chgData name="Roberta Tucker" userId="S::r.tucker@uwtsd.ac.uk::27ca61ee-ba03-4b92-a89a-1d5600e2200a" providerId="AD" clId="Web-{2BBB8F38-35E6-B482-2548-245BF50766D8}" dt="2023-03-20T12:10:32.388" v="432" actId="1076"/>
          <ac:picMkLst>
            <pc:docMk/>
            <pc:sldMk cId="3383028603" sldId="323"/>
            <ac:picMk id="5" creationId="{42896B05-034A-DBEB-9A51-0C08B00198A8}"/>
          </ac:picMkLst>
        </pc:picChg>
        <pc:picChg chg="add mod">
          <ac:chgData name="Roberta Tucker" userId="S::r.tucker@uwtsd.ac.uk::27ca61ee-ba03-4b92-a89a-1d5600e2200a" providerId="AD" clId="Web-{2BBB8F38-35E6-B482-2548-245BF50766D8}" dt="2023-03-20T12:10:34.935" v="433" actId="1076"/>
          <ac:picMkLst>
            <pc:docMk/>
            <pc:sldMk cId="3383028603" sldId="323"/>
            <ac:picMk id="7" creationId="{6C5C02E9-283C-B6B7-F024-070391298DCF}"/>
          </ac:picMkLst>
        </pc:picChg>
      </pc:sldChg>
      <pc:sldChg chg="add replId">
        <pc:chgData name="Roberta Tucker" userId="S::r.tucker@uwtsd.ac.uk::27ca61ee-ba03-4b92-a89a-1d5600e2200a" providerId="AD" clId="Web-{2BBB8F38-35E6-B482-2548-245BF50766D8}" dt="2023-03-20T12:12:02.562" v="452"/>
        <pc:sldMkLst>
          <pc:docMk/>
          <pc:sldMk cId="1846646974" sldId="324"/>
        </pc:sldMkLst>
      </pc:sldChg>
      <pc:sldChg chg="add replId">
        <pc:chgData name="Roberta Tucker" userId="S::r.tucker@uwtsd.ac.uk::27ca61ee-ba03-4b92-a89a-1d5600e2200a" providerId="AD" clId="Web-{2BBB8F38-35E6-B482-2548-245BF50766D8}" dt="2023-03-20T13:03:44.064" v="453"/>
        <pc:sldMkLst>
          <pc:docMk/>
          <pc:sldMk cId="274407576" sldId="325"/>
        </pc:sldMkLst>
      </pc:sldChg>
      <pc:sldChg chg="add replId">
        <pc:chgData name="Roberta Tucker" userId="S::r.tucker@uwtsd.ac.uk::27ca61ee-ba03-4b92-a89a-1d5600e2200a" providerId="AD" clId="Web-{2BBB8F38-35E6-B482-2548-245BF50766D8}" dt="2023-03-20T13:03:49.204" v="454"/>
        <pc:sldMkLst>
          <pc:docMk/>
          <pc:sldMk cId="2398482667" sldId="326"/>
        </pc:sldMkLst>
      </pc:sldChg>
    </pc:docChg>
  </pc:docChgLst>
  <pc:docChgLst>
    <pc:chgData name="Roberta Tucker" userId="S::r.tucker@uwtsd.ac.uk::27ca61ee-ba03-4b92-a89a-1d5600e2200a" providerId="AD" clId="Web-{44C2EC2B-B24A-EABC-860B-FC35E320EE23}"/>
    <pc:docChg chg="modSld">
      <pc:chgData name="Roberta Tucker" userId="S::r.tucker@uwtsd.ac.uk::27ca61ee-ba03-4b92-a89a-1d5600e2200a" providerId="AD" clId="Web-{44C2EC2B-B24A-EABC-860B-FC35E320EE23}" dt="2023-10-10T23:10:44.224" v="0" actId="1076"/>
      <pc:docMkLst>
        <pc:docMk/>
      </pc:docMkLst>
      <pc:sldChg chg="modSp">
        <pc:chgData name="Roberta Tucker" userId="S::r.tucker@uwtsd.ac.uk::27ca61ee-ba03-4b92-a89a-1d5600e2200a" providerId="AD" clId="Web-{44C2EC2B-B24A-EABC-860B-FC35E320EE23}" dt="2023-10-10T23:10:44.224" v="0" actId="1076"/>
        <pc:sldMkLst>
          <pc:docMk/>
          <pc:sldMk cId="2398482667" sldId="326"/>
        </pc:sldMkLst>
        <pc:picChg chg="mod">
          <ac:chgData name="Roberta Tucker" userId="S::r.tucker@uwtsd.ac.uk::27ca61ee-ba03-4b92-a89a-1d5600e2200a" providerId="AD" clId="Web-{44C2EC2B-B24A-EABC-860B-FC35E320EE23}" dt="2023-10-10T23:10:44.224" v="0" actId="1076"/>
          <ac:picMkLst>
            <pc:docMk/>
            <pc:sldMk cId="2398482667" sldId="326"/>
            <ac:picMk id="3" creationId="{D6F55E2A-018C-75B1-5AD3-29AA1383C7C4}"/>
          </ac:picMkLst>
        </pc:picChg>
      </pc:sldChg>
    </pc:docChg>
  </pc:docChgLst>
  <pc:docChgLst>
    <pc:chgData name="Roberta Tucker" userId="S::r.tucker@uwtsd.ac.uk::27ca61ee-ba03-4b92-a89a-1d5600e2200a" providerId="AD" clId="Web-{A92FE307-DC54-1B4C-A551-E758BF3AD682}"/>
    <pc:docChg chg="modSld">
      <pc:chgData name="Roberta Tucker" userId="S::r.tucker@uwtsd.ac.uk::27ca61ee-ba03-4b92-a89a-1d5600e2200a" providerId="AD" clId="Web-{A92FE307-DC54-1B4C-A551-E758BF3AD682}" dt="2023-03-12T18:57:44.457" v="341" actId="1076"/>
      <pc:docMkLst>
        <pc:docMk/>
      </pc:docMkLst>
      <pc:sldChg chg="modSp">
        <pc:chgData name="Roberta Tucker" userId="S::r.tucker@uwtsd.ac.uk::27ca61ee-ba03-4b92-a89a-1d5600e2200a" providerId="AD" clId="Web-{A92FE307-DC54-1B4C-A551-E758BF3AD682}" dt="2023-03-12T18:50:20.182" v="236"/>
        <pc:sldMkLst>
          <pc:docMk/>
          <pc:sldMk cId="3395840697" sldId="277"/>
        </pc:sldMkLst>
        <pc:graphicFrameChg chg="mod modGraphic">
          <ac:chgData name="Roberta Tucker" userId="S::r.tucker@uwtsd.ac.uk::27ca61ee-ba03-4b92-a89a-1d5600e2200a" providerId="AD" clId="Web-{A92FE307-DC54-1B4C-A551-E758BF3AD682}" dt="2023-03-12T18:50:20.182" v="236"/>
          <ac:graphicFrameMkLst>
            <pc:docMk/>
            <pc:sldMk cId="3395840697" sldId="277"/>
            <ac:graphicFrameMk id="3" creationId="{AA592D1A-9ECD-4657-B7B0-D42FC8FA6C05}"/>
          </ac:graphicFrameMkLst>
        </pc:graphicFrameChg>
      </pc:sldChg>
      <pc:sldChg chg="modSp">
        <pc:chgData name="Roberta Tucker" userId="S::r.tucker@uwtsd.ac.uk::27ca61ee-ba03-4b92-a89a-1d5600e2200a" providerId="AD" clId="Web-{A92FE307-DC54-1B4C-A551-E758BF3AD682}" dt="2023-03-12T18:57:44.457" v="341" actId="1076"/>
        <pc:sldMkLst>
          <pc:docMk/>
          <pc:sldMk cId="3550409742" sldId="296"/>
        </pc:sldMkLst>
        <pc:spChg chg="mod">
          <ac:chgData name="Roberta Tucker" userId="S::r.tucker@uwtsd.ac.uk::27ca61ee-ba03-4b92-a89a-1d5600e2200a" providerId="AD" clId="Web-{A92FE307-DC54-1B4C-A551-E758BF3AD682}" dt="2023-03-12T18:57:44.457" v="341" actId="1076"/>
          <ac:spMkLst>
            <pc:docMk/>
            <pc:sldMk cId="3550409742" sldId="296"/>
            <ac:spMk id="9" creationId="{516B0B45-BF74-0217-F5F9-2E49B5FF5558}"/>
          </ac:spMkLst>
        </pc:spChg>
      </pc:sldChg>
    </pc:docChg>
  </pc:docChgLst>
  <pc:docChgLst>
    <pc:chgData name="Helen Williams (IEH)" userId="S::h.williams1@uwtsd.ac.uk::5fda09de-cffb-4005-9668-5a889ba0e302" providerId="AD" clId="Web-{2C538EC1-7F31-441B-9F63-210746368E00}"/>
    <pc:docChg chg="modSld">
      <pc:chgData name="Helen Williams (IEH)" userId="S::h.williams1@uwtsd.ac.uk::5fda09de-cffb-4005-9668-5a889ba0e302" providerId="AD" clId="Web-{2C538EC1-7F31-441B-9F63-210746368E00}" dt="2023-03-22T20:26:40.391" v="8" actId="20577"/>
      <pc:docMkLst>
        <pc:docMk/>
      </pc:docMkLst>
      <pc:sldChg chg="modSp">
        <pc:chgData name="Helen Williams (IEH)" userId="S::h.williams1@uwtsd.ac.uk::5fda09de-cffb-4005-9668-5a889ba0e302" providerId="AD" clId="Web-{2C538EC1-7F31-441B-9F63-210746368E00}" dt="2023-03-22T20:26:40.391" v="8" actId="20577"/>
        <pc:sldMkLst>
          <pc:docMk/>
          <pc:sldMk cId="1846646974" sldId="324"/>
        </pc:sldMkLst>
        <pc:spChg chg="mod">
          <ac:chgData name="Helen Williams (IEH)" userId="S::h.williams1@uwtsd.ac.uk::5fda09de-cffb-4005-9668-5a889ba0e302" providerId="AD" clId="Web-{2C538EC1-7F31-441B-9F63-210746368E00}" dt="2023-03-22T20:26:40.391" v="8" actId="20577"/>
          <ac:spMkLst>
            <pc:docMk/>
            <pc:sldMk cId="1846646974" sldId="324"/>
            <ac:spMk id="8" creationId="{60C979C7-124C-D382-5563-72DBB2972528}"/>
          </ac:spMkLst>
        </pc:spChg>
      </pc:sldChg>
      <pc:sldChg chg="modSp">
        <pc:chgData name="Helen Williams (IEH)" userId="S::h.williams1@uwtsd.ac.uk::5fda09de-cffb-4005-9668-5a889ba0e302" providerId="AD" clId="Web-{2C538EC1-7F31-441B-9F63-210746368E00}" dt="2023-03-22T20:17:03.536" v="3" actId="20577"/>
        <pc:sldMkLst>
          <pc:docMk/>
          <pc:sldMk cId="2912529907" sldId="332"/>
        </pc:sldMkLst>
        <pc:spChg chg="mod">
          <ac:chgData name="Helen Williams (IEH)" userId="S::h.williams1@uwtsd.ac.uk::5fda09de-cffb-4005-9668-5a889ba0e302" providerId="AD" clId="Web-{2C538EC1-7F31-441B-9F63-210746368E00}" dt="2023-03-22T20:17:03.536" v="3" actId="20577"/>
          <ac:spMkLst>
            <pc:docMk/>
            <pc:sldMk cId="2912529907" sldId="332"/>
            <ac:spMk id="3" creationId="{EDE512D6-1B42-4E1C-AEE3-478A340AC162}"/>
          </ac:spMkLst>
        </pc:spChg>
      </pc:sldChg>
    </pc:docChg>
  </pc:docChgLst>
  <pc:docChgLst>
    <pc:chgData name="Roberta Tucker" userId="S::r.tucker@uwtsd.ac.uk::27ca61ee-ba03-4b92-a89a-1d5600e2200a" providerId="AD" clId="Web-{39211B53-9A5F-A747-25C6-C9D4752A7C4B}"/>
    <pc:docChg chg="modSld">
      <pc:chgData name="Roberta Tucker" userId="S::r.tucker@uwtsd.ac.uk::27ca61ee-ba03-4b92-a89a-1d5600e2200a" providerId="AD" clId="Web-{39211B53-9A5F-A747-25C6-C9D4752A7C4B}" dt="2022-11-08T16:06:31.186" v="1" actId="20577"/>
      <pc:docMkLst>
        <pc:docMk/>
      </pc:docMkLst>
      <pc:sldChg chg="modSp">
        <pc:chgData name="Roberta Tucker" userId="S::r.tucker@uwtsd.ac.uk::27ca61ee-ba03-4b92-a89a-1d5600e2200a" providerId="AD" clId="Web-{39211B53-9A5F-A747-25C6-C9D4752A7C4B}" dt="2022-11-08T16:06:31.186" v="1" actId="20577"/>
        <pc:sldMkLst>
          <pc:docMk/>
          <pc:sldMk cId="1621340466" sldId="286"/>
        </pc:sldMkLst>
        <pc:spChg chg="mod">
          <ac:chgData name="Roberta Tucker" userId="S::r.tucker@uwtsd.ac.uk::27ca61ee-ba03-4b92-a89a-1d5600e2200a" providerId="AD" clId="Web-{39211B53-9A5F-A747-25C6-C9D4752A7C4B}" dt="2022-11-08T16:06:31.186" v="1" actId="20577"/>
          <ac:spMkLst>
            <pc:docMk/>
            <pc:sldMk cId="1621340466" sldId="286"/>
            <ac:spMk id="6" creationId="{0A49D13F-A02B-34DF-3E84-B90D79FF944D}"/>
          </ac:spMkLst>
        </pc:spChg>
      </pc:sldChg>
    </pc:docChg>
  </pc:docChgLst>
  <pc:docChgLst>
    <pc:chgData name="Roberta Tucker" userId="S::r.tucker@uwtsd.ac.uk::27ca61ee-ba03-4b92-a89a-1d5600e2200a" providerId="AD" clId="Web-{86B60664-42E7-7ECA-0B6C-D1B561641B38}"/>
    <pc:docChg chg="modSld">
      <pc:chgData name="Roberta Tucker" userId="S::r.tucker@uwtsd.ac.uk::27ca61ee-ba03-4b92-a89a-1d5600e2200a" providerId="AD" clId="Web-{86B60664-42E7-7ECA-0B6C-D1B561641B38}" dt="2023-03-22T19:37:52.874" v="23" actId="1076"/>
      <pc:docMkLst>
        <pc:docMk/>
      </pc:docMkLst>
      <pc:sldChg chg="addSp delSp modSp">
        <pc:chgData name="Roberta Tucker" userId="S::r.tucker@uwtsd.ac.uk::27ca61ee-ba03-4b92-a89a-1d5600e2200a" providerId="AD" clId="Web-{86B60664-42E7-7ECA-0B6C-D1B561641B38}" dt="2023-03-22T19:37:52.874" v="23" actId="1076"/>
        <pc:sldMkLst>
          <pc:docMk/>
          <pc:sldMk cId="1846646974" sldId="324"/>
        </pc:sldMkLst>
        <pc:spChg chg="add mod">
          <ac:chgData name="Roberta Tucker" userId="S::r.tucker@uwtsd.ac.uk::27ca61ee-ba03-4b92-a89a-1d5600e2200a" providerId="AD" clId="Web-{86B60664-42E7-7ECA-0B6C-D1B561641B38}" dt="2023-03-22T19:37:44.280" v="21" actId="20577"/>
          <ac:spMkLst>
            <pc:docMk/>
            <pc:sldMk cId="1846646974" sldId="324"/>
            <ac:spMk id="5" creationId="{20D14B46-3EFC-7F2F-0717-63A92ACDBF08}"/>
          </ac:spMkLst>
        </pc:spChg>
        <pc:spChg chg="mod">
          <ac:chgData name="Roberta Tucker" userId="S::r.tucker@uwtsd.ac.uk::27ca61ee-ba03-4b92-a89a-1d5600e2200a" providerId="AD" clId="Web-{86B60664-42E7-7ECA-0B6C-D1B561641B38}" dt="2023-03-22T19:37:47.999" v="22" actId="14100"/>
          <ac:spMkLst>
            <pc:docMk/>
            <pc:sldMk cId="1846646974" sldId="324"/>
            <ac:spMk id="6" creationId="{0A49D13F-A02B-34DF-3E84-B90D79FF944D}"/>
          </ac:spMkLst>
        </pc:spChg>
        <pc:spChg chg="mod">
          <ac:chgData name="Roberta Tucker" userId="S::r.tucker@uwtsd.ac.uk::27ca61ee-ba03-4b92-a89a-1d5600e2200a" providerId="AD" clId="Web-{86B60664-42E7-7ECA-0B6C-D1B561641B38}" dt="2023-03-22T19:37:52.874" v="23" actId="1076"/>
          <ac:spMkLst>
            <pc:docMk/>
            <pc:sldMk cId="1846646974" sldId="324"/>
            <ac:spMk id="8" creationId="{60C979C7-124C-D382-5563-72DBB2972528}"/>
          </ac:spMkLst>
        </pc:spChg>
        <pc:picChg chg="del">
          <ac:chgData name="Roberta Tucker" userId="S::r.tucker@uwtsd.ac.uk::27ca61ee-ba03-4b92-a89a-1d5600e2200a" providerId="AD" clId="Web-{86B60664-42E7-7ECA-0B6C-D1B561641B38}" dt="2023-03-22T19:33:14.259" v="0"/>
          <ac:picMkLst>
            <pc:docMk/>
            <pc:sldMk cId="1846646974" sldId="324"/>
            <ac:picMk id="2" creationId="{BE611470-C3AB-2FCE-54DD-C1B8D483D268}"/>
          </ac:picMkLst>
        </pc:picChg>
        <pc:picChg chg="del">
          <ac:chgData name="Roberta Tucker" userId="S::r.tucker@uwtsd.ac.uk::27ca61ee-ba03-4b92-a89a-1d5600e2200a" providerId="AD" clId="Web-{86B60664-42E7-7ECA-0B6C-D1B561641B38}" dt="2023-03-22T19:35:32.340" v="13"/>
          <ac:picMkLst>
            <pc:docMk/>
            <pc:sldMk cId="1846646974" sldId="324"/>
            <ac:picMk id="3" creationId="{A7C44DF0-299D-0E80-A65C-106E6A242D4C}"/>
          </ac:picMkLst>
        </pc:picChg>
        <pc:picChg chg="add mod">
          <ac:chgData name="Roberta Tucker" userId="S::r.tucker@uwtsd.ac.uk::27ca61ee-ba03-4b92-a89a-1d5600e2200a" providerId="AD" clId="Web-{86B60664-42E7-7ECA-0B6C-D1B561641B38}" dt="2023-03-22T19:33:53.182" v="4" actId="1076"/>
          <ac:picMkLst>
            <pc:docMk/>
            <pc:sldMk cId="1846646974" sldId="324"/>
            <ac:picMk id="4" creationId="{8A526044-963E-7E9E-8387-C8BC185D27C9}"/>
          </ac:picMkLst>
        </pc:picChg>
        <pc:picChg chg="add mod">
          <ac:chgData name="Roberta Tucker" userId="S::r.tucker@uwtsd.ac.uk::27ca61ee-ba03-4b92-a89a-1d5600e2200a" providerId="AD" clId="Web-{86B60664-42E7-7ECA-0B6C-D1B561641B38}" dt="2023-03-22T19:36:15.575" v="16" actId="14100"/>
          <ac:picMkLst>
            <pc:docMk/>
            <pc:sldMk cId="1846646974" sldId="324"/>
            <ac:picMk id="7" creationId="{5D9D3375-690C-E4D0-F28A-09E381FA2E57}"/>
          </ac:picMkLst>
        </pc:picChg>
      </pc:sldChg>
    </pc:docChg>
  </pc:docChgLst>
  <pc:docChgLst>
    <pc:chgData name="Diane B. Thomas" userId="S::d.b.thomas@uwtsd.ac.uk::66b41853-b18c-4bbb-817e-013f34445414" providerId="AD" clId="Web-{CEDEEAC6-A63C-486E-BF18-F0F1E9E619B8}"/>
    <pc:docChg chg="modSld">
      <pc:chgData name="Diane B. Thomas" userId="S::d.b.thomas@uwtsd.ac.uk::66b41853-b18c-4bbb-817e-013f34445414" providerId="AD" clId="Web-{CEDEEAC6-A63C-486E-BF18-F0F1E9E619B8}" dt="2022-10-18T13:26:21.265" v="340"/>
      <pc:docMkLst>
        <pc:docMk/>
      </pc:docMkLst>
      <pc:sldChg chg="modNotes">
        <pc:chgData name="Diane B. Thomas" userId="S::d.b.thomas@uwtsd.ac.uk::66b41853-b18c-4bbb-817e-013f34445414" providerId="AD" clId="Web-{CEDEEAC6-A63C-486E-BF18-F0F1E9E619B8}" dt="2022-10-18T13:05:19.571" v="31"/>
        <pc:sldMkLst>
          <pc:docMk/>
          <pc:sldMk cId="475034638" sldId="258"/>
        </pc:sldMkLst>
      </pc:sldChg>
      <pc:sldChg chg="modNotes">
        <pc:chgData name="Diane B. Thomas" userId="S::d.b.thomas@uwtsd.ac.uk::66b41853-b18c-4bbb-817e-013f34445414" providerId="AD" clId="Web-{CEDEEAC6-A63C-486E-BF18-F0F1E9E619B8}" dt="2022-10-18T13:05:33.477" v="32"/>
        <pc:sldMkLst>
          <pc:docMk/>
          <pc:sldMk cId="298694145" sldId="268"/>
        </pc:sldMkLst>
      </pc:sldChg>
      <pc:sldChg chg="modSp modNotes">
        <pc:chgData name="Diane B. Thomas" userId="S::d.b.thomas@uwtsd.ac.uk::66b41853-b18c-4bbb-817e-013f34445414" providerId="AD" clId="Web-{CEDEEAC6-A63C-486E-BF18-F0F1E9E619B8}" dt="2022-10-18T13:13:41.361" v="159"/>
        <pc:sldMkLst>
          <pc:docMk/>
          <pc:sldMk cId="3395840697" sldId="277"/>
        </pc:sldMkLst>
        <pc:graphicFrameChg chg="mod modGraphic">
          <ac:chgData name="Diane B. Thomas" userId="S::d.b.thomas@uwtsd.ac.uk::66b41853-b18c-4bbb-817e-013f34445414" providerId="AD" clId="Web-{CEDEEAC6-A63C-486E-BF18-F0F1E9E619B8}" dt="2022-10-18T13:12:22.344" v="130"/>
          <ac:graphicFrameMkLst>
            <pc:docMk/>
            <pc:sldMk cId="3395840697" sldId="277"/>
            <ac:graphicFrameMk id="3" creationId="{AA592D1A-9ECD-4657-B7B0-D42FC8FA6C05}"/>
          </ac:graphicFrameMkLst>
        </pc:graphicFrameChg>
      </pc:sldChg>
      <pc:sldChg chg="modNotes">
        <pc:chgData name="Diane B. Thomas" userId="S::d.b.thomas@uwtsd.ac.uk::66b41853-b18c-4bbb-817e-013f34445414" providerId="AD" clId="Web-{CEDEEAC6-A63C-486E-BF18-F0F1E9E619B8}" dt="2022-10-18T13:25:32.467" v="311"/>
        <pc:sldMkLst>
          <pc:docMk/>
          <pc:sldMk cId="1351059770" sldId="283"/>
        </pc:sldMkLst>
      </pc:sldChg>
      <pc:sldChg chg="modNotes">
        <pc:chgData name="Diane B. Thomas" userId="S::d.b.thomas@uwtsd.ac.uk::66b41853-b18c-4bbb-817e-013f34445414" providerId="AD" clId="Web-{CEDEEAC6-A63C-486E-BF18-F0F1E9E619B8}" dt="2022-10-18T13:26:21.265" v="340"/>
        <pc:sldMkLst>
          <pc:docMk/>
          <pc:sldMk cId="1061366340" sldId="284"/>
        </pc:sldMkLst>
      </pc:sldChg>
      <pc:sldChg chg="modSp modNotes">
        <pc:chgData name="Diane B. Thomas" userId="S::d.b.thomas@uwtsd.ac.uk::66b41853-b18c-4bbb-817e-013f34445414" providerId="AD" clId="Web-{CEDEEAC6-A63C-486E-BF18-F0F1E9E619B8}" dt="2022-10-18T13:09:57.029" v="90" actId="20577"/>
        <pc:sldMkLst>
          <pc:docMk/>
          <pc:sldMk cId="3007618380" sldId="291"/>
        </pc:sldMkLst>
        <pc:spChg chg="mod">
          <ac:chgData name="Diane B. Thomas" userId="S::d.b.thomas@uwtsd.ac.uk::66b41853-b18c-4bbb-817e-013f34445414" providerId="AD" clId="Web-{CEDEEAC6-A63C-486E-BF18-F0F1E9E619B8}" dt="2022-10-18T13:09:57.029" v="90" actId="20577"/>
          <ac:spMkLst>
            <pc:docMk/>
            <pc:sldMk cId="3007618380" sldId="291"/>
            <ac:spMk id="7" creationId="{A937AB12-42E2-471C-796E-B3B12D4EE6AC}"/>
          </ac:spMkLst>
        </pc:spChg>
      </pc:sldChg>
      <pc:sldChg chg="modNotes">
        <pc:chgData name="Diane B. Thomas" userId="S::d.b.thomas@uwtsd.ac.uk::66b41853-b18c-4bbb-817e-013f34445414" providerId="AD" clId="Web-{CEDEEAC6-A63C-486E-BF18-F0F1E9E619B8}" dt="2022-10-18T13:15:31.800" v="181"/>
        <pc:sldMkLst>
          <pc:docMk/>
          <pc:sldMk cId="3318290498" sldId="293"/>
        </pc:sldMkLst>
      </pc:sldChg>
      <pc:sldChg chg="modNotes">
        <pc:chgData name="Diane B. Thomas" userId="S::d.b.thomas@uwtsd.ac.uk::66b41853-b18c-4bbb-817e-013f34445414" providerId="AD" clId="Web-{CEDEEAC6-A63C-486E-BF18-F0F1E9E619B8}" dt="2022-10-18T13:16:52.614" v="228"/>
        <pc:sldMkLst>
          <pc:docMk/>
          <pc:sldMk cId="3447717447" sldId="294"/>
        </pc:sldMkLst>
      </pc:sldChg>
      <pc:sldChg chg="modNotes">
        <pc:chgData name="Diane B. Thomas" userId="S::d.b.thomas@uwtsd.ac.uk::66b41853-b18c-4bbb-817e-013f34445414" providerId="AD" clId="Web-{CEDEEAC6-A63C-486E-BF18-F0F1E9E619B8}" dt="2022-10-18T13:18:30.663" v="254"/>
        <pc:sldMkLst>
          <pc:docMk/>
          <pc:sldMk cId="255754633" sldId="295"/>
        </pc:sldMkLst>
      </pc:sldChg>
      <pc:sldChg chg="modNotes">
        <pc:chgData name="Diane B. Thomas" userId="S::d.b.thomas@uwtsd.ac.uk::66b41853-b18c-4bbb-817e-013f34445414" providerId="AD" clId="Web-{CEDEEAC6-A63C-486E-BF18-F0F1E9E619B8}" dt="2022-10-18T13:19:10.195" v="281"/>
        <pc:sldMkLst>
          <pc:docMk/>
          <pc:sldMk cId="647113581" sldId="297"/>
        </pc:sldMkLst>
      </pc:sldChg>
    </pc:docChg>
  </pc:docChgLst>
  <pc:docChgLst>
    <pc:chgData name="Helen Williams (IEH)" userId="S::h.williams1@uwtsd.ac.uk::5fda09de-cffb-4005-9668-5a889ba0e302" providerId="AD" clId="Web-{AC0788EF-549D-4AF0-9049-7503659D0495}"/>
    <pc:docChg chg="modSld">
      <pc:chgData name="Helen Williams (IEH)" userId="S::h.williams1@uwtsd.ac.uk::5fda09de-cffb-4005-9668-5a889ba0e302" providerId="AD" clId="Web-{AC0788EF-549D-4AF0-9049-7503659D0495}" dt="2023-03-21T17:16:49.662" v="30" actId="20577"/>
      <pc:docMkLst>
        <pc:docMk/>
      </pc:docMkLst>
      <pc:sldChg chg="modSp">
        <pc:chgData name="Helen Williams (IEH)" userId="S::h.williams1@uwtsd.ac.uk::5fda09de-cffb-4005-9668-5a889ba0e302" providerId="AD" clId="Web-{AC0788EF-549D-4AF0-9049-7503659D0495}" dt="2023-03-21T17:16:49.662" v="30" actId="20577"/>
        <pc:sldMkLst>
          <pc:docMk/>
          <pc:sldMk cId="1518516696" sldId="305"/>
        </pc:sldMkLst>
        <pc:spChg chg="mod">
          <ac:chgData name="Helen Williams (IEH)" userId="S::h.williams1@uwtsd.ac.uk::5fda09de-cffb-4005-9668-5a889ba0e302" providerId="AD" clId="Web-{AC0788EF-549D-4AF0-9049-7503659D0495}" dt="2023-03-21T17:16:49.662" v="30" actId="20577"/>
          <ac:spMkLst>
            <pc:docMk/>
            <pc:sldMk cId="1518516696" sldId="305"/>
            <ac:spMk id="6" creationId="{0A49D13F-A02B-34DF-3E84-B90D79FF944D}"/>
          </ac:spMkLst>
        </pc:spChg>
      </pc:sldChg>
      <pc:sldChg chg="modSp">
        <pc:chgData name="Helen Williams (IEH)" userId="S::h.williams1@uwtsd.ac.uk::5fda09de-cffb-4005-9668-5a889ba0e302" providerId="AD" clId="Web-{AC0788EF-549D-4AF0-9049-7503659D0495}" dt="2023-03-21T17:16:10.317" v="13"/>
        <pc:sldMkLst>
          <pc:docMk/>
          <pc:sldMk cId="1008176630" sldId="314"/>
        </pc:sldMkLst>
        <pc:graphicFrameChg chg="mod modGraphic">
          <ac:chgData name="Helen Williams (IEH)" userId="S::h.williams1@uwtsd.ac.uk::5fda09de-cffb-4005-9668-5a889ba0e302" providerId="AD" clId="Web-{AC0788EF-549D-4AF0-9049-7503659D0495}" dt="2023-03-21T17:16:10.317" v="13"/>
          <ac:graphicFrameMkLst>
            <pc:docMk/>
            <pc:sldMk cId="1008176630" sldId="314"/>
            <ac:graphicFrameMk id="3" creationId="{AA592D1A-9ECD-4657-B7B0-D42FC8FA6C05}"/>
          </ac:graphicFrameMkLst>
        </pc:graphicFrameChg>
      </pc:sldChg>
    </pc:docChg>
  </pc:docChgLst>
  <pc:docChgLst>
    <pc:chgData name="Roberta Tucker" userId="S::r.tucker@uwtsd.ac.uk::27ca61ee-ba03-4b92-a89a-1d5600e2200a" providerId="AD" clId="Web-{CC0F05A4-2779-9F01-536A-A189D3921052}"/>
    <pc:docChg chg="modSld">
      <pc:chgData name="Roberta Tucker" userId="S::r.tucker@uwtsd.ac.uk::27ca61ee-ba03-4b92-a89a-1d5600e2200a" providerId="AD" clId="Web-{CC0F05A4-2779-9F01-536A-A189D3921052}" dt="2023-03-20T21:17:37.792" v="58" actId="1076"/>
      <pc:docMkLst>
        <pc:docMk/>
      </pc:docMkLst>
      <pc:sldChg chg="addSp delSp modSp">
        <pc:chgData name="Roberta Tucker" userId="S::r.tucker@uwtsd.ac.uk::27ca61ee-ba03-4b92-a89a-1d5600e2200a" providerId="AD" clId="Web-{CC0F05A4-2779-9F01-536A-A189D3921052}" dt="2023-03-20T20:55:05.170" v="22" actId="1076"/>
        <pc:sldMkLst>
          <pc:docMk/>
          <pc:sldMk cId="3550409742" sldId="296"/>
        </pc:sldMkLst>
        <pc:spChg chg="mod">
          <ac:chgData name="Roberta Tucker" userId="S::r.tucker@uwtsd.ac.uk::27ca61ee-ba03-4b92-a89a-1d5600e2200a" providerId="AD" clId="Web-{CC0F05A4-2779-9F01-536A-A189D3921052}" dt="2023-03-20T20:55:05.170" v="22" actId="1076"/>
          <ac:spMkLst>
            <pc:docMk/>
            <pc:sldMk cId="3550409742" sldId="296"/>
            <ac:spMk id="9" creationId="{516B0B45-BF74-0217-F5F9-2E49B5FF5558}"/>
          </ac:spMkLst>
        </pc:spChg>
        <pc:picChg chg="del">
          <ac:chgData name="Roberta Tucker" userId="S::r.tucker@uwtsd.ac.uk::27ca61ee-ba03-4b92-a89a-1d5600e2200a" providerId="AD" clId="Web-{CC0F05A4-2779-9F01-536A-A189D3921052}" dt="2023-03-20T20:51:58.665" v="2"/>
          <ac:picMkLst>
            <pc:docMk/>
            <pc:sldMk cId="3550409742" sldId="296"/>
            <ac:picMk id="2" creationId="{4466C88D-02E8-4E3F-BBE4-6D843B4A7483}"/>
          </ac:picMkLst>
        </pc:picChg>
        <pc:picChg chg="add mod">
          <ac:chgData name="Roberta Tucker" userId="S::r.tucker@uwtsd.ac.uk::27ca61ee-ba03-4b92-a89a-1d5600e2200a" providerId="AD" clId="Web-{CC0F05A4-2779-9F01-536A-A189D3921052}" dt="2023-03-20T20:54:59.545" v="21" actId="1076"/>
          <ac:picMkLst>
            <pc:docMk/>
            <pc:sldMk cId="3550409742" sldId="296"/>
            <ac:picMk id="4" creationId="{6B002861-3C68-C6DD-3D2D-0721EB12A418}"/>
          </ac:picMkLst>
        </pc:picChg>
        <pc:picChg chg="del">
          <ac:chgData name="Roberta Tucker" userId="S::r.tucker@uwtsd.ac.uk::27ca61ee-ba03-4b92-a89a-1d5600e2200a" providerId="AD" clId="Web-{CC0F05A4-2779-9F01-536A-A189D3921052}" dt="2023-03-20T20:52:55.447" v="7"/>
          <ac:picMkLst>
            <pc:docMk/>
            <pc:sldMk cId="3550409742" sldId="296"/>
            <ac:picMk id="5" creationId="{A421713A-A9B3-261D-1F2A-95112F2D1BD8}"/>
          </ac:picMkLst>
        </pc:picChg>
        <pc:picChg chg="add mod">
          <ac:chgData name="Roberta Tucker" userId="S::r.tucker@uwtsd.ac.uk::27ca61ee-ba03-4b92-a89a-1d5600e2200a" providerId="AD" clId="Web-{CC0F05A4-2779-9F01-536A-A189D3921052}" dt="2023-03-20T20:54:42.060" v="19"/>
          <ac:picMkLst>
            <pc:docMk/>
            <pc:sldMk cId="3550409742" sldId="296"/>
            <ac:picMk id="7" creationId="{F31C6E8E-5CC0-03BE-9E65-B2B3583129C0}"/>
          </ac:picMkLst>
        </pc:picChg>
        <pc:picChg chg="add mod">
          <ac:chgData name="Roberta Tucker" userId="S::r.tucker@uwtsd.ac.uk::27ca61ee-ba03-4b92-a89a-1d5600e2200a" providerId="AD" clId="Web-{CC0F05A4-2779-9F01-536A-A189D3921052}" dt="2023-03-20T20:54:49.732" v="20"/>
          <ac:picMkLst>
            <pc:docMk/>
            <pc:sldMk cId="3550409742" sldId="296"/>
            <ac:picMk id="8" creationId="{4A91838B-6714-3644-3153-15A54BE89B51}"/>
          </ac:picMkLst>
        </pc:picChg>
      </pc:sldChg>
      <pc:sldChg chg="modSp">
        <pc:chgData name="Roberta Tucker" userId="S::r.tucker@uwtsd.ac.uk::27ca61ee-ba03-4b92-a89a-1d5600e2200a" providerId="AD" clId="Web-{CC0F05A4-2779-9F01-536A-A189D3921052}" dt="2023-03-20T20:36:56.919" v="0" actId="20577"/>
        <pc:sldMkLst>
          <pc:docMk/>
          <pc:sldMk cId="484655373" sldId="310"/>
        </pc:sldMkLst>
        <pc:spChg chg="mod">
          <ac:chgData name="Roberta Tucker" userId="S::r.tucker@uwtsd.ac.uk::27ca61ee-ba03-4b92-a89a-1d5600e2200a" providerId="AD" clId="Web-{CC0F05A4-2779-9F01-536A-A189D3921052}" dt="2023-03-20T20:36:56.919" v="0" actId="20577"/>
          <ac:spMkLst>
            <pc:docMk/>
            <pc:sldMk cId="484655373" sldId="310"/>
            <ac:spMk id="10" creationId="{9FCB6FA7-387F-8CC9-B58D-7382AA679C7C}"/>
          </ac:spMkLst>
        </pc:spChg>
      </pc:sldChg>
      <pc:sldChg chg="modSp">
        <pc:chgData name="Roberta Tucker" userId="S::r.tucker@uwtsd.ac.uk::27ca61ee-ba03-4b92-a89a-1d5600e2200a" providerId="AD" clId="Web-{CC0F05A4-2779-9F01-536A-A189D3921052}" dt="2023-03-20T20:44:09.526" v="1" actId="20577"/>
        <pc:sldMkLst>
          <pc:docMk/>
          <pc:sldMk cId="562671830" sldId="312"/>
        </pc:sldMkLst>
        <pc:spChg chg="mod">
          <ac:chgData name="Roberta Tucker" userId="S::r.tucker@uwtsd.ac.uk::27ca61ee-ba03-4b92-a89a-1d5600e2200a" providerId="AD" clId="Web-{CC0F05A4-2779-9F01-536A-A189D3921052}" dt="2023-03-20T20:44:09.526" v="1" actId="20577"/>
          <ac:spMkLst>
            <pc:docMk/>
            <pc:sldMk cId="562671830" sldId="312"/>
            <ac:spMk id="3" creationId="{A4994C54-C99E-21AA-C6C1-CC6B9A1718EE}"/>
          </ac:spMkLst>
        </pc:spChg>
      </pc:sldChg>
      <pc:sldChg chg="modSp">
        <pc:chgData name="Roberta Tucker" userId="S::r.tucker@uwtsd.ac.uk::27ca61ee-ba03-4b92-a89a-1d5600e2200a" providerId="AD" clId="Web-{CC0F05A4-2779-9F01-536A-A189D3921052}" dt="2023-03-20T21:00:45.477" v="27" actId="20577"/>
        <pc:sldMkLst>
          <pc:docMk/>
          <pc:sldMk cId="1203708381" sldId="313"/>
        </pc:sldMkLst>
        <pc:spChg chg="mod">
          <ac:chgData name="Roberta Tucker" userId="S::r.tucker@uwtsd.ac.uk::27ca61ee-ba03-4b92-a89a-1d5600e2200a" providerId="AD" clId="Web-{CC0F05A4-2779-9F01-536A-A189D3921052}" dt="2023-03-20T21:00:45.477" v="27" actId="20577"/>
          <ac:spMkLst>
            <pc:docMk/>
            <pc:sldMk cId="1203708381" sldId="313"/>
            <ac:spMk id="8" creationId="{EC8A5BEA-FD21-E23E-F004-0F93DF74BAD7}"/>
          </ac:spMkLst>
        </pc:spChg>
      </pc:sldChg>
      <pc:sldChg chg="modSp">
        <pc:chgData name="Roberta Tucker" userId="S::r.tucker@uwtsd.ac.uk::27ca61ee-ba03-4b92-a89a-1d5600e2200a" providerId="AD" clId="Web-{CC0F05A4-2779-9F01-536A-A189D3921052}" dt="2023-03-20T21:04:43.249" v="40" actId="20577"/>
        <pc:sldMkLst>
          <pc:docMk/>
          <pc:sldMk cId="274407576" sldId="325"/>
        </pc:sldMkLst>
        <pc:spChg chg="mod">
          <ac:chgData name="Roberta Tucker" userId="S::r.tucker@uwtsd.ac.uk::27ca61ee-ba03-4b92-a89a-1d5600e2200a" providerId="AD" clId="Web-{CC0F05A4-2779-9F01-536A-A189D3921052}" dt="2023-03-20T21:04:43.249" v="40" actId="20577"/>
          <ac:spMkLst>
            <pc:docMk/>
            <pc:sldMk cId="274407576" sldId="325"/>
            <ac:spMk id="6" creationId="{0A49D13F-A02B-34DF-3E84-B90D79FF944D}"/>
          </ac:spMkLst>
        </pc:spChg>
        <pc:spChg chg="mod">
          <ac:chgData name="Roberta Tucker" userId="S::r.tucker@uwtsd.ac.uk::27ca61ee-ba03-4b92-a89a-1d5600e2200a" providerId="AD" clId="Web-{CC0F05A4-2779-9F01-536A-A189D3921052}" dt="2023-03-20T21:00:29.664" v="25" actId="20577"/>
          <ac:spMkLst>
            <pc:docMk/>
            <pc:sldMk cId="274407576" sldId="325"/>
            <ac:spMk id="8" creationId="{56194141-93B7-C1D8-6FFF-3108F61B954C}"/>
          </ac:spMkLst>
        </pc:spChg>
        <pc:spChg chg="mod">
          <ac:chgData name="Roberta Tucker" userId="S::r.tucker@uwtsd.ac.uk::27ca61ee-ba03-4b92-a89a-1d5600e2200a" providerId="AD" clId="Web-{CC0F05A4-2779-9F01-536A-A189D3921052}" dt="2023-03-20T21:04:02.217" v="37" actId="20577"/>
          <ac:spMkLst>
            <pc:docMk/>
            <pc:sldMk cId="274407576" sldId="325"/>
            <ac:spMk id="10" creationId="{76DDFB26-C329-39E6-26D3-AB698A0A60D6}"/>
          </ac:spMkLst>
        </pc:spChg>
      </pc:sldChg>
      <pc:sldChg chg="addSp delSp modSp delAnim">
        <pc:chgData name="Roberta Tucker" userId="S::r.tucker@uwtsd.ac.uk::27ca61ee-ba03-4b92-a89a-1d5600e2200a" providerId="AD" clId="Web-{CC0F05A4-2779-9F01-536A-A189D3921052}" dt="2023-03-20T21:17:37.792" v="58" actId="1076"/>
        <pc:sldMkLst>
          <pc:docMk/>
          <pc:sldMk cId="2398482667" sldId="326"/>
        </pc:sldMkLst>
        <pc:spChg chg="mod">
          <ac:chgData name="Roberta Tucker" userId="S::r.tucker@uwtsd.ac.uk::27ca61ee-ba03-4b92-a89a-1d5600e2200a" providerId="AD" clId="Web-{CC0F05A4-2779-9F01-536A-A189D3921052}" dt="2023-03-20T21:04:57.249" v="43" actId="20577"/>
          <ac:spMkLst>
            <pc:docMk/>
            <pc:sldMk cId="2398482667" sldId="326"/>
            <ac:spMk id="6" creationId="{0A49D13F-A02B-34DF-3E84-B90D79FF944D}"/>
          </ac:spMkLst>
        </pc:spChg>
        <pc:picChg chg="del">
          <ac:chgData name="Roberta Tucker" userId="S::r.tucker@uwtsd.ac.uk::27ca61ee-ba03-4b92-a89a-1d5600e2200a" providerId="AD" clId="Web-{CC0F05A4-2779-9F01-536A-A189D3921052}" dt="2023-03-20T21:16:36.462" v="44"/>
          <ac:picMkLst>
            <pc:docMk/>
            <pc:sldMk cId="2398482667" sldId="326"/>
            <ac:picMk id="2" creationId="{A2C6FBC8-9961-B91D-69C6-9FE83FE4CBF0}"/>
          </ac:picMkLst>
        </pc:picChg>
        <pc:picChg chg="add mod ord">
          <ac:chgData name="Roberta Tucker" userId="S::r.tucker@uwtsd.ac.uk::27ca61ee-ba03-4b92-a89a-1d5600e2200a" providerId="AD" clId="Web-{CC0F05A4-2779-9F01-536A-A189D3921052}" dt="2023-03-20T21:17:20.104" v="55"/>
          <ac:picMkLst>
            <pc:docMk/>
            <pc:sldMk cId="2398482667" sldId="326"/>
            <ac:picMk id="3" creationId="{D6F55E2A-018C-75B1-5AD3-29AA1383C7C4}"/>
          </ac:picMkLst>
        </pc:picChg>
        <pc:picChg chg="mod ord">
          <ac:chgData name="Roberta Tucker" userId="S::r.tucker@uwtsd.ac.uk::27ca61ee-ba03-4b92-a89a-1d5600e2200a" providerId="AD" clId="Web-{CC0F05A4-2779-9F01-536A-A189D3921052}" dt="2023-03-20T21:17:37.792" v="58" actId="1076"/>
          <ac:picMkLst>
            <pc:docMk/>
            <pc:sldMk cId="2398482667" sldId="326"/>
            <ac:picMk id="5" creationId="{28A076CF-5922-15DB-E686-21A551BEEBD9}"/>
          </ac:picMkLst>
        </pc:picChg>
        <pc:picChg chg="mod">
          <ac:chgData name="Roberta Tucker" userId="S::r.tucker@uwtsd.ac.uk::27ca61ee-ba03-4b92-a89a-1d5600e2200a" providerId="AD" clId="Web-{CC0F05A4-2779-9F01-536A-A189D3921052}" dt="2023-03-20T21:17:32.354" v="57" actId="1076"/>
          <ac:picMkLst>
            <pc:docMk/>
            <pc:sldMk cId="2398482667" sldId="326"/>
            <ac:picMk id="7" creationId="{06FD5EA9-6073-D144-8637-318440FE9545}"/>
          </ac:picMkLst>
        </pc:picChg>
      </pc:sldChg>
    </pc:docChg>
  </pc:docChgLst>
  <pc:docChgLst>
    <pc:chgData name="Roberta Tucker" userId="S::r.tucker@uwtsd.ac.uk::27ca61ee-ba03-4b92-a89a-1d5600e2200a" providerId="AD" clId="Web-{1B4924FB-5672-FF3C-CEAD-B2027B782EC6}"/>
    <pc:docChg chg="delSld modSld sldOrd">
      <pc:chgData name="Roberta Tucker" userId="S::r.tucker@uwtsd.ac.uk::27ca61ee-ba03-4b92-a89a-1d5600e2200a" providerId="AD" clId="Web-{1B4924FB-5672-FF3C-CEAD-B2027B782EC6}" dt="2022-10-17T14:58:01.485" v="358" actId="14100"/>
      <pc:docMkLst>
        <pc:docMk/>
      </pc:docMkLst>
      <pc:sldChg chg="modSp">
        <pc:chgData name="Roberta Tucker" userId="S::r.tucker@uwtsd.ac.uk::27ca61ee-ba03-4b92-a89a-1d5600e2200a" providerId="AD" clId="Web-{1B4924FB-5672-FF3C-CEAD-B2027B782EC6}" dt="2022-10-17T11:34:54.268" v="152"/>
        <pc:sldMkLst>
          <pc:docMk/>
          <pc:sldMk cId="3395840697" sldId="277"/>
        </pc:sldMkLst>
        <pc:graphicFrameChg chg="mod modGraphic">
          <ac:chgData name="Roberta Tucker" userId="S::r.tucker@uwtsd.ac.uk::27ca61ee-ba03-4b92-a89a-1d5600e2200a" providerId="AD" clId="Web-{1B4924FB-5672-FF3C-CEAD-B2027B782EC6}" dt="2022-10-17T11:34:54.268" v="152"/>
          <ac:graphicFrameMkLst>
            <pc:docMk/>
            <pc:sldMk cId="3395840697" sldId="277"/>
            <ac:graphicFrameMk id="3" creationId="{AA592D1A-9ECD-4657-B7B0-D42FC8FA6C05}"/>
          </ac:graphicFrameMkLst>
        </pc:graphicFrameChg>
      </pc:sldChg>
      <pc:sldChg chg="modSp">
        <pc:chgData name="Roberta Tucker" userId="S::r.tucker@uwtsd.ac.uk::27ca61ee-ba03-4b92-a89a-1d5600e2200a" providerId="AD" clId="Web-{1B4924FB-5672-FF3C-CEAD-B2027B782EC6}" dt="2022-10-17T11:35:38.317" v="162" actId="20577"/>
        <pc:sldMkLst>
          <pc:docMk/>
          <pc:sldMk cId="3702425794" sldId="278"/>
        </pc:sldMkLst>
        <pc:graphicFrameChg chg="modGraphic">
          <ac:chgData name="Roberta Tucker" userId="S::r.tucker@uwtsd.ac.uk::27ca61ee-ba03-4b92-a89a-1d5600e2200a" providerId="AD" clId="Web-{1B4924FB-5672-FF3C-CEAD-B2027B782EC6}" dt="2022-10-17T11:35:38.317" v="162" actId="20577"/>
          <ac:graphicFrameMkLst>
            <pc:docMk/>
            <pc:sldMk cId="3702425794" sldId="278"/>
            <ac:graphicFrameMk id="2" creationId="{570255C8-7B36-8750-F2BC-9E1191C94E54}"/>
          </ac:graphicFrameMkLst>
        </pc:graphicFrameChg>
      </pc:sldChg>
      <pc:sldChg chg="addSp delSp modSp delAnim">
        <pc:chgData name="Roberta Tucker" userId="S::r.tucker@uwtsd.ac.uk::27ca61ee-ba03-4b92-a89a-1d5600e2200a" providerId="AD" clId="Web-{1B4924FB-5672-FF3C-CEAD-B2027B782EC6}" dt="2022-10-17T14:58:01.485" v="358" actId="14100"/>
        <pc:sldMkLst>
          <pc:docMk/>
          <pc:sldMk cId="2102890911" sldId="280"/>
        </pc:sldMkLst>
        <pc:spChg chg="mod">
          <ac:chgData name="Roberta Tucker" userId="S::r.tucker@uwtsd.ac.uk::27ca61ee-ba03-4b92-a89a-1d5600e2200a" providerId="AD" clId="Web-{1B4924FB-5672-FF3C-CEAD-B2027B782EC6}" dt="2022-10-17T12:52:47.351" v="350" actId="20577"/>
          <ac:spMkLst>
            <pc:docMk/>
            <pc:sldMk cId="2102890911" sldId="280"/>
            <ac:spMk id="6" creationId="{0A49D13F-A02B-34DF-3E84-B90D79FF944D}"/>
          </ac:spMkLst>
        </pc:spChg>
        <pc:spChg chg="mod">
          <ac:chgData name="Roberta Tucker" userId="S::r.tucker@uwtsd.ac.uk::27ca61ee-ba03-4b92-a89a-1d5600e2200a" providerId="AD" clId="Web-{1B4924FB-5672-FF3C-CEAD-B2027B782EC6}" dt="2022-10-17T12:54:59.013" v="351" actId="1076"/>
          <ac:spMkLst>
            <pc:docMk/>
            <pc:sldMk cId="2102890911" sldId="280"/>
            <ac:spMk id="8" creationId="{60C979C7-124C-D382-5563-72DBB2972528}"/>
          </ac:spMkLst>
        </pc:spChg>
        <pc:picChg chg="del">
          <ac:chgData name="Roberta Tucker" userId="S::r.tucker@uwtsd.ac.uk::27ca61ee-ba03-4b92-a89a-1d5600e2200a" providerId="AD" clId="Web-{1B4924FB-5672-FF3C-CEAD-B2027B782EC6}" dt="2022-10-17T11:35:08.628" v="153"/>
          <ac:picMkLst>
            <pc:docMk/>
            <pc:sldMk cId="2102890911" sldId="280"/>
            <ac:picMk id="2" creationId="{0C9BB602-ACB0-FC85-477C-0C220FFC1751}"/>
          </ac:picMkLst>
        </pc:picChg>
        <pc:picChg chg="add mod">
          <ac:chgData name="Roberta Tucker" userId="S::r.tucker@uwtsd.ac.uk::27ca61ee-ba03-4b92-a89a-1d5600e2200a" providerId="AD" clId="Web-{1B4924FB-5672-FF3C-CEAD-B2027B782EC6}" dt="2022-10-17T12:50:09.140" v="342" actId="14100"/>
          <ac:picMkLst>
            <pc:docMk/>
            <pc:sldMk cId="2102890911" sldId="280"/>
            <ac:picMk id="2" creationId="{BE611470-C3AB-2FCE-54DD-C1B8D483D268}"/>
          </ac:picMkLst>
        </pc:picChg>
        <pc:picChg chg="add mod ord">
          <ac:chgData name="Roberta Tucker" userId="S::r.tucker@uwtsd.ac.uk::27ca61ee-ba03-4b92-a89a-1d5600e2200a" providerId="AD" clId="Web-{1B4924FB-5672-FF3C-CEAD-B2027B782EC6}" dt="2022-10-17T14:58:01.485" v="358" actId="14100"/>
          <ac:picMkLst>
            <pc:docMk/>
            <pc:sldMk cId="2102890911" sldId="280"/>
            <ac:picMk id="3" creationId="{A7C44DF0-299D-0E80-A65C-106E6A242D4C}"/>
          </ac:picMkLst>
        </pc:picChg>
        <pc:picChg chg="del">
          <ac:chgData name="Roberta Tucker" userId="S::r.tucker@uwtsd.ac.uk::27ca61ee-ba03-4b92-a89a-1d5600e2200a" providerId="AD" clId="Web-{1B4924FB-5672-FF3C-CEAD-B2027B782EC6}" dt="2022-10-17T12:50:00.781" v="340"/>
          <ac:picMkLst>
            <pc:docMk/>
            <pc:sldMk cId="2102890911" sldId="280"/>
            <ac:picMk id="3" creationId="{C20DC3A1-A251-EA3F-DC75-DCBAE71DD39B}"/>
          </ac:picMkLst>
        </pc:picChg>
        <pc:picChg chg="add del mod ord">
          <ac:chgData name="Roberta Tucker" userId="S::r.tucker@uwtsd.ac.uk::27ca61ee-ba03-4b92-a89a-1d5600e2200a" providerId="AD" clId="Web-{1B4924FB-5672-FF3C-CEAD-B2027B782EC6}" dt="2022-10-17T14:57:36.406" v="352"/>
          <ac:picMkLst>
            <pc:docMk/>
            <pc:sldMk cId="2102890911" sldId="280"/>
            <ac:picMk id="4" creationId="{FAB91C72-EBB5-F9D1-9D50-9B34F94E6F90}"/>
          </ac:picMkLst>
        </pc:picChg>
      </pc:sldChg>
      <pc:sldChg chg="modNotes">
        <pc:chgData name="Roberta Tucker" userId="S::r.tucker@uwtsd.ac.uk::27ca61ee-ba03-4b92-a89a-1d5600e2200a" providerId="AD" clId="Web-{1B4924FB-5672-FF3C-CEAD-B2027B782EC6}" dt="2022-10-17T11:42:07.996" v="318"/>
        <pc:sldMkLst>
          <pc:docMk/>
          <pc:sldMk cId="1351059770" sldId="283"/>
        </pc:sldMkLst>
      </pc:sldChg>
      <pc:sldChg chg="addSp delSp modSp addAnim delAnim">
        <pc:chgData name="Roberta Tucker" userId="S::r.tucker@uwtsd.ac.uk::27ca61ee-ba03-4b92-a89a-1d5600e2200a" providerId="AD" clId="Web-{1B4924FB-5672-FF3C-CEAD-B2027B782EC6}" dt="2022-10-17T11:41:17.103" v="256" actId="20577"/>
        <pc:sldMkLst>
          <pc:docMk/>
          <pc:sldMk cId="1621340466" sldId="286"/>
        </pc:sldMkLst>
        <pc:spChg chg="del">
          <ac:chgData name="Roberta Tucker" userId="S::r.tucker@uwtsd.ac.uk::27ca61ee-ba03-4b92-a89a-1d5600e2200a" providerId="AD" clId="Web-{1B4924FB-5672-FF3C-CEAD-B2027B782EC6}" dt="2022-10-17T11:35:55.162" v="163"/>
          <ac:spMkLst>
            <pc:docMk/>
            <pc:sldMk cId="1621340466" sldId="286"/>
            <ac:spMk id="3" creationId="{D300A920-3ED1-FD41-BB04-9D1BB2C64434}"/>
          </ac:spMkLst>
        </pc:spChg>
        <pc:spChg chg="mod">
          <ac:chgData name="Roberta Tucker" userId="S::r.tucker@uwtsd.ac.uk::27ca61ee-ba03-4b92-a89a-1d5600e2200a" providerId="AD" clId="Web-{1B4924FB-5672-FF3C-CEAD-B2027B782EC6}" dt="2022-10-17T11:41:17.103" v="256" actId="20577"/>
          <ac:spMkLst>
            <pc:docMk/>
            <pc:sldMk cId="1621340466" sldId="286"/>
            <ac:spMk id="6" creationId="{0A49D13F-A02B-34DF-3E84-B90D79FF944D}"/>
          </ac:spMkLst>
        </pc:spChg>
        <pc:spChg chg="add del mod">
          <ac:chgData name="Roberta Tucker" userId="S::r.tucker@uwtsd.ac.uk::27ca61ee-ba03-4b92-a89a-1d5600e2200a" providerId="AD" clId="Web-{1B4924FB-5672-FF3C-CEAD-B2027B782EC6}" dt="2022-10-17T11:40:02.020" v="236"/>
          <ac:spMkLst>
            <pc:docMk/>
            <pc:sldMk cId="1621340466" sldId="286"/>
            <ac:spMk id="7" creationId="{DBFD0EE9-F353-1AEE-5BC7-91DBB9681283}"/>
          </ac:spMkLst>
        </pc:spChg>
        <pc:spChg chg="add mod">
          <ac:chgData name="Roberta Tucker" userId="S::r.tucker@uwtsd.ac.uk::27ca61ee-ba03-4b92-a89a-1d5600e2200a" providerId="AD" clId="Web-{1B4924FB-5672-FF3C-CEAD-B2027B782EC6}" dt="2022-10-17T11:40:57.352" v="252" actId="20577"/>
          <ac:spMkLst>
            <pc:docMk/>
            <pc:sldMk cId="1621340466" sldId="286"/>
            <ac:spMk id="12" creationId="{1D050A89-DC42-C36A-56B3-D193347427A2}"/>
          </ac:spMkLst>
        </pc:spChg>
      </pc:sldChg>
      <pc:sldChg chg="modSp addAnim delAnim">
        <pc:chgData name="Roberta Tucker" userId="S::r.tucker@uwtsd.ac.uk::27ca61ee-ba03-4b92-a89a-1d5600e2200a" providerId="AD" clId="Web-{1B4924FB-5672-FF3C-CEAD-B2027B782EC6}" dt="2022-10-17T11:39:31.581" v="226" actId="20577"/>
        <pc:sldMkLst>
          <pc:docMk/>
          <pc:sldMk cId="647113581" sldId="297"/>
        </pc:sldMkLst>
        <pc:spChg chg="mod">
          <ac:chgData name="Roberta Tucker" userId="S::r.tucker@uwtsd.ac.uk::27ca61ee-ba03-4b92-a89a-1d5600e2200a" providerId="AD" clId="Web-{1B4924FB-5672-FF3C-CEAD-B2027B782EC6}" dt="2022-10-17T11:39:31.581" v="226" actId="20577"/>
          <ac:spMkLst>
            <pc:docMk/>
            <pc:sldMk cId="647113581" sldId="297"/>
            <ac:spMk id="11" creationId="{619F5C26-9DC8-08CA-47BF-81617AE9A702}"/>
          </ac:spMkLst>
        </pc:spChg>
      </pc:sldChg>
      <pc:sldChg chg="delSp modSp del mod ord modShow">
        <pc:chgData name="Roberta Tucker" userId="S::r.tucker@uwtsd.ac.uk::27ca61ee-ba03-4b92-a89a-1d5600e2200a" providerId="AD" clId="Web-{1B4924FB-5672-FF3C-CEAD-B2027B782EC6}" dt="2022-10-17T12:48:52.106" v="338"/>
        <pc:sldMkLst>
          <pc:docMk/>
          <pc:sldMk cId="2423336387" sldId="299"/>
        </pc:sldMkLst>
        <pc:spChg chg="del">
          <ac:chgData name="Roberta Tucker" userId="S::r.tucker@uwtsd.ac.uk::27ca61ee-ba03-4b92-a89a-1d5600e2200a" providerId="AD" clId="Web-{1B4924FB-5672-FF3C-CEAD-B2027B782EC6}" dt="2022-10-17T12:08:58.386" v="319"/>
          <ac:spMkLst>
            <pc:docMk/>
            <pc:sldMk cId="2423336387" sldId="299"/>
            <ac:spMk id="3" creationId="{6D2A65D5-416A-541B-0EC5-D391C0550E76}"/>
          </ac:spMkLst>
        </pc:spChg>
        <pc:spChg chg="del">
          <ac:chgData name="Roberta Tucker" userId="S::r.tucker@uwtsd.ac.uk::27ca61ee-ba03-4b92-a89a-1d5600e2200a" providerId="AD" clId="Web-{1B4924FB-5672-FF3C-CEAD-B2027B782EC6}" dt="2022-10-17T12:11:05.092" v="322"/>
          <ac:spMkLst>
            <pc:docMk/>
            <pc:sldMk cId="2423336387" sldId="299"/>
            <ac:spMk id="7" creationId="{CD3FB5F8-0EB4-87F7-E8FD-435C8124B9FE}"/>
          </ac:spMkLst>
        </pc:spChg>
        <pc:spChg chg="del">
          <ac:chgData name="Roberta Tucker" userId="S::r.tucker@uwtsd.ac.uk::27ca61ee-ba03-4b92-a89a-1d5600e2200a" providerId="AD" clId="Web-{1B4924FB-5672-FF3C-CEAD-B2027B782EC6}" dt="2022-10-17T12:48:07.854" v="333"/>
          <ac:spMkLst>
            <pc:docMk/>
            <pc:sldMk cId="2423336387" sldId="299"/>
            <ac:spMk id="9" creationId="{1D294288-E8BC-9F3F-BF84-5C2456C39F11}"/>
          </ac:spMkLst>
        </pc:spChg>
        <pc:spChg chg="del mod">
          <ac:chgData name="Roberta Tucker" userId="S::r.tucker@uwtsd.ac.uk::27ca61ee-ba03-4b92-a89a-1d5600e2200a" providerId="AD" clId="Web-{1B4924FB-5672-FF3C-CEAD-B2027B782EC6}" dt="2022-10-17T12:13:40.001" v="325"/>
          <ac:spMkLst>
            <pc:docMk/>
            <pc:sldMk cId="2423336387" sldId="299"/>
            <ac:spMk id="12" creationId="{D5BE6AA4-2420-8E4A-ABFB-9ED0EB105110}"/>
          </ac:spMkLst>
        </pc:spChg>
        <pc:spChg chg="del">
          <ac:chgData name="Roberta Tucker" userId="S::r.tucker@uwtsd.ac.uk::27ca61ee-ba03-4b92-a89a-1d5600e2200a" providerId="AD" clId="Web-{1B4924FB-5672-FF3C-CEAD-B2027B782EC6}" dt="2022-10-17T12:10:50.248" v="320"/>
          <ac:spMkLst>
            <pc:docMk/>
            <pc:sldMk cId="2423336387" sldId="299"/>
            <ac:spMk id="14" creationId="{F65856E4-A0E5-3CFF-2A82-AA67AF0A3181}"/>
          </ac:spMkLst>
        </pc:spChg>
        <pc:spChg chg="del">
          <ac:chgData name="Roberta Tucker" userId="S::r.tucker@uwtsd.ac.uk::27ca61ee-ba03-4b92-a89a-1d5600e2200a" providerId="AD" clId="Web-{1B4924FB-5672-FF3C-CEAD-B2027B782EC6}" dt="2022-10-17T12:10:56.701" v="321"/>
          <ac:spMkLst>
            <pc:docMk/>
            <pc:sldMk cId="2423336387" sldId="299"/>
            <ac:spMk id="16" creationId="{94FF2461-1A1B-9704-E7E3-3EBB8C75F026}"/>
          </ac:spMkLst>
        </pc:spChg>
        <pc:spChg chg="del">
          <ac:chgData name="Roberta Tucker" userId="S::r.tucker@uwtsd.ac.uk::27ca61ee-ba03-4b92-a89a-1d5600e2200a" providerId="AD" clId="Web-{1B4924FB-5672-FF3C-CEAD-B2027B782EC6}" dt="2022-10-17T12:38:00.624" v="330"/>
          <ac:spMkLst>
            <pc:docMk/>
            <pc:sldMk cId="2423336387" sldId="299"/>
            <ac:spMk id="18" creationId="{E39530EC-E8AD-64C1-462A-A46ACD86C03F}"/>
          </ac:spMkLst>
        </pc:spChg>
        <pc:spChg chg="del mod">
          <ac:chgData name="Roberta Tucker" userId="S::r.tucker@uwtsd.ac.uk::27ca61ee-ba03-4b92-a89a-1d5600e2200a" providerId="AD" clId="Web-{1B4924FB-5672-FF3C-CEAD-B2027B782EC6}" dt="2022-10-17T12:39:17.190" v="332"/>
          <ac:spMkLst>
            <pc:docMk/>
            <pc:sldMk cId="2423336387" sldId="299"/>
            <ac:spMk id="20" creationId="{EBF0E419-F283-9458-BD3E-D2224CD1725F}"/>
          </ac:spMkLst>
        </pc:spChg>
        <pc:spChg chg="del">
          <ac:chgData name="Roberta Tucker" userId="S::r.tucker@uwtsd.ac.uk::27ca61ee-ba03-4b92-a89a-1d5600e2200a" providerId="AD" clId="Web-{1B4924FB-5672-FF3C-CEAD-B2027B782EC6}" dt="2022-10-17T12:13:48.689" v="326"/>
          <ac:spMkLst>
            <pc:docMk/>
            <pc:sldMk cId="2423336387" sldId="299"/>
            <ac:spMk id="22" creationId="{6B165E8C-C2F3-EE89-F1F5-20111D5FB938}"/>
          </ac:spMkLst>
        </pc:spChg>
        <pc:spChg chg="del">
          <ac:chgData name="Roberta Tucker" userId="S::r.tucker@uwtsd.ac.uk::27ca61ee-ba03-4b92-a89a-1d5600e2200a" providerId="AD" clId="Web-{1B4924FB-5672-FF3C-CEAD-B2027B782EC6}" dt="2022-10-17T12:48:19.870" v="334"/>
          <ac:spMkLst>
            <pc:docMk/>
            <pc:sldMk cId="2423336387" sldId="299"/>
            <ac:spMk id="24" creationId="{178D596D-10F8-AAC7-6DC5-01DBFC9A2C70}"/>
          </ac:spMkLst>
        </pc:spChg>
        <pc:spChg chg="del">
          <ac:chgData name="Roberta Tucker" userId="S::r.tucker@uwtsd.ac.uk::27ca61ee-ba03-4b92-a89a-1d5600e2200a" providerId="AD" clId="Web-{1B4924FB-5672-FF3C-CEAD-B2027B782EC6}" dt="2022-10-17T12:37:53.670" v="329"/>
          <ac:spMkLst>
            <pc:docMk/>
            <pc:sldMk cId="2423336387" sldId="299"/>
            <ac:spMk id="26" creationId="{55BB08D6-D55B-DBB9-7796-C2B797BD6F56}"/>
          </ac:spMkLst>
        </pc:spChg>
        <pc:spChg chg="del">
          <ac:chgData name="Roberta Tucker" userId="S::r.tucker@uwtsd.ac.uk::27ca61ee-ba03-4b92-a89a-1d5600e2200a" providerId="AD" clId="Web-{1B4924FB-5672-FF3C-CEAD-B2027B782EC6}" dt="2022-10-17T12:48:22.839" v="335"/>
          <ac:spMkLst>
            <pc:docMk/>
            <pc:sldMk cId="2423336387" sldId="299"/>
            <ac:spMk id="28" creationId="{19952344-7D05-3080-CB4A-724C33145F2E}"/>
          </ac:spMkLst>
        </pc:spChg>
        <pc:spChg chg="del">
          <ac:chgData name="Roberta Tucker" userId="S::r.tucker@uwtsd.ac.uk::27ca61ee-ba03-4b92-a89a-1d5600e2200a" providerId="AD" clId="Web-{1B4924FB-5672-FF3C-CEAD-B2027B782EC6}" dt="2022-10-17T12:48:25.855" v="336"/>
          <ac:spMkLst>
            <pc:docMk/>
            <pc:sldMk cId="2423336387" sldId="299"/>
            <ac:spMk id="30" creationId="{F27F02DD-03BE-F097-B52B-DBEE290A7261}"/>
          </ac:spMkLst>
        </pc:spChg>
        <pc:spChg chg="del">
          <ac:chgData name="Roberta Tucker" userId="S::r.tucker@uwtsd.ac.uk::27ca61ee-ba03-4b92-a89a-1d5600e2200a" providerId="AD" clId="Web-{1B4924FB-5672-FF3C-CEAD-B2027B782EC6}" dt="2022-10-17T12:48:47.527" v="337"/>
          <ac:spMkLst>
            <pc:docMk/>
            <pc:sldMk cId="2423336387" sldId="299"/>
            <ac:spMk id="32" creationId="{0E4276B2-112F-EFAF-1BD5-2AC686800FD5}"/>
          </ac:spMkLst>
        </pc:spChg>
        <pc:spChg chg="del">
          <ac:chgData name="Roberta Tucker" userId="S::r.tucker@uwtsd.ac.uk::27ca61ee-ba03-4b92-a89a-1d5600e2200a" providerId="AD" clId="Web-{1B4924FB-5672-FF3C-CEAD-B2027B782EC6}" dt="2022-10-17T12:37:48.576" v="328"/>
          <ac:spMkLst>
            <pc:docMk/>
            <pc:sldMk cId="2423336387" sldId="299"/>
            <ac:spMk id="34" creationId="{B4A76CD5-A515-FDDF-3BDB-396706D52D7A}"/>
          </ac:spMkLst>
        </pc:spChg>
        <pc:spChg chg="del">
          <ac:chgData name="Roberta Tucker" userId="S::r.tucker@uwtsd.ac.uk::27ca61ee-ba03-4b92-a89a-1d5600e2200a" providerId="AD" clId="Web-{1B4924FB-5672-FF3C-CEAD-B2027B782EC6}" dt="2022-10-17T12:11:16.936" v="323"/>
          <ac:spMkLst>
            <pc:docMk/>
            <pc:sldMk cId="2423336387" sldId="299"/>
            <ac:spMk id="36" creationId="{B71D1C13-868F-508F-7BE4-A4008CB38279}"/>
          </ac:spMkLst>
        </pc:spChg>
        <pc:spChg chg="del">
          <ac:chgData name="Roberta Tucker" userId="S::r.tucker@uwtsd.ac.uk::27ca61ee-ba03-4b92-a89a-1d5600e2200a" providerId="AD" clId="Web-{1B4924FB-5672-FF3C-CEAD-B2027B782EC6}" dt="2022-10-17T12:37:44.795" v="327"/>
          <ac:spMkLst>
            <pc:docMk/>
            <pc:sldMk cId="2423336387" sldId="299"/>
            <ac:spMk id="38" creationId="{3A549512-31E8-6F66-BBC3-CED1987E2EC8}"/>
          </ac:spMkLst>
        </pc:spChg>
      </pc:sldChg>
    </pc:docChg>
  </pc:docChgLst>
  <pc:docChgLst>
    <pc:chgData name="Roberta Tucker" userId="S::r.tucker@uwtsd.ac.uk::27ca61ee-ba03-4b92-a89a-1d5600e2200a" providerId="AD" clId="Web-{3CCE0CD0-309B-F414-9EAE-2EF813D86F3A}"/>
    <pc:docChg chg="delSld modSld sldOrd">
      <pc:chgData name="Roberta Tucker" userId="S::r.tucker@uwtsd.ac.uk::27ca61ee-ba03-4b92-a89a-1d5600e2200a" providerId="AD" clId="Web-{3CCE0CD0-309B-F414-9EAE-2EF813D86F3A}" dt="2023-03-12T17:35:48.855" v="172" actId="14100"/>
      <pc:docMkLst>
        <pc:docMk/>
      </pc:docMkLst>
      <pc:sldChg chg="modSp">
        <pc:chgData name="Roberta Tucker" userId="S::r.tucker@uwtsd.ac.uk::27ca61ee-ba03-4b92-a89a-1d5600e2200a" providerId="AD" clId="Web-{3CCE0CD0-309B-F414-9EAE-2EF813D86F3A}" dt="2023-03-12T17:30:37.269" v="7" actId="20577"/>
        <pc:sldMkLst>
          <pc:docMk/>
          <pc:sldMk cId="475034638" sldId="258"/>
        </pc:sldMkLst>
        <pc:spChg chg="mod">
          <ac:chgData name="Roberta Tucker" userId="S::r.tucker@uwtsd.ac.uk::27ca61ee-ba03-4b92-a89a-1d5600e2200a" providerId="AD" clId="Web-{3CCE0CD0-309B-F414-9EAE-2EF813D86F3A}" dt="2023-03-12T17:30:37.269" v="7" actId="20577"/>
          <ac:spMkLst>
            <pc:docMk/>
            <pc:sldMk cId="475034638" sldId="258"/>
            <ac:spMk id="8" creationId="{57ED6D5D-E07C-2A2E-1770-B082DB384717}"/>
          </ac:spMkLst>
        </pc:spChg>
      </pc:sldChg>
      <pc:sldChg chg="modSp">
        <pc:chgData name="Roberta Tucker" userId="S::r.tucker@uwtsd.ac.uk::27ca61ee-ba03-4b92-a89a-1d5600e2200a" providerId="AD" clId="Web-{3CCE0CD0-309B-F414-9EAE-2EF813D86F3A}" dt="2023-03-12T17:30:41.598" v="9" actId="20577"/>
        <pc:sldMkLst>
          <pc:docMk/>
          <pc:sldMk cId="298694145" sldId="268"/>
        </pc:sldMkLst>
        <pc:spChg chg="mod">
          <ac:chgData name="Roberta Tucker" userId="S::r.tucker@uwtsd.ac.uk::27ca61ee-ba03-4b92-a89a-1d5600e2200a" providerId="AD" clId="Web-{3CCE0CD0-309B-F414-9EAE-2EF813D86F3A}" dt="2023-03-12T17:30:41.598" v="9" actId="20577"/>
          <ac:spMkLst>
            <pc:docMk/>
            <pc:sldMk cId="298694145" sldId="268"/>
            <ac:spMk id="3" creationId="{417C37D2-A737-7B2A-59C0-14967AEFFF30}"/>
          </ac:spMkLst>
        </pc:spChg>
      </pc:sldChg>
      <pc:sldChg chg="modSp">
        <pc:chgData name="Roberta Tucker" userId="S::r.tucker@uwtsd.ac.uk::27ca61ee-ba03-4b92-a89a-1d5600e2200a" providerId="AD" clId="Web-{3CCE0CD0-309B-F414-9EAE-2EF813D86F3A}" dt="2023-03-12T17:30:52.785" v="12" actId="20577"/>
        <pc:sldMkLst>
          <pc:docMk/>
          <pc:sldMk cId="3020184145" sldId="269"/>
        </pc:sldMkLst>
        <pc:spChg chg="mod">
          <ac:chgData name="Roberta Tucker" userId="S::r.tucker@uwtsd.ac.uk::27ca61ee-ba03-4b92-a89a-1d5600e2200a" providerId="AD" clId="Web-{3CCE0CD0-309B-F414-9EAE-2EF813D86F3A}" dt="2023-03-12T17:30:52.785" v="12" actId="20577"/>
          <ac:spMkLst>
            <pc:docMk/>
            <pc:sldMk cId="3020184145" sldId="269"/>
            <ac:spMk id="5" creationId="{0B019432-F0E9-E765-2264-935D414F17CB}"/>
          </ac:spMkLst>
        </pc:spChg>
      </pc:sldChg>
      <pc:sldChg chg="modSp">
        <pc:chgData name="Roberta Tucker" userId="S::r.tucker@uwtsd.ac.uk::27ca61ee-ba03-4b92-a89a-1d5600e2200a" providerId="AD" clId="Web-{3CCE0CD0-309B-F414-9EAE-2EF813D86F3A}" dt="2023-03-12T17:33:50.477" v="157"/>
        <pc:sldMkLst>
          <pc:docMk/>
          <pc:sldMk cId="3395840697" sldId="277"/>
        </pc:sldMkLst>
        <pc:graphicFrameChg chg="mod modGraphic">
          <ac:chgData name="Roberta Tucker" userId="S::r.tucker@uwtsd.ac.uk::27ca61ee-ba03-4b92-a89a-1d5600e2200a" providerId="AD" clId="Web-{3CCE0CD0-309B-F414-9EAE-2EF813D86F3A}" dt="2023-03-12T17:33:50.477" v="157"/>
          <ac:graphicFrameMkLst>
            <pc:docMk/>
            <pc:sldMk cId="3395840697" sldId="277"/>
            <ac:graphicFrameMk id="3" creationId="{AA592D1A-9ECD-4657-B7B0-D42FC8FA6C05}"/>
          </ac:graphicFrameMkLst>
        </pc:graphicFrameChg>
      </pc:sldChg>
      <pc:sldChg chg="del">
        <pc:chgData name="Roberta Tucker" userId="S::r.tucker@uwtsd.ac.uk::27ca61ee-ba03-4b92-a89a-1d5600e2200a" providerId="AD" clId="Web-{3CCE0CD0-309B-F414-9EAE-2EF813D86F3A}" dt="2023-03-12T17:34:44.088" v="159"/>
        <pc:sldMkLst>
          <pc:docMk/>
          <pc:sldMk cId="3829806069" sldId="279"/>
        </pc:sldMkLst>
      </pc:sldChg>
      <pc:sldChg chg="modSp ord">
        <pc:chgData name="Roberta Tucker" userId="S::r.tucker@uwtsd.ac.uk::27ca61ee-ba03-4b92-a89a-1d5600e2200a" providerId="AD" clId="Web-{3CCE0CD0-309B-F414-9EAE-2EF813D86F3A}" dt="2023-03-12T17:32:46.866" v="25" actId="20577"/>
        <pc:sldMkLst>
          <pc:docMk/>
          <pc:sldMk cId="1351059770" sldId="283"/>
        </pc:sldMkLst>
        <pc:spChg chg="mod">
          <ac:chgData name="Roberta Tucker" userId="S::r.tucker@uwtsd.ac.uk::27ca61ee-ba03-4b92-a89a-1d5600e2200a" providerId="AD" clId="Web-{3CCE0CD0-309B-F414-9EAE-2EF813D86F3A}" dt="2023-03-12T17:32:17.272" v="23" actId="20577"/>
          <ac:spMkLst>
            <pc:docMk/>
            <pc:sldMk cId="1351059770" sldId="283"/>
            <ac:spMk id="6" creationId="{0A49D13F-A02B-34DF-3E84-B90D79FF944D}"/>
          </ac:spMkLst>
        </pc:spChg>
        <pc:spChg chg="mod">
          <ac:chgData name="Roberta Tucker" userId="S::r.tucker@uwtsd.ac.uk::27ca61ee-ba03-4b92-a89a-1d5600e2200a" providerId="AD" clId="Web-{3CCE0CD0-309B-F414-9EAE-2EF813D86F3A}" dt="2023-03-12T17:32:46.866" v="25" actId="20577"/>
          <ac:spMkLst>
            <pc:docMk/>
            <pc:sldMk cId="1351059770" sldId="283"/>
            <ac:spMk id="10" creationId="{76DDFB26-C329-39E6-26D3-AB698A0A60D6}"/>
          </ac:spMkLst>
        </pc:spChg>
      </pc:sldChg>
      <pc:sldChg chg="del">
        <pc:chgData name="Roberta Tucker" userId="S::r.tucker@uwtsd.ac.uk::27ca61ee-ba03-4b92-a89a-1d5600e2200a" providerId="AD" clId="Web-{3CCE0CD0-309B-F414-9EAE-2EF813D86F3A}" dt="2023-03-12T17:34:09.352" v="158"/>
        <pc:sldMkLst>
          <pc:docMk/>
          <pc:sldMk cId="3667521604" sldId="287"/>
        </pc:sldMkLst>
      </pc:sldChg>
      <pc:sldChg chg="del">
        <pc:chgData name="Roberta Tucker" userId="S::r.tucker@uwtsd.ac.uk::27ca61ee-ba03-4b92-a89a-1d5600e2200a" providerId="AD" clId="Web-{3CCE0CD0-309B-F414-9EAE-2EF813D86F3A}" dt="2023-03-12T17:31:00.895" v="13"/>
        <pc:sldMkLst>
          <pc:docMk/>
          <pc:sldMk cId="3007618380" sldId="291"/>
        </pc:sldMkLst>
      </pc:sldChg>
      <pc:sldChg chg="delSp modSp">
        <pc:chgData name="Roberta Tucker" userId="S::r.tucker@uwtsd.ac.uk::27ca61ee-ba03-4b92-a89a-1d5600e2200a" providerId="AD" clId="Web-{3CCE0CD0-309B-F414-9EAE-2EF813D86F3A}" dt="2023-03-12T17:35:48.855" v="172" actId="14100"/>
        <pc:sldMkLst>
          <pc:docMk/>
          <pc:sldMk cId="3632825127" sldId="292"/>
        </pc:sldMkLst>
        <pc:picChg chg="mod">
          <ac:chgData name="Roberta Tucker" userId="S::r.tucker@uwtsd.ac.uk::27ca61ee-ba03-4b92-a89a-1d5600e2200a" providerId="AD" clId="Web-{3CCE0CD0-309B-F414-9EAE-2EF813D86F3A}" dt="2023-03-12T17:35:48.855" v="172" actId="14100"/>
          <ac:picMkLst>
            <pc:docMk/>
            <pc:sldMk cId="3632825127" sldId="292"/>
            <ac:picMk id="5" creationId="{4A1E62DD-F1AD-334E-6DD3-97D6DBEF7345}"/>
          </ac:picMkLst>
        </pc:picChg>
        <pc:picChg chg="mod">
          <ac:chgData name="Roberta Tucker" userId="S::r.tucker@uwtsd.ac.uk::27ca61ee-ba03-4b92-a89a-1d5600e2200a" providerId="AD" clId="Web-{3CCE0CD0-309B-F414-9EAE-2EF813D86F3A}" dt="2023-03-12T17:35:24.526" v="165" actId="1076"/>
          <ac:picMkLst>
            <pc:docMk/>
            <pc:sldMk cId="3632825127" sldId="292"/>
            <ac:picMk id="7" creationId="{DBB13EF4-0250-E964-EC77-C296865FA16A}"/>
          </ac:picMkLst>
        </pc:picChg>
        <pc:picChg chg="del">
          <ac:chgData name="Roberta Tucker" userId="S::r.tucker@uwtsd.ac.uk::27ca61ee-ba03-4b92-a89a-1d5600e2200a" providerId="AD" clId="Web-{3CCE0CD0-309B-F414-9EAE-2EF813D86F3A}" dt="2023-03-12T17:35:06.807" v="161"/>
          <ac:picMkLst>
            <pc:docMk/>
            <pc:sldMk cId="3632825127" sldId="292"/>
            <ac:picMk id="8" creationId="{4DD69946-2BA1-EE50-D9AC-14A5B0868EC3}"/>
          </ac:picMkLst>
        </pc:picChg>
        <pc:picChg chg="mod">
          <ac:chgData name="Roberta Tucker" userId="S::r.tucker@uwtsd.ac.uk::27ca61ee-ba03-4b92-a89a-1d5600e2200a" providerId="AD" clId="Web-{3CCE0CD0-309B-F414-9EAE-2EF813D86F3A}" dt="2023-03-12T17:35:39.667" v="169" actId="1076"/>
          <ac:picMkLst>
            <pc:docMk/>
            <pc:sldMk cId="3632825127" sldId="292"/>
            <ac:picMk id="9" creationId="{3EAD7063-2F89-6118-4C23-820304CA8138}"/>
          </ac:picMkLst>
        </pc:picChg>
        <pc:picChg chg="mod">
          <ac:chgData name="Roberta Tucker" userId="S::r.tucker@uwtsd.ac.uk::27ca61ee-ba03-4b92-a89a-1d5600e2200a" providerId="AD" clId="Web-{3CCE0CD0-309B-F414-9EAE-2EF813D86F3A}" dt="2023-03-12T17:35:31.714" v="167" actId="1076"/>
          <ac:picMkLst>
            <pc:docMk/>
            <pc:sldMk cId="3632825127" sldId="292"/>
            <ac:picMk id="10" creationId="{F3A93D55-0C29-05AE-5707-2F0C6AF444E4}"/>
          </ac:picMkLst>
        </pc:picChg>
      </pc:sldChg>
      <pc:sldChg chg="del">
        <pc:chgData name="Roberta Tucker" userId="S::r.tucker@uwtsd.ac.uk::27ca61ee-ba03-4b92-a89a-1d5600e2200a" providerId="AD" clId="Web-{3CCE0CD0-309B-F414-9EAE-2EF813D86F3A}" dt="2023-03-12T17:34:48.197" v="160"/>
        <pc:sldMkLst>
          <pc:docMk/>
          <pc:sldMk cId="3447717447" sldId="294"/>
        </pc:sldMkLst>
      </pc:sldChg>
    </pc:docChg>
  </pc:docChgLst>
  <pc:docChgLst>
    <pc:chgData name="Roberta Tucker" userId="S::r.tucker@uwtsd.ac.uk::27ca61ee-ba03-4b92-a89a-1d5600e2200a" providerId="AD" clId="Web-{413F1E51-426C-4622-EE74-C63282520E7A}"/>
    <pc:docChg chg="addSld modSld sldOrd">
      <pc:chgData name="Roberta Tucker" userId="S::r.tucker@uwtsd.ac.uk::27ca61ee-ba03-4b92-a89a-1d5600e2200a" providerId="AD" clId="Web-{413F1E51-426C-4622-EE74-C63282520E7A}" dt="2023-03-21T22:09:40.175" v="478" actId="1076"/>
      <pc:docMkLst>
        <pc:docMk/>
      </pc:docMkLst>
      <pc:sldChg chg="modSp">
        <pc:chgData name="Roberta Tucker" userId="S::r.tucker@uwtsd.ac.uk::27ca61ee-ba03-4b92-a89a-1d5600e2200a" providerId="AD" clId="Web-{413F1E51-426C-4622-EE74-C63282520E7A}" dt="2023-03-21T21:27:28.900" v="1" actId="20577"/>
        <pc:sldMkLst>
          <pc:docMk/>
          <pc:sldMk cId="1486034165" sldId="318"/>
        </pc:sldMkLst>
        <pc:spChg chg="mod">
          <ac:chgData name="Roberta Tucker" userId="S::r.tucker@uwtsd.ac.uk::27ca61ee-ba03-4b92-a89a-1d5600e2200a" providerId="AD" clId="Web-{413F1E51-426C-4622-EE74-C63282520E7A}" dt="2023-03-21T21:27:28.900" v="1" actId="20577"/>
          <ac:spMkLst>
            <pc:docMk/>
            <pc:sldMk cId="1486034165" sldId="318"/>
            <ac:spMk id="11" creationId="{0A63919C-AA2D-0A8A-4C66-98AD228AB063}"/>
          </ac:spMkLst>
        </pc:spChg>
      </pc:sldChg>
      <pc:sldChg chg="modSp add ord">
        <pc:chgData name="Roberta Tucker" userId="S::r.tucker@uwtsd.ac.uk::27ca61ee-ba03-4b92-a89a-1d5600e2200a" providerId="AD" clId="Web-{413F1E51-426C-4622-EE74-C63282520E7A}" dt="2023-03-21T22:09:40.175" v="478" actId="1076"/>
        <pc:sldMkLst>
          <pc:docMk/>
          <pc:sldMk cId="3686321344" sldId="327"/>
        </pc:sldMkLst>
        <pc:picChg chg="mod">
          <ac:chgData name="Roberta Tucker" userId="S::r.tucker@uwtsd.ac.uk::27ca61ee-ba03-4b92-a89a-1d5600e2200a" providerId="AD" clId="Web-{413F1E51-426C-4622-EE74-C63282520E7A}" dt="2023-03-21T22:09:40.175" v="478" actId="1076"/>
          <ac:picMkLst>
            <pc:docMk/>
            <pc:sldMk cId="3686321344" sldId="327"/>
            <ac:picMk id="4" creationId="{43B773CC-509E-3769-9614-087153EDBA1E}"/>
          </ac:picMkLst>
        </pc:picChg>
      </pc:sldChg>
      <pc:sldChg chg="addSp modSp new addAnim">
        <pc:chgData name="Roberta Tucker" userId="S::r.tucker@uwtsd.ac.uk::27ca61ee-ba03-4b92-a89a-1d5600e2200a" providerId="AD" clId="Web-{413F1E51-426C-4622-EE74-C63282520E7A}" dt="2023-03-21T21:52:12.750" v="389" actId="20577"/>
        <pc:sldMkLst>
          <pc:docMk/>
          <pc:sldMk cId="1389346864" sldId="328"/>
        </pc:sldMkLst>
        <pc:spChg chg="mod">
          <ac:chgData name="Roberta Tucker" userId="S::r.tucker@uwtsd.ac.uk::27ca61ee-ba03-4b92-a89a-1d5600e2200a" providerId="AD" clId="Web-{413F1E51-426C-4622-EE74-C63282520E7A}" dt="2023-03-21T21:37:56.402" v="143" actId="20577"/>
          <ac:spMkLst>
            <pc:docMk/>
            <pc:sldMk cId="1389346864" sldId="328"/>
            <ac:spMk id="2" creationId="{20DD658A-C09E-D093-C920-4F45D822638A}"/>
          </ac:spMkLst>
        </pc:spChg>
        <pc:spChg chg="add mod">
          <ac:chgData name="Roberta Tucker" userId="S::r.tucker@uwtsd.ac.uk::27ca61ee-ba03-4b92-a89a-1d5600e2200a" providerId="AD" clId="Web-{413F1E51-426C-4622-EE74-C63282520E7A}" dt="2023-03-21T21:44:21.557" v="227" actId="1076"/>
          <ac:spMkLst>
            <pc:docMk/>
            <pc:sldMk cId="1389346864" sldId="328"/>
            <ac:spMk id="3" creationId="{9CD794FA-E88A-1F79-E135-CE9D4E6FF8A2}"/>
          </ac:spMkLst>
        </pc:spChg>
        <pc:spChg chg="add mod">
          <ac:chgData name="Roberta Tucker" userId="S::r.tucker@uwtsd.ac.uk::27ca61ee-ba03-4b92-a89a-1d5600e2200a" providerId="AD" clId="Web-{413F1E51-426C-4622-EE74-C63282520E7A}" dt="2023-03-21T21:47:17.649" v="341" actId="1076"/>
          <ac:spMkLst>
            <pc:docMk/>
            <pc:sldMk cId="1389346864" sldId="328"/>
            <ac:spMk id="6" creationId="{49B0C5F1-D4D6-EB34-739C-5CF2E54866F8}"/>
          </ac:spMkLst>
        </pc:spChg>
        <pc:spChg chg="add mod">
          <ac:chgData name="Roberta Tucker" userId="S::r.tucker@uwtsd.ac.uk::27ca61ee-ba03-4b92-a89a-1d5600e2200a" providerId="AD" clId="Web-{413F1E51-426C-4622-EE74-C63282520E7A}" dt="2023-03-21T21:52:12.750" v="389" actId="20577"/>
          <ac:spMkLst>
            <pc:docMk/>
            <pc:sldMk cId="1389346864" sldId="328"/>
            <ac:spMk id="8" creationId="{A38C4B28-C44D-6E5A-7E72-89718B93BD9F}"/>
          </ac:spMkLst>
        </pc:spChg>
        <pc:picChg chg="add mod">
          <ac:chgData name="Roberta Tucker" userId="S::r.tucker@uwtsd.ac.uk::27ca61ee-ba03-4b92-a89a-1d5600e2200a" providerId="AD" clId="Web-{413F1E51-426C-4622-EE74-C63282520E7A}" dt="2023-03-21T21:44:28.964" v="228" actId="14100"/>
          <ac:picMkLst>
            <pc:docMk/>
            <pc:sldMk cId="1389346864" sldId="328"/>
            <ac:picMk id="4" creationId="{BAEF5011-61C0-BFD9-610D-FC591F2887EE}"/>
          </ac:picMkLst>
        </pc:picChg>
      </pc:sldChg>
      <pc:sldChg chg="addSp delSp modSp add replId">
        <pc:chgData name="Roberta Tucker" userId="S::r.tucker@uwtsd.ac.uk::27ca61ee-ba03-4b92-a89a-1d5600e2200a" providerId="AD" clId="Web-{413F1E51-426C-4622-EE74-C63282520E7A}" dt="2023-03-21T21:57:06.195" v="407" actId="20577"/>
        <pc:sldMkLst>
          <pc:docMk/>
          <pc:sldMk cId="3764575490" sldId="329"/>
        </pc:sldMkLst>
        <pc:spChg chg="mod">
          <ac:chgData name="Roberta Tucker" userId="S::r.tucker@uwtsd.ac.uk::27ca61ee-ba03-4b92-a89a-1d5600e2200a" providerId="AD" clId="Web-{413F1E51-426C-4622-EE74-C63282520E7A}" dt="2023-03-21T21:54:44.574" v="402" actId="1076"/>
          <ac:spMkLst>
            <pc:docMk/>
            <pc:sldMk cId="3764575490" sldId="329"/>
            <ac:spMk id="2" creationId="{20DD658A-C09E-D093-C920-4F45D822638A}"/>
          </ac:spMkLst>
        </pc:spChg>
        <pc:spChg chg="del">
          <ac:chgData name="Roberta Tucker" userId="S::r.tucker@uwtsd.ac.uk::27ca61ee-ba03-4b92-a89a-1d5600e2200a" providerId="AD" clId="Web-{413F1E51-426C-4622-EE74-C63282520E7A}" dt="2023-03-21T21:48:08.434" v="358"/>
          <ac:spMkLst>
            <pc:docMk/>
            <pc:sldMk cId="3764575490" sldId="329"/>
            <ac:spMk id="3" creationId="{9CD794FA-E88A-1F79-E135-CE9D4E6FF8A2}"/>
          </ac:spMkLst>
        </pc:spChg>
        <pc:spChg chg="add mod">
          <ac:chgData name="Roberta Tucker" userId="S::r.tucker@uwtsd.ac.uk::27ca61ee-ba03-4b92-a89a-1d5600e2200a" providerId="AD" clId="Web-{413F1E51-426C-4622-EE74-C63282520E7A}" dt="2023-03-21T21:54:50.934" v="404" actId="1076"/>
          <ac:spMkLst>
            <pc:docMk/>
            <pc:sldMk cId="3764575490" sldId="329"/>
            <ac:spMk id="5" creationId="{5811CBC9-B964-C64E-EF94-381976394926}"/>
          </ac:spMkLst>
        </pc:spChg>
        <pc:spChg chg="mod">
          <ac:chgData name="Roberta Tucker" userId="S::r.tucker@uwtsd.ac.uk::27ca61ee-ba03-4b92-a89a-1d5600e2200a" providerId="AD" clId="Web-{413F1E51-426C-4622-EE74-C63282520E7A}" dt="2023-03-21T21:57:06.195" v="407" actId="20577"/>
          <ac:spMkLst>
            <pc:docMk/>
            <pc:sldMk cId="3764575490" sldId="329"/>
            <ac:spMk id="6" creationId="{49B0C5F1-D4D6-EB34-739C-5CF2E54866F8}"/>
          </ac:spMkLst>
        </pc:spChg>
        <pc:spChg chg="mod">
          <ac:chgData name="Roberta Tucker" userId="S::r.tucker@uwtsd.ac.uk::27ca61ee-ba03-4b92-a89a-1d5600e2200a" providerId="AD" clId="Web-{413F1E51-426C-4622-EE74-C63282520E7A}" dt="2023-03-21T21:52:05.952" v="387" actId="20577"/>
          <ac:spMkLst>
            <pc:docMk/>
            <pc:sldMk cId="3764575490" sldId="329"/>
            <ac:spMk id="8" creationId="{A38C4B28-C44D-6E5A-7E72-89718B93BD9F}"/>
          </ac:spMkLst>
        </pc:spChg>
        <pc:picChg chg="del">
          <ac:chgData name="Roberta Tucker" userId="S::r.tucker@uwtsd.ac.uk::27ca61ee-ba03-4b92-a89a-1d5600e2200a" providerId="AD" clId="Web-{413F1E51-426C-4622-EE74-C63282520E7A}" dt="2023-03-21T21:49:47.129" v="374"/>
          <ac:picMkLst>
            <pc:docMk/>
            <pc:sldMk cId="3764575490" sldId="329"/>
            <ac:picMk id="4" creationId="{BAEF5011-61C0-BFD9-610D-FC591F2887EE}"/>
          </ac:picMkLst>
        </pc:picChg>
        <pc:picChg chg="add mod">
          <ac:chgData name="Roberta Tucker" userId="S::r.tucker@uwtsd.ac.uk::27ca61ee-ba03-4b92-a89a-1d5600e2200a" providerId="AD" clId="Web-{413F1E51-426C-4622-EE74-C63282520E7A}" dt="2023-03-21T21:50:02.708" v="378" actId="14100"/>
          <ac:picMkLst>
            <pc:docMk/>
            <pc:sldMk cId="3764575490" sldId="329"/>
            <ac:picMk id="7" creationId="{AFD0A601-C00F-1284-2AF8-F63E93B8286F}"/>
          </ac:picMkLst>
        </pc:picChg>
      </pc:sldChg>
      <pc:sldChg chg="addSp delSp modSp add replId">
        <pc:chgData name="Roberta Tucker" userId="S::r.tucker@uwtsd.ac.uk::27ca61ee-ba03-4b92-a89a-1d5600e2200a" providerId="AD" clId="Web-{413F1E51-426C-4622-EE74-C63282520E7A}" dt="2023-03-21T22:09:23.158" v="477" actId="1076"/>
        <pc:sldMkLst>
          <pc:docMk/>
          <pc:sldMk cId="924010495" sldId="330"/>
        </pc:sldMkLst>
        <pc:spChg chg="mod">
          <ac:chgData name="Roberta Tucker" userId="S::r.tucker@uwtsd.ac.uk::27ca61ee-ba03-4b92-a89a-1d5600e2200a" providerId="AD" clId="Web-{413F1E51-426C-4622-EE74-C63282520E7A}" dt="2023-03-21T22:09:23.158" v="477" actId="1076"/>
          <ac:spMkLst>
            <pc:docMk/>
            <pc:sldMk cId="924010495" sldId="330"/>
            <ac:spMk id="2" creationId="{59B6F813-2152-B5B1-2D75-AA777F36E4C7}"/>
          </ac:spMkLst>
        </pc:spChg>
        <pc:spChg chg="add del mod">
          <ac:chgData name="Roberta Tucker" userId="S::r.tucker@uwtsd.ac.uk::27ca61ee-ba03-4b92-a89a-1d5600e2200a" providerId="AD" clId="Web-{413F1E51-426C-4622-EE74-C63282520E7A}" dt="2023-03-21T22:00:49.837" v="424"/>
          <ac:spMkLst>
            <pc:docMk/>
            <pc:sldMk cId="924010495" sldId="330"/>
            <ac:spMk id="5" creationId="{9271625B-8453-A83B-D729-C3807B5BE395}"/>
          </ac:spMkLst>
        </pc:spChg>
        <pc:spChg chg="add del mod ord">
          <ac:chgData name="Roberta Tucker" userId="S::r.tucker@uwtsd.ac.uk::27ca61ee-ba03-4b92-a89a-1d5600e2200a" providerId="AD" clId="Web-{413F1E51-426C-4622-EE74-C63282520E7A}" dt="2023-03-21T22:07:10.601" v="443"/>
          <ac:spMkLst>
            <pc:docMk/>
            <pc:sldMk cId="924010495" sldId="330"/>
            <ac:spMk id="7" creationId="{4D10F4A8-B818-CFC5-21C5-8D11BC313F2C}"/>
          </ac:spMkLst>
        </pc:spChg>
        <pc:spChg chg="add del">
          <ac:chgData name="Roberta Tucker" userId="S::r.tucker@uwtsd.ac.uk::27ca61ee-ba03-4b92-a89a-1d5600e2200a" providerId="AD" clId="Web-{413F1E51-426C-4622-EE74-C63282520E7A}" dt="2023-03-21T22:07:08.070" v="441"/>
          <ac:spMkLst>
            <pc:docMk/>
            <pc:sldMk cId="924010495" sldId="330"/>
            <ac:spMk id="8" creationId="{B3FB8969-8267-9344-3519-83FD508E639F}"/>
          </ac:spMkLst>
        </pc:spChg>
        <pc:spChg chg="add del">
          <ac:chgData name="Roberta Tucker" userId="S::r.tucker@uwtsd.ac.uk::27ca61ee-ba03-4b92-a89a-1d5600e2200a" providerId="AD" clId="Web-{413F1E51-426C-4622-EE74-C63282520E7A}" dt="2023-03-21T22:06:17.628" v="436"/>
          <ac:spMkLst>
            <pc:docMk/>
            <pc:sldMk cId="924010495" sldId="330"/>
            <ac:spMk id="9" creationId="{69EF9A8C-4AC1-AA40-B1E3-2BF9367DB560}"/>
          </ac:spMkLst>
        </pc:spChg>
        <pc:spChg chg="add mod">
          <ac:chgData name="Roberta Tucker" userId="S::r.tucker@uwtsd.ac.uk::27ca61ee-ba03-4b92-a89a-1d5600e2200a" providerId="AD" clId="Web-{413F1E51-426C-4622-EE74-C63282520E7A}" dt="2023-03-21T22:09:00.625" v="475" actId="20577"/>
          <ac:spMkLst>
            <pc:docMk/>
            <pc:sldMk cId="924010495" sldId="330"/>
            <ac:spMk id="13" creationId="{4F03030C-37A1-6B93-9806-3E4CC7E490A2}"/>
          </ac:spMkLst>
        </pc:spChg>
        <pc:picChg chg="del">
          <ac:chgData name="Roberta Tucker" userId="S::r.tucker@uwtsd.ac.uk::27ca61ee-ba03-4b92-a89a-1d5600e2200a" providerId="AD" clId="Web-{413F1E51-426C-4622-EE74-C63282520E7A}" dt="2023-03-21T22:00:46.587" v="423"/>
          <ac:picMkLst>
            <pc:docMk/>
            <pc:sldMk cId="924010495" sldId="330"/>
            <ac:picMk id="4" creationId="{43B773CC-509E-3769-9614-087153EDBA1E}"/>
          </ac:picMkLst>
        </pc:picChg>
        <pc:picChg chg="add del mod">
          <ac:chgData name="Roberta Tucker" userId="S::r.tucker@uwtsd.ac.uk::27ca61ee-ba03-4b92-a89a-1d5600e2200a" providerId="AD" clId="Web-{413F1E51-426C-4622-EE74-C63282520E7A}" dt="2023-03-21T22:07:09.242" v="442"/>
          <ac:picMkLst>
            <pc:docMk/>
            <pc:sldMk cId="924010495" sldId="330"/>
            <ac:picMk id="6" creationId="{558D82DD-2E02-3CD9-2352-F5D2AD0DB4E3}"/>
          </ac:picMkLst>
        </pc:picChg>
        <pc:picChg chg="add del mod">
          <ac:chgData name="Roberta Tucker" userId="S::r.tucker@uwtsd.ac.uk::27ca61ee-ba03-4b92-a89a-1d5600e2200a" providerId="AD" clId="Web-{413F1E51-426C-4622-EE74-C63282520E7A}" dt="2023-03-21T22:06:26.957" v="439"/>
          <ac:picMkLst>
            <pc:docMk/>
            <pc:sldMk cId="924010495" sldId="330"/>
            <ac:picMk id="10" creationId="{03FE86A3-3BAB-B85D-1302-5605159D43D6}"/>
          </ac:picMkLst>
        </pc:picChg>
        <pc:picChg chg="add mod ord">
          <ac:chgData name="Roberta Tucker" userId="S::r.tucker@uwtsd.ac.uk::27ca61ee-ba03-4b92-a89a-1d5600e2200a" providerId="AD" clId="Web-{413F1E51-426C-4622-EE74-C63282520E7A}" dt="2023-03-21T22:08:17.903" v="458" actId="14100"/>
          <ac:picMkLst>
            <pc:docMk/>
            <pc:sldMk cId="924010495" sldId="330"/>
            <ac:picMk id="11" creationId="{0B0FA3E1-B2C1-31D5-07C0-74F6CFEF14F2}"/>
          </ac:picMkLst>
        </pc:picChg>
      </pc:sldChg>
    </pc:docChg>
  </pc:docChgLst>
  <pc:docChgLst>
    <pc:chgData name="Roberta Tucker" userId="S::r.tucker@uwtsd.ac.uk::27ca61ee-ba03-4b92-a89a-1d5600e2200a" providerId="AD" clId="Web-{BB80D0E0-6295-F7E2-19CF-AB6D54A73721}"/>
    <pc:docChg chg="addSld delSld modSld addMainMaster modMainMaster">
      <pc:chgData name="Roberta Tucker" userId="S::r.tucker@uwtsd.ac.uk::27ca61ee-ba03-4b92-a89a-1d5600e2200a" providerId="AD" clId="Web-{BB80D0E0-6295-F7E2-19CF-AB6D54A73721}" dt="2024-03-08T10:20:39.527" v="255"/>
      <pc:docMkLst>
        <pc:docMk/>
      </pc:docMkLst>
      <pc:sldChg chg="del">
        <pc:chgData name="Roberta Tucker" userId="S::r.tucker@uwtsd.ac.uk::27ca61ee-ba03-4b92-a89a-1d5600e2200a" providerId="AD" clId="Web-{BB80D0E0-6295-F7E2-19CF-AB6D54A73721}" dt="2024-03-05T12:15:46.350" v="6"/>
        <pc:sldMkLst>
          <pc:docMk/>
          <pc:sldMk cId="1194364086" sldId="257"/>
        </pc:sldMkLst>
      </pc:sldChg>
      <pc:sldChg chg="del">
        <pc:chgData name="Roberta Tucker" userId="S::r.tucker@uwtsd.ac.uk::27ca61ee-ba03-4b92-a89a-1d5600e2200a" providerId="AD" clId="Web-{BB80D0E0-6295-F7E2-19CF-AB6D54A73721}" dt="2024-03-05T12:18:17.296" v="14"/>
        <pc:sldMkLst>
          <pc:docMk/>
          <pc:sldMk cId="475034638" sldId="258"/>
        </pc:sldMkLst>
      </pc:sldChg>
      <pc:sldChg chg="del">
        <pc:chgData name="Roberta Tucker" userId="S::r.tucker@uwtsd.ac.uk::27ca61ee-ba03-4b92-a89a-1d5600e2200a" providerId="AD" clId="Web-{BB80D0E0-6295-F7E2-19CF-AB6D54A73721}" dt="2024-03-05T12:17:27.808" v="12"/>
        <pc:sldMkLst>
          <pc:docMk/>
          <pc:sldMk cId="298694145" sldId="268"/>
        </pc:sldMkLst>
      </pc:sldChg>
      <pc:sldChg chg="del">
        <pc:chgData name="Roberta Tucker" userId="S::r.tucker@uwtsd.ac.uk::27ca61ee-ba03-4b92-a89a-1d5600e2200a" providerId="AD" clId="Web-{BB80D0E0-6295-F7E2-19CF-AB6D54A73721}" dt="2024-03-05T12:17:29.887" v="13"/>
        <pc:sldMkLst>
          <pc:docMk/>
          <pc:sldMk cId="2528132178" sldId="303"/>
        </pc:sldMkLst>
      </pc:sldChg>
      <pc:sldChg chg="del">
        <pc:chgData name="Roberta Tucker" userId="S::r.tucker@uwtsd.ac.uk::27ca61ee-ba03-4b92-a89a-1d5600e2200a" providerId="AD" clId="Web-{BB80D0E0-6295-F7E2-19CF-AB6D54A73721}" dt="2024-03-05T12:50:18.404" v="189"/>
        <pc:sldMkLst>
          <pc:docMk/>
          <pc:sldMk cId="1295057835" sldId="307"/>
        </pc:sldMkLst>
      </pc:sldChg>
      <pc:sldChg chg="modSp">
        <pc:chgData name="Roberta Tucker" userId="S::r.tucker@uwtsd.ac.uk::27ca61ee-ba03-4b92-a89a-1d5600e2200a" providerId="AD" clId="Web-{BB80D0E0-6295-F7E2-19CF-AB6D54A73721}" dt="2024-03-05T13:32:03.388" v="243" actId="20577"/>
        <pc:sldMkLst>
          <pc:docMk/>
          <pc:sldMk cId="260135185" sldId="308"/>
        </pc:sldMkLst>
        <pc:spChg chg="mod">
          <ac:chgData name="Roberta Tucker" userId="S::r.tucker@uwtsd.ac.uk::27ca61ee-ba03-4b92-a89a-1d5600e2200a" providerId="AD" clId="Web-{BB80D0E0-6295-F7E2-19CF-AB6D54A73721}" dt="2024-03-05T13:32:03.388" v="243" actId="20577"/>
          <ac:spMkLst>
            <pc:docMk/>
            <pc:sldMk cId="260135185" sldId="308"/>
            <ac:spMk id="4" creationId="{C2F9E7CD-C33F-C280-90C9-57481AA2F44A}"/>
          </ac:spMkLst>
        </pc:spChg>
      </pc:sldChg>
      <pc:sldChg chg="del">
        <pc:chgData name="Roberta Tucker" userId="S::r.tucker@uwtsd.ac.uk::27ca61ee-ba03-4b92-a89a-1d5600e2200a" providerId="AD" clId="Web-{BB80D0E0-6295-F7E2-19CF-AB6D54A73721}" dt="2024-03-08T10:19:20.803" v="252"/>
        <pc:sldMkLst>
          <pc:docMk/>
          <pc:sldMk cId="1203708381" sldId="313"/>
        </pc:sldMkLst>
      </pc:sldChg>
      <pc:sldChg chg="modSp">
        <pc:chgData name="Roberta Tucker" userId="S::r.tucker@uwtsd.ac.uk::27ca61ee-ba03-4b92-a89a-1d5600e2200a" providerId="AD" clId="Web-{BB80D0E0-6295-F7E2-19CF-AB6D54A73721}" dt="2024-03-05T12:42:35.253" v="178" actId="1076"/>
        <pc:sldMkLst>
          <pc:docMk/>
          <pc:sldMk cId="1008176630" sldId="314"/>
        </pc:sldMkLst>
        <pc:graphicFrameChg chg="mod modGraphic">
          <ac:chgData name="Roberta Tucker" userId="S::r.tucker@uwtsd.ac.uk::27ca61ee-ba03-4b92-a89a-1d5600e2200a" providerId="AD" clId="Web-{BB80D0E0-6295-F7E2-19CF-AB6D54A73721}" dt="2024-03-05T12:42:35.253" v="178" actId="1076"/>
          <ac:graphicFrameMkLst>
            <pc:docMk/>
            <pc:sldMk cId="1008176630" sldId="314"/>
            <ac:graphicFrameMk id="3" creationId="{AA592D1A-9ECD-4657-B7B0-D42FC8FA6C05}"/>
          </ac:graphicFrameMkLst>
        </pc:graphicFrameChg>
      </pc:sldChg>
      <pc:sldChg chg="del">
        <pc:chgData name="Roberta Tucker" userId="S::r.tucker@uwtsd.ac.uk::27ca61ee-ba03-4b92-a89a-1d5600e2200a" providerId="AD" clId="Web-{BB80D0E0-6295-F7E2-19CF-AB6D54A73721}" dt="2024-03-05T12:52:46.193" v="191"/>
        <pc:sldMkLst>
          <pc:docMk/>
          <pc:sldMk cId="1486034165" sldId="318"/>
        </pc:sldMkLst>
      </pc:sldChg>
      <pc:sldChg chg="del">
        <pc:chgData name="Roberta Tucker" userId="S::r.tucker@uwtsd.ac.uk::27ca61ee-ba03-4b92-a89a-1d5600e2200a" providerId="AD" clId="Web-{BB80D0E0-6295-F7E2-19CF-AB6D54A73721}" dt="2024-03-05T13:24:12.501" v="206"/>
        <pc:sldMkLst>
          <pc:docMk/>
          <pc:sldMk cId="3064254198" sldId="320"/>
        </pc:sldMkLst>
      </pc:sldChg>
      <pc:sldChg chg="del">
        <pc:chgData name="Roberta Tucker" userId="S::r.tucker@uwtsd.ac.uk::27ca61ee-ba03-4b92-a89a-1d5600e2200a" providerId="AD" clId="Web-{BB80D0E0-6295-F7E2-19CF-AB6D54A73721}" dt="2024-03-08T10:19:25.256" v="253"/>
        <pc:sldMkLst>
          <pc:docMk/>
          <pc:sldMk cId="392031832" sldId="321"/>
        </pc:sldMkLst>
      </pc:sldChg>
      <pc:sldChg chg="del">
        <pc:chgData name="Roberta Tucker" userId="S::r.tucker@uwtsd.ac.uk::27ca61ee-ba03-4b92-a89a-1d5600e2200a" providerId="AD" clId="Web-{BB80D0E0-6295-F7E2-19CF-AB6D54A73721}" dt="2024-03-08T10:20:38.527" v="254"/>
        <pc:sldMkLst>
          <pc:docMk/>
          <pc:sldMk cId="2367057921" sldId="322"/>
        </pc:sldMkLst>
      </pc:sldChg>
      <pc:sldChg chg="del">
        <pc:chgData name="Roberta Tucker" userId="S::r.tucker@uwtsd.ac.uk::27ca61ee-ba03-4b92-a89a-1d5600e2200a" providerId="AD" clId="Web-{BB80D0E0-6295-F7E2-19CF-AB6D54A73721}" dt="2024-03-08T10:20:39.527" v="255"/>
        <pc:sldMkLst>
          <pc:docMk/>
          <pc:sldMk cId="3383028603" sldId="323"/>
        </pc:sldMkLst>
      </pc:sldChg>
      <pc:sldChg chg="addSp delSp modSp">
        <pc:chgData name="Roberta Tucker" userId="S::r.tucker@uwtsd.ac.uk::27ca61ee-ba03-4b92-a89a-1d5600e2200a" providerId="AD" clId="Web-{BB80D0E0-6295-F7E2-19CF-AB6D54A73721}" dt="2024-03-05T13:05:50.659" v="205" actId="1076"/>
        <pc:sldMkLst>
          <pc:docMk/>
          <pc:sldMk cId="1846646974" sldId="324"/>
        </pc:sldMkLst>
        <pc:spChg chg="mod">
          <ac:chgData name="Roberta Tucker" userId="S::r.tucker@uwtsd.ac.uk::27ca61ee-ba03-4b92-a89a-1d5600e2200a" providerId="AD" clId="Web-{BB80D0E0-6295-F7E2-19CF-AB6D54A73721}" dt="2024-03-05T13:05:45.972" v="202" actId="20577"/>
          <ac:spMkLst>
            <pc:docMk/>
            <pc:sldMk cId="1846646974" sldId="324"/>
            <ac:spMk id="5" creationId="{20D14B46-3EFC-7F2F-0717-63A92ACDBF08}"/>
          </ac:spMkLst>
        </pc:spChg>
        <pc:picChg chg="add mod">
          <ac:chgData name="Roberta Tucker" userId="S::r.tucker@uwtsd.ac.uk::27ca61ee-ba03-4b92-a89a-1d5600e2200a" providerId="AD" clId="Web-{BB80D0E0-6295-F7E2-19CF-AB6D54A73721}" dt="2024-03-05T13:05:50.659" v="205" actId="1076"/>
          <ac:picMkLst>
            <pc:docMk/>
            <pc:sldMk cId="1846646974" sldId="324"/>
            <ac:picMk id="2" creationId="{C2938BE9-5EA2-CBAE-3C2B-334FB69A4271}"/>
          </ac:picMkLst>
        </pc:picChg>
        <pc:picChg chg="del">
          <ac:chgData name="Roberta Tucker" userId="S::r.tucker@uwtsd.ac.uk::27ca61ee-ba03-4b92-a89a-1d5600e2200a" providerId="AD" clId="Web-{BB80D0E0-6295-F7E2-19CF-AB6D54A73721}" dt="2024-03-05T13:05:46.878" v="203"/>
          <ac:picMkLst>
            <pc:docMk/>
            <pc:sldMk cId="1846646974" sldId="324"/>
            <ac:picMk id="4" creationId="{8A526044-963E-7E9E-8387-C8BC185D27C9}"/>
          </ac:picMkLst>
        </pc:picChg>
      </pc:sldChg>
      <pc:sldChg chg="del">
        <pc:chgData name="Roberta Tucker" userId="S::r.tucker@uwtsd.ac.uk::27ca61ee-ba03-4b92-a89a-1d5600e2200a" providerId="AD" clId="Web-{BB80D0E0-6295-F7E2-19CF-AB6D54A73721}" dt="2024-03-05T13:30:32.105" v="239"/>
        <pc:sldMkLst>
          <pc:docMk/>
          <pc:sldMk cId="274407576" sldId="325"/>
        </pc:sldMkLst>
      </pc:sldChg>
      <pc:sldChg chg="addSp delSp modSp addAnim">
        <pc:chgData name="Roberta Tucker" userId="S::r.tucker@uwtsd.ac.uk::27ca61ee-ba03-4b92-a89a-1d5600e2200a" providerId="AD" clId="Web-{BB80D0E0-6295-F7E2-19CF-AB6D54A73721}" dt="2024-03-05T13:27:24.240" v="238" actId="1076"/>
        <pc:sldMkLst>
          <pc:docMk/>
          <pc:sldMk cId="2398482667" sldId="326"/>
        </pc:sldMkLst>
        <pc:spChg chg="add mod">
          <ac:chgData name="Roberta Tucker" userId="S::r.tucker@uwtsd.ac.uk::27ca61ee-ba03-4b92-a89a-1d5600e2200a" providerId="AD" clId="Web-{BB80D0E0-6295-F7E2-19CF-AB6D54A73721}" dt="2024-03-05T13:26:40.520" v="226" actId="1076"/>
          <ac:spMkLst>
            <pc:docMk/>
            <pc:sldMk cId="2398482667" sldId="326"/>
            <ac:spMk id="4" creationId="{BC71303C-04CA-D4FC-8E05-CC370E5DAB2A}"/>
          </ac:spMkLst>
        </pc:spChg>
        <pc:spChg chg="mod">
          <ac:chgData name="Roberta Tucker" userId="S::r.tucker@uwtsd.ac.uk::27ca61ee-ba03-4b92-a89a-1d5600e2200a" providerId="AD" clId="Web-{BB80D0E0-6295-F7E2-19CF-AB6D54A73721}" dt="2024-03-05T13:27:14.631" v="236" actId="1076"/>
          <ac:spMkLst>
            <pc:docMk/>
            <pc:sldMk cId="2398482667" sldId="326"/>
            <ac:spMk id="6" creationId="{0A49D13F-A02B-34DF-3E84-B90D79FF944D}"/>
          </ac:spMkLst>
        </pc:spChg>
        <pc:picChg chg="del mod">
          <ac:chgData name="Roberta Tucker" userId="S::r.tucker@uwtsd.ac.uk::27ca61ee-ba03-4b92-a89a-1d5600e2200a" providerId="AD" clId="Web-{BB80D0E0-6295-F7E2-19CF-AB6D54A73721}" dt="2024-03-05T13:26:05.832" v="212"/>
          <ac:picMkLst>
            <pc:docMk/>
            <pc:sldMk cId="2398482667" sldId="326"/>
            <ac:picMk id="3" creationId="{D6F55E2A-018C-75B1-5AD3-29AA1383C7C4}"/>
          </ac:picMkLst>
        </pc:picChg>
        <pc:picChg chg="mod">
          <ac:chgData name="Roberta Tucker" userId="S::r.tucker@uwtsd.ac.uk::27ca61ee-ba03-4b92-a89a-1d5600e2200a" providerId="AD" clId="Web-{BB80D0E0-6295-F7E2-19CF-AB6D54A73721}" dt="2024-03-05T13:27:24.240" v="238" actId="1076"/>
          <ac:picMkLst>
            <pc:docMk/>
            <pc:sldMk cId="2398482667" sldId="326"/>
            <ac:picMk id="5" creationId="{28A076CF-5922-15DB-E686-21A551BEEBD9}"/>
          </ac:picMkLst>
        </pc:picChg>
        <pc:picChg chg="del">
          <ac:chgData name="Roberta Tucker" userId="S::r.tucker@uwtsd.ac.uk::27ca61ee-ba03-4b92-a89a-1d5600e2200a" providerId="AD" clId="Web-{BB80D0E0-6295-F7E2-19CF-AB6D54A73721}" dt="2024-03-05T13:24:30.970" v="210"/>
          <ac:picMkLst>
            <pc:docMk/>
            <pc:sldMk cId="2398482667" sldId="326"/>
            <ac:picMk id="7" creationId="{06FD5EA9-6073-D144-8637-318440FE9545}"/>
          </ac:picMkLst>
        </pc:picChg>
        <pc:picChg chg="add mod">
          <ac:chgData name="Roberta Tucker" userId="S::r.tucker@uwtsd.ac.uk::27ca61ee-ba03-4b92-a89a-1d5600e2200a" providerId="AD" clId="Web-{BB80D0E0-6295-F7E2-19CF-AB6D54A73721}" dt="2024-03-05T13:26:57.708" v="228"/>
          <ac:picMkLst>
            <pc:docMk/>
            <pc:sldMk cId="2398482667" sldId="326"/>
            <ac:picMk id="8" creationId="{17BF014A-D2AE-CA04-EE7D-1E22B9C1E5BF}"/>
          </ac:picMkLst>
        </pc:picChg>
      </pc:sldChg>
      <pc:sldChg chg="del">
        <pc:chgData name="Roberta Tucker" userId="S::r.tucker@uwtsd.ac.uk::27ca61ee-ba03-4b92-a89a-1d5600e2200a" providerId="AD" clId="Web-{BB80D0E0-6295-F7E2-19CF-AB6D54A73721}" dt="2024-03-05T12:19:28.940" v="16"/>
        <pc:sldMkLst>
          <pc:docMk/>
          <pc:sldMk cId="3686321344" sldId="327"/>
        </pc:sldMkLst>
      </pc:sldChg>
      <pc:sldChg chg="del">
        <pc:chgData name="Roberta Tucker" userId="S::r.tucker@uwtsd.ac.uk::27ca61ee-ba03-4b92-a89a-1d5600e2200a" providerId="AD" clId="Web-{BB80D0E0-6295-F7E2-19CF-AB6D54A73721}" dt="2024-03-05T13:32:07.920" v="244"/>
        <pc:sldMkLst>
          <pc:docMk/>
          <pc:sldMk cId="3764575490" sldId="329"/>
        </pc:sldMkLst>
      </pc:sldChg>
      <pc:sldChg chg="modSp">
        <pc:chgData name="Roberta Tucker" userId="S::r.tucker@uwtsd.ac.uk::27ca61ee-ba03-4b92-a89a-1d5600e2200a" providerId="AD" clId="Web-{BB80D0E0-6295-F7E2-19CF-AB6D54A73721}" dt="2024-03-05T13:33:28.312" v="251" actId="20577"/>
        <pc:sldMkLst>
          <pc:docMk/>
          <pc:sldMk cId="2665590233" sldId="331"/>
        </pc:sldMkLst>
        <pc:spChg chg="mod">
          <ac:chgData name="Roberta Tucker" userId="S::r.tucker@uwtsd.ac.uk::27ca61ee-ba03-4b92-a89a-1d5600e2200a" providerId="AD" clId="Web-{BB80D0E0-6295-F7E2-19CF-AB6D54A73721}" dt="2024-03-05T13:33:28.312" v="251" actId="20577"/>
          <ac:spMkLst>
            <pc:docMk/>
            <pc:sldMk cId="2665590233" sldId="331"/>
            <ac:spMk id="3" creationId="{20B9F5AF-01C3-F93E-4766-CF5659815EFF}"/>
          </ac:spMkLst>
        </pc:spChg>
      </pc:sldChg>
      <pc:sldChg chg="del">
        <pc:chgData name="Roberta Tucker" userId="S::r.tucker@uwtsd.ac.uk::27ca61ee-ba03-4b92-a89a-1d5600e2200a" providerId="AD" clId="Web-{BB80D0E0-6295-F7E2-19CF-AB6D54A73721}" dt="2024-03-05T12:15:56.444" v="7"/>
        <pc:sldMkLst>
          <pc:docMk/>
          <pc:sldMk cId="2912529907" sldId="332"/>
        </pc:sldMkLst>
      </pc:sldChg>
      <pc:sldChg chg="add">
        <pc:chgData name="Roberta Tucker" userId="S::r.tucker@uwtsd.ac.uk::27ca61ee-ba03-4b92-a89a-1d5600e2200a" providerId="AD" clId="Web-{BB80D0E0-6295-F7E2-19CF-AB6D54A73721}" dt="2024-03-05T12:16:14.007" v="8"/>
        <pc:sldMkLst>
          <pc:docMk/>
          <pc:sldMk cId="3866022991" sldId="332"/>
        </pc:sldMkLst>
      </pc:sldChg>
      <pc:sldChg chg="add">
        <pc:chgData name="Roberta Tucker" userId="S::r.tucker@uwtsd.ac.uk::27ca61ee-ba03-4b92-a89a-1d5600e2200a" providerId="AD" clId="Web-{BB80D0E0-6295-F7E2-19CF-AB6D54A73721}" dt="2024-03-05T12:19:26.143" v="15"/>
        <pc:sldMkLst>
          <pc:docMk/>
          <pc:sldMk cId="2243438494" sldId="672"/>
        </pc:sldMkLst>
      </pc:sldChg>
      <pc:sldChg chg="addSp delSp modSp add">
        <pc:chgData name="Roberta Tucker" userId="S::r.tucker@uwtsd.ac.uk::27ca61ee-ba03-4b92-a89a-1d5600e2200a" providerId="AD" clId="Web-{BB80D0E0-6295-F7E2-19CF-AB6D54A73721}" dt="2024-03-05T12:15:42.802" v="5" actId="1076"/>
        <pc:sldMkLst>
          <pc:docMk/>
          <pc:sldMk cId="1607524164" sldId="673"/>
        </pc:sldMkLst>
        <pc:spChg chg="add del mod">
          <ac:chgData name="Roberta Tucker" userId="S::r.tucker@uwtsd.ac.uk::27ca61ee-ba03-4b92-a89a-1d5600e2200a" providerId="AD" clId="Web-{BB80D0E0-6295-F7E2-19CF-AB6D54A73721}" dt="2024-03-05T12:15:34.802" v="2"/>
          <ac:spMkLst>
            <pc:docMk/>
            <pc:sldMk cId="1607524164" sldId="673"/>
            <ac:spMk id="3" creationId="{76673410-694C-1527-4A03-D40B496CA22C}"/>
          </ac:spMkLst>
        </pc:spChg>
        <pc:picChg chg="del">
          <ac:chgData name="Roberta Tucker" userId="S::r.tucker@uwtsd.ac.uk::27ca61ee-ba03-4b92-a89a-1d5600e2200a" providerId="AD" clId="Web-{BB80D0E0-6295-F7E2-19CF-AB6D54A73721}" dt="2024-03-05T12:15:32.052" v="1"/>
          <ac:picMkLst>
            <pc:docMk/>
            <pc:sldMk cId="1607524164" sldId="673"/>
            <ac:picMk id="4" creationId="{62D62FE2-DA89-8CDD-C338-229CE616161A}"/>
          </ac:picMkLst>
        </pc:picChg>
        <pc:picChg chg="add mod ord">
          <ac:chgData name="Roberta Tucker" userId="S::r.tucker@uwtsd.ac.uk::27ca61ee-ba03-4b92-a89a-1d5600e2200a" providerId="AD" clId="Web-{BB80D0E0-6295-F7E2-19CF-AB6D54A73721}" dt="2024-03-05T12:15:42.802" v="5" actId="1076"/>
          <ac:picMkLst>
            <pc:docMk/>
            <pc:sldMk cId="1607524164" sldId="673"/>
            <ac:picMk id="5" creationId="{9900FFC4-8DC9-20AF-7DC5-7C7E025B11A4}"/>
          </ac:picMkLst>
        </pc:picChg>
      </pc:sldChg>
      <pc:sldChg chg="modSp add">
        <pc:chgData name="Roberta Tucker" userId="S::r.tucker@uwtsd.ac.uk::27ca61ee-ba03-4b92-a89a-1d5600e2200a" providerId="AD" clId="Web-{BB80D0E0-6295-F7E2-19CF-AB6D54A73721}" dt="2024-03-05T12:17:24.371" v="11" actId="20577"/>
        <pc:sldMkLst>
          <pc:docMk/>
          <pc:sldMk cId="2910819546" sldId="677"/>
        </pc:sldMkLst>
        <pc:spChg chg="mod">
          <ac:chgData name="Roberta Tucker" userId="S::r.tucker@uwtsd.ac.uk::27ca61ee-ba03-4b92-a89a-1d5600e2200a" providerId="AD" clId="Web-{BB80D0E0-6295-F7E2-19CF-AB6D54A73721}" dt="2024-03-05T12:17:24.371" v="11" actId="20577"/>
          <ac:spMkLst>
            <pc:docMk/>
            <pc:sldMk cId="2910819546" sldId="677"/>
            <ac:spMk id="8" creationId="{57ED6D5D-E07C-2A2E-1770-B082DB384717}"/>
          </ac:spMkLst>
        </pc:spChg>
      </pc:sldChg>
      <pc:sldChg chg="addSp delSp modSp add">
        <pc:chgData name="Roberta Tucker" userId="S::r.tucker@uwtsd.ac.uk::27ca61ee-ba03-4b92-a89a-1d5600e2200a" providerId="AD" clId="Web-{BB80D0E0-6295-F7E2-19CF-AB6D54A73721}" dt="2024-03-05T12:48:16.475" v="187"/>
        <pc:sldMkLst>
          <pc:docMk/>
          <pc:sldMk cId="30762829" sldId="678"/>
        </pc:sldMkLst>
        <pc:spChg chg="mod">
          <ac:chgData name="Roberta Tucker" userId="S::r.tucker@uwtsd.ac.uk::27ca61ee-ba03-4b92-a89a-1d5600e2200a" providerId="AD" clId="Web-{BB80D0E0-6295-F7E2-19CF-AB6D54A73721}" dt="2024-03-05T12:46:50.158" v="180" actId="20577"/>
          <ac:spMkLst>
            <pc:docMk/>
            <pc:sldMk cId="30762829" sldId="678"/>
            <ac:spMk id="2" creationId="{20DD658A-C09E-D093-C920-4F45D822638A}"/>
          </ac:spMkLst>
        </pc:spChg>
        <pc:picChg chg="add mod">
          <ac:chgData name="Roberta Tucker" userId="S::r.tucker@uwtsd.ac.uk::27ca61ee-ba03-4b92-a89a-1d5600e2200a" providerId="AD" clId="Web-{BB80D0E0-6295-F7E2-19CF-AB6D54A73721}" dt="2024-03-05T12:48:16.475" v="187"/>
          <ac:picMkLst>
            <pc:docMk/>
            <pc:sldMk cId="30762829" sldId="678"/>
            <ac:picMk id="3" creationId="{29BF73F5-5FDE-709E-A5B3-A0D21830FE05}"/>
          </ac:picMkLst>
        </pc:picChg>
        <pc:picChg chg="del">
          <ac:chgData name="Roberta Tucker" userId="S::r.tucker@uwtsd.ac.uk::27ca61ee-ba03-4b92-a89a-1d5600e2200a" providerId="AD" clId="Web-{BB80D0E0-6295-F7E2-19CF-AB6D54A73721}" dt="2024-03-05T12:46:52.486" v="181"/>
          <ac:picMkLst>
            <pc:docMk/>
            <pc:sldMk cId="30762829" sldId="678"/>
            <ac:picMk id="5" creationId="{D7B3BDAF-F86F-C40B-44E3-EC14A464EA50}"/>
          </ac:picMkLst>
        </pc:picChg>
      </pc:sldChg>
      <pc:sldChg chg="add">
        <pc:chgData name="Roberta Tucker" userId="S::r.tucker@uwtsd.ac.uk::27ca61ee-ba03-4b92-a89a-1d5600e2200a" providerId="AD" clId="Web-{BB80D0E0-6295-F7E2-19CF-AB6D54A73721}" dt="2024-03-05T12:50:12.950" v="188"/>
        <pc:sldMkLst>
          <pc:docMk/>
          <pc:sldMk cId="461855604" sldId="679"/>
        </pc:sldMkLst>
      </pc:sldChg>
      <pc:sldChg chg="add">
        <pc:chgData name="Roberta Tucker" userId="S::r.tucker@uwtsd.ac.uk::27ca61ee-ba03-4b92-a89a-1d5600e2200a" providerId="AD" clId="Web-{BB80D0E0-6295-F7E2-19CF-AB6D54A73721}" dt="2024-03-05T12:52:42.006" v="190"/>
        <pc:sldMkLst>
          <pc:docMk/>
          <pc:sldMk cId="1173462443" sldId="680"/>
        </pc:sldMkLst>
      </pc:sldChg>
      <pc:sldMasterChg chg="add addSldLayout">
        <pc:chgData name="Roberta Tucker" userId="S::r.tucker@uwtsd.ac.uk::27ca61ee-ba03-4b92-a89a-1d5600e2200a" providerId="AD" clId="Web-{BB80D0E0-6295-F7E2-19CF-AB6D54A73721}" dt="2024-03-05T12:12:46.589" v="0"/>
        <pc:sldMasterMkLst>
          <pc:docMk/>
          <pc:sldMasterMk cId="503966888" sldId="2147483653"/>
        </pc:sldMasterMkLst>
        <pc:sldLayoutChg chg="add">
          <pc:chgData name="Roberta Tucker" userId="S::r.tucker@uwtsd.ac.uk::27ca61ee-ba03-4b92-a89a-1d5600e2200a" providerId="AD" clId="Web-{BB80D0E0-6295-F7E2-19CF-AB6D54A73721}" dt="2024-03-05T12:12:46.589" v="0"/>
          <pc:sldLayoutMkLst>
            <pc:docMk/>
            <pc:sldMasterMk cId="503966888" sldId="2147483653"/>
            <pc:sldLayoutMk cId="4216905086" sldId="2147483677"/>
          </pc:sldLayoutMkLst>
        </pc:sldLayoutChg>
      </pc:sldMasterChg>
      <pc:sldMasterChg chg="modSldLayout">
        <pc:chgData name="Roberta Tucker" userId="S::r.tucker@uwtsd.ac.uk::27ca61ee-ba03-4b92-a89a-1d5600e2200a" providerId="AD" clId="Web-{BB80D0E0-6295-F7E2-19CF-AB6D54A73721}" dt="2024-03-05T12:19:26.143" v="15"/>
        <pc:sldMasterMkLst>
          <pc:docMk/>
          <pc:sldMasterMk cId="1384196811" sldId="2147483658"/>
        </pc:sldMasterMkLst>
        <pc:sldLayoutChg chg="replId">
          <pc:chgData name="Roberta Tucker" userId="S::r.tucker@uwtsd.ac.uk::27ca61ee-ba03-4b92-a89a-1d5600e2200a" providerId="AD" clId="Web-{BB80D0E0-6295-F7E2-19CF-AB6D54A73721}" dt="2024-03-05T12:19:26.143" v="15"/>
          <pc:sldLayoutMkLst>
            <pc:docMk/>
            <pc:sldMasterMk cId="1384196811" sldId="2147483658"/>
            <pc:sldLayoutMk cId="124776547" sldId="2147483762"/>
          </pc:sldLayoutMkLst>
        </pc:sldLayoutChg>
      </pc:sldMasterChg>
      <pc:sldMasterChg chg="addSldLayout">
        <pc:chgData name="Roberta Tucker" userId="S::r.tucker@uwtsd.ac.uk::27ca61ee-ba03-4b92-a89a-1d5600e2200a" providerId="AD" clId="Web-{BB80D0E0-6295-F7E2-19CF-AB6D54A73721}" dt="2024-03-05T12:19:26.143" v="15"/>
        <pc:sldMasterMkLst>
          <pc:docMk/>
          <pc:sldMasterMk cId="10660577" sldId="2147483720"/>
        </pc:sldMasterMkLst>
        <pc:sldLayoutChg chg="add">
          <pc:chgData name="Roberta Tucker" userId="S::r.tucker@uwtsd.ac.uk::27ca61ee-ba03-4b92-a89a-1d5600e2200a" providerId="AD" clId="Web-{BB80D0E0-6295-F7E2-19CF-AB6D54A73721}" dt="2024-03-05T12:19:26.143" v="15"/>
          <pc:sldLayoutMkLst>
            <pc:docMk/>
            <pc:sldMasterMk cId="10660577" sldId="2147483720"/>
            <pc:sldLayoutMk cId="2857116349" sldId="2147483661"/>
          </pc:sldLayoutMkLst>
        </pc:sldLayoutChg>
        <pc:sldLayoutChg chg="add">
          <pc:chgData name="Roberta Tucker" userId="S::r.tucker@uwtsd.ac.uk::27ca61ee-ba03-4b92-a89a-1d5600e2200a" providerId="AD" clId="Web-{BB80D0E0-6295-F7E2-19CF-AB6D54A73721}" dt="2024-03-05T12:19:26.143" v="15"/>
          <pc:sldLayoutMkLst>
            <pc:docMk/>
            <pc:sldMasterMk cId="10660577" sldId="2147483720"/>
            <pc:sldLayoutMk cId="2630451732" sldId="2147483665"/>
          </pc:sldLayoutMkLst>
        </pc:sldLayoutChg>
        <pc:sldLayoutChg chg="add">
          <pc:chgData name="Roberta Tucker" userId="S::r.tucker@uwtsd.ac.uk::27ca61ee-ba03-4b92-a89a-1d5600e2200a" providerId="AD" clId="Web-{BB80D0E0-6295-F7E2-19CF-AB6D54A73721}" dt="2024-03-05T12:19:26.143" v="15"/>
          <pc:sldLayoutMkLst>
            <pc:docMk/>
            <pc:sldMasterMk cId="10660577" sldId="2147483720"/>
            <pc:sldLayoutMk cId="1479775193" sldId="2147483729"/>
          </pc:sldLayoutMkLst>
        </pc:sldLayoutChg>
        <pc:sldLayoutChg chg="add">
          <pc:chgData name="Roberta Tucker" userId="S::r.tucker@uwtsd.ac.uk::27ca61ee-ba03-4b92-a89a-1d5600e2200a" providerId="AD" clId="Web-{BB80D0E0-6295-F7E2-19CF-AB6D54A73721}" dt="2024-03-05T12:19:26.143" v="15"/>
          <pc:sldLayoutMkLst>
            <pc:docMk/>
            <pc:sldMasterMk cId="10660577" sldId="2147483720"/>
            <pc:sldLayoutMk cId="4171676759" sldId="2147483761"/>
          </pc:sldLayoutMkLst>
        </pc:sldLayoutChg>
      </pc:sldMasterChg>
    </pc:docChg>
  </pc:docChgLst>
  <pc:docChgLst>
    <pc:chgData name="Roberta Tucker" userId="S::r.tucker@uwtsd.ac.uk::27ca61ee-ba03-4b92-a89a-1d5600e2200a" providerId="AD" clId="Web-{AD4A29F0-C0E3-A9D0-0E54-467EC9D222AD}"/>
    <pc:docChg chg="addSld modSld">
      <pc:chgData name="Roberta Tucker" userId="S::r.tucker@uwtsd.ac.uk::27ca61ee-ba03-4b92-a89a-1d5600e2200a" providerId="AD" clId="Web-{AD4A29F0-C0E3-A9D0-0E54-467EC9D222AD}" dt="2022-09-27T13:21:03.319" v="7"/>
      <pc:docMkLst>
        <pc:docMk/>
      </pc:docMkLst>
      <pc:sldChg chg="modSp">
        <pc:chgData name="Roberta Tucker" userId="S::r.tucker@uwtsd.ac.uk::27ca61ee-ba03-4b92-a89a-1d5600e2200a" providerId="AD" clId="Web-{AD4A29F0-C0E3-A9D0-0E54-467EC9D222AD}" dt="2022-09-27T13:18:52.972" v="3" actId="20577"/>
        <pc:sldMkLst>
          <pc:docMk/>
          <pc:sldMk cId="475034638" sldId="258"/>
        </pc:sldMkLst>
        <pc:spChg chg="mod">
          <ac:chgData name="Roberta Tucker" userId="S::r.tucker@uwtsd.ac.uk::27ca61ee-ba03-4b92-a89a-1d5600e2200a" providerId="AD" clId="Web-{AD4A29F0-C0E3-A9D0-0E54-467EC9D222AD}" dt="2022-09-27T13:18:52.972" v="3" actId="20577"/>
          <ac:spMkLst>
            <pc:docMk/>
            <pc:sldMk cId="475034638" sldId="258"/>
            <ac:spMk id="8" creationId="{57ED6D5D-E07C-2A2E-1770-B082DB384717}"/>
          </ac:spMkLst>
        </pc:spChg>
      </pc:sldChg>
      <pc:sldChg chg="modSp add">
        <pc:chgData name="Roberta Tucker" userId="S::r.tucker@uwtsd.ac.uk::27ca61ee-ba03-4b92-a89a-1d5600e2200a" providerId="AD" clId="Web-{AD4A29F0-C0E3-A9D0-0E54-467EC9D222AD}" dt="2022-09-27T13:20:59.991" v="6" actId="20577"/>
        <pc:sldMkLst>
          <pc:docMk/>
          <pc:sldMk cId="298694145" sldId="268"/>
        </pc:sldMkLst>
        <pc:spChg chg="mod">
          <ac:chgData name="Roberta Tucker" userId="S::r.tucker@uwtsd.ac.uk::27ca61ee-ba03-4b92-a89a-1d5600e2200a" providerId="AD" clId="Web-{AD4A29F0-C0E3-A9D0-0E54-467EC9D222AD}" dt="2022-09-27T13:20:59.991" v="6" actId="20577"/>
          <ac:spMkLst>
            <pc:docMk/>
            <pc:sldMk cId="298694145" sldId="268"/>
            <ac:spMk id="3" creationId="{417C37D2-A737-7B2A-59C0-14967AEFFF30}"/>
          </ac:spMkLst>
        </pc:spChg>
      </pc:sldChg>
      <pc:sldChg chg="add">
        <pc:chgData name="Roberta Tucker" userId="S::r.tucker@uwtsd.ac.uk::27ca61ee-ba03-4b92-a89a-1d5600e2200a" providerId="AD" clId="Web-{AD4A29F0-C0E3-A9D0-0E54-467EC9D222AD}" dt="2022-09-27T13:21:03.319" v="7"/>
        <pc:sldMkLst>
          <pc:docMk/>
          <pc:sldMk cId="3020184145" sldId="269"/>
        </pc:sldMkLst>
      </pc:sldChg>
    </pc:docChg>
  </pc:docChgLst>
  <pc:docChgLst>
    <pc:chgData name="Helen Williams (IEH)" userId="S::h.williams1@uwtsd.ac.uk::5fda09de-cffb-4005-9668-5a889ba0e302" providerId="AD" clId="Web-{51F6736C-C9CF-4C87-B9B0-202F744B38C5}"/>
    <pc:docChg chg="modSld">
      <pc:chgData name="Helen Williams (IEH)" userId="S::h.williams1@uwtsd.ac.uk::5fda09de-cffb-4005-9668-5a889ba0e302" providerId="AD" clId="Web-{51F6736C-C9CF-4C87-B9B0-202F744B38C5}" dt="2023-03-22T17:58:21.664" v="34" actId="1076"/>
      <pc:docMkLst>
        <pc:docMk/>
      </pc:docMkLst>
      <pc:sldChg chg="modSp">
        <pc:chgData name="Helen Williams (IEH)" userId="S::h.williams1@uwtsd.ac.uk::5fda09de-cffb-4005-9668-5a889ba0e302" providerId="AD" clId="Web-{51F6736C-C9CF-4C87-B9B0-202F744B38C5}" dt="2023-03-22T17:58:21.664" v="34" actId="1076"/>
        <pc:sldMkLst>
          <pc:docMk/>
          <pc:sldMk cId="1846646974" sldId="324"/>
        </pc:sldMkLst>
        <pc:spChg chg="mod">
          <ac:chgData name="Helen Williams (IEH)" userId="S::h.williams1@uwtsd.ac.uk::5fda09de-cffb-4005-9668-5a889ba0e302" providerId="AD" clId="Web-{51F6736C-C9CF-4C87-B9B0-202F744B38C5}" dt="2023-03-22T17:58:21.664" v="34" actId="1076"/>
          <ac:spMkLst>
            <pc:docMk/>
            <pc:sldMk cId="1846646974" sldId="324"/>
            <ac:spMk id="8" creationId="{60C979C7-124C-D382-5563-72DBB2972528}"/>
          </ac:spMkLst>
        </pc:spChg>
      </pc:sldChg>
    </pc:docChg>
  </pc:docChgLst>
  <pc:docChgLst>
    <pc:chgData name="Roberta Tucker" userId="S::r.tucker@uwtsd.ac.uk::27ca61ee-ba03-4b92-a89a-1d5600e2200a" providerId="AD" clId="Web-{65B87E7D-E59C-58E9-F40B-CD3920071641}"/>
    <pc:docChg chg="addSld modSld">
      <pc:chgData name="Roberta Tucker" userId="S::r.tucker@uwtsd.ac.uk::27ca61ee-ba03-4b92-a89a-1d5600e2200a" providerId="AD" clId="Web-{65B87E7D-E59C-58E9-F40B-CD3920071641}" dt="2024-03-19T11:34:01.785" v="56"/>
      <pc:docMkLst>
        <pc:docMk/>
      </pc:docMkLst>
      <pc:sldChg chg="addSp delSp modSp add delAnim">
        <pc:chgData name="Roberta Tucker" userId="S::r.tucker@uwtsd.ac.uk::27ca61ee-ba03-4b92-a89a-1d5600e2200a" providerId="AD" clId="Web-{65B87E7D-E59C-58E9-F40B-CD3920071641}" dt="2024-03-19T11:33:49.956" v="53" actId="14100"/>
        <pc:sldMkLst>
          <pc:docMk/>
          <pc:sldMk cId="872635253" sldId="675"/>
        </pc:sldMkLst>
        <pc:spChg chg="mod">
          <ac:chgData name="Roberta Tucker" userId="S::r.tucker@uwtsd.ac.uk::27ca61ee-ba03-4b92-a89a-1d5600e2200a" providerId="AD" clId="Web-{65B87E7D-E59C-58E9-F40B-CD3920071641}" dt="2024-03-19T11:33:49.956" v="53" actId="14100"/>
          <ac:spMkLst>
            <pc:docMk/>
            <pc:sldMk cId="872635253" sldId="675"/>
            <ac:spMk id="6" creationId="{0A49D13F-A02B-34DF-3E84-B90D79FF944D}"/>
          </ac:spMkLst>
        </pc:spChg>
        <pc:picChg chg="add mod">
          <ac:chgData name="Roberta Tucker" userId="S::r.tucker@uwtsd.ac.uk::27ca61ee-ba03-4b92-a89a-1d5600e2200a" providerId="AD" clId="Web-{65B87E7D-E59C-58E9-F40B-CD3920071641}" dt="2024-03-19T11:28:59.555" v="14" actId="1076"/>
          <ac:picMkLst>
            <pc:docMk/>
            <pc:sldMk cId="872635253" sldId="675"/>
            <ac:picMk id="2" creationId="{F1AD91F8-84F7-E7BB-2866-EB98AE76A5F0}"/>
          </ac:picMkLst>
        </pc:picChg>
        <pc:picChg chg="add mod">
          <ac:chgData name="Roberta Tucker" userId="S::r.tucker@uwtsd.ac.uk::27ca61ee-ba03-4b92-a89a-1d5600e2200a" providerId="AD" clId="Web-{65B87E7D-E59C-58E9-F40B-CD3920071641}" dt="2024-03-19T11:29:45.932" v="20" actId="1076"/>
          <ac:picMkLst>
            <pc:docMk/>
            <pc:sldMk cId="872635253" sldId="675"/>
            <ac:picMk id="3" creationId="{B32F42DD-499F-5BDC-5362-61B1C2C50387}"/>
          </ac:picMkLst>
        </pc:picChg>
        <pc:picChg chg="del">
          <ac:chgData name="Roberta Tucker" userId="S::r.tucker@uwtsd.ac.uk::27ca61ee-ba03-4b92-a89a-1d5600e2200a" providerId="AD" clId="Web-{65B87E7D-E59C-58E9-F40B-CD3920071641}" dt="2024-03-19T11:27:44.755" v="8"/>
          <ac:picMkLst>
            <pc:docMk/>
            <pc:sldMk cId="872635253" sldId="675"/>
            <ac:picMk id="7" creationId="{77130BF3-7177-949C-41D0-21CCCFB528B6}"/>
          </ac:picMkLst>
        </pc:picChg>
        <pc:picChg chg="del">
          <ac:chgData name="Roberta Tucker" userId="S::r.tucker@uwtsd.ac.uk::27ca61ee-ba03-4b92-a89a-1d5600e2200a" providerId="AD" clId="Web-{65B87E7D-E59C-58E9-F40B-CD3920071641}" dt="2024-03-19T11:27:43.412" v="7"/>
          <ac:picMkLst>
            <pc:docMk/>
            <pc:sldMk cId="872635253" sldId="675"/>
            <ac:picMk id="10" creationId="{66C2A378-2A90-94EF-2E81-44BA84AC7C5A}"/>
          </ac:picMkLst>
        </pc:picChg>
      </pc:sldChg>
      <pc:sldChg chg="addSp delSp modSp add replId delAnim">
        <pc:chgData name="Roberta Tucker" userId="S::r.tucker@uwtsd.ac.uk::27ca61ee-ba03-4b92-a89a-1d5600e2200a" providerId="AD" clId="Web-{65B87E7D-E59C-58E9-F40B-CD3920071641}" dt="2024-03-19T11:33:58.988" v="55" actId="1076"/>
        <pc:sldMkLst>
          <pc:docMk/>
          <pc:sldMk cId="1226466705" sldId="681"/>
        </pc:sldMkLst>
        <pc:spChg chg="add mod">
          <ac:chgData name="Roberta Tucker" userId="S::r.tucker@uwtsd.ac.uk::27ca61ee-ba03-4b92-a89a-1d5600e2200a" providerId="AD" clId="Web-{65B87E7D-E59C-58E9-F40B-CD3920071641}" dt="2024-03-19T11:33:58.988" v="55" actId="1076"/>
          <ac:spMkLst>
            <pc:docMk/>
            <pc:sldMk cId="1226466705" sldId="681"/>
            <ac:spMk id="5" creationId="{019E9024-6C19-7F46-73CD-0666E1EC7ED3}"/>
          </ac:spMkLst>
        </pc:spChg>
        <pc:spChg chg="del">
          <ac:chgData name="Roberta Tucker" userId="S::r.tucker@uwtsd.ac.uk::27ca61ee-ba03-4b92-a89a-1d5600e2200a" providerId="AD" clId="Web-{65B87E7D-E59C-58E9-F40B-CD3920071641}" dt="2024-03-19T11:27:49.177" v="9"/>
          <ac:spMkLst>
            <pc:docMk/>
            <pc:sldMk cId="1226466705" sldId="681"/>
            <ac:spMk id="6" creationId="{0A49D13F-A02B-34DF-3E84-B90D79FF944D}"/>
          </ac:spMkLst>
        </pc:spChg>
        <pc:picChg chg="add mod">
          <ac:chgData name="Roberta Tucker" userId="S::r.tucker@uwtsd.ac.uk::27ca61ee-ba03-4b92-a89a-1d5600e2200a" providerId="AD" clId="Web-{65B87E7D-E59C-58E9-F40B-CD3920071641}" dt="2024-03-19T11:30:48.903" v="30" actId="14100"/>
          <ac:picMkLst>
            <pc:docMk/>
            <pc:sldMk cId="1226466705" sldId="681"/>
            <ac:picMk id="2" creationId="{CD03612F-CB4F-C04C-4863-B9AC7C5A98E8}"/>
          </ac:picMkLst>
        </pc:picChg>
        <pc:picChg chg="add mod ord">
          <ac:chgData name="Roberta Tucker" userId="S::r.tucker@uwtsd.ac.uk::27ca61ee-ba03-4b92-a89a-1d5600e2200a" providerId="AD" clId="Web-{65B87E7D-E59C-58E9-F40B-CD3920071641}" dt="2024-03-19T11:30:43.840" v="29"/>
          <ac:picMkLst>
            <pc:docMk/>
            <pc:sldMk cId="1226466705" sldId="681"/>
            <ac:picMk id="3" creationId="{F2D189A6-C859-8ABC-9FAE-61561A5A545C}"/>
          </ac:picMkLst>
        </pc:picChg>
        <pc:picChg chg="del">
          <ac:chgData name="Roberta Tucker" userId="S::r.tucker@uwtsd.ac.uk::27ca61ee-ba03-4b92-a89a-1d5600e2200a" providerId="AD" clId="Web-{65B87E7D-E59C-58E9-F40B-CD3920071641}" dt="2024-03-19T11:27:40.162" v="6"/>
          <ac:picMkLst>
            <pc:docMk/>
            <pc:sldMk cId="1226466705" sldId="681"/>
            <ac:picMk id="7" creationId="{77130BF3-7177-949C-41D0-21CCCFB528B6}"/>
          </ac:picMkLst>
        </pc:picChg>
        <pc:picChg chg="del">
          <ac:chgData name="Roberta Tucker" userId="S::r.tucker@uwtsd.ac.uk::27ca61ee-ba03-4b92-a89a-1d5600e2200a" providerId="AD" clId="Web-{65B87E7D-E59C-58E9-F40B-CD3920071641}" dt="2024-03-19T11:27:38.786" v="5"/>
          <ac:picMkLst>
            <pc:docMk/>
            <pc:sldMk cId="1226466705" sldId="681"/>
            <ac:picMk id="10" creationId="{66C2A378-2A90-94EF-2E81-44BA84AC7C5A}"/>
          </ac:picMkLst>
        </pc:picChg>
      </pc:sldChg>
      <pc:sldChg chg="addSp delSp modSp add replId delAnim">
        <pc:chgData name="Roberta Tucker" userId="S::r.tucker@uwtsd.ac.uk::27ca61ee-ba03-4b92-a89a-1d5600e2200a" providerId="AD" clId="Web-{65B87E7D-E59C-58E9-F40B-CD3920071641}" dt="2024-03-19T11:34:01.785" v="56"/>
        <pc:sldMkLst>
          <pc:docMk/>
          <pc:sldMk cId="3334183020" sldId="682"/>
        </pc:sldMkLst>
        <pc:spChg chg="add">
          <ac:chgData name="Roberta Tucker" userId="S::r.tucker@uwtsd.ac.uk::27ca61ee-ba03-4b92-a89a-1d5600e2200a" providerId="AD" clId="Web-{65B87E7D-E59C-58E9-F40B-CD3920071641}" dt="2024-03-19T11:34:01.785" v="56"/>
          <ac:spMkLst>
            <pc:docMk/>
            <pc:sldMk cId="3334183020" sldId="682"/>
            <ac:spMk id="5" creationId="{1C472EB9-7129-9CA2-6AC8-BC935D2E63E3}"/>
          </ac:spMkLst>
        </pc:spChg>
        <pc:spChg chg="del mod">
          <ac:chgData name="Roberta Tucker" userId="S::r.tucker@uwtsd.ac.uk::27ca61ee-ba03-4b92-a89a-1d5600e2200a" providerId="AD" clId="Web-{65B87E7D-E59C-58E9-F40B-CD3920071641}" dt="2024-03-19T11:27:55.881" v="11"/>
          <ac:spMkLst>
            <pc:docMk/>
            <pc:sldMk cId="3334183020" sldId="682"/>
            <ac:spMk id="6" creationId="{0A49D13F-A02B-34DF-3E84-B90D79FF944D}"/>
          </ac:spMkLst>
        </pc:spChg>
        <pc:picChg chg="add mod">
          <ac:chgData name="Roberta Tucker" userId="S::r.tucker@uwtsd.ac.uk::27ca61ee-ba03-4b92-a89a-1d5600e2200a" providerId="AD" clId="Web-{65B87E7D-E59C-58E9-F40B-CD3920071641}" dt="2024-03-19T11:32:05.453" v="40" actId="14100"/>
          <ac:picMkLst>
            <pc:docMk/>
            <pc:sldMk cId="3334183020" sldId="682"/>
            <ac:picMk id="2" creationId="{59354980-AB27-CE0D-A2E7-F2199FD87954}"/>
          </ac:picMkLst>
        </pc:picChg>
        <pc:picChg chg="add mod ord">
          <ac:chgData name="Roberta Tucker" userId="S::r.tucker@uwtsd.ac.uk::27ca61ee-ba03-4b92-a89a-1d5600e2200a" providerId="AD" clId="Web-{65B87E7D-E59C-58E9-F40B-CD3920071641}" dt="2024-03-19T11:31:55.265" v="38"/>
          <ac:picMkLst>
            <pc:docMk/>
            <pc:sldMk cId="3334183020" sldId="682"/>
            <ac:picMk id="3" creationId="{C4289F5C-5EB6-75C0-B22C-95F15FE5074B}"/>
          </ac:picMkLst>
        </pc:picChg>
        <pc:picChg chg="del">
          <ac:chgData name="Roberta Tucker" userId="S::r.tucker@uwtsd.ac.uk::27ca61ee-ba03-4b92-a89a-1d5600e2200a" providerId="AD" clId="Web-{65B87E7D-E59C-58E9-F40B-CD3920071641}" dt="2024-03-19T11:27:36.349" v="4"/>
          <ac:picMkLst>
            <pc:docMk/>
            <pc:sldMk cId="3334183020" sldId="682"/>
            <ac:picMk id="7" creationId="{77130BF3-7177-949C-41D0-21CCCFB528B6}"/>
          </ac:picMkLst>
        </pc:picChg>
        <pc:picChg chg="del">
          <ac:chgData name="Roberta Tucker" userId="S::r.tucker@uwtsd.ac.uk::27ca61ee-ba03-4b92-a89a-1d5600e2200a" providerId="AD" clId="Web-{65B87E7D-E59C-58E9-F40B-CD3920071641}" dt="2024-03-19T11:27:34.489" v="3"/>
          <ac:picMkLst>
            <pc:docMk/>
            <pc:sldMk cId="3334183020" sldId="682"/>
            <ac:picMk id="10" creationId="{66C2A378-2A90-94EF-2E81-44BA84AC7C5A}"/>
          </ac:picMkLst>
        </pc:picChg>
      </pc:sldChg>
    </pc:docChg>
  </pc:docChgLst>
  <pc:docChgLst>
    <pc:chgData name="Roberta Tucker" userId="S::r.tucker@uwtsd.ac.uk::27ca61ee-ba03-4b92-a89a-1d5600e2200a" providerId="AD" clId="Web-{E3B2DB21-7560-A429-6208-D6D12A997879}"/>
    <pc:docChg chg="addSld delSld modSld">
      <pc:chgData name="Roberta Tucker" userId="S::r.tucker@uwtsd.ac.uk::27ca61ee-ba03-4b92-a89a-1d5600e2200a" providerId="AD" clId="Web-{E3B2DB21-7560-A429-6208-D6D12A997879}" dt="2023-03-21T23:49:17.550" v="26" actId="20577"/>
      <pc:docMkLst>
        <pc:docMk/>
      </pc:docMkLst>
      <pc:sldChg chg="del">
        <pc:chgData name="Roberta Tucker" userId="S::r.tucker@uwtsd.ac.uk::27ca61ee-ba03-4b92-a89a-1d5600e2200a" providerId="AD" clId="Web-{E3B2DB21-7560-A429-6208-D6D12A997879}" dt="2023-03-21T23:47:12.015" v="5"/>
        <pc:sldMkLst>
          <pc:docMk/>
          <pc:sldMk cId="3842499902" sldId="270"/>
        </pc:sldMkLst>
      </pc:sldChg>
      <pc:sldChg chg="del">
        <pc:chgData name="Roberta Tucker" userId="S::r.tucker@uwtsd.ac.uk::27ca61ee-ba03-4b92-a89a-1d5600e2200a" providerId="AD" clId="Web-{E3B2DB21-7560-A429-6208-D6D12A997879}" dt="2023-03-21T23:47:08.750" v="4"/>
        <pc:sldMkLst>
          <pc:docMk/>
          <pc:sldMk cId="1791000157" sldId="273"/>
        </pc:sldMkLst>
      </pc:sldChg>
      <pc:sldChg chg="del">
        <pc:chgData name="Roberta Tucker" userId="S::r.tucker@uwtsd.ac.uk::27ca61ee-ba03-4b92-a89a-1d5600e2200a" providerId="AD" clId="Web-{E3B2DB21-7560-A429-6208-D6D12A997879}" dt="2023-03-21T23:47:20.016" v="7"/>
        <pc:sldMkLst>
          <pc:docMk/>
          <pc:sldMk cId="341078903" sldId="274"/>
        </pc:sldMkLst>
      </pc:sldChg>
      <pc:sldChg chg="del">
        <pc:chgData name="Roberta Tucker" userId="S::r.tucker@uwtsd.ac.uk::27ca61ee-ba03-4b92-a89a-1d5600e2200a" providerId="AD" clId="Web-{E3B2DB21-7560-A429-6208-D6D12A997879}" dt="2023-03-21T23:46:59.062" v="1"/>
        <pc:sldMkLst>
          <pc:docMk/>
          <pc:sldMk cId="3395840697" sldId="277"/>
        </pc:sldMkLst>
      </pc:sldChg>
      <pc:sldChg chg="del">
        <pc:chgData name="Roberta Tucker" userId="S::r.tucker@uwtsd.ac.uk::27ca61ee-ba03-4b92-a89a-1d5600e2200a" providerId="AD" clId="Web-{E3B2DB21-7560-A429-6208-D6D12A997879}" dt="2023-03-21T23:48:19.501" v="18"/>
        <pc:sldMkLst>
          <pc:docMk/>
          <pc:sldMk cId="3702425794" sldId="278"/>
        </pc:sldMkLst>
      </pc:sldChg>
      <pc:sldChg chg="del">
        <pc:chgData name="Roberta Tucker" userId="S::r.tucker@uwtsd.ac.uk::27ca61ee-ba03-4b92-a89a-1d5600e2200a" providerId="AD" clId="Web-{E3B2DB21-7560-A429-6208-D6D12A997879}" dt="2023-03-21T23:47:33.469" v="10"/>
        <pc:sldMkLst>
          <pc:docMk/>
          <pc:sldMk cId="2102890911" sldId="280"/>
        </pc:sldMkLst>
      </pc:sldChg>
      <pc:sldChg chg="del">
        <pc:chgData name="Roberta Tucker" userId="S::r.tucker@uwtsd.ac.uk::27ca61ee-ba03-4b92-a89a-1d5600e2200a" providerId="AD" clId="Web-{E3B2DB21-7560-A429-6208-D6D12A997879}" dt="2023-03-21T23:48:23.642" v="19"/>
        <pc:sldMkLst>
          <pc:docMk/>
          <pc:sldMk cId="3323915004" sldId="282"/>
        </pc:sldMkLst>
      </pc:sldChg>
      <pc:sldChg chg="del">
        <pc:chgData name="Roberta Tucker" userId="S::r.tucker@uwtsd.ac.uk::27ca61ee-ba03-4b92-a89a-1d5600e2200a" providerId="AD" clId="Web-{E3B2DB21-7560-A429-6208-D6D12A997879}" dt="2023-03-21T23:47:51.423" v="14"/>
        <pc:sldMkLst>
          <pc:docMk/>
          <pc:sldMk cId="1351059770" sldId="283"/>
        </pc:sldMkLst>
      </pc:sldChg>
      <pc:sldChg chg="del">
        <pc:chgData name="Roberta Tucker" userId="S::r.tucker@uwtsd.ac.uk::27ca61ee-ba03-4b92-a89a-1d5600e2200a" providerId="AD" clId="Web-{E3B2DB21-7560-A429-6208-D6D12A997879}" dt="2023-03-21T23:48:50.502" v="23"/>
        <pc:sldMkLst>
          <pc:docMk/>
          <pc:sldMk cId="1061366340" sldId="284"/>
        </pc:sldMkLst>
      </pc:sldChg>
      <pc:sldChg chg="del">
        <pc:chgData name="Roberta Tucker" userId="S::r.tucker@uwtsd.ac.uk::27ca61ee-ba03-4b92-a89a-1d5600e2200a" providerId="AD" clId="Web-{E3B2DB21-7560-A429-6208-D6D12A997879}" dt="2023-03-21T23:48:29.564" v="20"/>
        <pc:sldMkLst>
          <pc:docMk/>
          <pc:sldMk cId="1621340466" sldId="286"/>
        </pc:sldMkLst>
      </pc:sldChg>
      <pc:sldChg chg="del">
        <pc:chgData name="Roberta Tucker" userId="S::r.tucker@uwtsd.ac.uk::27ca61ee-ba03-4b92-a89a-1d5600e2200a" providerId="AD" clId="Web-{E3B2DB21-7560-A429-6208-D6D12A997879}" dt="2023-03-21T23:47:42.469" v="12"/>
        <pc:sldMkLst>
          <pc:docMk/>
          <pc:sldMk cId="3843349495" sldId="288"/>
        </pc:sldMkLst>
      </pc:sldChg>
      <pc:sldChg chg="del">
        <pc:chgData name="Roberta Tucker" userId="S::r.tucker@uwtsd.ac.uk::27ca61ee-ba03-4b92-a89a-1d5600e2200a" providerId="AD" clId="Web-{E3B2DB21-7560-A429-6208-D6D12A997879}" dt="2023-03-21T23:47:25.985" v="8"/>
        <pc:sldMkLst>
          <pc:docMk/>
          <pc:sldMk cId="3632825127" sldId="292"/>
        </pc:sldMkLst>
      </pc:sldChg>
      <pc:sldChg chg="del">
        <pc:chgData name="Roberta Tucker" userId="S::r.tucker@uwtsd.ac.uk::27ca61ee-ba03-4b92-a89a-1d5600e2200a" providerId="AD" clId="Web-{E3B2DB21-7560-A429-6208-D6D12A997879}" dt="2023-03-21T23:47:15.531" v="6"/>
        <pc:sldMkLst>
          <pc:docMk/>
          <pc:sldMk cId="3318290498" sldId="293"/>
        </pc:sldMkLst>
      </pc:sldChg>
      <pc:sldChg chg="del">
        <pc:chgData name="Roberta Tucker" userId="S::r.tucker@uwtsd.ac.uk::27ca61ee-ba03-4b92-a89a-1d5600e2200a" providerId="AD" clId="Web-{E3B2DB21-7560-A429-6208-D6D12A997879}" dt="2023-03-21T23:48:04.829" v="16"/>
        <pc:sldMkLst>
          <pc:docMk/>
          <pc:sldMk cId="255754633" sldId="295"/>
        </pc:sldMkLst>
      </pc:sldChg>
      <pc:sldChg chg="del">
        <pc:chgData name="Roberta Tucker" userId="S::r.tucker@uwtsd.ac.uk::27ca61ee-ba03-4b92-a89a-1d5600e2200a" providerId="AD" clId="Web-{E3B2DB21-7560-A429-6208-D6D12A997879}" dt="2023-03-21T23:47:46.876" v="13"/>
        <pc:sldMkLst>
          <pc:docMk/>
          <pc:sldMk cId="3550409742" sldId="296"/>
        </pc:sldMkLst>
      </pc:sldChg>
      <pc:sldChg chg="del">
        <pc:chgData name="Roberta Tucker" userId="S::r.tucker@uwtsd.ac.uk::27ca61ee-ba03-4b92-a89a-1d5600e2200a" providerId="AD" clId="Web-{E3B2DB21-7560-A429-6208-D6D12A997879}" dt="2023-03-21T23:48:09.564" v="17"/>
        <pc:sldMkLst>
          <pc:docMk/>
          <pc:sldMk cId="647113581" sldId="297"/>
        </pc:sldMkLst>
      </pc:sldChg>
      <pc:sldChg chg="del">
        <pc:chgData name="Roberta Tucker" userId="S::r.tucker@uwtsd.ac.uk::27ca61ee-ba03-4b92-a89a-1d5600e2200a" providerId="AD" clId="Web-{E3B2DB21-7560-A429-6208-D6D12A997879}" dt="2023-03-21T23:46:56.062" v="0"/>
        <pc:sldMkLst>
          <pc:docMk/>
          <pc:sldMk cId="1590364032" sldId="298"/>
        </pc:sldMkLst>
      </pc:sldChg>
      <pc:sldChg chg="del">
        <pc:chgData name="Roberta Tucker" userId="S::r.tucker@uwtsd.ac.uk::27ca61ee-ba03-4b92-a89a-1d5600e2200a" providerId="AD" clId="Web-{E3B2DB21-7560-A429-6208-D6D12A997879}" dt="2023-03-21T23:47:56.782" v="15"/>
        <pc:sldMkLst>
          <pc:docMk/>
          <pc:sldMk cId="4041816899" sldId="300"/>
        </pc:sldMkLst>
      </pc:sldChg>
      <pc:sldChg chg="del">
        <pc:chgData name="Roberta Tucker" userId="S::r.tucker@uwtsd.ac.uk::27ca61ee-ba03-4b92-a89a-1d5600e2200a" providerId="AD" clId="Web-{E3B2DB21-7560-A429-6208-D6D12A997879}" dt="2023-03-21T23:47:30.563" v="9"/>
        <pc:sldMkLst>
          <pc:docMk/>
          <pc:sldMk cId="58399026" sldId="301"/>
        </pc:sldMkLst>
      </pc:sldChg>
      <pc:sldChg chg="del">
        <pc:chgData name="Roberta Tucker" userId="S::r.tucker@uwtsd.ac.uk::27ca61ee-ba03-4b92-a89a-1d5600e2200a" providerId="AD" clId="Web-{E3B2DB21-7560-A429-6208-D6D12A997879}" dt="2023-03-21T23:47:39.016" v="11"/>
        <pc:sldMkLst>
          <pc:docMk/>
          <pc:sldMk cId="611102586" sldId="302"/>
        </pc:sldMkLst>
      </pc:sldChg>
      <pc:sldChg chg="del">
        <pc:chgData name="Roberta Tucker" userId="S::r.tucker@uwtsd.ac.uk::27ca61ee-ba03-4b92-a89a-1d5600e2200a" providerId="AD" clId="Web-{E3B2DB21-7560-A429-6208-D6D12A997879}" dt="2023-03-21T23:47:01.828" v="2"/>
        <pc:sldMkLst>
          <pc:docMk/>
          <pc:sldMk cId="1900159829" sldId="304"/>
        </pc:sldMkLst>
      </pc:sldChg>
      <pc:sldChg chg="del">
        <pc:chgData name="Roberta Tucker" userId="S::r.tucker@uwtsd.ac.uk::27ca61ee-ba03-4b92-a89a-1d5600e2200a" providerId="AD" clId="Web-{E3B2DB21-7560-A429-6208-D6D12A997879}" dt="2023-03-21T23:47:05.062" v="3"/>
        <pc:sldMkLst>
          <pc:docMk/>
          <pc:sldMk cId="3167512512" sldId="315"/>
        </pc:sldMkLst>
      </pc:sldChg>
      <pc:sldChg chg="del">
        <pc:chgData name="Roberta Tucker" userId="S::r.tucker@uwtsd.ac.uk::27ca61ee-ba03-4b92-a89a-1d5600e2200a" providerId="AD" clId="Web-{E3B2DB21-7560-A429-6208-D6D12A997879}" dt="2023-03-21T23:48:34.033" v="21"/>
        <pc:sldMkLst>
          <pc:docMk/>
          <pc:sldMk cId="1389346864" sldId="328"/>
        </pc:sldMkLst>
      </pc:sldChg>
      <pc:sldChg chg="modSp add">
        <pc:chgData name="Roberta Tucker" userId="S::r.tucker@uwtsd.ac.uk::27ca61ee-ba03-4b92-a89a-1d5600e2200a" providerId="AD" clId="Web-{E3B2DB21-7560-A429-6208-D6D12A997879}" dt="2023-03-21T23:49:17.550" v="26" actId="20577"/>
        <pc:sldMkLst>
          <pc:docMk/>
          <pc:sldMk cId="2665590233" sldId="331"/>
        </pc:sldMkLst>
        <pc:spChg chg="mod">
          <ac:chgData name="Roberta Tucker" userId="S::r.tucker@uwtsd.ac.uk::27ca61ee-ba03-4b92-a89a-1d5600e2200a" providerId="AD" clId="Web-{E3B2DB21-7560-A429-6208-D6D12A997879}" dt="2023-03-21T23:49:17.550" v="26" actId="20577"/>
          <ac:spMkLst>
            <pc:docMk/>
            <pc:sldMk cId="2665590233" sldId="331"/>
            <ac:spMk id="2" creationId="{BD754FA5-2DEB-49E1-1FB5-633B9D062E52}"/>
          </ac:spMkLst>
        </pc:spChg>
      </pc:sldChg>
    </pc:docChg>
  </pc:docChgLst>
  <pc:docChgLst>
    <pc:chgData name="Laurence Thomas" userId="S::laurence.thomas@uwtsd.ac.uk::c79bbd7f-f93a-4619-8652-1aa89ca46a20" providerId="AD" clId="Web-{A0CC0642-1276-4D86-9F10-4AB2C8A11136}"/>
    <pc:docChg chg="sldOrd">
      <pc:chgData name="Laurence Thomas" userId="S::laurence.thomas@uwtsd.ac.uk::c79bbd7f-f93a-4619-8652-1aa89ca46a20" providerId="AD" clId="Web-{A0CC0642-1276-4D86-9F10-4AB2C8A11136}" dt="2022-10-18T14:14:08.574" v="1"/>
      <pc:docMkLst>
        <pc:docMk/>
      </pc:docMkLst>
      <pc:sldChg chg="ord">
        <pc:chgData name="Laurence Thomas" userId="S::laurence.thomas@uwtsd.ac.uk::c79bbd7f-f93a-4619-8652-1aa89ca46a20" providerId="AD" clId="Web-{A0CC0642-1276-4D86-9F10-4AB2C8A11136}" dt="2022-10-18T14:14:08.574" v="1"/>
        <pc:sldMkLst>
          <pc:docMk/>
          <pc:sldMk cId="1351059770" sldId="283"/>
        </pc:sldMkLst>
      </pc:sldChg>
    </pc:docChg>
  </pc:docChgLst>
  <pc:docChgLst>
    <pc:chgData name="Roberta Tucker" userId="S::r.tucker@uwtsd.ac.uk::27ca61ee-ba03-4b92-a89a-1d5600e2200a" providerId="AD" clId="Web-{283D60DB-E27A-0316-5634-8EE9CEF5DADC}"/>
    <pc:docChg chg="addSld delSld modSld sldOrd">
      <pc:chgData name="Roberta Tucker" userId="S::r.tucker@uwtsd.ac.uk::27ca61ee-ba03-4b92-a89a-1d5600e2200a" providerId="AD" clId="Web-{283D60DB-E27A-0316-5634-8EE9CEF5DADC}" dt="2022-10-13T10:45:15.956" v="318" actId="20577"/>
      <pc:docMkLst>
        <pc:docMk/>
      </pc:docMkLst>
      <pc:sldChg chg="del">
        <pc:chgData name="Roberta Tucker" userId="S::r.tucker@uwtsd.ac.uk::27ca61ee-ba03-4b92-a89a-1d5600e2200a" providerId="AD" clId="Web-{283D60DB-E27A-0316-5634-8EE9CEF5DADC}" dt="2022-10-12T20:30:51.240" v="171"/>
        <pc:sldMkLst>
          <pc:docMk/>
          <pc:sldMk cId="1766858491" sldId="259"/>
        </pc:sldMkLst>
      </pc:sldChg>
      <pc:sldChg chg="del">
        <pc:chgData name="Roberta Tucker" userId="S::r.tucker@uwtsd.ac.uk::27ca61ee-ba03-4b92-a89a-1d5600e2200a" providerId="AD" clId="Web-{283D60DB-E27A-0316-5634-8EE9CEF5DADC}" dt="2022-10-12T20:30:52.053" v="172"/>
        <pc:sldMkLst>
          <pc:docMk/>
          <pc:sldMk cId="2885938171" sldId="260"/>
        </pc:sldMkLst>
      </pc:sldChg>
      <pc:sldChg chg="del">
        <pc:chgData name="Roberta Tucker" userId="S::r.tucker@uwtsd.ac.uk::27ca61ee-ba03-4b92-a89a-1d5600e2200a" providerId="AD" clId="Web-{283D60DB-E27A-0316-5634-8EE9CEF5DADC}" dt="2022-10-12T20:30:52.865" v="173"/>
        <pc:sldMkLst>
          <pc:docMk/>
          <pc:sldMk cId="362163015" sldId="261"/>
        </pc:sldMkLst>
      </pc:sldChg>
      <pc:sldChg chg="del">
        <pc:chgData name="Roberta Tucker" userId="S::r.tucker@uwtsd.ac.uk::27ca61ee-ba03-4b92-a89a-1d5600e2200a" providerId="AD" clId="Web-{283D60DB-E27A-0316-5634-8EE9CEF5DADC}" dt="2022-10-12T20:30:53.693" v="174"/>
        <pc:sldMkLst>
          <pc:docMk/>
          <pc:sldMk cId="1952757544" sldId="262"/>
        </pc:sldMkLst>
      </pc:sldChg>
      <pc:sldChg chg="del">
        <pc:chgData name="Roberta Tucker" userId="S::r.tucker@uwtsd.ac.uk::27ca61ee-ba03-4b92-a89a-1d5600e2200a" providerId="AD" clId="Web-{283D60DB-E27A-0316-5634-8EE9CEF5DADC}" dt="2022-10-12T20:30:54.600" v="175"/>
        <pc:sldMkLst>
          <pc:docMk/>
          <pc:sldMk cId="2064242147" sldId="263"/>
        </pc:sldMkLst>
      </pc:sldChg>
      <pc:sldChg chg="del">
        <pc:chgData name="Roberta Tucker" userId="S::r.tucker@uwtsd.ac.uk::27ca61ee-ba03-4b92-a89a-1d5600e2200a" providerId="AD" clId="Web-{283D60DB-E27A-0316-5634-8EE9CEF5DADC}" dt="2022-10-12T20:30:55.381" v="176"/>
        <pc:sldMkLst>
          <pc:docMk/>
          <pc:sldMk cId="378810551" sldId="264"/>
        </pc:sldMkLst>
      </pc:sldChg>
      <pc:sldChg chg="del">
        <pc:chgData name="Roberta Tucker" userId="S::r.tucker@uwtsd.ac.uk::27ca61ee-ba03-4b92-a89a-1d5600e2200a" providerId="AD" clId="Web-{283D60DB-E27A-0316-5634-8EE9CEF5DADC}" dt="2022-10-12T20:30:56.287" v="177"/>
        <pc:sldMkLst>
          <pc:docMk/>
          <pc:sldMk cId="4231723203" sldId="265"/>
        </pc:sldMkLst>
      </pc:sldChg>
      <pc:sldChg chg="del">
        <pc:chgData name="Roberta Tucker" userId="S::r.tucker@uwtsd.ac.uk::27ca61ee-ba03-4b92-a89a-1d5600e2200a" providerId="AD" clId="Web-{283D60DB-E27A-0316-5634-8EE9CEF5DADC}" dt="2022-10-12T20:30:59.287" v="178"/>
        <pc:sldMkLst>
          <pc:docMk/>
          <pc:sldMk cId="1262161285" sldId="266"/>
        </pc:sldMkLst>
      </pc:sldChg>
      <pc:sldChg chg="del">
        <pc:chgData name="Roberta Tucker" userId="S::r.tucker@uwtsd.ac.uk::27ca61ee-ba03-4b92-a89a-1d5600e2200a" providerId="AD" clId="Web-{283D60DB-E27A-0316-5634-8EE9CEF5DADC}" dt="2022-10-12T20:31:02.944" v="179"/>
        <pc:sldMkLst>
          <pc:docMk/>
          <pc:sldMk cId="2599451550" sldId="267"/>
        </pc:sldMkLst>
      </pc:sldChg>
      <pc:sldChg chg="modSp">
        <pc:chgData name="Roberta Tucker" userId="S::r.tucker@uwtsd.ac.uk::27ca61ee-ba03-4b92-a89a-1d5600e2200a" providerId="AD" clId="Web-{283D60DB-E27A-0316-5634-8EE9CEF5DADC}" dt="2022-10-12T20:15:48.651" v="1" actId="20577"/>
        <pc:sldMkLst>
          <pc:docMk/>
          <pc:sldMk cId="298694145" sldId="268"/>
        </pc:sldMkLst>
        <pc:spChg chg="mod">
          <ac:chgData name="Roberta Tucker" userId="S::r.tucker@uwtsd.ac.uk::27ca61ee-ba03-4b92-a89a-1d5600e2200a" providerId="AD" clId="Web-{283D60DB-E27A-0316-5634-8EE9CEF5DADC}" dt="2022-10-12T20:15:48.651" v="1" actId="20577"/>
          <ac:spMkLst>
            <pc:docMk/>
            <pc:sldMk cId="298694145" sldId="268"/>
            <ac:spMk id="3" creationId="{417C37D2-A737-7B2A-59C0-14967AEFFF30}"/>
          </ac:spMkLst>
        </pc:spChg>
      </pc:sldChg>
      <pc:sldChg chg="modSp">
        <pc:chgData name="Roberta Tucker" userId="S::r.tucker@uwtsd.ac.uk::27ca61ee-ba03-4b92-a89a-1d5600e2200a" providerId="AD" clId="Web-{283D60DB-E27A-0316-5634-8EE9CEF5DADC}" dt="2022-10-12T20:50:49.119" v="223" actId="20577"/>
        <pc:sldMkLst>
          <pc:docMk/>
          <pc:sldMk cId="3020184145" sldId="269"/>
        </pc:sldMkLst>
        <pc:spChg chg="mod">
          <ac:chgData name="Roberta Tucker" userId="S::r.tucker@uwtsd.ac.uk::27ca61ee-ba03-4b92-a89a-1d5600e2200a" providerId="AD" clId="Web-{283D60DB-E27A-0316-5634-8EE9CEF5DADC}" dt="2022-10-12T20:50:49.119" v="223" actId="20577"/>
          <ac:spMkLst>
            <pc:docMk/>
            <pc:sldMk cId="3020184145" sldId="269"/>
            <ac:spMk id="6" creationId="{0A49D13F-A02B-34DF-3E84-B90D79FF944D}"/>
          </ac:spMkLst>
        </pc:spChg>
      </pc:sldChg>
      <pc:sldChg chg="delSp modSp add replId">
        <pc:chgData name="Roberta Tucker" userId="S::r.tucker@uwtsd.ac.uk::27ca61ee-ba03-4b92-a89a-1d5600e2200a" providerId="AD" clId="Web-{283D60DB-E27A-0316-5634-8EE9CEF5DADC}" dt="2022-10-12T20:51:08.557" v="226" actId="20577"/>
        <pc:sldMkLst>
          <pc:docMk/>
          <pc:sldMk cId="3842499902" sldId="270"/>
        </pc:sldMkLst>
        <pc:spChg chg="del">
          <ac:chgData name="Roberta Tucker" userId="S::r.tucker@uwtsd.ac.uk::27ca61ee-ba03-4b92-a89a-1d5600e2200a" providerId="AD" clId="Web-{283D60DB-E27A-0316-5634-8EE9CEF5DADC}" dt="2022-10-12T20:18:51.188" v="3"/>
          <ac:spMkLst>
            <pc:docMk/>
            <pc:sldMk cId="3842499902" sldId="270"/>
            <ac:spMk id="5" creationId="{0B019432-F0E9-E765-2264-935D414F17CB}"/>
          </ac:spMkLst>
        </pc:spChg>
        <pc:spChg chg="mod">
          <ac:chgData name="Roberta Tucker" userId="S::r.tucker@uwtsd.ac.uk::27ca61ee-ba03-4b92-a89a-1d5600e2200a" providerId="AD" clId="Web-{283D60DB-E27A-0316-5634-8EE9CEF5DADC}" dt="2022-10-12T20:51:08.557" v="226" actId="20577"/>
          <ac:spMkLst>
            <pc:docMk/>
            <pc:sldMk cId="3842499902" sldId="270"/>
            <ac:spMk id="6" creationId="{0A49D13F-A02B-34DF-3E84-B90D79FF944D}"/>
          </ac:spMkLst>
        </pc:spChg>
      </pc:sldChg>
      <pc:sldChg chg="modSp add ord replId">
        <pc:chgData name="Roberta Tucker" userId="S::r.tucker@uwtsd.ac.uk::27ca61ee-ba03-4b92-a89a-1d5600e2200a" providerId="AD" clId="Web-{283D60DB-E27A-0316-5634-8EE9CEF5DADC}" dt="2022-10-12T20:50:57.525" v="224" actId="20577"/>
        <pc:sldMkLst>
          <pc:docMk/>
          <pc:sldMk cId="3960956393" sldId="271"/>
        </pc:sldMkLst>
        <pc:spChg chg="mod">
          <ac:chgData name="Roberta Tucker" userId="S::r.tucker@uwtsd.ac.uk::27ca61ee-ba03-4b92-a89a-1d5600e2200a" providerId="AD" clId="Web-{283D60DB-E27A-0316-5634-8EE9CEF5DADC}" dt="2022-10-12T20:50:57.525" v="224" actId="20577"/>
          <ac:spMkLst>
            <pc:docMk/>
            <pc:sldMk cId="3960956393" sldId="271"/>
            <ac:spMk id="6" creationId="{0A49D13F-A02B-34DF-3E84-B90D79FF944D}"/>
          </ac:spMkLst>
        </pc:spChg>
      </pc:sldChg>
      <pc:sldChg chg="modSp add del replId">
        <pc:chgData name="Roberta Tucker" userId="S::r.tucker@uwtsd.ac.uk::27ca61ee-ba03-4b92-a89a-1d5600e2200a" providerId="AD" clId="Web-{283D60DB-E27A-0316-5634-8EE9CEF5DADC}" dt="2022-10-12T20:30:50.271" v="170"/>
        <pc:sldMkLst>
          <pc:docMk/>
          <pc:sldMk cId="401856898" sldId="272"/>
        </pc:sldMkLst>
        <pc:spChg chg="mod">
          <ac:chgData name="Roberta Tucker" userId="S::r.tucker@uwtsd.ac.uk::27ca61ee-ba03-4b92-a89a-1d5600e2200a" providerId="AD" clId="Web-{283D60DB-E27A-0316-5634-8EE9CEF5DADC}" dt="2022-10-12T20:19:33.783" v="21" actId="20577"/>
          <ac:spMkLst>
            <pc:docMk/>
            <pc:sldMk cId="401856898" sldId="272"/>
            <ac:spMk id="6" creationId="{0A49D13F-A02B-34DF-3E84-B90D79FF944D}"/>
          </ac:spMkLst>
        </pc:spChg>
      </pc:sldChg>
      <pc:sldChg chg="addSp modSp add replId">
        <pc:chgData name="Roberta Tucker" userId="S::r.tucker@uwtsd.ac.uk::27ca61ee-ba03-4b92-a89a-1d5600e2200a" providerId="AD" clId="Web-{283D60DB-E27A-0316-5634-8EE9CEF5DADC}" dt="2022-10-13T10:19:27.623" v="312" actId="1076"/>
        <pc:sldMkLst>
          <pc:docMk/>
          <pc:sldMk cId="1791000157" sldId="273"/>
        </pc:sldMkLst>
        <pc:spChg chg="mod">
          <ac:chgData name="Roberta Tucker" userId="S::r.tucker@uwtsd.ac.uk::27ca61ee-ba03-4b92-a89a-1d5600e2200a" providerId="AD" clId="Web-{283D60DB-E27A-0316-5634-8EE9CEF5DADC}" dt="2022-10-12T20:51:14.901" v="227" actId="20577"/>
          <ac:spMkLst>
            <pc:docMk/>
            <pc:sldMk cId="1791000157" sldId="273"/>
            <ac:spMk id="6" creationId="{0A49D13F-A02B-34DF-3E84-B90D79FF944D}"/>
          </ac:spMkLst>
        </pc:spChg>
        <pc:picChg chg="add mod">
          <ac:chgData name="Roberta Tucker" userId="S::r.tucker@uwtsd.ac.uk::27ca61ee-ba03-4b92-a89a-1d5600e2200a" providerId="AD" clId="Web-{283D60DB-E27A-0316-5634-8EE9CEF5DADC}" dt="2022-10-13T10:19:27.623" v="312" actId="1076"/>
          <ac:picMkLst>
            <pc:docMk/>
            <pc:sldMk cId="1791000157" sldId="273"/>
            <ac:picMk id="2" creationId="{913C1486-2A1D-AB5A-939C-13AC828FBA5B}"/>
          </ac:picMkLst>
        </pc:picChg>
      </pc:sldChg>
      <pc:sldChg chg="modSp add ord replId">
        <pc:chgData name="Roberta Tucker" userId="S::r.tucker@uwtsd.ac.uk::27ca61ee-ba03-4b92-a89a-1d5600e2200a" providerId="AD" clId="Web-{283D60DB-E27A-0316-5634-8EE9CEF5DADC}" dt="2022-10-12T20:51:03.213" v="225" actId="20577"/>
        <pc:sldMkLst>
          <pc:docMk/>
          <pc:sldMk cId="341078903" sldId="274"/>
        </pc:sldMkLst>
        <pc:spChg chg="mod">
          <ac:chgData name="Roberta Tucker" userId="S::r.tucker@uwtsd.ac.uk::27ca61ee-ba03-4b92-a89a-1d5600e2200a" providerId="AD" clId="Web-{283D60DB-E27A-0316-5634-8EE9CEF5DADC}" dt="2022-10-12T20:51:03.213" v="225" actId="20577"/>
          <ac:spMkLst>
            <pc:docMk/>
            <pc:sldMk cId="341078903" sldId="274"/>
            <ac:spMk id="6" creationId="{0A49D13F-A02B-34DF-3E84-B90D79FF944D}"/>
          </ac:spMkLst>
        </pc:spChg>
      </pc:sldChg>
      <pc:sldChg chg="modSp add del replId">
        <pc:chgData name="Roberta Tucker" userId="S::r.tucker@uwtsd.ac.uk::27ca61ee-ba03-4b92-a89a-1d5600e2200a" providerId="AD" clId="Web-{283D60DB-E27A-0316-5634-8EE9CEF5DADC}" dt="2022-10-12T20:30:48.896" v="169"/>
        <pc:sldMkLst>
          <pc:docMk/>
          <pc:sldMk cId="1355664363" sldId="275"/>
        </pc:sldMkLst>
        <pc:spChg chg="mod">
          <ac:chgData name="Roberta Tucker" userId="S::r.tucker@uwtsd.ac.uk::27ca61ee-ba03-4b92-a89a-1d5600e2200a" providerId="AD" clId="Web-{283D60DB-E27A-0316-5634-8EE9CEF5DADC}" dt="2022-10-12T20:22:20.350" v="50" actId="20577"/>
          <ac:spMkLst>
            <pc:docMk/>
            <pc:sldMk cId="1355664363" sldId="275"/>
            <ac:spMk id="6" creationId="{0A49D13F-A02B-34DF-3E84-B90D79FF944D}"/>
          </ac:spMkLst>
        </pc:spChg>
      </pc:sldChg>
      <pc:sldChg chg="modSp add replId">
        <pc:chgData name="Roberta Tucker" userId="S::r.tucker@uwtsd.ac.uk::27ca61ee-ba03-4b92-a89a-1d5600e2200a" providerId="AD" clId="Web-{283D60DB-E27A-0316-5634-8EE9CEF5DADC}" dt="2022-10-12T20:51:20.370" v="228" actId="20577"/>
        <pc:sldMkLst>
          <pc:docMk/>
          <pc:sldMk cId="116523188" sldId="276"/>
        </pc:sldMkLst>
        <pc:spChg chg="mod">
          <ac:chgData name="Roberta Tucker" userId="S::r.tucker@uwtsd.ac.uk::27ca61ee-ba03-4b92-a89a-1d5600e2200a" providerId="AD" clId="Web-{283D60DB-E27A-0316-5634-8EE9CEF5DADC}" dt="2022-10-12T20:51:20.370" v="228" actId="20577"/>
          <ac:spMkLst>
            <pc:docMk/>
            <pc:sldMk cId="116523188" sldId="276"/>
            <ac:spMk id="6" creationId="{0A49D13F-A02B-34DF-3E84-B90D79FF944D}"/>
          </ac:spMkLst>
        </pc:spChg>
      </pc:sldChg>
      <pc:sldChg chg="modSp add replId">
        <pc:chgData name="Roberta Tucker" userId="S::r.tucker@uwtsd.ac.uk::27ca61ee-ba03-4b92-a89a-1d5600e2200a" providerId="AD" clId="Web-{283D60DB-E27A-0316-5634-8EE9CEF5DADC}" dt="2022-10-12T20:51:26.620" v="229" actId="20577"/>
        <pc:sldMkLst>
          <pc:docMk/>
          <pc:sldMk cId="3395840697" sldId="277"/>
        </pc:sldMkLst>
        <pc:spChg chg="mod">
          <ac:chgData name="Roberta Tucker" userId="S::r.tucker@uwtsd.ac.uk::27ca61ee-ba03-4b92-a89a-1d5600e2200a" providerId="AD" clId="Web-{283D60DB-E27A-0316-5634-8EE9CEF5DADC}" dt="2022-10-12T20:51:26.620" v="229" actId="20577"/>
          <ac:spMkLst>
            <pc:docMk/>
            <pc:sldMk cId="3395840697" sldId="277"/>
            <ac:spMk id="6" creationId="{0A49D13F-A02B-34DF-3E84-B90D79FF944D}"/>
          </ac:spMkLst>
        </pc:spChg>
      </pc:sldChg>
      <pc:sldChg chg="modSp add replId">
        <pc:chgData name="Roberta Tucker" userId="S::r.tucker@uwtsd.ac.uk::27ca61ee-ba03-4b92-a89a-1d5600e2200a" providerId="AD" clId="Web-{283D60DB-E27A-0316-5634-8EE9CEF5DADC}" dt="2022-10-12T20:51:31.714" v="230" actId="20577"/>
        <pc:sldMkLst>
          <pc:docMk/>
          <pc:sldMk cId="3702425794" sldId="278"/>
        </pc:sldMkLst>
        <pc:spChg chg="mod">
          <ac:chgData name="Roberta Tucker" userId="S::r.tucker@uwtsd.ac.uk::27ca61ee-ba03-4b92-a89a-1d5600e2200a" providerId="AD" clId="Web-{283D60DB-E27A-0316-5634-8EE9CEF5DADC}" dt="2022-10-12T20:51:31.714" v="230" actId="20577"/>
          <ac:spMkLst>
            <pc:docMk/>
            <pc:sldMk cId="3702425794" sldId="278"/>
            <ac:spMk id="6" creationId="{0A49D13F-A02B-34DF-3E84-B90D79FF944D}"/>
          </ac:spMkLst>
        </pc:spChg>
      </pc:sldChg>
      <pc:sldChg chg="modSp add replId">
        <pc:chgData name="Roberta Tucker" userId="S::r.tucker@uwtsd.ac.uk::27ca61ee-ba03-4b92-a89a-1d5600e2200a" providerId="AD" clId="Web-{283D60DB-E27A-0316-5634-8EE9CEF5DADC}" dt="2022-10-12T20:51:37.917" v="231" actId="20577"/>
        <pc:sldMkLst>
          <pc:docMk/>
          <pc:sldMk cId="3829806069" sldId="279"/>
        </pc:sldMkLst>
        <pc:spChg chg="mod">
          <ac:chgData name="Roberta Tucker" userId="S::r.tucker@uwtsd.ac.uk::27ca61ee-ba03-4b92-a89a-1d5600e2200a" providerId="AD" clId="Web-{283D60DB-E27A-0316-5634-8EE9CEF5DADC}" dt="2022-10-12T20:51:37.917" v="231" actId="20577"/>
          <ac:spMkLst>
            <pc:docMk/>
            <pc:sldMk cId="3829806069" sldId="279"/>
            <ac:spMk id="6" creationId="{0A49D13F-A02B-34DF-3E84-B90D79FF944D}"/>
          </ac:spMkLst>
        </pc:spChg>
      </pc:sldChg>
      <pc:sldChg chg="modSp add replId">
        <pc:chgData name="Roberta Tucker" userId="S::r.tucker@uwtsd.ac.uk::27ca61ee-ba03-4b92-a89a-1d5600e2200a" providerId="AD" clId="Web-{283D60DB-E27A-0316-5634-8EE9CEF5DADC}" dt="2022-10-12T20:51:44.433" v="232" actId="20577"/>
        <pc:sldMkLst>
          <pc:docMk/>
          <pc:sldMk cId="2102890911" sldId="280"/>
        </pc:sldMkLst>
        <pc:spChg chg="mod">
          <ac:chgData name="Roberta Tucker" userId="S::r.tucker@uwtsd.ac.uk::27ca61ee-ba03-4b92-a89a-1d5600e2200a" providerId="AD" clId="Web-{283D60DB-E27A-0316-5634-8EE9CEF5DADC}" dt="2022-10-12T20:51:44.433" v="232" actId="20577"/>
          <ac:spMkLst>
            <pc:docMk/>
            <pc:sldMk cId="2102890911" sldId="280"/>
            <ac:spMk id="6" creationId="{0A49D13F-A02B-34DF-3E84-B90D79FF944D}"/>
          </ac:spMkLst>
        </pc:spChg>
      </pc:sldChg>
      <pc:sldChg chg="modSp add replId">
        <pc:chgData name="Roberta Tucker" userId="S::r.tucker@uwtsd.ac.uk::27ca61ee-ba03-4b92-a89a-1d5600e2200a" providerId="AD" clId="Web-{283D60DB-E27A-0316-5634-8EE9CEF5DADC}" dt="2022-10-12T20:51:49.777" v="233" actId="20577"/>
        <pc:sldMkLst>
          <pc:docMk/>
          <pc:sldMk cId="830870743" sldId="281"/>
        </pc:sldMkLst>
        <pc:spChg chg="mod">
          <ac:chgData name="Roberta Tucker" userId="S::r.tucker@uwtsd.ac.uk::27ca61ee-ba03-4b92-a89a-1d5600e2200a" providerId="AD" clId="Web-{283D60DB-E27A-0316-5634-8EE9CEF5DADC}" dt="2022-10-12T20:51:49.777" v="233" actId="20577"/>
          <ac:spMkLst>
            <pc:docMk/>
            <pc:sldMk cId="830870743" sldId="281"/>
            <ac:spMk id="6" creationId="{0A49D13F-A02B-34DF-3E84-B90D79FF944D}"/>
          </ac:spMkLst>
        </pc:spChg>
      </pc:sldChg>
      <pc:sldChg chg="modSp add replId">
        <pc:chgData name="Roberta Tucker" userId="S::r.tucker@uwtsd.ac.uk::27ca61ee-ba03-4b92-a89a-1d5600e2200a" providerId="AD" clId="Web-{283D60DB-E27A-0316-5634-8EE9CEF5DADC}" dt="2022-10-12T20:51:54.527" v="234" actId="20577"/>
        <pc:sldMkLst>
          <pc:docMk/>
          <pc:sldMk cId="3323915004" sldId="282"/>
        </pc:sldMkLst>
        <pc:spChg chg="mod">
          <ac:chgData name="Roberta Tucker" userId="S::r.tucker@uwtsd.ac.uk::27ca61ee-ba03-4b92-a89a-1d5600e2200a" providerId="AD" clId="Web-{283D60DB-E27A-0316-5634-8EE9CEF5DADC}" dt="2022-10-12T20:51:54.527" v="234" actId="20577"/>
          <ac:spMkLst>
            <pc:docMk/>
            <pc:sldMk cId="3323915004" sldId="282"/>
            <ac:spMk id="6" creationId="{0A49D13F-A02B-34DF-3E84-B90D79FF944D}"/>
          </ac:spMkLst>
        </pc:spChg>
      </pc:sldChg>
      <pc:sldChg chg="modSp add replId">
        <pc:chgData name="Roberta Tucker" userId="S::r.tucker@uwtsd.ac.uk::27ca61ee-ba03-4b92-a89a-1d5600e2200a" providerId="AD" clId="Web-{283D60DB-E27A-0316-5634-8EE9CEF5DADC}" dt="2022-10-12T20:52:01.730" v="235" actId="20577"/>
        <pc:sldMkLst>
          <pc:docMk/>
          <pc:sldMk cId="1351059770" sldId="283"/>
        </pc:sldMkLst>
        <pc:spChg chg="mod">
          <ac:chgData name="Roberta Tucker" userId="S::r.tucker@uwtsd.ac.uk::27ca61ee-ba03-4b92-a89a-1d5600e2200a" providerId="AD" clId="Web-{283D60DB-E27A-0316-5634-8EE9CEF5DADC}" dt="2022-10-12T20:52:01.730" v="235" actId="20577"/>
          <ac:spMkLst>
            <pc:docMk/>
            <pc:sldMk cId="1351059770" sldId="283"/>
            <ac:spMk id="6" creationId="{0A49D13F-A02B-34DF-3E84-B90D79FF944D}"/>
          </ac:spMkLst>
        </pc:spChg>
      </pc:sldChg>
      <pc:sldChg chg="modSp add replId">
        <pc:chgData name="Roberta Tucker" userId="S::r.tucker@uwtsd.ac.uk::27ca61ee-ba03-4b92-a89a-1d5600e2200a" providerId="AD" clId="Web-{283D60DB-E27A-0316-5634-8EE9CEF5DADC}" dt="2022-10-12T20:52:40.012" v="238" actId="20577"/>
        <pc:sldMkLst>
          <pc:docMk/>
          <pc:sldMk cId="1061366340" sldId="284"/>
        </pc:sldMkLst>
        <pc:spChg chg="mod">
          <ac:chgData name="Roberta Tucker" userId="S::r.tucker@uwtsd.ac.uk::27ca61ee-ba03-4b92-a89a-1d5600e2200a" providerId="AD" clId="Web-{283D60DB-E27A-0316-5634-8EE9CEF5DADC}" dt="2022-10-12T20:52:40.012" v="238" actId="20577"/>
          <ac:spMkLst>
            <pc:docMk/>
            <pc:sldMk cId="1061366340" sldId="284"/>
            <ac:spMk id="6" creationId="{0A49D13F-A02B-34DF-3E84-B90D79FF944D}"/>
          </ac:spMkLst>
        </pc:spChg>
      </pc:sldChg>
      <pc:sldChg chg="modSp add replId">
        <pc:chgData name="Roberta Tucker" userId="S::r.tucker@uwtsd.ac.uk::27ca61ee-ba03-4b92-a89a-1d5600e2200a" providerId="AD" clId="Web-{283D60DB-E27A-0316-5634-8EE9CEF5DADC}" dt="2022-10-12T20:52:09.183" v="236" actId="20577"/>
        <pc:sldMkLst>
          <pc:docMk/>
          <pc:sldMk cId="2997500690" sldId="285"/>
        </pc:sldMkLst>
        <pc:spChg chg="mod">
          <ac:chgData name="Roberta Tucker" userId="S::r.tucker@uwtsd.ac.uk::27ca61ee-ba03-4b92-a89a-1d5600e2200a" providerId="AD" clId="Web-{283D60DB-E27A-0316-5634-8EE9CEF5DADC}" dt="2022-10-12T20:52:09.183" v="236" actId="20577"/>
          <ac:spMkLst>
            <pc:docMk/>
            <pc:sldMk cId="2997500690" sldId="285"/>
            <ac:spMk id="6" creationId="{0A49D13F-A02B-34DF-3E84-B90D79FF944D}"/>
          </ac:spMkLst>
        </pc:spChg>
      </pc:sldChg>
      <pc:sldChg chg="modSp add replId">
        <pc:chgData name="Roberta Tucker" userId="S::r.tucker@uwtsd.ac.uk::27ca61ee-ba03-4b92-a89a-1d5600e2200a" providerId="AD" clId="Web-{283D60DB-E27A-0316-5634-8EE9CEF5DADC}" dt="2022-10-12T20:52:32.090" v="237" actId="20577"/>
        <pc:sldMkLst>
          <pc:docMk/>
          <pc:sldMk cId="1621340466" sldId="286"/>
        </pc:sldMkLst>
        <pc:spChg chg="mod">
          <ac:chgData name="Roberta Tucker" userId="S::r.tucker@uwtsd.ac.uk::27ca61ee-ba03-4b92-a89a-1d5600e2200a" providerId="AD" clId="Web-{283D60DB-E27A-0316-5634-8EE9CEF5DADC}" dt="2022-10-12T20:52:32.090" v="237" actId="20577"/>
          <ac:spMkLst>
            <pc:docMk/>
            <pc:sldMk cId="1621340466" sldId="286"/>
            <ac:spMk id="6" creationId="{0A49D13F-A02B-34DF-3E84-B90D79FF944D}"/>
          </ac:spMkLst>
        </pc:spChg>
      </pc:sldChg>
      <pc:sldChg chg="addSp delSp modSp add replId">
        <pc:chgData name="Roberta Tucker" userId="S::r.tucker@uwtsd.ac.uk::27ca61ee-ba03-4b92-a89a-1d5600e2200a" providerId="AD" clId="Web-{283D60DB-E27A-0316-5634-8EE9CEF5DADC}" dt="2022-10-12T21:02:03.669" v="263" actId="20577"/>
        <pc:sldMkLst>
          <pc:docMk/>
          <pc:sldMk cId="3667521604" sldId="287"/>
        </pc:sldMkLst>
        <pc:spChg chg="add mod">
          <ac:chgData name="Roberta Tucker" userId="S::r.tucker@uwtsd.ac.uk::27ca61ee-ba03-4b92-a89a-1d5600e2200a" providerId="AD" clId="Web-{283D60DB-E27A-0316-5634-8EE9CEF5DADC}" dt="2022-10-12T21:01:13.605" v="254" actId="20577"/>
          <ac:spMkLst>
            <pc:docMk/>
            <pc:sldMk cId="3667521604" sldId="287"/>
            <ac:spMk id="5" creationId="{2F88FF21-8CC0-A692-71A5-DE0AC8E3F69A}"/>
          </ac:spMkLst>
        </pc:spChg>
        <pc:spChg chg="mod">
          <ac:chgData name="Roberta Tucker" userId="S::r.tucker@uwtsd.ac.uk::27ca61ee-ba03-4b92-a89a-1d5600e2200a" providerId="AD" clId="Web-{283D60DB-E27A-0316-5634-8EE9CEF5DADC}" dt="2022-10-12T20:59:18.024" v="245" actId="14100"/>
          <ac:spMkLst>
            <pc:docMk/>
            <pc:sldMk cId="3667521604" sldId="287"/>
            <ac:spMk id="6" creationId="{0A49D13F-A02B-34DF-3E84-B90D79FF944D}"/>
          </ac:spMkLst>
        </pc:spChg>
        <pc:spChg chg="add mod">
          <ac:chgData name="Roberta Tucker" userId="S::r.tucker@uwtsd.ac.uk::27ca61ee-ba03-4b92-a89a-1d5600e2200a" providerId="AD" clId="Web-{283D60DB-E27A-0316-5634-8EE9CEF5DADC}" dt="2022-10-12T21:01:37.856" v="259" actId="20577"/>
          <ac:spMkLst>
            <pc:docMk/>
            <pc:sldMk cId="3667521604" sldId="287"/>
            <ac:spMk id="7" creationId="{21635E7B-156F-1B33-40C3-BB1DF08E7433}"/>
          </ac:spMkLst>
        </pc:spChg>
        <pc:spChg chg="add mod">
          <ac:chgData name="Roberta Tucker" userId="S::r.tucker@uwtsd.ac.uk::27ca61ee-ba03-4b92-a89a-1d5600e2200a" providerId="AD" clId="Web-{283D60DB-E27A-0316-5634-8EE9CEF5DADC}" dt="2022-10-12T21:02:03.669" v="263" actId="20577"/>
          <ac:spMkLst>
            <pc:docMk/>
            <pc:sldMk cId="3667521604" sldId="287"/>
            <ac:spMk id="8" creationId="{EF61ED67-51C3-1820-45AD-B446B7C85F2A}"/>
          </ac:spMkLst>
        </pc:spChg>
        <pc:picChg chg="add del mod">
          <ac:chgData name="Roberta Tucker" userId="S::r.tucker@uwtsd.ac.uk::27ca61ee-ba03-4b92-a89a-1d5600e2200a" providerId="AD" clId="Web-{283D60DB-E27A-0316-5634-8EE9CEF5DADC}" dt="2022-10-12T21:00:27.042" v="247"/>
          <ac:picMkLst>
            <pc:docMk/>
            <pc:sldMk cId="3667521604" sldId="287"/>
            <ac:picMk id="2" creationId="{5AD6F8B6-86C3-E78F-49D2-9AD8F07793BC}"/>
          </ac:picMkLst>
        </pc:picChg>
        <pc:picChg chg="add del mod">
          <ac:chgData name="Roberta Tucker" userId="S::r.tucker@uwtsd.ac.uk::27ca61ee-ba03-4b92-a89a-1d5600e2200a" providerId="AD" clId="Web-{283D60DB-E27A-0316-5634-8EE9CEF5DADC}" dt="2022-10-12T21:01:14.246" v="255"/>
          <ac:picMkLst>
            <pc:docMk/>
            <pc:sldMk cId="3667521604" sldId="287"/>
            <ac:picMk id="3" creationId="{8FA8F5EB-B5B8-FA0F-B3EB-24C819AB4FF3}"/>
          </ac:picMkLst>
        </pc:picChg>
      </pc:sldChg>
      <pc:sldChg chg="addSp delSp modSp add replId">
        <pc:chgData name="Roberta Tucker" userId="S::r.tucker@uwtsd.ac.uk::27ca61ee-ba03-4b92-a89a-1d5600e2200a" providerId="AD" clId="Web-{283D60DB-E27A-0316-5634-8EE9CEF5DADC}" dt="2022-10-13T10:18:51.902" v="310" actId="1076"/>
        <pc:sldMkLst>
          <pc:docMk/>
          <pc:sldMk cId="3843349495" sldId="288"/>
        </pc:sldMkLst>
        <pc:spChg chg="del mod">
          <ac:chgData name="Roberta Tucker" userId="S::r.tucker@uwtsd.ac.uk::27ca61ee-ba03-4b92-a89a-1d5600e2200a" providerId="AD" clId="Web-{283D60DB-E27A-0316-5634-8EE9CEF5DADC}" dt="2022-10-12T21:02:46.546" v="266"/>
          <ac:spMkLst>
            <pc:docMk/>
            <pc:sldMk cId="3843349495" sldId="288"/>
            <ac:spMk id="5" creationId="{2F88FF21-8CC0-A692-71A5-DE0AC8E3F69A}"/>
          </ac:spMkLst>
        </pc:spChg>
        <pc:spChg chg="mod">
          <ac:chgData name="Roberta Tucker" userId="S::r.tucker@uwtsd.ac.uk::27ca61ee-ba03-4b92-a89a-1d5600e2200a" providerId="AD" clId="Web-{283D60DB-E27A-0316-5634-8EE9CEF5DADC}" dt="2022-10-12T21:03:04.999" v="278" actId="20577"/>
          <ac:spMkLst>
            <pc:docMk/>
            <pc:sldMk cId="3843349495" sldId="288"/>
            <ac:spMk id="6" creationId="{0A49D13F-A02B-34DF-3E84-B90D79FF944D}"/>
          </ac:spMkLst>
        </pc:spChg>
        <pc:spChg chg="del">
          <ac:chgData name="Roberta Tucker" userId="S::r.tucker@uwtsd.ac.uk::27ca61ee-ba03-4b92-a89a-1d5600e2200a" providerId="AD" clId="Web-{283D60DB-E27A-0316-5634-8EE9CEF5DADC}" dt="2022-10-12T21:02:48.655" v="267"/>
          <ac:spMkLst>
            <pc:docMk/>
            <pc:sldMk cId="3843349495" sldId="288"/>
            <ac:spMk id="7" creationId="{21635E7B-156F-1B33-40C3-BB1DF08E7433}"/>
          </ac:spMkLst>
        </pc:spChg>
        <pc:spChg chg="del">
          <ac:chgData name="Roberta Tucker" userId="S::r.tucker@uwtsd.ac.uk::27ca61ee-ba03-4b92-a89a-1d5600e2200a" providerId="AD" clId="Web-{283D60DB-E27A-0316-5634-8EE9CEF5DADC}" dt="2022-10-12T21:02:52.358" v="268"/>
          <ac:spMkLst>
            <pc:docMk/>
            <pc:sldMk cId="3843349495" sldId="288"/>
            <ac:spMk id="8" creationId="{EF61ED67-51C3-1820-45AD-B446B7C85F2A}"/>
          </ac:spMkLst>
        </pc:spChg>
        <pc:picChg chg="add mod">
          <ac:chgData name="Roberta Tucker" userId="S::r.tucker@uwtsd.ac.uk::27ca61ee-ba03-4b92-a89a-1d5600e2200a" providerId="AD" clId="Web-{283D60DB-E27A-0316-5634-8EE9CEF5DADC}" dt="2022-10-13T10:18:51.902" v="310" actId="1076"/>
          <ac:picMkLst>
            <pc:docMk/>
            <pc:sldMk cId="3843349495" sldId="288"/>
            <ac:picMk id="2" creationId="{3A8A2699-F7C8-7715-889E-DD81F5DDFE5F}"/>
          </ac:picMkLst>
        </pc:picChg>
      </pc:sldChg>
      <pc:sldChg chg="addSp delSp modSp add replId">
        <pc:chgData name="Roberta Tucker" userId="S::r.tucker@uwtsd.ac.uk::27ca61ee-ba03-4b92-a89a-1d5600e2200a" providerId="AD" clId="Web-{283D60DB-E27A-0316-5634-8EE9CEF5DADC}" dt="2022-10-12T21:08:54.229" v="297" actId="1076"/>
        <pc:sldMkLst>
          <pc:docMk/>
          <pc:sldMk cId="2237339203" sldId="289"/>
        </pc:sldMkLst>
        <pc:spChg chg="add mod">
          <ac:chgData name="Roberta Tucker" userId="S::r.tucker@uwtsd.ac.uk::27ca61ee-ba03-4b92-a89a-1d5600e2200a" providerId="AD" clId="Web-{283D60DB-E27A-0316-5634-8EE9CEF5DADC}" dt="2022-10-12T21:06:59.678" v="294" actId="14100"/>
          <ac:spMkLst>
            <pc:docMk/>
            <pc:sldMk cId="2237339203" sldId="289"/>
            <ac:spMk id="3" creationId="{204641B6-7297-C092-9630-98C4BF9B4FE6}"/>
          </ac:spMkLst>
        </pc:spChg>
        <pc:spChg chg="mod">
          <ac:chgData name="Roberta Tucker" userId="S::r.tucker@uwtsd.ac.uk::27ca61ee-ba03-4b92-a89a-1d5600e2200a" providerId="AD" clId="Web-{283D60DB-E27A-0316-5634-8EE9CEF5DADC}" dt="2022-10-12T21:06:48.428" v="292" actId="20577"/>
          <ac:spMkLst>
            <pc:docMk/>
            <pc:sldMk cId="2237339203" sldId="289"/>
            <ac:spMk id="6" creationId="{0A49D13F-A02B-34DF-3E84-B90D79FF944D}"/>
          </ac:spMkLst>
        </pc:spChg>
        <pc:graphicFrameChg chg="add mod modGraphic">
          <ac:chgData name="Roberta Tucker" userId="S::r.tucker@uwtsd.ac.uk::27ca61ee-ba03-4b92-a89a-1d5600e2200a" providerId="AD" clId="Web-{283D60DB-E27A-0316-5634-8EE9CEF5DADC}" dt="2022-10-12T21:08:54.229" v="297" actId="1076"/>
          <ac:graphicFrameMkLst>
            <pc:docMk/>
            <pc:sldMk cId="2237339203" sldId="289"/>
            <ac:graphicFrameMk id="7" creationId="{FA85F97C-B70F-C337-7A38-959352C8C17F}"/>
          </ac:graphicFrameMkLst>
        </pc:graphicFrameChg>
        <pc:picChg chg="del">
          <ac:chgData name="Roberta Tucker" userId="S::r.tucker@uwtsd.ac.uk::27ca61ee-ba03-4b92-a89a-1d5600e2200a" providerId="AD" clId="Web-{283D60DB-E27A-0316-5634-8EE9CEF5DADC}" dt="2022-10-12T21:06:49.897" v="293"/>
          <ac:picMkLst>
            <pc:docMk/>
            <pc:sldMk cId="2237339203" sldId="289"/>
            <ac:picMk id="2" creationId="{3A8A2699-F7C8-7715-889E-DD81F5DDFE5F}"/>
          </ac:picMkLst>
        </pc:picChg>
      </pc:sldChg>
      <pc:sldChg chg="addSp delSp modSp add del replId">
        <pc:chgData name="Roberta Tucker" userId="S::r.tucker@uwtsd.ac.uk::27ca61ee-ba03-4b92-a89a-1d5600e2200a" providerId="AD" clId="Web-{283D60DB-E27A-0316-5634-8EE9CEF5DADC}" dt="2022-10-12T21:21:26.547" v="308"/>
        <pc:sldMkLst>
          <pc:docMk/>
          <pc:sldMk cId="1963638448" sldId="290"/>
        </pc:sldMkLst>
        <pc:spChg chg="mod">
          <ac:chgData name="Roberta Tucker" userId="S::r.tucker@uwtsd.ac.uk::27ca61ee-ba03-4b92-a89a-1d5600e2200a" providerId="AD" clId="Web-{283D60DB-E27A-0316-5634-8EE9CEF5DADC}" dt="2022-10-12T21:18:57.137" v="304" actId="20577"/>
          <ac:spMkLst>
            <pc:docMk/>
            <pc:sldMk cId="1963638448" sldId="290"/>
            <ac:spMk id="6" creationId="{0A49D13F-A02B-34DF-3E84-B90D79FF944D}"/>
          </ac:spMkLst>
        </pc:spChg>
        <pc:picChg chg="del">
          <ac:chgData name="Roberta Tucker" userId="S::r.tucker@uwtsd.ac.uk::27ca61ee-ba03-4b92-a89a-1d5600e2200a" providerId="AD" clId="Web-{283D60DB-E27A-0316-5634-8EE9CEF5DADC}" dt="2022-10-12T21:19:00.481" v="306"/>
          <ac:picMkLst>
            <pc:docMk/>
            <pc:sldMk cId="1963638448" sldId="290"/>
            <ac:picMk id="2" creationId="{913C1486-2A1D-AB5A-939C-13AC828FBA5B}"/>
          </ac:picMkLst>
        </pc:picChg>
        <pc:picChg chg="add mod">
          <ac:chgData name="Roberta Tucker" userId="S::r.tucker@uwtsd.ac.uk::27ca61ee-ba03-4b92-a89a-1d5600e2200a" providerId="AD" clId="Web-{283D60DB-E27A-0316-5634-8EE9CEF5DADC}" dt="2022-10-12T21:19:01.824" v="307" actId="1076"/>
          <ac:picMkLst>
            <pc:docMk/>
            <pc:sldMk cId="1963638448" sldId="290"/>
            <ac:picMk id="3" creationId="{ABEA93D4-6721-5688-D810-207F0FF747B8}"/>
          </ac:picMkLst>
        </pc:picChg>
      </pc:sldChg>
      <pc:sldChg chg="modSp add replId">
        <pc:chgData name="Roberta Tucker" userId="S::r.tucker@uwtsd.ac.uk::27ca61ee-ba03-4b92-a89a-1d5600e2200a" providerId="AD" clId="Web-{283D60DB-E27A-0316-5634-8EE9CEF5DADC}" dt="2022-10-13T10:45:15.956" v="318" actId="20577"/>
        <pc:sldMkLst>
          <pc:docMk/>
          <pc:sldMk cId="3107125870" sldId="290"/>
        </pc:sldMkLst>
        <pc:spChg chg="mod">
          <ac:chgData name="Roberta Tucker" userId="S::r.tucker@uwtsd.ac.uk::27ca61ee-ba03-4b92-a89a-1d5600e2200a" providerId="AD" clId="Web-{283D60DB-E27A-0316-5634-8EE9CEF5DADC}" dt="2022-10-13T10:45:15.956" v="318" actId="20577"/>
          <ac:spMkLst>
            <pc:docMk/>
            <pc:sldMk cId="3107125870" sldId="290"/>
            <ac:spMk id="6" creationId="{0A49D13F-A02B-34DF-3E84-B90D79FF944D}"/>
          </ac:spMkLst>
        </pc:spChg>
      </pc:sldChg>
    </pc:docChg>
  </pc:docChgLst>
  <pc:docChgLst>
    <pc:chgData name="Roberta Tucker" userId="S::r.tucker@uwtsd.ac.uk::27ca61ee-ba03-4b92-a89a-1d5600e2200a" providerId="AD" clId="Web-{43CC70BF-E7EC-4889-B98F-539B1B16D240}"/>
    <pc:docChg chg="addSld delSld modSld addMainMaster">
      <pc:chgData name="Roberta Tucker" userId="S::r.tucker@uwtsd.ac.uk::27ca61ee-ba03-4b92-a89a-1d5600e2200a" providerId="AD" clId="Web-{43CC70BF-E7EC-4889-B98F-539B1B16D240}" dt="2022-09-27T13:12:34.984" v="30"/>
      <pc:docMkLst>
        <pc:docMk/>
      </pc:docMkLst>
      <pc:sldChg chg="del">
        <pc:chgData name="Roberta Tucker" userId="S::r.tucker@uwtsd.ac.uk::27ca61ee-ba03-4b92-a89a-1d5600e2200a" providerId="AD" clId="Web-{43CC70BF-E7EC-4889-B98F-539B1B16D240}" dt="2022-09-27T13:11:20.388" v="1"/>
        <pc:sldMkLst>
          <pc:docMk/>
          <pc:sldMk cId="109857222" sldId="256"/>
        </pc:sldMkLst>
      </pc:sldChg>
      <pc:sldChg chg="add">
        <pc:chgData name="Roberta Tucker" userId="S::r.tucker@uwtsd.ac.uk::27ca61ee-ba03-4b92-a89a-1d5600e2200a" providerId="AD" clId="Web-{43CC70BF-E7EC-4889-B98F-539B1B16D240}" dt="2022-09-27T13:11:15.325" v="0"/>
        <pc:sldMkLst>
          <pc:docMk/>
          <pc:sldMk cId="1194364086" sldId="257"/>
        </pc:sldMkLst>
      </pc:sldChg>
      <pc:sldChg chg="modSp add">
        <pc:chgData name="Roberta Tucker" userId="S::r.tucker@uwtsd.ac.uk::27ca61ee-ba03-4b92-a89a-1d5600e2200a" providerId="AD" clId="Web-{43CC70BF-E7EC-4889-B98F-539B1B16D240}" dt="2022-09-27T13:11:56.857" v="15" actId="20577"/>
        <pc:sldMkLst>
          <pc:docMk/>
          <pc:sldMk cId="475034638" sldId="258"/>
        </pc:sldMkLst>
        <pc:spChg chg="mod">
          <ac:chgData name="Roberta Tucker" userId="S::r.tucker@uwtsd.ac.uk::27ca61ee-ba03-4b92-a89a-1d5600e2200a" providerId="AD" clId="Web-{43CC70BF-E7EC-4889-B98F-539B1B16D240}" dt="2022-09-27T13:11:56.857" v="15" actId="20577"/>
          <ac:spMkLst>
            <pc:docMk/>
            <pc:sldMk cId="475034638" sldId="258"/>
            <ac:spMk id="8" creationId="{57ED6D5D-E07C-2A2E-1770-B082DB384717}"/>
          </ac:spMkLst>
        </pc:spChg>
      </pc:sldChg>
      <pc:sldChg chg="modSp add">
        <pc:chgData name="Roberta Tucker" userId="S::r.tucker@uwtsd.ac.uk::27ca61ee-ba03-4b92-a89a-1d5600e2200a" providerId="AD" clId="Web-{43CC70BF-E7EC-4889-B98F-539B1B16D240}" dt="2022-09-27T13:12:17.186" v="22" actId="20577"/>
        <pc:sldMkLst>
          <pc:docMk/>
          <pc:sldMk cId="1766858491" sldId="259"/>
        </pc:sldMkLst>
        <pc:spChg chg="mod">
          <ac:chgData name="Roberta Tucker" userId="S::r.tucker@uwtsd.ac.uk::27ca61ee-ba03-4b92-a89a-1d5600e2200a" providerId="AD" clId="Web-{43CC70BF-E7EC-4889-B98F-539B1B16D240}" dt="2022-09-27T13:12:17.186" v="22" actId="20577"/>
          <ac:spMkLst>
            <pc:docMk/>
            <pc:sldMk cId="1766858491" sldId="259"/>
            <ac:spMk id="5" creationId="{00000000-0000-0000-0000-000000000000}"/>
          </ac:spMkLst>
        </pc:spChg>
      </pc:sldChg>
      <pc:sldChg chg="add replId">
        <pc:chgData name="Roberta Tucker" userId="S::r.tucker@uwtsd.ac.uk::27ca61ee-ba03-4b92-a89a-1d5600e2200a" providerId="AD" clId="Web-{43CC70BF-E7EC-4889-B98F-539B1B16D240}" dt="2022-09-27T13:12:25.077" v="23"/>
        <pc:sldMkLst>
          <pc:docMk/>
          <pc:sldMk cId="2885938171" sldId="260"/>
        </pc:sldMkLst>
      </pc:sldChg>
      <pc:sldChg chg="add replId">
        <pc:chgData name="Roberta Tucker" userId="S::r.tucker@uwtsd.ac.uk::27ca61ee-ba03-4b92-a89a-1d5600e2200a" providerId="AD" clId="Web-{43CC70BF-E7EC-4889-B98F-539B1B16D240}" dt="2022-09-27T13:12:28.358" v="24"/>
        <pc:sldMkLst>
          <pc:docMk/>
          <pc:sldMk cId="362163015" sldId="261"/>
        </pc:sldMkLst>
      </pc:sldChg>
      <pc:sldChg chg="add replId">
        <pc:chgData name="Roberta Tucker" userId="S::r.tucker@uwtsd.ac.uk::27ca61ee-ba03-4b92-a89a-1d5600e2200a" providerId="AD" clId="Web-{43CC70BF-E7EC-4889-B98F-539B1B16D240}" dt="2022-09-27T13:12:30.749" v="25"/>
        <pc:sldMkLst>
          <pc:docMk/>
          <pc:sldMk cId="1952757544" sldId="262"/>
        </pc:sldMkLst>
      </pc:sldChg>
      <pc:sldChg chg="add replId">
        <pc:chgData name="Roberta Tucker" userId="S::r.tucker@uwtsd.ac.uk::27ca61ee-ba03-4b92-a89a-1d5600e2200a" providerId="AD" clId="Web-{43CC70BF-E7EC-4889-B98F-539B1B16D240}" dt="2022-09-27T13:12:31.702" v="26"/>
        <pc:sldMkLst>
          <pc:docMk/>
          <pc:sldMk cId="2064242147" sldId="263"/>
        </pc:sldMkLst>
      </pc:sldChg>
      <pc:sldChg chg="add replId">
        <pc:chgData name="Roberta Tucker" userId="S::r.tucker@uwtsd.ac.uk::27ca61ee-ba03-4b92-a89a-1d5600e2200a" providerId="AD" clId="Web-{43CC70BF-E7EC-4889-B98F-539B1B16D240}" dt="2022-09-27T13:12:32.421" v="27"/>
        <pc:sldMkLst>
          <pc:docMk/>
          <pc:sldMk cId="378810551" sldId="264"/>
        </pc:sldMkLst>
      </pc:sldChg>
      <pc:sldChg chg="add replId">
        <pc:chgData name="Roberta Tucker" userId="S::r.tucker@uwtsd.ac.uk::27ca61ee-ba03-4b92-a89a-1d5600e2200a" providerId="AD" clId="Web-{43CC70BF-E7EC-4889-B98F-539B1B16D240}" dt="2022-09-27T13:12:33.280" v="28"/>
        <pc:sldMkLst>
          <pc:docMk/>
          <pc:sldMk cId="4231723203" sldId="265"/>
        </pc:sldMkLst>
      </pc:sldChg>
      <pc:sldChg chg="add replId">
        <pc:chgData name="Roberta Tucker" userId="S::r.tucker@uwtsd.ac.uk::27ca61ee-ba03-4b92-a89a-1d5600e2200a" providerId="AD" clId="Web-{43CC70BF-E7EC-4889-B98F-539B1B16D240}" dt="2022-09-27T13:12:34.030" v="29"/>
        <pc:sldMkLst>
          <pc:docMk/>
          <pc:sldMk cId="1262161285" sldId="266"/>
        </pc:sldMkLst>
      </pc:sldChg>
      <pc:sldChg chg="add replId">
        <pc:chgData name="Roberta Tucker" userId="S::r.tucker@uwtsd.ac.uk::27ca61ee-ba03-4b92-a89a-1d5600e2200a" providerId="AD" clId="Web-{43CC70BF-E7EC-4889-B98F-539B1B16D240}" dt="2022-09-27T13:12:34.984" v="30"/>
        <pc:sldMkLst>
          <pc:docMk/>
          <pc:sldMk cId="2599451550" sldId="267"/>
        </pc:sldMkLst>
      </pc:sldChg>
      <pc:sldMasterChg chg="add addSldLayout">
        <pc:chgData name="Roberta Tucker" userId="S::r.tucker@uwtsd.ac.uk::27ca61ee-ba03-4b92-a89a-1d5600e2200a" providerId="AD" clId="Web-{43CC70BF-E7EC-4889-B98F-539B1B16D240}" dt="2022-09-27T13:11:15.325" v="0"/>
        <pc:sldMasterMkLst>
          <pc:docMk/>
          <pc:sldMasterMk cId="2923642609" sldId="2147483648"/>
        </pc:sldMasterMkLst>
        <pc:sldLayoutChg chg="add">
          <pc:chgData name="Roberta Tucker" userId="S::r.tucker@uwtsd.ac.uk::27ca61ee-ba03-4b92-a89a-1d5600e2200a" providerId="AD" clId="Web-{43CC70BF-E7EC-4889-B98F-539B1B16D240}" dt="2022-09-27T13:11:15.32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43CC70BF-E7EC-4889-B98F-539B1B16D240}" dt="2022-09-27T13:11:32.201" v="2"/>
        <pc:sldMasterMkLst>
          <pc:docMk/>
          <pc:sldMasterMk cId="537362470" sldId="2147483656"/>
        </pc:sldMasterMkLst>
        <pc:sldLayoutChg chg="add">
          <pc:chgData name="Roberta Tucker" userId="S::r.tucker@uwtsd.ac.uk::27ca61ee-ba03-4b92-a89a-1d5600e2200a" providerId="AD" clId="Web-{43CC70BF-E7EC-4889-B98F-539B1B16D240}" dt="2022-09-27T13:11:32.201" v="2"/>
          <pc:sldLayoutMkLst>
            <pc:docMk/>
            <pc:sldMasterMk cId="537362470" sldId="2147483656"/>
            <pc:sldLayoutMk cId="3130719715" sldId="2147483680"/>
          </pc:sldLayoutMkLst>
        </pc:sldLayoutChg>
      </pc:sldMasterChg>
      <pc:sldMasterChg chg="add addSldLayout">
        <pc:chgData name="Roberta Tucker" userId="S::r.tucker@uwtsd.ac.uk::27ca61ee-ba03-4b92-a89a-1d5600e2200a" providerId="AD" clId="Web-{43CC70BF-E7EC-4889-B98F-539B1B16D240}" dt="2022-09-27T13:12:10.858" v="16"/>
        <pc:sldMasterMkLst>
          <pc:docMk/>
          <pc:sldMasterMk cId="1384196811" sldId="2147483658"/>
        </pc:sldMasterMkLst>
        <pc:sldLayoutChg chg="add">
          <pc:chgData name="Roberta Tucker" userId="S::r.tucker@uwtsd.ac.uk::27ca61ee-ba03-4b92-a89a-1d5600e2200a" providerId="AD" clId="Web-{43CC70BF-E7EC-4889-B98F-539B1B16D240}" dt="2022-09-27T13:12:10.858" v="16"/>
          <pc:sldLayoutMkLst>
            <pc:docMk/>
            <pc:sldMasterMk cId="1384196811" sldId="2147483658"/>
            <pc:sldLayoutMk cId="1556723426" sldId="2147483682"/>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095789039" sldId="214748370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559695379" sldId="2147483707"/>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1638946717" sldId="2147483708"/>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4286659625" sldId="2147483726"/>
          </pc:sldLayoutMkLst>
        </pc:sldLayoutChg>
        <pc:sldLayoutChg chg="add">
          <pc:chgData name="Roberta Tucker" userId="S::r.tucker@uwtsd.ac.uk::27ca61ee-ba03-4b92-a89a-1d5600e2200a" providerId="AD" clId="Web-{43CC70BF-E7EC-4889-B98F-539B1B16D240}" dt="2022-09-27T13:12:10.858" v="16"/>
          <pc:sldLayoutMkLst>
            <pc:docMk/>
            <pc:sldMasterMk cId="1384196811" sldId="2147483658"/>
            <pc:sldLayoutMk cId="3926654035" sldId="2147483727"/>
          </pc:sldLayoutMkLst>
        </pc:sldLayoutChg>
      </pc:sldMasterChg>
    </pc:docChg>
  </pc:docChgLst>
  <pc:docChgLst>
    <pc:chgData name="Roberta Tucker" userId="S::r.tucker@uwtsd.ac.uk::27ca61ee-ba03-4b92-a89a-1d5600e2200a" providerId="AD" clId="Web-{B62E203F-41A0-1B59-BA3D-F5EC6AE5FDCB}"/>
    <pc:docChg chg="addSld delSld modSld sldOrd addMainMaster">
      <pc:chgData name="Roberta Tucker" userId="S::r.tucker@uwtsd.ac.uk::27ca61ee-ba03-4b92-a89a-1d5600e2200a" providerId="AD" clId="Web-{B62E203F-41A0-1B59-BA3D-F5EC6AE5FDCB}" dt="2023-03-17T23:52:45.059" v="1134" actId="1076"/>
      <pc:docMkLst>
        <pc:docMk/>
      </pc:docMkLst>
      <pc:sldChg chg="modSp">
        <pc:chgData name="Roberta Tucker" userId="S::r.tucker@uwtsd.ac.uk::27ca61ee-ba03-4b92-a89a-1d5600e2200a" providerId="AD" clId="Web-{B62E203F-41A0-1B59-BA3D-F5EC6AE5FDCB}" dt="2023-03-17T20:29:48.207" v="12" actId="20577"/>
        <pc:sldMkLst>
          <pc:docMk/>
          <pc:sldMk cId="475034638" sldId="258"/>
        </pc:sldMkLst>
        <pc:spChg chg="mod">
          <ac:chgData name="Roberta Tucker" userId="S::r.tucker@uwtsd.ac.uk::27ca61ee-ba03-4b92-a89a-1d5600e2200a" providerId="AD" clId="Web-{B62E203F-41A0-1B59-BA3D-F5EC6AE5FDCB}" dt="2023-03-17T20:29:48.207" v="12" actId="20577"/>
          <ac:spMkLst>
            <pc:docMk/>
            <pc:sldMk cId="475034638" sldId="258"/>
            <ac:spMk id="8" creationId="{57ED6D5D-E07C-2A2E-1770-B082DB384717}"/>
          </ac:spMkLst>
        </pc:spChg>
        <pc:spChg chg="mod">
          <ac:chgData name="Roberta Tucker" userId="S::r.tucker@uwtsd.ac.uk::27ca61ee-ba03-4b92-a89a-1d5600e2200a" providerId="AD" clId="Web-{B62E203F-41A0-1B59-BA3D-F5EC6AE5FDCB}" dt="2023-03-17T20:29:33.863" v="6" actId="1076"/>
          <ac:spMkLst>
            <pc:docMk/>
            <pc:sldMk cId="475034638" sldId="258"/>
            <ac:spMk id="9" creationId="{692DA600-8D01-FC6B-936A-266F26A023C7}"/>
          </ac:spMkLst>
        </pc:spChg>
      </pc:sldChg>
      <pc:sldChg chg="modSp">
        <pc:chgData name="Roberta Tucker" userId="S::r.tucker@uwtsd.ac.uk::27ca61ee-ba03-4b92-a89a-1d5600e2200a" providerId="AD" clId="Web-{B62E203F-41A0-1B59-BA3D-F5EC6AE5FDCB}" dt="2023-03-17T20:30:46.538" v="26" actId="20577"/>
        <pc:sldMkLst>
          <pc:docMk/>
          <pc:sldMk cId="298694145" sldId="268"/>
        </pc:sldMkLst>
        <pc:spChg chg="mod">
          <ac:chgData name="Roberta Tucker" userId="S::r.tucker@uwtsd.ac.uk::27ca61ee-ba03-4b92-a89a-1d5600e2200a" providerId="AD" clId="Web-{B62E203F-41A0-1B59-BA3D-F5EC6AE5FDCB}" dt="2023-03-17T20:30:46.538" v="26" actId="20577"/>
          <ac:spMkLst>
            <pc:docMk/>
            <pc:sldMk cId="298694145" sldId="268"/>
            <ac:spMk id="3" creationId="{417C37D2-A737-7B2A-59C0-14967AEFFF30}"/>
          </ac:spMkLst>
        </pc:spChg>
      </pc:sldChg>
      <pc:sldChg chg="del">
        <pc:chgData name="Roberta Tucker" userId="S::r.tucker@uwtsd.ac.uk::27ca61ee-ba03-4b92-a89a-1d5600e2200a" providerId="AD" clId="Web-{B62E203F-41A0-1B59-BA3D-F5EC6AE5FDCB}" dt="2023-03-17T20:35:13.840" v="68"/>
        <pc:sldMkLst>
          <pc:docMk/>
          <pc:sldMk cId="3020184145" sldId="269"/>
        </pc:sldMkLst>
      </pc:sldChg>
      <pc:sldChg chg="addSp delSp modSp ord">
        <pc:chgData name="Roberta Tucker" userId="S::r.tucker@uwtsd.ac.uk::27ca61ee-ba03-4b92-a89a-1d5600e2200a" providerId="AD" clId="Web-{B62E203F-41A0-1B59-BA3D-F5EC6AE5FDCB}" dt="2023-03-17T22:56:35.408" v="753"/>
        <pc:sldMkLst>
          <pc:docMk/>
          <pc:sldMk cId="3842499902" sldId="270"/>
        </pc:sldMkLst>
        <pc:spChg chg="add del mod">
          <ac:chgData name="Roberta Tucker" userId="S::r.tucker@uwtsd.ac.uk::27ca61ee-ba03-4b92-a89a-1d5600e2200a" providerId="AD" clId="Web-{B62E203F-41A0-1B59-BA3D-F5EC6AE5FDCB}" dt="2023-03-17T22:56:35.408" v="753"/>
          <ac:spMkLst>
            <pc:docMk/>
            <pc:sldMk cId="3842499902" sldId="270"/>
            <ac:spMk id="2" creationId="{B624384A-9F77-902D-475E-A3B767335EF5}"/>
          </ac:spMkLst>
        </pc:spChg>
      </pc:sldChg>
      <pc:sldChg chg="modSp ord">
        <pc:chgData name="Roberta Tucker" userId="S::r.tucker@uwtsd.ac.uk::27ca61ee-ba03-4b92-a89a-1d5600e2200a" providerId="AD" clId="Web-{B62E203F-41A0-1B59-BA3D-F5EC6AE5FDCB}" dt="2023-03-17T21:31:54.379" v="403"/>
        <pc:sldMkLst>
          <pc:docMk/>
          <pc:sldMk cId="1791000157" sldId="273"/>
        </pc:sldMkLst>
        <pc:spChg chg="mod">
          <ac:chgData name="Roberta Tucker" userId="S::r.tucker@uwtsd.ac.uk::27ca61ee-ba03-4b92-a89a-1d5600e2200a" providerId="AD" clId="Web-{B62E203F-41A0-1B59-BA3D-F5EC6AE5FDCB}" dt="2023-03-17T21:15:46.588" v="220" actId="1076"/>
          <ac:spMkLst>
            <pc:docMk/>
            <pc:sldMk cId="1791000157" sldId="273"/>
            <ac:spMk id="5" creationId="{9D0B2DCF-B9F8-73DB-59F5-4D40FE5E078C}"/>
          </ac:spMkLst>
        </pc:spChg>
        <pc:spChg chg="mod">
          <ac:chgData name="Roberta Tucker" userId="S::r.tucker@uwtsd.ac.uk::27ca61ee-ba03-4b92-a89a-1d5600e2200a" providerId="AD" clId="Web-{B62E203F-41A0-1B59-BA3D-F5EC6AE5FDCB}" dt="2023-03-17T21:15:39.182" v="219" actId="1076"/>
          <ac:spMkLst>
            <pc:docMk/>
            <pc:sldMk cId="1791000157" sldId="273"/>
            <ac:spMk id="6" creationId="{0A49D13F-A02B-34DF-3E84-B90D79FF944D}"/>
          </ac:spMkLst>
        </pc:spChg>
        <pc:picChg chg="mod">
          <ac:chgData name="Roberta Tucker" userId="S::r.tucker@uwtsd.ac.uk::27ca61ee-ba03-4b92-a89a-1d5600e2200a" providerId="AD" clId="Web-{B62E203F-41A0-1B59-BA3D-F5EC6AE5FDCB}" dt="2023-03-17T21:15:35.181" v="218" actId="1076"/>
          <ac:picMkLst>
            <pc:docMk/>
            <pc:sldMk cId="1791000157" sldId="273"/>
            <ac:picMk id="2" creationId="{913C1486-2A1D-AB5A-939C-13AC828FBA5B}"/>
          </ac:picMkLst>
        </pc:picChg>
      </pc:sldChg>
      <pc:sldChg chg="addSp modSp ord">
        <pc:chgData name="Roberta Tucker" userId="S::r.tucker@uwtsd.ac.uk::27ca61ee-ba03-4b92-a89a-1d5600e2200a" providerId="AD" clId="Web-{B62E203F-41A0-1B59-BA3D-F5EC6AE5FDCB}" dt="2023-03-17T21:40:48.068" v="526" actId="1076"/>
        <pc:sldMkLst>
          <pc:docMk/>
          <pc:sldMk cId="341078903" sldId="274"/>
        </pc:sldMkLst>
        <pc:spChg chg="add mod">
          <ac:chgData name="Roberta Tucker" userId="S::r.tucker@uwtsd.ac.uk::27ca61ee-ba03-4b92-a89a-1d5600e2200a" providerId="AD" clId="Web-{B62E203F-41A0-1B59-BA3D-F5EC6AE5FDCB}" dt="2023-03-17T21:40:48.068" v="526" actId="1076"/>
          <ac:spMkLst>
            <pc:docMk/>
            <pc:sldMk cId="341078903" sldId="274"/>
            <ac:spMk id="3" creationId="{A4994C54-C99E-21AA-C6C1-CC6B9A1718EE}"/>
          </ac:spMkLst>
        </pc:spChg>
        <pc:spChg chg="mod">
          <ac:chgData name="Roberta Tucker" userId="S::r.tucker@uwtsd.ac.uk::27ca61ee-ba03-4b92-a89a-1d5600e2200a" providerId="AD" clId="Web-{B62E203F-41A0-1B59-BA3D-F5EC6AE5FDCB}" dt="2023-03-17T21:33:57.428" v="432" actId="20577"/>
          <ac:spMkLst>
            <pc:docMk/>
            <pc:sldMk cId="341078903" sldId="274"/>
            <ac:spMk id="6" creationId="{0A49D13F-A02B-34DF-3E84-B90D79FF944D}"/>
          </ac:spMkLst>
        </pc:spChg>
        <pc:picChg chg="mod">
          <ac:chgData name="Roberta Tucker" userId="S::r.tucker@uwtsd.ac.uk::27ca61ee-ba03-4b92-a89a-1d5600e2200a" providerId="AD" clId="Web-{B62E203F-41A0-1B59-BA3D-F5EC6AE5FDCB}" dt="2023-03-17T21:33:37.881" v="429" actId="1076"/>
          <ac:picMkLst>
            <pc:docMk/>
            <pc:sldMk cId="341078903" sldId="274"/>
            <ac:picMk id="2" creationId="{79B642E6-5EA9-01F3-F4BE-C1AC90449858}"/>
          </ac:picMkLst>
        </pc:picChg>
      </pc:sldChg>
      <pc:sldChg chg="modSp">
        <pc:chgData name="Roberta Tucker" userId="S::r.tucker@uwtsd.ac.uk::27ca61ee-ba03-4b92-a89a-1d5600e2200a" providerId="AD" clId="Web-{B62E203F-41A0-1B59-BA3D-F5EC6AE5FDCB}" dt="2023-03-17T23:32:54.687" v="955"/>
        <pc:sldMkLst>
          <pc:docMk/>
          <pc:sldMk cId="3395840697" sldId="277"/>
        </pc:sldMkLst>
        <pc:graphicFrameChg chg="mod modGraphic">
          <ac:chgData name="Roberta Tucker" userId="S::r.tucker@uwtsd.ac.uk::27ca61ee-ba03-4b92-a89a-1d5600e2200a" providerId="AD" clId="Web-{B62E203F-41A0-1B59-BA3D-F5EC6AE5FDCB}" dt="2023-03-17T23:32:54.687" v="955"/>
          <ac:graphicFrameMkLst>
            <pc:docMk/>
            <pc:sldMk cId="3395840697" sldId="277"/>
            <ac:graphicFrameMk id="3" creationId="{AA592D1A-9ECD-4657-B7B0-D42FC8FA6C05}"/>
          </ac:graphicFrameMkLst>
        </pc:graphicFrameChg>
      </pc:sldChg>
      <pc:sldChg chg="addSp delSp modSp">
        <pc:chgData name="Roberta Tucker" userId="S::r.tucker@uwtsd.ac.uk::27ca61ee-ba03-4b92-a89a-1d5600e2200a" providerId="AD" clId="Web-{B62E203F-41A0-1B59-BA3D-F5EC6AE5FDCB}" dt="2023-03-17T21:29:56.825" v="402" actId="1076"/>
        <pc:sldMkLst>
          <pc:docMk/>
          <pc:sldMk cId="3702425794" sldId="278"/>
        </pc:sldMkLst>
        <pc:spChg chg="mod">
          <ac:chgData name="Roberta Tucker" userId="S::r.tucker@uwtsd.ac.uk::27ca61ee-ba03-4b92-a89a-1d5600e2200a" providerId="AD" clId="Web-{B62E203F-41A0-1B59-BA3D-F5EC6AE5FDCB}" dt="2023-03-17T21:29:56.825" v="402" actId="1076"/>
          <ac:spMkLst>
            <pc:docMk/>
            <pc:sldMk cId="3702425794" sldId="278"/>
            <ac:spMk id="150" creationId="{7BE6CB9B-750F-FF0B-E5C3-62037D55B16C}"/>
          </ac:spMkLst>
        </pc:spChg>
        <pc:spChg chg="mod">
          <ac:chgData name="Roberta Tucker" userId="S::r.tucker@uwtsd.ac.uk::27ca61ee-ba03-4b92-a89a-1d5600e2200a" providerId="AD" clId="Web-{B62E203F-41A0-1B59-BA3D-F5EC6AE5FDCB}" dt="2023-03-17T21:29:55.044" v="401" actId="1076"/>
          <ac:spMkLst>
            <pc:docMk/>
            <pc:sldMk cId="3702425794" sldId="278"/>
            <ac:spMk id="154" creationId="{0E708737-46E6-0490-482C-5270E48DD052}"/>
          </ac:spMkLst>
        </pc:spChg>
        <pc:spChg chg="mod">
          <ac:chgData name="Roberta Tucker" userId="S::r.tucker@uwtsd.ac.uk::27ca61ee-ba03-4b92-a89a-1d5600e2200a" providerId="AD" clId="Web-{B62E203F-41A0-1B59-BA3D-F5EC6AE5FDCB}" dt="2023-03-17T21:29:51.888" v="400" actId="1076"/>
          <ac:spMkLst>
            <pc:docMk/>
            <pc:sldMk cId="3702425794" sldId="278"/>
            <ac:spMk id="172" creationId="{965E7B28-789F-EC02-72A5-0814F2BACAD2}"/>
          </ac:spMkLst>
        </pc:spChg>
        <pc:graphicFrameChg chg="mod">
          <ac:chgData name="Roberta Tucker" userId="S::r.tucker@uwtsd.ac.uk::27ca61ee-ba03-4b92-a89a-1d5600e2200a" providerId="AD" clId="Web-{B62E203F-41A0-1B59-BA3D-F5EC6AE5FDCB}" dt="2023-03-17T21:27:54.385" v="352" actId="1076"/>
          <ac:graphicFrameMkLst>
            <pc:docMk/>
            <pc:sldMk cId="3702425794" sldId="278"/>
            <ac:graphicFrameMk id="2" creationId="{570255C8-7B36-8750-F2BC-9E1191C94E54}"/>
          </ac:graphicFrameMkLst>
        </pc:graphicFrameChg>
        <pc:picChg chg="del">
          <ac:chgData name="Roberta Tucker" userId="S::r.tucker@uwtsd.ac.uk::27ca61ee-ba03-4b92-a89a-1d5600e2200a" providerId="AD" clId="Web-{B62E203F-41A0-1B59-BA3D-F5EC6AE5FDCB}" dt="2023-03-17T21:28:04.370" v="356"/>
          <ac:picMkLst>
            <pc:docMk/>
            <pc:sldMk cId="3702425794" sldId="278"/>
            <ac:picMk id="4" creationId="{62C12048-9EEC-ED59-A247-0AA3AAC3EF74}"/>
          </ac:picMkLst>
        </pc:picChg>
        <pc:picChg chg="add mod">
          <ac:chgData name="Roberta Tucker" userId="S::r.tucker@uwtsd.ac.uk::27ca61ee-ba03-4b92-a89a-1d5600e2200a" providerId="AD" clId="Web-{B62E203F-41A0-1B59-BA3D-F5EC6AE5FDCB}" dt="2023-03-17T21:28:02.213" v="355" actId="1076"/>
          <ac:picMkLst>
            <pc:docMk/>
            <pc:sldMk cId="3702425794" sldId="278"/>
            <ac:picMk id="21" creationId="{7D2E75A0-F74A-02DA-84E4-E6323893EC68}"/>
          </ac:picMkLst>
        </pc:picChg>
      </pc:sldChg>
      <pc:sldChg chg="modSp ord">
        <pc:chgData name="Roberta Tucker" userId="S::r.tucker@uwtsd.ac.uk::27ca61ee-ba03-4b92-a89a-1d5600e2200a" providerId="AD" clId="Web-{B62E203F-41A0-1B59-BA3D-F5EC6AE5FDCB}" dt="2023-03-17T21:49:06.151" v="549" actId="20577"/>
        <pc:sldMkLst>
          <pc:docMk/>
          <pc:sldMk cId="2102890911" sldId="280"/>
        </pc:sldMkLst>
        <pc:spChg chg="mod">
          <ac:chgData name="Roberta Tucker" userId="S::r.tucker@uwtsd.ac.uk::27ca61ee-ba03-4b92-a89a-1d5600e2200a" providerId="AD" clId="Web-{B62E203F-41A0-1B59-BA3D-F5EC6AE5FDCB}" dt="2023-03-17T21:49:06.151" v="549" actId="20577"/>
          <ac:spMkLst>
            <pc:docMk/>
            <pc:sldMk cId="2102890911" sldId="280"/>
            <ac:spMk id="6" creationId="{0A49D13F-A02B-34DF-3E84-B90D79FF944D}"/>
          </ac:spMkLst>
        </pc:spChg>
      </pc:sldChg>
      <pc:sldChg chg="addSp delSp modSp delAnim">
        <pc:chgData name="Roberta Tucker" userId="S::r.tucker@uwtsd.ac.uk::27ca61ee-ba03-4b92-a89a-1d5600e2200a" providerId="AD" clId="Web-{B62E203F-41A0-1B59-BA3D-F5EC6AE5FDCB}" dt="2023-03-17T21:12:09.036" v="208" actId="14100"/>
        <pc:sldMkLst>
          <pc:docMk/>
          <pc:sldMk cId="1351059770" sldId="283"/>
        </pc:sldMkLst>
        <pc:spChg chg="mod">
          <ac:chgData name="Roberta Tucker" userId="S::r.tucker@uwtsd.ac.uk::27ca61ee-ba03-4b92-a89a-1d5600e2200a" providerId="AD" clId="Web-{B62E203F-41A0-1B59-BA3D-F5EC6AE5FDCB}" dt="2023-03-17T21:11:57.083" v="205" actId="1076"/>
          <ac:spMkLst>
            <pc:docMk/>
            <pc:sldMk cId="1351059770" sldId="283"/>
            <ac:spMk id="6" creationId="{0A49D13F-A02B-34DF-3E84-B90D79FF944D}"/>
          </ac:spMkLst>
        </pc:spChg>
        <pc:spChg chg="mod">
          <ac:chgData name="Roberta Tucker" userId="S::r.tucker@uwtsd.ac.uk::27ca61ee-ba03-4b92-a89a-1d5600e2200a" providerId="AD" clId="Web-{B62E203F-41A0-1B59-BA3D-F5EC6AE5FDCB}" dt="2023-03-17T21:12:03.646" v="206" actId="1076"/>
          <ac:spMkLst>
            <pc:docMk/>
            <pc:sldMk cId="1351059770" sldId="283"/>
            <ac:spMk id="8" creationId="{56194141-93B7-C1D8-6FFF-3108F61B954C}"/>
          </ac:spMkLst>
        </pc:spChg>
        <pc:spChg chg="mod">
          <ac:chgData name="Roberta Tucker" userId="S::r.tucker@uwtsd.ac.uk::27ca61ee-ba03-4b92-a89a-1d5600e2200a" providerId="AD" clId="Web-{B62E203F-41A0-1B59-BA3D-F5EC6AE5FDCB}" dt="2023-03-17T21:12:06.005" v="207" actId="1076"/>
          <ac:spMkLst>
            <pc:docMk/>
            <pc:sldMk cId="1351059770" sldId="283"/>
            <ac:spMk id="10" creationId="{76DDFB26-C329-39E6-26D3-AB698A0A60D6}"/>
          </ac:spMkLst>
        </pc:spChg>
        <pc:picChg chg="del">
          <ac:chgData name="Roberta Tucker" userId="S::r.tucker@uwtsd.ac.uk::27ca61ee-ba03-4b92-a89a-1d5600e2200a" providerId="AD" clId="Web-{B62E203F-41A0-1B59-BA3D-F5EC6AE5FDCB}" dt="2023-03-17T20:55:34.562" v="179"/>
          <ac:picMkLst>
            <pc:docMk/>
            <pc:sldMk cId="1351059770" sldId="283"/>
            <ac:picMk id="2" creationId="{A2C6FBC8-9961-B91D-69C6-9FE83FE4CBF0}"/>
          </ac:picMkLst>
        </pc:picChg>
        <pc:picChg chg="add mod">
          <ac:chgData name="Roberta Tucker" userId="S::r.tucker@uwtsd.ac.uk::27ca61ee-ba03-4b92-a89a-1d5600e2200a" providerId="AD" clId="Web-{B62E203F-41A0-1B59-BA3D-F5EC6AE5FDCB}" dt="2023-03-17T21:12:09.036" v="208" actId="14100"/>
          <ac:picMkLst>
            <pc:docMk/>
            <pc:sldMk cId="1351059770" sldId="283"/>
            <ac:picMk id="3" creationId="{E94AC4D0-FE29-0256-FBF2-0139915B6E71}"/>
          </ac:picMkLst>
        </pc:picChg>
        <pc:picChg chg="del">
          <ac:chgData name="Roberta Tucker" userId="S::r.tucker@uwtsd.ac.uk::27ca61ee-ba03-4b92-a89a-1d5600e2200a" providerId="AD" clId="Web-{B62E203F-41A0-1B59-BA3D-F5EC6AE5FDCB}" dt="2023-03-17T20:40:55.285" v="166"/>
          <ac:picMkLst>
            <pc:docMk/>
            <pc:sldMk cId="1351059770" sldId="283"/>
            <ac:picMk id="4" creationId="{62C12048-9EEC-ED59-A247-0AA3AAC3EF74}"/>
          </ac:picMkLst>
        </pc:picChg>
        <pc:picChg chg="mod">
          <ac:chgData name="Roberta Tucker" userId="S::r.tucker@uwtsd.ac.uk::27ca61ee-ba03-4b92-a89a-1d5600e2200a" providerId="AD" clId="Web-{B62E203F-41A0-1B59-BA3D-F5EC6AE5FDCB}" dt="2023-03-17T21:11:54.114" v="204" actId="1076"/>
          <ac:picMkLst>
            <pc:docMk/>
            <pc:sldMk cId="1351059770" sldId="283"/>
            <ac:picMk id="5" creationId="{28A076CF-5922-15DB-E686-21A551BEEBD9}"/>
          </ac:picMkLst>
        </pc:picChg>
      </pc:sldChg>
      <pc:sldChg chg="addSp delSp modSp addAnim delAnim">
        <pc:chgData name="Roberta Tucker" userId="S::r.tucker@uwtsd.ac.uk::27ca61ee-ba03-4b92-a89a-1d5600e2200a" providerId="AD" clId="Web-{B62E203F-41A0-1B59-BA3D-F5EC6AE5FDCB}" dt="2023-03-17T23:06:42.211" v="814"/>
        <pc:sldMkLst>
          <pc:docMk/>
          <pc:sldMk cId="1621340466" sldId="286"/>
        </pc:sldMkLst>
        <pc:spChg chg="del mod">
          <ac:chgData name="Roberta Tucker" userId="S::r.tucker@uwtsd.ac.uk::27ca61ee-ba03-4b92-a89a-1d5600e2200a" providerId="AD" clId="Web-{B62E203F-41A0-1B59-BA3D-F5EC6AE5FDCB}" dt="2023-03-17T23:06:42.211" v="814"/>
          <ac:spMkLst>
            <pc:docMk/>
            <pc:sldMk cId="1621340466" sldId="286"/>
            <ac:spMk id="2" creationId="{AF79FD46-C643-A222-6550-5EE50E63881A}"/>
          </ac:spMkLst>
        </pc:spChg>
        <pc:spChg chg="add mod">
          <ac:chgData name="Roberta Tucker" userId="S::r.tucker@uwtsd.ac.uk::27ca61ee-ba03-4b92-a89a-1d5600e2200a" providerId="AD" clId="Web-{B62E203F-41A0-1B59-BA3D-F5EC6AE5FDCB}" dt="2023-03-17T23:04:41.615" v="797" actId="1076"/>
          <ac:spMkLst>
            <pc:docMk/>
            <pc:sldMk cId="1621340466" sldId="286"/>
            <ac:spMk id="4" creationId="{72861AD7-54E9-2CC1-AAEC-2DE8CED66991}"/>
          </ac:spMkLst>
        </pc:spChg>
        <pc:spChg chg="add del mod">
          <ac:chgData name="Roberta Tucker" userId="S::r.tucker@uwtsd.ac.uk::27ca61ee-ba03-4b92-a89a-1d5600e2200a" providerId="AD" clId="Web-{B62E203F-41A0-1B59-BA3D-F5EC6AE5FDCB}" dt="2023-03-17T23:06:18.008" v="810"/>
          <ac:spMkLst>
            <pc:docMk/>
            <pc:sldMk cId="1621340466" sldId="286"/>
            <ac:spMk id="7" creationId="{13E7F1BC-369C-0720-E898-195FAA434675}"/>
          </ac:spMkLst>
        </pc:spChg>
        <pc:spChg chg="del mod">
          <ac:chgData name="Roberta Tucker" userId="S::r.tucker@uwtsd.ac.uk::27ca61ee-ba03-4b92-a89a-1d5600e2200a" providerId="AD" clId="Web-{B62E203F-41A0-1B59-BA3D-F5EC6AE5FDCB}" dt="2023-03-17T23:04:37.958" v="796"/>
          <ac:spMkLst>
            <pc:docMk/>
            <pc:sldMk cId="1621340466" sldId="286"/>
            <ac:spMk id="8" creationId="{AD0393D4-7198-A437-5E33-BD3DE9A1FF3C}"/>
          </ac:spMkLst>
        </pc:spChg>
        <pc:spChg chg="mod">
          <ac:chgData name="Roberta Tucker" userId="S::r.tucker@uwtsd.ac.uk::27ca61ee-ba03-4b92-a89a-1d5600e2200a" providerId="AD" clId="Web-{B62E203F-41A0-1B59-BA3D-F5EC6AE5FDCB}" dt="2023-03-17T21:29:17.481" v="399" actId="1076"/>
          <ac:spMkLst>
            <pc:docMk/>
            <pc:sldMk cId="1621340466" sldId="286"/>
            <ac:spMk id="9" creationId="{5E0E79C9-047D-6C1B-BB06-19BA48CD3EB3}"/>
          </ac:spMkLst>
        </pc:spChg>
        <pc:spChg chg="mod">
          <ac:chgData name="Roberta Tucker" userId="S::r.tucker@uwtsd.ac.uk::27ca61ee-ba03-4b92-a89a-1d5600e2200a" providerId="AD" clId="Web-{B62E203F-41A0-1B59-BA3D-F5EC6AE5FDCB}" dt="2023-03-17T23:04:00.208" v="789" actId="20577"/>
          <ac:spMkLst>
            <pc:docMk/>
            <pc:sldMk cId="1621340466" sldId="286"/>
            <ac:spMk id="10" creationId="{9FCB6FA7-387F-8CC9-B58D-7382AA679C7C}"/>
          </ac:spMkLst>
        </pc:spChg>
        <pc:spChg chg="add">
          <ac:chgData name="Roberta Tucker" userId="S::r.tucker@uwtsd.ac.uk::27ca61ee-ba03-4b92-a89a-1d5600e2200a" providerId="AD" clId="Web-{B62E203F-41A0-1B59-BA3D-F5EC6AE5FDCB}" dt="2023-03-17T23:06:28.539" v="811"/>
          <ac:spMkLst>
            <pc:docMk/>
            <pc:sldMk cId="1621340466" sldId="286"/>
            <ac:spMk id="13" creationId="{A342F8E7-B96E-31A1-E38D-56D90424C971}"/>
          </ac:spMkLst>
        </pc:spChg>
        <pc:picChg chg="del">
          <ac:chgData name="Roberta Tucker" userId="S::r.tucker@uwtsd.ac.uk::27ca61ee-ba03-4b92-a89a-1d5600e2200a" providerId="AD" clId="Web-{B62E203F-41A0-1B59-BA3D-F5EC6AE5FDCB}" dt="2023-03-17T21:29:09.637" v="397"/>
          <ac:picMkLst>
            <pc:docMk/>
            <pc:sldMk cId="1621340466" sldId="286"/>
            <ac:picMk id="4" creationId="{62C12048-9EEC-ED59-A247-0AA3AAC3EF74}"/>
          </ac:picMkLst>
        </pc:picChg>
      </pc:sldChg>
      <pc:sldChg chg="delSp modSp ord">
        <pc:chgData name="Roberta Tucker" userId="S::r.tucker@uwtsd.ac.uk::27ca61ee-ba03-4b92-a89a-1d5600e2200a" providerId="AD" clId="Web-{B62E203F-41A0-1B59-BA3D-F5EC6AE5FDCB}" dt="2023-03-17T23:29:28.911" v="884" actId="20577"/>
        <pc:sldMkLst>
          <pc:docMk/>
          <pc:sldMk cId="3843349495" sldId="288"/>
        </pc:sldMkLst>
        <pc:spChg chg="del">
          <ac:chgData name="Roberta Tucker" userId="S::r.tucker@uwtsd.ac.uk::27ca61ee-ba03-4b92-a89a-1d5600e2200a" providerId="AD" clId="Web-{B62E203F-41A0-1B59-BA3D-F5EC6AE5FDCB}" dt="2023-03-17T21:59:46.701" v="584"/>
          <ac:spMkLst>
            <pc:docMk/>
            <pc:sldMk cId="3843349495" sldId="288"/>
            <ac:spMk id="6" creationId="{0A49D13F-A02B-34DF-3E84-B90D79FF944D}"/>
          </ac:spMkLst>
        </pc:spChg>
        <pc:spChg chg="mod">
          <ac:chgData name="Roberta Tucker" userId="S::r.tucker@uwtsd.ac.uk::27ca61ee-ba03-4b92-a89a-1d5600e2200a" providerId="AD" clId="Web-{B62E203F-41A0-1B59-BA3D-F5EC6AE5FDCB}" dt="2023-03-17T23:29:28.911" v="884" actId="20577"/>
          <ac:spMkLst>
            <pc:docMk/>
            <pc:sldMk cId="3843349495" sldId="288"/>
            <ac:spMk id="8" creationId="{EC8A5BEA-FD21-E23E-F004-0F93DF74BAD7}"/>
          </ac:spMkLst>
        </pc:spChg>
        <pc:picChg chg="mod">
          <ac:chgData name="Roberta Tucker" userId="S::r.tucker@uwtsd.ac.uk::27ca61ee-ba03-4b92-a89a-1d5600e2200a" providerId="AD" clId="Web-{B62E203F-41A0-1B59-BA3D-F5EC6AE5FDCB}" dt="2023-03-17T22:00:21.733" v="589" actId="14100"/>
          <ac:picMkLst>
            <pc:docMk/>
            <pc:sldMk cId="3843349495" sldId="288"/>
            <ac:picMk id="3" creationId="{30AD9163-D292-AD90-1448-03494CFD4DC8}"/>
          </ac:picMkLst>
        </pc:picChg>
        <pc:picChg chg="del">
          <ac:chgData name="Roberta Tucker" userId="S::r.tucker@uwtsd.ac.uk::27ca61ee-ba03-4b92-a89a-1d5600e2200a" providerId="AD" clId="Web-{B62E203F-41A0-1B59-BA3D-F5EC6AE5FDCB}" dt="2023-03-17T21:59:52.967" v="586"/>
          <ac:picMkLst>
            <pc:docMk/>
            <pc:sldMk cId="3843349495" sldId="288"/>
            <ac:picMk id="5" creationId="{157BD1F8-2D5C-A126-A7F7-D353610C64ED}"/>
          </ac:picMkLst>
        </pc:picChg>
      </pc:sldChg>
      <pc:sldChg chg="addSp delSp modSp ord delAnim">
        <pc:chgData name="Roberta Tucker" userId="S::r.tucker@uwtsd.ac.uk::27ca61ee-ba03-4b92-a89a-1d5600e2200a" providerId="AD" clId="Web-{B62E203F-41A0-1B59-BA3D-F5EC6AE5FDCB}" dt="2023-03-17T21:39:59.770" v="521" actId="14100"/>
        <pc:sldMkLst>
          <pc:docMk/>
          <pc:sldMk cId="3632825127" sldId="292"/>
        </pc:sldMkLst>
        <pc:spChg chg="del mod">
          <ac:chgData name="Roberta Tucker" userId="S::r.tucker@uwtsd.ac.uk::27ca61ee-ba03-4b92-a89a-1d5600e2200a" providerId="AD" clId="Web-{B62E203F-41A0-1B59-BA3D-F5EC6AE5FDCB}" dt="2023-03-17T21:39:45.801" v="516"/>
          <ac:spMkLst>
            <pc:docMk/>
            <pc:sldMk cId="3632825127" sldId="292"/>
            <ac:spMk id="3" creationId="{932B0D2C-8945-8497-68BC-512529436E01}"/>
          </ac:spMkLst>
        </pc:spChg>
        <pc:picChg chg="add mod">
          <ac:chgData name="Roberta Tucker" userId="S::r.tucker@uwtsd.ac.uk::27ca61ee-ba03-4b92-a89a-1d5600e2200a" providerId="AD" clId="Web-{B62E203F-41A0-1B59-BA3D-F5EC6AE5FDCB}" dt="2023-03-17T21:39:52.833" v="518" actId="1076"/>
          <ac:picMkLst>
            <pc:docMk/>
            <pc:sldMk cId="3632825127" sldId="292"/>
            <ac:picMk id="2" creationId="{A28C92C9-9045-263F-E631-DF0698EA0086}"/>
          </ac:picMkLst>
        </pc:picChg>
        <pc:picChg chg="add mod">
          <ac:chgData name="Roberta Tucker" userId="S::r.tucker@uwtsd.ac.uk::27ca61ee-ba03-4b92-a89a-1d5600e2200a" providerId="AD" clId="Web-{B62E203F-41A0-1B59-BA3D-F5EC6AE5FDCB}" dt="2023-03-17T21:39:59.770" v="521" actId="14100"/>
          <ac:picMkLst>
            <pc:docMk/>
            <pc:sldMk cId="3632825127" sldId="292"/>
            <ac:picMk id="4" creationId="{6CB07274-AA90-448D-89EE-258ADBE03E2C}"/>
          </ac:picMkLst>
        </pc:picChg>
        <pc:picChg chg="del mod">
          <ac:chgData name="Roberta Tucker" userId="S::r.tucker@uwtsd.ac.uk::27ca61ee-ba03-4b92-a89a-1d5600e2200a" providerId="AD" clId="Web-{B62E203F-41A0-1B59-BA3D-F5EC6AE5FDCB}" dt="2023-03-17T21:36:32.525" v="457"/>
          <ac:picMkLst>
            <pc:docMk/>
            <pc:sldMk cId="3632825127" sldId="292"/>
            <ac:picMk id="5" creationId="{4A1E62DD-F1AD-334E-6DD3-97D6DBEF7345}"/>
          </ac:picMkLst>
        </pc:picChg>
        <pc:picChg chg="del">
          <ac:chgData name="Roberta Tucker" userId="S::r.tucker@uwtsd.ac.uk::27ca61ee-ba03-4b92-a89a-1d5600e2200a" providerId="AD" clId="Web-{B62E203F-41A0-1B59-BA3D-F5EC6AE5FDCB}" dt="2023-03-17T21:35:07.836" v="440"/>
          <ac:picMkLst>
            <pc:docMk/>
            <pc:sldMk cId="3632825127" sldId="292"/>
            <ac:picMk id="7" creationId="{DBB13EF4-0250-E964-EC77-C296865FA16A}"/>
          </ac:picMkLst>
        </pc:picChg>
        <pc:picChg chg="del mod">
          <ac:chgData name="Roberta Tucker" userId="S::r.tucker@uwtsd.ac.uk::27ca61ee-ba03-4b92-a89a-1d5600e2200a" providerId="AD" clId="Web-{B62E203F-41A0-1B59-BA3D-F5EC6AE5FDCB}" dt="2023-03-17T21:36:09.587" v="453"/>
          <ac:picMkLst>
            <pc:docMk/>
            <pc:sldMk cId="3632825127" sldId="292"/>
            <ac:picMk id="9" creationId="{3EAD7063-2F89-6118-4C23-820304CA8138}"/>
          </ac:picMkLst>
        </pc:picChg>
        <pc:picChg chg="del">
          <ac:chgData name="Roberta Tucker" userId="S::r.tucker@uwtsd.ac.uk::27ca61ee-ba03-4b92-a89a-1d5600e2200a" providerId="AD" clId="Web-{B62E203F-41A0-1B59-BA3D-F5EC6AE5FDCB}" dt="2023-03-17T21:35:09.039" v="441"/>
          <ac:picMkLst>
            <pc:docMk/>
            <pc:sldMk cId="3632825127" sldId="292"/>
            <ac:picMk id="10" creationId="{F3A93D55-0C29-05AE-5707-2F0C6AF444E4}"/>
          </ac:picMkLst>
        </pc:picChg>
      </pc:sldChg>
      <pc:sldChg chg="ord">
        <pc:chgData name="Roberta Tucker" userId="S::r.tucker@uwtsd.ac.uk::27ca61ee-ba03-4b92-a89a-1d5600e2200a" providerId="AD" clId="Web-{B62E203F-41A0-1B59-BA3D-F5EC6AE5FDCB}" dt="2023-03-17T21:32:01.832" v="405"/>
        <pc:sldMkLst>
          <pc:docMk/>
          <pc:sldMk cId="3318290498" sldId="293"/>
        </pc:sldMkLst>
      </pc:sldChg>
      <pc:sldChg chg="addSp delSp modSp ord">
        <pc:chgData name="Roberta Tucker" userId="S::r.tucker@uwtsd.ac.uk::27ca61ee-ba03-4b92-a89a-1d5600e2200a" providerId="AD" clId="Web-{B62E203F-41A0-1B59-BA3D-F5EC6AE5FDCB}" dt="2023-03-17T22:36:22.119" v="666" actId="20577"/>
        <pc:sldMkLst>
          <pc:docMk/>
          <pc:sldMk cId="3550409742" sldId="296"/>
        </pc:sldMkLst>
        <pc:spChg chg="del">
          <ac:chgData name="Roberta Tucker" userId="S::r.tucker@uwtsd.ac.uk::27ca61ee-ba03-4b92-a89a-1d5600e2200a" providerId="AD" clId="Web-{B62E203F-41A0-1B59-BA3D-F5EC6AE5FDCB}" dt="2023-03-17T22:01:51.194" v="590"/>
          <ac:spMkLst>
            <pc:docMk/>
            <pc:sldMk cId="3550409742" sldId="296"/>
            <ac:spMk id="2" creationId="{49A2F0D3-02DE-0679-28BD-C0A377893180}"/>
          </ac:spMkLst>
        </pc:spChg>
        <pc:spChg chg="add mod">
          <ac:chgData name="Roberta Tucker" userId="S::r.tucker@uwtsd.ac.uk::27ca61ee-ba03-4b92-a89a-1d5600e2200a" providerId="AD" clId="Web-{B62E203F-41A0-1B59-BA3D-F5EC6AE5FDCB}" dt="2023-03-17T22:36:17.290" v="663" actId="20577"/>
          <ac:spMkLst>
            <pc:docMk/>
            <pc:sldMk cId="3550409742" sldId="296"/>
            <ac:spMk id="3" creationId="{06AACF95-53BB-BB8C-3BAA-179CC4F3BFD8}"/>
          </ac:spMkLst>
        </pc:spChg>
        <pc:spChg chg="mod">
          <ac:chgData name="Roberta Tucker" userId="S::r.tucker@uwtsd.ac.uk::27ca61ee-ba03-4b92-a89a-1d5600e2200a" providerId="AD" clId="Web-{B62E203F-41A0-1B59-BA3D-F5EC6AE5FDCB}" dt="2023-03-17T22:01:58.554" v="594" actId="20577"/>
          <ac:spMkLst>
            <pc:docMk/>
            <pc:sldMk cId="3550409742" sldId="296"/>
            <ac:spMk id="6" creationId="{0A49D13F-A02B-34DF-3E84-B90D79FF944D}"/>
          </ac:spMkLst>
        </pc:spChg>
        <pc:spChg chg="mod">
          <ac:chgData name="Roberta Tucker" userId="S::r.tucker@uwtsd.ac.uk::27ca61ee-ba03-4b92-a89a-1d5600e2200a" providerId="AD" clId="Web-{B62E203F-41A0-1B59-BA3D-F5EC6AE5FDCB}" dt="2023-03-17T22:36:22.119" v="666" actId="20577"/>
          <ac:spMkLst>
            <pc:docMk/>
            <pc:sldMk cId="3550409742" sldId="296"/>
            <ac:spMk id="9" creationId="{516B0B45-BF74-0217-F5F9-2E49B5FF5558}"/>
          </ac:spMkLst>
        </pc:spChg>
      </pc:sldChg>
      <pc:sldChg chg="addSp delSp modSp addAnim">
        <pc:chgData name="Roberta Tucker" userId="S::r.tucker@uwtsd.ac.uk::27ca61ee-ba03-4b92-a89a-1d5600e2200a" providerId="AD" clId="Web-{B62E203F-41A0-1B59-BA3D-F5EC6AE5FDCB}" dt="2023-03-17T21:26:08.102" v="350" actId="20577"/>
        <pc:sldMkLst>
          <pc:docMk/>
          <pc:sldMk cId="647113581" sldId="297"/>
        </pc:sldMkLst>
        <pc:spChg chg="add del mod">
          <ac:chgData name="Roberta Tucker" userId="S::r.tucker@uwtsd.ac.uk::27ca61ee-ba03-4b92-a89a-1d5600e2200a" providerId="AD" clId="Web-{B62E203F-41A0-1B59-BA3D-F5EC6AE5FDCB}" dt="2023-03-17T21:24:57.584" v="319"/>
          <ac:spMkLst>
            <pc:docMk/>
            <pc:sldMk cId="647113581" sldId="297"/>
            <ac:spMk id="10" creationId="{41D9171C-2976-54D0-E6A7-2092ABF3C374}"/>
          </ac:spMkLst>
        </pc:spChg>
        <pc:spChg chg="mod">
          <ac:chgData name="Roberta Tucker" userId="S::r.tucker@uwtsd.ac.uk::27ca61ee-ba03-4b92-a89a-1d5600e2200a" providerId="AD" clId="Web-{B62E203F-41A0-1B59-BA3D-F5EC6AE5FDCB}" dt="2023-03-17T21:24:45.428" v="315" actId="1076"/>
          <ac:spMkLst>
            <pc:docMk/>
            <pc:sldMk cId="647113581" sldId="297"/>
            <ac:spMk id="11" creationId="{619F5C26-9DC8-08CA-47BF-81617AE9A702}"/>
          </ac:spMkLst>
        </pc:spChg>
        <pc:spChg chg="add mod">
          <ac:chgData name="Roberta Tucker" userId="S::r.tucker@uwtsd.ac.uk::27ca61ee-ba03-4b92-a89a-1d5600e2200a" providerId="AD" clId="Web-{B62E203F-41A0-1B59-BA3D-F5EC6AE5FDCB}" dt="2023-03-17T21:26:08.102" v="350" actId="20577"/>
          <ac:spMkLst>
            <pc:docMk/>
            <pc:sldMk cId="647113581" sldId="297"/>
            <ac:spMk id="13" creationId="{810C16C8-C378-538E-ACF1-95A963977796}"/>
          </ac:spMkLst>
        </pc:spChg>
        <pc:picChg chg="mod">
          <ac:chgData name="Roberta Tucker" userId="S::r.tucker@uwtsd.ac.uk::27ca61ee-ba03-4b92-a89a-1d5600e2200a" providerId="AD" clId="Web-{B62E203F-41A0-1B59-BA3D-F5EC6AE5FDCB}" dt="2023-03-17T21:24:38.131" v="314" actId="1076"/>
          <ac:picMkLst>
            <pc:docMk/>
            <pc:sldMk cId="647113581" sldId="297"/>
            <ac:picMk id="3" creationId="{22B018A3-9ED8-D928-9184-7C2B508F92D0}"/>
          </ac:picMkLst>
        </pc:picChg>
      </pc:sldChg>
      <pc:sldChg chg="modSp add">
        <pc:chgData name="Roberta Tucker" userId="S::r.tucker@uwtsd.ac.uk::27ca61ee-ba03-4b92-a89a-1d5600e2200a" providerId="AD" clId="Web-{B62E203F-41A0-1B59-BA3D-F5EC6AE5FDCB}" dt="2023-03-17T21:21:37.986" v="312" actId="20577"/>
        <pc:sldMkLst>
          <pc:docMk/>
          <pc:sldMk cId="1590364032" sldId="298"/>
        </pc:sldMkLst>
        <pc:spChg chg="mod">
          <ac:chgData name="Roberta Tucker" userId="S::r.tucker@uwtsd.ac.uk::27ca61ee-ba03-4b92-a89a-1d5600e2200a" providerId="AD" clId="Web-{B62E203F-41A0-1B59-BA3D-F5EC6AE5FDCB}" dt="2023-03-17T21:21:37.986" v="312" actId="20577"/>
          <ac:spMkLst>
            <pc:docMk/>
            <pc:sldMk cId="1590364032" sldId="298"/>
            <ac:spMk id="5" creationId="{0B019432-F0E9-E765-2264-935D414F17CB}"/>
          </ac:spMkLst>
        </pc:spChg>
      </pc:sldChg>
      <pc:sldChg chg="modSp add">
        <pc:chgData name="Roberta Tucker" userId="S::r.tucker@uwtsd.ac.uk::27ca61ee-ba03-4b92-a89a-1d5600e2200a" providerId="AD" clId="Web-{B62E203F-41A0-1B59-BA3D-F5EC6AE5FDCB}" dt="2023-03-17T21:21:20.595" v="307" actId="20577"/>
        <pc:sldMkLst>
          <pc:docMk/>
          <pc:sldMk cId="1647311297" sldId="299"/>
        </pc:sldMkLst>
        <pc:spChg chg="mod">
          <ac:chgData name="Roberta Tucker" userId="S::r.tucker@uwtsd.ac.uk::27ca61ee-ba03-4b92-a89a-1d5600e2200a" providerId="AD" clId="Web-{B62E203F-41A0-1B59-BA3D-F5EC6AE5FDCB}" dt="2023-03-17T21:21:20.595" v="307" actId="20577"/>
          <ac:spMkLst>
            <pc:docMk/>
            <pc:sldMk cId="1647311297" sldId="299"/>
            <ac:spMk id="5" creationId="{0B019432-F0E9-E765-2264-935D414F17CB}"/>
          </ac:spMkLst>
        </pc:spChg>
        <pc:picChg chg="mod">
          <ac:chgData name="Roberta Tucker" userId="S::r.tucker@uwtsd.ac.uk::27ca61ee-ba03-4b92-a89a-1d5600e2200a" providerId="AD" clId="Web-{B62E203F-41A0-1B59-BA3D-F5EC6AE5FDCB}" dt="2023-03-17T21:21:05.345" v="301" actId="14100"/>
          <ac:picMkLst>
            <pc:docMk/>
            <pc:sldMk cId="1647311297" sldId="299"/>
            <ac:picMk id="3" creationId="{3C795B4B-4D3D-FEBA-CD68-B1393CEE1841}"/>
          </ac:picMkLst>
        </pc:picChg>
      </pc:sldChg>
      <pc:sldChg chg="addSp delSp modSp add replId addAnim delAnim">
        <pc:chgData name="Roberta Tucker" userId="S::r.tucker@uwtsd.ac.uk::27ca61ee-ba03-4b92-a89a-1d5600e2200a" providerId="AD" clId="Web-{B62E203F-41A0-1B59-BA3D-F5EC6AE5FDCB}" dt="2023-03-17T21:14:50.837" v="217" actId="1076"/>
        <pc:sldMkLst>
          <pc:docMk/>
          <pc:sldMk cId="4041816899" sldId="300"/>
        </pc:sldMkLst>
        <pc:spChg chg="add del mod">
          <ac:chgData name="Roberta Tucker" userId="S::r.tucker@uwtsd.ac.uk::27ca61ee-ba03-4b92-a89a-1d5600e2200a" providerId="AD" clId="Web-{B62E203F-41A0-1B59-BA3D-F5EC6AE5FDCB}" dt="2023-03-17T21:14:08.992" v="213"/>
          <ac:spMkLst>
            <pc:docMk/>
            <pc:sldMk cId="4041816899" sldId="300"/>
            <ac:spMk id="4" creationId="{A0CC2443-74A6-FA19-B96D-F503723699E0}"/>
          </ac:spMkLst>
        </pc:spChg>
        <pc:spChg chg="del">
          <ac:chgData name="Roberta Tucker" userId="S::r.tucker@uwtsd.ac.uk::27ca61ee-ba03-4b92-a89a-1d5600e2200a" providerId="AD" clId="Web-{B62E203F-41A0-1B59-BA3D-F5EC6AE5FDCB}" dt="2023-03-17T20:41:38.786" v="175"/>
          <ac:spMkLst>
            <pc:docMk/>
            <pc:sldMk cId="4041816899" sldId="300"/>
            <ac:spMk id="8" creationId="{56194141-93B7-C1D8-6FFF-3108F61B954C}"/>
          </ac:spMkLst>
        </pc:spChg>
        <pc:spChg chg="del">
          <ac:chgData name="Roberta Tucker" userId="S::r.tucker@uwtsd.ac.uk::27ca61ee-ba03-4b92-a89a-1d5600e2200a" providerId="AD" clId="Web-{B62E203F-41A0-1B59-BA3D-F5EC6AE5FDCB}" dt="2023-03-17T20:41:43.458" v="176"/>
          <ac:spMkLst>
            <pc:docMk/>
            <pc:sldMk cId="4041816899" sldId="300"/>
            <ac:spMk id="10" creationId="{76DDFB26-C329-39E6-26D3-AB698A0A60D6}"/>
          </ac:spMkLst>
        </pc:spChg>
        <pc:picChg chg="mod">
          <ac:chgData name="Roberta Tucker" userId="S::r.tucker@uwtsd.ac.uk::27ca61ee-ba03-4b92-a89a-1d5600e2200a" providerId="AD" clId="Web-{B62E203F-41A0-1B59-BA3D-F5EC6AE5FDCB}" dt="2023-03-17T21:13:38.585" v="211" actId="1076"/>
          <ac:picMkLst>
            <pc:docMk/>
            <pc:sldMk cId="4041816899" sldId="300"/>
            <ac:picMk id="2" creationId="{A2C6FBC8-9961-B91D-69C6-9FE83FE4CBF0}"/>
          </ac:picMkLst>
        </pc:picChg>
        <pc:picChg chg="add mod">
          <ac:chgData name="Roberta Tucker" userId="S::r.tucker@uwtsd.ac.uk::27ca61ee-ba03-4b92-a89a-1d5600e2200a" providerId="AD" clId="Web-{B62E203F-41A0-1B59-BA3D-F5EC6AE5FDCB}" dt="2023-03-17T21:14:50.837" v="217" actId="1076"/>
          <ac:picMkLst>
            <pc:docMk/>
            <pc:sldMk cId="4041816899" sldId="300"/>
            <ac:picMk id="7" creationId="{06FD5EA9-6073-D144-8637-318440FE9545}"/>
          </ac:picMkLst>
        </pc:picChg>
      </pc:sldChg>
      <pc:sldChg chg="addSp delSp modSp add replId">
        <pc:chgData name="Roberta Tucker" userId="S::r.tucker@uwtsd.ac.uk::27ca61ee-ba03-4b92-a89a-1d5600e2200a" providerId="AD" clId="Web-{B62E203F-41A0-1B59-BA3D-F5EC6AE5FDCB}" dt="2023-03-17T21:39:37.707" v="515" actId="1076"/>
        <pc:sldMkLst>
          <pc:docMk/>
          <pc:sldMk cId="58399026" sldId="301"/>
        </pc:sldMkLst>
        <pc:spChg chg="mod">
          <ac:chgData name="Roberta Tucker" userId="S::r.tucker@uwtsd.ac.uk::27ca61ee-ba03-4b92-a89a-1d5600e2200a" providerId="AD" clId="Web-{B62E203F-41A0-1B59-BA3D-F5EC6AE5FDCB}" dt="2023-03-17T21:39:37.707" v="515" actId="1076"/>
          <ac:spMkLst>
            <pc:docMk/>
            <pc:sldMk cId="58399026" sldId="301"/>
            <ac:spMk id="3" creationId="{932B0D2C-8945-8497-68BC-512529436E01}"/>
          </ac:spMkLst>
        </pc:spChg>
        <pc:spChg chg="mod">
          <ac:chgData name="Roberta Tucker" userId="S::r.tucker@uwtsd.ac.uk::27ca61ee-ba03-4b92-a89a-1d5600e2200a" providerId="AD" clId="Web-{B62E203F-41A0-1B59-BA3D-F5EC6AE5FDCB}" dt="2023-03-17T21:38:42.419" v="482" actId="1076"/>
          <ac:spMkLst>
            <pc:docMk/>
            <pc:sldMk cId="58399026" sldId="301"/>
            <ac:spMk id="6" creationId="{0A49D13F-A02B-34DF-3E84-B90D79FF944D}"/>
          </ac:spMkLst>
        </pc:spChg>
        <pc:picChg chg="add mod">
          <ac:chgData name="Roberta Tucker" userId="S::r.tucker@uwtsd.ac.uk::27ca61ee-ba03-4b92-a89a-1d5600e2200a" providerId="AD" clId="Web-{B62E203F-41A0-1B59-BA3D-F5EC6AE5FDCB}" dt="2023-03-17T21:38:44.472" v="483" actId="1076"/>
          <ac:picMkLst>
            <pc:docMk/>
            <pc:sldMk cId="58399026" sldId="301"/>
            <ac:picMk id="2" creationId="{A5C00724-A8BE-2C38-E7B9-D995F6C1C732}"/>
          </ac:picMkLst>
        </pc:picChg>
        <pc:picChg chg="add mod">
          <ac:chgData name="Roberta Tucker" userId="S::r.tucker@uwtsd.ac.uk::27ca61ee-ba03-4b92-a89a-1d5600e2200a" providerId="AD" clId="Web-{B62E203F-41A0-1B59-BA3D-F5EC6AE5FDCB}" dt="2023-03-17T21:38:48.706" v="484" actId="1076"/>
          <ac:picMkLst>
            <pc:docMk/>
            <pc:sldMk cId="58399026" sldId="301"/>
            <ac:picMk id="4" creationId="{9E916086-D31F-A74B-66DF-D6D8500CAA36}"/>
          </ac:picMkLst>
        </pc:picChg>
        <pc:picChg chg="del">
          <ac:chgData name="Roberta Tucker" userId="S::r.tucker@uwtsd.ac.uk::27ca61ee-ba03-4b92-a89a-1d5600e2200a" providerId="AD" clId="Web-{B62E203F-41A0-1B59-BA3D-F5EC6AE5FDCB}" dt="2023-03-17T21:35:12.289" v="442"/>
          <ac:picMkLst>
            <pc:docMk/>
            <pc:sldMk cId="58399026" sldId="301"/>
            <ac:picMk id="5" creationId="{4A1E62DD-F1AD-334E-6DD3-97D6DBEF7345}"/>
          </ac:picMkLst>
        </pc:picChg>
        <pc:picChg chg="del mod">
          <ac:chgData name="Roberta Tucker" userId="S::r.tucker@uwtsd.ac.uk::27ca61ee-ba03-4b92-a89a-1d5600e2200a" providerId="AD" clId="Web-{B62E203F-41A0-1B59-BA3D-F5EC6AE5FDCB}" dt="2023-03-17T21:37:38.808" v="469"/>
          <ac:picMkLst>
            <pc:docMk/>
            <pc:sldMk cId="58399026" sldId="301"/>
            <ac:picMk id="7" creationId="{DBB13EF4-0250-E964-EC77-C296865FA16A}"/>
          </ac:picMkLst>
        </pc:picChg>
        <pc:picChg chg="del">
          <ac:chgData name="Roberta Tucker" userId="S::r.tucker@uwtsd.ac.uk::27ca61ee-ba03-4b92-a89a-1d5600e2200a" providerId="AD" clId="Web-{B62E203F-41A0-1B59-BA3D-F5EC6AE5FDCB}" dt="2023-03-17T21:35:13.539" v="443"/>
          <ac:picMkLst>
            <pc:docMk/>
            <pc:sldMk cId="58399026" sldId="301"/>
            <ac:picMk id="9" creationId="{3EAD7063-2F89-6118-4C23-820304CA8138}"/>
          </ac:picMkLst>
        </pc:picChg>
        <pc:picChg chg="del mod">
          <ac:chgData name="Roberta Tucker" userId="S::r.tucker@uwtsd.ac.uk::27ca61ee-ba03-4b92-a89a-1d5600e2200a" providerId="AD" clId="Web-{B62E203F-41A0-1B59-BA3D-F5EC6AE5FDCB}" dt="2023-03-17T21:37:59.949" v="474"/>
          <ac:picMkLst>
            <pc:docMk/>
            <pc:sldMk cId="58399026" sldId="301"/>
            <ac:picMk id="10" creationId="{F3A93D55-0C29-05AE-5707-2F0C6AF444E4}"/>
          </ac:picMkLst>
        </pc:picChg>
      </pc:sldChg>
      <pc:sldChg chg="addSp delSp modSp add replId delAnim">
        <pc:chgData name="Roberta Tucker" userId="S::r.tucker@uwtsd.ac.uk::27ca61ee-ba03-4b92-a89a-1d5600e2200a" providerId="AD" clId="Web-{B62E203F-41A0-1B59-BA3D-F5EC6AE5FDCB}" dt="2023-03-17T21:59:29.930" v="583" actId="14100"/>
        <pc:sldMkLst>
          <pc:docMk/>
          <pc:sldMk cId="611102586" sldId="302"/>
        </pc:sldMkLst>
        <pc:spChg chg="mod">
          <ac:chgData name="Roberta Tucker" userId="S::r.tucker@uwtsd.ac.uk::27ca61ee-ba03-4b92-a89a-1d5600e2200a" providerId="AD" clId="Web-{B62E203F-41A0-1B59-BA3D-F5EC6AE5FDCB}" dt="2023-03-17T21:53:59.970" v="560" actId="1076"/>
          <ac:spMkLst>
            <pc:docMk/>
            <pc:sldMk cId="611102586" sldId="302"/>
            <ac:spMk id="6" creationId="{0A49D13F-A02B-34DF-3E84-B90D79FF944D}"/>
          </ac:spMkLst>
        </pc:spChg>
        <pc:spChg chg="del mod">
          <ac:chgData name="Roberta Tucker" userId="S::r.tucker@uwtsd.ac.uk::27ca61ee-ba03-4b92-a89a-1d5600e2200a" providerId="AD" clId="Web-{B62E203F-41A0-1B59-BA3D-F5EC6AE5FDCB}" dt="2023-03-17T21:57:21.912" v="574"/>
          <ac:spMkLst>
            <pc:docMk/>
            <pc:sldMk cId="611102586" sldId="302"/>
            <ac:spMk id="8" creationId="{EC8A5BEA-FD21-E23E-F004-0F93DF74BAD7}"/>
          </ac:spMkLst>
        </pc:spChg>
        <pc:picChg chg="add mod">
          <ac:chgData name="Roberta Tucker" userId="S::r.tucker@uwtsd.ac.uk::27ca61ee-ba03-4b92-a89a-1d5600e2200a" providerId="AD" clId="Web-{B62E203F-41A0-1B59-BA3D-F5EC6AE5FDCB}" dt="2023-03-17T21:57:39.834" v="576" actId="1076"/>
          <ac:picMkLst>
            <pc:docMk/>
            <pc:sldMk cId="611102586" sldId="302"/>
            <ac:picMk id="2" creationId="{8BFE3F17-36C8-867B-7A35-A4F4A1F7A0E7}"/>
          </ac:picMkLst>
        </pc:picChg>
        <pc:picChg chg="del">
          <ac:chgData name="Roberta Tucker" userId="S::r.tucker@uwtsd.ac.uk::27ca61ee-ba03-4b92-a89a-1d5600e2200a" providerId="AD" clId="Web-{B62E203F-41A0-1B59-BA3D-F5EC6AE5FDCB}" dt="2023-03-17T21:53:33.985" v="552"/>
          <ac:picMkLst>
            <pc:docMk/>
            <pc:sldMk cId="611102586" sldId="302"/>
            <ac:picMk id="3" creationId="{30AD9163-D292-AD90-1448-03494CFD4DC8}"/>
          </ac:picMkLst>
        </pc:picChg>
        <pc:picChg chg="del">
          <ac:chgData name="Roberta Tucker" userId="S::r.tucker@uwtsd.ac.uk::27ca61ee-ba03-4b92-a89a-1d5600e2200a" providerId="AD" clId="Web-{B62E203F-41A0-1B59-BA3D-F5EC6AE5FDCB}" dt="2023-03-17T21:55:48.801" v="569"/>
          <ac:picMkLst>
            <pc:docMk/>
            <pc:sldMk cId="611102586" sldId="302"/>
            <ac:picMk id="4" creationId="{62C12048-9EEC-ED59-A247-0AA3AAC3EF74}"/>
          </ac:picMkLst>
        </pc:picChg>
        <pc:picChg chg="mod">
          <ac:chgData name="Roberta Tucker" userId="S::r.tucker@uwtsd.ac.uk::27ca61ee-ba03-4b92-a89a-1d5600e2200a" providerId="AD" clId="Web-{B62E203F-41A0-1B59-BA3D-F5EC6AE5FDCB}" dt="2023-03-17T21:57:43.975" v="577" actId="14100"/>
          <ac:picMkLst>
            <pc:docMk/>
            <pc:sldMk cId="611102586" sldId="302"/>
            <ac:picMk id="5" creationId="{157BD1F8-2D5C-A126-A7F7-D353610C64ED}"/>
          </ac:picMkLst>
        </pc:picChg>
        <pc:picChg chg="add mod">
          <ac:chgData name="Roberta Tucker" userId="S::r.tucker@uwtsd.ac.uk::27ca61ee-ba03-4b92-a89a-1d5600e2200a" providerId="AD" clId="Web-{B62E203F-41A0-1B59-BA3D-F5EC6AE5FDCB}" dt="2023-03-17T21:59:29.930" v="583" actId="14100"/>
          <ac:picMkLst>
            <pc:docMk/>
            <pc:sldMk cId="611102586" sldId="302"/>
            <ac:picMk id="7" creationId="{E0E51538-77E0-5A67-F4A5-846814B66C62}"/>
          </ac:picMkLst>
        </pc:picChg>
      </pc:sldChg>
      <pc:sldChg chg="addSp delSp modSp add ord replId">
        <pc:chgData name="Roberta Tucker" userId="S::r.tucker@uwtsd.ac.uk::27ca61ee-ba03-4b92-a89a-1d5600e2200a" providerId="AD" clId="Web-{B62E203F-41A0-1B59-BA3D-F5EC6AE5FDCB}" dt="2023-03-17T22:35:20.648" v="634" actId="20577"/>
        <pc:sldMkLst>
          <pc:docMk/>
          <pc:sldMk cId="2528132178" sldId="303"/>
        </pc:sldMkLst>
        <pc:spChg chg="del mod">
          <ac:chgData name="Roberta Tucker" userId="S::r.tucker@uwtsd.ac.uk::27ca61ee-ba03-4b92-a89a-1d5600e2200a" providerId="AD" clId="Web-{B62E203F-41A0-1B59-BA3D-F5EC6AE5FDCB}" dt="2023-03-17T22:24:48.913" v="598"/>
          <ac:spMkLst>
            <pc:docMk/>
            <pc:sldMk cId="2528132178" sldId="303"/>
            <ac:spMk id="5" creationId="{0B019432-F0E9-E765-2264-935D414F17CB}"/>
          </ac:spMkLst>
        </pc:spChg>
        <pc:spChg chg="add mod">
          <ac:chgData name="Roberta Tucker" userId="S::r.tucker@uwtsd.ac.uk::27ca61ee-ba03-4b92-a89a-1d5600e2200a" providerId="AD" clId="Web-{B62E203F-41A0-1B59-BA3D-F5EC6AE5FDCB}" dt="2023-03-17T22:35:20.648" v="634" actId="20577"/>
          <ac:spMkLst>
            <pc:docMk/>
            <pc:sldMk cId="2528132178" sldId="303"/>
            <ac:spMk id="6" creationId="{FB7560AF-7556-0DF3-CAFB-9CAFAA7547E6}"/>
          </ac:spMkLst>
        </pc:spChg>
        <pc:picChg chg="del">
          <ac:chgData name="Roberta Tucker" userId="S::r.tucker@uwtsd.ac.uk::27ca61ee-ba03-4b92-a89a-1d5600e2200a" providerId="AD" clId="Web-{B62E203F-41A0-1B59-BA3D-F5EC6AE5FDCB}" dt="2023-03-17T22:24:50.179" v="599"/>
          <ac:picMkLst>
            <pc:docMk/>
            <pc:sldMk cId="2528132178" sldId="303"/>
            <ac:picMk id="2" creationId="{F5F3A396-562A-CDCF-8E0A-D27F0915F174}"/>
          </ac:picMkLst>
        </pc:picChg>
        <pc:picChg chg="add mod">
          <ac:chgData name="Roberta Tucker" userId="S::r.tucker@uwtsd.ac.uk::27ca61ee-ba03-4b92-a89a-1d5600e2200a" providerId="AD" clId="Web-{B62E203F-41A0-1B59-BA3D-F5EC6AE5FDCB}" dt="2023-03-17T22:34:38.741" v="632" actId="1076"/>
          <ac:picMkLst>
            <pc:docMk/>
            <pc:sldMk cId="2528132178" sldId="303"/>
            <ac:picMk id="3" creationId="{748D22C0-5578-4112-BFEA-C0D102B4AF63}"/>
          </ac:picMkLst>
        </pc:picChg>
      </pc:sldChg>
      <pc:sldChg chg="addSp delSp modSp add replId delAnim">
        <pc:chgData name="Roberta Tucker" userId="S::r.tucker@uwtsd.ac.uk::27ca61ee-ba03-4b92-a89a-1d5600e2200a" providerId="AD" clId="Web-{B62E203F-41A0-1B59-BA3D-F5EC6AE5FDCB}" dt="2023-03-17T22:43:13.883" v="690" actId="14100"/>
        <pc:sldMkLst>
          <pc:docMk/>
          <pc:sldMk cId="1900159829" sldId="304"/>
        </pc:sldMkLst>
        <pc:spChg chg="mod">
          <ac:chgData name="Roberta Tucker" userId="S::r.tucker@uwtsd.ac.uk::27ca61ee-ba03-4b92-a89a-1d5600e2200a" providerId="AD" clId="Web-{B62E203F-41A0-1B59-BA3D-F5EC6AE5FDCB}" dt="2023-03-17T22:42:10.491" v="679" actId="20577"/>
          <ac:spMkLst>
            <pc:docMk/>
            <pc:sldMk cId="1900159829" sldId="304"/>
            <ac:spMk id="6" creationId="{0A49D13F-A02B-34DF-3E84-B90D79FF944D}"/>
          </ac:spMkLst>
        </pc:spChg>
        <pc:spChg chg="del">
          <ac:chgData name="Roberta Tucker" userId="S::r.tucker@uwtsd.ac.uk::27ca61ee-ba03-4b92-a89a-1d5600e2200a" providerId="AD" clId="Web-{B62E203F-41A0-1B59-BA3D-F5EC6AE5FDCB}" dt="2023-03-17T22:43:09.524" v="689"/>
          <ac:spMkLst>
            <pc:docMk/>
            <pc:sldMk cId="1900159829" sldId="304"/>
            <ac:spMk id="7" creationId="{FCDF0026-0557-51D5-631D-59F067340A07}"/>
          </ac:spMkLst>
        </pc:spChg>
        <pc:spChg chg="add ord">
          <ac:chgData name="Roberta Tucker" userId="S::r.tucker@uwtsd.ac.uk::27ca61ee-ba03-4b92-a89a-1d5600e2200a" providerId="AD" clId="Web-{B62E203F-41A0-1B59-BA3D-F5EC6AE5FDCB}" dt="2023-03-17T22:42:45.086" v="685"/>
          <ac:spMkLst>
            <pc:docMk/>
            <pc:sldMk cId="1900159829" sldId="304"/>
            <ac:spMk id="8" creationId="{CE087DCD-2F05-C9A5-C0FA-9A70573C0264}"/>
          </ac:spMkLst>
        </pc:spChg>
        <pc:graphicFrameChg chg="del">
          <ac:chgData name="Roberta Tucker" userId="S::r.tucker@uwtsd.ac.uk::27ca61ee-ba03-4b92-a89a-1d5600e2200a" providerId="AD" clId="Web-{B62E203F-41A0-1B59-BA3D-F5EC6AE5FDCB}" dt="2023-03-17T22:41:38.616" v="668"/>
          <ac:graphicFrameMkLst>
            <pc:docMk/>
            <pc:sldMk cId="1900159829" sldId="304"/>
            <ac:graphicFrameMk id="3" creationId="{AA592D1A-9ECD-4657-B7B0-D42FC8FA6C05}"/>
          </ac:graphicFrameMkLst>
        </pc:graphicFrameChg>
        <pc:picChg chg="add mod">
          <ac:chgData name="Roberta Tucker" userId="S::r.tucker@uwtsd.ac.uk::27ca61ee-ba03-4b92-a89a-1d5600e2200a" providerId="AD" clId="Web-{B62E203F-41A0-1B59-BA3D-F5EC6AE5FDCB}" dt="2023-03-17T22:43:13.883" v="690" actId="14100"/>
          <ac:picMkLst>
            <pc:docMk/>
            <pc:sldMk cId="1900159829" sldId="304"/>
            <ac:picMk id="2" creationId="{CE07DDAC-649D-C082-405F-B99AD140D0E4}"/>
          </ac:picMkLst>
        </pc:picChg>
      </pc:sldChg>
      <pc:sldChg chg="addSp delSp modSp add replId">
        <pc:chgData name="Roberta Tucker" userId="S::r.tucker@uwtsd.ac.uk::27ca61ee-ba03-4b92-a89a-1d5600e2200a" providerId="AD" clId="Web-{B62E203F-41A0-1B59-BA3D-F5EC6AE5FDCB}" dt="2023-03-17T22:53:44.716" v="733" actId="14100"/>
        <pc:sldMkLst>
          <pc:docMk/>
          <pc:sldMk cId="1518516696" sldId="305"/>
        </pc:sldMkLst>
        <pc:spChg chg="add del mod">
          <ac:chgData name="Roberta Tucker" userId="S::r.tucker@uwtsd.ac.uk::27ca61ee-ba03-4b92-a89a-1d5600e2200a" providerId="AD" clId="Web-{B62E203F-41A0-1B59-BA3D-F5EC6AE5FDCB}" dt="2023-03-17T22:53:13.075" v="725"/>
          <ac:spMkLst>
            <pc:docMk/>
            <pc:sldMk cId="1518516696" sldId="305"/>
            <ac:spMk id="3" creationId="{45D31B1E-F345-0CA8-043F-66C307CEABE0}"/>
          </ac:spMkLst>
        </pc:spChg>
        <pc:spChg chg="mod">
          <ac:chgData name="Roberta Tucker" userId="S::r.tucker@uwtsd.ac.uk::27ca61ee-ba03-4b92-a89a-1d5600e2200a" providerId="AD" clId="Web-{B62E203F-41A0-1B59-BA3D-F5EC6AE5FDCB}" dt="2023-03-17T22:53:22.653" v="728" actId="1076"/>
          <ac:spMkLst>
            <pc:docMk/>
            <pc:sldMk cId="1518516696" sldId="305"/>
            <ac:spMk id="8" creationId="{CE087DCD-2F05-C9A5-C0FA-9A70573C0264}"/>
          </ac:spMkLst>
        </pc:spChg>
        <pc:picChg chg="del">
          <ac:chgData name="Roberta Tucker" userId="S::r.tucker@uwtsd.ac.uk::27ca61ee-ba03-4b92-a89a-1d5600e2200a" providerId="AD" clId="Web-{B62E203F-41A0-1B59-BA3D-F5EC6AE5FDCB}" dt="2023-03-17T22:43:26.556" v="692"/>
          <ac:picMkLst>
            <pc:docMk/>
            <pc:sldMk cId="1518516696" sldId="305"/>
            <ac:picMk id="2" creationId="{CE07DDAC-649D-C082-405F-B99AD140D0E4}"/>
          </ac:picMkLst>
        </pc:picChg>
        <pc:picChg chg="add mod">
          <ac:chgData name="Roberta Tucker" userId="S::r.tucker@uwtsd.ac.uk::27ca61ee-ba03-4b92-a89a-1d5600e2200a" providerId="AD" clId="Web-{B62E203F-41A0-1B59-BA3D-F5EC6AE5FDCB}" dt="2023-03-17T22:53:44.716" v="733" actId="14100"/>
          <ac:picMkLst>
            <pc:docMk/>
            <pc:sldMk cId="1518516696" sldId="305"/>
            <ac:picMk id="5" creationId="{9D12FA1F-19C9-CFC7-EEBC-90DD36C3231A}"/>
          </ac:picMkLst>
        </pc:picChg>
      </pc:sldChg>
      <pc:sldChg chg="addSp delSp modSp add replId">
        <pc:chgData name="Roberta Tucker" userId="S::r.tucker@uwtsd.ac.uk::27ca61ee-ba03-4b92-a89a-1d5600e2200a" providerId="AD" clId="Web-{B62E203F-41A0-1B59-BA3D-F5EC6AE5FDCB}" dt="2023-03-17T23:36:49.161" v="986" actId="20577"/>
        <pc:sldMkLst>
          <pc:docMk/>
          <pc:sldMk cId="3217309091" sldId="306"/>
        </pc:sldMkLst>
        <pc:spChg chg="mod">
          <ac:chgData name="Roberta Tucker" userId="S::r.tucker@uwtsd.ac.uk::27ca61ee-ba03-4b92-a89a-1d5600e2200a" providerId="AD" clId="Web-{B62E203F-41A0-1B59-BA3D-F5EC6AE5FDCB}" dt="2023-03-17T23:36:49.161" v="986" actId="20577"/>
          <ac:spMkLst>
            <pc:docMk/>
            <pc:sldMk cId="3217309091" sldId="306"/>
            <ac:spMk id="5" creationId="{9D0B2DCF-B9F8-73DB-59F5-4D40FE5E078C}"/>
          </ac:spMkLst>
        </pc:spChg>
        <pc:spChg chg="mod">
          <ac:chgData name="Roberta Tucker" userId="S::r.tucker@uwtsd.ac.uk::27ca61ee-ba03-4b92-a89a-1d5600e2200a" providerId="AD" clId="Web-{B62E203F-41A0-1B59-BA3D-F5EC6AE5FDCB}" dt="2023-03-17T22:55:14.828" v="742" actId="20577"/>
          <ac:spMkLst>
            <pc:docMk/>
            <pc:sldMk cId="3217309091" sldId="306"/>
            <ac:spMk id="6" creationId="{0A49D13F-A02B-34DF-3E84-B90D79FF944D}"/>
          </ac:spMkLst>
        </pc:spChg>
        <pc:picChg chg="del">
          <ac:chgData name="Roberta Tucker" userId="S::r.tucker@uwtsd.ac.uk::27ca61ee-ba03-4b92-a89a-1d5600e2200a" providerId="AD" clId="Web-{B62E203F-41A0-1B59-BA3D-F5EC6AE5FDCB}" dt="2023-03-17T22:54:41.264" v="735"/>
          <ac:picMkLst>
            <pc:docMk/>
            <pc:sldMk cId="3217309091" sldId="306"/>
            <ac:picMk id="2" creationId="{913C1486-2A1D-AB5A-939C-13AC828FBA5B}"/>
          </ac:picMkLst>
        </pc:picChg>
        <pc:picChg chg="add mod">
          <ac:chgData name="Roberta Tucker" userId="S::r.tucker@uwtsd.ac.uk::27ca61ee-ba03-4b92-a89a-1d5600e2200a" providerId="AD" clId="Web-{B62E203F-41A0-1B59-BA3D-F5EC6AE5FDCB}" dt="2023-03-17T22:54:49.780" v="738" actId="14100"/>
          <ac:picMkLst>
            <pc:docMk/>
            <pc:sldMk cId="3217309091" sldId="306"/>
            <ac:picMk id="3" creationId="{FEAC0B70-AF4F-91D4-3E21-B75427786784}"/>
          </ac:picMkLst>
        </pc:picChg>
      </pc:sldChg>
      <pc:sldChg chg="add">
        <pc:chgData name="Roberta Tucker" userId="S::r.tucker@uwtsd.ac.uk::27ca61ee-ba03-4b92-a89a-1d5600e2200a" providerId="AD" clId="Web-{B62E203F-41A0-1B59-BA3D-F5EC6AE5FDCB}" dt="2023-03-17T22:56:51.080" v="754"/>
        <pc:sldMkLst>
          <pc:docMk/>
          <pc:sldMk cId="1295057835" sldId="307"/>
        </pc:sldMkLst>
      </pc:sldChg>
      <pc:sldChg chg="add del replId">
        <pc:chgData name="Roberta Tucker" userId="S::r.tucker@uwtsd.ac.uk::27ca61ee-ba03-4b92-a89a-1d5600e2200a" providerId="AD" clId="Web-{B62E203F-41A0-1B59-BA3D-F5EC6AE5FDCB}" dt="2023-03-17T22:56:23.767" v="750"/>
        <pc:sldMkLst>
          <pc:docMk/>
          <pc:sldMk cId="1734872500" sldId="307"/>
        </pc:sldMkLst>
      </pc:sldChg>
      <pc:sldChg chg="addSp modSp add addAnim">
        <pc:chgData name="Roberta Tucker" userId="S::r.tucker@uwtsd.ac.uk::27ca61ee-ba03-4b92-a89a-1d5600e2200a" providerId="AD" clId="Web-{B62E203F-41A0-1B59-BA3D-F5EC6AE5FDCB}" dt="2023-03-17T22:59:27.974" v="768" actId="20577"/>
        <pc:sldMkLst>
          <pc:docMk/>
          <pc:sldMk cId="260135185" sldId="308"/>
        </pc:sldMkLst>
        <pc:spChg chg="mod">
          <ac:chgData name="Roberta Tucker" userId="S::r.tucker@uwtsd.ac.uk::27ca61ee-ba03-4b92-a89a-1d5600e2200a" providerId="AD" clId="Web-{B62E203F-41A0-1B59-BA3D-F5EC6AE5FDCB}" dt="2023-03-17T22:59:27.974" v="768" actId="20577"/>
          <ac:spMkLst>
            <pc:docMk/>
            <pc:sldMk cId="260135185" sldId="308"/>
            <ac:spMk id="2" creationId="{0C2A2FC0-300B-9319-DA99-AE623C8C158C}"/>
          </ac:spMkLst>
        </pc:spChg>
        <pc:spChg chg="add mod">
          <ac:chgData name="Roberta Tucker" userId="S::r.tucker@uwtsd.ac.uk::27ca61ee-ba03-4b92-a89a-1d5600e2200a" providerId="AD" clId="Web-{B62E203F-41A0-1B59-BA3D-F5EC6AE5FDCB}" dt="2023-03-17T22:59:19.880" v="766" actId="20577"/>
          <ac:spMkLst>
            <pc:docMk/>
            <pc:sldMk cId="260135185" sldId="308"/>
            <ac:spMk id="12" creationId="{58C818D6-E255-957A-A4F8-BAD2B4856C2C}"/>
          </ac:spMkLst>
        </pc:spChg>
        <pc:spChg chg="mod">
          <ac:chgData name="Roberta Tucker" userId="S::r.tucker@uwtsd.ac.uk::27ca61ee-ba03-4b92-a89a-1d5600e2200a" providerId="AD" clId="Web-{B62E203F-41A0-1B59-BA3D-F5EC6AE5FDCB}" dt="2023-03-17T22:58:10.425" v="758" actId="1076"/>
          <ac:spMkLst>
            <pc:docMk/>
            <pc:sldMk cId="260135185" sldId="308"/>
            <ac:spMk id="345" creationId="{22EC4B84-AEBE-EF5F-636A-18B91935C6C7}"/>
          </ac:spMkLst>
        </pc:spChg>
      </pc:sldChg>
      <pc:sldChg chg="modSp add">
        <pc:chgData name="Roberta Tucker" userId="S::r.tucker@uwtsd.ac.uk::27ca61ee-ba03-4b92-a89a-1d5600e2200a" providerId="AD" clId="Web-{B62E203F-41A0-1B59-BA3D-F5EC6AE5FDCB}" dt="2023-03-17T23:01:04.899" v="775" actId="20577"/>
        <pc:sldMkLst>
          <pc:docMk/>
          <pc:sldMk cId="4197081922" sldId="309"/>
        </pc:sldMkLst>
        <pc:spChg chg="mod">
          <ac:chgData name="Roberta Tucker" userId="S::r.tucker@uwtsd.ac.uk::27ca61ee-ba03-4b92-a89a-1d5600e2200a" providerId="AD" clId="Web-{B62E203F-41A0-1B59-BA3D-F5EC6AE5FDCB}" dt="2023-03-17T23:01:04.899" v="775" actId="20577"/>
          <ac:spMkLst>
            <pc:docMk/>
            <pc:sldMk cId="4197081922" sldId="309"/>
            <ac:spMk id="14" creationId="{13EC0085-D2A1-CE5A-3DAC-A68D25E83848}"/>
          </ac:spMkLst>
        </pc:spChg>
      </pc:sldChg>
      <pc:sldChg chg="addSp delSp modSp add addAnim delAnim">
        <pc:chgData name="Roberta Tucker" userId="S::r.tucker@uwtsd.ac.uk::27ca61ee-ba03-4b92-a89a-1d5600e2200a" providerId="AD" clId="Web-{B62E203F-41A0-1B59-BA3D-F5EC6AE5FDCB}" dt="2023-03-17T23:06:54.212" v="815" actId="20577"/>
        <pc:sldMkLst>
          <pc:docMk/>
          <pc:sldMk cId="484655373" sldId="310"/>
        </pc:sldMkLst>
        <pc:spChg chg="del">
          <ac:chgData name="Roberta Tucker" userId="S::r.tucker@uwtsd.ac.uk::27ca61ee-ba03-4b92-a89a-1d5600e2200a" providerId="AD" clId="Web-{B62E203F-41A0-1B59-BA3D-F5EC6AE5FDCB}" dt="2023-03-17T23:06:37.977" v="813"/>
          <ac:spMkLst>
            <pc:docMk/>
            <pc:sldMk cId="484655373" sldId="310"/>
            <ac:spMk id="2" creationId="{AF79FD46-C643-A222-6550-5EE50E63881A}"/>
          </ac:spMkLst>
        </pc:spChg>
        <pc:spChg chg="mod">
          <ac:chgData name="Roberta Tucker" userId="S::r.tucker@uwtsd.ac.uk::27ca61ee-ba03-4b92-a89a-1d5600e2200a" providerId="AD" clId="Web-{B62E203F-41A0-1B59-BA3D-F5EC6AE5FDCB}" dt="2023-03-17T23:06:54.212" v="815" actId="20577"/>
          <ac:spMkLst>
            <pc:docMk/>
            <pc:sldMk cId="484655373" sldId="310"/>
            <ac:spMk id="6" creationId="{0A49D13F-A02B-34DF-3E84-B90D79FF944D}"/>
          </ac:spMkLst>
        </pc:spChg>
        <pc:spChg chg="add mod">
          <ac:chgData name="Roberta Tucker" userId="S::r.tucker@uwtsd.ac.uk::27ca61ee-ba03-4b92-a89a-1d5600e2200a" providerId="AD" clId="Web-{B62E203F-41A0-1B59-BA3D-F5EC6AE5FDCB}" dt="2023-03-17T23:04:34.662" v="795" actId="1076"/>
          <ac:spMkLst>
            <pc:docMk/>
            <pc:sldMk cId="484655373" sldId="310"/>
            <ac:spMk id="7" creationId="{AB29450F-3124-4614-7CE1-2A8C84749F24}"/>
          </ac:spMkLst>
        </pc:spChg>
        <pc:spChg chg="del">
          <ac:chgData name="Roberta Tucker" userId="S::r.tucker@uwtsd.ac.uk::27ca61ee-ba03-4b92-a89a-1d5600e2200a" providerId="AD" clId="Web-{B62E203F-41A0-1B59-BA3D-F5EC6AE5FDCB}" dt="2023-03-17T23:04:30.021" v="794"/>
          <ac:spMkLst>
            <pc:docMk/>
            <pc:sldMk cId="484655373" sldId="310"/>
            <ac:spMk id="8" creationId="{AD0393D4-7198-A437-5E33-BD3DE9A1FF3C}"/>
          </ac:spMkLst>
        </pc:spChg>
        <pc:spChg chg="mod">
          <ac:chgData name="Roberta Tucker" userId="S::r.tucker@uwtsd.ac.uk::27ca61ee-ba03-4b92-a89a-1d5600e2200a" providerId="AD" clId="Web-{B62E203F-41A0-1B59-BA3D-F5EC6AE5FDCB}" dt="2023-03-17T23:04:54.709" v="799" actId="1076"/>
          <ac:spMkLst>
            <pc:docMk/>
            <pc:sldMk cId="484655373" sldId="310"/>
            <ac:spMk id="10" creationId="{9FCB6FA7-387F-8CC9-B58D-7382AA679C7C}"/>
          </ac:spMkLst>
        </pc:spChg>
        <pc:spChg chg="add">
          <ac:chgData name="Roberta Tucker" userId="S::r.tucker@uwtsd.ac.uk::27ca61ee-ba03-4b92-a89a-1d5600e2200a" providerId="AD" clId="Web-{B62E203F-41A0-1B59-BA3D-F5EC6AE5FDCB}" dt="2023-03-17T23:06:35.242" v="812"/>
          <ac:spMkLst>
            <pc:docMk/>
            <pc:sldMk cId="484655373" sldId="310"/>
            <ac:spMk id="13" creationId="{D56D79F4-6FAF-EA55-8B49-2C01E988EF76}"/>
          </ac:spMkLst>
        </pc:spChg>
        <pc:picChg chg="del">
          <ac:chgData name="Roberta Tucker" userId="S::r.tucker@uwtsd.ac.uk::27ca61ee-ba03-4b92-a89a-1d5600e2200a" providerId="AD" clId="Web-{B62E203F-41A0-1B59-BA3D-F5EC6AE5FDCB}" dt="2023-03-17T23:04:50.787" v="798"/>
          <ac:picMkLst>
            <pc:docMk/>
            <pc:sldMk cId="484655373" sldId="310"/>
            <ac:picMk id="4" creationId="{62C12048-9EEC-ED59-A247-0AA3AAC3EF74}"/>
          </ac:picMkLst>
        </pc:picChg>
      </pc:sldChg>
      <pc:sldChg chg="modSp add replId">
        <pc:chgData name="Roberta Tucker" userId="S::r.tucker@uwtsd.ac.uk::27ca61ee-ba03-4b92-a89a-1d5600e2200a" providerId="AD" clId="Web-{B62E203F-41A0-1B59-BA3D-F5EC6AE5FDCB}" dt="2023-03-17T23:09:37.465" v="834" actId="20577"/>
        <pc:sldMkLst>
          <pc:docMk/>
          <pc:sldMk cId="2352670902" sldId="311"/>
        </pc:sldMkLst>
        <pc:spChg chg="mod">
          <ac:chgData name="Roberta Tucker" userId="S::r.tucker@uwtsd.ac.uk::27ca61ee-ba03-4b92-a89a-1d5600e2200a" providerId="AD" clId="Web-{B62E203F-41A0-1B59-BA3D-F5EC6AE5FDCB}" dt="2023-03-17T23:07:53.807" v="823" actId="1076"/>
          <ac:spMkLst>
            <pc:docMk/>
            <pc:sldMk cId="2352670902" sldId="311"/>
            <ac:spMk id="2" creationId="{C8660F9F-A0CF-C72A-8D8D-B803D4E23D6A}"/>
          </ac:spMkLst>
        </pc:spChg>
        <pc:spChg chg="mod">
          <ac:chgData name="Roberta Tucker" userId="S::r.tucker@uwtsd.ac.uk::27ca61ee-ba03-4b92-a89a-1d5600e2200a" providerId="AD" clId="Web-{B62E203F-41A0-1B59-BA3D-F5EC6AE5FDCB}" dt="2023-03-17T23:09:37.465" v="834" actId="20577"/>
          <ac:spMkLst>
            <pc:docMk/>
            <pc:sldMk cId="2352670902" sldId="311"/>
            <ac:spMk id="11" creationId="{619F5C26-9DC8-08CA-47BF-81617AE9A702}"/>
          </ac:spMkLst>
        </pc:spChg>
        <pc:spChg chg="mod">
          <ac:chgData name="Roberta Tucker" userId="S::r.tucker@uwtsd.ac.uk::27ca61ee-ba03-4b92-a89a-1d5600e2200a" providerId="AD" clId="Web-{B62E203F-41A0-1B59-BA3D-F5EC6AE5FDCB}" dt="2023-03-17T23:09:16.012" v="832" actId="20577"/>
          <ac:spMkLst>
            <pc:docMk/>
            <pc:sldMk cId="2352670902" sldId="311"/>
            <ac:spMk id="13" creationId="{810C16C8-C378-538E-ACF1-95A963977796}"/>
          </ac:spMkLst>
        </pc:spChg>
        <pc:picChg chg="mod">
          <ac:chgData name="Roberta Tucker" userId="S::r.tucker@uwtsd.ac.uk::27ca61ee-ba03-4b92-a89a-1d5600e2200a" providerId="AD" clId="Web-{B62E203F-41A0-1B59-BA3D-F5EC6AE5FDCB}" dt="2023-03-17T23:07:49.791" v="822" actId="1076"/>
          <ac:picMkLst>
            <pc:docMk/>
            <pc:sldMk cId="2352670902" sldId="311"/>
            <ac:picMk id="3" creationId="{22B018A3-9ED8-D928-9184-7C2B508F92D0}"/>
          </ac:picMkLst>
        </pc:picChg>
      </pc:sldChg>
      <pc:sldChg chg="addSp delSp modSp add replId">
        <pc:chgData name="Roberta Tucker" userId="S::r.tucker@uwtsd.ac.uk::27ca61ee-ba03-4b92-a89a-1d5600e2200a" providerId="AD" clId="Web-{B62E203F-41A0-1B59-BA3D-F5EC6AE5FDCB}" dt="2023-03-17T23:28:13.674" v="876" actId="1076"/>
        <pc:sldMkLst>
          <pc:docMk/>
          <pc:sldMk cId="562671830" sldId="312"/>
        </pc:sldMkLst>
        <pc:spChg chg="mod">
          <ac:chgData name="Roberta Tucker" userId="S::r.tucker@uwtsd.ac.uk::27ca61ee-ba03-4b92-a89a-1d5600e2200a" providerId="AD" clId="Web-{B62E203F-41A0-1B59-BA3D-F5EC6AE5FDCB}" dt="2023-03-17T23:26:31.484" v="849" actId="20577"/>
          <ac:spMkLst>
            <pc:docMk/>
            <pc:sldMk cId="562671830" sldId="312"/>
            <ac:spMk id="3" creationId="{A4994C54-C99E-21AA-C6C1-CC6B9A1718EE}"/>
          </ac:spMkLst>
        </pc:spChg>
        <pc:spChg chg="mod">
          <ac:chgData name="Roberta Tucker" userId="S::r.tucker@uwtsd.ac.uk::27ca61ee-ba03-4b92-a89a-1d5600e2200a" providerId="AD" clId="Web-{B62E203F-41A0-1B59-BA3D-F5EC6AE5FDCB}" dt="2023-03-17T23:28:13.674" v="876" actId="1076"/>
          <ac:spMkLst>
            <pc:docMk/>
            <pc:sldMk cId="562671830" sldId="312"/>
            <ac:spMk id="6" creationId="{0A49D13F-A02B-34DF-3E84-B90D79FF944D}"/>
          </ac:spMkLst>
        </pc:spChg>
        <pc:picChg chg="del">
          <ac:chgData name="Roberta Tucker" userId="S::r.tucker@uwtsd.ac.uk::27ca61ee-ba03-4b92-a89a-1d5600e2200a" providerId="AD" clId="Web-{B62E203F-41A0-1B59-BA3D-F5EC6AE5FDCB}" dt="2023-03-17T23:25:35.889" v="836"/>
          <ac:picMkLst>
            <pc:docMk/>
            <pc:sldMk cId="562671830" sldId="312"/>
            <ac:picMk id="2" creationId="{79B642E6-5EA9-01F3-F4BE-C1AC90449858}"/>
          </ac:picMkLst>
        </pc:picChg>
        <pc:picChg chg="add mod">
          <ac:chgData name="Roberta Tucker" userId="S::r.tucker@uwtsd.ac.uk::27ca61ee-ba03-4b92-a89a-1d5600e2200a" providerId="AD" clId="Web-{B62E203F-41A0-1B59-BA3D-F5EC6AE5FDCB}" dt="2023-03-17T23:25:53.717" v="841" actId="1076"/>
          <ac:picMkLst>
            <pc:docMk/>
            <pc:sldMk cId="562671830" sldId="312"/>
            <ac:picMk id="5" creationId="{7F3D0DA8-82D6-CB39-37E3-CC715777D161}"/>
          </ac:picMkLst>
        </pc:picChg>
      </pc:sldChg>
      <pc:sldChg chg="modSp add replId">
        <pc:chgData name="Roberta Tucker" userId="S::r.tucker@uwtsd.ac.uk::27ca61ee-ba03-4b92-a89a-1d5600e2200a" providerId="AD" clId="Web-{B62E203F-41A0-1B59-BA3D-F5EC6AE5FDCB}" dt="2023-03-17T23:30:11.183" v="895" actId="1076"/>
        <pc:sldMkLst>
          <pc:docMk/>
          <pc:sldMk cId="1203708381" sldId="313"/>
        </pc:sldMkLst>
        <pc:spChg chg="mod">
          <ac:chgData name="Roberta Tucker" userId="S::r.tucker@uwtsd.ac.uk::27ca61ee-ba03-4b92-a89a-1d5600e2200a" providerId="AD" clId="Web-{B62E203F-41A0-1B59-BA3D-F5EC6AE5FDCB}" dt="2023-03-17T23:30:11.183" v="895" actId="1076"/>
          <ac:spMkLst>
            <pc:docMk/>
            <pc:sldMk cId="1203708381" sldId="313"/>
            <ac:spMk id="8" creationId="{EC8A5BEA-FD21-E23E-F004-0F93DF74BAD7}"/>
          </ac:spMkLst>
        </pc:spChg>
      </pc:sldChg>
      <pc:sldChg chg="modSp add replId">
        <pc:chgData name="Roberta Tucker" userId="S::r.tucker@uwtsd.ac.uk::27ca61ee-ba03-4b92-a89a-1d5600e2200a" providerId="AD" clId="Web-{B62E203F-41A0-1B59-BA3D-F5EC6AE5FDCB}" dt="2023-03-17T23:36:41.661" v="985" actId="20577"/>
        <pc:sldMkLst>
          <pc:docMk/>
          <pc:sldMk cId="1008176630" sldId="314"/>
        </pc:sldMkLst>
        <pc:spChg chg="mod">
          <ac:chgData name="Roberta Tucker" userId="S::r.tucker@uwtsd.ac.uk::27ca61ee-ba03-4b92-a89a-1d5600e2200a" providerId="AD" clId="Web-{B62E203F-41A0-1B59-BA3D-F5EC6AE5FDCB}" dt="2023-03-17T23:31:09.309" v="899" actId="20577"/>
          <ac:spMkLst>
            <pc:docMk/>
            <pc:sldMk cId="1008176630" sldId="314"/>
            <ac:spMk id="6" creationId="{0A49D13F-A02B-34DF-3E84-B90D79FF944D}"/>
          </ac:spMkLst>
        </pc:spChg>
        <pc:spChg chg="mod">
          <ac:chgData name="Roberta Tucker" userId="S::r.tucker@uwtsd.ac.uk::27ca61ee-ba03-4b92-a89a-1d5600e2200a" providerId="AD" clId="Web-{B62E203F-41A0-1B59-BA3D-F5EC6AE5FDCB}" dt="2023-03-17T23:36:41.661" v="985" actId="20577"/>
          <ac:spMkLst>
            <pc:docMk/>
            <pc:sldMk cId="1008176630" sldId="314"/>
            <ac:spMk id="7" creationId="{FCDF0026-0557-51D5-631D-59F067340A07}"/>
          </ac:spMkLst>
        </pc:spChg>
        <pc:graphicFrameChg chg="mod modGraphic">
          <ac:chgData name="Roberta Tucker" userId="S::r.tucker@uwtsd.ac.uk::27ca61ee-ba03-4b92-a89a-1d5600e2200a" providerId="AD" clId="Web-{B62E203F-41A0-1B59-BA3D-F5EC6AE5FDCB}" dt="2023-03-17T23:35:37.237" v="975"/>
          <ac:graphicFrameMkLst>
            <pc:docMk/>
            <pc:sldMk cId="1008176630" sldId="314"/>
            <ac:graphicFrameMk id="3" creationId="{AA592D1A-9ECD-4657-B7B0-D42FC8FA6C05}"/>
          </ac:graphicFrameMkLst>
        </pc:graphicFrameChg>
      </pc:sldChg>
      <pc:sldChg chg="addSp modSp add">
        <pc:chgData name="Roberta Tucker" userId="S::r.tucker@uwtsd.ac.uk::27ca61ee-ba03-4b92-a89a-1d5600e2200a" providerId="AD" clId="Web-{B62E203F-41A0-1B59-BA3D-F5EC6AE5FDCB}" dt="2023-03-17T23:52:45.059" v="1134" actId="1076"/>
        <pc:sldMkLst>
          <pc:docMk/>
          <pc:sldMk cId="3167512512" sldId="315"/>
        </pc:sldMkLst>
        <pc:spChg chg="mod">
          <ac:chgData name="Roberta Tucker" userId="S::r.tucker@uwtsd.ac.uk::27ca61ee-ba03-4b92-a89a-1d5600e2200a" providerId="AD" clId="Web-{B62E203F-41A0-1B59-BA3D-F5EC6AE5FDCB}" dt="2023-03-17T23:52:45.059" v="1134" actId="1076"/>
          <ac:spMkLst>
            <pc:docMk/>
            <pc:sldMk cId="3167512512" sldId="315"/>
            <ac:spMk id="2" creationId="{00000000-0000-0000-0000-000000000000}"/>
          </ac:spMkLst>
        </pc:spChg>
        <pc:spChg chg="mod">
          <ac:chgData name="Roberta Tucker" userId="S::r.tucker@uwtsd.ac.uk::27ca61ee-ba03-4b92-a89a-1d5600e2200a" providerId="AD" clId="Web-{B62E203F-41A0-1B59-BA3D-F5EC6AE5FDCB}" dt="2023-03-17T23:51:50.448" v="1132" actId="20577"/>
          <ac:spMkLst>
            <pc:docMk/>
            <pc:sldMk cId="3167512512" sldId="315"/>
            <ac:spMk id="3" creationId="{00000000-0000-0000-0000-000000000000}"/>
          </ac:spMkLst>
        </pc:spChg>
        <pc:spChg chg="add mod">
          <ac:chgData name="Roberta Tucker" userId="S::r.tucker@uwtsd.ac.uk::27ca61ee-ba03-4b92-a89a-1d5600e2200a" providerId="AD" clId="Web-{B62E203F-41A0-1B59-BA3D-F5EC6AE5FDCB}" dt="2023-03-17T23:51:08.010" v="1105" actId="20577"/>
          <ac:spMkLst>
            <pc:docMk/>
            <pc:sldMk cId="3167512512" sldId="315"/>
            <ac:spMk id="6" creationId="{B7AE7B51-90FA-7A21-A0B1-7EB00708D925}"/>
          </ac:spMkLst>
        </pc:spChg>
        <pc:picChg chg="add mod">
          <ac:chgData name="Roberta Tucker" userId="S::r.tucker@uwtsd.ac.uk::27ca61ee-ba03-4b92-a89a-1d5600e2200a" providerId="AD" clId="Web-{B62E203F-41A0-1B59-BA3D-F5EC6AE5FDCB}" dt="2023-03-17T23:45:37.002" v="1038" actId="1076"/>
          <ac:picMkLst>
            <pc:docMk/>
            <pc:sldMk cId="3167512512" sldId="315"/>
            <ac:picMk id="4" creationId="{3F9AFB0C-C9A5-FED8-7F4C-1EADD3E25AF6}"/>
          </ac:picMkLst>
        </pc:picChg>
      </pc:sldChg>
      <pc:sldChg chg="modSp add">
        <pc:chgData name="Roberta Tucker" userId="S::r.tucker@uwtsd.ac.uk::27ca61ee-ba03-4b92-a89a-1d5600e2200a" providerId="AD" clId="Web-{B62E203F-41A0-1B59-BA3D-F5EC6AE5FDCB}" dt="2023-03-17T23:41:19.605" v="1000" actId="20577"/>
        <pc:sldMkLst>
          <pc:docMk/>
          <pc:sldMk cId="3098063296" sldId="316"/>
        </pc:sldMkLst>
        <pc:spChg chg="mod">
          <ac:chgData name="Roberta Tucker" userId="S::r.tucker@uwtsd.ac.uk::27ca61ee-ba03-4b92-a89a-1d5600e2200a" providerId="AD" clId="Web-{B62E203F-41A0-1B59-BA3D-F5EC6AE5FDCB}" dt="2023-03-17T23:41:19.605" v="1000" actId="20577"/>
          <ac:spMkLst>
            <pc:docMk/>
            <pc:sldMk cId="3098063296" sldId="316"/>
            <ac:spMk id="3" creationId="{00000000-0000-0000-0000-000000000000}"/>
          </ac:spMkLst>
        </pc:spChg>
      </pc:sldChg>
      <pc:sldChg chg="add del replId">
        <pc:chgData name="Roberta Tucker" userId="S::r.tucker@uwtsd.ac.uk::27ca61ee-ba03-4b92-a89a-1d5600e2200a" providerId="AD" clId="Web-{B62E203F-41A0-1B59-BA3D-F5EC6AE5FDCB}" dt="2023-03-17T23:41:59.871" v="1012"/>
        <pc:sldMkLst>
          <pc:docMk/>
          <pc:sldMk cId="2202376890" sldId="317"/>
        </pc:sldMkLst>
      </pc:sldChg>
      <pc:sldMasterChg chg="addSldLayout">
        <pc:chgData name="Roberta Tucker" userId="S::r.tucker@uwtsd.ac.uk::27ca61ee-ba03-4b92-a89a-1d5600e2200a" providerId="AD" clId="Web-{B62E203F-41A0-1B59-BA3D-F5EC6AE5FDCB}" dt="2023-03-17T20:31:19.570" v="27"/>
        <pc:sldMasterMkLst>
          <pc:docMk/>
          <pc:sldMasterMk cId="1384196811" sldId="2147483658"/>
        </pc:sldMasterMkLst>
        <pc:sldLayoutChg chg="add">
          <pc:chgData name="Roberta Tucker" userId="S::r.tucker@uwtsd.ac.uk::27ca61ee-ba03-4b92-a89a-1d5600e2200a" providerId="AD" clId="Web-{B62E203F-41A0-1B59-BA3D-F5EC6AE5FDCB}" dt="2023-03-17T20:31:19.570" v="27"/>
          <pc:sldLayoutMkLst>
            <pc:docMk/>
            <pc:sldMasterMk cId="1384196811" sldId="2147483658"/>
            <pc:sldLayoutMk cId="3564246523" sldId="2147483730"/>
          </pc:sldLayoutMkLst>
        </pc:sldLayoutChg>
        <pc:sldLayoutChg chg="add">
          <pc:chgData name="Roberta Tucker" userId="S::r.tucker@uwtsd.ac.uk::27ca61ee-ba03-4b92-a89a-1d5600e2200a" providerId="AD" clId="Web-{B62E203F-41A0-1B59-BA3D-F5EC6AE5FDCB}" dt="2023-03-17T20:31:19.570" v="27"/>
          <pc:sldLayoutMkLst>
            <pc:docMk/>
            <pc:sldMasterMk cId="1384196811" sldId="2147483658"/>
            <pc:sldLayoutMk cId="2618795660" sldId="2147483731"/>
          </pc:sldLayoutMkLst>
        </pc:sldLayoutChg>
        <pc:sldLayoutChg chg="add">
          <pc:chgData name="Roberta Tucker" userId="S::r.tucker@uwtsd.ac.uk::27ca61ee-ba03-4b92-a89a-1d5600e2200a" providerId="AD" clId="Web-{B62E203F-41A0-1B59-BA3D-F5EC6AE5FDCB}" dt="2023-03-17T20:31:19.570" v="27"/>
          <pc:sldLayoutMkLst>
            <pc:docMk/>
            <pc:sldMasterMk cId="1384196811" sldId="2147483658"/>
            <pc:sldLayoutMk cId="3211859293" sldId="2147483733"/>
          </pc:sldLayoutMkLst>
        </pc:sldLayoutChg>
        <pc:sldLayoutChg chg="add">
          <pc:chgData name="Roberta Tucker" userId="S::r.tucker@uwtsd.ac.uk::27ca61ee-ba03-4b92-a89a-1d5600e2200a" providerId="AD" clId="Web-{B62E203F-41A0-1B59-BA3D-F5EC6AE5FDCB}" dt="2023-03-17T20:31:19.570" v="27"/>
          <pc:sldLayoutMkLst>
            <pc:docMk/>
            <pc:sldMasterMk cId="1384196811" sldId="2147483658"/>
            <pc:sldLayoutMk cId="124776547" sldId="2147483762"/>
          </pc:sldLayoutMkLst>
        </pc:sldLayoutChg>
      </pc:sldMasterChg>
      <pc:sldMasterChg chg="add addSldLayout">
        <pc:chgData name="Roberta Tucker" userId="S::r.tucker@uwtsd.ac.uk::27ca61ee-ba03-4b92-a89a-1d5600e2200a" providerId="AD" clId="Web-{B62E203F-41A0-1B59-BA3D-F5EC6AE5FDCB}" dt="2023-03-17T23:39:39.899" v="988"/>
        <pc:sldMasterMkLst>
          <pc:docMk/>
          <pc:sldMasterMk cId="10660577" sldId="2147483720"/>
        </pc:sldMasterMkLst>
        <pc:sldLayoutChg chg="add">
          <pc:chgData name="Roberta Tucker" userId="S::r.tucker@uwtsd.ac.uk::27ca61ee-ba03-4b92-a89a-1d5600e2200a" providerId="AD" clId="Web-{B62E203F-41A0-1B59-BA3D-F5EC6AE5FDCB}" dt="2023-03-17T23:39:09.633" v="987"/>
          <pc:sldLayoutMkLst>
            <pc:docMk/>
            <pc:sldMasterMk cId="10660577" sldId="2147483720"/>
            <pc:sldLayoutMk cId="1860281967" sldId="2147483660"/>
          </pc:sldLayoutMkLst>
        </pc:sldLayoutChg>
        <pc:sldLayoutChg chg="add">
          <pc:chgData name="Roberta Tucker" userId="S::r.tucker@uwtsd.ac.uk::27ca61ee-ba03-4b92-a89a-1d5600e2200a" providerId="AD" clId="Web-{B62E203F-41A0-1B59-BA3D-F5EC6AE5FDCB}" dt="2023-03-17T23:39:09.633" v="987"/>
          <pc:sldLayoutMkLst>
            <pc:docMk/>
            <pc:sldMasterMk cId="10660577" sldId="2147483720"/>
            <pc:sldLayoutMk cId="122029610" sldId="2147483662"/>
          </pc:sldLayoutMkLst>
        </pc:sldLayoutChg>
        <pc:sldLayoutChg chg="add">
          <pc:chgData name="Roberta Tucker" userId="S::r.tucker@uwtsd.ac.uk::27ca61ee-ba03-4b92-a89a-1d5600e2200a" providerId="AD" clId="Web-{B62E203F-41A0-1B59-BA3D-F5EC6AE5FDCB}" dt="2023-03-17T23:39:09.633" v="987"/>
          <pc:sldLayoutMkLst>
            <pc:docMk/>
            <pc:sldMasterMk cId="10660577" sldId="2147483720"/>
            <pc:sldLayoutMk cId="560476140" sldId="2147483663"/>
          </pc:sldLayoutMkLst>
        </pc:sldLayoutChg>
        <pc:sldLayoutChg chg="add">
          <pc:chgData name="Roberta Tucker" userId="S::r.tucker@uwtsd.ac.uk::27ca61ee-ba03-4b92-a89a-1d5600e2200a" providerId="AD" clId="Web-{B62E203F-41A0-1B59-BA3D-F5EC6AE5FDCB}" dt="2023-03-17T23:39:09.633" v="987"/>
          <pc:sldLayoutMkLst>
            <pc:docMk/>
            <pc:sldMasterMk cId="10660577" sldId="2147483720"/>
            <pc:sldLayoutMk cId="340460510" sldId="2147483719"/>
          </pc:sldLayoutMkLst>
        </pc:sldLayoutChg>
        <pc:sldLayoutChg chg="add">
          <pc:chgData name="Roberta Tucker" userId="S::r.tucker@uwtsd.ac.uk::27ca61ee-ba03-4b92-a89a-1d5600e2200a" providerId="AD" clId="Web-{B62E203F-41A0-1B59-BA3D-F5EC6AE5FDCB}" dt="2023-03-17T23:39:39.899" v="988"/>
          <pc:sldLayoutMkLst>
            <pc:docMk/>
            <pc:sldMasterMk cId="10660577" sldId="2147483720"/>
            <pc:sldLayoutMk cId="3364083949" sldId="2147483723"/>
          </pc:sldLayoutMkLst>
        </pc:sldLayoutChg>
      </pc:sldMasterChg>
    </pc:docChg>
  </pc:docChgLst>
  <pc:docChgLst>
    <pc:chgData name="Diane B. Thomas" userId="S::d.b.thomas@uwtsd.ac.uk::66b41853-b18c-4bbb-817e-013f34445414" providerId="AD" clId="Web-{7F440758-B7BF-42CB-AA9F-C54EA4374B3A}"/>
    <pc:docChg chg="modSld">
      <pc:chgData name="Diane B. Thomas" userId="S::d.b.thomas@uwtsd.ac.uk::66b41853-b18c-4bbb-817e-013f34445414" providerId="AD" clId="Web-{7F440758-B7BF-42CB-AA9F-C54EA4374B3A}" dt="2022-10-14T07:12:51.139" v="4" actId="20577"/>
      <pc:docMkLst>
        <pc:docMk/>
      </pc:docMkLst>
      <pc:sldChg chg="modSp">
        <pc:chgData name="Diane B. Thomas" userId="S::d.b.thomas@uwtsd.ac.uk::66b41853-b18c-4bbb-817e-013f34445414" providerId="AD" clId="Web-{7F440758-B7BF-42CB-AA9F-C54EA4374B3A}" dt="2022-10-14T07:12:51.139" v="4" actId="20577"/>
        <pc:sldMkLst>
          <pc:docMk/>
          <pc:sldMk cId="475034638" sldId="258"/>
        </pc:sldMkLst>
        <pc:spChg chg="mod">
          <ac:chgData name="Diane B. Thomas" userId="S::d.b.thomas@uwtsd.ac.uk::66b41853-b18c-4bbb-817e-013f34445414" providerId="AD" clId="Web-{7F440758-B7BF-42CB-AA9F-C54EA4374B3A}" dt="2022-10-14T07:12:51.139" v="4" actId="20577"/>
          <ac:spMkLst>
            <pc:docMk/>
            <pc:sldMk cId="475034638" sldId="258"/>
            <ac:spMk id="8" creationId="{57ED6D5D-E07C-2A2E-1770-B082DB38471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91149-417A-4BA0-B6AB-A0F06504BC7B}" type="doc">
      <dgm:prSet loTypeId="urn:microsoft.com/office/officeart/2005/8/layout/equation1" loCatId="relationship" qsTypeId="urn:microsoft.com/office/officeart/2005/8/quickstyle/simple1" qsCatId="simple" csTypeId="urn:microsoft.com/office/officeart/2005/8/colors/accent1_2" csCatId="accent1" phldr="1"/>
      <dgm:spPr/>
    </dgm:pt>
    <dgm:pt modelId="{C021C030-19B3-43C8-9B20-0A18AD24D689}">
      <dgm:prSet phldrT="[Text]" phldr="0"/>
      <dgm:spPr/>
      <dgm:t>
        <a:bodyPr/>
        <a:lstStyle/>
        <a:p>
          <a:pPr rtl="0"/>
          <a:r>
            <a:rPr lang="en-GB" err="1">
              <a:latin typeface="Calibri Light" panose="020F0302020204030204"/>
            </a:rPr>
            <a:t>Cynnig</a:t>
          </a:r>
          <a:r>
            <a:rPr lang="en-GB">
              <a:latin typeface="Calibri Light" panose="020F0302020204030204"/>
            </a:rPr>
            <a:t> </a:t>
          </a:r>
          <a:r>
            <a:rPr lang="en-GB" err="1">
              <a:latin typeface="Calibri Light" panose="020F0302020204030204"/>
            </a:rPr>
            <a:t>sesiynau</a:t>
          </a:r>
          <a:r>
            <a:rPr lang="en-GB">
              <a:latin typeface="Calibri Light" panose="020F0302020204030204"/>
            </a:rPr>
            <a:t> </a:t>
          </a:r>
          <a:r>
            <a:rPr lang="en-GB" err="1">
              <a:latin typeface="Calibri Light" panose="020F0302020204030204"/>
            </a:rPr>
            <a:t>hyfforddi</a:t>
          </a:r>
          <a:r>
            <a:rPr lang="en-GB">
              <a:latin typeface="Calibri Light" panose="020F0302020204030204"/>
            </a:rPr>
            <a:t> </a:t>
          </a:r>
          <a:r>
            <a:rPr lang="en-GB" err="1">
              <a:latin typeface="Calibri Light" panose="020F0302020204030204"/>
            </a:rPr>
            <a:t>i</a:t>
          </a:r>
          <a:r>
            <a:rPr lang="en-GB">
              <a:latin typeface="Calibri Light" panose="020F0302020204030204"/>
            </a:rPr>
            <a:t> </a:t>
          </a:r>
          <a:r>
            <a:rPr lang="en-GB" err="1">
              <a:latin typeface="Calibri Light" panose="020F0302020204030204"/>
            </a:rPr>
            <a:t>fyfyrwyr</a:t>
          </a:r>
          <a:endParaRPr lang="en-US"/>
        </a:p>
      </dgm:t>
    </dgm:pt>
    <dgm:pt modelId="{3B3D111A-BB47-4879-8823-BB550EF10D10}" type="parTrans" cxnId="{38DBC5BF-B795-4098-A935-99D06EA0BC08}">
      <dgm:prSet/>
      <dgm:spPr/>
      <dgm:t>
        <a:bodyPr/>
        <a:lstStyle/>
        <a:p>
          <a:endParaRPr lang="en-GB"/>
        </a:p>
      </dgm:t>
    </dgm:pt>
    <dgm:pt modelId="{CE526B09-BF5F-4179-BC09-517E3CAF1AD5}" type="sibTrans" cxnId="{38DBC5BF-B795-4098-A935-99D06EA0BC08}">
      <dgm:prSet/>
      <dgm:spPr/>
      <dgm:t>
        <a:bodyPr/>
        <a:lstStyle/>
        <a:p>
          <a:endParaRPr lang="en-US"/>
        </a:p>
      </dgm:t>
    </dgm:pt>
    <dgm:pt modelId="{08793A64-5EFE-4F01-A3DE-C317A19BAF04}">
      <dgm:prSet phldrT="[Text]" phldr="0"/>
      <dgm:spPr/>
      <dgm:t>
        <a:bodyPr/>
        <a:lstStyle/>
        <a:p>
          <a:pPr rtl="0"/>
          <a:r>
            <a:rPr lang="en-GB" err="1">
              <a:latin typeface="Calibri Light" panose="020F0302020204030204"/>
            </a:rPr>
            <a:t>Cymedroli</a:t>
          </a:r>
          <a:r>
            <a:rPr lang="en-GB">
              <a:latin typeface="Calibri Light" panose="020F0302020204030204"/>
            </a:rPr>
            <a:t> </a:t>
          </a:r>
          <a:r>
            <a:rPr lang="en-GB" err="1">
              <a:latin typeface="Calibri Light" panose="020F0302020204030204"/>
            </a:rPr>
            <a:t>portffolios</a:t>
          </a:r>
          <a:r>
            <a:rPr lang="en-GB">
              <a:latin typeface="Calibri Light" panose="020F0302020204030204"/>
            </a:rPr>
            <a:t> </a:t>
          </a:r>
          <a:r>
            <a:rPr lang="en-GB" err="1">
              <a:latin typeface="Calibri Light" panose="020F0302020204030204"/>
            </a:rPr>
            <a:t>darpar</a:t>
          </a:r>
          <a:r>
            <a:rPr lang="en-GB">
              <a:latin typeface="Calibri Light" panose="020F0302020204030204"/>
            </a:rPr>
            <a:t> </a:t>
          </a:r>
          <a:r>
            <a:rPr lang="en-GB" err="1">
              <a:latin typeface="Calibri Light" panose="020F0302020204030204"/>
            </a:rPr>
            <a:t>athrawon</a:t>
          </a:r>
          <a:endParaRPr lang="en-US"/>
        </a:p>
      </dgm:t>
    </dgm:pt>
    <dgm:pt modelId="{616931F7-7D25-4445-BF1E-9BFD71A92F7A}" type="parTrans" cxnId="{1EFF0162-9942-4262-959A-1EF45CFE9F12}">
      <dgm:prSet/>
      <dgm:spPr/>
      <dgm:t>
        <a:bodyPr/>
        <a:lstStyle/>
        <a:p>
          <a:endParaRPr lang="en-GB"/>
        </a:p>
      </dgm:t>
    </dgm:pt>
    <dgm:pt modelId="{55AA90E7-62FC-46A4-9583-47B9579212C9}" type="sibTrans" cxnId="{1EFF0162-9942-4262-959A-1EF45CFE9F12}">
      <dgm:prSet/>
      <dgm:spPr/>
      <dgm:t>
        <a:bodyPr/>
        <a:lstStyle/>
        <a:p>
          <a:endParaRPr lang="en-US"/>
        </a:p>
      </dgm:t>
    </dgm:pt>
    <dgm:pt modelId="{50B7FCCD-5DB1-47B0-8745-82287F91DDDF}">
      <dgm:prSet phldrT="[Text]" phldr="0"/>
      <dgm:spPr/>
      <dgm:t>
        <a:bodyPr/>
        <a:lstStyle/>
        <a:p>
          <a:pPr rtl="0"/>
          <a:r>
            <a:rPr lang="en-GB" err="1">
              <a:latin typeface="Calibri Light" panose="020F0302020204030204"/>
            </a:rPr>
            <a:t>Cadarnhau'r</a:t>
          </a:r>
          <a:r>
            <a:rPr lang="en-GB">
              <a:latin typeface="Calibri Light" panose="020F0302020204030204"/>
            </a:rPr>
            <a:t> </a:t>
          </a:r>
          <a:r>
            <a:rPr lang="en-GB" err="1">
              <a:latin typeface="Calibri Light" panose="020F0302020204030204"/>
            </a:rPr>
            <a:t>portffolios</a:t>
          </a:r>
          <a:r>
            <a:rPr lang="en-GB">
              <a:latin typeface="Calibri Light" panose="020F0302020204030204"/>
            </a:rPr>
            <a:t> yn </a:t>
          </a:r>
          <a:r>
            <a:rPr lang="en-GB" err="1">
              <a:latin typeface="Calibri Light" panose="020F0302020204030204"/>
            </a:rPr>
            <a:t>erbyn</a:t>
          </a:r>
          <a:r>
            <a:rPr lang="en-GB">
              <a:latin typeface="Calibri Light" panose="020F0302020204030204"/>
            </a:rPr>
            <a:t> y </a:t>
          </a:r>
          <a:r>
            <a:rPr lang="en-GB" err="1">
              <a:latin typeface="Calibri Light" panose="020F0302020204030204"/>
            </a:rPr>
            <a:t>Fframwaith</a:t>
          </a:r>
          <a:endParaRPr lang="en-US"/>
        </a:p>
      </dgm:t>
    </dgm:pt>
    <dgm:pt modelId="{522869EC-300F-4E3E-9CD7-F64776248F12}" type="parTrans" cxnId="{9B2AA907-636E-413F-B095-9E88EFF8D675}">
      <dgm:prSet/>
      <dgm:spPr/>
      <dgm:t>
        <a:bodyPr/>
        <a:lstStyle/>
        <a:p>
          <a:endParaRPr lang="en-GB"/>
        </a:p>
      </dgm:t>
    </dgm:pt>
    <dgm:pt modelId="{D4E2E0A3-15D0-48B6-8F71-D61FB564C046}" type="sibTrans" cxnId="{9B2AA907-636E-413F-B095-9E88EFF8D675}">
      <dgm:prSet/>
      <dgm:spPr/>
      <dgm:t>
        <a:bodyPr/>
        <a:lstStyle/>
        <a:p>
          <a:endParaRPr lang="en-GB"/>
        </a:p>
      </dgm:t>
    </dgm:pt>
    <dgm:pt modelId="{2A0AC669-DA6C-4E83-8324-BF2E9EC52B77}" type="pres">
      <dgm:prSet presAssocID="{A7D91149-417A-4BA0-B6AB-A0F06504BC7B}" presName="linearFlow" presStyleCnt="0">
        <dgm:presLayoutVars>
          <dgm:dir/>
          <dgm:resizeHandles val="exact"/>
        </dgm:presLayoutVars>
      </dgm:prSet>
      <dgm:spPr/>
    </dgm:pt>
    <dgm:pt modelId="{8E3791A7-6955-4EFA-B1CE-5462C6BBC156}" type="pres">
      <dgm:prSet presAssocID="{C021C030-19B3-43C8-9B20-0A18AD24D689}" presName="node" presStyleLbl="node1" presStyleIdx="0" presStyleCnt="3">
        <dgm:presLayoutVars>
          <dgm:bulletEnabled val="1"/>
        </dgm:presLayoutVars>
      </dgm:prSet>
      <dgm:spPr/>
    </dgm:pt>
    <dgm:pt modelId="{E67FEAA8-3F2E-4487-A74D-6B6F85748E82}" type="pres">
      <dgm:prSet presAssocID="{CE526B09-BF5F-4179-BC09-517E3CAF1AD5}" presName="spacerL" presStyleCnt="0"/>
      <dgm:spPr/>
    </dgm:pt>
    <dgm:pt modelId="{B46A110D-FACF-4154-9443-BC7E3F5ADBE6}" type="pres">
      <dgm:prSet presAssocID="{CE526B09-BF5F-4179-BC09-517E3CAF1AD5}" presName="sibTrans" presStyleLbl="sibTrans2D1" presStyleIdx="0" presStyleCnt="2"/>
      <dgm:spPr/>
    </dgm:pt>
    <dgm:pt modelId="{A4B853CA-8DC5-4F16-AE77-AD7CF6754E59}" type="pres">
      <dgm:prSet presAssocID="{CE526B09-BF5F-4179-BC09-517E3CAF1AD5}" presName="spacerR" presStyleCnt="0"/>
      <dgm:spPr/>
    </dgm:pt>
    <dgm:pt modelId="{DF439843-3F29-406D-81B2-C1F50FAAAABB}" type="pres">
      <dgm:prSet presAssocID="{08793A64-5EFE-4F01-A3DE-C317A19BAF04}" presName="node" presStyleLbl="node1" presStyleIdx="1" presStyleCnt="3">
        <dgm:presLayoutVars>
          <dgm:bulletEnabled val="1"/>
        </dgm:presLayoutVars>
      </dgm:prSet>
      <dgm:spPr/>
    </dgm:pt>
    <dgm:pt modelId="{201EC8DE-EB41-441E-83E9-B6788DF70FB2}" type="pres">
      <dgm:prSet presAssocID="{55AA90E7-62FC-46A4-9583-47B9579212C9}" presName="spacerL" presStyleCnt="0"/>
      <dgm:spPr/>
    </dgm:pt>
    <dgm:pt modelId="{CF49DD49-4AF4-457E-AFE4-CE76070024C9}" type="pres">
      <dgm:prSet presAssocID="{55AA90E7-62FC-46A4-9583-47B9579212C9}" presName="sibTrans" presStyleLbl="sibTrans2D1" presStyleIdx="1" presStyleCnt="2"/>
      <dgm:spPr/>
    </dgm:pt>
    <dgm:pt modelId="{D5CA8010-1AAB-42B8-AE15-BE3A076D0702}" type="pres">
      <dgm:prSet presAssocID="{55AA90E7-62FC-46A4-9583-47B9579212C9}" presName="spacerR" presStyleCnt="0"/>
      <dgm:spPr/>
    </dgm:pt>
    <dgm:pt modelId="{18D603EF-9EB0-4AEA-AE3E-7498AFCFF964}" type="pres">
      <dgm:prSet presAssocID="{50B7FCCD-5DB1-47B0-8745-82287F91DDDF}" presName="node" presStyleLbl="node1" presStyleIdx="2" presStyleCnt="3">
        <dgm:presLayoutVars>
          <dgm:bulletEnabled val="1"/>
        </dgm:presLayoutVars>
      </dgm:prSet>
      <dgm:spPr/>
    </dgm:pt>
  </dgm:ptLst>
  <dgm:cxnLst>
    <dgm:cxn modelId="{9B2AA907-636E-413F-B095-9E88EFF8D675}" srcId="{A7D91149-417A-4BA0-B6AB-A0F06504BC7B}" destId="{50B7FCCD-5DB1-47B0-8745-82287F91DDDF}" srcOrd="2" destOrd="0" parTransId="{522869EC-300F-4E3E-9CD7-F64776248F12}" sibTransId="{D4E2E0A3-15D0-48B6-8F71-D61FB564C046}"/>
    <dgm:cxn modelId="{FD94790E-0AED-4D22-A248-45BD9917ACE6}" type="presOf" srcId="{CE526B09-BF5F-4179-BC09-517E3CAF1AD5}" destId="{B46A110D-FACF-4154-9443-BC7E3F5ADBE6}" srcOrd="0" destOrd="0" presId="urn:microsoft.com/office/officeart/2005/8/layout/equation1"/>
    <dgm:cxn modelId="{E2936861-A350-4773-831F-FE0A3CCA0009}" type="presOf" srcId="{A7D91149-417A-4BA0-B6AB-A0F06504BC7B}" destId="{2A0AC669-DA6C-4E83-8324-BF2E9EC52B77}" srcOrd="0" destOrd="0" presId="urn:microsoft.com/office/officeart/2005/8/layout/equation1"/>
    <dgm:cxn modelId="{1EFF0162-9942-4262-959A-1EF45CFE9F12}" srcId="{A7D91149-417A-4BA0-B6AB-A0F06504BC7B}" destId="{08793A64-5EFE-4F01-A3DE-C317A19BAF04}" srcOrd="1" destOrd="0" parTransId="{616931F7-7D25-4445-BF1E-9BFD71A92F7A}" sibTransId="{55AA90E7-62FC-46A4-9583-47B9579212C9}"/>
    <dgm:cxn modelId="{1192D094-39C3-42C2-8EE8-45138F0ED875}" type="presOf" srcId="{08793A64-5EFE-4F01-A3DE-C317A19BAF04}" destId="{DF439843-3F29-406D-81B2-C1F50FAAAABB}" srcOrd="0" destOrd="0" presId="urn:microsoft.com/office/officeart/2005/8/layout/equation1"/>
    <dgm:cxn modelId="{2E755E9F-59C4-44CA-80B2-CF13501E9A1A}" type="presOf" srcId="{C021C030-19B3-43C8-9B20-0A18AD24D689}" destId="{8E3791A7-6955-4EFA-B1CE-5462C6BBC156}" srcOrd="0" destOrd="0" presId="urn:microsoft.com/office/officeart/2005/8/layout/equation1"/>
    <dgm:cxn modelId="{4A4064A7-A7E9-4914-8973-2D868F4EE5A0}" type="presOf" srcId="{55AA90E7-62FC-46A4-9583-47B9579212C9}" destId="{CF49DD49-4AF4-457E-AFE4-CE76070024C9}" srcOrd="0" destOrd="0" presId="urn:microsoft.com/office/officeart/2005/8/layout/equation1"/>
    <dgm:cxn modelId="{5C8BB9AE-B50C-43F6-9269-08C73B628D8C}" type="presOf" srcId="{50B7FCCD-5DB1-47B0-8745-82287F91DDDF}" destId="{18D603EF-9EB0-4AEA-AE3E-7498AFCFF964}" srcOrd="0" destOrd="0" presId="urn:microsoft.com/office/officeart/2005/8/layout/equation1"/>
    <dgm:cxn modelId="{38DBC5BF-B795-4098-A935-99D06EA0BC08}" srcId="{A7D91149-417A-4BA0-B6AB-A0F06504BC7B}" destId="{C021C030-19B3-43C8-9B20-0A18AD24D689}" srcOrd="0" destOrd="0" parTransId="{3B3D111A-BB47-4879-8823-BB550EF10D10}" sibTransId="{CE526B09-BF5F-4179-BC09-517E3CAF1AD5}"/>
    <dgm:cxn modelId="{2FE900C9-32CC-4BC3-BC41-F4CD090A9DC6}" type="presParOf" srcId="{2A0AC669-DA6C-4E83-8324-BF2E9EC52B77}" destId="{8E3791A7-6955-4EFA-B1CE-5462C6BBC156}" srcOrd="0" destOrd="0" presId="urn:microsoft.com/office/officeart/2005/8/layout/equation1"/>
    <dgm:cxn modelId="{82EB7C48-F2D3-44A7-8D3E-549AA3613C9B}" type="presParOf" srcId="{2A0AC669-DA6C-4E83-8324-BF2E9EC52B77}" destId="{E67FEAA8-3F2E-4487-A74D-6B6F85748E82}" srcOrd="1" destOrd="0" presId="urn:microsoft.com/office/officeart/2005/8/layout/equation1"/>
    <dgm:cxn modelId="{850800B5-B496-4014-80E8-ED53B38F4CBA}" type="presParOf" srcId="{2A0AC669-DA6C-4E83-8324-BF2E9EC52B77}" destId="{B46A110D-FACF-4154-9443-BC7E3F5ADBE6}" srcOrd="2" destOrd="0" presId="urn:microsoft.com/office/officeart/2005/8/layout/equation1"/>
    <dgm:cxn modelId="{41799393-FA8A-4990-80FB-0DBC49108201}" type="presParOf" srcId="{2A0AC669-DA6C-4E83-8324-BF2E9EC52B77}" destId="{A4B853CA-8DC5-4F16-AE77-AD7CF6754E59}" srcOrd="3" destOrd="0" presId="urn:microsoft.com/office/officeart/2005/8/layout/equation1"/>
    <dgm:cxn modelId="{677E1764-FDB5-4ABC-AA70-8FB5EAF612D9}" type="presParOf" srcId="{2A0AC669-DA6C-4E83-8324-BF2E9EC52B77}" destId="{DF439843-3F29-406D-81B2-C1F50FAAAABB}" srcOrd="4" destOrd="0" presId="urn:microsoft.com/office/officeart/2005/8/layout/equation1"/>
    <dgm:cxn modelId="{A38BED5B-4339-470A-A22F-AEEFA6BA2B7D}" type="presParOf" srcId="{2A0AC669-DA6C-4E83-8324-BF2E9EC52B77}" destId="{201EC8DE-EB41-441E-83E9-B6788DF70FB2}" srcOrd="5" destOrd="0" presId="urn:microsoft.com/office/officeart/2005/8/layout/equation1"/>
    <dgm:cxn modelId="{0A967339-F9D7-4425-BAD0-109F3EDBE95F}" type="presParOf" srcId="{2A0AC669-DA6C-4E83-8324-BF2E9EC52B77}" destId="{CF49DD49-4AF4-457E-AFE4-CE76070024C9}" srcOrd="6" destOrd="0" presId="urn:microsoft.com/office/officeart/2005/8/layout/equation1"/>
    <dgm:cxn modelId="{BC9A25BA-9ED9-493E-9B29-BB38FBC0310B}" type="presParOf" srcId="{2A0AC669-DA6C-4E83-8324-BF2E9EC52B77}" destId="{D5CA8010-1AAB-42B8-AE15-BE3A076D0702}" srcOrd="7" destOrd="0" presId="urn:microsoft.com/office/officeart/2005/8/layout/equation1"/>
    <dgm:cxn modelId="{D3898716-D598-467A-952B-D2D2CDF9B8EB}" type="presParOf" srcId="{2A0AC669-DA6C-4E83-8324-BF2E9EC52B77}" destId="{18D603EF-9EB0-4AEA-AE3E-7498AFCFF964}"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791A7-6955-4EFA-B1CE-5462C6BBC156}">
      <dsp:nvSpPr>
        <dsp:cNvPr id="0" name=""/>
        <dsp:cNvSpPr/>
      </dsp:nvSpPr>
      <dsp:spPr>
        <a:xfrm>
          <a:off x="1247" y="1570266"/>
          <a:ext cx="1654016" cy="16540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err="1">
              <a:latin typeface="Calibri Light" panose="020F0302020204030204"/>
            </a:rPr>
            <a:t>Cynnig</a:t>
          </a:r>
          <a:r>
            <a:rPr lang="en-GB" sz="1700" kern="1200">
              <a:latin typeface="Calibri Light" panose="020F0302020204030204"/>
            </a:rPr>
            <a:t> </a:t>
          </a:r>
          <a:r>
            <a:rPr lang="en-GB" sz="1700" kern="1200" err="1">
              <a:latin typeface="Calibri Light" panose="020F0302020204030204"/>
            </a:rPr>
            <a:t>sesiynau</a:t>
          </a:r>
          <a:r>
            <a:rPr lang="en-GB" sz="1700" kern="1200">
              <a:latin typeface="Calibri Light" panose="020F0302020204030204"/>
            </a:rPr>
            <a:t> </a:t>
          </a:r>
          <a:r>
            <a:rPr lang="en-GB" sz="1700" kern="1200" err="1">
              <a:latin typeface="Calibri Light" panose="020F0302020204030204"/>
            </a:rPr>
            <a:t>hyfforddi</a:t>
          </a:r>
          <a:r>
            <a:rPr lang="en-GB" sz="1700" kern="1200">
              <a:latin typeface="Calibri Light" panose="020F0302020204030204"/>
            </a:rPr>
            <a:t> </a:t>
          </a:r>
          <a:r>
            <a:rPr lang="en-GB" sz="1700" kern="1200" err="1">
              <a:latin typeface="Calibri Light" panose="020F0302020204030204"/>
            </a:rPr>
            <a:t>i</a:t>
          </a:r>
          <a:r>
            <a:rPr lang="en-GB" sz="1700" kern="1200">
              <a:latin typeface="Calibri Light" panose="020F0302020204030204"/>
            </a:rPr>
            <a:t> </a:t>
          </a:r>
          <a:r>
            <a:rPr lang="en-GB" sz="1700" kern="1200" err="1">
              <a:latin typeface="Calibri Light" panose="020F0302020204030204"/>
            </a:rPr>
            <a:t>fyfyrwyr</a:t>
          </a:r>
          <a:endParaRPr lang="en-US" sz="1700" kern="1200"/>
        </a:p>
      </dsp:txBody>
      <dsp:txXfrm>
        <a:off x="243472" y="1812491"/>
        <a:ext cx="1169566" cy="1169566"/>
      </dsp:txXfrm>
    </dsp:sp>
    <dsp:sp modelId="{B46A110D-FACF-4154-9443-BC7E3F5ADBE6}">
      <dsp:nvSpPr>
        <dsp:cNvPr id="0" name=""/>
        <dsp:cNvSpPr/>
      </dsp:nvSpPr>
      <dsp:spPr>
        <a:xfrm>
          <a:off x="1789570" y="1917610"/>
          <a:ext cx="959329" cy="95932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916729" y="2284457"/>
        <a:ext cx="705011" cy="225635"/>
      </dsp:txXfrm>
    </dsp:sp>
    <dsp:sp modelId="{DF439843-3F29-406D-81B2-C1F50FAAAABB}">
      <dsp:nvSpPr>
        <dsp:cNvPr id="0" name=""/>
        <dsp:cNvSpPr/>
      </dsp:nvSpPr>
      <dsp:spPr>
        <a:xfrm>
          <a:off x="2883205" y="1570266"/>
          <a:ext cx="1654016" cy="16540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err="1">
              <a:latin typeface="Calibri Light" panose="020F0302020204030204"/>
            </a:rPr>
            <a:t>Cymedroli</a:t>
          </a:r>
          <a:r>
            <a:rPr lang="en-GB" sz="1700" kern="1200">
              <a:latin typeface="Calibri Light" panose="020F0302020204030204"/>
            </a:rPr>
            <a:t> </a:t>
          </a:r>
          <a:r>
            <a:rPr lang="en-GB" sz="1700" kern="1200" err="1">
              <a:latin typeface="Calibri Light" panose="020F0302020204030204"/>
            </a:rPr>
            <a:t>portffolios</a:t>
          </a:r>
          <a:r>
            <a:rPr lang="en-GB" sz="1700" kern="1200">
              <a:latin typeface="Calibri Light" panose="020F0302020204030204"/>
            </a:rPr>
            <a:t> </a:t>
          </a:r>
          <a:r>
            <a:rPr lang="en-GB" sz="1700" kern="1200" err="1">
              <a:latin typeface="Calibri Light" panose="020F0302020204030204"/>
            </a:rPr>
            <a:t>darpar</a:t>
          </a:r>
          <a:r>
            <a:rPr lang="en-GB" sz="1700" kern="1200">
              <a:latin typeface="Calibri Light" panose="020F0302020204030204"/>
            </a:rPr>
            <a:t> </a:t>
          </a:r>
          <a:r>
            <a:rPr lang="en-GB" sz="1700" kern="1200" err="1">
              <a:latin typeface="Calibri Light" panose="020F0302020204030204"/>
            </a:rPr>
            <a:t>athrawon</a:t>
          </a:r>
          <a:endParaRPr lang="en-US" sz="1700" kern="1200"/>
        </a:p>
      </dsp:txBody>
      <dsp:txXfrm>
        <a:off x="3125430" y="1812491"/>
        <a:ext cx="1169566" cy="1169566"/>
      </dsp:txXfrm>
    </dsp:sp>
    <dsp:sp modelId="{CF49DD49-4AF4-457E-AFE4-CE76070024C9}">
      <dsp:nvSpPr>
        <dsp:cNvPr id="0" name=""/>
        <dsp:cNvSpPr/>
      </dsp:nvSpPr>
      <dsp:spPr>
        <a:xfrm>
          <a:off x="4671528" y="1917610"/>
          <a:ext cx="959329" cy="959329"/>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798687" y="2115232"/>
        <a:ext cx="705011" cy="564085"/>
      </dsp:txXfrm>
    </dsp:sp>
    <dsp:sp modelId="{18D603EF-9EB0-4AEA-AE3E-7498AFCFF964}">
      <dsp:nvSpPr>
        <dsp:cNvPr id="0" name=""/>
        <dsp:cNvSpPr/>
      </dsp:nvSpPr>
      <dsp:spPr>
        <a:xfrm>
          <a:off x="5765163" y="1570266"/>
          <a:ext cx="1654016" cy="16540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GB" sz="1700" kern="1200" err="1">
              <a:latin typeface="Calibri Light" panose="020F0302020204030204"/>
            </a:rPr>
            <a:t>Cadarnhau'r</a:t>
          </a:r>
          <a:r>
            <a:rPr lang="en-GB" sz="1700" kern="1200">
              <a:latin typeface="Calibri Light" panose="020F0302020204030204"/>
            </a:rPr>
            <a:t> </a:t>
          </a:r>
          <a:r>
            <a:rPr lang="en-GB" sz="1700" kern="1200" err="1">
              <a:latin typeface="Calibri Light" panose="020F0302020204030204"/>
            </a:rPr>
            <a:t>portffolios</a:t>
          </a:r>
          <a:r>
            <a:rPr lang="en-GB" sz="1700" kern="1200">
              <a:latin typeface="Calibri Light" panose="020F0302020204030204"/>
            </a:rPr>
            <a:t> yn </a:t>
          </a:r>
          <a:r>
            <a:rPr lang="en-GB" sz="1700" kern="1200" err="1">
              <a:latin typeface="Calibri Light" panose="020F0302020204030204"/>
            </a:rPr>
            <a:t>erbyn</a:t>
          </a:r>
          <a:r>
            <a:rPr lang="en-GB" sz="1700" kern="1200">
              <a:latin typeface="Calibri Light" panose="020F0302020204030204"/>
            </a:rPr>
            <a:t> y </a:t>
          </a:r>
          <a:r>
            <a:rPr lang="en-GB" sz="1700" kern="1200" err="1">
              <a:latin typeface="Calibri Light" panose="020F0302020204030204"/>
            </a:rPr>
            <a:t>Fframwaith</a:t>
          </a:r>
          <a:endParaRPr lang="en-US" sz="1700" kern="1200"/>
        </a:p>
      </dsp:txBody>
      <dsp:txXfrm>
        <a:off x="6007388" y="1812491"/>
        <a:ext cx="1169566" cy="1169566"/>
      </dsp:txXfrm>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EF21BC-7FEF-4180-99FB-A2D85211DD79}" type="datetimeFigureOut">
              <a:t>3/19/2024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7834FD-5F88-44E0-8D02-29E296FF6AD2}" type="slidenum">
              <a:t>‹#›</a:t>
            </a:fld>
            <a:endParaRPr lang="en-US"/>
          </a:p>
        </p:txBody>
      </p:sp>
    </p:spTree>
    <p:extLst>
      <p:ext uri="{BB962C8B-B14F-4D97-AF65-F5344CB8AC3E}">
        <p14:creationId xmlns:p14="http://schemas.microsoft.com/office/powerpoint/2010/main" val="238417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882544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619991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433699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176800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86000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intention is that we will go through this document in greater detail in the QTS pathway session next week to ensure that they are secure in their knowledge of the expectations. It is important that they read this in advance of their preparation period next week. </a:t>
            </a:r>
          </a:p>
          <a:p>
            <a:endParaRPr lang="en-US"/>
          </a:p>
          <a:p>
            <a:r>
              <a:rPr lang="en-US"/>
              <a:t>However, please reassure them that there will be an opportunity to ask further questions in next week's session.</a:t>
            </a:r>
          </a:p>
          <a:p>
            <a:endParaRPr lang="en-US">
              <a:cs typeface="Calibri"/>
            </a:endParaRPr>
          </a:p>
        </p:txBody>
      </p:sp>
      <p:sp>
        <p:nvSpPr>
          <p:cNvPr id="4" name="Slide Number Placeholder 3"/>
          <p:cNvSpPr>
            <a:spLocks noGrp="1"/>
          </p:cNvSpPr>
          <p:nvPr>
            <p:ph type="sldNum" sz="quarter" idx="5"/>
          </p:nvPr>
        </p:nvSpPr>
        <p:spPr/>
        <p:txBody>
          <a:bodyPr/>
          <a:lstStyle/>
          <a:p>
            <a:fld id="{E57834FD-5F88-44E0-8D02-29E296FF6AD2}" type="slidenum">
              <a:rPr lang="en-GB"/>
              <a:t>8</a:t>
            </a:fld>
            <a:endParaRPr lang="en-GB"/>
          </a:p>
        </p:txBody>
      </p:sp>
    </p:spTree>
    <p:extLst>
      <p:ext uri="{BB962C8B-B14F-4D97-AF65-F5344CB8AC3E}">
        <p14:creationId xmlns:p14="http://schemas.microsoft.com/office/powerpoint/2010/main" val="501793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81040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Please note the change to the attendance policy this year, there are some differences than the process followed last year.</a:t>
            </a:r>
            <a:endParaRPr lang="en-US"/>
          </a:p>
          <a:p>
            <a:endParaRPr lang="en-GB"/>
          </a:p>
          <a:p>
            <a:r>
              <a:rPr lang="en-GB"/>
              <a:t>There is no longer a 'request for leave of absence' form, this has been replaced with the above processes.</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653602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WLD – </a:t>
            </a:r>
            <a:r>
              <a:rPr lang="en-GB" err="1">
                <a:cs typeface="Calibri"/>
              </a:rPr>
              <a:t>Cofiwch</a:t>
            </a:r>
            <a:r>
              <a:rPr lang="en-GB">
                <a:cs typeface="Calibri"/>
              </a:rPr>
              <a:t> - (Remember)</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173079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913955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2320241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91146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cs typeface="Calibri"/>
              </a:rPr>
              <a:t>Although ST is advised to complete only 2 Evaluations a week it is to be noted that it is good practise to evaluate all lessons in your learning journal</a:t>
            </a:r>
          </a:p>
          <a:p>
            <a:endParaRPr lang="en-GB">
              <a:cs typeface="Calibri"/>
            </a:endParaRPr>
          </a:p>
          <a:p>
            <a:r>
              <a:rPr lang="en-GB">
                <a:cs typeface="Calibri"/>
              </a:rPr>
              <a:t>WLD – </a:t>
            </a:r>
            <a:r>
              <a:rPr lang="en-GB" err="1">
                <a:cs typeface="Calibri"/>
              </a:rPr>
              <a:t>Pawb</a:t>
            </a:r>
            <a:r>
              <a:rPr lang="en-GB">
                <a:cs typeface="Calibri"/>
              </a:rPr>
              <a:t> </a:t>
            </a:r>
            <a:r>
              <a:rPr lang="en-GB" err="1">
                <a:cs typeface="Calibri"/>
              </a:rPr>
              <a:t>yn</a:t>
            </a:r>
            <a:r>
              <a:rPr lang="en-GB">
                <a:cs typeface="Calibri"/>
              </a:rPr>
              <a:t> </a:t>
            </a:r>
            <a:r>
              <a:rPr lang="en-GB" err="1">
                <a:cs typeface="Calibri"/>
              </a:rPr>
              <a:t>deall</a:t>
            </a:r>
            <a:r>
              <a:rPr lang="en-GB">
                <a:cs typeface="Calibri"/>
              </a:rPr>
              <a:t>? (Everyone understand?)</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987253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Pawb</a:t>
            </a:r>
            <a:r>
              <a:rPr lang="en-US">
                <a:cs typeface="Calibri"/>
              </a:rPr>
              <a:t> </a:t>
            </a:r>
            <a:r>
              <a:rPr lang="en-US" err="1">
                <a:cs typeface="Calibri"/>
              </a:rPr>
              <a:t>yn</a:t>
            </a:r>
            <a:r>
              <a:rPr lang="en-US">
                <a:cs typeface="Calibri"/>
              </a:rPr>
              <a:t> </a:t>
            </a:r>
            <a:r>
              <a:rPr lang="en-US" err="1">
                <a:cs typeface="Calibri"/>
              </a:rPr>
              <a:t>deall</a:t>
            </a:r>
            <a:r>
              <a:rPr lang="en-US">
                <a:cs typeface="Calibri"/>
              </a:rPr>
              <a:t>? (Everyone understand?)</a:t>
            </a:r>
          </a:p>
        </p:txBody>
      </p:sp>
      <p:sp>
        <p:nvSpPr>
          <p:cNvPr id="4" name="Slide Number Placeholder 3"/>
          <p:cNvSpPr>
            <a:spLocks noGrp="1"/>
          </p:cNvSpPr>
          <p:nvPr>
            <p:ph type="sldNum" sz="quarter" idx="5"/>
          </p:nvPr>
        </p:nvSpPr>
        <p:spPr/>
        <p:txBody>
          <a:bodyPr/>
          <a:lstStyle/>
          <a:p>
            <a:fld id="{E57834FD-5F88-44E0-8D02-29E296FF6AD2}" type="slidenum">
              <a:rPr lang="en-GB"/>
              <a:t>17</a:t>
            </a:fld>
            <a:endParaRPr lang="en-GB"/>
          </a:p>
        </p:txBody>
      </p:sp>
    </p:spTree>
    <p:extLst>
      <p:ext uri="{BB962C8B-B14F-4D97-AF65-F5344CB8AC3E}">
        <p14:creationId xmlns:p14="http://schemas.microsoft.com/office/powerpoint/2010/main" val="31708428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749401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3688366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4.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3/19/2024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19/03/2024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3.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theme" Target="../theme/theme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24.xml"/><Relationship Id="rId4" Type="http://schemas.openxmlformats.org/officeDocument/2006/relationships/image" Target="../media/image9.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 id="2147483728" r:id="rId7"/>
    <p:sldLayoutId id="2147483762" r:id="rId8"/>
    <p:sldLayoutId id="214748373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662" r:id="rId2"/>
    <p:sldLayoutId id="2147483660" r:id="rId3"/>
    <p:sldLayoutId id="2147483665" r:id="rId4"/>
    <p:sldLayoutId id="2147483661" r:id="rId5"/>
    <p:sldLayoutId id="2147483729" r:id="rId6"/>
    <p:sldLayoutId id="2147483761" r:id="rId7"/>
    <p:sldLayoutId id="2147483719" r:id="rId8"/>
    <p:sldLayoutId id="214748372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17.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slideLayout" Target="../slideLayouts/slideLayout7.xml"/><Relationship Id="rId7" Type="http://schemas.openxmlformats.org/officeDocument/2006/relationships/image" Target="../media/image42.jpeg"/><Relationship Id="rId2" Type="http://schemas.openxmlformats.org/officeDocument/2006/relationships/video" Target="https://www.youtube.com/embed/pqjEqCj_zM0?feature=oembed" TargetMode="External"/><Relationship Id="rId1" Type="http://schemas.openxmlformats.org/officeDocument/2006/relationships/video" Target="https://www.youtube.com/embed/Raejtmqx4_8?feature=oembed" TargetMode="External"/><Relationship Id="rId6" Type="http://schemas.openxmlformats.org/officeDocument/2006/relationships/image" Target="../media/image41.png"/><Relationship Id="rId5" Type="http://schemas.openxmlformats.org/officeDocument/2006/relationships/image" Target="../media/image17.png"/><Relationship Id="rId10" Type="http://schemas.openxmlformats.org/officeDocument/2006/relationships/image" Target="../media/image45.png"/><Relationship Id="rId4" Type="http://schemas.openxmlformats.org/officeDocument/2006/relationships/notesSlide" Target="../notesSlides/notesSlide16.xml"/><Relationship Id="rId9" Type="http://schemas.openxmlformats.org/officeDocument/2006/relationships/image" Target="../media/image44.jpe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standing in front of a yellow wall&#10;&#10;Description automatically generated">
            <a:extLst>
              <a:ext uri="{FF2B5EF4-FFF2-40B4-BE49-F238E27FC236}">
                <a16:creationId xmlns:a16="http://schemas.microsoft.com/office/drawing/2014/main" id="{9900FFC4-8DC9-20AF-7DC5-7C7E025B11A4}"/>
              </a:ext>
            </a:extLst>
          </p:cNvPr>
          <p:cNvPicPr>
            <a:picLocks noGrp="1" noChangeAspect="1"/>
          </p:cNvPicPr>
          <p:nvPr>
            <p:ph idx="1"/>
          </p:nvPr>
        </p:nvPicPr>
        <p:blipFill>
          <a:blip r:embed="rId2"/>
          <a:stretch>
            <a:fillRect/>
          </a:stretch>
        </p:blipFill>
        <p:spPr>
          <a:xfrm>
            <a:off x="5301507" y="1261467"/>
            <a:ext cx="6652751" cy="4543313"/>
          </a:xfrm>
        </p:spPr>
      </p:pic>
    </p:spTree>
    <p:extLst>
      <p:ext uri="{BB962C8B-B14F-4D97-AF65-F5344CB8AC3E}">
        <p14:creationId xmlns:p14="http://schemas.microsoft.com/office/powerpoint/2010/main" val="16075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689077" y="775445"/>
            <a:ext cx="9490744" cy="640080"/>
          </a:xfrm>
        </p:spPr>
        <p:txBody>
          <a:bodyPr>
            <a:noAutofit/>
          </a:bodyPr>
          <a:lstStyle/>
          <a:p>
            <a:r>
              <a:rPr lang="en-GB" sz="4000" dirty="0">
                <a:solidFill>
                  <a:schemeClr val="bg2">
                    <a:lumMod val="25000"/>
                  </a:schemeClr>
                </a:solidFill>
                <a:latin typeface="+mn-lt"/>
              </a:rPr>
              <a:t>LLWYBR SAC/QTS PATHWAY  </a:t>
            </a:r>
            <a:br>
              <a:rPr lang="en-US" dirty="0"/>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335594" y="1706576"/>
            <a:ext cx="13224502" cy="1725705"/>
          </a:xfrm>
        </p:spPr>
        <p:txBody>
          <a:bodyPr vert="horz" lIns="91440" tIns="45720" rIns="91440" bIns="45720" rtlCol="0" anchor="t">
            <a:normAutofit lnSpcReduction="10000"/>
          </a:bodyPr>
          <a:lstStyle/>
          <a:p>
            <a:r>
              <a:rPr lang="en-GB" sz="6000" dirty="0">
                <a:ea typeface="+mj-lt"/>
                <a:cs typeface="+mj-lt"/>
              </a:rPr>
              <a:t>'</a:t>
            </a:r>
            <a:r>
              <a:rPr lang="cy-GB" sz="6000" dirty="0">
                <a:ea typeface="+mj-lt"/>
                <a:cs typeface="+mj-lt"/>
              </a:rPr>
              <a:t>Paratoi ar gyfer </a:t>
            </a:r>
            <a:r>
              <a:rPr lang="en-GB" sz="6000" dirty="0">
                <a:ea typeface="+mj-lt"/>
                <a:cs typeface="+mj-lt"/>
              </a:rPr>
              <a:t>PTE'</a:t>
            </a:r>
            <a:endParaRPr lang="en-US" sz="6000" dirty="0">
              <a:ea typeface="+mj-lt"/>
              <a:cs typeface="+mj-lt"/>
            </a:endParaRPr>
          </a:p>
          <a:p>
            <a:r>
              <a:rPr lang="en-GB" sz="6000" dirty="0"/>
              <a:t>'Preparation for PTE'</a:t>
            </a:r>
            <a:endParaRPr lang="en-US" sz="6000" dirty="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dirty="0">
                <a:solidFill>
                  <a:schemeClr val="bg2">
                    <a:lumMod val="25000"/>
                  </a:schemeClr>
                </a:solidFill>
              </a:rPr>
              <a:t>21.03.24   2-4</a:t>
            </a:r>
            <a:endParaRPr lang="en-US" dirty="0">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361842" y="3725587"/>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336746" y="4574052"/>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950880" y="3775369"/>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7033806" y="457157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23831" y="551243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560341"/>
            <a:ext cx="1294282" cy="862644"/>
          </a:xfrm>
          <a:prstGeom prst="rect">
            <a:avLst/>
          </a:prstGeom>
        </p:spPr>
      </p:pic>
    </p:spTree>
    <p:extLst>
      <p:ext uri="{BB962C8B-B14F-4D97-AF65-F5344CB8AC3E}">
        <p14:creationId xmlns:p14="http://schemas.microsoft.com/office/powerpoint/2010/main" val="386602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98133" y="1139355"/>
            <a:ext cx="5465572" cy="5129499"/>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3200">
              <a:solidFill>
                <a:schemeClr val="tx1"/>
              </a:solidFill>
            </a:endParaRPr>
          </a:p>
          <a:p>
            <a:pPr algn="ctr"/>
            <a:endParaRPr lang="en-GB" sz="3200">
              <a:solidFill>
                <a:schemeClr val="tx1"/>
              </a:solidFill>
              <a:latin typeface="Arial"/>
              <a:cs typeface="Arial"/>
            </a:endParaRPr>
          </a:p>
          <a:p>
            <a:pPr algn="ctr"/>
            <a:endParaRPr lang="en-GB" sz="3200">
              <a:solidFill>
                <a:schemeClr val="tx1"/>
              </a:solidFill>
              <a:latin typeface="Arial"/>
              <a:cs typeface="Arial"/>
            </a:endParaRPr>
          </a:p>
          <a:p>
            <a:pPr algn="ctr"/>
            <a:endParaRPr lang="en-GB" sz="3200" dirty="0">
              <a:solidFill>
                <a:srgbClr val="00B050"/>
              </a:solidFill>
              <a:latin typeface="Arial"/>
              <a:cs typeface="Arial"/>
            </a:endParaRPr>
          </a:p>
          <a:p>
            <a:pPr algn="ctr"/>
            <a:r>
              <a:rPr lang="en-GB" sz="3200" dirty="0">
                <a:solidFill>
                  <a:srgbClr val="00B050"/>
                </a:solidFill>
                <a:latin typeface="Arial"/>
                <a:cs typeface="Arial"/>
              </a:rPr>
              <a:t>BD: </a:t>
            </a:r>
            <a:r>
              <a:rPr lang="en-GB" sz="3200" dirty="0" err="1">
                <a:solidFill>
                  <a:srgbClr val="00B050"/>
                </a:solidFill>
                <a:latin typeface="Arial"/>
                <a:cs typeface="Arial"/>
              </a:rPr>
              <a:t>Datblygu</a:t>
            </a:r>
            <a:r>
              <a:rPr lang="en-GB" sz="3200" dirty="0">
                <a:solidFill>
                  <a:srgbClr val="00B050"/>
                </a:solidFill>
                <a:latin typeface="Arial"/>
                <a:cs typeface="Arial"/>
              </a:rPr>
              <a:t> </a:t>
            </a:r>
            <a:r>
              <a:rPr lang="en-GB" sz="3200" dirty="0" err="1">
                <a:solidFill>
                  <a:srgbClr val="00B050"/>
                </a:solidFill>
                <a:latin typeface="Arial"/>
                <a:cs typeface="Arial"/>
              </a:rPr>
              <a:t>dealltwriaeth</a:t>
            </a:r>
            <a:r>
              <a:rPr lang="en-GB" sz="3200" dirty="0">
                <a:solidFill>
                  <a:srgbClr val="00B050"/>
                </a:solidFill>
                <a:latin typeface="Arial"/>
                <a:cs typeface="Arial"/>
              </a:rPr>
              <a:t> </a:t>
            </a:r>
            <a:r>
              <a:rPr lang="en-GB" sz="3200" dirty="0" err="1">
                <a:solidFill>
                  <a:srgbClr val="00B050"/>
                </a:solidFill>
                <a:latin typeface="Arial"/>
                <a:cs typeface="Arial"/>
              </a:rPr>
              <a:t>o'r</a:t>
            </a:r>
            <a:r>
              <a:rPr lang="en-GB" sz="3200" dirty="0">
                <a:solidFill>
                  <a:srgbClr val="00B050"/>
                </a:solidFill>
                <a:latin typeface="Arial"/>
                <a:cs typeface="Arial"/>
              </a:rPr>
              <a:t> </a:t>
            </a:r>
            <a:r>
              <a:rPr lang="en-GB" sz="3200" dirty="0" err="1">
                <a:solidFill>
                  <a:srgbClr val="00B050"/>
                </a:solidFill>
                <a:latin typeface="Arial"/>
                <a:cs typeface="Arial"/>
              </a:rPr>
              <a:t>gofynion</a:t>
            </a:r>
            <a:r>
              <a:rPr lang="en-GB" sz="3200" dirty="0">
                <a:solidFill>
                  <a:srgbClr val="00B050"/>
                </a:solidFill>
                <a:latin typeface="Arial"/>
                <a:cs typeface="Arial"/>
              </a:rPr>
              <a:t> </a:t>
            </a:r>
            <a:r>
              <a:rPr lang="en-GB" sz="3200" dirty="0" err="1">
                <a:solidFill>
                  <a:srgbClr val="00B050"/>
                </a:solidFill>
                <a:latin typeface="Arial"/>
                <a:cs typeface="Arial"/>
              </a:rPr>
              <a:t>ar</a:t>
            </a:r>
            <a:r>
              <a:rPr lang="en-GB" sz="3200" dirty="0">
                <a:solidFill>
                  <a:srgbClr val="00B050"/>
                </a:solidFill>
                <a:latin typeface="Arial"/>
                <a:cs typeface="Arial"/>
              </a:rPr>
              <a:t> </a:t>
            </a:r>
            <a:r>
              <a:rPr lang="en-GB" sz="3200" dirty="0" err="1">
                <a:solidFill>
                  <a:srgbClr val="00B050"/>
                </a:solidFill>
                <a:latin typeface="Arial"/>
                <a:cs typeface="Arial"/>
              </a:rPr>
              <a:t>gyfer</a:t>
            </a:r>
            <a:r>
              <a:rPr lang="en-GB" sz="3200" dirty="0">
                <a:solidFill>
                  <a:srgbClr val="00B050"/>
                </a:solidFill>
                <a:latin typeface="Arial"/>
                <a:cs typeface="Arial"/>
              </a:rPr>
              <a:t> PAP1.</a:t>
            </a:r>
            <a:endParaRPr lang="en-GB" sz="3200" b="0" dirty="0">
              <a:solidFill>
                <a:srgbClr val="000000"/>
              </a:solidFill>
              <a:latin typeface="Arial"/>
              <a:cs typeface="Arial"/>
            </a:endParaRPr>
          </a:p>
          <a:p>
            <a:pPr algn="ctr"/>
            <a:endParaRPr lang="en-GB" sz="3200" dirty="0">
              <a:solidFill>
                <a:srgbClr val="00B050"/>
              </a:solidFill>
              <a:latin typeface="Arial"/>
              <a:cs typeface="Arial"/>
            </a:endParaRPr>
          </a:p>
          <a:p>
            <a:pPr algn="ctr"/>
            <a:endParaRPr lang="en-GB" sz="3200" dirty="0">
              <a:solidFill>
                <a:srgbClr val="00B050"/>
              </a:solidFill>
            </a:endParaRPr>
          </a:p>
          <a:p>
            <a:pPr algn="ctr"/>
            <a:endParaRPr lang="en-GB" sz="3200">
              <a:solidFill>
                <a:schemeClr val="tx1"/>
              </a:solidFill>
              <a:latin typeface="Arial"/>
              <a:cs typeface="Aria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20920" y="-88365"/>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600" b="1" u="sng">
              <a:solidFill>
                <a:srgbClr val="00B050"/>
              </a:solidFill>
              <a:ea typeface="+mj-lt"/>
              <a:cs typeface="+mj-lt"/>
            </a:endParaRPr>
          </a:p>
        </p:txBody>
      </p:sp>
      <p:pic>
        <p:nvPicPr>
          <p:cNvPr id="2" name="Picture 1" descr="A group of cartoon people&#10;&#10;Description automatically generated">
            <a:extLst>
              <a:ext uri="{FF2B5EF4-FFF2-40B4-BE49-F238E27FC236}">
                <a16:creationId xmlns:a16="http://schemas.microsoft.com/office/drawing/2014/main" id="{B1DD2BB0-B236-5556-EC1D-DB4A51C6EB2B}"/>
              </a:ext>
            </a:extLst>
          </p:cNvPr>
          <p:cNvPicPr>
            <a:picLocks noChangeAspect="1"/>
          </p:cNvPicPr>
          <p:nvPr/>
        </p:nvPicPr>
        <p:blipFill>
          <a:blip r:embed="rId3"/>
          <a:stretch>
            <a:fillRect/>
          </a:stretch>
        </p:blipFill>
        <p:spPr>
          <a:xfrm>
            <a:off x="6622211" y="354165"/>
            <a:ext cx="5367067" cy="3173557"/>
          </a:xfrm>
          <a:prstGeom prst="rect">
            <a:avLst/>
          </a:prstGeom>
        </p:spPr>
      </p:pic>
    </p:spTree>
    <p:extLst>
      <p:ext uri="{BB962C8B-B14F-4D97-AF65-F5344CB8AC3E}">
        <p14:creationId xmlns:p14="http://schemas.microsoft.com/office/powerpoint/2010/main" val="291081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0404"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58269" y="148220"/>
            <a:ext cx="11857195" cy="6601807"/>
          </a:xfrm>
          <a:prstGeom prst="rect">
            <a:avLst/>
          </a:prstGeom>
          <a:noFill/>
        </p:spPr>
        <p:txBody>
          <a:bodyPr wrap="square" lIns="91440" tIns="45720" rIns="91440" bIns="45720" anchor="t">
            <a:spAutoFit/>
          </a:bodyPr>
          <a:lstStyle/>
          <a:p>
            <a:endParaRPr lang="en-GB" sz="3200" b="1" spc="-8">
              <a:solidFill>
                <a:srgbClr val="00B050"/>
              </a:solidFill>
              <a:latin typeface="Calibri"/>
              <a:cs typeface="Calibri"/>
            </a:endParaRPr>
          </a:p>
          <a:p>
            <a:r>
              <a:rPr lang="en-GB" sz="3200" b="1" spc="-8" err="1">
                <a:solidFill>
                  <a:srgbClr val="00B050"/>
                </a:solidFill>
                <a:latin typeface="Calibri"/>
                <a:cs typeface="Calibri"/>
              </a:rPr>
              <a:t>Erbyn</a:t>
            </a:r>
            <a:r>
              <a:rPr lang="en-GB" sz="3200" b="1" spc="-8">
                <a:solidFill>
                  <a:srgbClr val="00B050"/>
                </a:solidFill>
                <a:latin typeface="Calibri"/>
                <a:cs typeface="Calibri"/>
              </a:rPr>
              <a:t> </a:t>
            </a:r>
            <a:r>
              <a:rPr lang="en-GB" sz="3200" b="1" spc="-8" err="1">
                <a:solidFill>
                  <a:srgbClr val="00B050"/>
                </a:solidFill>
                <a:latin typeface="Calibri"/>
                <a:cs typeface="Calibri"/>
              </a:rPr>
              <a:t>diwedd</a:t>
            </a:r>
            <a:r>
              <a:rPr lang="en-GB" sz="3200" b="1" spc="-8">
                <a:solidFill>
                  <a:srgbClr val="00B050"/>
                </a:solidFill>
                <a:latin typeface="Calibri"/>
                <a:cs typeface="Calibri"/>
              </a:rPr>
              <a:t> y </a:t>
            </a:r>
            <a:r>
              <a:rPr lang="en-GB" sz="3200" b="1" spc="-8" err="1">
                <a:solidFill>
                  <a:srgbClr val="00B050"/>
                </a:solidFill>
                <a:latin typeface="Calibri"/>
                <a:cs typeface="Calibri"/>
              </a:rPr>
              <a:t>sesiwn</a:t>
            </a:r>
            <a:r>
              <a:rPr lang="en-GB" sz="3200" b="1" spc="-8">
                <a:solidFill>
                  <a:srgbClr val="00B050"/>
                </a:solidFill>
                <a:latin typeface="Calibri"/>
                <a:cs typeface="Calibri"/>
              </a:rPr>
              <a:t>, </a:t>
            </a:r>
            <a:r>
              <a:rPr lang="en-GB" sz="3200" b="1" spc="-8" err="1">
                <a:solidFill>
                  <a:srgbClr val="00B050"/>
                </a:solidFill>
                <a:latin typeface="Calibri"/>
                <a:cs typeface="Calibri"/>
              </a:rPr>
              <a:t>byddwch</a:t>
            </a:r>
            <a:r>
              <a:rPr lang="en-GB" sz="3200" b="1" spc="-8">
                <a:solidFill>
                  <a:srgbClr val="00B050"/>
                </a:solidFill>
                <a:latin typeface="Calibri"/>
                <a:cs typeface="Calibri"/>
              </a:rPr>
              <a:t>...</a:t>
            </a:r>
            <a:endParaRPr lang="en-GB" sz="3200" spc="-8">
              <a:ea typeface="+mn-lt"/>
              <a:cs typeface="+mn-lt"/>
            </a:endParaRPr>
          </a:p>
          <a:p>
            <a:endParaRPr lang="en-GB" sz="2800" b="1" spc="-8">
              <a:solidFill>
                <a:srgbClr val="00B050"/>
              </a:solidFill>
              <a:cs typeface="Calibri"/>
            </a:endParaRPr>
          </a:p>
          <a:p>
            <a:endParaRPr lang="en-GB" sz="2800" b="1" spc="-8">
              <a:solidFill>
                <a:srgbClr val="00B050"/>
              </a:solidFill>
              <a:ea typeface="+mn-lt"/>
              <a:cs typeface="+mn-lt"/>
            </a:endParaRPr>
          </a:p>
          <a:p>
            <a:pPr marL="352425" indent="-342900">
              <a:lnSpc>
                <a:spcPct val="150000"/>
              </a:lnSpc>
              <a:spcBef>
                <a:spcPts val="1515"/>
              </a:spcBef>
              <a:buFont typeface="Arial"/>
              <a:buChar char="•"/>
            </a:pPr>
            <a:r>
              <a:rPr lang="en-US" sz="2800" b="1">
                <a:solidFill>
                  <a:srgbClr val="002060"/>
                </a:solidFill>
                <a:ea typeface="+mn-lt"/>
                <a:cs typeface="+mn-lt"/>
              </a:rPr>
              <a:t>Deall y </a:t>
            </a:r>
            <a:r>
              <a:rPr lang="en-US" sz="2800" b="1" err="1">
                <a:solidFill>
                  <a:srgbClr val="002060"/>
                </a:solidFill>
                <a:ea typeface="+mn-lt"/>
                <a:cs typeface="+mn-lt"/>
              </a:rPr>
              <a:t>gofynion</a:t>
            </a:r>
            <a:r>
              <a:rPr lang="en-US" sz="2800" b="1">
                <a:solidFill>
                  <a:srgbClr val="002060"/>
                </a:solidFill>
                <a:ea typeface="+mn-lt"/>
                <a:cs typeface="+mn-lt"/>
              </a:rPr>
              <a:t> </a:t>
            </a:r>
            <a:r>
              <a:rPr lang="en-US" sz="2800" b="1" err="1">
                <a:solidFill>
                  <a:srgbClr val="002060"/>
                </a:solidFill>
                <a:ea typeface="+mn-lt"/>
                <a:cs typeface="+mn-lt"/>
              </a:rPr>
              <a:t>ar</a:t>
            </a:r>
            <a:r>
              <a:rPr lang="en-US" sz="2800" b="1">
                <a:solidFill>
                  <a:srgbClr val="002060"/>
                </a:solidFill>
                <a:ea typeface="+mn-lt"/>
                <a:cs typeface="+mn-lt"/>
              </a:rPr>
              <a:t> </a:t>
            </a:r>
            <a:r>
              <a:rPr lang="en-US" sz="2800" b="1" err="1">
                <a:solidFill>
                  <a:srgbClr val="002060"/>
                </a:solidFill>
                <a:ea typeface="+mn-lt"/>
                <a:cs typeface="+mn-lt"/>
              </a:rPr>
              <a:t>gyfer</a:t>
            </a:r>
            <a:r>
              <a:rPr lang="en-US" sz="2800" b="1">
                <a:solidFill>
                  <a:srgbClr val="002060"/>
                </a:solidFill>
                <a:ea typeface="+mn-lt"/>
                <a:cs typeface="+mn-lt"/>
              </a:rPr>
              <a:t> </a:t>
            </a:r>
            <a:r>
              <a:rPr lang="en-US" sz="2800" b="1" err="1">
                <a:solidFill>
                  <a:srgbClr val="002060"/>
                </a:solidFill>
                <a:ea typeface="+mn-lt"/>
                <a:cs typeface="+mn-lt"/>
              </a:rPr>
              <a:t>eich</a:t>
            </a:r>
            <a:r>
              <a:rPr lang="en-US" sz="2800" b="1">
                <a:solidFill>
                  <a:srgbClr val="002060"/>
                </a:solidFill>
                <a:ea typeface="+mn-lt"/>
                <a:cs typeface="+mn-lt"/>
              </a:rPr>
              <a:t> </a:t>
            </a:r>
            <a:r>
              <a:rPr lang="en-US" sz="2800" b="1" err="1">
                <a:solidFill>
                  <a:srgbClr val="002060"/>
                </a:solidFill>
                <a:ea typeface="+mn-lt"/>
                <a:cs typeface="+mn-lt"/>
              </a:rPr>
              <a:t>ffeil</a:t>
            </a:r>
            <a:r>
              <a:rPr lang="en-US" sz="2800" b="1">
                <a:solidFill>
                  <a:srgbClr val="002060"/>
                </a:solidFill>
                <a:ea typeface="+mn-lt"/>
                <a:cs typeface="+mn-lt"/>
              </a:rPr>
              <a:t> OneDrive a </a:t>
            </a:r>
            <a:r>
              <a:rPr lang="en-US" sz="2800" b="1" err="1">
                <a:solidFill>
                  <a:srgbClr val="002060"/>
                </a:solidFill>
                <a:ea typeface="+mn-lt"/>
                <a:cs typeface="+mn-lt"/>
              </a:rPr>
              <a:t>rhannu'r</a:t>
            </a:r>
            <a:r>
              <a:rPr lang="en-US" sz="2800" b="1">
                <a:solidFill>
                  <a:srgbClr val="002060"/>
                </a:solidFill>
                <a:ea typeface="+mn-lt"/>
                <a:cs typeface="+mn-lt"/>
              </a:rPr>
              <a:t> </a:t>
            </a:r>
            <a:r>
              <a:rPr lang="en-US" sz="2800" b="1" err="1">
                <a:solidFill>
                  <a:srgbClr val="002060"/>
                </a:solidFill>
                <a:ea typeface="+mn-lt"/>
                <a:cs typeface="+mn-lt"/>
              </a:rPr>
              <a:t>dolenni</a:t>
            </a:r>
            <a:r>
              <a:rPr lang="en-US" sz="2800" b="1">
                <a:solidFill>
                  <a:srgbClr val="002060"/>
                </a:solidFill>
                <a:ea typeface="+mn-lt"/>
                <a:cs typeface="+mn-lt"/>
              </a:rPr>
              <a:t>.</a:t>
            </a:r>
            <a:endParaRPr lang="en-US" b="1">
              <a:solidFill>
                <a:srgbClr val="002060"/>
              </a:solidFill>
              <a:cs typeface="Calibri"/>
            </a:endParaRPr>
          </a:p>
          <a:p>
            <a:pPr marL="352425" indent="-342900">
              <a:lnSpc>
                <a:spcPct val="150000"/>
              </a:lnSpc>
              <a:spcBef>
                <a:spcPts val="1515"/>
              </a:spcBef>
              <a:buFont typeface="Arial"/>
              <a:buChar char="•"/>
            </a:pPr>
            <a:r>
              <a:rPr lang="en-US" sz="2800" b="1" err="1">
                <a:solidFill>
                  <a:srgbClr val="002060"/>
                </a:solidFill>
                <a:ea typeface="+mn-lt"/>
                <a:cs typeface="+mn-lt"/>
              </a:rPr>
              <a:t>wedi</a:t>
            </a:r>
            <a:r>
              <a:rPr lang="en-US" sz="2800" b="1">
                <a:solidFill>
                  <a:srgbClr val="002060"/>
                </a:solidFill>
                <a:ea typeface="+mn-lt"/>
                <a:cs typeface="+mn-lt"/>
              </a:rPr>
              <a:t> </a:t>
            </a:r>
            <a:r>
              <a:rPr lang="en-US" sz="2800" b="1" err="1">
                <a:solidFill>
                  <a:srgbClr val="002060"/>
                </a:solidFill>
                <a:ea typeface="+mn-lt"/>
                <a:cs typeface="+mn-lt"/>
              </a:rPr>
              <a:t>ffurfio</a:t>
            </a:r>
            <a:r>
              <a:rPr lang="en-US" sz="2800" b="1">
                <a:solidFill>
                  <a:srgbClr val="002060"/>
                </a:solidFill>
                <a:ea typeface="+mn-lt"/>
                <a:cs typeface="+mn-lt"/>
              </a:rPr>
              <a:t> </a:t>
            </a:r>
            <a:r>
              <a:rPr lang="en-US" sz="2800" b="1" err="1">
                <a:solidFill>
                  <a:srgbClr val="002060"/>
                </a:solidFill>
                <a:ea typeface="+mn-lt"/>
                <a:cs typeface="+mn-lt"/>
              </a:rPr>
              <a:t>cynllun</a:t>
            </a:r>
            <a:r>
              <a:rPr lang="en-US" sz="2800" b="1">
                <a:solidFill>
                  <a:srgbClr val="002060"/>
                </a:solidFill>
                <a:ea typeface="+mn-lt"/>
                <a:cs typeface="+mn-lt"/>
              </a:rPr>
              <a:t> </a:t>
            </a:r>
            <a:r>
              <a:rPr lang="en-US" sz="2800" b="1" err="1">
                <a:solidFill>
                  <a:srgbClr val="002060"/>
                </a:solidFill>
                <a:ea typeface="+mn-lt"/>
                <a:cs typeface="+mn-lt"/>
              </a:rPr>
              <a:t>arsylwi</a:t>
            </a:r>
            <a:r>
              <a:rPr lang="en-US" sz="2800" b="1">
                <a:solidFill>
                  <a:srgbClr val="002060"/>
                </a:solidFill>
                <a:ea typeface="+mn-lt"/>
                <a:cs typeface="+mn-lt"/>
              </a:rPr>
              <a:t> </a:t>
            </a:r>
            <a:r>
              <a:rPr lang="en-US" sz="2800" b="1" err="1">
                <a:solidFill>
                  <a:srgbClr val="002060"/>
                </a:solidFill>
                <a:ea typeface="+mn-lt"/>
                <a:cs typeface="+mn-lt"/>
              </a:rPr>
              <a:t>ar</a:t>
            </a:r>
            <a:r>
              <a:rPr lang="en-US" sz="2800" b="1">
                <a:solidFill>
                  <a:srgbClr val="002060"/>
                </a:solidFill>
                <a:ea typeface="+mn-lt"/>
                <a:cs typeface="+mn-lt"/>
              </a:rPr>
              <a:t> </a:t>
            </a:r>
            <a:r>
              <a:rPr lang="en-US" sz="2800" b="1" err="1">
                <a:solidFill>
                  <a:srgbClr val="002060"/>
                </a:solidFill>
                <a:ea typeface="+mn-lt"/>
                <a:cs typeface="+mn-lt"/>
              </a:rPr>
              <a:t>gyfer</a:t>
            </a:r>
            <a:r>
              <a:rPr lang="en-US" sz="2800" b="1">
                <a:solidFill>
                  <a:srgbClr val="002060"/>
                </a:solidFill>
                <a:ea typeface="+mn-lt"/>
                <a:cs typeface="+mn-lt"/>
              </a:rPr>
              <a:t> </a:t>
            </a:r>
            <a:r>
              <a:rPr lang="en-US" sz="2800" b="1" err="1">
                <a:solidFill>
                  <a:srgbClr val="002060"/>
                </a:solidFill>
                <a:ea typeface="+mn-lt"/>
                <a:cs typeface="+mn-lt"/>
              </a:rPr>
              <a:t>yr</a:t>
            </a:r>
            <a:r>
              <a:rPr lang="en-US" sz="2800" b="1">
                <a:solidFill>
                  <a:srgbClr val="002060"/>
                </a:solidFill>
                <a:ea typeface="+mn-lt"/>
                <a:cs typeface="+mn-lt"/>
              </a:rPr>
              <a:t> </a:t>
            </a:r>
            <a:r>
              <a:rPr lang="en-US" sz="2800" b="1" err="1">
                <a:solidFill>
                  <a:srgbClr val="002060"/>
                </a:solidFill>
                <a:ea typeface="+mn-lt"/>
                <a:cs typeface="+mn-lt"/>
              </a:rPr>
              <a:t>wythnos</a:t>
            </a:r>
            <a:r>
              <a:rPr lang="en-US" sz="2800" b="1">
                <a:solidFill>
                  <a:srgbClr val="002060"/>
                </a:solidFill>
                <a:ea typeface="+mn-lt"/>
                <a:cs typeface="+mn-lt"/>
              </a:rPr>
              <a:t> </a:t>
            </a:r>
            <a:r>
              <a:rPr lang="en-US" sz="2800" b="1" err="1">
                <a:solidFill>
                  <a:srgbClr val="002060"/>
                </a:solidFill>
                <a:ea typeface="+mn-lt"/>
                <a:cs typeface="+mn-lt"/>
              </a:rPr>
              <a:t>gyntaf</a:t>
            </a:r>
            <a:r>
              <a:rPr lang="en-US" sz="2800" b="1">
                <a:solidFill>
                  <a:srgbClr val="002060"/>
                </a:solidFill>
                <a:ea typeface="+mn-lt"/>
                <a:cs typeface="+mn-lt"/>
              </a:rPr>
              <a:t>.</a:t>
            </a:r>
          </a:p>
          <a:p>
            <a:pPr marL="352425" indent="-342900">
              <a:lnSpc>
                <a:spcPct val="150000"/>
              </a:lnSpc>
              <a:spcBef>
                <a:spcPts val="1515"/>
              </a:spcBef>
              <a:buFont typeface="Arial"/>
              <a:buChar char="•"/>
            </a:pPr>
            <a:r>
              <a:rPr lang="en-US" sz="2800" b="1" err="1">
                <a:solidFill>
                  <a:srgbClr val="002060"/>
                </a:solidFill>
                <a:ea typeface="+mn-lt"/>
                <a:cs typeface="+mn-lt"/>
              </a:rPr>
              <a:t>wedi</a:t>
            </a:r>
            <a:r>
              <a:rPr lang="en-US" sz="2800" b="1">
                <a:solidFill>
                  <a:srgbClr val="002060"/>
                </a:solidFill>
                <a:ea typeface="+mn-lt"/>
                <a:cs typeface="+mn-lt"/>
              </a:rPr>
              <a:t> </a:t>
            </a:r>
            <a:r>
              <a:rPr lang="en-US" sz="2800" b="1" err="1">
                <a:solidFill>
                  <a:srgbClr val="002060"/>
                </a:solidFill>
                <a:ea typeface="+mn-lt"/>
                <a:cs typeface="+mn-lt"/>
              </a:rPr>
              <a:t>ffurfio</a:t>
            </a:r>
            <a:r>
              <a:rPr lang="en-US" sz="2800" b="1">
                <a:solidFill>
                  <a:srgbClr val="002060"/>
                </a:solidFill>
                <a:ea typeface="+mn-lt"/>
                <a:cs typeface="+mn-lt"/>
              </a:rPr>
              <a:t> </a:t>
            </a:r>
            <a:r>
              <a:rPr lang="en-US" sz="2800" b="1" err="1">
                <a:solidFill>
                  <a:srgbClr val="002060"/>
                </a:solidFill>
                <a:ea typeface="+mn-lt"/>
                <a:cs typeface="+mn-lt"/>
              </a:rPr>
              <a:t>rhestr</a:t>
            </a:r>
            <a:r>
              <a:rPr lang="en-US" sz="2800" b="1">
                <a:solidFill>
                  <a:srgbClr val="002060"/>
                </a:solidFill>
                <a:ea typeface="+mn-lt"/>
                <a:cs typeface="+mn-lt"/>
              </a:rPr>
              <a:t> o </a:t>
            </a:r>
            <a:r>
              <a:rPr lang="en-US" sz="2800" b="1" err="1">
                <a:solidFill>
                  <a:srgbClr val="002060"/>
                </a:solidFill>
                <a:ea typeface="+mn-lt"/>
                <a:cs typeface="+mn-lt"/>
              </a:rPr>
              <a:t>gamau</a:t>
            </a:r>
            <a:r>
              <a:rPr lang="en-US" sz="2800" b="1">
                <a:solidFill>
                  <a:srgbClr val="002060"/>
                </a:solidFill>
                <a:ea typeface="+mn-lt"/>
                <a:cs typeface="+mn-lt"/>
              </a:rPr>
              <a:t> </a:t>
            </a:r>
            <a:r>
              <a:rPr lang="en-US" sz="2800" b="1" err="1">
                <a:solidFill>
                  <a:srgbClr val="002060"/>
                </a:solidFill>
                <a:ea typeface="+mn-lt"/>
                <a:cs typeface="+mn-lt"/>
              </a:rPr>
              <a:t>gweithredu</a:t>
            </a:r>
            <a:r>
              <a:rPr lang="en-US" sz="2800" b="1">
                <a:solidFill>
                  <a:srgbClr val="002060"/>
                </a:solidFill>
                <a:ea typeface="+mn-lt"/>
                <a:cs typeface="+mn-lt"/>
              </a:rPr>
              <a:t> </a:t>
            </a:r>
            <a:r>
              <a:rPr lang="en-US" sz="2800" b="1" err="1">
                <a:solidFill>
                  <a:srgbClr val="002060"/>
                </a:solidFill>
                <a:ea typeface="+mn-lt"/>
                <a:cs typeface="+mn-lt"/>
              </a:rPr>
              <a:t>i'w</a:t>
            </a:r>
            <a:r>
              <a:rPr lang="en-US" sz="2800" b="1">
                <a:solidFill>
                  <a:srgbClr val="002060"/>
                </a:solidFill>
                <a:ea typeface="+mn-lt"/>
                <a:cs typeface="+mn-lt"/>
              </a:rPr>
              <a:t> </a:t>
            </a:r>
            <a:r>
              <a:rPr lang="en-US" sz="2800" b="1" err="1">
                <a:solidFill>
                  <a:srgbClr val="002060"/>
                </a:solidFill>
                <a:ea typeface="+mn-lt"/>
                <a:cs typeface="+mn-lt"/>
              </a:rPr>
              <a:t>cwblhau</a:t>
            </a:r>
            <a:r>
              <a:rPr lang="en-US" sz="2800" b="1">
                <a:solidFill>
                  <a:srgbClr val="002060"/>
                </a:solidFill>
                <a:ea typeface="+mn-lt"/>
                <a:cs typeface="+mn-lt"/>
              </a:rPr>
              <a:t> </a:t>
            </a:r>
            <a:r>
              <a:rPr lang="en-US" sz="2800" b="1" err="1">
                <a:solidFill>
                  <a:srgbClr val="002060"/>
                </a:solidFill>
                <a:ea typeface="+mn-lt"/>
                <a:cs typeface="+mn-lt"/>
              </a:rPr>
              <a:t>ar</a:t>
            </a:r>
            <a:r>
              <a:rPr lang="en-US" sz="2800" b="1">
                <a:solidFill>
                  <a:srgbClr val="002060"/>
                </a:solidFill>
                <a:ea typeface="+mn-lt"/>
                <a:cs typeface="+mn-lt"/>
              </a:rPr>
              <a:t> </a:t>
            </a:r>
            <a:r>
              <a:rPr lang="en-US" sz="2800" b="1" err="1">
                <a:solidFill>
                  <a:srgbClr val="002060"/>
                </a:solidFill>
                <a:ea typeface="+mn-lt"/>
                <a:cs typeface="+mn-lt"/>
              </a:rPr>
              <a:t>gyfer</a:t>
            </a:r>
            <a:r>
              <a:rPr lang="en-US" sz="2800" b="1">
                <a:solidFill>
                  <a:srgbClr val="002060"/>
                </a:solidFill>
                <a:ea typeface="+mn-lt"/>
                <a:cs typeface="+mn-lt"/>
              </a:rPr>
              <a:t> PAP1.</a:t>
            </a:r>
            <a:endParaRPr lang="en-US" sz="2800" b="1">
              <a:solidFill>
                <a:srgbClr val="002060"/>
              </a:solidFill>
              <a:cs typeface="Calibri"/>
            </a:endParaRPr>
          </a:p>
          <a:p>
            <a:pPr marL="352425" indent="-342900">
              <a:lnSpc>
                <a:spcPct val="150000"/>
              </a:lnSpc>
              <a:spcBef>
                <a:spcPts val="1515"/>
              </a:spcBef>
              <a:buFont typeface="Arial"/>
              <a:buChar char="•"/>
            </a:pPr>
            <a:r>
              <a:rPr lang="en-US" sz="2800" b="1" err="1">
                <a:solidFill>
                  <a:srgbClr val="002060"/>
                </a:solidFill>
                <a:ea typeface="+mn-lt"/>
                <a:cs typeface="+mn-lt"/>
              </a:rPr>
              <a:t>wedi</a:t>
            </a:r>
            <a:r>
              <a:rPr lang="en-US" sz="2800" b="1">
                <a:solidFill>
                  <a:srgbClr val="002060"/>
                </a:solidFill>
                <a:ea typeface="+mn-lt"/>
                <a:cs typeface="+mn-lt"/>
              </a:rPr>
              <a:t> </a:t>
            </a:r>
            <a:r>
              <a:rPr lang="en-US" sz="2800" b="1" err="1">
                <a:solidFill>
                  <a:srgbClr val="002060"/>
                </a:solidFill>
                <a:ea typeface="+mn-lt"/>
                <a:cs typeface="+mn-lt"/>
              </a:rPr>
              <a:t>cael</a:t>
            </a:r>
            <a:r>
              <a:rPr lang="en-US" sz="2800" b="1">
                <a:solidFill>
                  <a:srgbClr val="002060"/>
                </a:solidFill>
                <a:ea typeface="+mn-lt"/>
                <a:cs typeface="+mn-lt"/>
              </a:rPr>
              <a:t> </a:t>
            </a:r>
            <a:r>
              <a:rPr lang="en-US" sz="2800" b="1" err="1">
                <a:solidFill>
                  <a:srgbClr val="002060"/>
                </a:solidFill>
                <a:ea typeface="+mn-lt"/>
                <a:cs typeface="+mn-lt"/>
              </a:rPr>
              <a:t>cyfle</a:t>
            </a:r>
            <a:r>
              <a:rPr lang="en-US" sz="2800" b="1">
                <a:solidFill>
                  <a:srgbClr val="002060"/>
                </a:solidFill>
                <a:ea typeface="+mn-lt"/>
                <a:cs typeface="+mn-lt"/>
              </a:rPr>
              <a:t> </a:t>
            </a:r>
            <a:r>
              <a:rPr lang="en-US" sz="2800" b="1" err="1">
                <a:solidFill>
                  <a:srgbClr val="002060"/>
                </a:solidFill>
                <a:ea typeface="+mn-lt"/>
                <a:cs typeface="+mn-lt"/>
              </a:rPr>
              <a:t>i</a:t>
            </a:r>
            <a:r>
              <a:rPr lang="en-US" sz="2800" b="1">
                <a:solidFill>
                  <a:srgbClr val="002060"/>
                </a:solidFill>
                <a:ea typeface="+mn-lt"/>
                <a:cs typeface="+mn-lt"/>
              </a:rPr>
              <a:t> </a:t>
            </a:r>
            <a:r>
              <a:rPr lang="en-US" sz="2800" b="1" err="1">
                <a:solidFill>
                  <a:srgbClr val="002060"/>
                </a:solidFill>
                <a:ea typeface="+mn-lt"/>
                <a:cs typeface="+mn-lt"/>
              </a:rPr>
              <a:t>ofyn</a:t>
            </a:r>
            <a:r>
              <a:rPr lang="en-US" sz="2800" b="1">
                <a:solidFill>
                  <a:srgbClr val="002060"/>
                </a:solidFill>
                <a:ea typeface="+mn-lt"/>
                <a:cs typeface="+mn-lt"/>
              </a:rPr>
              <a:t> </a:t>
            </a:r>
            <a:r>
              <a:rPr lang="en-US" sz="2800" b="1" err="1">
                <a:solidFill>
                  <a:srgbClr val="002060"/>
                </a:solidFill>
                <a:ea typeface="+mn-lt"/>
                <a:cs typeface="+mn-lt"/>
              </a:rPr>
              <a:t>unrhyw</a:t>
            </a:r>
            <a:r>
              <a:rPr lang="en-US" sz="2800" b="1">
                <a:solidFill>
                  <a:srgbClr val="002060"/>
                </a:solidFill>
                <a:ea typeface="+mn-lt"/>
                <a:cs typeface="+mn-lt"/>
              </a:rPr>
              <a:t> </a:t>
            </a:r>
            <a:r>
              <a:rPr lang="en-US" sz="2800" b="1" err="1">
                <a:solidFill>
                  <a:srgbClr val="002060"/>
                </a:solidFill>
                <a:ea typeface="+mn-lt"/>
                <a:cs typeface="+mn-lt"/>
              </a:rPr>
              <a:t>gwestiynau</a:t>
            </a:r>
            <a:r>
              <a:rPr lang="en-US" sz="2800" b="1">
                <a:solidFill>
                  <a:srgbClr val="002060"/>
                </a:solidFill>
                <a:ea typeface="+mn-lt"/>
                <a:cs typeface="+mn-lt"/>
              </a:rPr>
              <a:t> </a:t>
            </a:r>
            <a:r>
              <a:rPr lang="en-US" sz="2800" b="1" err="1">
                <a:solidFill>
                  <a:srgbClr val="002060"/>
                </a:solidFill>
                <a:ea typeface="+mn-lt"/>
                <a:cs typeface="+mn-lt"/>
              </a:rPr>
              <a:t>rydych</a:t>
            </a:r>
            <a:r>
              <a:rPr lang="en-US" sz="2800" b="1">
                <a:solidFill>
                  <a:srgbClr val="002060"/>
                </a:solidFill>
                <a:ea typeface="+mn-lt"/>
                <a:cs typeface="+mn-lt"/>
              </a:rPr>
              <a:t> </a:t>
            </a:r>
            <a:r>
              <a:rPr lang="en-US" sz="2800" b="1" err="1">
                <a:solidFill>
                  <a:srgbClr val="002060"/>
                </a:solidFill>
                <a:ea typeface="+mn-lt"/>
                <a:cs typeface="+mn-lt"/>
              </a:rPr>
              <a:t>chi'n</a:t>
            </a:r>
            <a:r>
              <a:rPr lang="en-US" sz="2800" b="1">
                <a:solidFill>
                  <a:srgbClr val="002060"/>
                </a:solidFill>
                <a:ea typeface="+mn-lt"/>
                <a:cs typeface="+mn-lt"/>
              </a:rPr>
              <a:t> </a:t>
            </a:r>
            <a:r>
              <a:rPr lang="en-US" sz="2800" b="1" err="1">
                <a:solidFill>
                  <a:srgbClr val="002060"/>
                </a:solidFill>
                <a:ea typeface="+mn-lt"/>
                <a:cs typeface="+mn-lt"/>
              </a:rPr>
              <a:t>poeni</a:t>
            </a:r>
            <a:r>
              <a:rPr lang="en-US" sz="2800" b="1">
                <a:solidFill>
                  <a:srgbClr val="002060"/>
                </a:solidFill>
                <a:ea typeface="+mn-lt"/>
                <a:cs typeface="+mn-lt"/>
              </a:rPr>
              <a:t> </a:t>
            </a:r>
            <a:r>
              <a:rPr lang="en-US" sz="2800" b="1" err="1">
                <a:solidFill>
                  <a:srgbClr val="002060"/>
                </a:solidFill>
                <a:ea typeface="+mn-lt"/>
                <a:cs typeface="+mn-lt"/>
              </a:rPr>
              <a:t>amdanyn</a:t>
            </a:r>
            <a:r>
              <a:rPr lang="en-US" sz="2800" b="1">
                <a:solidFill>
                  <a:srgbClr val="002060"/>
                </a:solidFill>
                <a:ea typeface="+mn-lt"/>
                <a:cs typeface="+mn-lt"/>
              </a:rPr>
              <a:t> </a:t>
            </a:r>
            <a:r>
              <a:rPr lang="en-US" sz="2800" b="1" err="1">
                <a:solidFill>
                  <a:srgbClr val="002060"/>
                </a:solidFill>
                <a:ea typeface="+mn-lt"/>
                <a:cs typeface="+mn-lt"/>
              </a:rPr>
              <a:t>nhw</a:t>
            </a:r>
            <a:r>
              <a:rPr lang="en-US" sz="2800" b="1">
                <a:solidFill>
                  <a:srgbClr val="002060"/>
                </a:solidFill>
                <a:ea typeface="+mn-lt"/>
                <a:cs typeface="+mn-lt"/>
              </a:rPr>
              <a:t>.</a:t>
            </a:r>
            <a:endParaRPr lang="en-US" sz="2800" b="1" err="1">
              <a:solidFill>
                <a:srgbClr val="002060"/>
              </a:solidFill>
              <a:cs typeface="Calibri"/>
            </a:endParaRPr>
          </a:p>
          <a:p>
            <a:pPr marL="9525">
              <a:lnSpc>
                <a:spcPct val="150000"/>
              </a:lnSpc>
              <a:spcBef>
                <a:spcPts val="1515"/>
              </a:spcBef>
            </a:pPr>
            <a:endParaRPr lang="en-US" sz="2800" b="1">
              <a:solidFill>
                <a:srgbClr val="002060"/>
              </a:solidFill>
              <a:ea typeface="Calibri"/>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4"/>
          <a:stretch>
            <a:fillRect/>
          </a:stretch>
        </p:blipFill>
        <p:spPr>
          <a:xfrm>
            <a:off x="6460970" y="291060"/>
            <a:ext cx="5665365" cy="1950350"/>
          </a:xfrm>
          <a:prstGeom prst="rect">
            <a:avLst/>
          </a:prstGeom>
        </p:spPr>
      </p:pic>
    </p:spTree>
    <p:extLst>
      <p:ext uri="{BB962C8B-B14F-4D97-AF65-F5344CB8AC3E}">
        <p14:creationId xmlns:p14="http://schemas.microsoft.com/office/powerpoint/2010/main" val="1647311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527817" y="257950"/>
            <a:ext cx="357536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err="1">
                <a:solidFill>
                  <a:srgbClr val="00B050"/>
                </a:solidFill>
                <a:ea typeface="+mj-lt"/>
                <a:cs typeface="+mj-lt"/>
              </a:rPr>
              <a:t>Dyddiadau</a:t>
            </a:r>
            <a:r>
              <a:rPr lang="en-GB" sz="3300" b="1" spc="-4">
                <a:solidFill>
                  <a:srgbClr val="00B050"/>
                </a:solidFill>
                <a:ea typeface="+mj-lt"/>
                <a:cs typeface="+mj-lt"/>
              </a:rPr>
              <a:t> </a:t>
            </a:r>
            <a:r>
              <a:rPr lang="en-GB" sz="3300" b="1" spc="-4" err="1">
                <a:solidFill>
                  <a:srgbClr val="00B050"/>
                </a:solidFill>
                <a:ea typeface="+mj-lt"/>
                <a:cs typeface="+mj-lt"/>
              </a:rPr>
              <a:t>pwysig</a:t>
            </a:r>
            <a:endParaRPr lang="en-US" b="1" err="1">
              <a:solidFill>
                <a:srgbClr val="00B050"/>
              </a:solidFill>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graphicFrame>
        <p:nvGraphicFramePr>
          <p:cNvPr id="3" name="Table 2">
            <a:extLst>
              <a:ext uri="{FF2B5EF4-FFF2-40B4-BE49-F238E27FC236}">
                <a16:creationId xmlns:a16="http://schemas.microsoft.com/office/drawing/2014/main" id="{AA592D1A-9ECD-4657-B7B0-D42FC8FA6C05}"/>
              </a:ext>
            </a:extLst>
          </p:cNvPr>
          <p:cNvGraphicFramePr>
            <a:graphicFrameLocks noGrp="1"/>
          </p:cNvGraphicFramePr>
          <p:nvPr>
            <p:extLst>
              <p:ext uri="{D42A27DB-BD31-4B8C-83A1-F6EECF244321}">
                <p14:modId xmlns:p14="http://schemas.microsoft.com/office/powerpoint/2010/main" val="1879029747"/>
              </p:ext>
            </p:extLst>
          </p:nvPr>
        </p:nvGraphicFramePr>
        <p:xfrm>
          <a:off x="845014" y="1418319"/>
          <a:ext cx="10345544" cy="4114800"/>
        </p:xfrm>
        <a:graphic>
          <a:graphicData uri="http://schemas.openxmlformats.org/drawingml/2006/table">
            <a:tbl>
              <a:tblPr firstRow="1" bandRow="1">
                <a:tableStyleId>{5C22544A-7EE6-4342-B048-85BDC9FD1C3A}</a:tableStyleId>
              </a:tblPr>
              <a:tblGrid>
                <a:gridCol w="2781300">
                  <a:extLst>
                    <a:ext uri="{9D8B030D-6E8A-4147-A177-3AD203B41FA5}">
                      <a16:colId xmlns:a16="http://schemas.microsoft.com/office/drawing/2014/main" val="531421162"/>
                    </a:ext>
                  </a:extLst>
                </a:gridCol>
                <a:gridCol w="7564244">
                  <a:extLst>
                    <a:ext uri="{9D8B030D-6E8A-4147-A177-3AD203B41FA5}">
                      <a16:colId xmlns:a16="http://schemas.microsoft.com/office/drawing/2014/main" val="1751525996"/>
                    </a:ext>
                  </a:extLst>
                </a:gridCol>
              </a:tblGrid>
              <a:tr h="428625">
                <a:tc>
                  <a:txBody>
                    <a:bodyPr/>
                    <a:lstStyle/>
                    <a:p>
                      <a:pPr lvl="0">
                        <a:buNone/>
                      </a:pPr>
                      <a:r>
                        <a:rPr lang="en-US" sz="2400" b="1" i="0" u="none" strike="noStrike" noProof="0" dirty="0" err="1">
                          <a:effectLst/>
                          <a:latin typeface="Calibri"/>
                        </a:rPr>
                        <a:t>Dyddiad</a:t>
                      </a:r>
                      <a:r>
                        <a:rPr lang="en-US" sz="2400" b="1" dirty="0">
                          <a:effectLst/>
                        </a:rPr>
                        <a:t> ​</a:t>
                      </a:r>
                      <a:endParaRPr lang="en-US" sz="2400" b="1" dirty="0">
                        <a:solidFill>
                          <a:srgbClr val="FFFFFF"/>
                        </a:solidFill>
                        <a:effectLst/>
                      </a:endParaRPr>
                    </a:p>
                  </a:txBody>
                  <a:tcPr/>
                </a:tc>
                <a:tc>
                  <a:txBody>
                    <a:bodyPr/>
                    <a:lstStyle/>
                    <a:p>
                      <a:pPr lvl="0" algn="ctr">
                        <a:buNone/>
                      </a:pPr>
                      <a:r>
                        <a:rPr lang="en-US" sz="2400" b="1" i="0" u="none" strike="noStrike" noProof="0" err="1">
                          <a:effectLst/>
                          <a:latin typeface="Calibri"/>
                        </a:rPr>
                        <a:t>Digwyddiad</a:t>
                      </a:r>
                      <a:endParaRPr lang="en-US" b="1" err="1"/>
                    </a:p>
                  </a:txBody>
                  <a:tcPr/>
                </a:tc>
                <a:extLst>
                  <a:ext uri="{0D108BD9-81ED-4DB2-BD59-A6C34878D82A}">
                    <a16:rowId xmlns:a16="http://schemas.microsoft.com/office/drawing/2014/main" val="4143967493"/>
                  </a:ext>
                </a:extLst>
              </a:tr>
              <a:tr h="428625">
                <a:tc>
                  <a:txBody>
                    <a:bodyPr/>
                    <a:lstStyle/>
                    <a:p>
                      <a:pPr lvl="0">
                        <a:buNone/>
                      </a:pPr>
                      <a:r>
                        <a:rPr lang="en-GB" sz="2400" b="0" i="0" u="none" strike="noStrike" noProof="0" dirty="0">
                          <a:solidFill>
                            <a:srgbClr val="000000"/>
                          </a:solidFill>
                          <a:effectLst/>
                          <a:latin typeface="Calibri"/>
                        </a:rPr>
                        <a:t>15.04.24 - 19.04.24</a:t>
                      </a:r>
                      <a:endParaRPr lang="en-US" sz="2400" dirty="0">
                        <a:effectLst/>
                      </a:endParaRPr>
                    </a:p>
                  </a:txBody>
                  <a:tcPr/>
                </a:tc>
                <a:tc>
                  <a:txBody>
                    <a:bodyPr/>
                    <a:lstStyle/>
                    <a:p>
                      <a:pPr lvl="0">
                        <a:buNone/>
                      </a:pPr>
                      <a:r>
                        <a:rPr lang="en-US" sz="2400" b="0" i="0" u="none" strike="noStrike" noProof="0" dirty="0" err="1">
                          <a:effectLst/>
                          <a:latin typeface="Calibri"/>
                        </a:rPr>
                        <a:t>Cyfnod</a:t>
                      </a:r>
                      <a:r>
                        <a:rPr lang="en-US" sz="2400" b="0" i="0" u="none" strike="noStrike" noProof="0" dirty="0">
                          <a:effectLst/>
                          <a:latin typeface="Calibri"/>
                        </a:rPr>
                        <a:t> </a:t>
                      </a:r>
                      <a:r>
                        <a:rPr lang="en-US" sz="2400" b="0" i="0" u="none" strike="noStrike" noProof="0" dirty="0" err="1">
                          <a:effectLst/>
                          <a:latin typeface="Calibri"/>
                        </a:rPr>
                        <a:t>Paratoi</a:t>
                      </a:r>
                      <a:endParaRPr lang="en-US" sz="2400" dirty="0" err="1">
                        <a:effectLst/>
                      </a:endParaRPr>
                    </a:p>
                  </a:txBody>
                  <a:tcPr/>
                </a:tc>
                <a:extLst>
                  <a:ext uri="{0D108BD9-81ED-4DB2-BD59-A6C34878D82A}">
                    <a16:rowId xmlns:a16="http://schemas.microsoft.com/office/drawing/2014/main" val="1230618145"/>
                  </a:ext>
                </a:extLst>
              </a:tr>
              <a:tr h="428625">
                <a:tc>
                  <a:txBody>
                    <a:bodyPr/>
                    <a:lstStyle/>
                    <a:p>
                      <a:pPr fontAlgn="base"/>
                      <a:r>
                        <a:rPr lang="en-US" sz="2400" dirty="0">
                          <a:effectLst/>
                        </a:rPr>
                        <a:t>22.04.24 - 07.06.24</a:t>
                      </a:r>
                    </a:p>
                  </a:txBody>
                  <a:tcPr/>
                </a:tc>
                <a:tc>
                  <a:txBody>
                    <a:bodyPr/>
                    <a:lstStyle/>
                    <a:p>
                      <a:pPr lvl="0">
                        <a:buNone/>
                      </a:pPr>
                      <a:r>
                        <a:rPr lang="en-US" sz="2400" b="0" i="0" u="none" strike="noStrike" noProof="0" dirty="0" err="1">
                          <a:effectLst/>
                          <a:latin typeface="Calibri"/>
                        </a:rPr>
                        <a:t>Lleoliad</a:t>
                      </a:r>
                      <a:r>
                        <a:rPr lang="en-US" sz="2400" b="0" i="0" u="none" strike="noStrike" noProof="0" dirty="0">
                          <a:effectLst/>
                          <a:latin typeface="Calibri"/>
                        </a:rPr>
                        <a:t> PAP 1</a:t>
                      </a:r>
                      <a:endParaRPr lang="en-US" sz="2400" dirty="0" err="1">
                        <a:effectLst/>
                      </a:endParaRPr>
                    </a:p>
                  </a:txBody>
                  <a:tcPr/>
                </a:tc>
                <a:extLst>
                  <a:ext uri="{0D108BD9-81ED-4DB2-BD59-A6C34878D82A}">
                    <a16:rowId xmlns:a16="http://schemas.microsoft.com/office/drawing/2014/main" val="91453702"/>
                  </a:ext>
                </a:extLst>
              </a:tr>
              <a:tr h="428625">
                <a:tc>
                  <a:txBody>
                    <a:bodyPr/>
                    <a:lstStyle/>
                    <a:p>
                      <a:pPr lvl="0">
                        <a:buNone/>
                      </a:pPr>
                      <a:r>
                        <a:rPr lang="en-US" sz="2400" dirty="0">
                          <a:effectLst/>
                        </a:rPr>
                        <a:t>06.05.24</a:t>
                      </a:r>
                    </a:p>
                  </a:txBody>
                  <a:tcPr/>
                </a:tc>
                <a:tc>
                  <a:txBody>
                    <a:bodyPr/>
                    <a:lstStyle/>
                    <a:p>
                      <a:pPr lvl="0" algn="l">
                        <a:lnSpc>
                          <a:spcPct val="100000"/>
                        </a:lnSpc>
                        <a:spcBef>
                          <a:spcPts val="0"/>
                        </a:spcBef>
                        <a:spcAft>
                          <a:spcPts val="0"/>
                        </a:spcAft>
                        <a:buNone/>
                      </a:pPr>
                      <a:r>
                        <a:rPr lang="en-US" sz="2400" b="0" i="0" u="none" strike="noStrike" noProof="0" err="1">
                          <a:solidFill>
                            <a:srgbClr val="3C4043"/>
                          </a:solidFill>
                          <a:effectLst/>
                        </a:rPr>
                        <a:t>Gŵyl</a:t>
                      </a:r>
                      <a:r>
                        <a:rPr lang="en-US" sz="2400" b="0" i="0" u="none" strike="noStrike" noProof="0" dirty="0">
                          <a:solidFill>
                            <a:srgbClr val="3C4043"/>
                          </a:solidFill>
                          <a:effectLst/>
                        </a:rPr>
                        <a:t> y Banc</a:t>
                      </a:r>
                      <a:endParaRPr lang="en-US" sz="2400" dirty="0">
                        <a:solidFill>
                          <a:srgbClr val="3C4043"/>
                        </a:solidFill>
                      </a:endParaRPr>
                    </a:p>
                  </a:txBody>
                  <a:tcPr/>
                </a:tc>
                <a:extLst>
                  <a:ext uri="{0D108BD9-81ED-4DB2-BD59-A6C34878D82A}">
                    <a16:rowId xmlns:a16="http://schemas.microsoft.com/office/drawing/2014/main" val="2157189146"/>
                  </a:ext>
                </a:extLst>
              </a:tr>
              <a:tr h="428625">
                <a:tc>
                  <a:txBody>
                    <a:bodyPr/>
                    <a:lstStyle/>
                    <a:p>
                      <a:pPr lvl="0">
                        <a:buNone/>
                      </a:pPr>
                      <a:r>
                        <a:rPr lang="en-US" sz="2400" dirty="0">
                          <a:effectLst/>
                        </a:rPr>
                        <a:t>27.05.24 - 31.05.24</a:t>
                      </a:r>
                    </a:p>
                  </a:txBody>
                  <a:tcPr/>
                </a:tc>
                <a:tc>
                  <a:txBody>
                    <a:bodyPr/>
                    <a:lstStyle/>
                    <a:p>
                      <a:pPr lvl="0" algn="l">
                        <a:lnSpc>
                          <a:spcPct val="100000"/>
                        </a:lnSpc>
                        <a:spcBef>
                          <a:spcPts val="0"/>
                        </a:spcBef>
                        <a:spcAft>
                          <a:spcPts val="0"/>
                        </a:spcAft>
                        <a:buNone/>
                      </a:pPr>
                      <a:r>
                        <a:rPr lang="en-US" sz="2400" b="0" i="0" u="none" strike="noStrike" noProof="0" dirty="0">
                          <a:solidFill>
                            <a:srgbClr val="3C4043"/>
                          </a:solidFill>
                          <a:effectLst/>
                          <a:latin typeface="Calibri"/>
                        </a:rPr>
                        <a:t>Hanner </a:t>
                      </a:r>
                      <a:r>
                        <a:rPr lang="en-US" sz="2400" b="0" i="0" u="none" strike="noStrike" noProof="0" err="1">
                          <a:solidFill>
                            <a:srgbClr val="3C4043"/>
                          </a:solidFill>
                          <a:effectLst/>
                          <a:latin typeface="Calibri"/>
                        </a:rPr>
                        <a:t>Tymor</a:t>
                      </a:r>
                      <a:endParaRPr lang="en-US" sz="2400" err="1"/>
                    </a:p>
                  </a:txBody>
                  <a:tcPr/>
                </a:tc>
                <a:extLst>
                  <a:ext uri="{0D108BD9-81ED-4DB2-BD59-A6C34878D82A}">
                    <a16:rowId xmlns:a16="http://schemas.microsoft.com/office/drawing/2014/main" val="824616312"/>
                  </a:ext>
                </a:extLst>
              </a:tr>
              <a:tr h="428625">
                <a:tc>
                  <a:txBody>
                    <a:bodyPr/>
                    <a:lstStyle/>
                    <a:p>
                      <a:pPr lvl="0">
                        <a:buNone/>
                      </a:pPr>
                      <a:r>
                        <a:rPr lang="en-US" sz="2400" dirty="0">
                          <a:effectLst/>
                        </a:rPr>
                        <a:t>07.05.24 - 10.05.24</a:t>
                      </a:r>
                    </a:p>
                  </a:txBody>
                  <a:tcPr/>
                </a:tc>
                <a:tc>
                  <a:txBody>
                    <a:bodyPr/>
                    <a:lstStyle/>
                    <a:p>
                      <a:pPr lvl="0">
                        <a:buNone/>
                      </a:pPr>
                      <a:r>
                        <a:rPr lang="en-US" sz="2400" b="0" i="0" u="none" strike="noStrike" noProof="0" dirty="0" err="1">
                          <a:effectLst/>
                          <a:latin typeface="Calibri"/>
                        </a:rPr>
                        <a:t>Wythnos</a:t>
                      </a:r>
                      <a:r>
                        <a:rPr lang="en-US" sz="2400" b="0" i="0" u="none" strike="noStrike" noProof="0" dirty="0">
                          <a:effectLst/>
                          <a:latin typeface="Calibri"/>
                        </a:rPr>
                        <a:t> </a:t>
                      </a:r>
                      <a:r>
                        <a:rPr lang="en-US" sz="2400" b="0" i="0" u="none" strike="noStrike" noProof="0" dirty="0" err="1">
                          <a:effectLst/>
                          <a:latin typeface="Calibri"/>
                        </a:rPr>
                        <a:t>Arsylwi</a:t>
                      </a:r>
                      <a:r>
                        <a:rPr lang="en-US" sz="2400" b="0" i="0" u="none" strike="noStrike" noProof="0" dirty="0">
                          <a:effectLst/>
                          <a:latin typeface="Calibri"/>
                        </a:rPr>
                        <a:t> </a:t>
                      </a:r>
                      <a:r>
                        <a:rPr lang="en-US" sz="2400" b="0" i="0" u="none" strike="noStrike" noProof="0" dirty="0" err="1">
                          <a:effectLst/>
                          <a:latin typeface="Calibri"/>
                        </a:rPr>
                        <a:t>ar</a:t>
                      </a:r>
                      <a:r>
                        <a:rPr lang="en-US" sz="2400" b="0" i="0" u="none" strike="noStrike" noProof="0" dirty="0">
                          <a:effectLst/>
                          <a:latin typeface="Calibri"/>
                        </a:rPr>
                        <a:t> y Cyd</a:t>
                      </a:r>
                      <a:endParaRPr lang="en-US" sz="2400" dirty="0">
                        <a:effectLst/>
                      </a:endParaRPr>
                    </a:p>
                  </a:txBody>
                  <a:tcPr/>
                </a:tc>
                <a:extLst>
                  <a:ext uri="{0D108BD9-81ED-4DB2-BD59-A6C34878D82A}">
                    <a16:rowId xmlns:a16="http://schemas.microsoft.com/office/drawing/2014/main" val="1822733278"/>
                  </a:ext>
                </a:extLst>
              </a:tr>
              <a:tr h="428625">
                <a:tc>
                  <a:txBody>
                    <a:bodyPr/>
                    <a:lstStyle/>
                    <a:p>
                      <a:pPr lvl="0">
                        <a:buNone/>
                      </a:pPr>
                      <a:r>
                        <a:rPr lang="en-US" sz="2400" dirty="0">
                          <a:effectLst/>
                        </a:rPr>
                        <a:t>23.05.24</a:t>
                      </a:r>
                      <a:endParaRPr lang="en-US" dirty="0"/>
                    </a:p>
                  </a:txBody>
                  <a:tcPr/>
                </a:tc>
                <a:tc>
                  <a:txBody>
                    <a:bodyPr/>
                    <a:lstStyle/>
                    <a:p>
                      <a:pPr lvl="0">
                        <a:buNone/>
                      </a:pPr>
                      <a:r>
                        <a:rPr lang="en-US" sz="2400" b="0" i="0" u="none" strike="noStrike" noProof="0" err="1">
                          <a:effectLst/>
                          <a:latin typeface="Calibri"/>
                        </a:rPr>
                        <a:t>Cynhadledd</a:t>
                      </a:r>
                      <a:r>
                        <a:rPr lang="en-US" sz="2400" b="0" i="0" u="none" strike="noStrike" noProof="0" dirty="0">
                          <a:effectLst/>
                          <a:latin typeface="Calibri"/>
                        </a:rPr>
                        <a:t> </a:t>
                      </a:r>
                      <a:r>
                        <a:rPr lang="en-US" sz="2400" b="0" i="0" u="none" strike="noStrike" noProof="0" err="1">
                          <a:effectLst/>
                          <a:latin typeface="Calibri"/>
                        </a:rPr>
                        <a:t>Anelu</a:t>
                      </a:r>
                      <a:r>
                        <a:rPr lang="en-US" sz="2400" b="0" i="0" u="none" strike="noStrike" noProof="0" dirty="0">
                          <a:effectLst/>
                          <a:latin typeface="Calibri"/>
                        </a:rPr>
                        <a:t> am </a:t>
                      </a:r>
                      <a:r>
                        <a:rPr lang="en-US" sz="2400" b="0" i="0" u="none" strike="noStrike" noProof="0" err="1">
                          <a:effectLst/>
                          <a:latin typeface="Calibri"/>
                        </a:rPr>
                        <a:t>Ragoriaeth</a:t>
                      </a:r>
                      <a:endParaRPr lang="en-US"/>
                    </a:p>
                  </a:txBody>
                  <a:tcPr/>
                </a:tc>
                <a:extLst>
                  <a:ext uri="{0D108BD9-81ED-4DB2-BD59-A6C34878D82A}">
                    <a16:rowId xmlns:a16="http://schemas.microsoft.com/office/drawing/2014/main" val="1677424307"/>
                  </a:ext>
                </a:extLst>
              </a:tr>
              <a:tr h="438150">
                <a:tc>
                  <a:txBody>
                    <a:bodyPr/>
                    <a:lstStyle/>
                    <a:p>
                      <a:pPr fontAlgn="base"/>
                      <a:r>
                        <a:rPr lang="en-US" sz="2400" dirty="0">
                          <a:effectLst/>
                        </a:rPr>
                        <a:t>05.06.24</a:t>
                      </a:r>
                      <a:endParaRPr lang="en-US" dirty="0"/>
                    </a:p>
                  </a:txBody>
                  <a:tcPr/>
                </a:tc>
                <a:tc>
                  <a:txBody>
                    <a:bodyPr/>
                    <a:lstStyle/>
                    <a:p>
                      <a:pPr lvl="0">
                        <a:buNone/>
                      </a:pPr>
                      <a:r>
                        <a:rPr lang="en-US" sz="2400" b="0" i="0" u="none" strike="noStrike" noProof="0" dirty="0" err="1">
                          <a:effectLst/>
                          <a:latin typeface="Calibri"/>
                        </a:rPr>
                        <a:t>Cyflwyno</a:t>
                      </a:r>
                      <a:r>
                        <a:rPr lang="en-US" sz="2400" b="0" i="0" u="none" strike="noStrike" noProof="0" dirty="0">
                          <a:effectLst/>
                          <a:latin typeface="Calibri"/>
                        </a:rPr>
                        <a:t> </a:t>
                      </a:r>
                      <a:r>
                        <a:rPr lang="en-US" sz="2400" b="0" i="0" u="none" strike="noStrike" noProof="0" dirty="0" err="1">
                          <a:effectLst/>
                          <a:latin typeface="Calibri"/>
                        </a:rPr>
                        <a:t>Adroddiad</a:t>
                      </a:r>
                      <a:r>
                        <a:rPr lang="en-US" sz="2400" b="0" i="0" u="none" strike="noStrike" noProof="0" dirty="0">
                          <a:effectLst/>
                          <a:latin typeface="Calibri"/>
                        </a:rPr>
                        <a:t> </a:t>
                      </a:r>
                      <a:r>
                        <a:rPr lang="en-US" sz="2400" b="0" i="0" u="none" strike="noStrike" noProof="0" dirty="0" err="1">
                          <a:effectLst/>
                          <a:latin typeface="Calibri"/>
                        </a:rPr>
                        <a:t>Diwedd</a:t>
                      </a:r>
                      <a:r>
                        <a:rPr lang="en-US" sz="2400" b="0" i="0" u="none" strike="noStrike" noProof="0" dirty="0">
                          <a:effectLst/>
                          <a:latin typeface="Calibri"/>
                        </a:rPr>
                        <a:t> </a:t>
                      </a:r>
                      <a:r>
                        <a:rPr lang="en-US" sz="2400" b="0" i="0" u="none" strike="noStrike" noProof="0" dirty="0" err="1">
                          <a:effectLst/>
                          <a:latin typeface="Calibri"/>
                        </a:rPr>
                        <a:t>Lleoliad</a:t>
                      </a:r>
                    </a:p>
                  </a:txBody>
                  <a:tcPr/>
                </a:tc>
                <a:extLst>
                  <a:ext uri="{0D108BD9-81ED-4DB2-BD59-A6C34878D82A}">
                    <a16:rowId xmlns:a16="http://schemas.microsoft.com/office/drawing/2014/main" val="3235741657"/>
                  </a:ext>
                </a:extLst>
              </a:tr>
              <a:tr h="438149">
                <a:tc>
                  <a:txBody>
                    <a:bodyPr/>
                    <a:lstStyle/>
                    <a:p>
                      <a:pPr lvl="0">
                        <a:buNone/>
                      </a:pPr>
                      <a:r>
                        <a:rPr lang="en-US" sz="2400" dirty="0">
                          <a:effectLst/>
                        </a:rPr>
                        <a:t>10.06.24</a:t>
                      </a:r>
                    </a:p>
                  </a:txBody>
                  <a:tcPr/>
                </a:tc>
                <a:tc>
                  <a:txBody>
                    <a:bodyPr/>
                    <a:lstStyle/>
                    <a:p>
                      <a:pPr lvl="0">
                        <a:buNone/>
                      </a:pPr>
                      <a:r>
                        <a:rPr lang="en-US" sz="2400" b="0" i="0" u="none" strike="noStrike" noProof="0" err="1">
                          <a:solidFill>
                            <a:srgbClr val="3C4043"/>
                          </a:solidFill>
                          <a:effectLst/>
                        </a:rPr>
                        <a:t>Darlith</a:t>
                      </a:r>
                      <a:r>
                        <a:rPr lang="en-US" sz="2400" b="0" i="0" u="none" strike="noStrike" noProof="0" dirty="0">
                          <a:solidFill>
                            <a:srgbClr val="3C4043"/>
                          </a:solidFill>
                          <a:effectLst/>
                        </a:rPr>
                        <a:t> </a:t>
                      </a:r>
                      <a:r>
                        <a:rPr lang="en-US" sz="2400" b="0" i="0" u="none" strike="noStrike" noProof="0" err="1">
                          <a:solidFill>
                            <a:srgbClr val="3C4043"/>
                          </a:solidFill>
                          <a:effectLst/>
                        </a:rPr>
                        <a:t>Myfyrio</a:t>
                      </a:r>
                      <a:r>
                        <a:rPr lang="en-US" sz="2400" b="0" i="0" u="none" strike="noStrike" noProof="0" dirty="0">
                          <a:solidFill>
                            <a:srgbClr val="3C4043"/>
                          </a:solidFill>
                          <a:effectLst/>
                        </a:rPr>
                        <a:t> SAC</a:t>
                      </a:r>
                      <a:endParaRPr lang="en-US" sz="2400" dirty="0"/>
                    </a:p>
                  </a:txBody>
                  <a:tcPr/>
                </a:tc>
                <a:extLst>
                  <a:ext uri="{0D108BD9-81ED-4DB2-BD59-A6C34878D82A}">
                    <a16:rowId xmlns:a16="http://schemas.microsoft.com/office/drawing/2014/main" val="4017447103"/>
                  </a:ext>
                </a:extLst>
              </a:tr>
            </a:tbl>
          </a:graphicData>
        </a:graphic>
      </p:graphicFrame>
      <p:sp>
        <p:nvSpPr>
          <p:cNvPr id="7" name="TextBox 6">
            <a:extLst>
              <a:ext uri="{FF2B5EF4-FFF2-40B4-BE49-F238E27FC236}">
                <a16:creationId xmlns:a16="http://schemas.microsoft.com/office/drawing/2014/main" id="{FCDF0026-0557-51D5-631D-59F067340A07}"/>
              </a:ext>
            </a:extLst>
          </p:cNvPr>
          <p:cNvSpPr txBox="1"/>
          <p:nvPr/>
        </p:nvSpPr>
        <p:spPr>
          <a:xfrm>
            <a:off x="5461354" y="327780"/>
            <a:ext cx="6385013" cy="892552"/>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endParaRPr lang="en-US"/>
          </a:p>
          <a:p>
            <a:r>
              <a:rPr lang="en-GB" sz="2400" b="1">
                <a:solidFill>
                  <a:srgbClr val="00B050"/>
                </a:solidFill>
                <a:ea typeface="+mn-lt"/>
                <a:cs typeface="+mn-lt"/>
              </a:rPr>
              <a:t>Ychwanegwch y </a:t>
            </a:r>
            <a:r>
              <a:rPr lang="en-GB" sz="2400" b="1" err="1">
                <a:solidFill>
                  <a:srgbClr val="00B050"/>
                </a:solidFill>
                <a:ea typeface="+mn-lt"/>
                <a:cs typeface="+mn-lt"/>
              </a:rPr>
              <a:t>dyddiadau</a:t>
            </a:r>
            <a:r>
              <a:rPr lang="en-GB" sz="2400" b="1">
                <a:solidFill>
                  <a:srgbClr val="00B050"/>
                </a:solidFill>
                <a:ea typeface="+mn-lt"/>
                <a:cs typeface="+mn-lt"/>
              </a:rPr>
              <a:t> </a:t>
            </a:r>
            <a:r>
              <a:rPr lang="en-GB" sz="2400" b="1" err="1">
                <a:solidFill>
                  <a:srgbClr val="00B050"/>
                </a:solidFill>
                <a:ea typeface="+mn-lt"/>
                <a:cs typeface="+mn-lt"/>
              </a:rPr>
              <a:t>hyn</a:t>
            </a:r>
            <a:r>
              <a:rPr lang="en-GB" sz="2400" b="1">
                <a:solidFill>
                  <a:srgbClr val="00B050"/>
                </a:solidFill>
                <a:ea typeface="+mn-lt"/>
                <a:cs typeface="+mn-lt"/>
              </a:rPr>
              <a:t> </a:t>
            </a:r>
            <a:r>
              <a:rPr lang="en-GB" sz="2400" b="1" err="1">
                <a:solidFill>
                  <a:srgbClr val="00B050"/>
                </a:solidFill>
                <a:ea typeface="+mn-lt"/>
                <a:cs typeface="+mn-lt"/>
              </a:rPr>
              <a:t>i'ch</a:t>
            </a:r>
            <a:r>
              <a:rPr lang="en-GB" sz="2400" b="1">
                <a:solidFill>
                  <a:srgbClr val="00B050"/>
                </a:solidFill>
                <a:ea typeface="+mn-lt"/>
                <a:cs typeface="+mn-lt"/>
              </a:rPr>
              <a:t> </a:t>
            </a:r>
            <a:r>
              <a:rPr lang="en-GB" sz="2400" b="1" err="1">
                <a:solidFill>
                  <a:srgbClr val="00B050"/>
                </a:solidFill>
                <a:ea typeface="+mn-lt"/>
                <a:cs typeface="+mn-lt"/>
              </a:rPr>
              <a:t>dyddiadur</a:t>
            </a:r>
            <a:endParaRPr lang="en-GB" b="1">
              <a:solidFill>
                <a:srgbClr val="00B050"/>
              </a:solidFill>
              <a:cs typeface="Calibri"/>
            </a:endParaRPr>
          </a:p>
        </p:txBody>
      </p:sp>
    </p:spTree>
    <p:extLst>
      <p:ext uri="{BB962C8B-B14F-4D97-AF65-F5344CB8AC3E}">
        <p14:creationId xmlns:p14="http://schemas.microsoft.com/office/powerpoint/2010/main" val="100817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E087DCD-2F05-C9A5-C0FA-9A70573C0264}"/>
              </a:ext>
            </a:extLst>
          </p:cNvPr>
          <p:cNvSpPr txBox="1"/>
          <p:nvPr/>
        </p:nvSpPr>
        <p:spPr>
          <a:xfrm>
            <a:off x="-3577"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373648" y="299651"/>
            <a:ext cx="357536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a:solidFill>
                  <a:srgbClr val="00B050"/>
                </a:solidFill>
                <a:cs typeface="Calibri Light"/>
              </a:rPr>
              <a:t>Proffesiynoldeb</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5" name="Picture 6" descr="Text, letter&#10;&#10;Description automatically generated">
            <a:extLst>
              <a:ext uri="{FF2B5EF4-FFF2-40B4-BE49-F238E27FC236}">
                <a16:creationId xmlns:a16="http://schemas.microsoft.com/office/drawing/2014/main" id="{9D12FA1F-19C9-CFC7-EEBC-90DD36C3231A}"/>
              </a:ext>
            </a:extLst>
          </p:cNvPr>
          <p:cNvPicPr>
            <a:picLocks noChangeAspect="1"/>
          </p:cNvPicPr>
          <p:nvPr/>
        </p:nvPicPr>
        <p:blipFill>
          <a:blip r:embed="rId4"/>
          <a:stretch>
            <a:fillRect/>
          </a:stretch>
        </p:blipFill>
        <p:spPr>
          <a:xfrm>
            <a:off x="2081868" y="558326"/>
            <a:ext cx="8419749" cy="432221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518516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E087DCD-2F05-C9A5-C0FA-9A70573C0264}"/>
              </a:ext>
            </a:extLst>
          </p:cNvPr>
          <p:cNvSpPr txBox="1"/>
          <p:nvPr/>
        </p:nvSpPr>
        <p:spPr>
          <a:xfrm>
            <a:off x="-7522" y="-159306"/>
            <a:ext cx="12199522" cy="7017306"/>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8111314" y="497308"/>
            <a:ext cx="3533805" cy="1117133"/>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600" b="1" spc="-4" err="1">
                <a:solidFill>
                  <a:srgbClr val="00B050"/>
                </a:solidFill>
                <a:ea typeface="+mj-lt"/>
                <a:cs typeface="+mj-lt"/>
              </a:rPr>
              <a:t>Cyngor</a:t>
            </a:r>
            <a:r>
              <a:rPr lang="en-GB" sz="3600" b="1" spc="-4" dirty="0">
                <a:solidFill>
                  <a:srgbClr val="00B050"/>
                </a:solidFill>
                <a:ea typeface="+mj-lt"/>
                <a:cs typeface="+mj-lt"/>
              </a:rPr>
              <a:t> </a:t>
            </a:r>
            <a:r>
              <a:rPr lang="en-GB" sz="3600" b="1" spc="-4" err="1">
                <a:solidFill>
                  <a:srgbClr val="00B050"/>
                </a:solidFill>
                <a:ea typeface="+mj-lt"/>
                <a:cs typeface="+mj-lt"/>
              </a:rPr>
              <a:t>gan</a:t>
            </a:r>
            <a:r>
              <a:rPr lang="en-GB" sz="3600" b="1" spc="-4" dirty="0">
                <a:solidFill>
                  <a:srgbClr val="00B050"/>
                </a:solidFill>
                <a:ea typeface="+mj-lt"/>
                <a:cs typeface="+mj-lt"/>
              </a:rPr>
              <a:t> </a:t>
            </a:r>
            <a:r>
              <a:rPr lang="en-GB" sz="3600" b="1" spc="-4" err="1">
                <a:solidFill>
                  <a:srgbClr val="00B050"/>
                </a:solidFill>
                <a:ea typeface="+mj-lt"/>
                <a:cs typeface="+mj-lt"/>
              </a:rPr>
              <a:t>fyfyrwyr</a:t>
            </a:r>
            <a:r>
              <a:rPr lang="en-GB" sz="3600" b="1" spc="-4" dirty="0">
                <a:solidFill>
                  <a:srgbClr val="00B050"/>
                </a:solidFill>
                <a:ea typeface="+mj-lt"/>
                <a:cs typeface="+mj-lt"/>
              </a:rPr>
              <a:t> y </a:t>
            </a:r>
            <a:r>
              <a:rPr lang="en-GB" sz="3600" b="1" spc="-4" err="1">
                <a:solidFill>
                  <a:srgbClr val="00B050"/>
                </a:solidFill>
                <a:ea typeface="+mj-lt"/>
                <a:cs typeface="+mj-lt"/>
              </a:rPr>
              <a:t>llynedd</a:t>
            </a:r>
            <a:endParaRPr lang="en-US" sz="3600" b="1" err="1">
              <a:solidFill>
                <a:srgbClr val="00B050"/>
              </a:solidFill>
              <a:ea typeface="Calibri Light" panose="020F0302020204030204"/>
              <a:cs typeface="Calibri Light" panose="020F0302020204030204"/>
            </a:endParaRPr>
          </a:p>
        </p:txBody>
      </p:sp>
      <p:pic>
        <p:nvPicPr>
          <p:cNvPr id="2" name="Picture 1" descr="A white paper with blue writing&#10;&#10;Description automatically generated">
            <a:extLst>
              <a:ext uri="{FF2B5EF4-FFF2-40B4-BE49-F238E27FC236}">
                <a16:creationId xmlns:a16="http://schemas.microsoft.com/office/drawing/2014/main" id="{F1AD91F8-84F7-E7BB-2866-EB98AE76A5F0}"/>
              </a:ext>
            </a:extLst>
          </p:cNvPr>
          <p:cNvPicPr>
            <a:picLocks noChangeAspect="1"/>
          </p:cNvPicPr>
          <p:nvPr/>
        </p:nvPicPr>
        <p:blipFill>
          <a:blip r:embed="rId3"/>
          <a:stretch>
            <a:fillRect/>
          </a:stretch>
        </p:blipFill>
        <p:spPr>
          <a:xfrm>
            <a:off x="166255" y="-347"/>
            <a:ext cx="7495310" cy="4191693"/>
          </a:xfrm>
          <a:prstGeom prst="rect">
            <a:avLst/>
          </a:prstGeom>
        </p:spPr>
      </p:pic>
      <p:pic>
        <p:nvPicPr>
          <p:cNvPr id="3" name="Picture 2" descr="A white card with black writing&#10;&#10;Description automatically generated">
            <a:extLst>
              <a:ext uri="{FF2B5EF4-FFF2-40B4-BE49-F238E27FC236}">
                <a16:creationId xmlns:a16="http://schemas.microsoft.com/office/drawing/2014/main" id="{B32F42DD-499F-5BDC-5362-61B1C2C50387}"/>
              </a:ext>
            </a:extLst>
          </p:cNvPr>
          <p:cNvPicPr>
            <a:picLocks noChangeAspect="1"/>
          </p:cNvPicPr>
          <p:nvPr/>
        </p:nvPicPr>
        <p:blipFill>
          <a:blip r:embed="rId4"/>
          <a:stretch>
            <a:fillRect/>
          </a:stretch>
        </p:blipFill>
        <p:spPr>
          <a:xfrm>
            <a:off x="4565073" y="2478231"/>
            <a:ext cx="7301345" cy="4097481"/>
          </a:xfrm>
          <a:prstGeom prst="rect">
            <a:avLst/>
          </a:prstGeom>
        </p:spPr>
      </p:pic>
    </p:spTree>
    <p:extLst>
      <p:ext uri="{BB962C8B-B14F-4D97-AF65-F5344CB8AC3E}">
        <p14:creationId xmlns:p14="http://schemas.microsoft.com/office/powerpoint/2010/main" val="8726352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E087DCD-2F05-C9A5-C0FA-9A70573C0264}"/>
              </a:ext>
            </a:extLst>
          </p:cNvPr>
          <p:cNvSpPr txBox="1"/>
          <p:nvPr/>
        </p:nvSpPr>
        <p:spPr>
          <a:xfrm>
            <a:off x="-7522" y="-159306"/>
            <a:ext cx="12199522" cy="7017306"/>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pic>
        <p:nvPicPr>
          <p:cNvPr id="3" name="Picture 2" descr="A paper with writing on it&#10;&#10;Description automatically generated">
            <a:extLst>
              <a:ext uri="{FF2B5EF4-FFF2-40B4-BE49-F238E27FC236}">
                <a16:creationId xmlns:a16="http://schemas.microsoft.com/office/drawing/2014/main" id="{F2D189A6-C859-8ABC-9FAE-61561A5A545C}"/>
              </a:ext>
            </a:extLst>
          </p:cNvPr>
          <p:cNvPicPr>
            <a:picLocks noChangeAspect="1"/>
          </p:cNvPicPr>
          <p:nvPr/>
        </p:nvPicPr>
        <p:blipFill>
          <a:blip r:embed="rId3"/>
          <a:stretch>
            <a:fillRect/>
          </a:stretch>
        </p:blipFill>
        <p:spPr>
          <a:xfrm>
            <a:off x="173182" y="2825288"/>
            <a:ext cx="6767946" cy="3791296"/>
          </a:xfrm>
          <a:prstGeom prst="rect">
            <a:avLst/>
          </a:prstGeom>
        </p:spPr>
      </p:pic>
      <p:pic>
        <p:nvPicPr>
          <p:cNvPr id="2" name="Picture 1" descr="A paper with writing on it&#10;&#10;Description automatically generated">
            <a:extLst>
              <a:ext uri="{FF2B5EF4-FFF2-40B4-BE49-F238E27FC236}">
                <a16:creationId xmlns:a16="http://schemas.microsoft.com/office/drawing/2014/main" id="{CD03612F-CB4F-C04C-4863-B9AC7C5A98E8}"/>
              </a:ext>
            </a:extLst>
          </p:cNvPr>
          <p:cNvPicPr>
            <a:picLocks noChangeAspect="1"/>
          </p:cNvPicPr>
          <p:nvPr/>
        </p:nvPicPr>
        <p:blipFill>
          <a:blip r:embed="rId4"/>
          <a:stretch>
            <a:fillRect/>
          </a:stretch>
        </p:blipFill>
        <p:spPr>
          <a:xfrm>
            <a:off x="5278581" y="3464"/>
            <a:ext cx="6740238" cy="3761510"/>
          </a:xfrm>
          <a:prstGeom prst="rect">
            <a:avLst/>
          </a:prstGeom>
        </p:spPr>
      </p:pic>
      <p:sp>
        <p:nvSpPr>
          <p:cNvPr id="5" name="object 7">
            <a:extLst>
              <a:ext uri="{FF2B5EF4-FFF2-40B4-BE49-F238E27FC236}">
                <a16:creationId xmlns:a16="http://schemas.microsoft.com/office/drawing/2014/main" id="{019E9024-6C19-7F46-73CD-0666E1EC7ED3}"/>
              </a:ext>
            </a:extLst>
          </p:cNvPr>
          <p:cNvSpPr txBox="1">
            <a:spLocks/>
          </p:cNvSpPr>
          <p:nvPr/>
        </p:nvSpPr>
        <p:spPr>
          <a:xfrm>
            <a:off x="796114" y="663563"/>
            <a:ext cx="3533805" cy="1117133"/>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600" b="1" spc="-4" err="1">
                <a:solidFill>
                  <a:srgbClr val="00B050"/>
                </a:solidFill>
                <a:ea typeface="+mj-lt"/>
                <a:cs typeface="+mj-lt"/>
              </a:rPr>
              <a:t>Cyngor</a:t>
            </a:r>
            <a:r>
              <a:rPr lang="en-GB" sz="3600" b="1" spc="-4" dirty="0">
                <a:solidFill>
                  <a:srgbClr val="00B050"/>
                </a:solidFill>
                <a:ea typeface="+mj-lt"/>
                <a:cs typeface="+mj-lt"/>
              </a:rPr>
              <a:t> </a:t>
            </a:r>
            <a:r>
              <a:rPr lang="en-GB" sz="3600" b="1" spc="-4" err="1">
                <a:solidFill>
                  <a:srgbClr val="00B050"/>
                </a:solidFill>
                <a:ea typeface="+mj-lt"/>
                <a:cs typeface="+mj-lt"/>
              </a:rPr>
              <a:t>gan</a:t>
            </a:r>
            <a:r>
              <a:rPr lang="en-GB" sz="3600" b="1" spc="-4" dirty="0">
                <a:solidFill>
                  <a:srgbClr val="00B050"/>
                </a:solidFill>
                <a:ea typeface="+mj-lt"/>
                <a:cs typeface="+mj-lt"/>
              </a:rPr>
              <a:t> </a:t>
            </a:r>
            <a:r>
              <a:rPr lang="en-GB" sz="3600" b="1" spc="-4" err="1">
                <a:solidFill>
                  <a:srgbClr val="00B050"/>
                </a:solidFill>
                <a:ea typeface="+mj-lt"/>
                <a:cs typeface="+mj-lt"/>
              </a:rPr>
              <a:t>fyfyrwyr</a:t>
            </a:r>
            <a:r>
              <a:rPr lang="en-GB" sz="3600" b="1" spc="-4" dirty="0">
                <a:solidFill>
                  <a:srgbClr val="00B050"/>
                </a:solidFill>
                <a:ea typeface="+mj-lt"/>
                <a:cs typeface="+mj-lt"/>
              </a:rPr>
              <a:t> y </a:t>
            </a:r>
            <a:r>
              <a:rPr lang="en-GB" sz="3600" b="1" spc="-4" err="1">
                <a:solidFill>
                  <a:srgbClr val="00B050"/>
                </a:solidFill>
                <a:ea typeface="+mj-lt"/>
                <a:cs typeface="+mj-lt"/>
              </a:rPr>
              <a:t>llynedd</a:t>
            </a:r>
            <a:endParaRPr lang="en-US" sz="3600" b="1" err="1">
              <a:solidFill>
                <a:srgbClr val="00B050"/>
              </a:solidFill>
              <a:ea typeface="Calibri Light" panose="020F0302020204030204"/>
              <a:cs typeface="Calibri Light" panose="020F0302020204030204"/>
            </a:endParaRPr>
          </a:p>
        </p:txBody>
      </p:sp>
    </p:spTree>
    <p:extLst>
      <p:ext uri="{BB962C8B-B14F-4D97-AF65-F5344CB8AC3E}">
        <p14:creationId xmlns:p14="http://schemas.microsoft.com/office/powerpoint/2010/main" val="12264667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E087DCD-2F05-C9A5-C0FA-9A70573C0264}"/>
              </a:ext>
            </a:extLst>
          </p:cNvPr>
          <p:cNvSpPr txBox="1"/>
          <p:nvPr/>
        </p:nvSpPr>
        <p:spPr>
          <a:xfrm>
            <a:off x="-7522" y="-159306"/>
            <a:ext cx="12199522" cy="7017306"/>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pic>
        <p:nvPicPr>
          <p:cNvPr id="3" name="Picture 2" descr="A white card with black writing on it&#10;&#10;Description automatically generated">
            <a:extLst>
              <a:ext uri="{FF2B5EF4-FFF2-40B4-BE49-F238E27FC236}">
                <a16:creationId xmlns:a16="http://schemas.microsoft.com/office/drawing/2014/main" id="{C4289F5C-5EB6-75C0-B22C-95F15FE5074B}"/>
              </a:ext>
            </a:extLst>
          </p:cNvPr>
          <p:cNvPicPr>
            <a:picLocks noChangeAspect="1"/>
          </p:cNvPicPr>
          <p:nvPr/>
        </p:nvPicPr>
        <p:blipFill>
          <a:blip r:embed="rId3"/>
          <a:stretch>
            <a:fillRect/>
          </a:stretch>
        </p:blipFill>
        <p:spPr>
          <a:xfrm>
            <a:off x="228600" y="345"/>
            <a:ext cx="7446819" cy="4134890"/>
          </a:xfrm>
          <a:prstGeom prst="rect">
            <a:avLst/>
          </a:prstGeom>
        </p:spPr>
      </p:pic>
      <p:pic>
        <p:nvPicPr>
          <p:cNvPr id="2" name="Picture 1" descr="A piece of paper with writing on it&#10;&#10;Description automatically generated">
            <a:extLst>
              <a:ext uri="{FF2B5EF4-FFF2-40B4-BE49-F238E27FC236}">
                <a16:creationId xmlns:a16="http://schemas.microsoft.com/office/drawing/2014/main" id="{59354980-AB27-CE0D-A2E7-F2199FD87954}"/>
              </a:ext>
            </a:extLst>
          </p:cNvPr>
          <p:cNvPicPr>
            <a:picLocks noChangeAspect="1"/>
          </p:cNvPicPr>
          <p:nvPr/>
        </p:nvPicPr>
        <p:blipFill>
          <a:blip r:embed="rId4"/>
          <a:stretch>
            <a:fillRect/>
          </a:stretch>
        </p:blipFill>
        <p:spPr>
          <a:xfrm>
            <a:off x="5354767" y="2743199"/>
            <a:ext cx="6712558" cy="3872345"/>
          </a:xfrm>
          <a:prstGeom prst="rect">
            <a:avLst/>
          </a:prstGeom>
        </p:spPr>
      </p:pic>
      <p:sp>
        <p:nvSpPr>
          <p:cNvPr id="5" name="object 7">
            <a:extLst>
              <a:ext uri="{FF2B5EF4-FFF2-40B4-BE49-F238E27FC236}">
                <a16:creationId xmlns:a16="http://schemas.microsoft.com/office/drawing/2014/main" id="{1C472EB9-7129-9CA2-6AC8-BC935D2E63E3}"/>
              </a:ext>
            </a:extLst>
          </p:cNvPr>
          <p:cNvSpPr txBox="1">
            <a:spLocks/>
          </p:cNvSpPr>
          <p:nvPr/>
        </p:nvSpPr>
        <p:spPr>
          <a:xfrm>
            <a:off x="8111314" y="497308"/>
            <a:ext cx="3533805" cy="1117133"/>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600" b="1" spc="-4" err="1">
                <a:solidFill>
                  <a:srgbClr val="00B050"/>
                </a:solidFill>
                <a:ea typeface="+mj-lt"/>
                <a:cs typeface="+mj-lt"/>
              </a:rPr>
              <a:t>Cyngor</a:t>
            </a:r>
            <a:r>
              <a:rPr lang="en-GB" sz="3600" b="1" spc="-4" dirty="0">
                <a:solidFill>
                  <a:srgbClr val="00B050"/>
                </a:solidFill>
                <a:ea typeface="+mj-lt"/>
                <a:cs typeface="+mj-lt"/>
              </a:rPr>
              <a:t> </a:t>
            </a:r>
            <a:r>
              <a:rPr lang="en-GB" sz="3600" b="1" spc="-4" err="1">
                <a:solidFill>
                  <a:srgbClr val="00B050"/>
                </a:solidFill>
                <a:ea typeface="+mj-lt"/>
                <a:cs typeface="+mj-lt"/>
              </a:rPr>
              <a:t>gan</a:t>
            </a:r>
            <a:r>
              <a:rPr lang="en-GB" sz="3600" b="1" spc="-4" dirty="0">
                <a:solidFill>
                  <a:srgbClr val="00B050"/>
                </a:solidFill>
                <a:ea typeface="+mj-lt"/>
                <a:cs typeface="+mj-lt"/>
              </a:rPr>
              <a:t> </a:t>
            </a:r>
            <a:r>
              <a:rPr lang="en-GB" sz="3600" b="1" spc="-4" err="1">
                <a:solidFill>
                  <a:srgbClr val="00B050"/>
                </a:solidFill>
                <a:ea typeface="+mj-lt"/>
                <a:cs typeface="+mj-lt"/>
              </a:rPr>
              <a:t>fyfyrwyr</a:t>
            </a:r>
            <a:r>
              <a:rPr lang="en-GB" sz="3600" b="1" spc="-4" dirty="0">
                <a:solidFill>
                  <a:srgbClr val="00B050"/>
                </a:solidFill>
                <a:ea typeface="+mj-lt"/>
                <a:cs typeface="+mj-lt"/>
              </a:rPr>
              <a:t> y </a:t>
            </a:r>
            <a:r>
              <a:rPr lang="en-GB" sz="3600" b="1" spc="-4" err="1">
                <a:solidFill>
                  <a:srgbClr val="00B050"/>
                </a:solidFill>
                <a:ea typeface="+mj-lt"/>
                <a:cs typeface="+mj-lt"/>
              </a:rPr>
              <a:t>llynedd</a:t>
            </a:r>
            <a:endParaRPr lang="en-US" sz="3600" b="1" err="1">
              <a:solidFill>
                <a:srgbClr val="00B050"/>
              </a:solidFill>
              <a:ea typeface="Calibri Light" panose="020F0302020204030204"/>
              <a:cs typeface="Calibri Light" panose="020F0302020204030204"/>
            </a:endParaRPr>
          </a:p>
        </p:txBody>
      </p:sp>
    </p:spTree>
    <p:extLst>
      <p:ext uri="{BB962C8B-B14F-4D97-AF65-F5344CB8AC3E}">
        <p14:creationId xmlns:p14="http://schemas.microsoft.com/office/powerpoint/2010/main" val="33341830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768" y="337185"/>
            <a:ext cx="9121288" cy="1212979"/>
          </a:xfrm>
        </p:spPr>
        <p:txBody>
          <a:bodyPr>
            <a:normAutofit fontScale="90000"/>
          </a:bodyPr>
          <a:lstStyle/>
          <a:p>
            <a:pPr>
              <a:lnSpc>
                <a:spcPct val="100000"/>
              </a:lnSpc>
            </a:pPr>
            <a:r>
              <a:rPr lang="en-GB" err="1">
                <a:solidFill>
                  <a:srgbClr val="00B050"/>
                </a:solidFill>
                <a:latin typeface="Kristen ITC"/>
                <a:cs typeface="Calibri Light"/>
              </a:rPr>
              <a:t>Gofynion</a:t>
            </a:r>
            <a:r>
              <a:rPr lang="en-GB">
                <a:solidFill>
                  <a:srgbClr val="00B050"/>
                </a:solidFill>
                <a:ea typeface="+mj-lt"/>
                <a:cs typeface="+mj-lt"/>
              </a:rPr>
              <a:t> </a:t>
            </a:r>
            <a:r>
              <a:rPr lang="en-GB" err="1">
                <a:solidFill>
                  <a:srgbClr val="00B050"/>
                </a:solidFill>
                <a:ea typeface="+mj-lt"/>
                <a:cs typeface="+mj-lt"/>
              </a:rPr>
              <a:t>cyfathrebu</a:t>
            </a:r>
            <a:r>
              <a:rPr lang="en-GB">
                <a:solidFill>
                  <a:srgbClr val="00B050"/>
                </a:solidFill>
                <a:ea typeface="+mj-lt"/>
                <a:cs typeface="+mj-lt"/>
              </a:rPr>
              <a:t> </a:t>
            </a:r>
            <a:r>
              <a:rPr lang="en-GB" err="1">
                <a:solidFill>
                  <a:srgbClr val="00B050"/>
                </a:solidFill>
                <a:ea typeface="+mj-lt"/>
                <a:cs typeface="+mj-lt"/>
              </a:rPr>
              <a:t>drwy</a:t>
            </a:r>
            <a:r>
              <a:rPr lang="en-GB">
                <a:solidFill>
                  <a:srgbClr val="00B050"/>
                </a:solidFill>
                <a:ea typeface="+mj-lt"/>
                <a:cs typeface="+mj-lt"/>
              </a:rPr>
              <a:t> e-</a:t>
            </a:r>
            <a:r>
              <a:rPr lang="en-GB" err="1">
                <a:solidFill>
                  <a:srgbClr val="00B050"/>
                </a:solidFill>
                <a:ea typeface="+mj-lt"/>
                <a:cs typeface="+mj-lt"/>
              </a:rPr>
              <a:t>bost</a:t>
            </a:r>
            <a:r>
              <a:rPr lang="en-GB">
                <a:solidFill>
                  <a:srgbClr val="00B050"/>
                </a:solidFill>
                <a:ea typeface="+mj-lt"/>
                <a:cs typeface="+mj-lt"/>
              </a:rPr>
              <a:t> </a:t>
            </a:r>
            <a:endParaRPr lang="en-GB">
              <a:solidFill>
                <a:srgbClr val="00B050"/>
              </a:solidFill>
              <a:latin typeface="Kristen ITC"/>
              <a:cs typeface="Calibri Light"/>
            </a:endParaRPr>
          </a:p>
          <a:p>
            <a:pPr>
              <a:lnSpc>
                <a:spcPct val="100000"/>
              </a:lnSpc>
            </a:pPr>
            <a:r>
              <a:rPr lang="en-GB" sz="4000" b="1">
                <a:solidFill>
                  <a:srgbClr val="00B050"/>
                </a:solidFill>
                <a:latin typeface="Calibri Light"/>
                <a:cs typeface="Calibri Light"/>
              </a:rPr>
              <a:t> </a:t>
            </a:r>
            <a:r>
              <a:rPr lang="en-GB" sz="3100" b="1">
                <a:solidFill>
                  <a:srgbClr val="00B050"/>
                </a:solidFill>
                <a:latin typeface="Calibri Light"/>
                <a:cs typeface="Calibri Light"/>
              </a:rPr>
              <a:t>- </a:t>
            </a:r>
            <a:r>
              <a:rPr lang="en-GB" sz="3100" err="1">
                <a:solidFill>
                  <a:srgbClr val="00B050"/>
                </a:solidFill>
                <a:latin typeface="Kristen ITC"/>
                <a:cs typeface="Calibri Light"/>
              </a:rPr>
              <a:t>Helpwch</a:t>
            </a:r>
            <a:r>
              <a:rPr lang="en-GB" sz="3100">
                <a:solidFill>
                  <a:srgbClr val="00B050"/>
                </a:solidFill>
                <a:ea typeface="+mj-lt"/>
                <a:cs typeface="+mj-lt"/>
              </a:rPr>
              <a:t> </a:t>
            </a:r>
            <a:r>
              <a:rPr lang="en-GB" sz="3100" err="1">
                <a:solidFill>
                  <a:srgbClr val="00B050"/>
                </a:solidFill>
                <a:ea typeface="+mj-lt"/>
                <a:cs typeface="+mj-lt"/>
              </a:rPr>
              <a:t>ni</a:t>
            </a:r>
            <a:r>
              <a:rPr lang="en-GB" sz="3100">
                <a:solidFill>
                  <a:srgbClr val="00B050"/>
                </a:solidFill>
                <a:ea typeface="+mj-lt"/>
                <a:cs typeface="+mj-lt"/>
              </a:rPr>
              <a:t> </a:t>
            </a:r>
            <a:r>
              <a:rPr lang="en-GB" sz="3100" err="1">
                <a:solidFill>
                  <a:srgbClr val="00B050"/>
                </a:solidFill>
                <a:ea typeface="+mj-lt"/>
                <a:cs typeface="+mj-lt"/>
              </a:rPr>
              <a:t>i'ch</a:t>
            </a:r>
            <a:r>
              <a:rPr lang="en-GB" sz="3100">
                <a:solidFill>
                  <a:srgbClr val="00B050"/>
                </a:solidFill>
                <a:ea typeface="+mj-lt"/>
                <a:cs typeface="+mj-lt"/>
              </a:rPr>
              <a:t> </a:t>
            </a:r>
            <a:r>
              <a:rPr lang="en-GB" sz="3100" err="1">
                <a:solidFill>
                  <a:srgbClr val="00B050"/>
                </a:solidFill>
                <a:ea typeface="+mj-lt"/>
                <a:cs typeface="+mj-lt"/>
              </a:rPr>
              <a:t>adnabod</a:t>
            </a:r>
            <a:r>
              <a:rPr lang="en-GB" sz="3100">
                <a:solidFill>
                  <a:srgbClr val="00B050"/>
                </a:solidFill>
                <a:ea typeface="+mj-lt"/>
                <a:cs typeface="+mj-lt"/>
              </a:rPr>
              <a:t> </a:t>
            </a:r>
            <a:r>
              <a:rPr lang="en-GB" sz="3100" err="1">
                <a:solidFill>
                  <a:srgbClr val="00B050"/>
                </a:solidFill>
                <a:ea typeface="+mj-lt"/>
                <a:cs typeface="+mj-lt"/>
              </a:rPr>
              <a:t>yn</a:t>
            </a:r>
            <a:r>
              <a:rPr lang="en-GB" sz="3100">
                <a:solidFill>
                  <a:srgbClr val="00B050"/>
                </a:solidFill>
                <a:ea typeface="+mj-lt"/>
                <a:cs typeface="+mj-lt"/>
              </a:rPr>
              <a:t> </a:t>
            </a:r>
            <a:r>
              <a:rPr lang="en-GB" sz="3100" err="1">
                <a:solidFill>
                  <a:srgbClr val="00B050"/>
                </a:solidFill>
                <a:ea typeface="+mj-lt"/>
                <a:cs typeface="+mj-lt"/>
              </a:rPr>
              <a:t>glir</a:t>
            </a:r>
            <a:r>
              <a:rPr lang="en-GB" sz="3100">
                <a:solidFill>
                  <a:srgbClr val="00B050"/>
                </a:solidFill>
                <a:ea typeface="+mj-lt"/>
                <a:cs typeface="+mj-lt"/>
              </a:rPr>
              <a:t> </a:t>
            </a:r>
            <a:r>
              <a:rPr lang="en-GB" sz="3100" err="1">
                <a:solidFill>
                  <a:srgbClr val="00B050"/>
                </a:solidFill>
                <a:ea typeface="+mj-lt"/>
                <a:cs typeface="+mj-lt"/>
              </a:rPr>
              <a:t>trwy</a:t>
            </a:r>
            <a:r>
              <a:rPr lang="en-GB" sz="3100">
                <a:solidFill>
                  <a:srgbClr val="00B050"/>
                </a:solidFill>
                <a:ea typeface="+mj-lt"/>
                <a:cs typeface="+mj-lt"/>
              </a:rPr>
              <a:t> </a:t>
            </a:r>
            <a:r>
              <a:rPr lang="en-GB" sz="3100" err="1">
                <a:solidFill>
                  <a:srgbClr val="00B050"/>
                </a:solidFill>
                <a:ea typeface="+mj-lt"/>
                <a:cs typeface="+mj-lt"/>
              </a:rPr>
              <a:t>ddefnyddio</a:t>
            </a:r>
            <a:r>
              <a:rPr lang="en-GB" sz="3100">
                <a:solidFill>
                  <a:srgbClr val="00B050"/>
                </a:solidFill>
                <a:ea typeface="+mj-lt"/>
                <a:cs typeface="+mj-lt"/>
              </a:rPr>
              <a:t>:</a:t>
            </a:r>
          </a:p>
          <a:p>
            <a:pPr>
              <a:lnSpc>
                <a:spcPct val="100000"/>
              </a:lnSpc>
            </a:pPr>
            <a:br>
              <a:rPr lang="en-GB">
                <a:latin typeface="+mn-lt"/>
              </a:rPr>
            </a:br>
            <a:br>
              <a:rPr lang="en-GB"/>
            </a:br>
            <a:br>
              <a:rPr lang="en-GB"/>
            </a:br>
            <a:br>
              <a:rPr lang="en-GB"/>
            </a:br>
            <a:endParaRPr lang="en-GB"/>
          </a:p>
        </p:txBody>
      </p:sp>
      <p:sp>
        <p:nvSpPr>
          <p:cNvPr id="3" name="Content Placeholder 2"/>
          <p:cNvSpPr>
            <a:spLocks noGrp="1"/>
          </p:cNvSpPr>
          <p:nvPr>
            <p:ph idx="1"/>
          </p:nvPr>
        </p:nvSpPr>
        <p:spPr>
          <a:xfrm>
            <a:off x="837500" y="1942551"/>
            <a:ext cx="4179116" cy="4296948"/>
          </a:xfrm>
          <a:ln w="57150">
            <a:solidFill>
              <a:srgbClr val="002060"/>
            </a:solid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chor="t">
            <a:noAutofit/>
          </a:bodyPr>
          <a:lstStyle/>
          <a:p>
            <a:endParaRPr lang="en-GB" b="1">
              <a:latin typeface="Calibri Light"/>
              <a:cs typeface="Calibri Light"/>
            </a:endParaRPr>
          </a:p>
          <a:p>
            <a:r>
              <a:rPr lang="en-GB" b="1">
                <a:latin typeface="Calibri Light"/>
                <a:cs typeface="Calibri Light"/>
              </a:rPr>
              <a:t>     </a:t>
            </a:r>
            <a:r>
              <a:rPr lang="en-GB" b="1" err="1">
                <a:latin typeface="Quire Sans"/>
                <a:cs typeface="Quire Sans"/>
              </a:rPr>
              <a:t>Enw</a:t>
            </a:r>
            <a:r>
              <a:rPr lang="en-GB" b="1">
                <a:ea typeface="+mn-lt"/>
                <a:cs typeface="+mn-lt"/>
              </a:rPr>
              <a:t>: </a:t>
            </a:r>
            <a:endParaRPr lang="en-US">
              <a:ea typeface="+mn-lt"/>
              <a:cs typeface="+mn-lt"/>
            </a:endParaRPr>
          </a:p>
          <a:p>
            <a:endParaRPr lang="en-GB" b="1">
              <a:ea typeface="+mn-lt"/>
              <a:cs typeface="+mn-lt"/>
            </a:endParaRPr>
          </a:p>
          <a:p>
            <a:r>
              <a:rPr lang="en-GB" b="1">
                <a:ea typeface="+mn-lt"/>
                <a:cs typeface="+mn-lt"/>
              </a:rPr>
              <a:t>    </a:t>
            </a:r>
            <a:r>
              <a:rPr lang="en-GB" b="1" err="1">
                <a:ea typeface="+mn-lt"/>
                <a:cs typeface="+mn-lt"/>
              </a:rPr>
              <a:t>Rhif</a:t>
            </a:r>
            <a:r>
              <a:rPr lang="en-GB" b="1">
                <a:ea typeface="+mn-lt"/>
                <a:cs typeface="+mn-lt"/>
              </a:rPr>
              <a:t> </a:t>
            </a:r>
            <a:r>
              <a:rPr lang="en-GB" b="1" err="1">
                <a:ea typeface="+mn-lt"/>
                <a:cs typeface="+mn-lt"/>
              </a:rPr>
              <a:t>Myfyriwr</a:t>
            </a:r>
            <a:r>
              <a:rPr lang="en-GB" sz="2800" b="1">
                <a:ea typeface="+mn-lt"/>
                <a:cs typeface="+mn-lt"/>
              </a:rPr>
              <a:t>:</a:t>
            </a:r>
            <a:endParaRPr lang="en-US" sz="2800">
              <a:ea typeface="+mn-lt"/>
              <a:cs typeface="+mn-lt"/>
            </a:endParaRPr>
          </a:p>
          <a:p>
            <a:r>
              <a:rPr lang="en-GB" b="1">
                <a:ea typeface="+mn-lt"/>
                <a:cs typeface="+mn-lt"/>
              </a:rPr>
              <a:t>  </a:t>
            </a:r>
            <a:endParaRPr lang="en-GB">
              <a:ea typeface="+mn-lt"/>
              <a:cs typeface="+mn-lt"/>
            </a:endParaRPr>
          </a:p>
          <a:p>
            <a:r>
              <a:rPr lang="en-GB" b="1">
                <a:ea typeface="+mn-lt"/>
                <a:cs typeface="+mn-lt"/>
              </a:rPr>
              <a:t>    </a:t>
            </a:r>
            <a:r>
              <a:rPr lang="en-GB" b="1" err="1">
                <a:ea typeface="+mn-lt"/>
                <a:cs typeface="+mn-lt"/>
              </a:rPr>
              <a:t>Rhwydwaith</a:t>
            </a:r>
            <a:r>
              <a:rPr lang="en-GB" sz="2800" b="1">
                <a:ea typeface="+mn-lt"/>
                <a:cs typeface="+mn-lt"/>
              </a:rPr>
              <a:t>:</a:t>
            </a:r>
            <a:r>
              <a:rPr lang="en-GB" b="1">
                <a:ea typeface="+mn-lt"/>
                <a:cs typeface="+mn-lt"/>
              </a:rPr>
              <a:t> </a:t>
            </a:r>
            <a:endParaRPr lang="en-GB" sz="2800">
              <a:ea typeface="+mn-lt"/>
              <a:cs typeface="+mn-lt"/>
            </a:endParaRPr>
          </a:p>
          <a:p>
            <a:endParaRPr lang="en-GB" b="1">
              <a:ea typeface="+mn-lt"/>
              <a:cs typeface="+mn-lt"/>
            </a:endParaRPr>
          </a:p>
          <a:p>
            <a:r>
              <a:rPr lang="en-GB" b="1">
                <a:ea typeface="+mn-lt"/>
                <a:cs typeface="+mn-lt"/>
              </a:rPr>
              <a:t>   </a:t>
            </a:r>
            <a:r>
              <a:rPr lang="en-GB" b="1" err="1">
                <a:ea typeface="+mn-lt"/>
                <a:cs typeface="+mn-lt"/>
              </a:rPr>
              <a:t>Tiwtor</a:t>
            </a:r>
            <a:r>
              <a:rPr lang="en-GB" b="1">
                <a:ea typeface="+mn-lt"/>
                <a:cs typeface="+mn-lt"/>
              </a:rPr>
              <a:t> </a:t>
            </a:r>
            <a:r>
              <a:rPr lang="en-GB" b="1" err="1">
                <a:ea typeface="+mn-lt"/>
                <a:cs typeface="+mn-lt"/>
              </a:rPr>
              <a:t>Personol</a:t>
            </a:r>
            <a:r>
              <a:rPr lang="en-GB" sz="2800" b="1">
                <a:ea typeface="+mn-lt"/>
                <a:cs typeface="+mn-lt"/>
              </a:rPr>
              <a:t>:</a:t>
            </a:r>
            <a:r>
              <a:rPr lang="en-GB" b="1">
                <a:ea typeface="+mn-lt"/>
                <a:cs typeface="+mn-lt"/>
              </a:rPr>
              <a:t> </a:t>
            </a:r>
            <a:endParaRPr lang="en-GB" sz="2800">
              <a:ea typeface="+mn-lt"/>
              <a:cs typeface="+mn-lt"/>
            </a:endParaRPr>
          </a:p>
          <a:p>
            <a:endParaRPr lang="en-GB" sz="2800" b="1">
              <a:latin typeface="Calibri Light"/>
              <a:cs typeface="Calibri Light"/>
            </a:endParaRPr>
          </a:p>
        </p:txBody>
      </p:sp>
      <p:pic>
        <p:nvPicPr>
          <p:cNvPr id="4" name="Picture 4" descr="A picture containing icon&#10;&#10;Description automatically generated">
            <a:extLst>
              <a:ext uri="{FF2B5EF4-FFF2-40B4-BE49-F238E27FC236}">
                <a16:creationId xmlns:a16="http://schemas.microsoft.com/office/drawing/2014/main" id="{3F9AFB0C-C9A5-FED8-7F4C-1EADD3E25AF6}"/>
              </a:ext>
            </a:extLst>
          </p:cNvPr>
          <p:cNvPicPr>
            <a:picLocks noChangeAspect="1"/>
          </p:cNvPicPr>
          <p:nvPr/>
        </p:nvPicPr>
        <p:blipFill>
          <a:blip r:embed="rId2"/>
          <a:stretch>
            <a:fillRect/>
          </a:stretch>
        </p:blipFill>
        <p:spPr>
          <a:xfrm>
            <a:off x="9855665" y="120"/>
            <a:ext cx="1890320" cy="211798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Content Placeholder 2">
            <a:extLst>
              <a:ext uri="{FF2B5EF4-FFF2-40B4-BE49-F238E27FC236}">
                <a16:creationId xmlns:a16="http://schemas.microsoft.com/office/drawing/2014/main" id="{B7AE7B51-90FA-7A21-A0B1-7EB00708D925}"/>
              </a:ext>
            </a:extLst>
          </p:cNvPr>
          <p:cNvSpPr txBox="1">
            <a:spLocks/>
          </p:cNvSpPr>
          <p:nvPr/>
        </p:nvSpPr>
        <p:spPr>
          <a:xfrm>
            <a:off x="6491681" y="2577317"/>
            <a:ext cx="4780327" cy="3534948"/>
          </a:xfrm>
          <a:prstGeom prst="rect">
            <a:avLst/>
          </a:prstGeom>
          <a:solidFill>
            <a:schemeClr val="tx1">
              <a:lumMod val="20000"/>
              <a:lumOff val="80000"/>
            </a:schemeClr>
          </a:solidFill>
          <a:ln w="57150">
            <a:solidFill>
              <a:srgbClr val="002060"/>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b="1" err="1">
                <a:ea typeface="+mn-lt"/>
                <a:cs typeface="+mn-lt"/>
              </a:rPr>
              <a:t>Cofiwch</a:t>
            </a:r>
            <a:r>
              <a:rPr lang="en-GB" sz="4000" b="1">
                <a:ea typeface="+mn-lt"/>
                <a:cs typeface="+mn-lt"/>
              </a:rPr>
              <a:t> </a:t>
            </a:r>
            <a:r>
              <a:rPr lang="en-GB" sz="4000" b="1" err="1">
                <a:ea typeface="+mn-lt"/>
                <a:cs typeface="+mn-lt"/>
              </a:rPr>
              <a:t>fod</a:t>
            </a:r>
            <a:r>
              <a:rPr lang="en-GB" sz="4000" b="1">
                <a:ea typeface="+mn-lt"/>
                <a:cs typeface="+mn-lt"/>
              </a:rPr>
              <a:t> </a:t>
            </a:r>
            <a:r>
              <a:rPr lang="en-GB" sz="4000" b="1" err="1">
                <a:ea typeface="+mn-lt"/>
                <a:cs typeface="+mn-lt"/>
              </a:rPr>
              <a:t>yn</a:t>
            </a:r>
            <a:r>
              <a:rPr lang="en-GB" sz="4000" b="1">
                <a:ea typeface="+mn-lt"/>
                <a:cs typeface="+mn-lt"/>
              </a:rPr>
              <a:t> </a:t>
            </a:r>
            <a:r>
              <a:rPr lang="en-GB" sz="4000" b="1" err="1">
                <a:ea typeface="+mn-lt"/>
                <a:cs typeface="+mn-lt"/>
              </a:rPr>
              <a:t>broffesiynol</a:t>
            </a:r>
            <a:r>
              <a:rPr lang="en-GB" sz="4000" b="1">
                <a:ea typeface="+mn-lt"/>
                <a:cs typeface="+mn-lt"/>
              </a:rPr>
              <a:t> a </a:t>
            </a:r>
            <a:r>
              <a:rPr lang="en-GB" sz="4000" b="1" err="1">
                <a:ea typeface="+mn-lt"/>
                <a:cs typeface="+mn-lt"/>
              </a:rPr>
              <a:t>chwrtais</a:t>
            </a:r>
            <a:r>
              <a:rPr lang="en-GB" sz="4000" b="1">
                <a:ea typeface="+mn-lt"/>
                <a:cs typeface="+mn-lt"/>
              </a:rPr>
              <a:t> </a:t>
            </a:r>
            <a:r>
              <a:rPr lang="en-GB" sz="4000" b="1" err="1">
                <a:ea typeface="+mn-lt"/>
                <a:cs typeface="+mn-lt"/>
              </a:rPr>
              <a:t>yn</a:t>
            </a:r>
            <a:r>
              <a:rPr lang="en-GB" sz="4000" b="1">
                <a:ea typeface="+mn-lt"/>
                <a:cs typeface="+mn-lt"/>
              </a:rPr>
              <a:t> </a:t>
            </a:r>
            <a:r>
              <a:rPr lang="en-GB" sz="4000" b="1" err="1">
                <a:ea typeface="+mn-lt"/>
                <a:cs typeface="+mn-lt"/>
              </a:rPr>
              <a:t>eich</a:t>
            </a:r>
            <a:r>
              <a:rPr lang="en-GB" sz="4000" b="1">
                <a:ea typeface="+mn-lt"/>
                <a:cs typeface="+mn-lt"/>
              </a:rPr>
              <a:t> </a:t>
            </a:r>
            <a:r>
              <a:rPr lang="en-GB" sz="4000" b="1" err="1">
                <a:ea typeface="+mn-lt"/>
                <a:cs typeface="+mn-lt"/>
              </a:rPr>
              <a:t>holl</a:t>
            </a:r>
            <a:r>
              <a:rPr lang="en-GB" sz="4000" b="1">
                <a:ea typeface="+mn-lt"/>
                <a:cs typeface="+mn-lt"/>
              </a:rPr>
              <a:t> </a:t>
            </a:r>
            <a:r>
              <a:rPr lang="en-GB" sz="4000" b="1" err="1">
                <a:ea typeface="+mn-lt"/>
                <a:cs typeface="+mn-lt"/>
              </a:rPr>
              <a:t>gyfathrebu</a:t>
            </a:r>
            <a:r>
              <a:rPr lang="en-GB" sz="4000" b="1">
                <a:ea typeface="+mn-lt"/>
                <a:cs typeface="+mn-lt"/>
              </a:rPr>
              <a:t> e-</a:t>
            </a:r>
            <a:r>
              <a:rPr lang="en-GB" sz="4000" b="1" err="1">
                <a:ea typeface="+mn-lt"/>
                <a:cs typeface="+mn-lt"/>
              </a:rPr>
              <a:t>bost</a:t>
            </a:r>
            <a:r>
              <a:rPr lang="en-GB" sz="4000" b="1">
                <a:ea typeface="+mn-lt"/>
                <a:cs typeface="+mn-lt"/>
              </a:rPr>
              <a:t> â staff </a:t>
            </a:r>
            <a:r>
              <a:rPr lang="en-GB" sz="4000" b="1" err="1">
                <a:ea typeface="+mn-lt"/>
                <a:cs typeface="+mn-lt"/>
              </a:rPr>
              <a:t>yr</a:t>
            </a:r>
            <a:r>
              <a:rPr lang="en-GB" sz="4000" b="1">
                <a:ea typeface="+mn-lt"/>
                <a:cs typeface="+mn-lt"/>
              </a:rPr>
              <a:t> </a:t>
            </a:r>
            <a:r>
              <a:rPr lang="en-GB" sz="4000" b="1" err="1">
                <a:ea typeface="+mn-lt"/>
                <a:cs typeface="+mn-lt"/>
              </a:rPr>
              <a:t>ysgol</a:t>
            </a:r>
            <a:r>
              <a:rPr lang="en-GB" sz="4000" b="1">
                <a:ea typeface="+mn-lt"/>
                <a:cs typeface="+mn-lt"/>
              </a:rPr>
              <a:t> a staff y </a:t>
            </a:r>
            <a:r>
              <a:rPr lang="en-GB" sz="4000" b="1" err="1">
                <a:ea typeface="+mn-lt"/>
                <a:cs typeface="+mn-lt"/>
              </a:rPr>
              <a:t>brifysgol</a:t>
            </a:r>
            <a:r>
              <a:rPr lang="en-GB" sz="4000" b="1">
                <a:ea typeface="+mn-lt"/>
                <a:cs typeface="+mn-lt"/>
              </a:rPr>
              <a:t>.</a:t>
            </a:r>
          </a:p>
          <a:p>
            <a:pPr lvl="1">
              <a:lnSpc>
                <a:spcPct val="170000"/>
              </a:lnSpc>
            </a:pPr>
            <a:endParaRPr lang="en-GB" sz="3600" b="1">
              <a:cs typeface="Quire Sans"/>
            </a:endParaRPr>
          </a:p>
        </p:txBody>
      </p:sp>
    </p:spTree>
    <p:extLst>
      <p:ext uri="{BB962C8B-B14F-4D97-AF65-F5344CB8AC3E}">
        <p14:creationId xmlns:p14="http://schemas.microsoft.com/office/powerpoint/2010/main" val="1662728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D658A-C09E-D093-C920-4F45D822638A}"/>
              </a:ext>
            </a:extLst>
          </p:cNvPr>
          <p:cNvSpPr>
            <a:spLocks noGrp="1"/>
          </p:cNvSpPr>
          <p:nvPr>
            <p:ph type="title"/>
          </p:nvPr>
        </p:nvSpPr>
        <p:spPr>
          <a:xfrm>
            <a:off x="412402" y="-151710"/>
            <a:ext cx="5623536" cy="959473"/>
          </a:xfrm>
        </p:spPr>
        <p:txBody>
          <a:bodyPr/>
          <a:lstStyle/>
          <a:p>
            <a:r>
              <a:rPr lang="en-US" dirty="0" err="1">
                <a:solidFill>
                  <a:srgbClr val="00B050"/>
                </a:solidFill>
                <a:latin typeface="Arial"/>
                <a:cs typeface="Arial"/>
              </a:rPr>
              <a:t>Canllaw</a:t>
            </a:r>
            <a:r>
              <a:rPr lang="en-US" dirty="0">
                <a:solidFill>
                  <a:srgbClr val="00B050"/>
                </a:solidFill>
                <a:latin typeface="Arial"/>
                <a:cs typeface="Arial"/>
              </a:rPr>
              <a:t> PAP1</a:t>
            </a:r>
            <a:endParaRPr lang="en-US" dirty="0">
              <a:solidFill>
                <a:srgbClr val="00B050"/>
              </a:solidFill>
            </a:endParaRPr>
          </a:p>
        </p:txBody>
      </p:sp>
      <p:sp>
        <p:nvSpPr>
          <p:cNvPr id="6" name="TextBox 5">
            <a:extLst>
              <a:ext uri="{FF2B5EF4-FFF2-40B4-BE49-F238E27FC236}">
                <a16:creationId xmlns:a16="http://schemas.microsoft.com/office/drawing/2014/main" id="{49B0C5F1-D4D6-EB34-739C-5CF2E54866F8}"/>
              </a:ext>
            </a:extLst>
          </p:cNvPr>
          <p:cNvSpPr txBox="1"/>
          <p:nvPr/>
        </p:nvSpPr>
        <p:spPr>
          <a:xfrm>
            <a:off x="581724" y="966984"/>
            <a:ext cx="8014611" cy="4278094"/>
          </a:xfrm>
          <a:prstGeom prst="rect">
            <a:avLst/>
          </a:prstGeom>
          <a:solidFill>
            <a:schemeClr val="accent4">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2060"/>
                </a:solidFill>
                <a:ea typeface="+mn-lt"/>
                <a:cs typeface="+mn-lt"/>
              </a:rPr>
              <a:t>Pan </a:t>
            </a:r>
            <a:r>
              <a:rPr lang="en-GB" sz="2400" dirty="0" err="1">
                <a:solidFill>
                  <a:srgbClr val="002060"/>
                </a:solidFill>
                <a:ea typeface="+mn-lt"/>
                <a:cs typeface="+mn-lt"/>
              </a:rPr>
              <a:t>fyddwch</a:t>
            </a:r>
            <a:r>
              <a:rPr lang="en-GB" sz="2400" dirty="0">
                <a:solidFill>
                  <a:srgbClr val="002060"/>
                </a:solidFill>
                <a:ea typeface="+mn-lt"/>
                <a:cs typeface="+mn-lt"/>
              </a:rPr>
              <a:t> </a:t>
            </a:r>
            <a:r>
              <a:rPr lang="en-GB" sz="2400" dirty="0" err="1">
                <a:solidFill>
                  <a:srgbClr val="002060"/>
                </a:solidFill>
                <a:ea typeface="+mn-lt"/>
                <a:cs typeface="+mn-lt"/>
              </a:rPr>
              <a:t>yn</a:t>
            </a:r>
            <a:r>
              <a:rPr lang="en-GB" sz="2400" dirty="0">
                <a:solidFill>
                  <a:srgbClr val="002060"/>
                </a:solidFill>
                <a:ea typeface="+mn-lt"/>
                <a:cs typeface="+mn-lt"/>
              </a:rPr>
              <a:t> </a:t>
            </a:r>
            <a:r>
              <a:rPr lang="en-GB" sz="2400" dirty="0" err="1">
                <a:solidFill>
                  <a:srgbClr val="002060"/>
                </a:solidFill>
                <a:ea typeface="+mn-lt"/>
                <a:cs typeface="+mn-lt"/>
              </a:rPr>
              <a:t>eich</a:t>
            </a:r>
            <a:r>
              <a:rPr lang="en-GB" sz="2400" dirty="0">
                <a:solidFill>
                  <a:srgbClr val="002060"/>
                </a:solidFill>
                <a:ea typeface="+mn-lt"/>
                <a:cs typeface="+mn-lt"/>
              </a:rPr>
              <a:t> </a:t>
            </a:r>
            <a:r>
              <a:rPr lang="en-GB" sz="2400" dirty="0" err="1">
                <a:solidFill>
                  <a:srgbClr val="002060"/>
                </a:solidFill>
                <a:ea typeface="+mn-lt"/>
                <a:cs typeface="+mn-lt"/>
              </a:rPr>
              <a:t>ysgol</a:t>
            </a:r>
            <a:r>
              <a:rPr lang="en-GB" sz="2400" dirty="0">
                <a:solidFill>
                  <a:srgbClr val="002060"/>
                </a:solidFill>
                <a:ea typeface="+mn-lt"/>
                <a:cs typeface="+mn-lt"/>
              </a:rPr>
              <a:t> </a:t>
            </a:r>
            <a:r>
              <a:rPr lang="en-GB" sz="2400" dirty="0" err="1">
                <a:solidFill>
                  <a:srgbClr val="002060"/>
                </a:solidFill>
                <a:ea typeface="+mn-lt"/>
                <a:cs typeface="+mn-lt"/>
              </a:rPr>
              <a:t>lleoliad</a:t>
            </a:r>
            <a:r>
              <a:rPr lang="en-GB" sz="2400" dirty="0">
                <a:solidFill>
                  <a:srgbClr val="002060"/>
                </a:solidFill>
                <a:ea typeface="+mn-lt"/>
                <a:cs typeface="+mn-lt"/>
              </a:rPr>
              <a:t> </a:t>
            </a:r>
            <a:r>
              <a:rPr lang="en-GB" sz="2400" dirty="0" err="1">
                <a:solidFill>
                  <a:srgbClr val="002060"/>
                </a:solidFill>
                <a:ea typeface="+mn-lt"/>
                <a:cs typeface="+mn-lt"/>
              </a:rPr>
              <a:t>dylech</a:t>
            </a:r>
            <a:r>
              <a:rPr lang="en-GB" sz="2400" dirty="0">
                <a:solidFill>
                  <a:srgbClr val="002060"/>
                </a:solidFill>
                <a:ea typeface="+mn-lt"/>
                <a:cs typeface="+mn-lt"/>
              </a:rPr>
              <a:t> </a:t>
            </a:r>
            <a:r>
              <a:rPr lang="en-GB" sz="2400" dirty="0" err="1">
                <a:solidFill>
                  <a:srgbClr val="002060"/>
                </a:solidFill>
                <a:ea typeface="+mn-lt"/>
                <a:cs typeface="+mn-lt"/>
              </a:rPr>
              <a:t>gyfeirio</a:t>
            </a:r>
            <a:r>
              <a:rPr lang="en-GB" sz="2400" dirty="0">
                <a:solidFill>
                  <a:srgbClr val="002060"/>
                </a:solidFill>
                <a:ea typeface="+mn-lt"/>
                <a:cs typeface="+mn-lt"/>
              </a:rPr>
              <a:t> at </a:t>
            </a:r>
            <a:r>
              <a:rPr lang="en-GB" sz="2400" dirty="0" err="1">
                <a:solidFill>
                  <a:srgbClr val="002060"/>
                </a:solidFill>
                <a:ea typeface="+mn-lt"/>
                <a:cs typeface="+mn-lt"/>
              </a:rPr>
              <a:t>eich</a:t>
            </a:r>
            <a:r>
              <a:rPr lang="en-GB" sz="2400" dirty="0">
                <a:solidFill>
                  <a:srgbClr val="002060"/>
                </a:solidFill>
                <a:ea typeface="+mn-lt"/>
                <a:cs typeface="+mn-lt"/>
              </a:rPr>
              <a:t> </a:t>
            </a:r>
            <a:r>
              <a:rPr lang="en-GB" sz="2400" dirty="0" err="1">
                <a:solidFill>
                  <a:srgbClr val="002060"/>
                </a:solidFill>
                <a:ea typeface="+mn-lt"/>
                <a:cs typeface="+mn-lt"/>
              </a:rPr>
              <a:t>Canllaw</a:t>
            </a:r>
            <a:r>
              <a:rPr lang="en-GB" sz="2400" dirty="0">
                <a:solidFill>
                  <a:srgbClr val="002060"/>
                </a:solidFill>
                <a:ea typeface="+mn-lt"/>
                <a:cs typeface="+mn-lt"/>
              </a:rPr>
              <a:t> PAP2 am </a:t>
            </a:r>
            <a:r>
              <a:rPr lang="en-GB" sz="2400" dirty="0" err="1">
                <a:solidFill>
                  <a:srgbClr val="002060"/>
                </a:solidFill>
                <a:ea typeface="+mn-lt"/>
                <a:cs typeface="+mn-lt"/>
              </a:rPr>
              <a:t>wybodaeth</a:t>
            </a:r>
            <a:r>
              <a:rPr lang="en-GB" sz="2400" dirty="0">
                <a:solidFill>
                  <a:srgbClr val="002060"/>
                </a:solidFill>
                <a:ea typeface="+mn-lt"/>
                <a:cs typeface="+mn-lt"/>
              </a:rPr>
              <a:t>.</a:t>
            </a:r>
            <a:endParaRPr lang="en-US" dirty="0">
              <a:solidFill>
                <a:srgbClr val="002060"/>
              </a:solidFill>
              <a:ea typeface="+mn-lt"/>
              <a:cs typeface="+mn-lt"/>
            </a:endParaRPr>
          </a:p>
          <a:p>
            <a:endParaRPr lang="en-GB" sz="2400">
              <a:solidFill>
                <a:srgbClr val="002060"/>
              </a:solidFill>
              <a:ea typeface="+mn-lt"/>
              <a:cs typeface="+mn-lt"/>
            </a:endParaRPr>
          </a:p>
          <a:p>
            <a:pPr algn="ctr"/>
            <a:r>
              <a:rPr lang="en-GB" sz="3200" b="1" dirty="0" err="1">
                <a:solidFill>
                  <a:srgbClr val="FF0000"/>
                </a:solidFill>
                <a:ea typeface="+mn-lt"/>
                <a:cs typeface="+mn-lt"/>
              </a:rPr>
              <a:t>Edrychwch</a:t>
            </a:r>
            <a:r>
              <a:rPr lang="en-GB" sz="3200" b="1" dirty="0">
                <a:solidFill>
                  <a:srgbClr val="FF0000"/>
                </a:solidFill>
                <a:ea typeface="+mn-lt"/>
                <a:cs typeface="+mn-lt"/>
              </a:rPr>
              <a:t> </a:t>
            </a:r>
            <a:r>
              <a:rPr lang="en-GB" sz="3200" b="1" dirty="0" err="1">
                <a:solidFill>
                  <a:srgbClr val="FF0000"/>
                </a:solidFill>
                <a:ea typeface="+mn-lt"/>
                <a:cs typeface="+mn-lt"/>
              </a:rPr>
              <a:t>ar</a:t>
            </a:r>
            <a:r>
              <a:rPr lang="en-GB" sz="3200" b="1" dirty="0">
                <a:solidFill>
                  <a:srgbClr val="FF0000"/>
                </a:solidFill>
                <a:ea typeface="+mn-lt"/>
                <a:cs typeface="+mn-lt"/>
              </a:rPr>
              <a:t> y </a:t>
            </a:r>
            <a:r>
              <a:rPr lang="en-GB" sz="3200" b="1" dirty="0" err="1">
                <a:solidFill>
                  <a:srgbClr val="FF0000"/>
                </a:solidFill>
                <a:ea typeface="+mn-lt"/>
                <a:cs typeface="+mn-lt"/>
              </a:rPr>
              <a:t>canllaw</a:t>
            </a:r>
            <a:r>
              <a:rPr lang="en-GB" sz="3200" b="1" dirty="0">
                <a:solidFill>
                  <a:srgbClr val="FF0000"/>
                </a:solidFill>
                <a:ea typeface="+mn-lt"/>
                <a:cs typeface="+mn-lt"/>
              </a:rPr>
              <a:t> </a:t>
            </a:r>
            <a:r>
              <a:rPr lang="en-GB" sz="3200" b="1" dirty="0" err="1">
                <a:solidFill>
                  <a:srgbClr val="FF0000"/>
                </a:solidFill>
                <a:ea typeface="+mn-lt"/>
                <a:cs typeface="+mn-lt"/>
              </a:rPr>
              <a:t>nawr</a:t>
            </a:r>
            <a:r>
              <a:rPr lang="en-GB" sz="3200" b="1" dirty="0">
                <a:solidFill>
                  <a:srgbClr val="FF0000"/>
                </a:solidFill>
                <a:ea typeface="+mn-lt"/>
                <a:cs typeface="+mn-lt"/>
              </a:rPr>
              <a:t>.</a:t>
            </a:r>
            <a:endParaRPr lang="en-GB" b="1" dirty="0" err="1">
              <a:solidFill>
                <a:srgbClr val="FF0000"/>
              </a:solidFill>
            </a:endParaRPr>
          </a:p>
          <a:p>
            <a:pPr algn="ctr"/>
            <a:endParaRPr lang="en-GB" sz="2800">
              <a:solidFill>
                <a:srgbClr val="002060"/>
              </a:solidFill>
              <a:ea typeface="+mn-lt"/>
              <a:cs typeface="+mn-lt"/>
            </a:endParaRPr>
          </a:p>
          <a:p>
            <a:pPr algn="ctr"/>
            <a:r>
              <a:rPr lang="en-GB" sz="2800" dirty="0">
                <a:solidFill>
                  <a:srgbClr val="002060"/>
                </a:solidFill>
                <a:ea typeface="+mn-lt"/>
                <a:cs typeface="+mn-lt"/>
              </a:rPr>
              <a:t>Yn </a:t>
            </a:r>
            <a:r>
              <a:rPr lang="en-GB" sz="2800" dirty="0" err="1">
                <a:solidFill>
                  <a:srgbClr val="002060"/>
                </a:solidFill>
                <a:ea typeface="+mn-lt"/>
                <a:cs typeface="+mn-lt"/>
              </a:rPr>
              <a:t>ystod</a:t>
            </a:r>
            <a:r>
              <a:rPr lang="en-GB" sz="2800" dirty="0">
                <a:solidFill>
                  <a:srgbClr val="002060"/>
                </a:solidFill>
                <a:ea typeface="+mn-lt"/>
                <a:cs typeface="+mn-lt"/>
              </a:rPr>
              <a:t> </a:t>
            </a:r>
            <a:r>
              <a:rPr lang="en-GB" sz="2800" dirty="0" err="1">
                <a:solidFill>
                  <a:srgbClr val="002060"/>
                </a:solidFill>
                <a:ea typeface="+mn-lt"/>
                <a:cs typeface="+mn-lt"/>
              </a:rPr>
              <a:t>eich</a:t>
            </a:r>
            <a:r>
              <a:rPr lang="en-GB" sz="2800" dirty="0">
                <a:solidFill>
                  <a:srgbClr val="002060"/>
                </a:solidFill>
                <a:ea typeface="+mn-lt"/>
                <a:cs typeface="+mn-lt"/>
              </a:rPr>
              <a:t> </a:t>
            </a:r>
            <a:r>
              <a:rPr lang="en-GB" sz="2800" dirty="0" err="1">
                <a:solidFill>
                  <a:srgbClr val="002060"/>
                </a:solidFill>
                <a:ea typeface="+mn-lt"/>
                <a:cs typeface="+mn-lt"/>
              </a:rPr>
              <a:t>lleoliad</a:t>
            </a:r>
            <a:r>
              <a:rPr lang="en-GB" sz="2800" dirty="0">
                <a:solidFill>
                  <a:srgbClr val="002060"/>
                </a:solidFill>
                <a:ea typeface="+mn-lt"/>
                <a:cs typeface="+mn-lt"/>
              </a:rPr>
              <a:t> </a:t>
            </a:r>
            <a:r>
              <a:rPr lang="en-GB" sz="2800" dirty="0" err="1">
                <a:solidFill>
                  <a:srgbClr val="002060"/>
                </a:solidFill>
                <a:ea typeface="+mn-lt"/>
                <a:cs typeface="+mn-lt"/>
              </a:rPr>
              <a:t>mae'r</a:t>
            </a:r>
            <a:r>
              <a:rPr lang="en-GB" sz="2800" dirty="0">
                <a:solidFill>
                  <a:srgbClr val="002060"/>
                </a:solidFill>
                <a:ea typeface="+mn-lt"/>
                <a:cs typeface="+mn-lt"/>
              </a:rPr>
              <a:t> </a:t>
            </a:r>
            <a:r>
              <a:rPr lang="en-GB" sz="2800" b="1" dirty="0" err="1">
                <a:solidFill>
                  <a:srgbClr val="FF0000"/>
                </a:solidFill>
                <a:ea typeface="+mn-lt"/>
                <a:cs typeface="+mn-lt"/>
              </a:rPr>
              <a:t>Cwestiynau</a:t>
            </a:r>
            <a:r>
              <a:rPr lang="en-GB" sz="2800" b="1" dirty="0">
                <a:solidFill>
                  <a:srgbClr val="FF0000"/>
                </a:solidFill>
                <a:ea typeface="+mn-lt"/>
                <a:cs typeface="+mn-lt"/>
              </a:rPr>
              <a:t> </a:t>
            </a:r>
            <a:r>
              <a:rPr lang="en-GB" sz="2800" b="1" dirty="0" err="1">
                <a:solidFill>
                  <a:srgbClr val="FF0000"/>
                </a:solidFill>
                <a:ea typeface="+mn-lt"/>
                <a:cs typeface="+mn-lt"/>
              </a:rPr>
              <a:t>Cyffredin</a:t>
            </a:r>
            <a:r>
              <a:rPr lang="en-GB" sz="2800" dirty="0">
                <a:ea typeface="+mn-lt"/>
                <a:cs typeface="+mn-lt"/>
              </a:rPr>
              <a:t> </a:t>
            </a:r>
            <a:r>
              <a:rPr lang="en-GB" sz="2800" dirty="0" err="1">
                <a:solidFill>
                  <a:srgbClr val="002060"/>
                </a:solidFill>
                <a:ea typeface="+mn-lt"/>
                <a:cs typeface="+mn-lt"/>
              </a:rPr>
              <a:t>ar</a:t>
            </a:r>
            <a:r>
              <a:rPr lang="en-GB" sz="2800" dirty="0">
                <a:solidFill>
                  <a:srgbClr val="002060"/>
                </a:solidFill>
                <a:ea typeface="+mn-lt"/>
                <a:cs typeface="+mn-lt"/>
              </a:rPr>
              <a:t> </a:t>
            </a:r>
            <a:r>
              <a:rPr lang="en-GB" sz="2800" dirty="0" err="1">
                <a:solidFill>
                  <a:srgbClr val="002060"/>
                </a:solidFill>
                <a:ea typeface="+mn-lt"/>
                <a:cs typeface="+mn-lt"/>
              </a:rPr>
              <a:t>agor</a:t>
            </a:r>
            <a:r>
              <a:rPr lang="en-GB" sz="2800" dirty="0">
                <a:solidFill>
                  <a:srgbClr val="002060"/>
                </a:solidFill>
                <a:ea typeface="+mn-lt"/>
                <a:cs typeface="+mn-lt"/>
              </a:rPr>
              <a:t> </a:t>
            </a:r>
            <a:r>
              <a:rPr lang="en-GB" sz="2800" dirty="0" err="1">
                <a:solidFill>
                  <a:srgbClr val="002060"/>
                </a:solidFill>
                <a:ea typeface="+mn-lt"/>
                <a:cs typeface="+mn-lt"/>
              </a:rPr>
              <a:t>ar</a:t>
            </a:r>
            <a:r>
              <a:rPr lang="en-GB" sz="2800" dirty="0">
                <a:solidFill>
                  <a:srgbClr val="002060"/>
                </a:solidFill>
                <a:ea typeface="+mn-lt"/>
                <a:cs typeface="+mn-lt"/>
              </a:rPr>
              <a:t> Moodle </a:t>
            </a:r>
            <a:r>
              <a:rPr lang="en-GB" sz="2800" dirty="0" err="1">
                <a:solidFill>
                  <a:srgbClr val="002060"/>
                </a:solidFill>
                <a:ea typeface="+mn-lt"/>
                <a:cs typeface="+mn-lt"/>
              </a:rPr>
              <a:t>ar</a:t>
            </a:r>
            <a:r>
              <a:rPr lang="en-GB" sz="2800" dirty="0">
                <a:solidFill>
                  <a:srgbClr val="002060"/>
                </a:solidFill>
                <a:ea typeface="+mn-lt"/>
                <a:cs typeface="+mn-lt"/>
              </a:rPr>
              <a:t> </a:t>
            </a:r>
            <a:r>
              <a:rPr lang="en-GB" sz="2800" dirty="0" err="1">
                <a:solidFill>
                  <a:srgbClr val="002060"/>
                </a:solidFill>
                <a:ea typeface="+mn-lt"/>
                <a:cs typeface="+mn-lt"/>
              </a:rPr>
              <a:t>gyfer</a:t>
            </a:r>
            <a:r>
              <a:rPr lang="en-GB" sz="2800" dirty="0">
                <a:solidFill>
                  <a:srgbClr val="002060"/>
                </a:solidFill>
                <a:ea typeface="+mn-lt"/>
                <a:cs typeface="+mn-lt"/>
              </a:rPr>
              <a:t> </a:t>
            </a:r>
            <a:r>
              <a:rPr lang="en-GB" sz="2800" dirty="0" err="1">
                <a:solidFill>
                  <a:srgbClr val="002060"/>
                </a:solidFill>
                <a:ea typeface="+mn-lt"/>
                <a:cs typeface="+mn-lt"/>
              </a:rPr>
              <a:t>unrhyw</a:t>
            </a:r>
            <a:r>
              <a:rPr lang="en-GB" sz="2800" dirty="0">
                <a:solidFill>
                  <a:srgbClr val="002060"/>
                </a:solidFill>
                <a:ea typeface="+mn-lt"/>
                <a:cs typeface="+mn-lt"/>
              </a:rPr>
              <a:t> </a:t>
            </a:r>
            <a:r>
              <a:rPr lang="en-GB" sz="2800" dirty="0" err="1">
                <a:solidFill>
                  <a:srgbClr val="002060"/>
                </a:solidFill>
                <a:ea typeface="+mn-lt"/>
                <a:cs typeface="+mn-lt"/>
              </a:rPr>
              <a:t>gwestiynau</a:t>
            </a:r>
            <a:r>
              <a:rPr lang="en-GB" sz="2800" dirty="0">
                <a:solidFill>
                  <a:srgbClr val="002060"/>
                </a:solidFill>
                <a:ea typeface="+mn-lt"/>
                <a:cs typeface="+mn-lt"/>
              </a:rPr>
              <a:t> </a:t>
            </a:r>
            <a:r>
              <a:rPr lang="en-GB" sz="2800" dirty="0" err="1">
                <a:solidFill>
                  <a:srgbClr val="002060"/>
                </a:solidFill>
                <a:ea typeface="+mn-lt"/>
                <a:cs typeface="+mn-lt"/>
              </a:rPr>
              <a:t>sydd</a:t>
            </a:r>
            <a:r>
              <a:rPr lang="en-GB" sz="2800" dirty="0">
                <a:solidFill>
                  <a:srgbClr val="002060"/>
                </a:solidFill>
                <a:ea typeface="+mn-lt"/>
                <a:cs typeface="+mn-lt"/>
              </a:rPr>
              <a:t> </a:t>
            </a:r>
            <a:r>
              <a:rPr lang="en-GB" sz="2800" dirty="0" err="1">
                <a:solidFill>
                  <a:srgbClr val="002060"/>
                </a:solidFill>
                <a:ea typeface="+mn-lt"/>
                <a:cs typeface="+mn-lt"/>
              </a:rPr>
              <a:t>gennych</a:t>
            </a:r>
            <a:r>
              <a:rPr lang="en-GB" sz="2800" dirty="0">
                <a:solidFill>
                  <a:srgbClr val="002060"/>
                </a:solidFill>
                <a:ea typeface="+mn-lt"/>
                <a:cs typeface="+mn-lt"/>
              </a:rPr>
              <a:t>. </a:t>
            </a:r>
            <a:r>
              <a:rPr lang="en-GB" sz="2800" dirty="0" err="1">
                <a:solidFill>
                  <a:srgbClr val="002060"/>
                </a:solidFill>
                <a:ea typeface="+mn-lt"/>
                <a:cs typeface="+mn-lt"/>
              </a:rPr>
              <a:t>Os</a:t>
            </a:r>
            <a:r>
              <a:rPr lang="en-GB" sz="2800" dirty="0">
                <a:solidFill>
                  <a:srgbClr val="002060"/>
                </a:solidFill>
                <a:ea typeface="+mn-lt"/>
                <a:cs typeface="+mn-lt"/>
              </a:rPr>
              <a:t> </a:t>
            </a:r>
            <a:r>
              <a:rPr lang="en-GB" sz="2800" dirty="0" err="1">
                <a:solidFill>
                  <a:srgbClr val="002060"/>
                </a:solidFill>
                <a:ea typeface="+mn-lt"/>
                <a:cs typeface="+mn-lt"/>
              </a:rPr>
              <a:t>ydych</a:t>
            </a:r>
            <a:r>
              <a:rPr lang="en-GB" sz="2800" dirty="0">
                <a:solidFill>
                  <a:srgbClr val="002060"/>
                </a:solidFill>
                <a:ea typeface="+mn-lt"/>
                <a:cs typeface="+mn-lt"/>
              </a:rPr>
              <a:t> </a:t>
            </a:r>
            <a:r>
              <a:rPr lang="en-GB" sz="2800" dirty="0" err="1">
                <a:solidFill>
                  <a:srgbClr val="002060"/>
                </a:solidFill>
                <a:ea typeface="+mn-lt"/>
                <a:cs typeface="+mn-lt"/>
              </a:rPr>
              <a:t>chi'n</a:t>
            </a:r>
            <a:r>
              <a:rPr lang="en-GB" sz="2800" dirty="0">
                <a:solidFill>
                  <a:srgbClr val="002060"/>
                </a:solidFill>
                <a:ea typeface="+mn-lt"/>
                <a:cs typeface="+mn-lt"/>
              </a:rPr>
              <a:t> </a:t>
            </a:r>
            <a:r>
              <a:rPr lang="en-GB" sz="2800" dirty="0" err="1">
                <a:solidFill>
                  <a:srgbClr val="002060"/>
                </a:solidFill>
                <a:ea typeface="+mn-lt"/>
                <a:cs typeface="+mn-lt"/>
              </a:rPr>
              <a:t>postio</a:t>
            </a:r>
            <a:r>
              <a:rPr lang="en-GB" sz="2800" dirty="0">
                <a:solidFill>
                  <a:srgbClr val="002060"/>
                </a:solidFill>
                <a:ea typeface="+mn-lt"/>
                <a:cs typeface="+mn-lt"/>
              </a:rPr>
              <a:t> </a:t>
            </a:r>
            <a:r>
              <a:rPr lang="en-GB" sz="2800" dirty="0" err="1">
                <a:solidFill>
                  <a:srgbClr val="002060"/>
                </a:solidFill>
                <a:ea typeface="+mn-lt"/>
                <a:cs typeface="+mn-lt"/>
              </a:rPr>
              <a:t>cwestiwn</a:t>
            </a:r>
            <a:r>
              <a:rPr lang="en-GB" sz="2800" dirty="0">
                <a:solidFill>
                  <a:srgbClr val="002060"/>
                </a:solidFill>
                <a:ea typeface="+mn-lt"/>
                <a:cs typeface="+mn-lt"/>
              </a:rPr>
              <a:t> </a:t>
            </a:r>
            <a:r>
              <a:rPr lang="en-GB" sz="2800" dirty="0" err="1">
                <a:solidFill>
                  <a:srgbClr val="002060"/>
                </a:solidFill>
                <a:ea typeface="+mn-lt"/>
                <a:cs typeface="+mn-lt"/>
              </a:rPr>
              <a:t>yn</a:t>
            </a:r>
            <a:r>
              <a:rPr lang="en-GB" sz="2800" dirty="0">
                <a:solidFill>
                  <a:srgbClr val="002060"/>
                </a:solidFill>
                <a:ea typeface="+mn-lt"/>
                <a:cs typeface="+mn-lt"/>
              </a:rPr>
              <a:t> y </a:t>
            </a:r>
            <a:r>
              <a:rPr lang="en-GB" sz="2800" dirty="0" err="1">
                <a:solidFill>
                  <a:srgbClr val="002060"/>
                </a:solidFill>
                <a:ea typeface="+mn-lt"/>
                <a:cs typeface="+mn-lt"/>
              </a:rPr>
              <a:t>Cwestiynau</a:t>
            </a:r>
            <a:r>
              <a:rPr lang="en-GB" sz="2800" dirty="0">
                <a:solidFill>
                  <a:srgbClr val="002060"/>
                </a:solidFill>
                <a:ea typeface="+mn-lt"/>
                <a:cs typeface="+mn-lt"/>
              </a:rPr>
              <a:t> </a:t>
            </a:r>
            <a:r>
              <a:rPr lang="en-GB" sz="2800" dirty="0" err="1">
                <a:solidFill>
                  <a:srgbClr val="002060"/>
                </a:solidFill>
                <a:ea typeface="+mn-lt"/>
                <a:cs typeface="+mn-lt"/>
              </a:rPr>
              <a:t>Cyffredin</a:t>
            </a:r>
            <a:r>
              <a:rPr lang="en-GB" sz="2800" dirty="0">
                <a:solidFill>
                  <a:srgbClr val="002060"/>
                </a:solidFill>
                <a:ea typeface="+mn-lt"/>
                <a:cs typeface="+mn-lt"/>
              </a:rPr>
              <a:t> </a:t>
            </a:r>
            <a:r>
              <a:rPr lang="en-GB" sz="2800" dirty="0" err="1">
                <a:solidFill>
                  <a:srgbClr val="002060"/>
                </a:solidFill>
                <a:ea typeface="+mn-lt"/>
                <a:cs typeface="+mn-lt"/>
              </a:rPr>
              <a:t>yna</a:t>
            </a:r>
            <a:r>
              <a:rPr lang="en-GB" sz="2800" dirty="0">
                <a:solidFill>
                  <a:srgbClr val="002060"/>
                </a:solidFill>
                <a:ea typeface="+mn-lt"/>
                <a:cs typeface="+mn-lt"/>
              </a:rPr>
              <a:t> </a:t>
            </a:r>
            <a:r>
              <a:rPr lang="en-GB" sz="2800" dirty="0" err="1">
                <a:solidFill>
                  <a:srgbClr val="002060"/>
                </a:solidFill>
                <a:ea typeface="+mn-lt"/>
                <a:cs typeface="+mn-lt"/>
              </a:rPr>
              <a:t>bydd</a:t>
            </a:r>
            <a:r>
              <a:rPr lang="en-GB" sz="2800" dirty="0">
                <a:solidFill>
                  <a:srgbClr val="002060"/>
                </a:solidFill>
                <a:ea typeface="+mn-lt"/>
                <a:cs typeface="+mn-lt"/>
              </a:rPr>
              <a:t> </a:t>
            </a:r>
            <a:r>
              <a:rPr lang="en-GB" sz="2800" dirty="0" err="1">
                <a:solidFill>
                  <a:srgbClr val="002060"/>
                </a:solidFill>
                <a:ea typeface="+mn-lt"/>
                <a:cs typeface="+mn-lt"/>
              </a:rPr>
              <a:t>pawb</a:t>
            </a:r>
            <a:r>
              <a:rPr lang="en-GB" sz="2800" dirty="0">
                <a:solidFill>
                  <a:srgbClr val="002060"/>
                </a:solidFill>
                <a:ea typeface="+mn-lt"/>
                <a:cs typeface="+mn-lt"/>
              </a:rPr>
              <a:t> </a:t>
            </a:r>
            <a:r>
              <a:rPr lang="en-GB" sz="2800" dirty="0" err="1">
                <a:solidFill>
                  <a:srgbClr val="002060"/>
                </a:solidFill>
                <a:ea typeface="+mn-lt"/>
                <a:cs typeface="+mn-lt"/>
              </a:rPr>
              <a:t>yn</a:t>
            </a:r>
            <a:r>
              <a:rPr lang="en-GB" sz="2800" dirty="0">
                <a:solidFill>
                  <a:srgbClr val="002060"/>
                </a:solidFill>
                <a:ea typeface="+mn-lt"/>
                <a:cs typeface="+mn-lt"/>
              </a:rPr>
              <a:t> </a:t>
            </a:r>
            <a:r>
              <a:rPr lang="en-GB" sz="2800" dirty="0" err="1">
                <a:solidFill>
                  <a:srgbClr val="002060"/>
                </a:solidFill>
                <a:ea typeface="+mn-lt"/>
                <a:cs typeface="+mn-lt"/>
              </a:rPr>
              <a:t>derbyn</a:t>
            </a:r>
            <a:r>
              <a:rPr lang="en-GB" sz="2800" dirty="0">
                <a:solidFill>
                  <a:srgbClr val="002060"/>
                </a:solidFill>
                <a:ea typeface="+mn-lt"/>
                <a:cs typeface="+mn-lt"/>
              </a:rPr>
              <a:t>  </a:t>
            </a:r>
            <a:r>
              <a:rPr lang="en-GB" sz="2800" dirty="0" err="1">
                <a:solidFill>
                  <a:srgbClr val="002060"/>
                </a:solidFill>
                <a:ea typeface="+mn-lt"/>
                <a:cs typeface="+mn-lt"/>
              </a:rPr>
              <a:t>atebion</a:t>
            </a:r>
            <a:r>
              <a:rPr lang="en-GB" sz="2800" dirty="0">
                <a:solidFill>
                  <a:srgbClr val="002060"/>
                </a:solidFill>
                <a:ea typeface="+mn-lt"/>
                <a:cs typeface="+mn-lt"/>
              </a:rPr>
              <a:t> er </a:t>
            </a:r>
            <a:r>
              <a:rPr lang="en-GB" sz="2800" dirty="0" err="1">
                <a:solidFill>
                  <a:srgbClr val="002060"/>
                </a:solidFill>
                <a:ea typeface="+mn-lt"/>
                <a:cs typeface="+mn-lt"/>
              </a:rPr>
              <a:t>mwyn</a:t>
            </a:r>
            <a:r>
              <a:rPr lang="en-GB" sz="2800" dirty="0">
                <a:solidFill>
                  <a:srgbClr val="002060"/>
                </a:solidFill>
                <a:ea typeface="+mn-lt"/>
                <a:cs typeface="+mn-lt"/>
              </a:rPr>
              <a:t> </a:t>
            </a:r>
            <a:r>
              <a:rPr lang="en-GB" sz="2800" dirty="0" err="1">
                <a:solidFill>
                  <a:srgbClr val="002060"/>
                </a:solidFill>
                <a:ea typeface="+mn-lt"/>
                <a:cs typeface="+mn-lt"/>
              </a:rPr>
              <a:t>sicrhau</a:t>
            </a:r>
            <a:r>
              <a:rPr lang="en-GB" sz="2800" dirty="0">
                <a:solidFill>
                  <a:srgbClr val="002060"/>
                </a:solidFill>
                <a:ea typeface="+mn-lt"/>
                <a:cs typeface="+mn-lt"/>
              </a:rPr>
              <a:t> </a:t>
            </a:r>
            <a:r>
              <a:rPr lang="en-GB" sz="2800" dirty="0" err="1">
                <a:solidFill>
                  <a:srgbClr val="002060"/>
                </a:solidFill>
                <a:ea typeface="+mn-lt"/>
                <a:cs typeface="+mn-lt"/>
              </a:rPr>
              <a:t>cysondeb</a:t>
            </a:r>
            <a:r>
              <a:rPr lang="en-GB" sz="2800" dirty="0">
                <a:solidFill>
                  <a:srgbClr val="002060"/>
                </a:solidFill>
                <a:ea typeface="+mn-lt"/>
                <a:cs typeface="+mn-lt"/>
              </a:rPr>
              <a:t>. </a:t>
            </a:r>
          </a:p>
        </p:txBody>
      </p:sp>
      <p:sp>
        <p:nvSpPr>
          <p:cNvPr id="8" name="TextBox 7">
            <a:extLst>
              <a:ext uri="{FF2B5EF4-FFF2-40B4-BE49-F238E27FC236}">
                <a16:creationId xmlns:a16="http://schemas.microsoft.com/office/drawing/2014/main" id="{A38C4B28-C44D-6E5A-7E72-89718B93BD9F}"/>
              </a:ext>
            </a:extLst>
          </p:cNvPr>
          <p:cNvSpPr txBox="1"/>
          <p:nvPr/>
        </p:nvSpPr>
        <p:spPr>
          <a:xfrm>
            <a:off x="6492912" y="5444801"/>
            <a:ext cx="5387250"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 </a:t>
            </a:r>
            <a:endParaRPr lang="en-GB" sz="2800">
              <a:solidFill>
                <a:srgbClr val="FF0000"/>
              </a:solidFill>
              <a:ea typeface="+mn-lt"/>
              <a:cs typeface="+mn-lt"/>
            </a:endParaRPr>
          </a:p>
          <a:p>
            <a:r>
              <a:rPr lang="en-GB" sz="2400" b="1" err="1">
                <a:solidFill>
                  <a:srgbClr val="00B050"/>
                </a:solidFill>
                <a:ea typeface="+mn-lt"/>
                <a:cs typeface="+mn-lt"/>
              </a:rPr>
              <a:t>Lawrlwythwch</a:t>
            </a:r>
            <a:r>
              <a:rPr lang="en-GB" sz="2400" b="1">
                <a:solidFill>
                  <a:srgbClr val="00B050"/>
                </a:solidFill>
                <a:ea typeface="+mn-lt"/>
                <a:cs typeface="+mn-lt"/>
              </a:rPr>
              <a:t> </a:t>
            </a:r>
            <a:r>
              <a:rPr lang="en-GB" sz="2400" b="1" err="1">
                <a:solidFill>
                  <a:srgbClr val="00B050"/>
                </a:solidFill>
                <a:ea typeface="+mn-lt"/>
                <a:cs typeface="+mn-lt"/>
              </a:rPr>
              <a:t>gopi</a:t>
            </a:r>
            <a:r>
              <a:rPr lang="en-GB" sz="2400" b="1">
                <a:solidFill>
                  <a:srgbClr val="00B050"/>
                </a:solidFill>
                <a:ea typeface="+mn-lt"/>
                <a:cs typeface="+mn-lt"/>
              </a:rPr>
              <a:t> </a:t>
            </a:r>
            <a:r>
              <a:rPr lang="en-GB" sz="2400" b="1" err="1">
                <a:solidFill>
                  <a:srgbClr val="00B050"/>
                </a:solidFill>
                <a:ea typeface="+mn-lt"/>
                <a:cs typeface="+mn-lt"/>
              </a:rPr>
              <a:t>o'r</a:t>
            </a:r>
            <a:r>
              <a:rPr lang="en-GB" sz="2400" b="1">
                <a:solidFill>
                  <a:srgbClr val="00B050"/>
                </a:solidFill>
                <a:ea typeface="+mn-lt"/>
                <a:cs typeface="+mn-lt"/>
              </a:rPr>
              <a:t> </a:t>
            </a:r>
            <a:r>
              <a:rPr lang="en-GB" sz="2400" b="1" err="1">
                <a:solidFill>
                  <a:srgbClr val="00B050"/>
                </a:solidFill>
                <a:ea typeface="+mn-lt"/>
                <a:cs typeface="+mn-lt"/>
              </a:rPr>
              <a:t>llyfryn</a:t>
            </a:r>
            <a:r>
              <a:rPr lang="en-GB" sz="2400" b="1">
                <a:solidFill>
                  <a:srgbClr val="00B050"/>
                </a:solidFill>
                <a:ea typeface="+mn-lt"/>
                <a:cs typeface="+mn-lt"/>
              </a:rPr>
              <a:t> o Moodle </a:t>
            </a:r>
            <a:r>
              <a:rPr lang="en-GB" sz="2400" b="1" err="1">
                <a:solidFill>
                  <a:srgbClr val="00B050"/>
                </a:solidFill>
                <a:ea typeface="+mn-lt"/>
                <a:cs typeface="+mn-lt"/>
              </a:rPr>
              <a:t>a'i</a:t>
            </a:r>
            <a:r>
              <a:rPr lang="en-GB" sz="2400" b="1">
                <a:solidFill>
                  <a:srgbClr val="00B050"/>
                </a:solidFill>
                <a:ea typeface="+mn-lt"/>
                <a:cs typeface="+mn-lt"/>
              </a:rPr>
              <a:t> </a:t>
            </a:r>
            <a:r>
              <a:rPr lang="en-GB" sz="2400" b="1" err="1">
                <a:solidFill>
                  <a:srgbClr val="00B050"/>
                </a:solidFill>
                <a:ea typeface="+mn-lt"/>
                <a:cs typeface="+mn-lt"/>
              </a:rPr>
              <a:t>gadw</a:t>
            </a:r>
            <a:r>
              <a:rPr lang="en-GB" sz="2400" b="1">
                <a:solidFill>
                  <a:srgbClr val="00B050"/>
                </a:solidFill>
                <a:ea typeface="+mn-lt"/>
                <a:cs typeface="+mn-lt"/>
              </a:rPr>
              <a:t> </a:t>
            </a:r>
            <a:r>
              <a:rPr lang="en-GB" sz="2400" b="1" err="1">
                <a:solidFill>
                  <a:srgbClr val="00B050"/>
                </a:solidFill>
                <a:ea typeface="+mn-lt"/>
                <a:cs typeface="+mn-lt"/>
              </a:rPr>
              <a:t>yn</a:t>
            </a:r>
            <a:r>
              <a:rPr lang="en-GB" sz="2400" b="1">
                <a:solidFill>
                  <a:srgbClr val="00B050"/>
                </a:solidFill>
                <a:ea typeface="+mn-lt"/>
                <a:cs typeface="+mn-lt"/>
              </a:rPr>
              <a:t> </a:t>
            </a:r>
            <a:r>
              <a:rPr lang="en-GB" sz="2400" b="1" err="1">
                <a:solidFill>
                  <a:srgbClr val="00B050"/>
                </a:solidFill>
                <a:ea typeface="+mn-lt"/>
                <a:cs typeface="+mn-lt"/>
              </a:rPr>
              <a:t>eich</a:t>
            </a:r>
            <a:r>
              <a:rPr lang="en-GB" sz="2400" b="1">
                <a:solidFill>
                  <a:srgbClr val="00B050"/>
                </a:solidFill>
                <a:ea typeface="+mn-lt"/>
                <a:cs typeface="+mn-lt"/>
              </a:rPr>
              <a:t> OneDrive.</a:t>
            </a:r>
            <a:endParaRPr lang="en-GB" b="1">
              <a:solidFill>
                <a:srgbClr val="00B050"/>
              </a:solidFill>
              <a:ea typeface="+mn-lt"/>
              <a:cs typeface="+mn-lt"/>
            </a:endParaRPr>
          </a:p>
        </p:txBody>
      </p:sp>
      <p:pic>
        <p:nvPicPr>
          <p:cNvPr id="3" name="Picture 2" descr="A blue and white rectangular object with text&#10;&#10;Description automatically generated">
            <a:extLst>
              <a:ext uri="{FF2B5EF4-FFF2-40B4-BE49-F238E27FC236}">
                <a16:creationId xmlns:a16="http://schemas.microsoft.com/office/drawing/2014/main" id="{29BF73F5-5FDE-709E-A5B3-A0D21830FE05}"/>
              </a:ext>
            </a:extLst>
          </p:cNvPr>
          <p:cNvPicPr>
            <a:picLocks noChangeAspect="1"/>
          </p:cNvPicPr>
          <p:nvPr/>
        </p:nvPicPr>
        <p:blipFill>
          <a:blip r:embed="rId3"/>
          <a:stretch>
            <a:fillRect/>
          </a:stretch>
        </p:blipFill>
        <p:spPr>
          <a:xfrm>
            <a:off x="9099752" y="1129145"/>
            <a:ext cx="2790133" cy="35952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762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560726" y="1222"/>
            <a:ext cx="8320832"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a:solidFill>
                  <a:srgbClr val="00B050"/>
                </a:solidFill>
                <a:ea typeface="+mj-lt"/>
                <a:cs typeface="+mj-lt"/>
              </a:rPr>
              <a:t>Faint </a:t>
            </a:r>
            <a:r>
              <a:rPr lang="en-GB" sz="3300" b="1" spc="-4" err="1">
                <a:solidFill>
                  <a:srgbClr val="00B050"/>
                </a:solidFill>
                <a:ea typeface="+mj-lt"/>
                <a:cs typeface="+mj-lt"/>
              </a:rPr>
              <a:t>ydw</a:t>
            </a:r>
            <a:r>
              <a:rPr lang="en-GB" sz="3300" b="1" spc="-4">
                <a:solidFill>
                  <a:srgbClr val="00B050"/>
                </a:solidFill>
                <a:ea typeface="+mj-lt"/>
                <a:cs typeface="+mj-lt"/>
              </a:rPr>
              <a:t> </a:t>
            </a:r>
            <a:r>
              <a:rPr lang="en-GB" sz="3300" b="1" spc="-4" err="1">
                <a:solidFill>
                  <a:srgbClr val="00B050"/>
                </a:solidFill>
                <a:ea typeface="+mj-lt"/>
                <a:cs typeface="+mj-lt"/>
              </a:rPr>
              <a:t>i'n</a:t>
            </a:r>
            <a:r>
              <a:rPr lang="en-GB" sz="3300" b="1" spc="-4">
                <a:solidFill>
                  <a:srgbClr val="00B050"/>
                </a:solidFill>
                <a:ea typeface="+mj-lt"/>
                <a:cs typeface="+mj-lt"/>
              </a:rPr>
              <a:t> </a:t>
            </a:r>
            <a:r>
              <a:rPr lang="en-GB" sz="3300" b="1" spc="-4" err="1">
                <a:solidFill>
                  <a:srgbClr val="00B050"/>
                </a:solidFill>
                <a:ea typeface="+mj-lt"/>
                <a:cs typeface="+mj-lt"/>
              </a:rPr>
              <a:t>ei</a:t>
            </a:r>
            <a:r>
              <a:rPr lang="en-GB" sz="3300" b="1" spc="-4">
                <a:solidFill>
                  <a:srgbClr val="00B050"/>
                </a:solidFill>
                <a:ea typeface="+mj-lt"/>
                <a:cs typeface="+mj-lt"/>
              </a:rPr>
              <a:t> </a:t>
            </a:r>
            <a:r>
              <a:rPr lang="en-GB" sz="3300" b="1" spc="-4" err="1">
                <a:solidFill>
                  <a:srgbClr val="00B050"/>
                </a:solidFill>
                <a:ea typeface="+mj-lt"/>
                <a:cs typeface="+mj-lt"/>
              </a:rPr>
              <a:t>ddysgu</a:t>
            </a:r>
            <a:r>
              <a:rPr lang="en-GB" sz="3300" b="1" spc="-4">
                <a:solidFill>
                  <a:srgbClr val="00B050"/>
                </a:solidFill>
                <a:ea typeface="+mj-lt"/>
                <a:cs typeface="+mj-lt"/>
              </a:rPr>
              <a:t>?</a:t>
            </a:r>
            <a:endParaRPr lang="en-US">
              <a:solidFill>
                <a:srgbClr val="00B050"/>
              </a:solidFill>
              <a:ea typeface="+mj-lt"/>
              <a:cs typeface="+mj-lt"/>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5" name="TextBox 4">
            <a:extLst>
              <a:ext uri="{FF2B5EF4-FFF2-40B4-BE49-F238E27FC236}">
                <a16:creationId xmlns:a16="http://schemas.microsoft.com/office/drawing/2014/main" id="{9D0B2DCF-B9F8-73DB-59F5-4D40FE5E078C}"/>
              </a:ext>
            </a:extLst>
          </p:cNvPr>
          <p:cNvSpPr txBox="1"/>
          <p:nvPr/>
        </p:nvSpPr>
        <p:spPr>
          <a:xfrm>
            <a:off x="9189184" y="1241651"/>
            <a:ext cx="2632429" cy="3539430"/>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r>
              <a:rPr lang="en-GB" sz="2800">
                <a:solidFill>
                  <a:srgbClr val="00B050"/>
                </a:solidFill>
                <a:latin typeface="Arial"/>
                <a:cs typeface="Arial"/>
              </a:rPr>
              <a:t> </a:t>
            </a:r>
            <a:endParaRPr lang="en-US" sz="2000">
              <a:cs typeface="Calibri"/>
            </a:endParaRPr>
          </a:p>
          <a:p>
            <a:r>
              <a:rPr lang="en-GB" sz="2800" b="1" err="1">
                <a:solidFill>
                  <a:srgbClr val="00B050"/>
                </a:solidFill>
                <a:ea typeface="+mn-lt"/>
                <a:cs typeface="+mn-lt"/>
              </a:rPr>
              <a:t>Uwch</a:t>
            </a:r>
            <a:r>
              <a:rPr lang="en-GB" sz="2800" b="1">
                <a:solidFill>
                  <a:srgbClr val="00B050"/>
                </a:solidFill>
                <a:ea typeface="+mn-lt"/>
                <a:cs typeface="+mn-lt"/>
              </a:rPr>
              <a:t> </a:t>
            </a:r>
            <a:r>
              <a:rPr lang="en-GB" sz="2800" b="1" err="1">
                <a:solidFill>
                  <a:srgbClr val="00B050"/>
                </a:solidFill>
                <a:ea typeface="+mn-lt"/>
                <a:cs typeface="+mn-lt"/>
              </a:rPr>
              <a:t>lwythwch</a:t>
            </a:r>
            <a:r>
              <a:rPr lang="en-GB" sz="2800" b="1">
                <a:solidFill>
                  <a:srgbClr val="00B050"/>
                </a:solidFill>
                <a:ea typeface="+mn-lt"/>
                <a:cs typeface="+mn-lt"/>
              </a:rPr>
              <a:t> </a:t>
            </a:r>
            <a:r>
              <a:rPr lang="en-GB" sz="2800" b="1" err="1">
                <a:solidFill>
                  <a:srgbClr val="00B050"/>
                </a:solidFill>
                <a:ea typeface="+mn-lt"/>
                <a:cs typeface="+mn-lt"/>
              </a:rPr>
              <a:t>eich</a:t>
            </a:r>
            <a:r>
              <a:rPr lang="en-GB" sz="2800" b="1">
                <a:solidFill>
                  <a:srgbClr val="00B050"/>
                </a:solidFill>
                <a:ea typeface="+mn-lt"/>
                <a:cs typeface="+mn-lt"/>
              </a:rPr>
              <a:t> </a:t>
            </a:r>
            <a:r>
              <a:rPr lang="en-GB" sz="2800" b="1" err="1">
                <a:solidFill>
                  <a:srgbClr val="00B050"/>
                </a:solidFill>
                <a:ea typeface="+mn-lt"/>
                <a:cs typeface="+mn-lt"/>
              </a:rPr>
              <a:t>amserlen</a:t>
            </a:r>
            <a:r>
              <a:rPr lang="en-GB" sz="2800" b="1">
                <a:solidFill>
                  <a:srgbClr val="00B050"/>
                </a:solidFill>
                <a:ea typeface="+mn-lt"/>
                <a:cs typeface="+mn-lt"/>
              </a:rPr>
              <a:t> </a:t>
            </a:r>
            <a:r>
              <a:rPr lang="en-GB" sz="2800" b="1" err="1">
                <a:solidFill>
                  <a:srgbClr val="00B050"/>
                </a:solidFill>
                <a:ea typeface="+mn-lt"/>
                <a:cs typeface="+mn-lt"/>
              </a:rPr>
              <a:t>i</a:t>
            </a:r>
            <a:r>
              <a:rPr lang="en-GB" sz="2800" b="1">
                <a:solidFill>
                  <a:srgbClr val="00B050"/>
                </a:solidFill>
                <a:ea typeface="+mn-lt"/>
                <a:cs typeface="+mn-lt"/>
              </a:rPr>
              <a:t> OneDrive </a:t>
            </a:r>
            <a:r>
              <a:rPr lang="en-GB" sz="2800" b="1" err="1">
                <a:solidFill>
                  <a:srgbClr val="00B050"/>
                </a:solidFill>
                <a:ea typeface="+mn-lt"/>
                <a:cs typeface="+mn-lt"/>
              </a:rPr>
              <a:t>fel</a:t>
            </a:r>
            <a:r>
              <a:rPr lang="en-GB" sz="2800" b="1">
                <a:solidFill>
                  <a:srgbClr val="00B050"/>
                </a:solidFill>
                <a:ea typeface="+mn-lt"/>
                <a:cs typeface="+mn-lt"/>
              </a:rPr>
              <a:t> bod </a:t>
            </a:r>
            <a:r>
              <a:rPr lang="en-GB" sz="2800" b="1" err="1">
                <a:solidFill>
                  <a:srgbClr val="00B050"/>
                </a:solidFill>
                <a:ea typeface="+mn-lt"/>
                <a:cs typeface="+mn-lt"/>
              </a:rPr>
              <a:t>modd</a:t>
            </a:r>
            <a:r>
              <a:rPr lang="en-GB" sz="2800" b="1">
                <a:solidFill>
                  <a:srgbClr val="00B050"/>
                </a:solidFill>
                <a:ea typeface="+mn-lt"/>
                <a:cs typeface="+mn-lt"/>
              </a:rPr>
              <a:t> </a:t>
            </a:r>
            <a:r>
              <a:rPr lang="en-GB" sz="2800" b="1" err="1">
                <a:solidFill>
                  <a:srgbClr val="00B050"/>
                </a:solidFill>
                <a:ea typeface="+mn-lt"/>
                <a:cs typeface="+mn-lt"/>
              </a:rPr>
              <a:t>gwirio</a:t>
            </a:r>
            <a:r>
              <a:rPr lang="en-GB" sz="2800" b="1">
                <a:solidFill>
                  <a:srgbClr val="00B050"/>
                </a:solidFill>
                <a:ea typeface="+mn-lt"/>
                <a:cs typeface="+mn-lt"/>
              </a:rPr>
              <a:t> </a:t>
            </a:r>
            <a:r>
              <a:rPr lang="en-GB" sz="2800" b="1" err="1">
                <a:solidFill>
                  <a:srgbClr val="00B050"/>
                </a:solidFill>
                <a:ea typeface="+mn-lt"/>
                <a:cs typeface="+mn-lt"/>
              </a:rPr>
              <a:t>canran</a:t>
            </a:r>
            <a:r>
              <a:rPr lang="en-GB" sz="2800" b="1">
                <a:solidFill>
                  <a:srgbClr val="00B050"/>
                </a:solidFill>
                <a:ea typeface="+mn-lt"/>
                <a:cs typeface="+mn-lt"/>
              </a:rPr>
              <a:t> </a:t>
            </a:r>
            <a:r>
              <a:rPr lang="en-GB" sz="2800" b="1" err="1">
                <a:solidFill>
                  <a:srgbClr val="00B050"/>
                </a:solidFill>
                <a:ea typeface="+mn-lt"/>
                <a:cs typeface="+mn-lt"/>
              </a:rPr>
              <a:t>yr</a:t>
            </a:r>
            <a:r>
              <a:rPr lang="en-GB" sz="2800" b="1">
                <a:solidFill>
                  <a:srgbClr val="00B050"/>
                </a:solidFill>
                <a:ea typeface="+mn-lt"/>
                <a:cs typeface="+mn-lt"/>
              </a:rPr>
              <a:t> </a:t>
            </a:r>
            <a:r>
              <a:rPr lang="en-GB" sz="2800" b="1" err="1">
                <a:solidFill>
                  <a:srgbClr val="00B050"/>
                </a:solidFill>
                <a:ea typeface="+mn-lt"/>
                <a:cs typeface="+mn-lt"/>
              </a:rPr>
              <a:t>addysgu</a:t>
            </a:r>
            <a:r>
              <a:rPr lang="en-GB" sz="2800" b="1">
                <a:solidFill>
                  <a:srgbClr val="00B050"/>
                </a:solidFill>
                <a:ea typeface="+mn-lt"/>
                <a:cs typeface="+mn-lt"/>
              </a:rPr>
              <a:t> </a:t>
            </a:r>
            <a:r>
              <a:rPr lang="en-GB" sz="2800" b="1" err="1">
                <a:solidFill>
                  <a:srgbClr val="00B050"/>
                </a:solidFill>
                <a:ea typeface="+mn-lt"/>
                <a:cs typeface="+mn-lt"/>
              </a:rPr>
              <a:t>yn</a:t>
            </a:r>
            <a:r>
              <a:rPr lang="en-GB" sz="2800" b="1">
                <a:solidFill>
                  <a:srgbClr val="00B050"/>
                </a:solidFill>
                <a:ea typeface="+mn-lt"/>
                <a:cs typeface="+mn-lt"/>
              </a:rPr>
              <a:t> </a:t>
            </a:r>
            <a:r>
              <a:rPr lang="en-GB" sz="2800" b="1" err="1">
                <a:solidFill>
                  <a:srgbClr val="00B050"/>
                </a:solidFill>
                <a:ea typeface="+mn-lt"/>
                <a:cs typeface="+mn-lt"/>
              </a:rPr>
              <a:t>gywir</a:t>
            </a:r>
            <a:r>
              <a:rPr lang="en-GB" sz="2800" b="1">
                <a:solidFill>
                  <a:srgbClr val="00B050"/>
                </a:solidFill>
                <a:ea typeface="+mn-lt"/>
                <a:cs typeface="+mn-lt"/>
              </a:rPr>
              <a:t>.</a:t>
            </a:r>
            <a:endParaRPr lang="en-GB">
              <a:solidFill>
                <a:srgbClr val="00B050"/>
              </a:solidFill>
              <a:ea typeface="+mn-lt"/>
              <a:cs typeface="+mn-lt"/>
            </a:endParaRPr>
          </a:p>
        </p:txBody>
      </p:sp>
      <p:pic>
        <p:nvPicPr>
          <p:cNvPr id="3" name="Picture 6">
            <a:extLst>
              <a:ext uri="{FF2B5EF4-FFF2-40B4-BE49-F238E27FC236}">
                <a16:creationId xmlns:a16="http://schemas.microsoft.com/office/drawing/2014/main" id="{FEAC0B70-AF4F-91D4-3E21-B75427786784}"/>
              </a:ext>
            </a:extLst>
          </p:cNvPr>
          <p:cNvPicPr>
            <a:picLocks noChangeAspect="1"/>
          </p:cNvPicPr>
          <p:nvPr/>
        </p:nvPicPr>
        <p:blipFill>
          <a:blip r:embed="rId4"/>
          <a:stretch>
            <a:fillRect/>
          </a:stretch>
        </p:blipFill>
        <p:spPr>
          <a:xfrm>
            <a:off x="96473" y="773043"/>
            <a:ext cx="8769291" cy="4759639"/>
          </a:xfrm>
          <a:prstGeom prst="rect">
            <a:avLst/>
          </a:prstGeom>
        </p:spPr>
      </p:pic>
    </p:spTree>
    <p:extLst>
      <p:ext uri="{BB962C8B-B14F-4D97-AF65-F5344CB8AC3E}">
        <p14:creationId xmlns:p14="http://schemas.microsoft.com/office/powerpoint/2010/main" val="321730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653047" y="174021"/>
            <a:ext cx="357536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a:solidFill>
                  <a:srgbClr val="00B050"/>
                </a:solidFill>
                <a:cs typeface="Calibri Light"/>
              </a:rPr>
              <a:t>PRESENOLDEB</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6" name="TextBox 15">
            <a:extLst>
              <a:ext uri="{FF2B5EF4-FFF2-40B4-BE49-F238E27FC236}">
                <a16:creationId xmlns:a16="http://schemas.microsoft.com/office/drawing/2014/main" id="{9C664242-A9D7-20CD-6683-4A156D71C7CF}"/>
              </a:ext>
            </a:extLst>
          </p:cNvPr>
          <p:cNvSpPr txBox="1"/>
          <p:nvPr/>
        </p:nvSpPr>
        <p:spPr>
          <a:xfrm>
            <a:off x="7552431" y="4355881"/>
            <a:ext cx="4542001" cy="1815882"/>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r>
              <a:rPr lang="en-GB" sz="2800">
                <a:solidFill>
                  <a:srgbClr val="00B050"/>
                </a:solidFill>
                <a:latin typeface="Arial"/>
                <a:cs typeface="Arial"/>
              </a:rPr>
              <a:t> </a:t>
            </a:r>
            <a:endParaRPr lang="en-US" sz="2000">
              <a:cs typeface="Calibri"/>
            </a:endParaRPr>
          </a:p>
          <a:p>
            <a:r>
              <a:rPr lang="en-GB" sz="2800" err="1">
                <a:solidFill>
                  <a:srgbClr val="00B050"/>
                </a:solidFill>
                <a:ea typeface="+mn-lt"/>
                <a:cs typeface="+mn-lt"/>
              </a:rPr>
              <a:t>Mae'n</a:t>
            </a:r>
            <a:r>
              <a:rPr lang="en-GB" sz="2800">
                <a:solidFill>
                  <a:srgbClr val="00B050"/>
                </a:solidFill>
                <a:ea typeface="+mn-lt"/>
                <a:cs typeface="+mn-lt"/>
              </a:rPr>
              <a:t> </a:t>
            </a:r>
            <a:r>
              <a:rPr lang="en-GB" sz="2800" err="1">
                <a:solidFill>
                  <a:srgbClr val="00B050"/>
                </a:solidFill>
                <a:ea typeface="+mn-lt"/>
                <a:cs typeface="+mn-lt"/>
              </a:rPr>
              <a:t>hanfodol</a:t>
            </a:r>
            <a:r>
              <a:rPr lang="en-GB" sz="2800">
                <a:solidFill>
                  <a:srgbClr val="00B050"/>
                </a:solidFill>
                <a:ea typeface="+mn-lt"/>
                <a:cs typeface="+mn-lt"/>
              </a:rPr>
              <a:t> </a:t>
            </a:r>
            <a:r>
              <a:rPr lang="en-GB" sz="2800" err="1">
                <a:solidFill>
                  <a:srgbClr val="00B050"/>
                </a:solidFill>
                <a:ea typeface="+mn-lt"/>
                <a:cs typeface="+mn-lt"/>
              </a:rPr>
              <a:t>eich</a:t>
            </a:r>
            <a:r>
              <a:rPr lang="en-GB" sz="2800">
                <a:solidFill>
                  <a:srgbClr val="00B050"/>
                </a:solidFill>
                <a:ea typeface="+mn-lt"/>
                <a:cs typeface="+mn-lt"/>
              </a:rPr>
              <a:t> bod </a:t>
            </a:r>
            <a:r>
              <a:rPr lang="en-GB" sz="2800" err="1">
                <a:solidFill>
                  <a:srgbClr val="00B050"/>
                </a:solidFill>
                <a:ea typeface="+mn-lt"/>
                <a:cs typeface="+mn-lt"/>
              </a:rPr>
              <a:t>yn</a:t>
            </a:r>
            <a:r>
              <a:rPr lang="en-GB" sz="2800">
                <a:solidFill>
                  <a:srgbClr val="00B050"/>
                </a:solidFill>
                <a:ea typeface="+mn-lt"/>
                <a:cs typeface="+mn-lt"/>
              </a:rPr>
              <a:t> </a:t>
            </a:r>
            <a:r>
              <a:rPr lang="en-GB" sz="2800" err="1">
                <a:solidFill>
                  <a:srgbClr val="00B050"/>
                </a:solidFill>
                <a:ea typeface="+mn-lt"/>
                <a:cs typeface="+mn-lt"/>
              </a:rPr>
              <a:t>cadw</a:t>
            </a:r>
            <a:r>
              <a:rPr lang="en-GB" sz="2800">
                <a:solidFill>
                  <a:srgbClr val="00B050"/>
                </a:solidFill>
                <a:ea typeface="+mn-lt"/>
                <a:cs typeface="+mn-lt"/>
              </a:rPr>
              <a:t> </a:t>
            </a:r>
            <a:r>
              <a:rPr lang="en-GB" sz="2800" err="1">
                <a:solidFill>
                  <a:srgbClr val="00B050"/>
                </a:solidFill>
                <a:ea typeface="+mn-lt"/>
                <a:cs typeface="+mn-lt"/>
              </a:rPr>
              <a:t>cofnod</a:t>
            </a:r>
            <a:r>
              <a:rPr lang="en-GB" sz="2800">
                <a:solidFill>
                  <a:srgbClr val="00B050"/>
                </a:solidFill>
                <a:ea typeface="+mn-lt"/>
                <a:cs typeface="+mn-lt"/>
              </a:rPr>
              <a:t> </a:t>
            </a:r>
            <a:r>
              <a:rPr lang="en-GB" sz="2800" err="1">
                <a:solidFill>
                  <a:srgbClr val="00B050"/>
                </a:solidFill>
                <a:ea typeface="+mn-lt"/>
                <a:cs typeface="+mn-lt"/>
              </a:rPr>
              <a:t>presenoldeb</a:t>
            </a:r>
            <a:r>
              <a:rPr lang="en-GB" sz="2800">
                <a:solidFill>
                  <a:srgbClr val="00B050"/>
                </a:solidFill>
                <a:ea typeface="+mn-lt"/>
                <a:cs typeface="+mn-lt"/>
              </a:rPr>
              <a:t> </a:t>
            </a:r>
            <a:r>
              <a:rPr lang="en-GB" sz="2800" err="1">
                <a:solidFill>
                  <a:srgbClr val="00B050"/>
                </a:solidFill>
                <a:ea typeface="+mn-lt"/>
                <a:cs typeface="+mn-lt"/>
              </a:rPr>
              <a:t>wythnosol</a:t>
            </a:r>
            <a:r>
              <a:rPr lang="en-GB" sz="2800">
                <a:solidFill>
                  <a:srgbClr val="00B050"/>
                </a:solidFill>
                <a:ea typeface="+mn-lt"/>
                <a:cs typeface="+mn-lt"/>
              </a:rPr>
              <a:t> </a:t>
            </a:r>
            <a:r>
              <a:rPr lang="en-GB" sz="2800" err="1">
                <a:solidFill>
                  <a:srgbClr val="00B050"/>
                </a:solidFill>
                <a:ea typeface="+mn-lt"/>
                <a:cs typeface="+mn-lt"/>
              </a:rPr>
              <a:t>ar</a:t>
            </a:r>
            <a:r>
              <a:rPr lang="en-GB" sz="2800">
                <a:solidFill>
                  <a:srgbClr val="00B050"/>
                </a:solidFill>
                <a:ea typeface="+mn-lt"/>
                <a:cs typeface="+mn-lt"/>
              </a:rPr>
              <a:t> </a:t>
            </a:r>
            <a:r>
              <a:rPr lang="en-GB" sz="2800" err="1">
                <a:solidFill>
                  <a:srgbClr val="00B050"/>
                </a:solidFill>
                <a:ea typeface="+mn-lt"/>
                <a:cs typeface="+mn-lt"/>
              </a:rPr>
              <a:t>eich</a:t>
            </a:r>
            <a:r>
              <a:rPr lang="en-GB" sz="2800">
                <a:solidFill>
                  <a:srgbClr val="00B050"/>
                </a:solidFill>
                <a:ea typeface="+mn-lt"/>
                <a:cs typeface="+mn-lt"/>
              </a:rPr>
              <a:t> PDP.</a:t>
            </a:r>
          </a:p>
        </p:txBody>
      </p:sp>
      <p:cxnSp>
        <p:nvCxnSpPr>
          <p:cNvPr id="17" name="Straight Arrow Connector 16">
            <a:extLst>
              <a:ext uri="{FF2B5EF4-FFF2-40B4-BE49-F238E27FC236}">
                <a16:creationId xmlns:a16="http://schemas.microsoft.com/office/drawing/2014/main" id="{600DDCBD-DB1C-AE24-EB8D-4E6D2A833EED}"/>
              </a:ext>
            </a:extLst>
          </p:cNvPr>
          <p:cNvCxnSpPr/>
          <p:nvPr/>
        </p:nvCxnSpPr>
        <p:spPr>
          <a:xfrm flipH="1" flipV="1">
            <a:off x="9310914" y="3166534"/>
            <a:ext cx="16719" cy="111902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0819281-9865-2768-ED63-18DC55E285D5}"/>
              </a:ext>
            </a:extLst>
          </p:cNvPr>
          <p:cNvSpPr txBox="1"/>
          <p:nvPr/>
        </p:nvSpPr>
        <p:spPr>
          <a:xfrm>
            <a:off x="571947" y="573741"/>
            <a:ext cx="603324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rtl="0"/>
            <a:r>
              <a:rPr lang="cy-GB" sz="2000">
                <a:latin typeface="Calibri"/>
                <a:ea typeface="Calibri"/>
                <a:cs typeface="Calibri"/>
              </a:rPr>
              <a:t>Mae’n </a:t>
            </a:r>
            <a:r>
              <a:rPr lang="cy-GB" sz="2000" b="1">
                <a:latin typeface="Calibri"/>
                <a:ea typeface="Calibri"/>
                <a:cs typeface="Calibri"/>
              </a:rPr>
              <a:t>orfodol</a:t>
            </a:r>
            <a:r>
              <a:rPr lang="cy-GB" sz="2000">
                <a:latin typeface="Calibri"/>
                <a:ea typeface="Calibri"/>
                <a:cs typeface="Calibri"/>
              </a:rPr>
              <a:t> bod darpar athrawon yn cwblhau 120 niwrnod o weithgarwch yn gysylltiedig ag ysgol. Mae hyn yn cynnwys: </a:t>
            </a:r>
          </a:p>
          <a:p>
            <a:pPr algn="just"/>
            <a:endParaRPr lang="cy-GB" sz="2000">
              <a:latin typeface="Calibri"/>
              <a:ea typeface="Calibri"/>
              <a:cs typeface="Calibri"/>
            </a:endParaRPr>
          </a:p>
          <a:p>
            <a:pPr marL="228600" lvl="0" indent="-228600" algn="just" rtl="0">
              <a:buChar char="•"/>
            </a:pPr>
            <a:r>
              <a:rPr lang="cy-GB" sz="2000">
                <a:latin typeface="Calibri"/>
                <a:ea typeface="Calibri"/>
                <a:cs typeface="Calibri"/>
              </a:rPr>
              <a:t>Profiad Addysgu Proffesiynol (PAP); </a:t>
            </a:r>
          </a:p>
          <a:p>
            <a:pPr marL="228600" lvl="0" indent="-228600" algn="just" rtl="0">
              <a:buChar char="•"/>
            </a:pPr>
            <a:r>
              <a:rPr lang="cy-GB" sz="2000">
                <a:latin typeface="Calibri"/>
                <a:ea typeface="Calibri"/>
                <a:cs typeface="Calibri"/>
              </a:rPr>
              <a:t>Pontio; </a:t>
            </a:r>
          </a:p>
          <a:p>
            <a:pPr marL="228600" lvl="0" indent="-228600" algn="just" rtl="0">
              <a:buChar char="•"/>
            </a:pPr>
            <a:r>
              <a:rPr lang="cy-GB" sz="2000">
                <a:latin typeface="Calibri"/>
                <a:ea typeface="Calibri"/>
                <a:cs typeface="Calibri"/>
              </a:rPr>
              <a:t>Diwrnodau ymchwil; </a:t>
            </a:r>
          </a:p>
          <a:p>
            <a:pPr marL="228600" lvl="0" indent="-228600" algn="just" rtl="0">
              <a:buChar char="•"/>
            </a:pPr>
            <a:r>
              <a:rPr lang="cy-GB" sz="2000">
                <a:latin typeface="Calibri"/>
                <a:ea typeface="Calibri"/>
                <a:cs typeface="Calibri"/>
              </a:rPr>
              <a:t>Profiadau dewisol; </a:t>
            </a:r>
          </a:p>
          <a:p>
            <a:pPr marL="228600" lvl="0" indent="-228600" algn="just" rtl="0">
              <a:buChar char="•"/>
            </a:pPr>
            <a:r>
              <a:rPr lang="cy-GB" sz="2000">
                <a:latin typeface="Calibri"/>
                <a:ea typeface="Calibri"/>
                <a:cs typeface="Calibri"/>
              </a:rPr>
              <a:t>Cyfnewid Cyfnodau. </a:t>
            </a:r>
          </a:p>
        </p:txBody>
      </p:sp>
      <p:sp>
        <p:nvSpPr>
          <p:cNvPr id="7" name="TextBox 6">
            <a:extLst>
              <a:ext uri="{FF2B5EF4-FFF2-40B4-BE49-F238E27FC236}">
                <a16:creationId xmlns:a16="http://schemas.microsoft.com/office/drawing/2014/main" id="{CBBDD479-883F-A80D-B27C-F57BBDD9F115}"/>
              </a:ext>
            </a:extLst>
          </p:cNvPr>
          <p:cNvSpPr txBox="1"/>
          <p:nvPr/>
        </p:nvSpPr>
        <p:spPr>
          <a:xfrm>
            <a:off x="283284" y="3365349"/>
            <a:ext cx="640797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a:solidFill>
                  <a:srgbClr val="202124"/>
                </a:solidFill>
                <a:latin typeface="Calibri"/>
              </a:rPr>
              <a:t>Mae </a:t>
            </a:r>
            <a:r>
              <a:rPr lang="cy-GB" b="1">
                <a:solidFill>
                  <a:srgbClr val="202124"/>
                </a:solidFill>
                <a:latin typeface="Calibri"/>
              </a:rPr>
              <a:t>125</a:t>
            </a:r>
            <a:r>
              <a:rPr lang="cy-GB">
                <a:solidFill>
                  <a:srgbClr val="202124"/>
                </a:solidFill>
                <a:latin typeface="Calibri"/>
              </a:rPr>
              <a:t> o ddiwrnodau wedi’u cynnwys yng  nghynllun y rhaglen, felly os bydd darpar athro yn colli mwy na </a:t>
            </a:r>
            <a:r>
              <a:rPr lang="cy-GB" b="1">
                <a:solidFill>
                  <a:srgbClr val="202124"/>
                </a:solidFill>
                <a:latin typeface="Calibri"/>
              </a:rPr>
              <a:t>5</a:t>
            </a:r>
            <a:r>
              <a:rPr lang="cy-GB">
                <a:solidFill>
                  <a:srgbClr val="202124"/>
                </a:solidFill>
                <a:latin typeface="Calibri"/>
              </a:rPr>
              <a:t> diwrnod - rhaid gwneud i fyny am yr amser cyn gynted â phosibl. Mae angen cytuno ar hyn gyda'ch Mentor Dosbarth/Pwnc, Uwch Fentor, Arweinydd Rhwydwaith a Thiwtor Proffesiynol. Sylwch nad yw diwrnodau i ffwrdd o'r ysgol ar gyfer cyfweliadau swydd yn cyfrif fel absenoldeb, er bod unrhyw amser ychwanegol a dreulir yn teithio yn cyfrif.</a:t>
            </a:r>
            <a:r>
              <a:rPr lang="cy-GB">
                <a:solidFill>
                  <a:srgbClr val="202124"/>
                </a:solidFill>
                <a:latin typeface="Calibri"/>
                <a:ea typeface="Calibri"/>
                <a:cs typeface="Calibri"/>
              </a:rPr>
              <a:t> </a:t>
            </a:r>
            <a:endParaRPr lang="en-US"/>
          </a:p>
        </p:txBody>
      </p:sp>
      <p:pic>
        <p:nvPicPr>
          <p:cNvPr id="10" name="Picture 9" descr="A screenshot of a calendar&#10;&#10;Description automatically generated">
            <a:extLst>
              <a:ext uri="{FF2B5EF4-FFF2-40B4-BE49-F238E27FC236}">
                <a16:creationId xmlns:a16="http://schemas.microsoft.com/office/drawing/2014/main" id="{E53906AF-BBA0-84C0-1F73-3BA579DB30CF}"/>
              </a:ext>
            </a:extLst>
          </p:cNvPr>
          <p:cNvPicPr>
            <a:picLocks noChangeAspect="1"/>
          </p:cNvPicPr>
          <p:nvPr/>
        </p:nvPicPr>
        <p:blipFill>
          <a:blip r:embed="rId4"/>
          <a:stretch>
            <a:fillRect/>
          </a:stretch>
        </p:blipFill>
        <p:spPr>
          <a:xfrm>
            <a:off x="6678706" y="172775"/>
            <a:ext cx="5405716" cy="3338945"/>
          </a:xfrm>
          <a:prstGeom prst="rect">
            <a:avLst/>
          </a:prstGeom>
        </p:spPr>
      </p:pic>
    </p:spTree>
    <p:extLst>
      <p:ext uri="{BB962C8B-B14F-4D97-AF65-F5344CB8AC3E}">
        <p14:creationId xmlns:p14="http://schemas.microsoft.com/office/powerpoint/2010/main" val="46185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653047" y="199412"/>
            <a:ext cx="8163125" cy="466186"/>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b="1" spc="-4">
                <a:solidFill>
                  <a:srgbClr val="00B050"/>
                </a:solidFill>
                <a:ea typeface="+mj-lt"/>
                <a:cs typeface="+mj-lt"/>
              </a:rPr>
              <a:t>PRESENOLDEB </a:t>
            </a:r>
            <a:endParaRPr lang="en-GB">
              <a:cs typeface="Calibri Light"/>
            </a:endParaRPr>
          </a:p>
        </p:txBody>
      </p:sp>
      <p:sp>
        <p:nvSpPr>
          <p:cNvPr id="2" name="TextBox 1">
            <a:extLst>
              <a:ext uri="{FF2B5EF4-FFF2-40B4-BE49-F238E27FC236}">
                <a16:creationId xmlns:a16="http://schemas.microsoft.com/office/drawing/2014/main" id="{5AB58CF7-5BBC-4B33-5B8B-FAF28E24F51D}"/>
              </a:ext>
            </a:extLst>
          </p:cNvPr>
          <p:cNvSpPr txBox="1"/>
          <p:nvPr/>
        </p:nvSpPr>
        <p:spPr>
          <a:xfrm>
            <a:off x="222816" y="2818548"/>
            <a:ext cx="8535497" cy="3693319"/>
          </a:xfrm>
          <a:prstGeom prst="rect">
            <a:avLst/>
          </a:prstGeom>
          <a:solidFill>
            <a:schemeClr val="accent4">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cy-GB" b="1">
                <a:solidFill>
                  <a:srgbClr val="000000"/>
                </a:solidFill>
                <a:ea typeface="+mn-lt"/>
                <a:cs typeface="+mn-lt"/>
              </a:rPr>
              <a:t>Ceisiadau am ganiatâd i fod yn absennol </a:t>
            </a:r>
            <a:endParaRPr lang="en-US">
              <a:solidFill>
                <a:srgbClr val="000000"/>
              </a:solidFill>
              <a:ea typeface="+mn-lt"/>
              <a:cs typeface="+mn-lt"/>
            </a:endParaRPr>
          </a:p>
          <a:p>
            <a:pPr algn="just"/>
            <a:r>
              <a:rPr lang="cy-GB">
                <a:solidFill>
                  <a:srgbClr val="000000"/>
                </a:solidFill>
                <a:ea typeface="+mn-lt"/>
                <a:cs typeface="+mn-lt"/>
              </a:rPr>
              <a:t>Yn achos caniatâd am absenoldeb a gynlluniwyd, dilynwch y prosesau a ddangosir isod:  </a:t>
            </a:r>
            <a:endParaRPr lang="en-US">
              <a:solidFill>
                <a:srgbClr val="000000"/>
              </a:solidFill>
              <a:ea typeface="+mn-lt"/>
              <a:cs typeface="+mn-lt"/>
            </a:endParaRPr>
          </a:p>
          <a:p>
            <a:pPr algn="just"/>
            <a:r>
              <a:rPr lang="cy-GB">
                <a:solidFill>
                  <a:srgbClr val="000000"/>
                </a:solidFill>
                <a:ea typeface="+mn-lt"/>
                <a:cs typeface="+mn-lt"/>
              </a:rPr>
              <a:t>1. E-bostiwch eich Uwch Fentor i roi gwybod iddynt am y dyddiadau y byddwch i ffwrdd a gofynnwch am ganiatâd i fod yn absennol o’r ysgol. Os gwrthodir hyn, mae presenoldeb yn ofynnol mewn ysgol PAP ar ddyddiadau’r cais ‘caniatâd i fod yn absennol’. </a:t>
            </a:r>
            <a:endParaRPr lang="en-US">
              <a:solidFill>
                <a:srgbClr val="000000"/>
              </a:solidFill>
              <a:ea typeface="+mn-lt"/>
              <a:cs typeface="+mn-lt"/>
            </a:endParaRPr>
          </a:p>
          <a:p>
            <a:pPr algn="just"/>
            <a:endParaRPr lang="en-US">
              <a:solidFill>
                <a:srgbClr val="000000"/>
              </a:solidFill>
              <a:ea typeface="+mn-lt"/>
              <a:cs typeface="+mn-lt"/>
            </a:endParaRPr>
          </a:p>
          <a:p>
            <a:pPr algn="just"/>
            <a:r>
              <a:rPr lang="cy-GB">
                <a:solidFill>
                  <a:srgbClr val="000000"/>
                </a:solidFill>
                <a:ea typeface="+mn-lt"/>
                <a:cs typeface="+mn-lt"/>
              </a:rPr>
              <a:t>2. Os cymeradwyir hyn, anfonwch y gadwyn e-bost ymlaen at y Rheolwr Rhaglen perthnasol i gael cymeradwyaeth y Brifysgol. Os gwrthodir hyn, mae presenoldeb yn ofynnol mewn ysgol PAP ar ddyddiadau’r cais ‘caniatâd i fod yn absennol’. </a:t>
            </a:r>
            <a:endParaRPr lang="en-US">
              <a:solidFill>
                <a:srgbClr val="000000"/>
              </a:solidFill>
              <a:ea typeface="+mn-lt"/>
              <a:cs typeface="+mn-lt"/>
            </a:endParaRPr>
          </a:p>
          <a:p>
            <a:pPr algn="just"/>
            <a:endParaRPr lang="en-US">
              <a:solidFill>
                <a:srgbClr val="000000"/>
              </a:solidFill>
              <a:ea typeface="+mn-lt"/>
              <a:cs typeface="+mn-lt"/>
            </a:endParaRPr>
          </a:p>
          <a:p>
            <a:pPr algn="just"/>
            <a:r>
              <a:rPr lang="cy-GB">
                <a:solidFill>
                  <a:srgbClr val="000000"/>
                </a:solidFill>
                <a:ea typeface="+mn-lt"/>
                <a:cs typeface="+mn-lt"/>
              </a:rPr>
              <a:t>3. Os cymeradwyir hyn gan y Rheolwr Rhaglen, gwnewch yn siŵr fod eich Arweinydd Rhwydwaith a’ch Tiwtoriaid Personol a Phroffesiynol yn ymwybodol os gwelwch yn dda. Nodwch eich absenoldeb ar eich Cofnod Presenoldeb ar y PDP.</a:t>
            </a:r>
            <a:endParaRPr lang="en-US">
              <a:solidFill>
                <a:srgbClr val="000000"/>
              </a:solidFill>
              <a:ea typeface="+mn-lt"/>
              <a:cs typeface="+mn-lt"/>
            </a:endParaRPr>
          </a:p>
        </p:txBody>
      </p:sp>
      <p:sp>
        <p:nvSpPr>
          <p:cNvPr id="11" name="TextBox 10">
            <a:extLst>
              <a:ext uri="{FF2B5EF4-FFF2-40B4-BE49-F238E27FC236}">
                <a16:creationId xmlns:a16="http://schemas.microsoft.com/office/drawing/2014/main" id="{0A63919C-AA2D-0A8A-4C66-98AD228AB063}"/>
              </a:ext>
            </a:extLst>
          </p:cNvPr>
          <p:cNvSpPr txBox="1"/>
          <p:nvPr/>
        </p:nvSpPr>
        <p:spPr>
          <a:xfrm>
            <a:off x="9231322" y="297882"/>
            <a:ext cx="2837782" cy="3816429"/>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r>
              <a:rPr lang="en-GB" sz="2800">
                <a:solidFill>
                  <a:srgbClr val="00B050"/>
                </a:solidFill>
                <a:latin typeface="Arial"/>
                <a:cs typeface="Arial"/>
              </a:rPr>
              <a:t> </a:t>
            </a:r>
            <a:endParaRPr lang="en-GB" sz="2800">
              <a:ea typeface="+mn-lt"/>
              <a:cs typeface="+mn-lt"/>
            </a:endParaRPr>
          </a:p>
          <a:p>
            <a:r>
              <a:rPr lang="en-GB" sz="2800" err="1">
                <a:solidFill>
                  <a:srgbClr val="00B050"/>
                </a:solidFill>
                <a:ea typeface="+mn-lt"/>
                <a:cs typeface="+mn-lt"/>
              </a:rPr>
              <a:t>Gwnewch</a:t>
            </a:r>
            <a:r>
              <a:rPr lang="en-GB" sz="2800">
                <a:solidFill>
                  <a:srgbClr val="00B050"/>
                </a:solidFill>
                <a:ea typeface="+mn-lt"/>
                <a:cs typeface="+mn-lt"/>
              </a:rPr>
              <a:t> </a:t>
            </a:r>
            <a:r>
              <a:rPr lang="en-GB" sz="2800" err="1">
                <a:solidFill>
                  <a:srgbClr val="00B050"/>
                </a:solidFill>
                <a:ea typeface="+mn-lt"/>
                <a:cs typeface="+mn-lt"/>
              </a:rPr>
              <a:t>yn</a:t>
            </a:r>
            <a:r>
              <a:rPr lang="en-GB" sz="2800">
                <a:solidFill>
                  <a:srgbClr val="00B050"/>
                </a:solidFill>
                <a:ea typeface="+mn-lt"/>
                <a:cs typeface="+mn-lt"/>
              </a:rPr>
              <a:t> </a:t>
            </a:r>
            <a:r>
              <a:rPr lang="en-GB" sz="2800" err="1">
                <a:solidFill>
                  <a:srgbClr val="00B050"/>
                </a:solidFill>
                <a:ea typeface="+mn-lt"/>
                <a:cs typeface="+mn-lt"/>
              </a:rPr>
              <a:t>siŵr</a:t>
            </a:r>
            <a:r>
              <a:rPr lang="en-GB" sz="2800">
                <a:solidFill>
                  <a:srgbClr val="00B050"/>
                </a:solidFill>
                <a:ea typeface="+mn-lt"/>
                <a:cs typeface="+mn-lt"/>
              </a:rPr>
              <a:t> </a:t>
            </a:r>
            <a:r>
              <a:rPr lang="en-GB" sz="2800" err="1">
                <a:solidFill>
                  <a:srgbClr val="00B050"/>
                </a:solidFill>
                <a:ea typeface="+mn-lt"/>
                <a:cs typeface="+mn-lt"/>
              </a:rPr>
              <a:t>eich</a:t>
            </a:r>
            <a:r>
              <a:rPr lang="en-GB" sz="2800">
                <a:solidFill>
                  <a:srgbClr val="00B050"/>
                </a:solidFill>
                <a:ea typeface="+mn-lt"/>
                <a:cs typeface="+mn-lt"/>
              </a:rPr>
              <a:t> bod </a:t>
            </a:r>
            <a:r>
              <a:rPr lang="en-GB" sz="2800" err="1">
                <a:solidFill>
                  <a:srgbClr val="00B050"/>
                </a:solidFill>
                <a:ea typeface="+mn-lt"/>
                <a:cs typeface="+mn-lt"/>
              </a:rPr>
              <a:t>yn</a:t>
            </a:r>
            <a:r>
              <a:rPr lang="en-GB" sz="2800">
                <a:solidFill>
                  <a:srgbClr val="00B050"/>
                </a:solidFill>
                <a:ea typeface="+mn-lt"/>
                <a:cs typeface="+mn-lt"/>
              </a:rPr>
              <a:t> </a:t>
            </a:r>
            <a:r>
              <a:rPr lang="en-GB" sz="2800" err="1">
                <a:solidFill>
                  <a:srgbClr val="00B050"/>
                </a:solidFill>
                <a:ea typeface="+mn-lt"/>
                <a:cs typeface="+mn-lt"/>
              </a:rPr>
              <a:t>cael</a:t>
            </a:r>
            <a:r>
              <a:rPr lang="en-GB" sz="2800">
                <a:solidFill>
                  <a:srgbClr val="00B050"/>
                </a:solidFill>
                <a:ea typeface="+mn-lt"/>
                <a:cs typeface="+mn-lt"/>
              </a:rPr>
              <a:t> </a:t>
            </a:r>
            <a:r>
              <a:rPr lang="en-GB" sz="2800" err="1">
                <a:solidFill>
                  <a:srgbClr val="00B050"/>
                </a:solidFill>
                <a:ea typeface="+mn-lt"/>
                <a:cs typeface="+mn-lt"/>
              </a:rPr>
              <a:t>gwybod</a:t>
            </a:r>
            <a:r>
              <a:rPr lang="en-GB" sz="2800">
                <a:solidFill>
                  <a:srgbClr val="00B050"/>
                </a:solidFill>
                <a:ea typeface="+mn-lt"/>
                <a:cs typeface="+mn-lt"/>
              </a:rPr>
              <a:t> </a:t>
            </a:r>
            <a:r>
              <a:rPr lang="en-GB" sz="2800" err="1">
                <a:solidFill>
                  <a:srgbClr val="00B050"/>
                </a:solidFill>
                <a:ea typeface="+mn-lt"/>
                <a:cs typeface="+mn-lt"/>
              </a:rPr>
              <a:t>eich</a:t>
            </a:r>
            <a:r>
              <a:rPr lang="en-GB" sz="2800">
                <a:solidFill>
                  <a:srgbClr val="00B050"/>
                </a:solidFill>
                <a:ea typeface="+mn-lt"/>
                <a:cs typeface="+mn-lt"/>
              </a:rPr>
              <a:t> </a:t>
            </a:r>
            <a:r>
              <a:rPr lang="en-GB" sz="2800" err="1">
                <a:solidFill>
                  <a:srgbClr val="00B050"/>
                </a:solidFill>
                <a:ea typeface="+mn-lt"/>
                <a:cs typeface="+mn-lt"/>
              </a:rPr>
              <a:t>gweithdrefn</a:t>
            </a:r>
            <a:r>
              <a:rPr lang="en-GB" sz="2800">
                <a:solidFill>
                  <a:srgbClr val="00B050"/>
                </a:solidFill>
                <a:ea typeface="+mn-lt"/>
                <a:cs typeface="+mn-lt"/>
              </a:rPr>
              <a:t> </a:t>
            </a:r>
            <a:r>
              <a:rPr lang="en-GB" sz="2800" err="1">
                <a:solidFill>
                  <a:srgbClr val="00B050"/>
                </a:solidFill>
                <a:ea typeface="+mn-lt"/>
                <a:cs typeface="+mn-lt"/>
              </a:rPr>
              <a:t>adrodd</a:t>
            </a:r>
            <a:r>
              <a:rPr lang="en-GB" sz="2800">
                <a:solidFill>
                  <a:srgbClr val="00B050"/>
                </a:solidFill>
                <a:ea typeface="+mn-lt"/>
                <a:cs typeface="+mn-lt"/>
              </a:rPr>
              <a:t> </a:t>
            </a:r>
            <a:r>
              <a:rPr lang="en-GB" sz="2800" err="1">
                <a:solidFill>
                  <a:srgbClr val="00B050"/>
                </a:solidFill>
                <a:ea typeface="+mn-lt"/>
                <a:cs typeface="+mn-lt"/>
              </a:rPr>
              <a:t>absenoldeb</a:t>
            </a:r>
            <a:r>
              <a:rPr lang="en-GB" sz="2800">
                <a:solidFill>
                  <a:srgbClr val="00B050"/>
                </a:solidFill>
                <a:ea typeface="+mn-lt"/>
                <a:cs typeface="+mn-lt"/>
              </a:rPr>
              <a:t> </a:t>
            </a:r>
            <a:r>
              <a:rPr lang="en-GB" sz="2800" err="1">
                <a:solidFill>
                  <a:srgbClr val="00B050"/>
                </a:solidFill>
                <a:ea typeface="+mn-lt"/>
                <a:cs typeface="+mn-lt"/>
              </a:rPr>
              <a:t>ysgol</a:t>
            </a:r>
            <a:r>
              <a:rPr lang="en-GB" sz="2800">
                <a:solidFill>
                  <a:srgbClr val="00B050"/>
                </a:solidFill>
                <a:ea typeface="+mn-lt"/>
                <a:cs typeface="+mn-lt"/>
              </a:rPr>
              <a:t> </a:t>
            </a:r>
            <a:r>
              <a:rPr lang="en-GB" sz="2800" err="1">
                <a:solidFill>
                  <a:srgbClr val="00B050"/>
                </a:solidFill>
                <a:ea typeface="+mn-lt"/>
                <a:cs typeface="+mn-lt"/>
              </a:rPr>
              <a:t>lleoliad</a:t>
            </a:r>
            <a:endParaRPr lang="en-GB" err="1">
              <a:solidFill>
                <a:srgbClr val="00B050"/>
              </a:solidFill>
              <a:cs typeface="Calibri"/>
            </a:endParaRPr>
          </a:p>
          <a:p>
            <a:endParaRPr lang="en-GB">
              <a:solidFill>
                <a:srgbClr val="00B050"/>
              </a:solidFill>
              <a:ea typeface="+mn-lt"/>
              <a:cs typeface="+mn-lt"/>
            </a:endParaRPr>
          </a:p>
        </p:txBody>
      </p:sp>
      <p:sp>
        <p:nvSpPr>
          <p:cNvPr id="5" name="TextBox 4">
            <a:extLst>
              <a:ext uri="{FF2B5EF4-FFF2-40B4-BE49-F238E27FC236}">
                <a16:creationId xmlns:a16="http://schemas.microsoft.com/office/drawing/2014/main" id="{4E35CDFE-DBFF-CC14-A836-06BD48F2ECD9}"/>
              </a:ext>
            </a:extLst>
          </p:cNvPr>
          <p:cNvSpPr txBox="1"/>
          <p:nvPr/>
        </p:nvSpPr>
        <p:spPr>
          <a:xfrm>
            <a:off x="252497" y="674473"/>
            <a:ext cx="6780597"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cy-GB" sz="2000" b="1">
                <a:cs typeface="Calibri"/>
              </a:rPr>
              <a:t>Yn achos absenoldebau annisgwyl:  </a:t>
            </a:r>
            <a:r>
              <a:rPr lang="cy-GB" sz="2000">
                <a:cs typeface="Calibri"/>
              </a:rPr>
              <a:t> </a:t>
            </a:r>
            <a:endParaRPr lang="en-US" sz="2000">
              <a:cs typeface="Calibri"/>
            </a:endParaRPr>
          </a:p>
          <a:p>
            <a:pPr marL="285750" indent="-285750" algn="just">
              <a:buFont typeface="Arial"/>
              <a:buChar char="•"/>
            </a:pPr>
            <a:r>
              <a:rPr lang="cy-GB" sz="2000">
                <a:cs typeface="Calibri"/>
              </a:rPr>
              <a:t>Dilynwch y gweithdrefnau i roi gwybod am absenoldeb o’r ysgol a sicrhau bod eich Mentor Dosbarth, Uwch Fentor ac Arweinydd Rhwydwaith yn ymwybodol o’ch absenoldeb.  </a:t>
            </a:r>
            <a:endParaRPr lang="en-US" sz="2000">
              <a:cs typeface="Calibri"/>
            </a:endParaRPr>
          </a:p>
          <a:p>
            <a:pPr marL="285750" indent="-285750">
              <a:buFont typeface="Arial"/>
              <a:buChar char="•"/>
            </a:pPr>
            <a:r>
              <a:rPr lang="cy-GB" sz="2000">
                <a:solidFill>
                  <a:srgbClr val="202124"/>
                </a:solidFill>
                <a:cs typeface="Calibri"/>
              </a:rPr>
              <a:t>Sicrhewch fod eich cofnod presenoldeb yn dangos y dyddiau yr oeddech yn absennol.</a:t>
            </a:r>
            <a:endParaRPr lang="en-US" sz="2000">
              <a:solidFill>
                <a:srgbClr val="202124"/>
              </a:solidFill>
              <a:cs typeface="Calibri"/>
            </a:endParaRPr>
          </a:p>
          <a:p>
            <a:pPr algn="just"/>
            <a:endParaRPr lang="en-US" sz="1200">
              <a:cs typeface="Calibri"/>
            </a:endParaRPr>
          </a:p>
          <a:p>
            <a:pPr algn="l"/>
            <a:endParaRPr lang="en-US">
              <a:cs typeface="Calibri"/>
            </a:endParaRPr>
          </a:p>
        </p:txBody>
      </p:sp>
      <p:pic>
        <p:nvPicPr>
          <p:cNvPr id="8" name="Picture 12" descr="A picture containing bed, indoor, person, white&#10;&#10;Description automatically generated">
            <a:extLst>
              <a:ext uri="{FF2B5EF4-FFF2-40B4-BE49-F238E27FC236}">
                <a16:creationId xmlns:a16="http://schemas.microsoft.com/office/drawing/2014/main" id="{63BFD8CA-8343-A7AC-8D2B-5DD8CC3D87A1}"/>
              </a:ext>
            </a:extLst>
          </p:cNvPr>
          <p:cNvPicPr>
            <a:picLocks noChangeAspect="1"/>
          </p:cNvPicPr>
          <p:nvPr/>
        </p:nvPicPr>
        <p:blipFill>
          <a:blip r:embed="rId3"/>
          <a:stretch>
            <a:fillRect/>
          </a:stretch>
        </p:blipFill>
        <p:spPr>
          <a:xfrm>
            <a:off x="7007553" y="440299"/>
            <a:ext cx="1969390" cy="1479967"/>
          </a:xfrm>
          <a:prstGeom prst="rect">
            <a:avLst/>
          </a:prstGeom>
        </p:spPr>
      </p:pic>
    </p:spTree>
    <p:extLst>
      <p:ext uri="{BB962C8B-B14F-4D97-AF65-F5344CB8AC3E}">
        <p14:creationId xmlns:p14="http://schemas.microsoft.com/office/powerpoint/2010/main" val="117346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363372" y="312973"/>
            <a:ext cx="11754692" cy="1234986"/>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spc="-4" err="1">
                <a:solidFill>
                  <a:srgbClr val="00B050"/>
                </a:solidFill>
                <a:ea typeface="+mj-lt"/>
                <a:cs typeface="+mj-lt"/>
              </a:rPr>
              <a:t>Cynllun</a:t>
            </a:r>
            <a:r>
              <a:rPr lang="en-GB" sz="2800" b="1" spc="-4">
                <a:solidFill>
                  <a:srgbClr val="00B050"/>
                </a:solidFill>
                <a:ea typeface="+mj-lt"/>
                <a:cs typeface="+mj-lt"/>
              </a:rPr>
              <a:t> </a:t>
            </a:r>
            <a:r>
              <a:rPr lang="en-GB" sz="2800" b="1" spc="-4" err="1">
                <a:solidFill>
                  <a:srgbClr val="00B050"/>
                </a:solidFill>
                <a:ea typeface="+mj-lt"/>
                <a:cs typeface="+mj-lt"/>
              </a:rPr>
              <a:t>Arsylwi</a:t>
            </a:r>
            <a:r>
              <a:rPr lang="en-GB" sz="2800" b="1" spc="-4">
                <a:solidFill>
                  <a:srgbClr val="00B050"/>
                </a:solidFill>
                <a:ea typeface="+mj-lt"/>
                <a:cs typeface="+mj-lt"/>
              </a:rPr>
              <a:t> – </a:t>
            </a:r>
            <a:r>
              <a:rPr lang="en-GB" sz="2800" b="1" spc="-4" err="1">
                <a:solidFill>
                  <a:srgbClr val="00B050"/>
                </a:solidFill>
                <a:ea typeface="+mj-lt"/>
                <a:cs typeface="+mj-lt"/>
              </a:rPr>
              <a:t>byddwch</a:t>
            </a:r>
            <a:r>
              <a:rPr lang="en-GB" sz="2800" b="1" spc="-4">
                <a:solidFill>
                  <a:srgbClr val="00B050"/>
                </a:solidFill>
                <a:ea typeface="+mj-lt"/>
                <a:cs typeface="+mj-lt"/>
              </a:rPr>
              <a:t> </a:t>
            </a:r>
            <a:r>
              <a:rPr lang="en-GB" sz="2800" b="1" spc="-4" err="1">
                <a:solidFill>
                  <a:srgbClr val="00B050"/>
                </a:solidFill>
                <a:ea typeface="+mj-lt"/>
                <a:cs typeface="+mj-lt"/>
              </a:rPr>
              <a:t>yn</a:t>
            </a:r>
            <a:r>
              <a:rPr lang="en-GB" sz="2800" b="1" spc="-4">
                <a:solidFill>
                  <a:srgbClr val="00B050"/>
                </a:solidFill>
                <a:ea typeface="+mj-lt"/>
                <a:cs typeface="+mj-lt"/>
              </a:rPr>
              <a:t> </a:t>
            </a:r>
            <a:r>
              <a:rPr lang="en-GB" sz="2800" b="1" spc="-4" err="1">
                <a:solidFill>
                  <a:srgbClr val="00B050"/>
                </a:solidFill>
                <a:ea typeface="+mj-lt"/>
                <a:cs typeface="+mj-lt"/>
              </a:rPr>
              <a:t>arsylwi</a:t>
            </a:r>
            <a:r>
              <a:rPr lang="en-GB" sz="2800" b="1" spc="-4">
                <a:solidFill>
                  <a:srgbClr val="00B050"/>
                </a:solidFill>
                <a:ea typeface="+mj-lt"/>
                <a:cs typeface="+mj-lt"/>
              </a:rPr>
              <a:t> </a:t>
            </a:r>
            <a:r>
              <a:rPr lang="en-GB" sz="2800" b="1" spc="-4" err="1">
                <a:solidFill>
                  <a:srgbClr val="00B050"/>
                </a:solidFill>
                <a:ea typeface="+mj-lt"/>
                <a:cs typeface="+mj-lt"/>
              </a:rPr>
              <a:t>yn</a:t>
            </a:r>
            <a:r>
              <a:rPr lang="en-GB" sz="2800" b="1" spc="-4">
                <a:solidFill>
                  <a:srgbClr val="00B050"/>
                </a:solidFill>
                <a:ea typeface="+mj-lt"/>
                <a:cs typeface="+mj-lt"/>
              </a:rPr>
              <a:t> </a:t>
            </a:r>
            <a:r>
              <a:rPr lang="en-GB" sz="2800" b="1" spc="-4" err="1">
                <a:solidFill>
                  <a:srgbClr val="00B050"/>
                </a:solidFill>
                <a:ea typeface="+mj-lt"/>
                <a:cs typeface="+mj-lt"/>
              </a:rPr>
              <a:t>ystod</a:t>
            </a:r>
            <a:r>
              <a:rPr lang="en-GB" sz="2800" b="1" spc="-4">
                <a:solidFill>
                  <a:srgbClr val="00B050"/>
                </a:solidFill>
                <a:ea typeface="+mj-lt"/>
                <a:cs typeface="+mj-lt"/>
              </a:rPr>
              <a:t> </a:t>
            </a:r>
            <a:r>
              <a:rPr lang="en-GB" sz="2800" b="1" spc="-4" err="1">
                <a:solidFill>
                  <a:srgbClr val="00B050"/>
                </a:solidFill>
                <a:ea typeface="+mj-lt"/>
                <a:cs typeface="+mj-lt"/>
              </a:rPr>
              <a:t>yr</a:t>
            </a:r>
            <a:r>
              <a:rPr lang="en-GB" sz="2800" b="1" spc="-4">
                <a:solidFill>
                  <a:srgbClr val="00B050"/>
                </a:solidFill>
                <a:ea typeface="+mj-lt"/>
                <a:cs typeface="+mj-lt"/>
              </a:rPr>
              <a:t> </a:t>
            </a:r>
            <a:r>
              <a:rPr lang="en-GB" sz="2800" b="1" spc="-4" err="1">
                <a:solidFill>
                  <a:srgbClr val="00B050"/>
                </a:solidFill>
                <a:ea typeface="+mj-lt"/>
                <a:cs typeface="+mj-lt"/>
              </a:rPr>
              <a:t>wythnos</a:t>
            </a:r>
            <a:r>
              <a:rPr lang="en-GB" sz="2800" b="1" spc="-4">
                <a:solidFill>
                  <a:srgbClr val="00B050"/>
                </a:solidFill>
                <a:ea typeface="+mj-lt"/>
                <a:cs typeface="+mj-lt"/>
              </a:rPr>
              <a:t> </a:t>
            </a:r>
            <a:r>
              <a:rPr lang="en-GB" sz="2800" b="1" spc="-4" err="1">
                <a:solidFill>
                  <a:srgbClr val="00B050"/>
                </a:solidFill>
                <a:ea typeface="+mj-lt"/>
                <a:cs typeface="+mj-lt"/>
              </a:rPr>
              <a:t>gyntaf</a:t>
            </a:r>
            <a:r>
              <a:rPr lang="en-GB" sz="2800" b="1" spc="-4">
                <a:solidFill>
                  <a:srgbClr val="00B050"/>
                </a:solidFill>
                <a:ea typeface="+mj-lt"/>
                <a:cs typeface="+mj-lt"/>
              </a:rPr>
              <a:t>. </a:t>
            </a:r>
            <a:r>
              <a:rPr lang="en-GB" sz="2800" b="1" spc="-4" err="1">
                <a:solidFill>
                  <a:srgbClr val="00B050"/>
                </a:solidFill>
                <a:ea typeface="+mj-lt"/>
                <a:cs typeface="+mj-lt"/>
              </a:rPr>
              <a:t>Dyma'ch</a:t>
            </a:r>
            <a:r>
              <a:rPr lang="en-GB" sz="2800" b="1" spc="-4">
                <a:solidFill>
                  <a:srgbClr val="00B050"/>
                </a:solidFill>
                <a:ea typeface="+mj-lt"/>
                <a:cs typeface="+mj-lt"/>
              </a:rPr>
              <a:t> </a:t>
            </a:r>
            <a:r>
              <a:rPr lang="en-GB" sz="2800" b="1" spc="-4" err="1">
                <a:solidFill>
                  <a:srgbClr val="00B050"/>
                </a:solidFill>
                <a:ea typeface="+mj-lt"/>
                <a:cs typeface="+mj-lt"/>
              </a:rPr>
              <a:t>cyfle</a:t>
            </a:r>
            <a:r>
              <a:rPr lang="en-GB" sz="2800" b="1" spc="-4">
                <a:solidFill>
                  <a:srgbClr val="00B050"/>
                </a:solidFill>
                <a:ea typeface="+mj-lt"/>
                <a:cs typeface="+mj-lt"/>
              </a:rPr>
              <a:t> </a:t>
            </a:r>
            <a:r>
              <a:rPr lang="en-GB" sz="2800" b="1" spc="-4" err="1">
                <a:solidFill>
                  <a:srgbClr val="00B050"/>
                </a:solidFill>
                <a:ea typeface="+mj-lt"/>
                <a:cs typeface="+mj-lt"/>
              </a:rPr>
              <a:t>i</a:t>
            </a:r>
            <a:r>
              <a:rPr lang="en-GB" sz="2800" b="1" spc="-4">
                <a:solidFill>
                  <a:srgbClr val="00B050"/>
                </a:solidFill>
                <a:ea typeface="+mj-lt"/>
                <a:cs typeface="+mj-lt"/>
              </a:rPr>
              <a:t> </a:t>
            </a:r>
            <a:r>
              <a:rPr lang="en-GB" sz="2800" b="1" spc="-4" err="1">
                <a:solidFill>
                  <a:srgbClr val="00B050"/>
                </a:solidFill>
                <a:ea typeface="+mj-lt"/>
                <a:cs typeface="+mj-lt"/>
              </a:rPr>
              <a:t>gasglu'r</a:t>
            </a:r>
            <a:r>
              <a:rPr lang="en-GB" sz="2800" b="1" spc="-4">
                <a:solidFill>
                  <a:srgbClr val="00B050"/>
                </a:solidFill>
                <a:ea typeface="+mj-lt"/>
                <a:cs typeface="+mj-lt"/>
              </a:rPr>
              <a:t> </a:t>
            </a:r>
            <a:r>
              <a:rPr lang="en-GB" sz="2800" b="1" spc="-4" err="1">
                <a:solidFill>
                  <a:srgbClr val="00B050"/>
                </a:solidFill>
                <a:ea typeface="+mj-lt"/>
                <a:cs typeface="+mj-lt"/>
              </a:rPr>
              <a:t>wybodaeth</a:t>
            </a:r>
            <a:r>
              <a:rPr lang="en-GB" sz="2800" b="1" spc="-4">
                <a:solidFill>
                  <a:srgbClr val="00B050"/>
                </a:solidFill>
                <a:ea typeface="+mj-lt"/>
                <a:cs typeface="+mj-lt"/>
              </a:rPr>
              <a:t> </a:t>
            </a:r>
            <a:r>
              <a:rPr lang="en-GB" sz="2800" b="1" spc="-4" err="1">
                <a:solidFill>
                  <a:srgbClr val="00B050"/>
                </a:solidFill>
                <a:ea typeface="+mj-lt"/>
                <a:cs typeface="+mj-lt"/>
              </a:rPr>
              <a:t>hanfodol</a:t>
            </a:r>
            <a:r>
              <a:rPr lang="en-GB" sz="2800" b="1" spc="-4">
                <a:solidFill>
                  <a:srgbClr val="00B050"/>
                </a:solidFill>
                <a:ea typeface="+mj-lt"/>
                <a:cs typeface="+mj-lt"/>
              </a:rPr>
              <a:t> </a:t>
            </a:r>
            <a:r>
              <a:rPr lang="en-GB" sz="2800" b="1" spc="-4" err="1">
                <a:solidFill>
                  <a:srgbClr val="00B050"/>
                </a:solidFill>
                <a:ea typeface="+mj-lt"/>
                <a:cs typeface="+mj-lt"/>
              </a:rPr>
              <a:t>sydd</a:t>
            </a:r>
            <a:r>
              <a:rPr lang="en-GB" sz="2800" b="1" spc="-4">
                <a:solidFill>
                  <a:srgbClr val="00B050"/>
                </a:solidFill>
                <a:ea typeface="+mj-lt"/>
                <a:cs typeface="+mj-lt"/>
              </a:rPr>
              <a:t> </a:t>
            </a:r>
            <a:r>
              <a:rPr lang="en-GB" sz="2800" b="1" spc="-4" err="1">
                <a:solidFill>
                  <a:srgbClr val="00B050"/>
                </a:solidFill>
                <a:ea typeface="+mj-lt"/>
                <a:cs typeface="+mj-lt"/>
              </a:rPr>
              <a:t>ei</a:t>
            </a:r>
            <a:r>
              <a:rPr lang="en-GB" sz="2800" b="1" spc="-4">
                <a:solidFill>
                  <a:srgbClr val="00B050"/>
                </a:solidFill>
                <a:ea typeface="+mj-lt"/>
                <a:cs typeface="+mj-lt"/>
              </a:rPr>
              <a:t> </a:t>
            </a:r>
            <a:r>
              <a:rPr lang="en-GB" sz="2800" b="1" spc="-4" err="1">
                <a:solidFill>
                  <a:srgbClr val="00B050"/>
                </a:solidFill>
                <a:ea typeface="+mj-lt"/>
                <a:cs typeface="+mj-lt"/>
              </a:rPr>
              <a:t>hangen</a:t>
            </a:r>
            <a:r>
              <a:rPr lang="en-GB" sz="2800" b="1" spc="-4">
                <a:solidFill>
                  <a:srgbClr val="00B050"/>
                </a:solidFill>
                <a:ea typeface="+mj-lt"/>
                <a:cs typeface="+mj-lt"/>
              </a:rPr>
              <a:t> </a:t>
            </a:r>
            <a:r>
              <a:rPr lang="en-GB" sz="2800" b="1" spc="-4" err="1">
                <a:solidFill>
                  <a:srgbClr val="00B050"/>
                </a:solidFill>
                <a:ea typeface="+mj-lt"/>
                <a:cs typeface="+mj-lt"/>
              </a:rPr>
              <a:t>arnoch</a:t>
            </a:r>
            <a:r>
              <a:rPr lang="en-GB" sz="2800" b="1" spc="-4">
                <a:solidFill>
                  <a:srgbClr val="00B050"/>
                </a:solidFill>
                <a:ea typeface="+mj-lt"/>
                <a:cs typeface="+mj-lt"/>
              </a:rPr>
              <a:t> </a:t>
            </a:r>
            <a:r>
              <a:rPr lang="en-GB" sz="2800" b="1" spc="-4" err="1">
                <a:solidFill>
                  <a:srgbClr val="00B050"/>
                </a:solidFill>
                <a:ea typeface="+mj-lt"/>
                <a:cs typeface="+mj-lt"/>
              </a:rPr>
              <a:t>i</a:t>
            </a:r>
            <a:r>
              <a:rPr lang="en-GB" sz="2800" b="1" spc="-4">
                <a:solidFill>
                  <a:srgbClr val="00B050"/>
                </a:solidFill>
                <a:ea typeface="+mj-lt"/>
                <a:cs typeface="+mj-lt"/>
              </a:rPr>
              <a:t> </a:t>
            </a:r>
            <a:r>
              <a:rPr lang="en-GB" sz="2800" b="1" spc="-4" err="1">
                <a:solidFill>
                  <a:srgbClr val="00B050"/>
                </a:solidFill>
                <a:ea typeface="+mj-lt"/>
                <a:cs typeface="+mj-lt"/>
              </a:rPr>
              <a:t>ddechrau</a:t>
            </a:r>
            <a:r>
              <a:rPr lang="en-GB" sz="2800" b="1" spc="-4">
                <a:solidFill>
                  <a:srgbClr val="00B050"/>
                </a:solidFill>
                <a:ea typeface="+mj-lt"/>
                <a:cs typeface="+mj-lt"/>
              </a:rPr>
              <a:t> </a:t>
            </a:r>
            <a:r>
              <a:rPr lang="en-GB" sz="2800" b="1" spc="-4" err="1">
                <a:solidFill>
                  <a:srgbClr val="00B050"/>
                </a:solidFill>
                <a:ea typeface="+mj-lt"/>
                <a:cs typeface="+mj-lt"/>
              </a:rPr>
              <a:t>addysgu</a:t>
            </a:r>
            <a:r>
              <a:rPr lang="en-GB" sz="2800" b="1" spc="-4">
                <a:solidFill>
                  <a:srgbClr val="00B050"/>
                </a:solidFill>
                <a:ea typeface="+mj-lt"/>
                <a:cs typeface="+mj-lt"/>
              </a:rPr>
              <a:t>.</a:t>
            </a:r>
            <a:endParaRPr lang="en-GB" sz="2800" b="1">
              <a:solidFill>
                <a:srgbClr val="00B050"/>
              </a:solidFill>
              <a:ea typeface="+mj-lt"/>
              <a:cs typeface="+mj-lt"/>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3" name="TextBox 2">
            <a:extLst>
              <a:ext uri="{FF2B5EF4-FFF2-40B4-BE49-F238E27FC236}">
                <a16:creationId xmlns:a16="http://schemas.microsoft.com/office/drawing/2014/main" id="{A4994C54-C99E-21AA-C6C1-CC6B9A1718EE}"/>
              </a:ext>
            </a:extLst>
          </p:cNvPr>
          <p:cNvSpPr txBox="1"/>
          <p:nvPr/>
        </p:nvSpPr>
        <p:spPr>
          <a:xfrm>
            <a:off x="444616" y="4907560"/>
            <a:ext cx="1193194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rgbClr val="002060"/>
                </a:solidFill>
                <a:ea typeface="+mn-lt"/>
                <a:cs typeface="+mn-lt"/>
              </a:rPr>
              <a:t>Am </a:t>
            </a:r>
            <a:r>
              <a:rPr lang="en-GB" sz="3200" b="1" err="1">
                <a:solidFill>
                  <a:srgbClr val="002060"/>
                </a:solidFill>
                <a:ea typeface="+mn-lt"/>
                <a:cs typeface="+mn-lt"/>
              </a:rPr>
              <a:t>beth</a:t>
            </a:r>
            <a:r>
              <a:rPr lang="en-GB" sz="3200" b="1">
                <a:solidFill>
                  <a:srgbClr val="002060"/>
                </a:solidFill>
                <a:ea typeface="+mn-lt"/>
                <a:cs typeface="+mn-lt"/>
              </a:rPr>
              <a:t> </a:t>
            </a:r>
            <a:r>
              <a:rPr lang="en-GB" sz="3200" b="1" err="1">
                <a:solidFill>
                  <a:srgbClr val="002060"/>
                </a:solidFill>
                <a:ea typeface="+mn-lt"/>
                <a:cs typeface="+mn-lt"/>
              </a:rPr>
              <a:t>rydych</a:t>
            </a:r>
            <a:r>
              <a:rPr lang="en-GB" sz="3200" b="1">
                <a:solidFill>
                  <a:srgbClr val="002060"/>
                </a:solidFill>
                <a:ea typeface="+mn-lt"/>
                <a:cs typeface="+mn-lt"/>
              </a:rPr>
              <a:t> </a:t>
            </a:r>
            <a:r>
              <a:rPr lang="en-GB" sz="3200" b="1" err="1">
                <a:solidFill>
                  <a:srgbClr val="002060"/>
                </a:solidFill>
                <a:ea typeface="+mn-lt"/>
                <a:cs typeface="+mn-lt"/>
              </a:rPr>
              <a:t>chi'n</a:t>
            </a:r>
            <a:r>
              <a:rPr lang="en-GB" sz="3200" b="1">
                <a:solidFill>
                  <a:srgbClr val="002060"/>
                </a:solidFill>
                <a:ea typeface="+mn-lt"/>
                <a:cs typeface="+mn-lt"/>
              </a:rPr>
              <a:t> </a:t>
            </a:r>
            <a:r>
              <a:rPr lang="en-GB" sz="3200" b="1" err="1">
                <a:solidFill>
                  <a:srgbClr val="002060"/>
                </a:solidFill>
                <a:ea typeface="+mn-lt"/>
                <a:cs typeface="+mn-lt"/>
              </a:rPr>
              <a:t>meddwl</a:t>
            </a:r>
            <a:r>
              <a:rPr lang="en-GB" sz="3200" b="1">
                <a:solidFill>
                  <a:srgbClr val="002060"/>
                </a:solidFill>
                <a:ea typeface="+mn-lt"/>
                <a:cs typeface="+mn-lt"/>
              </a:rPr>
              <a:t> y </a:t>
            </a:r>
            <a:r>
              <a:rPr lang="en-GB" sz="3200" b="1" err="1">
                <a:solidFill>
                  <a:srgbClr val="002060"/>
                </a:solidFill>
                <a:ea typeface="+mn-lt"/>
                <a:cs typeface="+mn-lt"/>
              </a:rPr>
              <a:t>dylech</a:t>
            </a:r>
            <a:r>
              <a:rPr lang="en-GB" sz="3200" b="1">
                <a:solidFill>
                  <a:srgbClr val="002060"/>
                </a:solidFill>
                <a:ea typeface="+mn-lt"/>
                <a:cs typeface="+mn-lt"/>
              </a:rPr>
              <a:t> chi </a:t>
            </a:r>
            <a:r>
              <a:rPr lang="en-GB" sz="3200" b="1" err="1">
                <a:solidFill>
                  <a:srgbClr val="002060"/>
                </a:solidFill>
                <a:ea typeface="+mn-lt"/>
                <a:cs typeface="+mn-lt"/>
              </a:rPr>
              <a:t>fod</a:t>
            </a:r>
            <a:r>
              <a:rPr lang="en-GB" sz="3200" b="1">
                <a:solidFill>
                  <a:srgbClr val="002060"/>
                </a:solidFill>
                <a:ea typeface="+mn-lt"/>
                <a:cs typeface="+mn-lt"/>
              </a:rPr>
              <a:t> </a:t>
            </a:r>
            <a:r>
              <a:rPr lang="en-GB" sz="3200" b="1" err="1">
                <a:solidFill>
                  <a:srgbClr val="002060"/>
                </a:solidFill>
                <a:ea typeface="+mn-lt"/>
                <a:cs typeface="+mn-lt"/>
              </a:rPr>
              <a:t>yn</a:t>
            </a:r>
            <a:r>
              <a:rPr lang="en-GB" sz="3200" b="1">
                <a:solidFill>
                  <a:srgbClr val="002060"/>
                </a:solidFill>
                <a:ea typeface="+mn-lt"/>
                <a:cs typeface="+mn-lt"/>
              </a:rPr>
              <a:t> </a:t>
            </a:r>
            <a:r>
              <a:rPr lang="en-GB" sz="3200" b="1" err="1">
                <a:solidFill>
                  <a:srgbClr val="002060"/>
                </a:solidFill>
                <a:ea typeface="+mn-lt"/>
                <a:cs typeface="+mn-lt"/>
              </a:rPr>
              <a:t>chwilio</a:t>
            </a:r>
            <a:r>
              <a:rPr lang="en-GB" sz="3200" b="1">
                <a:solidFill>
                  <a:srgbClr val="002060"/>
                </a:solidFill>
                <a:ea typeface="+mn-lt"/>
                <a:cs typeface="+mn-lt"/>
              </a:rPr>
              <a:t> </a:t>
            </a:r>
            <a:r>
              <a:rPr lang="en-GB" sz="3200" b="1" err="1">
                <a:solidFill>
                  <a:srgbClr val="002060"/>
                </a:solidFill>
                <a:ea typeface="+mn-lt"/>
                <a:cs typeface="+mn-lt"/>
              </a:rPr>
              <a:t>amdano</a:t>
            </a:r>
            <a:r>
              <a:rPr lang="en-GB" sz="3200" b="1">
                <a:solidFill>
                  <a:srgbClr val="002060"/>
                </a:solidFill>
                <a:ea typeface="+mn-lt"/>
                <a:cs typeface="+mn-lt"/>
              </a:rPr>
              <a:t>?</a:t>
            </a:r>
            <a:endParaRPr lang="en-US" sz="3200" b="1">
              <a:solidFill>
                <a:srgbClr val="002060"/>
              </a:solidFill>
              <a:ea typeface="+mn-lt"/>
              <a:cs typeface="+mn-lt"/>
            </a:endParaRPr>
          </a:p>
        </p:txBody>
      </p:sp>
      <p:pic>
        <p:nvPicPr>
          <p:cNvPr id="5" name="Picture 6" descr="Text, letter&#10;&#10;Description automatically generated">
            <a:extLst>
              <a:ext uri="{FF2B5EF4-FFF2-40B4-BE49-F238E27FC236}">
                <a16:creationId xmlns:a16="http://schemas.microsoft.com/office/drawing/2014/main" id="{7F3D0DA8-82D6-CB39-37E3-CC715777D161}"/>
              </a:ext>
            </a:extLst>
          </p:cNvPr>
          <p:cNvPicPr>
            <a:picLocks noChangeAspect="1"/>
          </p:cNvPicPr>
          <p:nvPr/>
        </p:nvPicPr>
        <p:blipFill>
          <a:blip r:embed="rId4"/>
          <a:stretch>
            <a:fillRect/>
          </a:stretch>
        </p:blipFill>
        <p:spPr>
          <a:xfrm>
            <a:off x="1089171" y="1884833"/>
            <a:ext cx="9761988" cy="3025418"/>
          </a:xfrm>
          <a:prstGeom prst="rect">
            <a:avLst/>
          </a:prstGeom>
        </p:spPr>
      </p:pic>
    </p:spTree>
    <p:extLst>
      <p:ext uri="{BB962C8B-B14F-4D97-AF65-F5344CB8AC3E}">
        <p14:creationId xmlns:p14="http://schemas.microsoft.com/office/powerpoint/2010/main" val="562671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379134" y="357159"/>
            <a:ext cx="3077891" cy="1024800"/>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dirty="0" err="1">
                <a:solidFill>
                  <a:srgbClr val="00B050"/>
                </a:solidFill>
                <a:ea typeface="+mj-lt"/>
                <a:cs typeface="+mj-lt"/>
              </a:rPr>
              <a:t>Rhestr</a:t>
            </a:r>
            <a:r>
              <a:rPr lang="en-GB" sz="3300" b="1" spc="-4" dirty="0">
                <a:solidFill>
                  <a:srgbClr val="00B050"/>
                </a:solidFill>
                <a:ea typeface="+mj-lt"/>
                <a:cs typeface="+mj-lt"/>
              </a:rPr>
              <a:t> </a:t>
            </a:r>
            <a:r>
              <a:rPr lang="en-GB" sz="3300" b="1" spc="-4" dirty="0" err="1">
                <a:solidFill>
                  <a:srgbClr val="00B050"/>
                </a:solidFill>
                <a:ea typeface="+mj-lt"/>
                <a:cs typeface="+mj-lt"/>
              </a:rPr>
              <a:t>Wirio</a:t>
            </a:r>
            <a:r>
              <a:rPr lang="en-GB" sz="3300" b="1" spc="-4" dirty="0">
                <a:solidFill>
                  <a:srgbClr val="00B050"/>
                </a:solidFill>
                <a:ea typeface="+mj-lt"/>
                <a:cs typeface="+mj-lt"/>
              </a:rPr>
              <a:t> </a:t>
            </a:r>
            <a:r>
              <a:rPr lang="en-GB" sz="3300" b="1" spc="-4" dirty="0" err="1">
                <a:solidFill>
                  <a:srgbClr val="00B050"/>
                </a:solidFill>
                <a:ea typeface="+mj-lt"/>
                <a:cs typeface="+mj-lt"/>
              </a:rPr>
              <a:t>Wythnosol</a:t>
            </a:r>
            <a:endParaRPr lang="en-US" b="1" dirty="0" err="1">
              <a:solidFill>
                <a:srgbClr val="00B050"/>
              </a:solidFill>
            </a:endParaRPr>
          </a:p>
        </p:txBody>
      </p:sp>
      <p:sp>
        <p:nvSpPr>
          <p:cNvPr id="8" name="TextBox 7">
            <a:extLst>
              <a:ext uri="{FF2B5EF4-FFF2-40B4-BE49-F238E27FC236}">
                <a16:creationId xmlns:a16="http://schemas.microsoft.com/office/drawing/2014/main" id="{60C979C7-124C-D382-5563-72DBB2972528}"/>
              </a:ext>
            </a:extLst>
          </p:cNvPr>
          <p:cNvSpPr txBox="1"/>
          <p:nvPr/>
        </p:nvSpPr>
        <p:spPr>
          <a:xfrm>
            <a:off x="8640324" y="3120038"/>
            <a:ext cx="3329674" cy="3477875"/>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FF0000"/>
                </a:solidFill>
                <a:cs typeface="Calibri"/>
              </a:rPr>
              <a:t>GWEITHRED:</a:t>
            </a:r>
          </a:p>
          <a:p>
            <a:r>
              <a:rPr lang="en-GB" sz="2400" dirty="0" err="1">
                <a:solidFill>
                  <a:srgbClr val="00B050"/>
                </a:solidFill>
                <a:ea typeface="+mn-lt"/>
                <a:cs typeface="+mn-lt"/>
              </a:rPr>
              <a:t>Lawrlwythwch</a:t>
            </a:r>
            <a:r>
              <a:rPr lang="en-GB" sz="2400" dirty="0">
                <a:solidFill>
                  <a:srgbClr val="00B050"/>
                </a:solidFill>
                <a:ea typeface="+mn-lt"/>
                <a:cs typeface="+mn-lt"/>
              </a:rPr>
              <a:t> </a:t>
            </a:r>
            <a:r>
              <a:rPr lang="en-GB" sz="2400" dirty="0" err="1">
                <a:solidFill>
                  <a:srgbClr val="00B050"/>
                </a:solidFill>
                <a:ea typeface="+mn-lt"/>
                <a:cs typeface="+mn-lt"/>
              </a:rPr>
              <a:t>gopi</a:t>
            </a:r>
            <a:r>
              <a:rPr lang="en-GB" sz="2400" dirty="0">
                <a:solidFill>
                  <a:srgbClr val="00B050"/>
                </a:solidFill>
                <a:ea typeface="+mn-lt"/>
                <a:cs typeface="+mn-lt"/>
              </a:rPr>
              <a:t> </a:t>
            </a:r>
            <a:r>
              <a:rPr lang="en-GB" sz="2400" dirty="0" err="1">
                <a:solidFill>
                  <a:srgbClr val="00B050"/>
                </a:solidFill>
                <a:ea typeface="+mn-lt"/>
                <a:cs typeface="+mn-lt"/>
              </a:rPr>
              <a:t>o’r</a:t>
            </a:r>
            <a:r>
              <a:rPr lang="en-GB" sz="2400" dirty="0">
                <a:solidFill>
                  <a:srgbClr val="00B050"/>
                </a:solidFill>
                <a:ea typeface="+mn-lt"/>
                <a:cs typeface="+mn-lt"/>
              </a:rPr>
              <a:t> </a:t>
            </a:r>
            <a:r>
              <a:rPr lang="en-GB" sz="2400" dirty="0" err="1">
                <a:solidFill>
                  <a:srgbClr val="00B050"/>
                </a:solidFill>
                <a:ea typeface="+mn-lt"/>
                <a:cs typeface="+mn-lt"/>
              </a:rPr>
              <a:t>rhestr</a:t>
            </a:r>
            <a:r>
              <a:rPr lang="en-GB" sz="2400" dirty="0">
                <a:solidFill>
                  <a:srgbClr val="00B050"/>
                </a:solidFill>
                <a:ea typeface="+mn-lt"/>
                <a:cs typeface="+mn-lt"/>
              </a:rPr>
              <a:t> </a:t>
            </a:r>
            <a:r>
              <a:rPr lang="en-GB" sz="2400" dirty="0" err="1">
                <a:solidFill>
                  <a:srgbClr val="00B050"/>
                </a:solidFill>
                <a:ea typeface="+mn-lt"/>
                <a:cs typeface="+mn-lt"/>
              </a:rPr>
              <a:t>wirio</a:t>
            </a:r>
            <a:r>
              <a:rPr lang="en-GB" sz="2400" dirty="0">
                <a:solidFill>
                  <a:srgbClr val="00B050"/>
                </a:solidFill>
                <a:ea typeface="+mn-lt"/>
                <a:cs typeface="+mn-lt"/>
              </a:rPr>
              <a:t> </a:t>
            </a:r>
            <a:r>
              <a:rPr lang="en-GB" sz="2400" dirty="0" err="1">
                <a:solidFill>
                  <a:srgbClr val="00B050"/>
                </a:solidFill>
                <a:ea typeface="+mn-lt"/>
                <a:cs typeface="+mn-lt"/>
              </a:rPr>
              <a:t>wythnosol</a:t>
            </a:r>
            <a:r>
              <a:rPr lang="en-GB" sz="2400" dirty="0">
                <a:solidFill>
                  <a:srgbClr val="00B050"/>
                </a:solidFill>
                <a:ea typeface="+mn-lt"/>
                <a:cs typeface="+mn-lt"/>
              </a:rPr>
              <a:t> o Moodle . </a:t>
            </a:r>
            <a:r>
              <a:rPr lang="en-GB" sz="2400" dirty="0" err="1">
                <a:solidFill>
                  <a:srgbClr val="00B050"/>
                </a:solidFill>
                <a:ea typeface="+mn-lt"/>
                <a:cs typeface="+mn-lt"/>
              </a:rPr>
              <a:t>Rhowch</a:t>
            </a:r>
            <a:r>
              <a:rPr lang="en-GB" sz="2400" dirty="0">
                <a:solidFill>
                  <a:srgbClr val="00B050"/>
                </a:solidFill>
                <a:ea typeface="+mn-lt"/>
                <a:cs typeface="+mn-lt"/>
              </a:rPr>
              <a:t> y </a:t>
            </a:r>
            <a:r>
              <a:rPr lang="en-GB" sz="2400" dirty="0" err="1">
                <a:solidFill>
                  <a:srgbClr val="00B050"/>
                </a:solidFill>
                <a:ea typeface="+mn-lt"/>
                <a:cs typeface="+mn-lt"/>
              </a:rPr>
              <a:t>dyddiad</a:t>
            </a:r>
            <a:r>
              <a:rPr lang="en-GB" sz="2400" dirty="0">
                <a:solidFill>
                  <a:srgbClr val="00B050"/>
                </a:solidFill>
                <a:ea typeface="+mn-lt"/>
                <a:cs typeface="+mn-lt"/>
              </a:rPr>
              <a:t> a </a:t>
            </a:r>
            <a:r>
              <a:rPr lang="en-GB" sz="2400" dirty="0" err="1">
                <a:solidFill>
                  <a:srgbClr val="00B050"/>
                </a:solidFill>
                <a:ea typeface="+mn-lt"/>
                <a:cs typeface="+mn-lt"/>
              </a:rPr>
              <a:t>llofnodwch</a:t>
            </a:r>
            <a:r>
              <a:rPr lang="en-GB" sz="2400" dirty="0">
                <a:solidFill>
                  <a:srgbClr val="00B050"/>
                </a:solidFill>
                <a:ea typeface="+mn-lt"/>
                <a:cs typeface="+mn-lt"/>
              </a:rPr>
              <a:t> bob </a:t>
            </a:r>
            <a:r>
              <a:rPr lang="en-GB" sz="2400" dirty="0" err="1">
                <a:solidFill>
                  <a:srgbClr val="00B050"/>
                </a:solidFill>
                <a:ea typeface="+mn-lt"/>
                <a:cs typeface="+mn-lt"/>
              </a:rPr>
              <a:t>tasg</a:t>
            </a:r>
            <a:r>
              <a:rPr lang="en-GB" sz="2400" dirty="0">
                <a:solidFill>
                  <a:srgbClr val="00B050"/>
                </a:solidFill>
                <a:ea typeface="+mn-lt"/>
                <a:cs typeface="+mn-lt"/>
              </a:rPr>
              <a:t> </a:t>
            </a:r>
            <a:r>
              <a:rPr lang="en-GB" sz="2400" dirty="0" err="1">
                <a:solidFill>
                  <a:srgbClr val="00B050"/>
                </a:solidFill>
                <a:ea typeface="+mn-lt"/>
                <a:cs typeface="+mn-lt"/>
              </a:rPr>
              <a:t>wrth</a:t>
            </a:r>
            <a:r>
              <a:rPr lang="en-GB" sz="2400" dirty="0">
                <a:solidFill>
                  <a:srgbClr val="00B050"/>
                </a:solidFill>
                <a:ea typeface="+mn-lt"/>
                <a:cs typeface="+mn-lt"/>
              </a:rPr>
              <a:t> </a:t>
            </a:r>
            <a:r>
              <a:rPr lang="en-GB" sz="2400" dirty="0" err="1">
                <a:solidFill>
                  <a:srgbClr val="00B050"/>
                </a:solidFill>
                <a:ea typeface="+mn-lt"/>
                <a:cs typeface="+mn-lt"/>
              </a:rPr>
              <a:t>i</a:t>
            </a:r>
            <a:r>
              <a:rPr lang="en-GB" sz="2400" dirty="0">
                <a:solidFill>
                  <a:srgbClr val="00B050"/>
                </a:solidFill>
                <a:ea typeface="+mn-lt"/>
                <a:cs typeface="+mn-lt"/>
              </a:rPr>
              <a:t> chi </a:t>
            </a:r>
            <a:r>
              <a:rPr lang="en-GB" sz="2400" dirty="0" err="1">
                <a:solidFill>
                  <a:srgbClr val="00B050"/>
                </a:solidFill>
                <a:ea typeface="+mn-lt"/>
                <a:cs typeface="+mn-lt"/>
              </a:rPr>
              <a:t>eu</a:t>
            </a:r>
            <a:r>
              <a:rPr lang="en-GB" sz="2400" dirty="0">
                <a:solidFill>
                  <a:srgbClr val="00B050"/>
                </a:solidFill>
                <a:ea typeface="+mn-lt"/>
                <a:cs typeface="+mn-lt"/>
              </a:rPr>
              <a:t> </a:t>
            </a:r>
            <a:r>
              <a:rPr lang="en-GB" sz="2400" dirty="0" err="1">
                <a:solidFill>
                  <a:srgbClr val="00B050"/>
                </a:solidFill>
                <a:ea typeface="+mn-lt"/>
                <a:cs typeface="+mn-lt"/>
              </a:rPr>
              <a:t>cwblhau</a:t>
            </a:r>
            <a:r>
              <a:rPr lang="en-GB" sz="2400" dirty="0">
                <a:solidFill>
                  <a:srgbClr val="00B050"/>
                </a:solidFill>
                <a:ea typeface="+mn-lt"/>
                <a:cs typeface="+mn-lt"/>
              </a:rPr>
              <a:t>. </a:t>
            </a:r>
            <a:r>
              <a:rPr lang="en-GB" sz="2400" dirty="0" err="1">
                <a:solidFill>
                  <a:srgbClr val="00B050"/>
                </a:solidFill>
                <a:ea typeface="+mn-lt"/>
                <a:cs typeface="+mn-lt"/>
              </a:rPr>
              <a:t>Gofynnwch</a:t>
            </a:r>
            <a:r>
              <a:rPr lang="en-GB" sz="2400" dirty="0">
                <a:solidFill>
                  <a:srgbClr val="00B050"/>
                </a:solidFill>
                <a:ea typeface="+mn-lt"/>
                <a:cs typeface="+mn-lt"/>
              </a:rPr>
              <a:t> </a:t>
            </a:r>
            <a:r>
              <a:rPr lang="en-GB" sz="2400" dirty="0" err="1">
                <a:solidFill>
                  <a:srgbClr val="00B050"/>
                </a:solidFill>
                <a:ea typeface="+mn-lt"/>
                <a:cs typeface="+mn-lt"/>
              </a:rPr>
              <a:t>i'ch</a:t>
            </a:r>
            <a:r>
              <a:rPr lang="en-GB" sz="2400" dirty="0">
                <a:solidFill>
                  <a:srgbClr val="00B050"/>
                </a:solidFill>
                <a:ea typeface="+mn-lt"/>
                <a:cs typeface="+mn-lt"/>
              </a:rPr>
              <a:t> mentor </a:t>
            </a:r>
            <a:r>
              <a:rPr lang="en-GB" sz="2400" dirty="0" err="1">
                <a:solidFill>
                  <a:srgbClr val="00B050"/>
                </a:solidFill>
                <a:ea typeface="+mn-lt"/>
                <a:cs typeface="+mn-lt"/>
              </a:rPr>
              <a:t>roi</a:t>
            </a:r>
            <a:r>
              <a:rPr lang="en-GB" sz="2400" dirty="0">
                <a:solidFill>
                  <a:srgbClr val="00B050"/>
                </a:solidFill>
                <a:ea typeface="+mn-lt"/>
                <a:cs typeface="+mn-lt"/>
              </a:rPr>
              <a:t> </a:t>
            </a:r>
            <a:r>
              <a:rPr lang="en-GB" sz="2400" dirty="0" err="1">
                <a:solidFill>
                  <a:srgbClr val="00B050"/>
                </a:solidFill>
                <a:ea typeface="+mn-lt"/>
                <a:cs typeface="+mn-lt"/>
              </a:rPr>
              <a:t>sylwadau</a:t>
            </a:r>
            <a:r>
              <a:rPr lang="en-GB" sz="2400" dirty="0">
                <a:solidFill>
                  <a:srgbClr val="00B050"/>
                </a:solidFill>
                <a:ea typeface="+mn-lt"/>
                <a:cs typeface="+mn-lt"/>
              </a:rPr>
              <a:t> a </a:t>
            </a:r>
            <a:r>
              <a:rPr lang="en-GB" sz="2400" dirty="0" err="1">
                <a:solidFill>
                  <a:srgbClr val="00B050"/>
                </a:solidFill>
                <a:ea typeface="+mn-lt"/>
                <a:cs typeface="+mn-lt"/>
              </a:rPr>
              <a:t>chydlofnodi</a:t>
            </a:r>
            <a:r>
              <a:rPr lang="en-GB" sz="2400" dirty="0">
                <a:solidFill>
                  <a:srgbClr val="00B050"/>
                </a:solidFill>
                <a:ea typeface="+mn-lt"/>
                <a:cs typeface="+mn-lt"/>
              </a:rPr>
              <a:t>.</a:t>
            </a:r>
            <a:endParaRPr lang="en-GB" dirty="0">
              <a:solidFill>
                <a:srgbClr val="00B050"/>
              </a:solidFill>
            </a:endParaRPr>
          </a:p>
        </p:txBody>
      </p:sp>
      <p:sp>
        <p:nvSpPr>
          <p:cNvPr id="5" name="TextBox 1">
            <a:extLst>
              <a:ext uri="{FF2B5EF4-FFF2-40B4-BE49-F238E27FC236}">
                <a16:creationId xmlns:a16="http://schemas.microsoft.com/office/drawing/2014/main" id="{20D14B46-3EFC-7F2F-0717-63A92ACDBF08}"/>
              </a:ext>
            </a:extLst>
          </p:cNvPr>
          <p:cNvSpPr txBox="1"/>
          <p:nvPr/>
        </p:nvSpPr>
        <p:spPr>
          <a:xfrm>
            <a:off x="3754073" y="177566"/>
            <a:ext cx="4201486" cy="1569660"/>
          </a:xfrm>
          <a:prstGeom prst="rect">
            <a:avLst/>
          </a:prstGeom>
          <a:solidFill>
            <a:schemeClr val="accent1">
              <a:lumMod val="20000"/>
              <a:lumOff val="80000"/>
            </a:schemeClr>
          </a:solidFill>
          <a:ln w="57150">
            <a:solidFill>
              <a:srgbClr val="002060"/>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err="1">
                <a:ea typeface="+mn-lt"/>
                <a:cs typeface="+mn-lt"/>
              </a:rPr>
              <a:t>Cyfnod</a:t>
            </a:r>
            <a:r>
              <a:rPr lang="en-US" sz="2400" dirty="0">
                <a:ea typeface="+mn-lt"/>
                <a:cs typeface="+mn-lt"/>
              </a:rPr>
              <a:t> </a:t>
            </a:r>
            <a:r>
              <a:rPr lang="en-US" sz="2400" dirty="0" err="1">
                <a:ea typeface="+mn-lt"/>
                <a:cs typeface="+mn-lt"/>
              </a:rPr>
              <a:t>Paratoi</a:t>
            </a:r>
            <a:r>
              <a:rPr lang="en-US" sz="2400" dirty="0">
                <a:solidFill>
                  <a:srgbClr val="002060"/>
                </a:solidFill>
                <a:cs typeface="Calibri"/>
              </a:rPr>
              <a:t> – 15.04.24</a:t>
            </a:r>
            <a:endParaRPr lang="en-US" dirty="0"/>
          </a:p>
          <a:p>
            <a:r>
              <a:rPr lang="en-US" sz="2400" dirty="0" err="1">
                <a:ea typeface="+mn-lt"/>
                <a:cs typeface="+mn-lt"/>
              </a:rPr>
              <a:t>Wythnos</a:t>
            </a:r>
            <a:r>
              <a:rPr lang="en-US" sz="2400" dirty="0">
                <a:solidFill>
                  <a:srgbClr val="002060"/>
                </a:solidFill>
                <a:cs typeface="Calibri"/>
              </a:rPr>
              <a:t> 1+2 – 22.04.24</a:t>
            </a:r>
            <a:endParaRPr lang="en-US" dirty="0"/>
          </a:p>
          <a:p>
            <a:r>
              <a:rPr lang="en-US" sz="2400" dirty="0" err="1">
                <a:ea typeface="+mn-lt"/>
                <a:cs typeface="+mn-lt"/>
              </a:rPr>
              <a:t>Wythnos</a:t>
            </a:r>
            <a:r>
              <a:rPr lang="en-US" sz="2400" dirty="0">
                <a:solidFill>
                  <a:srgbClr val="002060"/>
                </a:solidFill>
                <a:cs typeface="Calibri"/>
              </a:rPr>
              <a:t> 3+4 – 07.05.24</a:t>
            </a:r>
            <a:endParaRPr lang="en-US" dirty="0"/>
          </a:p>
          <a:p>
            <a:r>
              <a:rPr lang="en-US" sz="2400" dirty="0" err="1">
                <a:ea typeface="+mn-lt"/>
                <a:cs typeface="+mn-lt"/>
              </a:rPr>
              <a:t>Wythnos</a:t>
            </a:r>
            <a:r>
              <a:rPr lang="en-US" sz="2400" dirty="0">
                <a:solidFill>
                  <a:srgbClr val="002060"/>
                </a:solidFill>
                <a:cs typeface="Calibri"/>
              </a:rPr>
              <a:t> 5+6 – 20.05.24</a:t>
            </a:r>
            <a:endParaRPr lang="en-US" dirty="0"/>
          </a:p>
        </p:txBody>
      </p:sp>
      <p:pic>
        <p:nvPicPr>
          <p:cNvPr id="7" name="Picture 8" descr="Table&#10;&#10;Description automatically generated">
            <a:extLst>
              <a:ext uri="{FF2B5EF4-FFF2-40B4-BE49-F238E27FC236}">
                <a16:creationId xmlns:a16="http://schemas.microsoft.com/office/drawing/2014/main" id="{5D9D3375-690C-E4D0-F28A-09E381FA2E57}"/>
              </a:ext>
            </a:extLst>
          </p:cNvPr>
          <p:cNvPicPr>
            <a:picLocks noChangeAspect="1"/>
          </p:cNvPicPr>
          <p:nvPr/>
        </p:nvPicPr>
        <p:blipFill>
          <a:blip r:embed="rId3"/>
          <a:stretch>
            <a:fillRect/>
          </a:stretch>
        </p:blipFill>
        <p:spPr>
          <a:xfrm>
            <a:off x="376106" y="1869700"/>
            <a:ext cx="7580851" cy="3684859"/>
          </a:xfrm>
          <a:prstGeom prst="rect">
            <a:avLst/>
          </a:prstGeom>
        </p:spPr>
      </p:pic>
      <p:pic>
        <p:nvPicPr>
          <p:cNvPr id="2" name="Picture 1" descr="A group of children in a classroom&#10;&#10;Description automatically generated">
            <a:extLst>
              <a:ext uri="{FF2B5EF4-FFF2-40B4-BE49-F238E27FC236}">
                <a16:creationId xmlns:a16="http://schemas.microsoft.com/office/drawing/2014/main" id="{C2938BE9-5EA2-CBAE-3C2B-334FB69A4271}"/>
              </a:ext>
            </a:extLst>
          </p:cNvPr>
          <p:cNvPicPr>
            <a:picLocks noChangeAspect="1"/>
          </p:cNvPicPr>
          <p:nvPr/>
        </p:nvPicPr>
        <p:blipFill>
          <a:blip r:embed="rId4"/>
          <a:stretch>
            <a:fillRect/>
          </a:stretch>
        </p:blipFill>
        <p:spPr>
          <a:xfrm>
            <a:off x="8367280" y="261072"/>
            <a:ext cx="3562350" cy="2428875"/>
          </a:xfrm>
          <a:prstGeom prst="rect">
            <a:avLst/>
          </a:prstGeom>
        </p:spPr>
      </p:pic>
    </p:spTree>
    <p:extLst>
      <p:ext uri="{BB962C8B-B14F-4D97-AF65-F5344CB8AC3E}">
        <p14:creationId xmlns:p14="http://schemas.microsoft.com/office/powerpoint/2010/main" val="1846646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534624" y="219441"/>
            <a:ext cx="7860467"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err="1">
                <a:solidFill>
                  <a:srgbClr val="00B050"/>
                </a:solidFill>
                <a:cs typeface="Calibri Light"/>
              </a:rPr>
              <a:t>Lefelau</a:t>
            </a:r>
            <a:r>
              <a:rPr lang="en-GB" sz="3300" b="1" spc="-4">
                <a:solidFill>
                  <a:srgbClr val="00B050"/>
                </a:solidFill>
                <a:cs typeface="Calibri Light"/>
              </a:rPr>
              <a:t> </a:t>
            </a:r>
            <a:r>
              <a:rPr lang="en-GB" sz="3300" b="1" spc="-4" err="1">
                <a:solidFill>
                  <a:srgbClr val="00B050"/>
                </a:solidFill>
                <a:cs typeface="Calibri Light"/>
              </a:rPr>
              <a:t>Gwrando</a:t>
            </a:r>
            <a:r>
              <a:rPr lang="en-GB" sz="3300" b="1" spc="-4">
                <a:solidFill>
                  <a:srgbClr val="00B050"/>
                </a:solidFill>
                <a:cs typeface="Calibri Light"/>
              </a:rPr>
              <a:t> a </a:t>
            </a:r>
            <a:r>
              <a:rPr lang="en-GB" sz="3300" b="1" spc="-4" err="1">
                <a:solidFill>
                  <a:srgbClr val="00B050"/>
                </a:solidFill>
                <a:cs typeface="Calibri Light"/>
              </a:rPr>
              <a:t>Gwrando</a:t>
            </a:r>
            <a:r>
              <a:rPr lang="en-GB" sz="3300" b="1" spc="-4">
                <a:solidFill>
                  <a:srgbClr val="00B050"/>
                </a:solidFill>
                <a:cs typeface="Calibri Light"/>
              </a:rPr>
              <a:t> </a:t>
            </a:r>
            <a:r>
              <a:rPr lang="en-GB" sz="3300" b="1" spc="-4" err="1">
                <a:solidFill>
                  <a:srgbClr val="00B050"/>
                </a:solidFill>
                <a:cs typeface="Calibri Light"/>
              </a:rPr>
              <a:t>Gweithredol</a:t>
            </a:r>
          </a:p>
        </p:txBody>
      </p:sp>
      <p:pic>
        <p:nvPicPr>
          <p:cNvPr id="5" name="Picture 6" descr="A picture containing text, clipart&#10;&#10;Description automatically generated">
            <a:extLst>
              <a:ext uri="{FF2B5EF4-FFF2-40B4-BE49-F238E27FC236}">
                <a16:creationId xmlns:a16="http://schemas.microsoft.com/office/drawing/2014/main" id="{157BD1F8-2D5C-A126-A7F7-D353610C64ED}"/>
              </a:ext>
            </a:extLst>
          </p:cNvPr>
          <p:cNvPicPr>
            <a:picLocks noChangeAspect="1"/>
          </p:cNvPicPr>
          <p:nvPr/>
        </p:nvPicPr>
        <p:blipFill>
          <a:blip r:embed="rId3"/>
          <a:stretch>
            <a:fillRect/>
          </a:stretch>
        </p:blipFill>
        <p:spPr>
          <a:xfrm>
            <a:off x="9973747" y="135390"/>
            <a:ext cx="2140920" cy="1220261"/>
          </a:xfrm>
          <a:prstGeom prst="rect">
            <a:avLst/>
          </a:prstGeom>
        </p:spPr>
      </p:pic>
      <p:pic>
        <p:nvPicPr>
          <p:cNvPr id="3" name="Picture 3" descr="Table&#10;&#10;Description automatically generated">
            <a:extLst>
              <a:ext uri="{FF2B5EF4-FFF2-40B4-BE49-F238E27FC236}">
                <a16:creationId xmlns:a16="http://schemas.microsoft.com/office/drawing/2014/main" id="{3888FA63-3088-74CB-98F6-91FE5BD07463}"/>
              </a:ext>
            </a:extLst>
          </p:cNvPr>
          <p:cNvPicPr>
            <a:picLocks noChangeAspect="1"/>
          </p:cNvPicPr>
          <p:nvPr/>
        </p:nvPicPr>
        <p:blipFill>
          <a:blip r:embed="rId4"/>
          <a:stretch>
            <a:fillRect/>
          </a:stretch>
        </p:blipFill>
        <p:spPr>
          <a:xfrm>
            <a:off x="326065" y="806489"/>
            <a:ext cx="8945525" cy="2787501"/>
          </a:xfrm>
          <a:prstGeom prst="rect">
            <a:avLst/>
          </a:prstGeom>
        </p:spPr>
      </p:pic>
      <p:pic>
        <p:nvPicPr>
          <p:cNvPr id="4" name="Picture 7" descr="Graphical user interface, text, application, email&#10;&#10;Description automatically generated">
            <a:extLst>
              <a:ext uri="{FF2B5EF4-FFF2-40B4-BE49-F238E27FC236}">
                <a16:creationId xmlns:a16="http://schemas.microsoft.com/office/drawing/2014/main" id="{DE216314-2661-3DC0-214A-B0990B94A3A5}"/>
              </a:ext>
            </a:extLst>
          </p:cNvPr>
          <p:cNvPicPr>
            <a:picLocks noChangeAspect="1"/>
          </p:cNvPicPr>
          <p:nvPr/>
        </p:nvPicPr>
        <p:blipFill>
          <a:blip r:embed="rId5"/>
          <a:stretch>
            <a:fillRect/>
          </a:stretch>
        </p:blipFill>
        <p:spPr>
          <a:xfrm>
            <a:off x="3074566" y="3781949"/>
            <a:ext cx="8965033" cy="28594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11155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985806" y="155505"/>
            <a:ext cx="3890505"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dirty="0">
                <a:solidFill>
                  <a:srgbClr val="00B050"/>
                </a:solidFill>
                <a:cs typeface="Calibri Light"/>
              </a:rPr>
              <a:t>OneDrive </a:t>
            </a:r>
            <a:endParaRPr lang="en-GB" sz="3300" b="1" spc="-4" dirty="0">
              <a:solidFill>
                <a:srgbClr val="00B050"/>
              </a:solidFill>
              <a:ea typeface="Calibri Light"/>
              <a:cs typeface="Calibri Light"/>
            </a:endParaRPr>
          </a:p>
        </p:txBody>
      </p:sp>
      <p:pic>
        <p:nvPicPr>
          <p:cNvPr id="5" name="Picture 6" descr="A picture containing clipart&#10;&#10;Description automatically generated">
            <a:extLst>
              <a:ext uri="{FF2B5EF4-FFF2-40B4-BE49-F238E27FC236}">
                <a16:creationId xmlns:a16="http://schemas.microsoft.com/office/drawing/2014/main" id="{28A076CF-5922-15DB-E686-21A551BEEBD9}"/>
              </a:ext>
            </a:extLst>
          </p:cNvPr>
          <p:cNvPicPr>
            <a:picLocks noChangeAspect="1"/>
          </p:cNvPicPr>
          <p:nvPr/>
        </p:nvPicPr>
        <p:blipFill>
          <a:blip r:embed="rId3"/>
          <a:stretch>
            <a:fillRect/>
          </a:stretch>
        </p:blipFill>
        <p:spPr>
          <a:xfrm>
            <a:off x="8801890" y="465396"/>
            <a:ext cx="2478375" cy="1402025"/>
          </a:xfrm>
          <a:prstGeom prst="rect">
            <a:avLst/>
          </a:prstGeom>
        </p:spPr>
      </p:pic>
      <p:sp>
        <p:nvSpPr>
          <p:cNvPr id="4" name="TextBox 3">
            <a:extLst>
              <a:ext uri="{FF2B5EF4-FFF2-40B4-BE49-F238E27FC236}">
                <a16:creationId xmlns:a16="http://schemas.microsoft.com/office/drawing/2014/main" id="{BC71303C-04CA-D4FC-8E05-CC370E5DAB2A}"/>
              </a:ext>
            </a:extLst>
          </p:cNvPr>
          <p:cNvSpPr txBox="1"/>
          <p:nvPr/>
        </p:nvSpPr>
        <p:spPr>
          <a:xfrm>
            <a:off x="8059183" y="2759285"/>
            <a:ext cx="3957858" cy="3847207"/>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dirty="0">
                <a:solidFill>
                  <a:srgbClr val="FF0000"/>
                </a:solidFill>
                <a:latin typeface="Arial"/>
                <a:cs typeface="Arial"/>
              </a:rPr>
              <a:t>GWEITHRED:</a:t>
            </a:r>
            <a:r>
              <a:rPr lang="en-GB" sz="2800" dirty="0">
                <a:solidFill>
                  <a:srgbClr val="00B050"/>
                </a:solidFill>
                <a:latin typeface="Arial"/>
                <a:cs typeface="Arial"/>
              </a:rPr>
              <a:t> </a:t>
            </a:r>
            <a:endParaRPr lang="en-US" dirty="0"/>
          </a:p>
          <a:p>
            <a:r>
              <a:rPr lang="en-GB" sz="2400" b="1" dirty="0" err="1">
                <a:solidFill>
                  <a:srgbClr val="00B050"/>
                </a:solidFill>
                <a:ea typeface="+mn-lt"/>
                <a:cs typeface="+mn-lt"/>
              </a:rPr>
              <a:t>Lawrlwythwch</a:t>
            </a:r>
            <a:r>
              <a:rPr lang="en-GB" sz="2400" b="1" dirty="0">
                <a:solidFill>
                  <a:srgbClr val="00B050"/>
                </a:solidFill>
                <a:ea typeface="+mn-lt"/>
                <a:cs typeface="+mn-lt"/>
              </a:rPr>
              <a:t> </a:t>
            </a:r>
            <a:r>
              <a:rPr lang="en-GB" sz="2400" b="1" dirty="0" err="1">
                <a:solidFill>
                  <a:srgbClr val="00B050"/>
                </a:solidFill>
                <a:ea typeface="+mn-lt"/>
                <a:cs typeface="+mn-lt"/>
              </a:rPr>
              <a:t>yr</a:t>
            </a:r>
            <a:r>
              <a:rPr lang="en-GB" sz="2400" b="1" dirty="0">
                <a:solidFill>
                  <a:srgbClr val="00B050"/>
                </a:solidFill>
                <a:ea typeface="+mn-lt"/>
                <a:cs typeface="+mn-lt"/>
              </a:rPr>
              <a:t> </a:t>
            </a:r>
            <a:r>
              <a:rPr lang="en-GB" sz="2400" b="1" dirty="0" err="1">
                <a:solidFill>
                  <a:srgbClr val="00B050"/>
                </a:solidFill>
                <a:ea typeface="+mn-lt"/>
                <a:cs typeface="+mn-lt"/>
              </a:rPr>
              <a:t>holl</a:t>
            </a:r>
            <a:r>
              <a:rPr lang="en-GB" sz="2400" b="1" dirty="0">
                <a:solidFill>
                  <a:srgbClr val="00B050"/>
                </a:solidFill>
                <a:ea typeface="+mn-lt"/>
                <a:cs typeface="+mn-lt"/>
              </a:rPr>
              <a:t> </a:t>
            </a:r>
            <a:r>
              <a:rPr lang="en-GB" sz="2400" b="1" dirty="0" err="1">
                <a:solidFill>
                  <a:srgbClr val="00B050"/>
                </a:solidFill>
                <a:ea typeface="+mn-lt"/>
                <a:cs typeface="+mn-lt"/>
              </a:rPr>
              <a:t>ddogfennau</a:t>
            </a:r>
            <a:r>
              <a:rPr lang="en-GB" sz="2400" b="1" dirty="0">
                <a:solidFill>
                  <a:srgbClr val="00B050"/>
                </a:solidFill>
                <a:ea typeface="+mn-lt"/>
                <a:cs typeface="+mn-lt"/>
              </a:rPr>
              <a:t> </a:t>
            </a:r>
            <a:r>
              <a:rPr lang="en-GB" sz="2400" b="1" dirty="0" err="1">
                <a:solidFill>
                  <a:srgbClr val="00B050"/>
                </a:solidFill>
                <a:ea typeface="+mn-lt"/>
                <a:cs typeface="+mn-lt"/>
              </a:rPr>
              <a:t>sydd</a:t>
            </a:r>
            <a:r>
              <a:rPr lang="en-GB" sz="2400" b="1" dirty="0">
                <a:solidFill>
                  <a:srgbClr val="00B050"/>
                </a:solidFill>
                <a:ea typeface="+mn-lt"/>
                <a:cs typeface="+mn-lt"/>
              </a:rPr>
              <a:t> </a:t>
            </a:r>
            <a:r>
              <a:rPr lang="en-GB" sz="2400" b="1" dirty="0" err="1">
                <a:solidFill>
                  <a:srgbClr val="00B050"/>
                </a:solidFill>
                <a:ea typeface="+mn-lt"/>
                <a:cs typeface="+mn-lt"/>
              </a:rPr>
              <a:t>eu</a:t>
            </a:r>
            <a:r>
              <a:rPr lang="en-GB" sz="2400" b="1" dirty="0">
                <a:solidFill>
                  <a:srgbClr val="00B050"/>
                </a:solidFill>
                <a:ea typeface="+mn-lt"/>
                <a:cs typeface="+mn-lt"/>
              </a:rPr>
              <a:t> </a:t>
            </a:r>
            <a:r>
              <a:rPr lang="en-GB" sz="2400" b="1" dirty="0" err="1">
                <a:solidFill>
                  <a:srgbClr val="00B050"/>
                </a:solidFill>
                <a:ea typeface="+mn-lt"/>
                <a:cs typeface="+mn-lt"/>
              </a:rPr>
              <a:t>hangen</a:t>
            </a:r>
            <a:r>
              <a:rPr lang="en-GB" sz="2400" b="1" dirty="0">
                <a:solidFill>
                  <a:srgbClr val="00B050"/>
                </a:solidFill>
                <a:ea typeface="+mn-lt"/>
                <a:cs typeface="+mn-lt"/>
              </a:rPr>
              <a:t> </a:t>
            </a:r>
            <a:r>
              <a:rPr lang="en-GB" sz="2400" b="1" dirty="0" err="1">
                <a:solidFill>
                  <a:srgbClr val="00B050"/>
                </a:solidFill>
                <a:ea typeface="+mn-lt"/>
                <a:cs typeface="+mn-lt"/>
              </a:rPr>
              <a:t>arnoch</a:t>
            </a:r>
            <a:r>
              <a:rPr lang="en-GB" sz="2400" b="1" dirty="0">
                <a:solidFill>
                  <a:srgbClr val="00B050"/>
                </a:solidFill>
                <a:ea typeface="+mn-lt"/>
                <a:cs typeface="+mn-lt"/>
              </a:rPr>
              <a:t> o Moodle </a:t>
            </a:r>
            <a:r>
              <a:rPr lang="en-GB" sz="2400" b="1" dirty="0" err="1">
                <a:solidFill>
                  <a:srgbClr val="00B050"/>
                </a:solidFill>
                <a:ea typeface="+mn-lt"/>
                <a:cs typeface="+mn-lt"/>
              </a:rPr>
              <a:t>i'ch</a:t>
            </a:r>
            <a:r>
              <a:rPr lang="en-GB" sz="2400" b="1" dirty="0">
                <a:solidFill>
                  <a:srgbClr val="00B050"/>
                </a:solidFill>
                <a:ea typeface="+mn-lt"/>
                <a:cs typeface="+mn-lt"/>
              </a:rPr>
              <a:t> OneDrive</a:t>
            </a:r>
            <a:endParaRPr lang="en-GB" b="1" dirty="0">
              <a:solidFill>
                <a:srgbClr val="00B050"/>
              </a:solidFill>
              <a:ea typeface="+mn-lt"/>
              <a:cs typeface="+mn-lt"/>
            </a:endParaRPr>
          </a:p>
          <a:p>
            <a:endParaRPr lang="en-GB" sz="2400" b="1">
              <a:solidFill>
                <a:srgbClr val="00B050"/>
              </a:solidFill>
              <a:latin typeface="Arial"/>
              <a:ea typeface="Calibri" panose="020F0502020204030204"/>
              <a:cs typeface="Arial"/>
            </a:endParaRPr>
          </a:p>
          <a:p>
            <a:r>
              <a:rPr lang="en-GB" sz="2400" b="1" dirty="0" err="1">
                <a:solidFill>
                  <a:srgbClr val="00B050"/>
                </a:solidFill>
                <a:ea typeface="+mn-lt"/>
                <a:cs typeface="+mn-lt"/>
              </a:rPr>
              <a:t>Gosod</a:t>
            </a:r>
            <a:r>
              <a:rPr lang="en-GB" sz="2400" b="1" dirty="0">
                <a:solidFill>
                  <a:srgbClr val="00B050"/>
                </a:solidFill>
                <a:ea typeface="+mn-lt"/>
                <a:cs typeface="+mn-lt"/>
              </a:rPr>
              <a:t> </a:t>
            </a:r>
            <a:r>
              <a:rPr lang="en-GB" sz="2400" b="1" dirty="0" err="1">
                <a:solidFill>
                  <a:srgbClr val="00B050"/>
                </a:solidFill>
                <a:ea typeface="+mn-lt"/>
                <a:cs typeface="+mn-lt"/>
              </a:rPr>
              <a:t>ffolderi</a:t>
            </a:r>
            <a:r>
              <a:rPr lang="en-GB" sz="2400" b="1" dirty="0">
                <a:solidFill>
                  <a:srgbClr val="00B050"/>
                </a:solidFill>
                <a:ea typeface="+mn-lt"/>
                <a:cs typeface="+mn-lt"/>
              </a:rPr>
              <a:t> </a:t>
            </a:r>
            <a:r>
              <a:rPr lang="en-GB" sz="2400" b="1" dirty="0" err="1">
                <a:solidFill>
                  <a:srgbClr val="00B050"/>
                </a:solidFill>
                <a:ea typeface="+mn-lt"/>
                <a:cs typeface="+mn-lt"/>
              </a:rPr>
              <a:t>ar</a:t>
            </a:r>
            <a:r>
              <a:rPr lang="en-GB" sz="2400" b="1" dirty="0">
                <a:solidFill>
                  <a:srgbClr val="00B050"/>
                </a:solidFill>
                <a:ea typeface="+mn-lt"/>
                <a:cs typeface="+mn-lt"/>
              </a:rPr>
              <a:t> </a:t>
            </a:r>
            <a:r>
              <a:rPr lang="en-GB" sz="2400" b="1" dirty="0" err="1">
                <a:solidFill>
                  <a:srgbClr val="00B050"/>
                </a:solidFill>
                <a:ea typeface="+mn-lt"/>
                <a:cs typeface="+mn-lt"/>
              </a:rPr>
              <a:t>gyfer</a:t>
            </a:r>
            <a:r>
              <a:rPr lang="en-GB" sz="2400" b="1" dirty="0">
                <a:solidFill>
                  <a:srgbClr val="00B050"/>
                </a:solidFill>
                <a:ea typeface="+mn-lt"/>
                <a:cs typeface="+mn-lt"/>
              </a:rPr>
              <a:t> PAP1 – </a:t>
            </a:r>
            <a:r>
              <a:rPr lang="en-GB" sz="2400" b="1" dirty="0" err="1">
                <a:solidFill>
                  <a:srgbClr val="00B050"/>
                </a:solidFill>
                <a:ea typeface="+mn-lt"/>
                <a:cs typeface="+mn-lt"/>
              </a:rPr>
              <a:t>byddwch</a:t>
            </a:r>
            <a:r>
              <a:rPr lang="en-GB" sz="2400" b="1" dirty="0">
                <a:solidFill>
                  <a:srgbClr val="00B050"/>
                </a:solidFill>
                <a:ea typeface="+mn-lt"/>
                <a:cs typeface="+mn-lt"/>
              </a:rPr>
              <a:t> </a:t>
            </a:r>
            <a:r>
              <a:rPr lang="en-GB" sz="2400" b="1" dirty="0" err="1">
                <a:solidFill>
                  <a:srgbClr val="00B050"/>
                </a:solidFill>
                <a:ea typeface="+mn-lt"/>
                <a:cs typeface="+mn-lt"/>
              </a:rPr>
              <a:t>yn</a:t>
            </a:r>
            <a:r>
              <a:rPr lang="en-GB" sz="2400" b="1" dirty="0">
                <a:solidFill>
                  <a:srgbClr val="00B050"/>
                </a:solidFill>
                <a:ea typeface="+mn-lt"/>
                <a:cs typeface="+mn-lt"/>
              </a:rPr>
              <a:t> </a:t>
            </a:r>
            <a:r>
              <a:rPr lang="en-GB" sz="2400" b="1" dirty="0" err="1">
                <a:solidFill>
                  <a:srgbClr val="00B050"/>
                </a:solidFill>
                <a:ea typeface="+mn-lt"/>
                <a:cs typeface="+mn-lt"/>
              </a:rPr>
              <a:t>drefnus</a:t>
            </a:r>
            <a:r>
              <a:rPr lang="en-GB" sz="2400" b="1" dirty="0">
                <a:solidFill>
                  <a:srgbClr val="00B050"/>
                </a:solidFill>
                <a:ea typeface="+mn-lt"/>
                <a:cs typeface="+mn-lt"/>
              </a:rPr>
              <a:t>. Dylai </a:t>
            </a:r>
            <a:r>
              <a:rPr lang="en-GB" sz="2400" b="1" dirty="0" err="1">
                <a:solidFill>
                  <a:srgbClr val="00B050"/>
                </a:solidFill>
                <a:ea typeface="+mn-lt"/>
                <a:cs typeface="+mn-lt"/>
              </a:rPr>
              <a:t>eich</a:t>
            </a:r>
            <a:r>
              <a:rPr lang="en-GB" sz="2400" b="1" dirty="0">
                <a:solidFill>
                  <a:srgbClr val="00B050"/>
                </a:solidFill>
                <a:ea typeface="+mn-lt"/>
                <a:cs typeface="+mn-lt"/>
              </a:rPr>
              <a:t> </a:t>
            </a:r>
            <a:r>
              <a:rPr lang="en-GB" sz="2400" b="1" dirty="0" err="1">
                <a:solidFill>
                  <a:srgbClr val="00B050"/>
                </a:solidFill>
                <a:ea typeface="+mn-lt"/>
                <a:cs typeface="+mn-lt"/>
              </a:rPr>
              <a:t>gwaith</a:t>
            </a:r>
            <a:r>
              <a:rPr lang="en-GB" sz="2400" b="1" dirty="0">
                <a:solidFill>
                  <a:srgbClr val="00B050"/>
                </a:solidFill>
                <a:ea typeface="+mn-lt"/>
                <a:cs typeface="+mn-lt"/>
              </a:rPr>
              <a:t> </a:t>
            </a:r>
            <a:r>
              <a:rPr lang="en-GB" sz="2400" b="1" dirty="0" err="1">
                <a:solidFill>
                  <a:srgbClr val="00B050"/>
                </a:solidFill>
                <a:ea typeface="+mn-lt"/>
                <a:cs typeface="+mn-lt"/>
              </a:rPr>
              <a:t>fod</a:t>
            </a:r>
            <a:r>
              <a:rPr lang="en-GB" sz="2400" b="1" dirty="0">
                <a:solidFill>
                  <a:srgbClr val="00B050"/>
                </a:solidFill>
                <a:ea typeface="+mn-lt"/>
                <a:cs typeface="+mn-lt"/>
              </a:rPr>
              <a:t> </a:t>
            </a:r>
            <a:r>
              <a:rPr lang="en-GB" sz="2400" b="1" dirty="0" err="1">
                <a:solidFill>
                  <a:srgbClr val="00B050"/>
                </a:solidFill>
                <a:ea typeface="+mn-lt"/>
                <a:cs typeface="+mn-lt"/>
              </a:rPr>
              <a:t>yn</a:t>
            </a:r>
            <a:r>
              <a:rPr lang="en-GB" sz="2400" b="1" dirty="0">
                <a:solidFill>
                  <a:srgbClr val="00B050"/>
                </a:solidFill>
                <a:ea typeface="+mn-lt"/>
                <a:cs typeface="+mn-lt"/>
              </a:rPr>
              <a:t> </a:t>
            </a:r>
            <a:r>
              <a:rPr lang="en-GB" sz="2400" b="1" dirty="0" err="1">
                <a:solidFill>
                  <a:srgbClr val="00B050"/>
                </a:solidFill>
                <a:ea typeface="+mn-lt"/>
                <a:cs typeface="+mn-lt"/>
              </a:rPr>
              <a:t>hawdd</a:t>
            </a:r>
            <a:r>
              <a:rPr lang="en-GB" sz="2400" b="1" dirty="0">
                <a:solidFill>
                  <a:srgbClr val="00B050"/>
                </a:solidFill>
                <a:ea typeface="+mn-lt"/>
                <a:cs typeface="+mn-lt"/>
              </a:rPr>
              <a:t> </a:t>
            </a:r>
            <a:r>
              <a:rPr lang="en-GB" sz="2400" b="1" dirty="0" err="1">
                <a:solidFill>
                  <a:srgbClr val="00B050"/>
                </a:solidFill>
                <a:ea typeface="+mn-lt"/>
                <a:cs typeface="+mn-lt"/>
              </a:rPr>
              <a:t>dod</a:t>
            </a:r>
            <a:r>
              <a:rPr lang="en-GB" sz="2400" b="1" dirty="0">
                <a:solidFill>
                  <a:srgbClr val="00B050"/>
                </a:solidFill>
                <a:ea typeface="+mn-lt"/>
                <a:cs typeface="+mn-lt"/>
              </a:rPr>
              <a:t> o </a:t>
            </a:r>
            <a:r>
              <a:rPr lang="en-GB" sz="2400" b="1" dirty="0" err="1">
                <a:solidFill>
                  <a:srgbClr val="00B050"/>
                </a:solidFill>
                <a:ea typeface="+mn-lt"/>
                <a:cs typeface="+mn-lt"/>
              </a:rPr>
              <a:t>hyd</a:t>
            </a:r>
            <a:r>
              <a:rPr lang="en-GB" sz="2400" b="1" dirty="0">
                <a:solidFill>
                  <a:srgbClr val="00B050"/>
                </a:solidFill>
                <a:ea typeface="+mn-lt"/>
                <a:cs typeface="+mn-lt"/>
              </a:rPr>
              <a:t> </a:t>
            </a:r>
            <a:r>
              <a:rPr lang="en-GB" sz="2400" b="1" dirty="0" err="1">
                <a:solidFill>
                  <a:srgbClr val="00B050"/>
                </a:solidFill>
                <a:ea typeface="+mn-lt"/>
                <a:cs typeface="+mn-lt"/>
              </a:rPr>
              <a:t>iddo</a:t>
            </a:r>
            <a:r>
              <a:rPr lang="en-GB" sz="2400" b="1" dirty="0">
                <a:solidFill>
                  <a:srgbClr val="00B050"/>
                </a:solidFill>
                <a:ea typeface="+mn-lt"/>
                <a:cs typeface="+mn-lt"/>
              </a:rPr>
              <a:t> </a:t>
            </a:r>
            <a:r>
              <a:rPr lang="en-GB" sz="2400" b="1" dirty="0" err="1">
                <a:solidFill>
                  <a:srgbClr val="00B050"/>
                </a:solidFill>
                <a:ea typeface="+mn-lt"/>
                <a:cs typeface="+mn-lt"/>
              </a:rPr>
              <a:t>a'i</a:t>
            </a:r>
            <a:r>
              <a:rPr lang="en-GB" sz="2400" b="1" dirty="0">
                <a:solidFill>
                  <a:srgbClr val="00B050"/>
                </a:solidFill>
                <a:ea typeface="+mn-lt"/>
                <a:cs typeface="+mn-lt"/>
              </a:rPr>
              <a:t> </a:t>
            </a:r>
            <a:r>
              <a:rPr lang="en-GB" sz="2400" b="1" dirty="0" err="1">
                <a:solidFill>
                  <a:srgbClr val="00B050"/>
                </a:solidFill>
                <a:ea typeface="+mn-lt"/>
                <a:cs typeface="+mn-lt"/>
              </a:rPr>
              <a:t>fonitro</a:t>
            </a:r>
            <a:r>
              <a:rPr lang="en-GB" sz="2400" b="1" dirty="0">
                <a:solidFill>
                  <a:srgbClr val="00B050"/>
                </a:solidFill>
                <a:ea typeface="+mn-lt"/>
                <a:cs typeface="+mn-lt"/>
              </a:rPr>
              <a:t>.</a:t>
            </a:r>
            <a:endParaRPr lang="en-GB" b="1" dirty="0">
              <a:solidFill>
                <a:srgbClr val="00B050"/>
              </a:solidFill>
              <a:ea typeface="+mn-lt"/>
              <a:cs typeface="+mn-lt"/>
            </a:endParaRPr>
          </a:p>
        </p:txBody>
      </p:sp>
      <p:pic>
        <p:nvPicPr>
          <p:cNvPr id="8" name="Picture 7" descr="A screenshot of a computer&#10;&#10;Description automatically generated">
            <a:extLst>
              <a:ext uri="{FF2B5EF4-FFF2-40B4-BE49-F238E27FC236}">
                <a16:creationId xmlns:a16="http://schemas.microsoft.com/office/drawing/2014/main" id="{17BF014A-D2AE-CA04-EE7D-1E22B9C1E5BF}"/>
              </a:ext>
            </a:extLst>
          </p:cNvPr>
          <p:cNvPicPr>
            <a:picLocks noChangeAspect="1"/>
          </p:cNvPicPr>
          <p:nvPr/>
        </p:nvPicPr>
        <p:blipFill>
          <a:blip r:embed="rId4"/>
          <a:stretch>
            <a:fillRect/>
          </a:stretch>
        </p:blipFill>
        <p:spPr>
          <a:xfrm>
            <a:off x="300174" y="893617"/>
            <a:ext cx="6985018" cy="5715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9848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A2FC0-300B-9319-DA99-AE623C8C158C}"/>
              </a:ext>
            </a:extLst>
          </p:cNvPr>
          <p:cNvSpPr>
            <a:spLocks noGrp="1"/>
          </p:cNvSpPr>
          <p:nvPr>
            <p:ph type="title"/>
          </p:nvPr>
        </p:nvSpPr>
        <p:spPr>
          <a:xfrm>
            <a:off x="92124" y="-221494"/>
            <a:ext cx="11481847" cy="959473"/>
          </a:xfrm>
        </p:spPr>
        <p:txBody>
          <a:bodyPr/>
          <a:lstStyle/>
          <a:p>
            <a:r>
              <a:rPr lang="en-US">
                <a:solidFill>
                  <a:srgbClr val="00B050"/>
                </a:solidFill>
                <a:latin typeface="Arial"/>
                <a:cs typeface="Arial"/>
              </a:rPr>
              <a:t> </a:t>
            </a:r>
            <a:r>
              <a:rPr lang="en-US" err="1">
                <a:solidFill>
                  <a:srgbClr val="00B050"/>
                </a:solidFill>
                <a:latin typeface="Arial"/>
                <a:cs typeface="Arial"/>
              </a:rPr>
              <a:t>Llwybr</a:t>
            </a:r>
            <a:r>
              <a:rPr lang="en-US">
                <a:solidFill>
                  <a:srgbClr val="00B050"/>
                </a:solidFill>
                <a:latin typeface="Arial"/>
                <a:cs typeface="Arial"/>
              </a:rPr>
              <a:t> y </a:t>
            </a:r>
            <a:r>
              <a:rPr lang="en-US" err="1">
                <a:solidFill>
                  <a:srgbClr val="00B050"/>
                </a:solidFill>
                <a:latin typeface="Arial"/>
                <a:cs typeface="Arial"/>
              </a:rPr>
              <a:t>Gymraeg</a:t>
            </a:r>
          </a:p>
        </p:txBody>
      </p:sp>
      <p:sp>
        <p:nvSpPr>
          <p:cNvPr id="4" name="TextBox 3">
            <a:extLst>
              <a:ext uri="{FF2B5EF4-FFF2-40B4-BE49-F238E27FC236}">
                <a16:creationId xmlns:a16="http://schemas.microsoft.com/office/drawing/2014/main" id="{C2F9E7CD-C33F-C280-90C9-57481AA2F44A}"/>
              </a:ext>
            </a:extLst>
          </p:cNvPr>
          <p:cNvSpPr txBox="1"/>
          <p:nvPr/>
        </p:nvSpPr>
        <p:spPr>
          <a:xfrm>
            <a:off x="134256" y="521305"/>
            <a:ext cx="11814628" cy="6155531"/>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err="1">
                <a:solidFill>
                  <a:srgbClr val="0070C0"/>
                </a:solidFill>
              </a:rPr>
              <a:t>Bwriad</a:t>
            </a:r>
            <a:r>
              <a:rPr lang="en-US" sz="2000" b="1" dirty="0">
                <a:solidFill>
                  <a:srgbClr val="0070C0"/>
                </a:solidFill>
              </a:rPr>
              <a:t> </a:t>
            </a:r>
            <a:r>
              <a:rPr lang="en-US" sz="2000" b="1" dirty="0" err="1">
                <a:solidFill>
                  <a:srgbClr val="0070C0"/>
                </a:solidFill>
              </a:rPr>
              <a:t>rhaglenni</a:t>
            </a:r>
            <a:r>
              <a:rPr lang="en-US" sz="2000" b="1" dirty="0">
                <a:solidFill>
                  <a:srgbClr val="0070C0"/>
                </a:solidFill>
              </a:rPr>
              <a:t> ADA PDAP </a:t>
            </a:r>
            <a:r>
              <a:rPr lang="en-US" sz="2000" b="1" dirty="0" err="1">
                <a:solidFill>
                  <a:srgbClr val="0070C0"/>
                </a:solidFill>
              </a:rPr>
              <a:t>yw</a:t>
            </a:r>
            <a:r>
              <a:rPr lang="en-US" sz="2000" b="1" dirty="0">
                <a:solidFill>
                  <a:srgbClr val="0070C0"/>
                </a:solidFill>
              </a:rPr>
              <a:t> </a:t>
            </a:r>
            <a:r>
              <a:rPr lang="en-US" sz="2000" b="1" dirty="0" err="1">
                <a:solidFill>
                  <a:srgbClr val="0070C0"/>
                </a:solidFill>
              </a:rPr>
              <a:t>cefnogi</a:t>
            </a:r>
            <a:r>
              <a:rPr lang="en-US" sz="2000" b="1" dirty="0">
                <a:solidFill>
                  <a:srgbClr val="0070C0"/>
                </a:solidFill>
              </a:rPr>
              <a:t> </a:t>
            </a:r>
            <a:r>
              <a:rPr lang="en-US" sz="2000" b="1" dirty="0" err="1">
                <a:solidFill>
                  <a:srgbClr val="0070C0"/>
                </a:solidFill>
              </a:rPr>
              <a:t>uchelgais</a:t>
            </a:r>
            <a:r>
              <a:rPr lang="en-US" sz="2000" b="1" dirty="0">
                <a:solidFill>
                  <a:srgbClr val="0070C0"/>
                </a:solidFill>
              </a:rPr>
              <a:t> </a:t>
            </a:r>
            <a:r>
              <a:rPr lang="en-US" sz="2000" b="1" dirty="0" err="1">
                <a:solidFill>
                  <a:srgbClr val="0070C0"/>
                </a:solidFill>
              </a:rPr>
              <a:t>Llywodraeth</a:t>
            </a:r>
            <a:r>
              <a:rPr lang="en-US" sz="2000" b="1" dirty="0">
                <a:solidFill>
                  <a:srgbClr val="0070C0"/>
                </a:solidFill>
              </a:rPr>
              <a:t> Cymru o weld </a:t>
            </a:r>
            <a:r>
              <a:rPr lang="en-US" sz="2000" b="1" dirty="0" err="1">
                <a:solidFill>
                  <a:srgbClr val="0070C0"/>
                </a:solidFill>
              </a:rPr>
              <a:t>miliwn</a:t>
            </a:r>
            <a:r>
              <a:rPr lang="en-US" sz="2000" b="1" dirty="0">
                <a:solidFill>
                  <a:srgbClr val="0070C0"/>
                </a:solidFill>
              </a:rPr>
              <a:t> o </a:t>
            </a:r>
            <a:r>
              <a:rPr lang="en-US" sz="2000" b="1" dirty="0" err="1">
                <a:solidFill>
                  <a:srgbClr val="0070C0"/>
                </a:solidFill>
              </a:rPr>
              <a:t>siaradwyr</a:t>
            </a:r>
            <a:r>
              <a:rPr lang="en-US" sz="2000" b="1" dirty="0">
                <a:solidFill>
                  <a:srgbClr val="0070C0"/>
                </a:solidFill>
              </a:rPr>
              <a:t> </a:t>
            </a:r>
            <a:r>
              <a:rPr lang="en-US" sz="2000" b="1" dirty="0" err="1">
                <a:solidFill>
                  <a:srgbClr val="0070C0"/>
                </a:solidFill>
              </a:rPr>
              <a:t>Cymraeg</a:t>
            </a:r>
            <a:r>
              <a:rPr lang="en-US" sz="2000" b="1" dirty="0">
                <a:solidFill>
                  <a:srgbClr val="0070C0"/>
                </a:solidFill>
              </a:rPr>
              <a:t> </a:t>
            </a:r>
            <a:r>
              <a:rPr lang="en-US" sz="2000" b="1" dirty="0" err="1">
                <a:solidFill>
                  <a:srgbClr val="0070C0"/>
                </a:solidFill>
              </a:rPr>
              <a:t>yng</a:t>
            </a:r>
            <a:r>
              <a:rPr lang="en-US" sz="2000" b="1" dirty="0">
                <a:solidFill>
                  <a:srgbClr val="0070C0"/>
                </a:solidFill>
              </a:rPr>
              <a:t> </a:t>
            </a:r>
            <a:r>
              <a:rPr lang="en-US" sz="2000" b="1" dirty="0" err="1">
                <a:solidFill>
                  <a:srgbClr val="0070C0"/>
                </a:solidFill>
              </a:rPr>
              <a:t>Nghymru</a:t>
            </a:r>
            <a:r>
              <a:rPr lang="en-US" sz="2000" b="1" dirty="0">
                <a:solidFill>
                  <a:srgbClr val="0070C0"/>
                </a:solidFill>
              </a:rPr>
              <a:t> </a:t>
            </a:r>
            <a:r>
              <a:rPr lang="en-US" sz="2000" b="1" dirty="0" err="1">
                <a:solidFill>
                  <a:srgbClr val="0070C0"/>
                </a:solidFill>
              </a:rPr>
              <a:t>erbyn</a:t>
            </a:r>
            <a:r>
              <a:rPr lang="en-US" sz="2000" b="1" dirty="0">
                <a:solidFill>
                  <a:srgbClr val="0070C0"/>
                </a:solidFill>
              </a:rPr>
              <a:t> 2050. </a:t>
            </a:r>
            <a:r>
              <a:rPr lang="en-US" sz="2000" b="1" dirty="0" err="1">
                <a:solidFill>
                  <a:srgbClr val="0070C0"/>
                </a:solidFill>
              </a:rPr>
              <a:t>Adlewyrchir</a:t>
            </a:r>
            <a:r>
              <a:rPr lang="en-US" sz="2000" b="1" dirty="0">
                <a:solidFill>
                  <a:srgbClr val="0070C0"/>
                </a:solidFill>
              </a:rPr>
              <a:t> </a:t>
            </a:r>
            <a:r>
              <a:rPr lang="en-US" sz="2000" b="1" dirty="0" err="1">
                <a:solidFill>
                  <a:srgbClr val="0070C0"/>
                </a:solidFill>
              </a:rPr>
              <a:t>yr</a:t>
            </a:r>
            <a:r>
              <a:rPr lang="en-US" sz="2000" b="1" dirty="0">
                <a:solidFill>
                  <a:srgbClr val="0070C0"/>
                </a:solidFill>
              </a:rPr>
              <a:t> </a:t>
            </a:r>
            <a:r>
              <a:rPr lang="en-US" sz="2000" b="1" dirty="0" err="1">
                <a:solidFill>
                  <a:srgbClr val="0070C0"/>
                </a:solidFill>
              </a:rPr>
              <a:t>ymrwymiad</a:t>
            </a:r>
            <a:r>
              <a:rPr lang="en-US" sz="2000" b="1" dirty="0">
                <a:solidFill>
                  <a:srgbClr val="0070C0"/>
                </a:solidFill>
              </a:rPr>
              <a:t> </a:t>
            </a:r>
            <a:r>
              <a:rPr lang="en-US" sz="2000" b="1" dirty="0" err="1">
                <a:solidFill>
                  <a:srgbClr val="0070C0"/>
                </a:solidFill>
              </a:rPr>
              <a:t>hwn</a:t>
            </a:r>
            <a:r>
              <a:rPr lang="en-US" sz="2000" b="1" dirty="0">
                <a:solidFill>
                  <a:srgbClr val="0070C0"/>
                </a:solidFill>
              </a:rPr>
              <a:t> </a:t>
            </a:r>
            <a:r>
              <a:rPr lang="en-US" sz="2000" b="1" dirty="0" err="1">
                <a:solidFill>
                  <a:srgbClr val="0070C0"/>
                </a:solidFill>
              </a:rPr>
              <a:t>yn</a:t>
            </a:r>
            <a:r>
              <a:rPr lang="en-US" sz="2000" b="1" dirty="0">
                <a:solidFill>
                  <a:srgbClr val="0070C0"/>
                </a:solidFill>
              </a:rPr>
              <a:t> y </a:t>
            </a:r>
            <a:r>
              <a:rPr lang="en-US" sz="2000" b="1" dirty="0" err="1">
                <a:solidFill>
                  <a:srgbClr val="0070C0"/>
                </a:solidFill>
              </a:rPr>
              <a:t>Memorandwm</a:t>
            </a:r>
            <a:r>
              <a:rPr lang="en-US" sz="2000" b="1" dirty="0">
                <a:solidFill>
                  <a:srgbClr val="0070C0"/>
                </a:solidFill>
              </a:rPr>
              <a:t> </a:t>
            </a:r>
            <a:r>
              <a:rPr lang="en-US" sz="2000" b="1" dirty="0" err="1">
                <a:solidFill>
                  <a:srgbClr val="0070C0"/>
                </a:solidFill>
              </a:rPr>
              <a:t>Cytundeb</a:t>
            </a:r>
            <a:r>
              <a:rPr lang="en-US" sz="2000" b="1" dirty="0">
                <a:solidFill>
                  <a:srgbClr val="0070C0"/>
                </a:solidFill>
              </a:rPr>
              <a:t> </a:t>
            </a:r>
            <a:r>
              <a:rPr lang="en-US" sz="2000" b="1" dirty="0" err="1">
                <a:solidFill>
                  <a:srgbClr val="0070C0"/>
                </a:solidFill>
              </a:rPr>
              <a:t>sy'n</a:t>
            </a:r>
            <a:r>
              <a:rPr lang="en-US" sz="2000" b="1" dirty="0">
                <a:solidFill>
                  <a:srgbClr val="0070C0"/>
                </a:solidFill>
              </a:rPr>
              <a:t> sail </a:t>
            </a:r>
            <a:r>
              <a:rPr lang="en-US" sz="2000" b="1" dirty="0" err="1">
                <a:solidFill>
                  <a:srgbClr val="0070C0"/>
                </a:solidFill>
              </a:rPr>
              <a:t>i</a:t>
            </a:r>
            <a:r>
              <a:rPr lang="en-US" sz="2000" b="1" dirty="0">
                <a:solidFill>
                  <a:srgbClr val="0070C0"/>
                </a:solidFill>
              </a:rPr>
              <a:t> </a:t>
            </a:r>
            <a:r>
              <a:rPr lang="en-US" sz="2000" b="1" dirty="0" err="1">
                <a:solidFill>
                  <a:srgbClr val="0070C0"/>
                </a:solidFill>
              </a:rPr>
              <a:t>waith</a:t>
            </a:r>
            <a:r>
              <a:rPr lang="en-US" sz="2000" b="1" dirty="0">
                <a:solidFill>
                  <a:srgbClr val="0070C0"/>
                </a:solidFill>
              </a:rPr>
              <a:t> </a:t>
            </a:r>
            <a:r>
              <a:rPr lang="en-US" sz="2000" b="1" dirty="0" err="1">
                <a:solidFill>
                  <a:srgbClr val="0070C0"/>
                </a:solidFill>
              </a:rPr>
              <a:t>yr</a:t>
            </a:r>
            <a:r>
              <a:rPr lang="en-US" sz="2000" b="1" dirty="0">
                <a:solidFill>
                  <a:srgbClr val="0070C0"/>
                </a:solidFill>
              </a:rPr>
              <a:t> PDAP ac </a:t>
            </a:r>
            <a:r>
              <a:rPr lang="en-US" sz="2000" b="1" dirty="0" err="1">
                <a:solidFill>
                  <a:srgbClr val="0070C0"/>
                </a:solidFill>
              </a:rPr>
              <a:t>amlinellir</a:t>
            </a:r>
            <a:r>
              <a:rPr lang="en-US" sz="2000" b="1" dirty="0">
                <a:solidFill>
                  <a:srgbClr val="0070C0"/>
                </a:solidFill>
              </a:rPr>
              <a:t> y </a:t>
            </a:r>
            <a:r>
              <a:rPr lang="en-US" sz="2000" b="1" dirty="0" err="1">
                <a:solidFill>
                  <a:srgbClr val="0070C0"/>
                </a:solidFill>
              </a:rPr>
              <a:t>rolau</a:t>
            </a:r>
            <a:r>
              <a:rPr lang="en-US" sz="2000" b="1" dirty="0">
                <a:solidFill>
                  <a:srgbClr val="0070C0"/>
                </a:solidFill>
              </a:rPr>
              <a:t> </a:t>
            </a:r>
            <a:r>
              <a:rPr lang="en-US" sz="2000" b="1" dirty="0" err="1">
                <a:solidFill>
                  <a:srgbClr val="0070C0"/>
                </a:solidFill>
              </a:rPr>
              <a:t>a'r</a:t>
            </a:r>
            <a:r>
              <a:rPr lang="en-US" sz="2000" b="1" dirty="0">
                <a:solidFill>
                  <a:srgbClr val="0070C0"/>
                </a:solidFill>
              </a:rPr>
              <a:t> </a:t>
            </a:r>
            <a:r>
              <a:rPr lang="en-US" sz="2000" b="1" dirty="0" err="1">
                <a:solidFill>
                  <a:srgbClr val="0070C0"/>
                </a:solidFill>
              </a:rPr>
              <a:t>cyfrifoldebau</a:t>
            </a:r>
            <a:r>
              <a:rPr lang="en-US" sz="2000" b="1" dirty="0">
                <a:solidFill>
                  <a:srgbClr val="0070C0"/>
                </a:solidFill>
              </a:rPr>
              <a:t> </a:t>
            </a:r>
            <a:r>
              <a:rPr lang="en-US" sz="2000" b="1" dirty="0" err="1">
                <a:solidFill>
                  <a:srgbClr val="0070C0"/>
                </a:solidFill>
              </a:rPr>
              <a:t>sydd</a:t>
            </a:r>
            <a:r>
              <a:rPr lang="en-US" sz="2000" b="1" dirty="0">
                <a:solidFill>
                  <a:srgbClr val="0070C0"/>
                </a:solidFill>
              </a:rPr>
              <a:t> </a:t>
            </a:r>
            <a:r>
              <a:rPr lang="en-US" sz="2000" b="1" dirty="0" err="1">
                <a:solidFill>
                  <a:srgbClr val="0070C0"/>
                </a:solidFill>
              </a:rPr>
              <a:t>ynghlwm</a:t>
            </a:r>
            <a:r>
              <a:rPr lang="en-US" sz="2000" b="1" dirty="0">
                <a:solidFill>
                  <a:srgbClr val="0070C0"/>
                </a:solidFill>
              </a:rPr>
              <a:t> â </a:t>
            </a:r>
            <a:r>
              <a:rPr lang="en-US" sz="2000" b="1" dirty="0" err="1">
                <a:solidFill>
                  <a:srgbClr val="0070C0"/>
                </a:solidFill>
              </a:rPr>
              <a:t>hyn</a:t>
            </a:r>
            <a:r>
              <a:rPr lang="en-US" sz="2000" b="1" dirty="0">
                <a:solidFill>
                  <a:srgbClr val="0070C0"/>
                </a:solidFill>
              </a:rPr>
              <a:t> </a:t>
            </a:r>
            <a:r>
              <a:rPr lang="en-US" sz="2000" b="1" dirty="0" err="1">
                <a:solidFill>
                  <a:srgbClr val="0070C0"/>
                </a:solidFill>
              </a:rPr>
              <a:t>isod</a:t>
            </a:r>
            <a:r>
              <a:rPr lang="en-US" sz="2000" b="1" dirty="0">
                <a:solidFill>
                  <a:srgbClr val="0070C0"/>
                </a:solidFill>
              </a:rPr>
              <a:t>. </a:t>
            </a:r>
          </a:p>
          <a:p>
            <a:endParaRPr lang="en-US" b="1">
              <a:solidFill>
                <a:srgbClr val="0070C0"/>
              </a:solidFill>
              <a:cs typeface="Calibri"/>
            </a:endParaRPr>
          </a:p>
          <a:p>
            <a:endParaRPr lang="en-US" b="1">
              <a:solidFill>
                <a:srgbClr val="0070C0"/>
              </a:solidFill>
              <a:cs typeface="Calibri"/>
            </a:endParaRPr>
          </a:p>
          <a:p>
            <a:r>
              <a:rPr lang="en-US" sz="2000" b="1" dirty="0">
                <a:solidFill>
                  <a:srgbClr val="0070C0"/>
                </a:solidFill>
              </a:rPr>
              <a:t>Yn 2023-2024, </a:t>
            </a:r>
            <a:r>
              <a:rPr lang="en-US" sz="2000" b="1" dirty="0" err="1">
                <a:solidFill>
                  <a:srgbClr val="0070C0"/>
                </a:solidFill>
              </a:rPr>
              <a:t>bydd</a:t>
            </a:r>
            <a:r>
              <a:rPr lang="en-US" sz="2000" b="1" dirty="0">
                <a:solidFill>
                  <a:srgbClr val="0070C0"/>
                </a:solidFill>
              </a:rPr>
              <a:t> </a:t>
            </a:r>
            <a:endParaRPr lang="en-US" sz="2000" b="1" dirty="0">
              <a:solidFill>
                <a:srgbClr val="0070C0"/>
              </a:solidFill>
              <a:ea typeface="Calibri"/>
              <a:cs typeface="Calibri"/>
            </a:endParaRPr>
          </a:p>
          <a:p>
            <a:r>
              <a:rPr lang="en-US" sz="2000" b="1" dirty="0" err="1">
                <a:solidFill>
                  <a:srgbClr val="0070C0"/>
                </a:solidFill>
              </a:rPr>
              <a:t>Rhagoriaith</a:t>
            </a:r>
            <a:r>
              <a:rPr lang="en-US" sz="2000" b="1" dirty="0">
                <a:solidFill>
                  <a:srgbClr val="0070C0"/>
                </a:solidFill>
              </a:rPr>
              <a:t> </a:t>
            </a:r>
            <a:r>
              <a:rPr lang="en-US" sz="2000" b="1" dirty="0" err="1">
                <a:solidFill>
                  <a:srgbClr val="0070C0"/>
                </a:solidFill>
              </a:rPr>
              <a:t>yn</a:t>
            </a:r>
            <a:r>
              <a:rPr lang="en-US" sz="2000" b="1" dirty="0">
                <a:solidFill>
                  <a:srgbClr val="0070C0"/>
                </a:solidFill>
              </a:rPr>
              <a:t> :</a:t>
            </a:r>
            <a:endParaRPr lang="en-US" sz="2000" b="1" dirty="0">
              <a:solidFill>
                <a:srgbClr val="0070C0"/>
              </a:solidFill>
              <a:cs typeface="Calibri"/>
            </a:endParaRPr>
          </a:p>
          <a:p>
            <a:endParaRPr lang="en-US" b="1">
              <a:solidFill>
                <a:srgbClr val="0070C0"/>
              </a:solidFill>
              <a:cs typeface="Calibri"/>
            </a:endParaRPr>
          </a:p>
          <a:p>
            <a:endParaRPr lang="en-US" b="1">
              <a:solidFill>
                <a:srgbClr val="0070C0"/>
              </a:solidFill>
              <a:cs typeface="Calibri"/>
            </a:endParaRPr>
          </a:p>
          <a:p>
            <a:endParaRPr lang="en-US" b="1">
              <a:solidFill>
                <a:srgbClr val="0070C0"/>
              </a:solidFill>
            </a:endParaRPr>
          </a:p>
          <a:p>
            <a:r>
              <a:rPr lang="en-US" sz="2000" b="1" dirty="0" err="1">
                <a:solidFill>
                  <a:srgbClr val="0070C0"/>
                </a:solidFill>
              </a:rPr>
              <a:t>Ysgolion</a:t>
            </a:r>
            <a:r>
              <a:rPr lang="en-US" sz="2000" b="1" dirty="0">
                <a:solidFill>
                  <a:srgbClr val="0070C0"/>
                </a:solidFill>
              </a:rPr>
              <a:t> </a:t>
            </a:r>
            <a:r>
              <a:rPr lang="en-US" sz="2000" b="1" dirty="0" err="1">
                <a:solidFill>
                  <a:srgbClr val="0070C0"/>
                </a:solidFill>
              </a:rPr>
              <a:t>Arweiniol</a:t>
            </a:r>
            <a:r>
              <a:rPr lang="en-US" sz="2000" b="1" dirty="0">
                <a:solidFill>
                  <a:srgbClr val="0070C0"/>
                </a:solidFill>
              </a:rPr>
              <a:t> </a:t>
            </a:r>
            <a:r>
              <a:rPr lang="en-US" sz="2000" b="1" dirty="0" err="1">
                <a:solidFill>
                  <a:srgbClr val="0070C0"/>
                </a:solidFill>
              </a:rPr>
              <a:t>yn</a:t>
            </a:r>
            <a:r>
              <a:rPr lang="en-US" sz="2000" b="1" dirty="0">
                <a:solidFill>
                  <a:srgbClr val="0070C0"/>
                </a:solidFill>
              </a:rPr>
              <a:t> </a:t>
            </a:r>
            <a:r>
              <a:rPr lang="en-US" sz="2000" b="1" dirty="0" err="1">
                <a:solidFill>
                  <a:srgbClr val="0070C0"/>
                </a:solidFill>
              </a:rPr>
              <a:t>cynorthwyo</a:t>
            </a:r>
            <a:r>
              <a:rPr lang="en-US" sz="2000" b="1" dirty="0">
                <a:solidFill>
                  <a:srgbClr val="0070C0"/>
                </a:solidFill>
              </a:rPr>
              <a:t> </a:t>
            </a:r>
            <a:r>
              <a:rPr lang="en-US" sz="2000" b="1" dirty="0" err="1">
                <a:solidFill>
                  <a:srgbClr val="0070C0"/>
                </a:solidFill>
              </a:rPr>
              <a:t>i</a:t>
            </a:r>
            <a:r>
              <a:rPr lang="en-US" sz="2000" b="1" dirty="0">
                <a:solidFill>
                  <a:srgbClr val="0070C0"/>
                </a:solidFill>
              </a:rPr>
              <a:t> </a:t>
            </a:r>
            <a:r>
              <a:rPr lang="en-US" sz="2000" b="1" dirty="0" err="1">
                <a:solidFill>
                  <a:srgbClr val="0070C0"/>
                </a:solidFill>
              </a:rPr>
              <a:t>weithredu'r</a:t>
            </a:r>
            <a:r>
              <a:rPr lang="en-US" sz="2000" b="1" dirty="0">
                <a:solidFill>
                  <a:srgbClr val="0070C0"/>
                </a:solidFill>
              </a:rPr>
              <a:t> </a:t>
            </a:r>
            <a:r>
              <a:rPr lang="en-US" sz="2000" b="1" dirty="0" err="1">
                <a:solidFill>
                  <a:srgbClr val="0070C0"/>
                </a:solidFill>
              </a:rPr>
              <a:t>Fframwaith</a:t>
            </a:r>
            <a:r>
              <a:rPr lang="en-US" sz="2000" b="1" dirty="0">
                <a:solidFill>
                  <a:srgbClr val="0070C0"/>
                </a:solidFill>
              </a:rPr>
              <a:t> </a:t>
            </a:r>
            <a:r>
              <a:rPr lang="en-US" sz="2000" b="1" dirty="0" err="1">
                <a:solidFill>
                  <a:srgbClr val="0070C0"/>
                </a:solidFill>
              </a:rPr>
              <a:t>Cymhwysedd</a:t>
            </a:r>
            <a:r>
              <a:rPr lang="en-US" sz="2000" b="1" dirty="0">
                <a:solidFill>
                  <a:srgbClr val="0070C0"/>
                </a:solidFill>
              </a:rPr>
              <a:t> Iaith </a:t>
            </a:r>
            <a:r>
              <a:rPr lang="en-US" sz="2000" b="1" dirty="0" err="1">
                <a:solidFill>
                  <a:srgbClr val="0070C0"/>
                </a:solidFill>
              </a:rPr>
              <a:t>gan</a:t>
            </a:r>
            <a:r>
              <a:rPr lang="en-US" sz="2000" b="1" dirty="0">
                <a:solidFill>
                  <a:srgbClr val="0070C0"/>
                </a:solidFill>
              </a:rPr>
              <a:t> : </a:t>
            </a:r>
            <a:endParaRPr lang="en-US" sz="2000" b="1" dirty="0">
              <a:solidFill>
                <a:srgbClr val="0070C0"/>
              </a:solidFill>
              <a:cs typeface="Calibri" panose="020F0502020204030204"/>
            </a:endParaRPr>
          </a:p>
          <a:p>
            <a:endParaRPr lang="en-US" b="1">
              <a:solidFill>
                <a:srgbClr val="0070C0"/>
              </a:solidFill>
              <a:cs typeface="Calibri"/>
            </a:endParaRPr>
          </a:p>
          <a:p>
            <a:endParaRPr lang="en-US" b="1">
              <a:solidFill>
                <a:srgbClr val="0070C0"/>
              </a:solidFill>
              <a:cs typeface="Calibri"/>
            </a:endParaRPr>
          </a:p>
          <a:p>
            <a:endParaRPr lang="en-US" b="1">
              <a:solidFill>
                <a:srgbClr val="0070C0"/>
              </a:solidFill>
              <a:cs typeface="Calibri"/>
            </a:endParaRPr>
          </a:p>
          <a:p>
            <a:endParaRPr lang="en-US" b="1">
              <a:solidFill>
                <a:srgbClr val="0070C0"/>
              </a:solidFill>
              <a:cs typeface="Calibri"/>
            </a:endParaRPr>
          </a:p>
          <a:p>
            <a:r>
              <a:rPr lang="en-US" sz="2000" b="1" dirty="0">
                <a:solidFill>
                  <a:srgbClr val="0070C0"/>
                </a:solidFill>
              </a:rPr>
              <a:t>Dylai </a:t>
            </a:r>
            <a:r>
              <a:rPr lang="en-US" sz="2000" b="1" dirty="0" err="1">
                <a:solidFill>
                  <a:srgbClr val="0070C0"/>
                </a:solidFill>
              </a:rPr>
              <a:t>agendâu</a:t>
            </a:r>
            <a:r>
              <a:rPr lang="en-US" sz="2000" b="1" dirty="0">
                <a:solidFill>
                  <a:srgbClr val="0070C0"/>
                </a:solidFill>
              </a:rPr>
              <a:t> </a:t>
            </a:r>
            <a:r>
              <a:rPr lang="en-US" sz="2000" b="1" dirty="0" err="1">
                <a:solidFill>
                  <a:srgbClr val="0070C0"/>
                </a:solidFill>
              </a:rPr>
              <a:t>cyfarfod</a:t>
            </a:r>
            <a:r>
              <a:rPr lang="en-US" sz="2000" b="1" dirty="0">
                <a:solidFill>
                  <a:srgbClr val="0070C0"/>
                </a:solidFill>
              </a:rPr>
              <a:t> </a:t>
            </a:r>
            <a:r>
              <a:rPr lang="en-US" sz="2000" b="1" dirty="0" err="1">
                <a:solidFill>
                  <a:srgbClr val="0070C0"/>
                </a:solidFill>
              </a:rPr>
              <a:t>rhwydwaith</a:t>
            </a:r>
            <a:r>
              <a:rPr lang="en-US" sz="2000" b="1" dirty="0">
                <a:solidFill>
                  <a:srgbClr val="0070C0"/>
                </a:solidFill>
              </a:rPr>
              <a:t> </a:t>
            </a:r>
            <a:r>
              <a:rPr lang="en-US" sz="2000" b="1" dirty="0" err="1">
                <a:solidFill>
                  <a:srgbClr val="0070C0"/>
                </a:solidFill>
              </a:rPr>
              <a:t>gofnodi'r</a:t>
            </a:r>
            <a:r>
              <a:rPr lang="en-US" sz="2000" b="1" dirty="0">
                <a:solidFill>
                  <a:srgbClr val="0070C0"/>
                </a:solidFill>
              </a:rPr>
              <a:t> </a:t>
            </a:r>
            <a:r>
              <a:rPr lang="en-US" sz="2000" b="1" dirty="0" err="1">
                <a:solidFill>
                  <a:srgbClr val="0070C0"/>
                </a:solidFill>
              </a:rPr>
              <a:t>drafodaeth</a:t>
            </a:r>
            <a:r>
              <a:rPr lang="en-US" sz="2000" b="1" dirty="0">
                <a:solidFill>
                  <a:srgbClr val="0070C0"/>
                </a:solidFill>
              </a:rPr>
              <a:t> </a:t>
            </a:r>
            <a:r>
              <a:rPr lang="en-US" sz="2000" b="1" dirty="0" err="1">
                <a:solidFill>
                  <a:srgbClr val="0070C0"/>
                </a:solidFill>
              </a:rPr>
              <a:t>a'r</a:t>
            </a:r>
            <a:r>
              <a:rPr lang="en-US" sz="2000" b="1" dirty="0">
                <a:solidFill>
                  <a:srgbClr val="0070C0"/>
                </a:solidFill>
              </a:rPr>
              <a:t> </a:t>
            </a:r>
            <a:r>
              <a:rPr lang="en-US" sz="2000" b="1" dirty="0" err="1">
                <a:solidFill>
                  <a:srgbClr val="0070C0"/>
                </a:solidFill>
              </a:rPr>
              <a:t>prosesau</a:t>
            </a:r>
            <a:r>
              <a:rPr lang="en-US" sz="2000" b="1" dirty="0">
                <a:solidFill>
                  <a:srgbClr val="0070C0"/>
                </a:solidFill>
              </a:rPr>
              <a:t> </a:t>
            </a:r>
            <a:r>
              <a:rPr lang="en-US" sz="2000" b="1" dirty="0" err="1">
                <a:solidFill>
                  <a:srgbClr val="0070C0"/>
                </a:solidFill>
              </a:rPr>
              <a:t>cynllunio</a:t>
            </a:r>
            <a:r>
              <a:rPr lang="en-US" sz="2000" b="1" dirty="0">
                <a:solidFill>
                  <a:srgbClr val="0070C0"/>
                </a:solidFill>
              </a:rPr>
              <a:t> </a:t>
            </a:r>
            <a:r>
              <a:rPr lang="en-US" sz="2000" b="1" dirty="0" err="1">
                <a:solidFill>
                  <a:srgbClr val="0070C0"/>
                </a:solidFill>
              </a:rPr>
              <a:t>ynghylch</a:t>
            </a:r>
            <a:r>
              <a:rPr lang="en-US" sz="2000" b="1" dirty="0">
                <a:solidFill>
                  <a:srgbClr val="0070C0"/>
                </a:solidFill>
              </a:rPr>
              <a:t> </a:t>
            </a:r>
            <a:r>
              <a:rPr lang="en-US" sz="2000" b="1" dirty="0" err="1">
                <a:solidFill>
                  <a:srgbClr val="0070C0"/>
                </a:solidFill>
              </a:rPr>
              <a:t>dangos</a:t>
            </a:r>
            <a:r>
              <a:rPr lang="en-US" sz="2000" b="1" dirty="0">
                <a:solidFill>
                  <a:srgbClr val="0070C0"/>
                </a:solidFill>
              </a:rPr>
              <a:t> </a:t>
            </a:r>
            <a:r>
              <a:rPr lang="en-US" sz="2000" b="1" dirty="0" err="1">
                <a:solidFill>
                  <a:srgbClr val="0070C0"/>
                </a:solidFill>
              </a:rPr>
              <a:t>cynnydd</a:t>
            </a:r>
            <a:r>
              <a:rPr lang="en-US" sz="2000" b="1" dirty="0">
                <a:solidFill>
                  <a:srgbClr val="0070C0"/>
                </a:solidFill>
              </a:rPr>
              <a:t>, </a:t>
            </a:r>
            <a:r>
              <a:rPr lang="en-US" sz="2000" b="1" dirty="0" err="1">
                <a:solidFill>
                  <a:srgbClr val="0070C0"/>
                </a:solidFill>
              </a:rPr>
              <a:t>gyda</a:t>
            </a:r>
            <a:r>
              <a:rPr lang="en-US" sz="2000" b="1" dirty="0">
                <a:solidFill>
                  <a:srgbClr val="0070C0"/>
                </a:solidFill>
              </a:rPr>
              <a:t> </a:t>
            </a:r>
            <a:r>
              <a:rPr lang="en-US" sz="2000" b="1" dirty="0" err="1">
                <a:solidFill>
                  <a:srgbClr val="0070C0"/>
                </a:solidFill>
              </a:rPr>
              <a:t>chymorth</a:t>
            </a:r>
            <a:r>
              <a:rPr lang="en-US" sz="2000" b="1" dirty="0">
                <a:solidFill>
                  <a:srgbClr val="0070C0"/>
                </a:solidFill>
              </a:rPr>
              <a:t> y </a:t>
            </a:r>
            <a:r>
              <a:rPr lang="en-US" sz="2000" b="1" dirty="0" err="1">
                <a:solidFill>
                  <a:srgbClr val="0070C0"/>
                </a:solidFill>
              </a:rPr>
              <a:t>Tiwtor</a:t>
            </a:r>
            <a:r>
              <a:rPr lang="en-US" sz="2000" b="1" dirty="0">
                <a:solidFill>
                  <a:srgbClr val="0070C0"/>
                </a:solidFill>
              </a:rPr>
              <a:t> </a:t>
            </a:r>
            <a:r>
              <a:rPr lang="en-US" sz="2000" b="1" dirty="0" err="1">
                <a:solidFill>
                  <a:srgbClr val="0070C0"/>
                </a:solidFill>
              </a:rPr>
              <a:t>Proffesiynol</a:t>
            </a:r>
            <a:r>
              <a:rPr lang="en-US" sz="2000" b="1" dirty="0">
                <a:solidFill>
                  <a:srgbClr val="0070C0"/>
                </a:solidFill>
              </a:rPr>
              <a:t>.</a:t>
            </a:r>
            <a:endParaRPr lang="en-US" sz="2000" b="1" dirty="0">
              <a:solidFill>
                <a:srgbClr val="0070C0"/>
              </a:solidFill>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graphicFrame>
        <p:nvGraphicFramePr>
          <p:cNvPr id="5" name="Diagram 5">
            <a:extLst>
              <a:ext uri="{FF2B5EF4-FFF2-40B4-BE49-F238E27FC236}">
                <a16:creationId xmlns:a16="http://schemas.microsoft.com/office/drawing/2014/main" id="{C641F474-5980-5E62-C0B9-DA10FA939C73}"/>
              </a:ext>
            </a:extLst>
          </p:cNvPr>
          <p:cNvGraphicFramePr/>
          <p:nvPr/>
        </p:nvGraphicFramePr>
        <p:xfrm>
          <a:off x="3592285" y="-81037"/>
          <a:ext cx="7420428" cy="4794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30" name="TextBox 329">
            <a:extLst>
              <a:ext uri="{FF2B5EF4-FFF2-40B4-BE49-F238E27FC236}">
                <a16:creationId xmlns:a16="http://schemas.microsoft.com/office/drawing/2014/main" id="{5FB3E225-25A3-4F70-B64B-709EE047561D}"/>
              </a:ext>
            </a:extLst>
          </p:cNvPr>
          <p:cNvSpPr txBox="1"/>
          <p:nvPr/>
        </p:nvSpPr>
        <p:spPr>
          <a:xfrm>
            <a:off x="479576" y="3851123"/>
            <a:ext cx="2767389" cy="707886"/>
          </a:xfrm>
          <a:prstGeom prst="rect">
            <a:avLst/>
          </a:prstGeom>
          <a:solidFill>
            <a:schemeClr val="accent2">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err="1">
                <a:solidFill>
                  <a:srgbClr val="0070C0"/>
                </a:solidFill>
                <a:cs typeface="Calibri"/>
              </a:rPr>
              <a:t>Adnabod</a:t>
            </a:r>
            <a:r>
              <a:rPr lang="en-US" sz="2000" b="1">
                <a:solidFill>
                  <a:srgbClr val="0070C0"/>
                </a:solidFill>
                <a:cs typeface="Calibri"/>
              </a:rPr>
              <a:t> </a:t>
            </a:r>
            <a:r>
              <a:rPr lang="en-US" sz="2000" b="1" err="1">
                <a:solidFill>
                  <a:srgbClr val="0070C0"/>
                </a:solidFill>
                <a:cs typeface="Calibri"/>
              </a:rPr>
              <a:t>Cydlynydd</a:t>
            </a:r>
            <a:r>
              <a:rPr lang="en-US" sz="2000" b="1">
                <a:solidFill>
                  <a:srgbClr val="0070C0"/>
                </a:solidFill>
                <a:cs typeface="Calibri"/>
              </a:rPr>
              <a:t> y Gymraeg</a:t>
            </a:r>
          </a:p>
        </p:txBody>
      </p:sp>
      <p:sp>
        <p:nvSpPr>
          <p:cNvPr id="331" name="TextBox 330">
            <a:extLst>
              <a:ext uri="{FF2B5EF4-FFF2-40B4-BE49-F238E27FC236}">
                <a16:creationId xmlns:a16="http://schemas.microsoft.com/office/drawing/2014/main" id="{50BC2D36-0259-D214-78F8-D60EAD106C30}"/>
              </a:ext>
            </a:extLst>
          </p:cNvPr>
          <p:cNvSpPr txBox="1"/>
          <p:nvPr/>
        </p:nvSpPr>
        <p:spPr>
          <a:xfrm>
            <a:off x="4358518" y="3857903"/>
            <a:ext cx="3366103" cy="707886"/>
          </a:xfrm>
          <a:prstGeom prst="rect">
            <a:avLst/>
          </a:prstGeom>
          <a:solidFill>
            <a:schemeClr val="accent2">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err="1">
                <a:solidFill>
                  <a:srgbClr val="0070C0"/>
                </a:solidFill>
                <a:cs typeface="Calibri"/>
              </a:rPr>
              <a:t>Adnabod</a:t>
            </a:r>
            <a:r>
              <a:rPr lang="en-US" sz="2000" b="1">
                <a:solidFill>
                  <a:srgbClr val="0070C0"/>
                </a:solidFill>
                <a:cs typeface="Calibri"/>
              </a:rPr>
              <a:t> </a:t>
            </a:r>
            <a:r>
              <a:rPr lang="en-US" sz="2000" b="1" err="1">
                <a:solidFill>
                  <a:srgbClr val="0070C0"/>
                </a:solidFill>
                <a:cs typeface="Calibri"/>
              </a:rPr>
              <a:t>Mentoriaid</a:t>
            </a:r>
            <a:r>
              <a:rPr lang="en-US" sz="2000" b="1">
                <a:solidFill>
                  <a:srgbClr val="0070C0"/>
                </a:solidFill>
                <a:cs typeface="Calibri"/>
              </a:rPr>
              <a:t> Iaith o </a:t>
            </a:r>
            <a:r>
              <a:rPr lang="en-US" sz="2000" b="1" err="1">
                <a:solidFill>
                  <a:srgbClr val="0070C0"/>
                </a:solidFill>
                <a:cs typeface="Calibri"/>
              </a:rPr>
              <a:t>fewn</a:t>
            </a:r>
            <a:r>
              <a:rPr lang="en-US" sz="2000" b="1">
                <a:solidFill>
                  <a:srgbClr val="0070C0"/>
                </a:solidFill>
                <a:cs typeface="Calibri"/>
              </a:rPr>
              <a:t> </a:t>
            </a:r>
            <a:r>
              <a:rPr lang="en-US" sz="2000" b="1" err="1">
                <a:solidFill>
                  <a:srgbClr val="0070C0"/>
                </a:solidFill>
                <a:cs typeface="Calibri"/>
              </a:rPr>
              <a:t>Ysgolion</a:t>
            </a:r>
            <a:r>
              <a:rPr lang="en-US" sz="2000" b="1">
                <a:solidFill>
                  <a:srgbClr val="0070C0"/>
                </a:solidFill>
                <a:cs typeface="Calibri"/>
              </a:rPr>
              <a:t> Partner</a:t>
            </a:r>
            <a:endParaRPr lang="en-US"/>
          </a:p>
        </p:txBody>
      </p:sp>
      <p:sp>
        <p:nvSpPr>
          <p:cNvPr id="332" name="TextBox 331">
            <a:extLst>
              <a:ext uri="{FF2B5EF4-FFF2-40B4-BE49-F238E27FC236}">
                <a16:creationId xmlns:a16="http://schemas.microsoft.com/office/drawing/2014/main" id="{3ACD27AC-248B-1EE0-554E-D0B182FB17FD}"/>
              </a:ext>
            </a:extLst>
          </p:cNvPr>
          <p:cNvSpPr txBox="1"/>
          <p:nvPr/>
        </p:nvSpPr>
        <p:spPr>
          <a:xfrm>
            <a:off x="8761185" y="3851123"/>
            <a:ext cx="2852057" cy="707886"/>
          </a:xfrm>
          <a:prstGeom prst="rect">
            <a:avLst/>
          </a:prstGeom>
          <a:solidFill>
            <a:schemeClr val="accent2">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err="1">
                <a:solidFill>
                  <a:srgbClr val="0070C0"/>
                </a:solidFill>
                <a:cs typeface="Calibri"/>
              </a:rPr>
              <a:t>Sefydlu</a:t>
            </a:r>
            <a:r>
              <a:rPr lang="en-US" sz="2000" b="1">
                <a:solidFill>
                  <a:srgbClr val="0070C0"/>
                </a:solidFill>
                <a:cs typeface="Calibri"/>
              </a:rPr>
              <a:t> </a:t>
            </a:r>
            <a:r>
              <a:rPr lang="en-US" sz="2000" b="1" err="1">
                <a:solidFill>
                  <a:srgbClr val="0070C0"/>
                </a:solidFill>
                <a:cs typeface="Calibri"/>
              </a:rPr>
              <a:t>clystyrau</a:t>
            </a:r>
            <a:r>
              <a:rPr lang="en-US" sz="2000" b="1">
                <a:solidFill>
                  <a:srgbClr val="0070C0"/>
                </a:solidFill>
                <a:cs typeface="Calibri"/>
              </a:rPr>
              <a:t> </a:t>
            </a:r>
            <a:r>
              <a:rPr lang="en-US" sz="2000" b="1" err="1">
                <a:solidFill>
                  <a:srgbClr val="0070C0"/>
                </a:solidFill>
                <a:cs typeface="Calibri"/>
              </a:rPr>
              <a:t>cefnogi</a:t>
            </a:r>
            <a:r>
              <a:rPr lang="en-US" sz="2000" b="1">
                <a:solidFill>
                  <a:srgbClr val="0070C0"/>
                </a:solidFill>
                <a:cs typeface="Calibri"/>
              </a:rPr>
              <a:t> </a:t>
            </a:r>
            <a:r>
              <a:rPr lang="en-US" sz="2000" b="1" err="1">
                <a:solidFill>
                  <a:srgbClr val="0070C0"/>
                </a:solidFill>
                <a:cs typeface="Calibri"/>
              </a:rPr>
              <a:t>lle</a:t>
            </a:r>
            <a:r>
              <a:rPr lang="en-US" sz="2000" b="1">
                <a:solidFill>
                  <a:srgbClr val="0070C0"/>
                </a:solidFill>
                <a:cs typeface="Calibri"/>
              </a:rPr>
              <a:t> </a:t>
            </a:r>
            <a:r>
              <a:rPr lang="en-US" sz="2000" b="1" err="1">
                <a:solidFill>
                  <a:srgbClr val="0070C0"/>
                </a:solidFill>
                <a:cs typeface="Calibri"/>
              </a:rPr>
              <a:t>bo</a:t>
            </a:r>
            <a:r>
              <a:rPr lang="en-US" sz="2000" b="1">
                <a:solidFill>
                  <a:srgbClr val="0070C0"/>
                </a:solidFill>
                <a:cs typeface="Calibri"/>
              </a:rPr>
              <a:t> </a:t>
            </a:r>
            <a:r>
              <a:rPr lang="en-US" sz="2000" b="1" err="1">
                <a:solidFill>
                  <a:srgbClr val="0070C0"/>
                </a:solidFill>
                <a:cs typeface="Calibri"/>
              </a:rPr>
              <a:t>angen</a:t>
            </a:r>
            <a:endParaRPr lang="en-US"/>
          </a:p>
        </p:txBody>
      </p:sp>
      <p:sp>
        <p:nvSpPr>
          <p:cNvPr id="345" name="Rectangle: Rounded Corners 344">
            <a:extLst>
              <a:ext uri="{FF2B5EF4-FFF2-40B4-BE49-F238E27FC236}">
                <a16:creationId xmlns:a16="http://schemas.microsoft.com/office/drawing/2014/main" id="{22EC4B84-AEBE-EF5F-636A-18B91935C6C7}"/>
              </a:ext>
            </a:extLst>
          </p:cNvPr>
          <p:cNvSpPr/>
          <p:nvPr/>
        </p:nvSpPr>
        <p:spPr>
          <a:xfrm>
            <a:off x="199451" y="5665937"/>
            <a:ext cx="6786418" cy="9131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err="1">
                <a:cs typeface="Calibri"/>
              </a:rPr>
              <a:t>Mae'n</a:t>
            </a:r>
            <a:r>
              <a:rPr lang="en-US" sz="2400">
                <a:cs typeface="Calibri"/>
              </a:rPr>
              <a:t> </a:t>
            </a:r>
            <a:r>
              <a:rPr lang="en-US" sz="2400" err="1">
                <a:cs typeface="Calibri"/>
              </a:rPr>
              <a:t>ofynnol</a:t>
            </a:r>
            <a:r>
              <a:rPr lang="en-US" sz="2400">
                <a:cs typeface="Calibri"/>
              </a:rPr>
              <a:t> </a:t>
            </a:r>
            <a:r>
              <a:rPr lang="en-US" sz="2400" err="1">
                <a:cs typeface="Calibri"/>
              </a:rPr>
              <a:t>i</a:t>
            </a:r>
            <a:r>
              <a:rPr lang="en-US" sz="2400">
                <a:cs typeface="Calibri"/>
              </a:rPr>
              <a:t> </a:t>
            </a:r>
            <a:r>
              <a:rPr lang="en-US" sz="2400" err="1">
                <a:cs typeface="Calibri"/>
              </a:rPr>
              <a:t>ddarpar</a:t>
            </a:r>
            <a:r>
              <a:rPr lang="en-US" sz="2400">
                <a:cs typeface="Calibri"/>
              </a:rPr>
              <a:t> </a:t>
            </a:r>
            <a:r>
              <a:rPr lang="en-US" sz="2400" err="1">
                <a:cs typeface="Calibri"/>
              </a:rPr>
              <a:t>athrawon</a:t>
            </a:r>
            <a:r>
              <a:rPr lang="en-US" sz="2400">
                <a:cs typeface="Calibri"/>
              </a:rPr>
              <a:t> </a:t>
            </a:r>
            <a:r>
              <a:rPr lang="en-US" sz="2400" err="1">
                <a:cs typeface="Calibri"/>
              </a:rPr>
              <a:t>uwchlwytho</a:t>
            </a:r>
            <a:r>
              <a:rPr lang="en-US" sz="2400">
                <a:cs typeface="Calibri"/>
              </a:rPr>
              <a:t> </a:t>
            </a:r>
            <a:r>
              <a:rPr lang="en-US" sz="2400" err="1">
                <a:cs typeface="Calibri"/>
              </a:rPr>
              <a:t>eu</a:t>
            </a:r>
            <a:r>
              <a:rPr lang="en-US" sz="2400">
                <a:cs typeface="Calibri"/>
              </a:rPr>
              <a:t> </a:t>
            </a:r>
            <a:r>
              <a:rPr lang="en-US" sz="2400" err="1">
                <a:cs typeface="Calibri"/>
              </a:rPr>
              <a:t>portffolios</a:t>
            </a:r>
            <a:r>
              <a:rPr lang="en-US" sz="2400">
                <a:cs typeface="Calibri"/>
              </a:rPr>
              <a:t> o </a:t>
            </a:r>
            <a:r>
              <a:rPr lang="en-US" sz="2400" err="1">
                <a:cs typeface="Calibri"/>
              </a:rPr>
              <a:t>dystiolaeth</a:t>
            </a:r>
            <a:r>
              <a:rPr lang="en-US" sz="2400">
                <a:cs typeface="Calibri"/>
              </a:rPr>
              <a:t> </a:t>
            </a:r>
            <a:r>
              <a:rPr lang="en-US" sz="2400" err="1">
                <a:cs typeface="Calibri"/>
              </a:rPr>
              <a:t>i'r</a:t>
            </a:r>
            <a:r>
              <a:rPr lang="en-US" sz="2400">
                <a:cs typeface="Calibri"/>
              </a:rPr>
              <a:t> PLP </a:t>
            </a:r>
            <a:r>
              <a:rPr lang="en-US" sz="2400" err="1">
                <a:cs typeface="Calibri"/>
              </a:rPr>
              <a:t>Terfynol</a:t>
            </a:r>
            <a:r>
              <a:rPr lang="en-US" sz="2400">
                <a:cs typeface="Calibri"/>
              </a:rPr>
              <a:t>.</a:t>
            </a:r>
            <a:endParaRPr lang="en-US" sz="2400"/>
          </a:p>
        </p:txBody>
      </p:sp>
      <p:sp>
        <p:nvSpPr>
          <p:cNvPr id="12" name="TextBox 11">
            <a:extLst>
              <a:ext uri="{FF2B5EF4-FFF2-40B4-BE49-F238E27FC236}">
                <a16:creationId xmlns:a16="http://schemas.microsoft.com/office/drawing/2014/main" id="{58C818D6-E255-957A-A4F8-BAD2B4856C2C}"/>
              </a:ext>
            </a:extLst>
          </p:cNvPr>
          <p:cNvSpPr txBox="1"/>
          <p:nvPr/>
        </p:nvSpPr>
        <p:spPr>
          <a:xfrm>
            <a:off x="7248672" y="5407178"/>
            <a:ext cx="4729033"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r>
              <a:rPr lang="en-GB" sz="2800">
                <a:solidFill>
                  <a:srgbClr val="00B050"/>
                </a:solidFill>
                <a:latin typeface="Arial"/>
                <a:cs typeface="Arial"/>
              </a:rPr>
              <a:t> </a:t>
            </a:r>
            <a:endParaRPr lang="en-US" sz="2000">
              <a:cs typeface="Calibri"/>
            </a:endParaRPr>
          </a:p>
          <a:p>
            <a:r>
              <a:rPr lang="en-GB" sz="2400" b="1" err="1">
                <a:solidFill>
                  <a:srgbClr val="00B050"/>
                </a:solidFill>
                <a:ea typeface="+mn-lt"/>
                <a:cs typeface="+mn-lt"/>
              </a:rPr>
              <a:t>Ymgysylltu</a:t>
            </a:r>
            <a:r>
              <a:rPr lang="en-GB" sz="2400" b="1">
                <a:solidFill>
                  <a:srgbClr val="00B050"/>
                </a:solidFill>
                <a:ea typeface="+mn-lt"/>
                <a:cs typeface="+mn-lt"/>
              </a:rPr>
              <a:t> â </a:t>
            </a:r>
            <a:r>
              <a:rPr lang="en-GB" sz="2400" b="1" err="1">
                <a:solidFill>
                  <a:srgbClr val="00B050"/>
                </a:solidFill>
                <a:ea typeface="+mn-lt"/>
                <a:cs typeface="+mn-lt"/>
              </a:rPr>
              <a:t>Rhagoriaith</a:t>
            </a:r>
            <a:r>
              <a:rPr lang="en-GB" sz="2400" b="1">
                <a:solidFill>
                  <a:srgbClr val="00B050"/>
                </a:solidFill>
                <a:ea typeface="+mn-lt"/>
                <a:cs typeface="+mn-lt"/>
              </a:rPr>
              <a:t> a </a:t>
            </a:r>
            <a:r>
              <a:rPr lang="en-GB" sz="2400" b="1" err="1">
                <a:solidFill>
                  <a:srgbClr val="00B050"/>
                </a:solidFill>
                <a:ea typeface="+mn-lt"/>
                <a:cs typeface="+mn-lt"/>
              </a:rPr>
              <a:t>chasglu</a:t>
            </a:r>
            <a:r>
              <a:rPr lang="en-GB" sz="2400" b="1">
                <a:solidFill>
                  <a:srgbClr val="00B050"/>
                </a:solidFill>
                <a:ea typeface="+mn-lt"/>
                <a:cs typeface="+mn-lt"/>
              </a:rPr>
              <a:t> </a:t>
            </a:r>
            <a:r>
              <a:rPr lang="en-GB" sz="2400" b="1" err="1">
                <a:solidFill>
                  <a:srgbClr val="00B050"/>
                </a:solidFill>
                <a:ea typeface="+mn-lt"/>
                <a:cs typeface="+mn-lt"/>
              </a:rPr>
              <a:t>tystiolaeth</a:t>
            </a:r>
            <a:r>
              <a:rPr lang="en-GB" sz="2400" b="1">
                <a:solidFill>
                  <a:srgbClr val="00B050"/>
                </a:solidFill>
                <a:ea typeface="+mn-lt"/>
                <a:cs typeface="+mn-lt"/>
              </a:rPr>
              <a:t> </a:t>
            </a:r>
            <a:r>
              <a:rPr lang="en-GB" sz="2400" b="1" err="1">
                <a:solidFill>
                  <a:srgbClr val="00B050"/>
                </a:solidFill>
                <a:ea typeface="+mn-lt"/>
                <a:cs typeface="+mn-lt"/>
              </a:rPr>
              <a:t>ar</a:t>
            </a:r>
            <a:r>
              <a:rPr lang="en-GB" sz="2400" b="1">
                <a:solidFill>
                  <a:srgbClr val="00B050"/>
                </a:solidFill>
                <a:ea typeface="+mn-lt"/>
                <a:cs typeface="+mn-lt"/>
              </a:rPr>
              <a:t> </a:t>
            </a:r>
            <a:r>
              <a:rPr lang="en-GB" sz="2400" b="1" err="1">
                <a:solidFill>
                  <a:srgbClr val="00B050"/>
                </a:solidFill>
                <a:ea typeface="+mn-lt"/>
                <a:cs typeface="+mn-lt"/>
              </a:rPr>
              <a:t>gyfer</a:t>
            </a:r>
            <a:r>
              <a:rPr lang="en-GB" sz="2400" b="1">
                <a:solidFill>
                  <a:srgbClr val="00B050"/>
                </a:solidFill>
                <a:ea typeface="+mn-lt"/>
                <a:cs typeface="+mn-lt"/>
              </a:rPr>
              <a:t> </a:t>
            </a:r>
            <a:r>
              <a:rPr lang="en-GB" sz="2400" b="1" err="1">
                <a:solidFill>
                  <a:srgbClr val="00B050"/>
                </a:solidFill>
                <a:ea typeface="+mn-lt"/>
                <a:cs typeface="+mn-lt"/>
              </a:rPr>
              <a:t>eich</a:t>
            </a:r>
            <a:r>
              <a:rPr lang="en-GB" sz="2400" b="1">
                <a:solidFill>
                  <a:srgbClr val="00B050"/>
                </a:solidFill>
                <a:ea typeface="+mn-lt"/>
                <a:cs typeface="+mn-lt"/>
              </a:rPr>
              <a:t> </a:t>
            </a:r>
            <a:r>
              <a:rPr lang="en-GB" sz="2400" b="1" err="1">
                <a:solidFill>
                  <a:srgbClr val="00B050"/>
                </a:solidFill>
                <a:ea typeface="+mn-lt"/>
                <a:cs typeface="+mn-lt"/>
              </a:rPr>
              <a:t>portffolio</a:t>
            </a:r>
            <a:endParaRPr lang="en-GB" b="1" err="1">
              <a:solidFill>
                <a:srgbClr val="00B050"/>
              </a:solidFill>
            </a:endParaRPr>
          </a:p>
        </p:txBody>
      </p:sp>
    </p:spTree>
    <p:extLst>
      <p:ext uri="{BB962C8B-B14F-4D97-AF65-F5344CB8AC3E}">
        <p14:creationId xmlns:p14="http://schemas.microsoft.com/office/powerpoint/2010/main" val="26013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330" grpId="0" animBg="1"/>
      <p:bldP spid="331" grpId="0" animBg="1"/>
      <p:bldP spid="332" grpId="0" animBg="1"/>
      <p:bldP spid="345"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60F9F-A0CF-C72A-8D8D-B803D4E23D6A}"/>
              </a:ext>
            </a:extLst>
          </p:cNvPr>
          <p:cNvSpPr>
            <a:spLocks noGrp="1"/>
          </p:cNvSpPr>
          <p:nvPr>
            <p:ph type="title"/>
          </p:nvPr>
        </p:nvSpPr>
        <p:spPr>
          <a:xfrm>
            <a:off x="882701" y="76512"/>
            <a:ext cx="10419242" cy="959473"/>
          </a:xfrm>
        </p:spPr>
        <p:txBody>
          <a:bodyPr>
            <a:normAutofit fontScale="90000"/>
          </a:bodyPr>
          <a:lstStyle/>
          <a:p>
            <a:r>
              <a:rPr lang="en-US" err="1">
                <a:solidFill>
                  <a:srgbClr val="00B050"/>
                </a:solidFill>
                <a:latin typeface="Arial"/>
                <a:cs typeface="Arial"/>
              </a:rPr>
              <a:t>Dechreuwch</a:t>
            </a:r>
            <a:r>
              <a:rPr lang="en-US">
                <a:solidFill>
                  <a:srgbClr val="00B050"/>
                </a:solidFill>
                <a:latin typeface="Arial"/>
                <a:cs typeface="Arial"/>
              </a:rPr>
              <a:t> </a:t>
            </a:r>
            <a:r>
              <a:rPr lang="en-US" err="1">
                <a:solidFill>
                  <a:srgbClr val="00B050"/>
                </a:solidFill>
                <a:latin typeface="Arial"/>
                <a:cs typeface="Arial"/>
              </a:rPr>
              <a:t>greu'r</a:t>
            </a:r>
            <a:r>
              <a:rPr lang="en-US">
                <a:solidFill>
                  <a:srgbClr val="00B050"/>
                </a:solidFill>
                <a:latin typeface="Arial"/>
                <a:cs typeface="Arial"/>
              </a:rPr>
              <a:t> </a:t>
            </a:r>
            <a:r>
              <a:rPr lang="en-US" err="1">
                <a:solidFill>
                  <a:srgbClr val="00B050"/>
                </a:solidFill>
                <a:latin typeface="Arial"/>
                <a:cs typeface="Arial"/>
              </a:rPr>
              <a:t>ymadroddion</a:t>
            </a:r>
            <a:r>
              <a:rPr lang="en-US">
                <a:solidFill>
                  <a:srgbClr val="00B050"/>
                </a:solidFill>
                <a:latin typeface="Arial"/>
                <a:cs typeface="Arial"/>
              </a:rPr>
              <a:t> y </a:t>
            </a:r>
            <a:r>
              <a:rPr lang="en-US" err="1">
                <a:solidFill>
                  <a:srgbClr val="00B050"/>
                </a:solidFill>
                <a:latin typeface="Arial"/>
                <a:cs typeface="Arial"/>
              </a:rPr>
              <a:t>byddwch</a:t>
            </a:r>
            <a:r>
              <a:rPr lang="en-US">
                <a:solidFill>
                  <a:srgbClr val="00B050"/>
                </a:solidFill>
                <a:latin typeface="Arial"/>
                <a:cs typeface="Arial"/>
              </a:rPr>
              <a:t> </a:t>
            </a:r>
            <a:r>
              <a:rPr lang="en-US" err="1">
                <a:solidFill>
                  <a:srgbClr val="00B050"/>
                </a:solidFill>
                <a:latin typeface="Arial"/>
                <a:cs typeface="Arial"/>
              </a:rPr>
              <a:t>chi'n</a:t>
            </a:r>
            <a:r>
              <a:rPr lang="en-US">
                <a:solidFill>
                  <a:srgbClr val="00B050"/>
                </a:solidFill>
                <a:latin typeface="Arial"/>
                <a:cs typeface="Arial"/>
              </a:rPr>
              <a:t> </a:t>
            </a:r>
            <a:r>
              <a:rPr lang="en-US" err="1">
                <a:solidFill>
                  <a:srgbClr val="00B050"/>
                </a:solidFill>
                <a:latin typeface="Arial"/>
                <a:cs typeface="Arial"/>
              </a:rPr>
              <a:t>eu</a:t>
            </a:r>
            <a:r>
              <a:rPr lang="en-US">
                <a:solidFill>
                  <a:srgbClr val="00B050"/>
                </a:solidFill>
                <a:latin typeface="Arial"/>
                <a:cs typeface="Arial"/>
              </a:rPr>
              <a:t> </a:t>
            </a:r>
            <a:r>
              <a:rPr lang="en-US" err="1">
                <a:solidFill>
                  <a:srgbClr val="00B050"/>
                </a:solidFill>
                <a:latin typeface="Arial"/>
                <a:cs typeface="Arial"/>
              </a:rPr>
              <a:t>defnyddio</a:t>
            </a:r>
            <a:r>
              <a:rPr lang="en-US">
                <a:solidFill>
                  <a:srgbClr val="00B050"/>
                </a:solidFill>
                <a:latin typeface="Arial"/>
                <a:cs typeface="Arial"/>
              </a:rPr>
              <a:t> </a:t>
            </a:r>
            <a:r>
              <a:rPr lang="en-US" err="1">
                <a:solidFill>
                  <a:srgbClr val="00B050"/>
                </a:solidFill>
                <a:latin typeface="Arial"/>
                <a:cs typeface="Arial"/>
              </a:rPr>
              <a:t>yn</a:t>
            </a:r>
            <a:r>
              <a:rPr lang="en-US">
                <a:solidFill>
                  <a:srgbClr val="00B050"/>
                </a:solidFill>
                <a:latin typeface="Arial"/>
                <a:cs typeface="Arial"/>
              </a:rPr>
              <a:t> </a:t>
            </a:r>
            <a:r>
              <a:rPr lang="en-US" err="1">
                <a:solidFill>
                  <a:srgbClr val="00B050"/>
                </a:solidFill>
                <a:latin typeface="Arial"/>
                <a:cs typeface="Arial"/>
              </a:rPr>
              <a:t>yr</a:t>
            </a:r>
            <a:r>
              <a:rPr lang="en-US">
                <a:solidFill>
                  <a:srgbClr val="00B050"/>
                </a:solidFill>
                <a:latin typeface="Arial"/>
                <a:cs typeface="Arial"/>
              </a:rPr>
              <a:t> </a:t>
            </a:r>
            <a:r>
              <a:rPr lang="en-US" err="1">
                <a:solidFill>
                  <a:srgbClr val="00B050"/>
                </a:solidFill>
                <a:latin typeface="Arial"/>
                <a:cs typeface="Arial"/>
              </a:rPr>
              <a:t>ystafell</a:t>
            </a:r>
            <a:r>
              <a:rPr lang="en-US">
                <a:solidFill>
                  <a:srgbClr val="00B050"/>
                </a:solidFill>
                <a:latin typeface="Arial"/>
                <a:cs typeface="Arial"/>
              </a:rPr>
              <a:t> </a:t>
            </a:r>
            <a:r>
              <a:rPr lang="en-US" err="1">
                <a:solidFill>
                  <a:srgbClr val="00B050"/>
                </a:solidFill>
                <a:latin typeface="Arial"/>
                <a:cs typeface="Arial"/>
              </a:rPr>
              <a:t>ddosbarth</a:t>
            </a:r>
            <a:r>
              <a:rPr lang="en-US">
                <a:solidFill>
                  <a:srgbClr val="00B050"/>
                </a:solidFill>
                <a:latin typeface="Arial"/>
                <a:cs typeface="Arial"/>
              </a:rPr>
              <a:t>:</a:t>
            </a:r>
            <a:endParaRPr lang="en-US">
              <a:solidFill>
                <a:srgbClr val="00B050"/>
              </a:solidFill>
            </a:endParaRPr>
          </a:p>
        </p:txBody>
      </p:sp>
      <p:sp>
        <p:nvSpPr>
          <p:cNvPr id="4" name="TextBox 3">
            <a:extLst>
              <a:ext uri="{FF2B5EF4-FFF2-40B4-BE49-F238E27FC236}">
                <a16:creationId xmlns:a16="http://schemas.microsoft.com/office/drawing/2014/main" id="{E4B2FFDF-EAF6-2A48-EFE8-A4F1001D2A4D}"/>
              </a:ext>
            </a:extLst>
          </p:cNvPr>
          <p:cNvSpPr txBox="1"/>
          <p:nvPr/>
        </p:nvSpPr>
        <p:spPr>
          <a:xfrm>
            <a:off x="4114120" y="1143441"/>
            <a:ext cx="21287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solidFill>
                  <a:srgbClr val="FF0000"/>
                </a:solidFill>
                <a:ea typeface="+mn-lt"/>
                <a:cs typeface="+mn-lt"/>
              </a:rPr>
              <a:t>Dewch</a:t>
            </a:r>
            <a:r>
              <a:rPr lang="en-US" sz="2400" b="1">
                <a:solidFill>
                  <a:srgbClr val="FF0000"/>
                </a:solidFill>
                <a:ea typeface="+mn-lt"/>
                <a:cs typeface="+mn-lt"/>
              </a:rPr>
              <a:t> </a:t>
            </a:r>
            <a:r>
              <a:rPr lang="en-US" sz="2400" b="1" err="1">
                <a:solidFill>
                  <a:srgbClr val="FF0000"/>
                </a:solidFill>
                <a:ea typeface="+mn-lt"/>
                <a:cs typeface="+mn-lt"/>
              </a:rPr>
              <a:t>i</a:t>
            </a:r>
            <a:r>
              <a:rPr lang="en-US" sz="2400" b="1">
                <a:solidFill>
                  <a:srgbClr val="FF0000"/>
                </a:solidFill>
                <a:ea typeface="+mn-lt"/>
                <a:cs typeface="+mn-lt"/>
              </a:rPr>
              <a:t> </a:t>
            </a:r>
            <a:r>
              <a:rPr lang="en-US" sz="2400" b="1" err="1">
                <a:solidFill>
                  <a:srgbClr val="FF0000"/>
                </a:solidFill>
                <a:ea typeface="+mn-lt"/>
                <a:cs typeface="+mn-lt"/>
              </a:rPr>
              <a:t>mewn</a:t>
            </a:r>
            <a:r>
              <a:rPr lang="en-US" sz="2400" b="1">
                <a:solidFill>
                  <a:srgbClr val="FF0000"/>
                </a:solidFill>
                <a:ea typeface="+mn-lt"/>
                <a:cs typeface="+mn-lt"/>
              </a:rPr>
              <a:t> </a:t>
            </a:r>
            <a:endParaRPr lang="en-US"/>
          </a:p>
          <a:p>
            <a:pPr algn="ctr"/>
            <a:r>
              <a:rPr lang="en-US" sz="2400" b="1">
                <a:solidFill>
                  <a:srgbClr val="FF0000"/>
                </a:solidFill>
                <a:ea typeface="+mn-lt"/>
                <a:cs typeface="+mn-lt"/>
              </a:rPr>
              <a:t>(Come in)</a:t>
            </a:r>
            <a:endParaRPr lang="en-US" sz="2400" b="1">
              <a:solidFill>
                <a:srgbClr val="FF0000"/>
              </a:solidFill>
              <a:cs typeface="Calibri"/>
            </a:endParaRPr>
          </a:p>
        </p:txBody>
      </p:sp>
      <p:sp>
        <p:nvSpPr>
          <p:cNvPr id="5" name="TextBox 4">
            <a:extLst>
              <a:ext uri="{FF2B5EF4-FFF2-40B4-BE49-F238E27FC236}">
                <a16:creationId xmlns:a16="http://schemas.microsoft.com/office/drawing/2014/main" id="{FC1EFF92-BB8C-B3AB-5A87-6D0DF63EB04D}"/>
              </a:ext>
            </a:extLst>
          </p:cNvPr>
          <p:cNvSpPr txBox="1"/>
          <p:nvPr/>
        </p:nvSpPr>
        <p:spPr>
          <a:xfrm>
            <a:off x="4290771" y="2158233"/>
            <a:ext cx="177195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solidFill>
                  <a:srgbClr val="00B050"/>
                </a:solidFill>
                <a:ea typeface="+mn-lt"/>
                <a:cs typeface="+mn-lt"/>
              </a:rPr>
              <a:t>Edrychwch</a:t>
            </a:r>
            <a:endParaRPr lang="en-US" err="1">
              <a:cs typeface="Calibri" panose="020F0502020204030204"/>
            </a:endParaRPr>
          </a:p>
          <a:p>
            <a:pPr algn="ctr"/>
            <a:r>
              <a:rPr lang="en-US" sz="2400" b="1">
                <a:solidFill>
                  <a:srgbClr val="00B050"/>
                </a:solidFill>
                <a:ea typeface="+mn-lt"/>
                <a:cs typeface="+mn-lt"/>
              </a:rPr>
              <a:t> (Look)</a:t>
            </a:r>
            <a:endParaRPr lang="en-US">
              <a:cs typeface="Calibri"/>
            </a:endParaRPr>
          </a:p>
          <a:p>
            <a:pPr algn="l"/>
            <a:endParaRPr lang="en-US">
              <a:cs typeface="Calibri"/>
            </a:endParaRPr>
          </a:p>
        </p:txBody>
      </p:sp>
      <p:sp>
        <p:nvSpPr>
          <p:cNvPr id="6" name="TextBox 5">
            <a:extLst>
              <a:ext uri="{FF2B5EF4-FFF2-40B4-BE49-F238E27FC236}">
                <a16:creationId xmlns:a16="http://schemas.microsoft.com/office/drawing/2014/main" id="{B8346D84-9681-8FD7-8043-93EEE3A4D2F4}"/>
              </a:ext>
            </a:extLst>
          </p:cNvPr>
          <p:cNvSpPr txBox="1"/>
          <p:nvPr/>
        </p:nvSpPr>
        <p:spPr>
          <a:xfrm>
            <a:off x="7356883" y="1146420"/>
            <a:ext cx="28496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solidFill>
                  <a:srgbClr val="0070C0"/>
                </a:solidFill>
                <a:latin typeface="Calibri"/>
              </a:rPr>
              <a:t>Pwy</a:t>
            </a:r>
            <a:r>
              <a:rPr lang="en-US" sz="2400" b="1">
                <a:solidFill>
                  <a:srgbClr val="0070C0"/>
                </a:solidFill>
                <a:latin typeface="Calibri"/>
              </a:rPr>
              <a:t> </a:t>
            </a:r>
            <a:r>
              <a:rPr lang="en-US" sz="2400" b="1" err="1">
                <a:solidFill>
                  <a:srgbClr val="0070C0"/>
                </a:solidFill>
                <a:latin typeface="Calibri"/>
              </a:rPr>
              <a:t>sy'n</a:t>
            </a:r>
            <a:r>
              <a:rPr lang="en-US" sz="2400" b="1">
                <a:solidFill>
                  <a:srgbClr val="0070C0"/>
                </a:solidFill>
                <a:latin typeface="Calibri"/>
              </a:rPr>
              <a:t> </a:t>
            </a:r>
            <a:r>
              <a:rPr lang="en-US" sz="2400" b="1" err="1">
                <a:solidFill>
                  <a:srgbClr val="0070C0"/>
                </a:solidFill>
                <a:latin typeface="Calibri"/>
              </a:rPr>
              <a:t>cofio</a:t>
            </a:r>
            <a:r>
              <a:rPr lang="en-US" sz="2400" b="1">
                <a:solidFill>
                  <a:srgbClr val="0070C0"/>
                </a:solidFill>
                <a:latin typeface="Calibri"/>
              </a:rPr>
              <a:t>? (Who remembers?)</a:t>
            </a:r>
            <a:r>
              <a:rPr lang="en-US" sz="2400" b="1">
                <a:solidFill>
                  <a:srgbClr val="0070C0"/>
                </a:solidFill>
                <a:latin typeface="Calibri"/>
                <a:ea typeface="Calibri"/>
                <a:cs typeface="Calibri"/>
              </a:rPr>
              <a:t>​</a:t>
            </a:r>
            <a:endParaRPr lang="en-US" sz="2400" b="1">
              <a:solidFill>
                <a:srgbClr val="0070C0"/>
              </a:solidFill>
              <a:cs typeface="Calibri"/>
            </a:endParaRPr>
          </a:p>
        </p:txBody>
      </p:sp>
      <p:sp>
        <p:nvSpPr>
          <p:cNvPr id="7" name="TextBox 6">
            <a:extLst>
              <a:ext uri="{FF2B5EF4-FFF2-40B4-BE49-F238E27FC236}">
                <a16:creationId xmlns:a16="http://schemas.microsoft.com/office/drawing/2014/main" id="{EF6F7EF3-1A5A-05B3-520C-FB6178B60B84}"/>
              </a:ext>
            </a:extLst>
          </p:cNvPr>
          <p:cNvSpPr txBox="1"/>
          <p:nvPr/>
        </p:nvSpPr>
        <p:spPr>
          <a:xfrm>
            <a:off x="3893928" y="3260788"/>
            <a:ext cx="2579913"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solidFill>
                  <a:srgbClr val="7030A0"/>
                </a:solidFill>
                <a:ea typeface="+mn-lt"/>
                <a:cs typeface="+mn-lt"/>
              </a:rPr>
              <a:t>Pawb</a:t>
            </a:r>
            <a:r>
              <a:rPr lang="en-US" sz="2400" b="1">
                <a:solidFill>
                  <a:srgbClr val="7030A0"/>
                </a:solidFill>
                <a:ea typeface="+mn-lt"/>
                <a:cs typeface="+mn-lt"/>
              </a:rPr>
              <a:t> </a:t>
            </a:r>
            <a:r>
              <a:rPr lang="en-US" sz="2400" b="1" err="1">
                <a:solidFill>
                  <a:srgbClr val="7030A0"/>
                </a:solidFill>
                <a:ea typeface="+mn-lt"/>
                <a:cs typeface="+mn-lt"/>
              </a:rPr>
              <a:t>yn</a:t>
            </a:r>
            <a:r>
              <a:rPr lang="en-US" sz="2400" b="1">
                <a:solidFill>
                  <a:srgbClr val="7030A0"/>
                </a:solidFill>
                <a:ea typeface="+mn-lt"/>
                <a:cs typeface="+mn-lt"/>
              </a:rPr>
              <a:t> </a:t>
            </a:r>
            <a:r>
              <a:rPr lang="en-US" sz="2400" b="1" err="1">
                <a:solidFill>
                  <a:srgbClr val="7030A0"/>
                </a:solidFill>
                <a:ea typeface="+mn-lt"/>
                <a:cs typeface="+mn-lt"/>
              </a:rPr>
              <a:t>barod</a:t>
            </a:r>
            <a:r>
              <a:rPr lang="en-US" sz="2400" b="1">
                <a:solidFill>
                  <a:srgbClr val="7030A0"/>
                </a:solidFill>
                <a:ea typeface="+mn-lt"/>
                <a:cs typeface="+mn-lt"/>
              </a:rPr>
              <a:t>? (Everyone ready?)</a:t>
            </a:r>
            <a:endParaRPr lang="en-US"/>
          </a:p>
          <a:p>
            <a:pPr algn="l"/>
            <a:endParaRPr lang="en-US">
              <a:cs typeface="Calibri"/>
            </a:endParaRPr>
          </a:p>
        </p:txBody>
      </p:sp>
      <p:sp>
        <p:nvSpPr>
          <p:cNvPr id="8" name="TextBox 7">
            <a:extLst>
              <a:ext uri="{FF2B5EF4-FFF2-40B4-BE49-F238E27FC236}">
                <a16:creationId xmlns:a16="http://schemas.microsoft.com/office/drawing/2014/main" id="{ECA83FE2-1733-0C93-58E6-AC0BA99699F7}"/>
              </a:ext>
            </a:extLst>
          </p:cNvPr>
          <p:cNvSpPr txBox="1"/>
          <p:nvPr/>
        </p:nvSpPr>
        <p:spPr>
          <a:xfrm>
            <a:off x="7073059" y="2159088"/>
            <a:ext cx="341932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solidFill>
                  <a:srgbClr val="33CCCC"/>
                </a:solidFill>
                <a:ea typeface="+mn-lt"/>
                <a:cs typeface="+mn-lt"/>
              </a:rPr>
              <a:t>Gweithiwch</a:t>
            </a:r>
            <a:r>
              <a:rPr lang="en-GB" sz="2400" b="1">
                <a:solidFill>
                  <a:srgbClr val="33CCCC"/>
                </a:solidFill>
                <a:ea typeface="+mn-lt"/>
                <a:cs typeface="+mn-lt"/>
              </a:rPr>
              <a:t> </a:t>
            </a:r>
            <a:r>
              <a:rPr lang="en-GB" sz="2400" b="1" err="1">
                <a:solidFill>
                  <a:srgbClr val="33CCCC"/>
                </a:solidFill>
                <a:ea typeface="+mn-lt"/>
                <a:cs typeface="+mn-lt"/>
              </a:rPr>
              <a:t>mewn</a:t>
            </a:r>
            <a:r>
              <a:rPr lang="en-GB" sz="2400" b="1">
                <a:solidFill>
                  <a:srgbClr val="33CCCC"/>
                </a:solidFill>
                <a:ea typeface="+mn-lt"/>
                <a:cs typeface="+mn-lt"/>
              </a:rPr>
              <a:t> </a:t>
            </a:r>
            <a:r>
              <a:rPr lang="en-GB" sz="2400" b="1" err="1">
                <a:solidFill>
                  <a:srgbClr val="33CCCC"/>
                </a:solidFill>
                <a:ea typeface="+mn-lt"/>
                <a:cs typeface="+mn-lt"/>
              </a:rPr>
              <a:t>grwp</a:t>
            </a:r>
            <a:r>
              <a:rPr lang="en-GB" sz="2400" b="1">
                <a:solidFill>
                  <a:srgbClr val="33CCCC"/>
                </a:solidFill>
                <a:ea typeface="+mn-lt"/>
                <a:cs typeface="+mn-lt"/>
              </a:rPr>
              <a:t> (Work in a group)</a:t>
            </a:r>
            <a:endParaRPr lang="en-US" sz="2400" b="1">
              <a:solidFill>
                <a:srgbClr val="33CCCC"/>
              </a:solidFill>
              <a:ea typeface="+mn-lt"/>
              <a:cs typeface="+mn-lt"/>
            </a:endParaRPr>
          </a:p>
          <a:p>
            <a:endParaRPr lang="en-GB">
              <a:ea typeface="+mn-lt"/>
              <a:cs typeface="+mn-lt"/>
            </a:endParaRPr>
          </a:p>
          <a:p>
            <a:pPr algn="l"/>
            <a:endParaRPr lang="en-US">
              <a:cs typeface="Calibri"/>
            </a:endParaRPr>
          </a:p>
        </p:txBody>
      </p:sp>
      <p:sp>
        <p:nvSpPr>
          <p:cNvPr id="9" name="TextBox 8">
            <a:extLst>
              <a:ext uri="{FF2B5EF4-FFF2-40B4-BE49-F238E27FC236}">
                <a16:creationId xmlns:a16="http://schemas.microsoft.com/office/drawing/2014/main" id="{D0EB9993-0DB5-4C69-BED4-31C822BA9768}"/>
              </a:ext>
            </a:extLst>
          </p:cNvPr>
          <p:cNvSpPr txBox="1"/>
          <p:nvPr/>
        </p:nvSpPr>
        <p:spPr>
          <a:xfrm>
            <a:off x="7074209" y="3264297"/>
            <a:ext cx="353906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err="1">
                <a:solidFill>
                  <a:srgbClr val="D019E0"/>
                </a:solidFill>
                <a:ea typeface="+mn-lt"/>
                <a:cs typeface="+mn-lt"/>
              </a:rPr>
              <a:t>Diolch</a:t>
            </a:r>
            <a:r>
              <a:rPr lang="en-US" sz="2400" b="1">
                <a:solidFill>
                  <a:srgbClr val="D019E0"/>
                </a:solidFill>
                <a:ea typeface="+mn-lt"/>
                <a:cs typeface="+mn-lt"/>
              </a:rPr>
              <a:t> </a:t>
            </a:r>
            <a:r>
              <a:rPr lang="en-US" sz="2400" b="1" err="1">
                <a:solidFill>
                  <a:srgbClr val="D019E0"/>
                </a:solidFill>
                <a:ea typeface="+mn-lt"/>
                <a:cs typeface="+mn-lt"/>
              </a:rPr>
              <a:t>yn</a:t>
            </a:r>
            <a:r>
              <a:rPr lang="en-US" sz="2400" b="1">
                <a:solidFill>
                  <a:srgbClr val="D019E0"/>
                </a:solidFill>
                <a:ea typeface="+mn-lt"/>
                <a:cs typeface="+mn-lt"/>
              </a:rPr>
              <a:t> </a:t>
            </a:r>
            <a:r>
              <a:rPr lang="en-US" sz="2400" b="1" err="1">
                <a:solidFill>
                  <a:srgbClr val="D019E0"/>
                </a:solidFill>
                <a:ea typeface="+mn-lt"/>
                <a:cs typeface="+mn-lt"/>
              </a:rPr>
              <a:t>fawr</a:t>
            </a:r>
            <a:r>
              <a:rPr lang="en-US" sz="2400" b="1">
                <a:solidFill>
                  <a:srgbClr val="D019E0"/>
                </a:solidFill>
                <a:ea typeface="+mn-lt"/>
                <a:cs typeface="+mn-lt"/>
              </a:rPr>
              <a:t> </a:t>
            </a:r>
            <a:r>
              <a:rPr lang="en-US" sz="2400" b="1" err="1">
                <a:solidFill>
                  <a:srgbClr val="D019E0"/>
                </a:solidFill>
                <a:ea typeface="+mn-lt"/>
                <a:cs typeface="+mn-lt"/>
              </a:rPr>
              <a:t>iawn</a:t>
            </a:r>
            <a:r>
              <a:rPr lang="en-US" sz="2400" b="1">
                <a:solidFill>
                  <a:srgbClr val="D019E0"/>
                </a:solidFill>
                <a:ea typeface="+mn-lt"/>
                <a:cs typeface="+mn-lt"/>
              </a:rPr>
              <a:t>! (Thank you very much!)</a:t>
            </a:r>
            <a:endParaRPr lang="en-US"/>
          </a:p>
          <a:p>
            <a:pPr algn="l"/>
            <a:endParaRPr lang="en-US">
              <a:cs typeface="Calibri"/>
            </a:endParaRPr>
          </a:p>
        </p:txBody>
      </p:sp>
      <p:pic>
        <p:nvPicPr>
          <p:cNvPr id="3" name="Picture 9" descr="Text&#10;&#10;Description automatically generated">
            <a:extLst>
              <a:ext uri="{FF2B5EF4-FFF2-40B4-BE49-F238E27FC236}">
                <a16:creationId xmlns:a16="http://schemas.microsoft.com/office/drawing/2014/main" id="{22B018A3-9ED8-D928-9184-7C2B508F92D0}"/>
              </a:ext>
            </a:extLst>
          </p:cNvPr>
          <p:cNvPicPr>
            <a:picLocks noChangeAspect="1"/>
          </p:cNvPicPr>
          <p:nvPr/>
        </p:nvPicPr>
        <p:blipFill>
          <a:blip r:embed="rId3"/>
          <a:stretch>
            <a:fillRect/>
          </a:stretch>
        </p:blipFill>
        <p:spPr>
          <a:xfrm>
            <a:off x="1003007" y="1274423"/>
            <a:ext cx="2346143" cy="2874045"/>
          </a:xfrm>
          <a:prstGeom prst="rect">
            <a:avLst/>
          </a:prstGeom>
        </p:spPr>
      </p:pic>
      <p:sp>
        <p:nvSpPr>
          <p:cNvPr id="11" name="TextBox 10">
            <a:extLst>
              <a:ext uri="{FF2B5EF4-FFF2-40B4-BE49-F238E27FC236}">
                <a16:creationId xmlns:a16="http://schemas.microsoft.com/office/drawing/2014/main" id="{619F5C26-9DC8-08CA-47BF-81617AE9A702}"/>
              </a:ext>
            </a:extLst>
          </p:cNvPr>
          <p:cNvSpPr txBox="1"/>
          <p:nvPr/>
        </p:nvSpPr>
        <p:spPr>
          <a:xfrm>
            <a:off x="189473" y="4323372"/>
            <a:ext cx="5708600"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endParaRPr lang="en-US"/>
          </a:p>
          <a:p>
            <a:r>
              <a:rPr lang="en-GB" sz="2400" b="1" err="1">
                <a:solidFill>
                  <a:srgbClr val="00B050"/>
                </a:solidFill>
                <a:ea typeface="+mn-lt"/>
                <a:cs typeface="+mn-lt"/>
              </a:rPr>
              <a:t>Gwnewch</a:t>
            </a:r>
            <a:r>
              <a:rPr lang="en-GB" sz="2400" b="1">
                <a:solidFill>
                  <a:srgbClr val="00B050"/>
                </a:solidFill>
                <a:ea typeface="+mn-lt"/>
                <a:cs typeface="+mn-lt"/>
              </a:rPr>
              <a:t> </a:t>
            </a:r>
            <a:r>
              <a:rPr lang="en-GB" sz="2400" b="1" err="1">
                <a:solidFill>
                  <a:srgbClr val="00B050"/>
                </a:solidFill>
                <a:ea typeface="+mn-lt"/>
                <a:cs typeface="+mn-lt"/>
              </a:rPr>
              <a:t>gysylltiad</a:t>
            </a:r>
            <a:r>
              <a:rPr lang="en-GB" sz="2400" b="1">
                <a:solidFill>
                  <a:srgbClr val="00B050"/>
                </a:solidFill>
                <a:ea typeface="+mn-lt"/>
                <a:cs typeface="+mn-lt"/>
              </a:rPr>
              <a:t> </a:t>
            </a:r>
            <a:r>
              <a:rPr lang="en-GB" sz="2400" b="1" err="1">
                <a:solidFill>
                  <a:srgbClr val="00B050"/>
                </a:solidFill>
                <a:ea typeface="+mn-lt"/>
                <a:cs typeface="+mn-lt"/>
              </a:rPr>
              <a:t>â'ch</a:t>
            </a:r>
            <a:r>
              <a:rPr lang="en-GB" sz="2400" b="1">
                <a:solidFill>
                  <a:srgbClr val="00B050"/>
                </a:solidFill>
                <a:ea typeface="+mn-lt"/>
                <a:cs typeface="+mn-lt"/>
              </a:rPr>
              <a:t> Mentor Cymraeg </a:t>
            </a:r>
            <a:r>
              <a:rPr lang="en-GB" sz="2400" b="1" err="1">
                <a:solidFill>
                  <a:srgbClr val="00B050"/>
                </a:solidFill>
                <a:ea typeface="+mn-lt"/>
                <a:cs typeface="+mn-lt"/>
              </a:rPr>
              <a:t>yn</a:t>
            </a:r>
            <a:r>
              <a:rPr lang="en-GB" sz="2400" b="1">
                <a:solidFill>
                  <a:srgbClr val="00B050"/>
                </a:solidFill>
                <a:ea typeface="+mn-lt"/>
                <a:cs typeface="+mn-lt"/>
              </a:rPr>
              <a:t> </a:t>
            </a:r>
            <a:r>
              <a:rPr lang="en-GB" sz="2400" b="1" err="1">
                <a:solidFill>
                  <a:srgbClr val="00B050"/>
                </a:solidFill>
                <a:ea typeface="+mn-lt"/>
                <a:cs typeface="+mn-lt"/>
              </a:rPr>
              <a:t>ystod</a:t>
            </a:r>
            <a:r>
              <a:rPr lang="en-GB" sz="2400" b="1">
                <a:solidFill>
                  <a:srgbClr val="00B050"/>
                </a:solidFill>
                <a:ea typeface="+mn-lt"/>
                <a:cs typeface="+mn-lt"/>
              </a:rPr>
              <a:t> </a:t>
            </a:r>
            <a:r>
              <a:rPr lang="en-GB" sz="2400" b="1" err="1">
                <a:solidFill>
                  <a:srgbClr val="00B050"/>
                </a:solidFill>
                <a:ea typeface="+mn-lt"/>
                <a:cs typeface="+mn-lt"/>
              </a:rPr>
              <a:t>yr</a:t>
            </a:r>
            <a:r>
              <a:rPr lang="en-GB" sz="2400" b="1">
                <a:solidFill>
                  <a:srgbClr val="00B050"/>
                </a:solidFill>
                <a:ea typeface="+mn-lt"/>
                <a:cs typeface="+mn-lt"/>
              </a:rPr>
              <a:t> </a:t>
            </a:r>
            <a:r>
              <a:rPr lang="en-GB" sz="2400" b="1" err="1">
                <a:solidFill>
                  <a:srgbClr val="00B050"/>
                </a:solidFill>
                <a:ea typeface="+mn-lt"/>
                <a:cs typeface="+mn-lt"/>
              </a:rPr>
              <a:t>Wythnos</a:t>
            </a:r>
            <a:r>
              <a:rPr lang="en-GB" sz="2400" b="1">
                <a:solidFill>
                  <a:srgbClr val="00B050"/>
                </a:solidFill>
                <a:ea typeface="+mn-lt"/>
                <a:cs typeface="+mn-lt"/>
              </a:rPr>
              <a:t> </a:t>
            </a:r>
            <a:r>
              <a:rPr lang="en-GB" sz="2400" b="1" err="1">
                <a:solidFill>
                  <a:srgbClr val="00B050"/>
                </a:solidFill>
                <a:ea typeface="+mn-lt"/>
                <a:cs typeface="+mn-lt"/>
              </a:rPr>
              <a:t>Baratoi</a:t>
            </a:r>
            <a:endParaRPr lang="en-GB" err="1">
              <a:solidFill>
                <a:srgbClr val="00B050"/>
              </a:solidFill>
              <a:cs typeface="Calibri" panose="020F0502020204030204"/>
            </a:endParaRPr>
          </a:p>
        </p:txBody>
      </p:sp>
      <p:sp>
        <p:nvSpPr>
          <p:cNvPr id="13" name="TextBox 12">
            <a:extLst>
              <a:ext uri="{FF2B5EF4-FFF2-40B4-BE49-F238E27FC236}">
                <a16:creationId xmlns:a16="http://schemas.microsoft.com/office/drawing/2014/main" id="{810C16C8-C378-538E-ACF1-95A963977796}"/>
              </a:ext>
            </a:extLst>
          </p:cNvPr>
          <p:cNvSpPr txBox="1"/>
          <p:nvPr/>
        </p:nvSpPr>
        <p:spPr>
          <a:xfrm>
            <a:off x="6242130" y="4321974"/>
            <a:ext cx="5708600"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a:t>
            </a:r>
            <a:endParaRPr lang="en-US"/>
          </a:p>
          <a:p>
            <a:r>
              <a:rPr lang="en-GB" sz="2400" b="1">
                <a:solidFill>
                  <a:srgbClr val="00B050"/>
                </a:solidFill>
                <a:ea typeface="+mn-lt"/>
                <a:cs typeface="+mn-lt"/>
              </a:rPr>
              <a:t>Pa </a:t>
            </a:r>
            <a:r>
              <a:rPr lang="en-GB" sz="2400" b="1" err="1">
                <a:solidFill>
                  <a:srgbClr val="00B050"/>
                </a:solidFill>
                <a:ea typeface="+mn-lt"/>
                <a:cs typeface="+mn-lt"/>
              </a:rPr>
              <a:t>ymadroddion</a:t>
            </a:r>
            <a:r>
              <a:rPr lang="en-GB" sz="2400" b="1">
                <a:solidFill>
                  <a:srgbClr val="00B050"/>
                </a:solidFill>
                <a:ea typeface="+mn-lt"/>
                <a:cs typeface="+mn-lt"/>
              </a:rPr>
              <a:t> </a:t>
            </a:r>
            <a:r>
              <a:rPr lang="en-GB" sz="2400" b="1" err="1">
                <a:solidFill>
                  <a:srgbClr val="00B050"/>
                </a:solidFill>
                <a:ea typeface="+mn-lt"/>
                <a:cs typeface="+mn-lt"/>
              </a:rPr>
              <a:t>rwyt</a:t>
            </a:r>
            <a:r>
              <a:rPr lang="en-GB" sz="2400" b="1">
                <a:solidFill>
                  <a:srgbClr val="00B050"/>
                </a:solidFill>
                <a:ea typeface="+mn-lt"/>
                <a:cs typeface="+mn-lt"/>
              </a:rPr>
              <a:t> </a:t>
            </a:r>
            <a:r>
              <a:rPr lang="en-GB" sz="2400" b="1" err="1">
                <a:solidFill>
                  <a:srgbClr val="00B050"/>
                </a:solidFill>
                <a:ea typeface="+mn-lt"/>
                <a:cs typeface="+mn-lt"/>
              </a:rPr>
              <a:t>ti'n</a:t>
            </a:r>
            <a:r>
              <a:rPr lang="en-GB" sz="2400" b="1">
                <a:solidFill>
                  <a:srgbClr val="00B050"/>
                </a:solidFill>
                <a:ea typeface="+mn-lt"/>
                <a:cs typeface="+mn-lt"/>
              </a:rPr>
              <a:t> </a:t>
            </a:r>
            <a:r>
              <a:rPr lang="en-GB" sz="2400" b="1" err="1">
                <a:solidFill>
                  <a:srgbClr val="00B050"/>
                </a:solidFill>
                <a:ea typeface="+mn-lt"/>
                <a:cs typeface="+mn-lt"/>
              </a:rPr>
              <a:t>mynd</a:t>
            </a:r>
            <a:r>
              <a:rPr lang="en-GB" sz="2400" b="1">
                <a:solidFill>
                  <a:srgbClr val="00B050"/>
                </a:solidFill>
                <a:ea typeface="+mn-lt"/>
                <a:cs typeface="+mn-lt"/>
              </a:rPr>
              <a:t> </a:t>
            </a:r>
            <a:r>
              <a:rPr lang="en-GB" sz="2400" b="1" err="1">
                <a:solidFill>
                  <a:srgbClr val="00B050"/>
                </a:solidFill>
                <a:ea typeface="+mn-lt"/>
                <a:cs typeface="+mn-lt"/>
              </a:rPr>
              <a:t>i</a:t>
            </a:r>
            <a:r>
              <a:rPr lang="en-GB" sz="2400" b="1">
                <a:solidFill>
                  <a:srgbClr val="00B050"/>
                </a:solidFill>
                <a:ea typeface="+mn-lt"/>
                <a:cs typeface="+mn-lt"/>
              </a:rPr>
              <a:t> </a:t>
            </a:r>
            <a:r>
              <a:rPr lang="en-GB" sz="2400" b="1" err="1">
                <a:solidFill>
                  <a:srgbClr val="00B050"/>
                </a:solidFill>
                <a:ea typeface="+mn-lt"/>
                <a:cs typeface="+mn-lt"/>
              </a:rPr>
              <a:t>baratoi</a:t>
            </a:r>
            <a:r>
              <a:rPr lang="en-GB" sz="2400" b="1">
                <a:solidFill>
                  <a:srgbClr val="00B050"/>
                </a:solidFill>
                <a:ea typeface="+mn-lt"/>
                <a:cs typeface="+mn-lt"/>
              </a:rPr>
              <a:t>? </a:t>
            </a:r>
            <a:r>
              <a:rPr lang="en-GB" sz="2400" b="1" err="1">
                <a:solidFill>
                  <a:srgbClr val="00B050"/>
                </a:solidFill>
                <a:ea typeface="+mn-lt"/>
                <a:cs typeface="+mn-lt"/>
              </a:rPr>
              <a:t>Canmol</a:t>
            </a:r>
            <a:r>
              <a:rPr lang="en-GB" sz="2400" b="1">
                <a:solidFill>
                  <a:srgbClr val="00B050"/>
                </a:solidFill>
                <a:ea typeface="+mn-lt"/>
                <a:cs typeface="+mn-lt"/>
              </a:rPr>
              <a:t>? </a:t>
            </a:r>
            <a:r>
              <a:rPr lang="en-GB" sz="2400" b="1" err="1">
                <a:solidFill>
                  <a:srgbClr val="00B050"/>
                </a:solidFill>
                <a:ea typeface="+mn-lt"/>
                <a:cs typeface="+mn-lt"/>
              </a:rPr>
              <a:t>Cyfarwyddiadau</a:t>
            </a:r>
            <a:r>
              <a:rPr lang="en-GB" sz="2400" b="1">
                <a:solidFill>
                  <a:srgbClr val="00B050"/>
                </a:solidFill>
                <a:ea typeface="+mn-lt"/>
                <a:cs typeface="+mn-lt"/>
              </a:rPr>
              <a:t>?</a:t>
            </a:r>
            <a:endParaRPr lang="en-GB">
              <a:solidFill>
                <a:srgbClr val="00B050"/>
              </a:solidFill>
              <a:ea typeface="+mn-lt"/>
              <a:cs typeface="+mn-lt"/>
            </a:endParaRPr>
          </a:p>
        </p:txBody>
      </p:sp>
    </p:spTree>
    <p:extLst>
      <p:ext uri="{BB962C8B-B14F-4D97-AF65-F5344CB8AC3E}">
        <p14:creationId xmlns:p14="http://schemas.microsoft.com/office/powerpoint/2010/main" val="235267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1"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277357" y="291286"/>
            <a:ext cx="1083855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spc="-4">
                <a:solidFill>
                  <a:srgbClr val="00B050"/>
                </a:solidFill>
                <a:ea typeface="+mj-lt"/>
                <a:cs typeface="+mj-lt"/>
              </a:rPr>
              <a:t>Lles </a:t>
            </a:r>
            <a:r>
              <a:rPr lang="en-GB" sz="3300" spc="-4" err="1">
                <a:solidFill>
                  <a:srgbClr val="00B050"/>
                </a:solidFill>
                <a:ea typeface="+mj-lt"/>
                <a:cs typeface="+mj-lt"/>
              </a:rPr>
              <a:t>darpar</a:t>
            </a:r>
            <a:r>
              <a:rPr lang="en-GB" sz="3300" spc="-4">
                <a:solidFill>
                  <a:srgbClr val="00B050"/>
                </a:solidFill>
                <a:ea typeface="+mj-lt"/>
                <a:cs typeface="+mj-lt"/>
              </a:rPr>
              <a:t> </a:t>
            </a:r>
            <a:r>
              <a:rPr lang="en-GB" sz="3300" spc="-4" err="1">
                <a:solidFill>
                  <a:srgbClr val="00B050"/>
                </a:solidFill>
                <a:ea typeface="+mj-lt"/>
                <a:cs typeface="+mj-lt"/>
              </a:rPr>
              <a:t>athrawon</a:t>
            </a:r>
            <a:endParaRPr lang="en-US" err="1">
              <a:solidFill>
                <a:srgbClr val="00B050"/>
              </a:solidFill>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A picture containing timeline&#10;&#10;Description automatically generated">
            <a:extLst>
              <a:ext uri="{FF2B5EF4-FFF2-40B4-BE49-F238E27FC236}">
                <a16:creationId xmlns:a16="http://schemas.microsoft.com/office/drawing/2014/main" id="{F3B3FA10-4917-AC01-9FDC-993E771E8DA7}"/>
              </a:ext>
            </a:extLst>
          </p:cNvPr>
          <p:cNvPicPr>
            <a:picLocks noChangeAspect="1"/>
          </p:cNvPicPr>
          <p:nvPr/>
        </p:nvPicPr>
        <p:blipFill>
          <a:blip r:embed="rId6"/>
          <a:stretch>
            <a:fillRect/>
          </a:stretch>
        </p:blipFill>
        <p:spPr>
          <a:xfrm>
            <a:off x="4179229" y="1668110"/>
            <a:ext cx="2743200" cy="2084511"/>
          </a:xfrm>
          <a:prstGeom prst="rect">
            <a:avLst/>
          </a:prstGeom>
        </p:spPr>
      </p:pic>
      <p:pic>
        <p:nvPicPr>
          <p:cNvPr id="3" name="Picture 4" descr="A picture containing water, outdoor, shore, beach&#10;&#10;Description automatically generated">
            <a:extLst>
              <a:ext uri="{FF2B5EF4-FFF2-40B4-BE49-F238E27FC236}">
                <a16:creationId xmlns:a16="http://schemas.microsoft.com/office/drawing/2014/main" id="{D4529FA6-22EB-9223-ABDE-CA949EDC3734}"/>
              </a:ext>
            </a:extLst>
          </p:cNvPr>
          <p:cNvPicPr>
            <a:picLocks noChangeAspect="1"/>
          </p:cNvPicPr>
          <p:nvPr/>
        </p:nvPicPr>
        <p:blipFill>
          <a:blip r:embed="rId7"/>
          <a:stretch>
            <a:fillRect/>
          </a:stretch>
        </p:blipFill>
        <p:spPr>
          <a:xfrm>
            <a:off x="195766" y="1128466"/>
            <a:ext cx="3653882" cy="1906187"/>
          </a:xfrm>
          <a:prstGeom prst="rect">
            <a:avLst/>
          </a:prstGeom>
        </p:spPr>
      </p:pic>
      <p:pic>
        <p:nvPicPr>
          <p:cNvPr id="5" name="Online Media 4" title="1 Minute Beach Countdown Timer - Relaxing Video &amp; Sound of Ocean Waves">
            <a:hlinkClick r:id="" action="ppaction://media"/>
            <a:extLst>
              <a:ext uri="{FF2B5EF4-FFF2-40B4-BE49-F238E27FC236}">
                <a16:creationId xmlns:a16="http://schemas.microsoft.com/office/drawing/2014/main" id="{540836A6-A71C-F228-2962-4CC258B7B221}"/>
              </a:ext>
            </a:extLst>
          </p:cNvPr>
          <p:cNvPicPr>
            <a:picLocks noRot="1" noChangeAspect="1"/>
          </p:cNvPicPr>
          <p:nvPr>
            <a:videoFile r:link="rId1"/>
          </p:nvPr>
        </p:nvPicPr>
        <p:blipFill>
          <a:blip r:embed="rId8"/>
          <a:stretch>
            <a:fillRect/>
          </a:stretch>
        </p:blipFill>
        <p:spPr>
          <a:xfrm>
            <a:off x="4311805" y="3832767"/>
            <a:ext cx="2540000" cy="1435100"/>
          </a:xfrm>
          <a:prstGeom prst="rect">
            <a:avLst/>
          </a:prstGeom>
        </p:spPr>
      </p:pic>
      <p:pic>
        <p:nvPicPr>
          <p:cNvPr id="7" name="Online Media 6" title="Sleep Sound Noise Generator | Fall Asleep with Green Noise (White Noise Variation) 10 Hours">
            <a:hlinkClick r:id="" action="ppaction://media"/>
            <a:extLst>
              <a:ext uri="{FF2B5EF4-FFF2-40B4-BE49-F238E27FC236}">
                <a16:creationId xmlns:a16="http://schemas.microsoft.com/office/drawing/2014/main" id="{36EE5CD7-0456-4448-2A8F-6D21A6BDDB36}"/>
              </a:ext>
            </a:extLst>
          </p:cNvPr>
          <p:cNvPicPr>
            <a:picLocks noRot="1" noChangeAspect="1"/>
          </p:cNvPicPr>
          <p:nvPr>
            <a:videoFile r:link="rId2"/>
          </p:nvPr>
        </p:nvPicPr>
        <p:blipFill>
          <a:blip r:embed="rId9"/>
          <a:stretch>
            <a:fillRect/>
          </a:stretch>
        </p:blipFill>
        <p:spPr>
          <a:xfrm>
            <a:off x="4336586" y="5369156"/>
            <a:ext cx="2540000" cy="1435100"/>
          </a:xfrm>
          <a:prstGeom prst="rect">
            <a:avLst/>
          </a:prstGeom>
        </p:spPr>
      </p:pic>
      <p:sp>
        <p:nvSpPr>
          <p:cNvPr id="8" name="TextBox 7">
            <a:extLst>
              <a:ext uri="{FF2B5EF4-FFF2-40B4-BE49-F238E27FC236}">
                <a16:creationId xmlns:a16="http://schemas.microsoft.com/office/drawing/2014/main" id="{DA9D6224-D183-6652-B12D-64A784D06564}"/>
              </a:ext>
            </a:extLst>
          </p:cNvPr>
          <p:cNvSpPr txBox="1"/>
          <p:nvPr/>
        </p:nvSpPr>
        <p:spPr>
          <a:xfrm>
            <a:off x="3968801" y="143609"/>
            <a:ext cx="8066047" cy="1631216"/>
          </a:xfrm>
          <a:prstGeom prst="rect">
            <a:avLst/>
          </a:prstGeom>
          <a:solidFill>
            <a:schemeClr val="accent4">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err="1">
                <a:solidFill>
                  <a:srgbClr val="00B050"/>
                </a:solidFill>
                <a:ea typeface="+mn-lt"/>
                <a:cs typeface="+mn-lt"/>
              </a:rPr>
              <a:t>Dywedodd</a:t>
            </a:r>
            <a:r>
              <a:rPr lang="en-GB" sz="2000">
                <a:solidFill>
                  <a:srgbClr val="00B050"/>
                </a:solidFill>
                <a:ea typeface="+mn-lt"/>
                <a:cs typeface="+mn-lt"/>
              </a:rPr>
              <a:t> Fuller a Brown </a:t>
            </a:r>
            <a:r>
              <a:rPr lang="en-GB" sz="2000" err="1">
                <a:solidFill>
                  <a:srgbClr val="00B050"/>
                </a:solidFill>
                <a:ea typeface="+mn-lt"/>
                <a:cs typeface="+mn-lt"/>
              </a:rPr>
              <a:t>yn</a:t>
            </a:r>
            <a:r>
              <a:rPr lang="en-GB" sz="2000">
                <a:solidFill>
                  <a:srgbClr val="00B050"/>
                </a:solidFill>
                <a:ea typeface="+mn-lt"/>
                <a:cs typeface="+mn-lt"/>
              </a:rPr>
              <a:t> 1975 </a:t>
            </a:r>
            <a:r>
              <a:rPr lang="en-GB" sz="2000" err="1">
                <a:solidFill>
                  <a:srgbClr val="00B050"/>
                </a:solidFill>
                <a:ea typeface="+mn-lt"/>
                <a:cs typeface="+mn-lt"/>
              </a:rPr>
              <a:t>fod</a:t>
            </a:r>
            <a:r>
              <a:rPr lang="en-GB" sz="2000">
                <a:solidFill>
                  <a:srgbClr val="00B050"/>
                </a:solidFill>
                <a:ea typeface="+mn-lt"/>
                <a:cs typeface="+mn-lt"/>
              </a:rPr>
              <a:t> </a:t>
            </a:r>
            <a:r>
              <a:rPr lang="en-GB" sz="2000" err="1">
                <a:solidFill>
                  <a:srgbClr val="00B050"/>
                </a:solidFill>
                <a:ea typeface="+mn-lt"/>
                <a:cs typeface="+mn-lt"/>
              </a:rPr>
              <a:t>myfyrwyr</a:t>
            </a:r>
            <a:r>
              <a:rPr lang="en-GB" sz="2000">
                <a:solidFill>
                  <a:srgbClr val="00B050"/>
                </a:solidFill>
                <a:ea typeface="+mn-lt"/>
                <a:cs typeface="+mn-lt"/>
              </a:rPr>
              <a:t> </a:t>
            </a:r>
            <a:r>
              <a:rPr lang="en-GB" sz="2000" err="1">
                <a:solidFill>
                  <a:srgbClr val="00B050"/>
                </a:solidFill>
                <a:ea typeface="+mn-lt"/>
                <a:cs typeface="+mn-lt"/>
              </a:rPr>
              <a:t>sy’n</a:t>
            </a:r>
            <a:r>
              <a:rPr lang="en-GB" sz="2000">
                <a:solidFill>
                  <a:srgbClr val="00B050"/>
                </a:solidFill>
                <a:ea typeface="+mn-lt"/>
                <a:cs typeface="+mn-lt"/>
              </a:rPr>
              <a:t> </a:t>
            </a:r>
            <a:r>
              <a:rPr lang="en-GB" sz="2000" err="1">
                <a:solidFill>
                  <a:srgbClr val="00B050"/>
                </a:solidFill>
                <a:ea typeface="+mn-lt"/>
                <a:cs typeface="+mn-lt"/>
              </a:rPr>
              <a:t>dysgu</a:t>
            </a:r>
            <a:r>
              <a:rPr lang="en-GB" sz="2000">
                <a:solidFill>
                  <a:srgbClr val="00B050"/>
                </a:solidFill>
                <a:ea typeface="+mn-lt"/>
                <a:cs typeface="+mn-lt"/>
              </a:rPr>
              <a:t> </a:t>
            </a:r>
            <a:r>
              <a:rPr lang="en-GB" sz="2000" err="1">
                <a:solidFill>
                  <a:srgbClr val="00B050"/>
                </a:solidFill>
                <a:ea typeface="+mn-lt"/>
                <a:cs typeface="+mn-lt"/>
              </a:rPr>
              <a:t>sut</a:t>
            </a:r>
            <a:r>
              <a:rPr lang="en-GB" sz="2000">
                <a:solidFill>
                  <a:srgbClr val="00B050"/>
                </a:solidFill>
                <a:ea typeface="+mn-lt"/>
                <a:cs typeface="+mn-lt"/>
              </a:rPr>
              <a:t> </a:t>
            </a:r>
            <a:r>
              <a:rPr lang="en-GB" sz="2000" err="1">
                <a:solidFill>
                  <a:srgbClr val="00B050"/>
                </a:solidFill>
                <a:ea typeface="+mn-lt"/>
                <a:cs typeface="+mn-lt"/>
              </a:rPr>
              <a:t>i</a:t>
            </a:r>
            <a:r>
              <a:rPr lang="en-GB" sz="2000">
                <a:solidFill>
                  <a:srgbClr val="00B050"/>
                </a:solidFill>
                <a:ea typeface="+mn-lt"/>
                <a:cs typeface="+mn-lt"/>
              </a:rPr>
              <a:t> </a:t>
            </a:r>
            <a:r>
              <a:rPr lang="en-GB" sz="2000" err="1">
                <a:solidFill>
                  <a:srgbClr val="00B050"/>
                </a:solidFill>
                <a:ea typeface="+mn-lt"/>
                <a:cs typeface="+mn-lt"/>
              </a:rPr>
              <a:t>addysgu</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teimlo</a:t>
            </a:r>
            <a:r>
              <a:rPr lang="en-GB" sz="2000">
                <a:solidFill>
                  <a:srgbClr val="00B050"/>
                </a:solidFill>
                <a:ea typeface="+mn-lt"/>
                <a:cs typeface="+mn-lt"/>
              </a:rPr>
              <a:t> </a:t>
            </a:r>
            <a:r>
              <a:rPr lang="en-GB" sz="2000" err="1">
                <a:solidFill>
                  <a:srgbClr val="00B050"/>
                </a:solidFill>
                <a:ea typeface="+mn-lt"/>
                <a:cs typeface="+mn-lt"/>
              </a:rPr>
              <a:t>eu</a:t>
            </a:r>
            <a:r>
              <a:rPr lang="en-GB" sz="2000">
                <a:solidFill>
                  <a:srgbClr val="00B050"/>
                </a:solidFill>
                <a:ea typeface="+mn-lt"/>
                <a:cs typeface="+mn-lt"/>
              </a:rPr>
              <a:t> bod </a:t>
            </a:r>
            <a:r>
              <a:rPr lang="en-GB" sz="2000" err="1">
                <a:solidFill>
                  <a:srgbClr val="00B050"/>
                </a:solidFill>
                <a:ea typeface="+mn-lt"/>
                <a:cs typeface="+mn-lt"/>
              </a:rPr>
              <a:t>wedi’u</a:t>
            </a:r>
            <a:r>
              <a:rPr lang="en-GB" sz="2000">
                <a:solidFill>
                  <a:srgbClr val="00B050"/>
                </a:solidFill>
                <a:ea typeface="+mn-lt"/>
                <a:cs typeface="+mn-lt"/>
              </a:rPr>
              <a:t> </a:t>
            </a:r>
            <a:r>
              <a:rPr lang="en-GB" sz="2000" err="1">
                <a:solidFill>
                  <a:srgbClr val="00B050"/>
                </a:solidFill>
                <a:ea typeface="+mn-lt"/>
                <a:cs typeface="+mn-lt"/>
              </a:rPr>
              <a:t>hysgogi</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ofnus</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ddiamddiffyn</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agored</a:t>
            </a:r>
            <a:r>
              <a:rPr lang="en-GB" sz="2000">
                <a:solidFill>
                  <a:srgbClr val="00B050"/>
                </a:solidFill>
                <a:ea typeface="+mn-lt"/>
                <a:cs typeface="+mn-lt"/>
              </a:rPr>
              <a:t> </a:t>
            </a:r>
            <a:r>
              <a:rPr lang="en-GB" sz="2000" err="1">
                <a:solidFill>
                  <a:srgbClr val="00B050"/>
                </a:solidFill>
                <a:ea typeface="+mn-lt"/>
                <a:cs typeface="+mn-lt"/>
              </a:rPr>
              <a:t>i</a:t>
            </a:r>
            <a:r>
              <a:rPr lang="en-GB" sz="2000">
                <a:solidFill>
                  <a:srgbClr val="00B050"/>
                </a:solidFill>
                <a:ea typeface="+mn-lt"/>
                <a:cs typeface="+mn-lt"/>
              </a:rPr>
              <a:t> </a:t>
            </a:r>
            <a:r>
              <a:rPr lang="en-GB" sz="2000" err="1">
                <a:solidFill>
                  <a:srgbClr val="00B050"/>
                </a:solidFill>
                <a:ea typeface="+mn-lt"/>
                <a:cs typeface="+mn-lt"/>
              </a:rPr>
              <a:t>feirniadaeth</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ddryslyd</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ddigalon</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llawn</a:t>
            </a:r>
            <a:r>
              <a:rPr lang="en-GB" sz="2000">
                <a:solidFill>
                  <a:srgbClr val="00B050"/>
                </a:solidFill>
                <a:ea typeface="+mn-lt"/>
                <a:cs typeface="+mn-lt"/>
              </a:rPr>
              <a:t> </a:t>
            </a:r>
            <a:r>
              <a:rPr lang="en-GB" sz="2000" err="1">
                <a:solidFill>
                  <a:srgbClr val="00B050"/>
                </a:solidFill>
                <a:ea typeface="+mn-lt"/>
                <a:cs typeface="+mn-lt"/>
              </a:rPr>
              <a:t>tosturi</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falch</a:t>
            </a:r>
            <a:r>
              <a:rPr lang="en-GB" sz="2000">
                <a:solidFill>
                  <a:srgbClr val="00B050"/>
                </a:solidFill>
                <a:ea typeface="+mn-lt"/>
                <a:cs typeface="+mn-lt"/>
              </a:rPr>
              <a:t> ac </a:t>
            </a:r>
            <a:r>
              <a:rPr lang="en-GB" sz="2000" err="1">
                <a:solidFill>
                  <a:srgbClr val="00B050"/>
                </a:solidFill>
                <a:ea typeface="+mn-lt"/>
                <a:cs typeface="+mn-lt"/>
              </a:rPr>
              <a:t>ar</a:t>
            </a:r>
            <a:r>
              <a:rPr lang="en-GB" sz="2000">
                <a:solidFill>
                  <a:srgbClr val="00B050"/>
                </a:solidFill>
                <a:ea typeface="+mn-lt"/>
                <a:cs typeface="+mn-lt"/>
              </a:rPr>
              <a:t> </a:t>
            </a:r>
            <a:r>
              <a:rPr lang="en-GB" sz="2000" err="1">
                <a:solidFill>
                  <a:srgbClr val="00B050"/>
                </a:solidFill>
                <a:ea typeface="+mn-lt"/>
                <a:cs typeface="+mn-lt"/>
              </a:rPr>
              <a:t>goll</a:t>
            </a:r>
            <a:r>
              <a:rPr lang="en-GB" sz="2000">
                <a:solidFill>
                  <a:srgbClr val="00B050"/>
                </a:solidFill>
                <a:ea typeface="+mn-lt"/>
                <a:cs typeface="+mn-lt"/>
              </a:rPr>
              <a:t> –</a:t>
            </a:r>
            <a:r>
              <a:rPr lang="en-GB" sz="2000" err="1">
                <a:solidFill>
                  <a:srgbClr val="00B050"/>
                </a:solidFill>
                <a:ea typeface="+mn-lt"/>
                <a:cs typeface="+mn-lt"/>
              </a:rPr>
              <a:t>nid</a:t>
            </a:r>
            <a:r>
              <a:rPr lang="en-GB" sz="2000">
                <a:solidFill>
                  <a:srgbClr val="00B050"/>
                </a:solidFill>
                <a:ea typeface="+mn-lt"/>
                <a:cs typeface="+mn-lt"/>
              </a:rPr>
              <a:t> o </a:t>
            </a:r>
            <a:r>
              <a:rPr lang="en-GB" sz="2000" err="1">
                <a:solidFill>
                  <a:srgbClr val="00B050"/>
                </a:solidFill>
                <a:ea typeface="+mn-lt"/>
                <a:cs typeface="+mn-lt"/>
              </a:rPr>
              <a:t>reidrwydd</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y </a:t>
            </a:r>
            <a:r>
              <a:rPr lang="en-GB" sz="2000" err="1">
                <a:solidFill>
                  <a:srgbClr val="00B050"/>
                </a:solidFill>
                <a:ea typeface="+mn-lt"/>
                <a:cs typeface="+mn-lt"/>
              </a:rPr>
              <a:t>drefn</a:t>
            </a:r>
            <a:r>
              <a:rPr lang="en-GB" sz="2000">
                <a:solidFill>
                  <a:srgbClr val="00B050"/>
                </a:solidFill>
                <a:ea typeface="+mn-lt"/>
                <a:cs typeface="+mn-lt"/>
              </a:rPr>
              <a:t> </a:t>
            </a:r>
            <a:r>
              <a:rPr lang="en-GB" sz="2000" err="1">
                <a:solidFill>
                  <a:srgbClr val="00B050"/>
                </a:solidFill>
                <a:ea typeface="+mn-lt"/>
                <a:cs typeface="+mn-lt"/>
              </a:rPr>
              <a:t>honno</a:t>
            </a:r>
            <a:r>
              <a:rPr lang="en-GB" sz="2000">
                <a:solidFill>
                  <a:srgbClr val="00B050"/>
                </a:solidFill>
                <a:ea typeface="+mn-lt"/>
                <a:cs typeface="+mn-lt"/>
              </a:rPr>
              <a:t>’ (1975 t 47). Er bod y </a:t>
            </a:r>
            <a:r>
              <a:rPr lang="en-GB" sz="2000" err="1">
                <a:solidFill>
                  <a:srgbClr val="00B050"/>
                </a:solidFill>
                <a:ea typeface="+mn-lt"/>
                <a:cs typeface="+mn-lt"/>
              </a:rPr>
              <a:t>gwerthusiad</a:t>
            </a:r>
            <a:r>
              <a:rPr lang="en-GB" sz="2000">
                <a:solidFill>
                  <a:srgbClr val="00B050"/>
                </a:solidFill>
                <a:ea typeface="+mn-lt"/>
                <a:cs typeface="+mn-lt"/>
              </a:rPr>
              <a:t> </a:t>
            </a:r>
            <a:r>
              <a:rPr lang="en-GB" sz="2000" err="1">
                <a:solidFill>
                  <a:srgbClr val="00B050"/>
                </a:solidFill>
                <a:ea typeface="+mn-lt"/>
                <a:cs typeface="+mn-lt"/>
              </a:rPr>
              <a:t>hwn</a:t>
            </a:r>
            <a:r>
              <a:rPr lang="en-GB" sz="2000">
                <a:solidFill>
                  <a:srgbClr val="00B050"/>
                </a:solidFill>
                <a:ea typeface="+mn-lt"/>
                <a:cs typeface="+mn-lt"/>
              </a:rPr>
              <a:t> </a:t>
            </a:r>
            <a:r>
              <a:rPr lang="en-GB" sz="2000" err="1">
                <a:solidFill>
                  <a:srgbClr val="00B050"/>
                </a:solidFill>
                <a:ea typeface="+mn-lt"/>
                <a:cs typeface="+mn-lt"/>
              </a:rPr>
              <a:t>bron</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50 </a:t>
            </a:r>
            <a:r>
              <a:rPr lang="en-GB" sz="2000" err="1">
                <a:solidFill>
                  <a:srgbClr val="00B050"/>
                </a:solidFill>
                <a:ea typeface="+mn-lt"/>
                <a:cs typeface="+mn-lt"/>
              </a:rPr>
              <a:t>mlwydd</a:t>
            </a:r>
            <a:r>
              <a:rPr lang="en-GB" sz="2000">
                <a:solidFill>
                  <a:srgbClr val="00B050"/>
                </a:solidFill>
                <a:ea typeface="+mn-lt"/>
                <a:cs typeface="+mn-lt"/>
              </a:rPr>
              <a:t> </a:t>
            </a:r>
            <a:r>
              <a:rPr lang="en-GB" sz="2000" err="1">
                <a:solidFill>
                  <a:srgbClr val="00B050"/>
                </a:solidFill>
                <a:ea typeface="+mn-lt"/>
                <a:cs typeface="+mn-lt"/>
              </a:rPr>
              <a:t>oed</a:t>
            </a:r>
            <a:r>
              <a:rPr lang="en-GB" sz="2000">
                <a:solidFill>
                  <a:srgbClr val="00B050"/>
                </a:solidFill>
                <a:ea typeface="+mn-lt"/>
                <a:cs typeface="+mn-lt"/>
              </a:rPr>
              <a:t> </a:t>
            </a:r>
            <a:r>
              <a:rPr lang="en-GB" sz="2000" err="1">
                <a:solidFill>
                  <a:srgbClr val="00B050"/>
                </a:solidFill>
                <a:ea typeface="+mn-lt"/>
                <a:cs typeface="+mn-lt"/>
              </a:rPr>
              <a:t>bellach</a:t>
            </a:r>
            <a:r>
              <a:rPr lang="en-GB" sz="2000">
                <a:solidFill>
                  <a:srgbClr val="00B050"/>
                </a:solidFill>
                <a:ea typeface="+mn-lt"/>
                <a:cs typeface="+mn-lt"/>
              </a:rPr>
              <a:t>, </a:t>
            </a:r>
            <a:r>
              <a:rPr lang="en-GB" sz="2000" err="1">
                <a:solidFill>
                  <a:srgbClr val="00B050"/>
                </a:solidFill>
                <a:ea typeface="+mn-lt"/>
                <a:cs typeface="+mn-lt"/>
              </a:rPr>
              <a:t>mae’n</a:t>
            </a:r>
            <a:r>
              <a:rPr lang="en-GB" sz="2000">
                <a:solidFill>
                  <a:srgbClr val="00B050"/>
                </a:solidFill>
                <a:ea typeface="+mn-lt"/>
                <a:cs typeface="+mn-lt"/>
              </a:rPr>
              <a:t> dal </a:t>
            </a:r>
            <a:r>
              <a:rPr lang="en-GB" sz="2000" err="1">
                <a:solidFill>
                  <a:srgbClr val="00B050"/>
                </a:solidFill>
                <a:ea typeface="+mn-lt"/>
                <a:cs typeface="+mn-lt"/>
              </a:rPr>
              <a:t>i</a:t>
            </a:r>
            <a:r>
              <a:rPr lang="en-GB" sz="2000">
                <a:solidFill>
                  <a:srgbClr val="00B050"/>
                </a:solidFill>
                <a:ea typeface="+mn-lt"/>
                <a:cs typeface="+mn-lt"/>
              </a:rPr>
              <a:t> </a:t>
            </a:r>
            <a:r>
              <a:rPr lang="en-GB" sz="2000" err="1">
                <a:solidFill>
                  <a:srgbClr val="00B050"/>
                </a:solidFill>
                <a:ea typeface="+mn-lt"/>
                <a:cs typeface="+mn-lt"/>
              </a:rPr>
              <a:t>fod</a:t>
            </a:r>
            <a:r>
              <a:rPr lang="en-GB" sz="2000">
                <a:solidFill>
                  <a:srgbClr val="00B050"/>
                </a:solidFill>
                <a:ea typeface="+mn-lt"/>
                <a:cs typeface="+mn-lt"/>
              </a:rPr>
              <a:t> </a:t>
            </a:r>
            <a:r>
              <a:rPr lang="en-GB" sz="2000" err="1">
                <a:solidFill>
                  <a:srgbClr val="00B050"/>
                </a:solidFill>
                <a:ea typeface="+mn-lt"/>
                <a:cs typeface="+mn-lt"/>
              </a:rPr>
              <a:t>yn</a:t>
            </a:r>
            <a:r>
              <a:rPr lang="en-GB" sz="2000">
                <a:solidFill>
                  <a:srgbClr val="00B050"/>
                </a:solidFill>
                <a:ea typeface="+mn-lt"/>
                <a:cs typeface="+mn-lt"/>
              </a:rPr>
              <a:t> </a:t>
            </a:r>
            <a:r>
              <a:rPr lang="en-GB" sz="2000" err="1">
                <a:solidFill>
                  <a:srgbClr val="00B050"/>
                </a:solidFill>
                <a:ea typeface="+mn-lt"/>
                <a:cs typeface="+mn-lt"/>
              </a:rPr>
              <a:t>wir</a:t>
            </a:r>
            <a:r>
              <a:rPr lang="en-GB" sz="2000">
                <a:solidFill>
                  <a:srgbClr val="00B050"/>
                </a:solidFill>
                <a:ea typeface="+mn-lt"/>
                <a:cs typeface="+mn-lt"/>
              </a:rPr>
              <a:t> </a:t>
            </a:r>
            <a:r>
              <a:rPr lang="en-GB" sz="2000" err="1">
                <a:solidFill>
                  <a:srgbClr val="00B050"/>
                </a:solidFill>
                <a:ea typeface="+mn-lt"/>
                <a:cs typeface="+mn-lt"/>
              </a:rPr>
              <a:t>heddiw</a:t>
            </a:r>
            <a:r>
              <a:rPr lang="en-GB" sz="2000">
                <a:solidFill>
                  <a:srgbClr val="00B050"/>
                </a:solidFill>
                <a:ea typeface="+mn-lt"/>
                <a:cs typeface="+mn-lt"/>
              </a:rPr>
              <a:t>. </a:t>
            </a:r>
            <a:endParaRPr lang="en-US"/>
          </a:p>
        </p:txBody>
      </p:sp>
      <p:sp>
        <p:nvSpPr>
          <p:cNvPr id="11" name="TextBox 10">
            <a:extLst>
              <a:ext uri="{FF2B5EF4-FFF2-40B4-BE49-F238E27FC236}">
                <a16:creationId xmlns:a16="http://schemas.microsoft.com/office/drawing/2014/main" id="{1D277278-2484-51B1-345F-662345CD41F5}"/>
              </a:ext>
            </a:extLst>
          </p:cNvPr>
          <p:cNvSpPr txBox="1"/>
          <p:nvPr/>
        </p:nvSpPr>
        <p:spPr>
          <a:xfrm>
            <a:off x="197004" y="3263590"/>
            <a:ext cx="3655121" cy="2246769"/>
          </a:xfrm>
          <a:prstGeom prst="rect">
            <a:avLst/>
          </a:prstGeom>
          <a:solidFill>
            <a:schemeClr val="accent4">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0B050"/>
                </a:solidFill>
                <a:ea typeface="+mn-lt"/>
                <a:cs typeface="+mn-lt"/>
              </a:rPr>
              <a:t>Er </a:t>
            </a:r>
            <a:r>
              <a:rPr lang="en-GB" sz="2000" err="1">
                <a:solidFill>
                  <a:srgbClr val="00B050"/>
                </a:solidFill>
                <a:ea typeface="+mn-lt"/>
                <a:cs typeface="+mn-lt"/>
              </a:rPr>
              <a:t>mwyn</a:t>
            </a:r>
            <a:r>
              <a:rPr lang="en-GB" sz="2000">
                <a:solidFill>
                  <a:srgbClr val="00B050"/>
                </a:solidFill>
                <a:ea typeface="+mn-lt"/>
                <a:cs typeface="+mn-lt"/>
              </a:rPr>
              <a:t> </a:t>
            </a:r>
            <a:r>
              <a:rPr lang="en-GB" sz="2000" err="1">
                <a:solidFill>
                  <a:srgbClr val="00B050"/>
                </a:solidFill>
                <a:ea typeface="+mn-lt"/>
                <a:cs typeface="+mn-lt"/>
              </a:rPr>
              <a:t>meithin</a:t>
            </a:r>
            <a:r>
              <a:rPr lang="en-GB" sz="2000">
                <a:solidFill>
                  <a:srgbClr val="00B050"/>
                </a:solidFill>
                <a:ea typeface="+mn-lt"/>
                <a:cs typeface="+mn-lt"/>
              </a:rPr>
              <a:t> </a:t>
            </a:r>
            <a:r>
              <a:rPr lang="en-GB" sz="2000" err="1">
                <a:solidFill>
                  <a:srgbClr val="00B050"/>
                </a:solidFill>
                <a:ea typeface="+mn-lt"/>
                <a:cs typeface="+mn-lt"/>
              </a:rPr>
              <a:t>hyder</a:t>
            </a:r>
            <a:r>
              <a:rPr lang="en-GB" sz="2000">
                <a:solidFill>
                  <a:srgbClr val="00B050"/>
                </a:solidFill>
                <a:ea typeface="+mn-lt"/>
                <a:cs typeface="+mn-lt"/>
              </a:rPr>
              <a:t> a </a:t>
            </a:r>
            <a:r>
              <a:rPr lang="en-GB" sz="2000" err="1">
                <a:solidFill>
                  <a:srgbClr val="00B050"/>
                </a:solidFill>
                <a:ea typeface="+mn-lt"/>
                <a:cs typeface="+mn-lt"/>
              </a:rPr>
              <a:t>hunanddibyniaeth</a:t>
            </a:r>
            <a:r>
              <a:rPr lang="en-GB" sz="2000">
                <a:solidFill>
                  <a:srgbClr val="00B050"/>
                </a:solidFill>
                <a:ea typeface="+mn-lt"/>
                <a:cs typeface="+mn-lt"/>
              </a:rPr>
              <a:t>, </a:t>
            </a:r>
            <a:r>
              <a:rPr lang="en-GB" sz="2000" err="1">
                <a:solidFill>
                  <a:srgbClr val="00B050"/>
                </a:solidFill>
                <a:ea typeface="+mn-lt"/>
                <a:cs typeface="+mn-lt"/>
              </a:rPr>
              <a:t>disgwylir</a:t>
            </a:r>
            <a:r>
              <a:rPr lang="en-GB" sz="2000">
                <a:solidFill>
                  <a:srgbClr val="00B050"/>
                </a:solidFill>
                <a:ea typeface="+mn-lt"/>
                <a:cs typeface="+mn-lt"/>
              </a:rPr>
              <a:t> </a:t>
            </a:r>
            <a:r>
              <a:rPr lang="en-GB" sz="2000" err="1">
                <a:solidFill>
                  <a:srgbClr val="00B050"/>
                </a:solidFill>
                <a:ea typeface="+mn-lt"/>
                <a:cs typeface="+mn-lt"/>
              </a:rPr>
              <a:t>i</a:t>
            </a:r>
            <a:r>
              <a:rPr lang="en-GB" sz="2000">
                <a:solidFill>
                  <a:srgbClr val="00B050"/>
                </a:solidFill>
                <a:ea typeface="+mn-lt"/>
                <a:cs typeface="+mn-lt"/>
              </a:rPr>
              <a:t> </a:t>
            </a:r>
            <a:r>
              <a:rPr lang="en-GB" sz="2000" err="1">
                <a:solidFill>
                  <a:srgbClr val="00B050"/>
                </a:solidFill>
                <a:ea typeface="+mn-lt"/>
                <a:cs typeface="+mn-lt"/>
              </a:rPr>
              <a:t>ddarpar</a:t>
            </a:r>
            <a:r>
              <a:rPr lang="en-GB" sz="2000">
                <a:solidFill>
                  <a:srgbClr val="00B050"/>
                </a:solidFill>
                <a:ea typeface="+mn-lt"/>
                <a:cs typeface="+mn-lt"/>
              </a:rPr>
              <a:t> </a:t>
            </a:r>
            <a:r>
              <a:rPr lang="en-GB" sz="2000" err="1">
                <a:solidFill>
                  <a:srgbClr val="00B050"/>
                </a:solidFill>
                <a:ea typeface="+mn-lt"/>
                <a:cs typeface="+mn-lt"/>
              </a:rPr>
              <a:t>athrawon</a:t>
            </a:r>
            <a:r>
              <a:rPr lang="en-GB" sz="2000">
                <a:solidFill>
                  <a:srgbClr val="00B050"/>
                </a:solidFill>
                <a:ea typeface="+mn-lt"/>
                <a:cs typeface="+mn-lt"/>
              </a:rPr>
              <a:t> </a:t>
            </a:r>
            <a:r>
              <a:rPr lang="en-GB" sz="2000" err="1">
                <a:solidFill>
                  <a:srgbClr val="00B050"/>
                </a:solidFill>
                <a:ea typeface="+mn-lt"/>
                <a:cs typeface="+mn-lt"/>
              </a:rPr>
              <a:t>ddefnyddio’r</a:t>
            </a:r>
            <a:r>
              <a:rPr lang="en-GB" sz="2000">
                <a:solidFill>
                  <a:srgbClr val="00B050"/>
                </a:solidFill>
                <a:ea typeface="+mn-lt"/>
                <a:cs typeface="+mn-lt"/>
              </a:rPr>
              <a:t> </a:t>
            </a:r>
            <a:r>
              <a:rPr lang="en-GB" sz="2000" err="1">
                <a:solidFill>
                  <a:srgbClr val="00B050"/>
                </a:solidFill>
                <a:ea typeface="+mn-lt"/>
                <a:cs typeface="+mn-lt"/>
              </a:rPr>
              <a:t>tîm</a:t>
            </a:r>
            <a:r>
              <a:rPr lang="en-GB" sz="2000">
                <a:solidFill>
                  <a:srgbClr val="00B050"/>
                </a:solidFill>
                <a:ea typeface="+mn-lt"/>
                <a:cs typeface="+mn-lt"/>
              </a:rPr>
              <a:t> o </a:t>
            </a:r>
            <a:r>
              <a:rPr lang="en-GB" sz="2000" err="1">
                <a:solidFill>
                  <a:srgbClr val="00B050"/>
                </a:solidFill>
                <a:ea typeface="+mn-lt"/>
                <a:cs typeface="+mn-lt"/>
              </a:rPr>
              <a:t>amgylch</a:t>
            </a:r>
            <a:r>
              <a:rPr lang="en-GB" sz="2000">
                <a:solidFill>
                  <a:srgbClr val="00B050"/>
                </a:solidFill>
                <a:ea typeface="+mn-lt"/>
                <a:cs typeface="+mn-lt"/>
              </a:rPr>
              <a:t> </a:t>
            </a:r>
            <a:r>
              <a:rPr lang="en-GB" sz="2000" err="1">
                <a:solidFill>
                  <a:srgbClr val="00B050"/>
                </a:solidFill>
                <a:ea typeface="+mn-lt"/>
                <a:cs typeface="+mn-lt"/>
              </a:rPr>
              <a:t>darpar</a:t>
            </a:r>
            <a:r>
              <a:rPr lang="en-GB" sz="2000">
                <a:solidFill>
                  <a:srgbClr val="00B050"/>
                </a:solidFill>
                <a:ea typeface="+mn-lt"/>
                <a:cs typeface="+mn-lt"/>
              </a:rPr>
              <a:t> </a:t>
            </a:r>
            <a:r>
              <a:rPr lang="en-GB" sz="2000" err="1">
                <a:solidFill>
                  <a:srgbClr val="00B050"/>
                </a:solidFill>
                <a:ea typeface="+mn-lt"/>
                <a:cs typeface="+mn-lt"/>
              </a:rPr>
              <a:t>athrawon</a:t>
            </a:r>
            <a:r>
              <a:rPr lang="en-GB" sz="2000">
                <a:solidFill>
                  <a:srgbClr val="00B050"/>
                </a:solidFill>
                <a:ea typeface="+mn-lt"/>
                <a:cs typeface="+mn-lt"/>
              </a:rPr>
              <a:t> </a:t>
            </a:r>
            <a:r>
              <a:rPr lang="en-GB" sz="2000" err="1">
                <a:solidFill>
                  <a:srgbClr val="00B050"/>
                </a:solidFill>
                <a:ea typeface="+mn-lt"/>
                <a:cs typeface="+mn-lt"/>
              </a:rPr>
              <a:t>mewn</a:t>
            </a:r>
            <a:r>
              <a:rPr lang="en-GB" sz="2000">
                <a:solidFill>
                  <a:srgbClr val="00B050"/>
                </a:solidFill>
                <a:ea typeface="+mn-lt"/>
                <a:cs typeface="+mn-lt"/>
              </a:rPr>
              <a:t> </a:t>
            </a:r>
            <a:r>
              <a:rPr lang="en-GB" sz="2000" err="1">
                <a:solidFill>
                  <a:srgbClr val="00B050"/>
                </a:solidFill>
                <a:ea typeface="+mn-lt"/>
                <a:cs typeface="+mn-lt"/>
              </a:rPr>
              <a:t>ffordd</a:t>
            </a:r>
            <a:r>
              <a:rPr lang="en-GB" sz="2000">
                <a:solidFill>
                  <a:srgbClr val="00B050"/>
                </a:solidFill>
                <a:ea typeface="+mn-lt"/>
                <a:cs typeface="+mn-lt"/>
              </a:rPr>
              <a:t> </a:t>
            </a:r>
            <a:r>
              <a:rPr lang="en-GB" sz="2000" err="1">
                <a:solidFill>
                  <a:srgbClr val="00B050"/>
                </a:solidFill>
                <a:ea typeface="+mn-lt"/>
                <a:cs typeface="+mn-lt"/>
              </a:rPr>
              <a:t>ragweithiol</a:t>
            </a:r>
            <a:r>
              <a:rPr lang="en-GB" sz="2000">
                <a:solidFill>
                  <a:srgbClr val="00B050"/>
                </a:solidFill>
                <a:ea typeface="+mn-lt"/>
                <a:cs typeface="+mn-lt"/>
              </a:rPr>
              <a:t> er </a:t>
            </a:r>
            <a:r>
              <a:rPr lang="en-GB" sz="2000" err="1">
                <a:solidFill>
                  <a:srgbClr val="00B050"/>
                </a:solidFill>
                <a:ea typeface="+mn-lt"/>
                <a:cs typeface="+mn-lt"/>
              </a:rPr>
              <a:t>mwyn</a:t>
            </a:r>
            <a:r>
              <a:rPr lang="en-GB" sz="2000">
                <a:solidFill>
                  <a:srgbClr val="00B050"/>
                </a:solidFill>
                <a:ea typeface="+mn-lt"/>
                <a:cs typeface="+mn-lt"/>
              </a:rPr>
              <a:t> </a:t>
            </a:r>
            <a:r>
              <a:rPr lang="en-GB" sz="2000" err="1">
                <a:solidFill>
                  <a:srgbClr val="00B050"/>
                </a:solidFill>
                <a:ea typeface="+mn-lt"/>
                <a:cs typeface="+mn-lt"/>
              </a:rPr>
              <a:t>datrys</a:t>
            </a:r>
            <a:r>
              <a:rPr lang="en-GB" sz="2000">
                <a:solidFill>
                  <a:srgbClr val="00B050"/>
                </a:solidFill>
                <a:ea typeface="+mn-lt"/>
                <a:cs typeface="+mn-lt"/>
              </a:rPr>
              <a:t> </a:t>
            </a:r>
            <a:r>
              <a:rPr lang="en-GB" sz="2000" err="1">
                <a:solidFill>
                  <a:srgbClr val="00B050"/>
                </a:solidFill>
                <a:ea typeface="+mn-lt"/>
                <a:cs typeface="+mn-lt"/>
              </a:rPr>
              <a:t>problemau</a:t>
            </a:r>
            <a:r>
              <a:rPr lang="en-GB" sz="2000">
                <a:solidFill>
                  <a:srgbClr val="00B050"/>
                </a:solidFill>
                <a:ea typeface="+mn-lt"/>
                <a:cs typeface="+mn-lt"/>
              </a:rPr>
              <a:t> a </a:t>
            </a:r>
            <a:r>
              <a:rPr lang="en-GB" sz="2000" err="1">
                <a:solidFill>
                  <a:srgbClr val="00B050"/>
                </a:solidFill>
                <a:ea typeface="+mn-lt"/>
                <a:cs typeface="+mn-lt"/>
              </a:rPr>
              <a:t>gofalu</a:t>
            </a:r>
            <a:r>
              <a:rPr lang="en-GB" sz="2000">
                <a:solidFill>
                  <a:srgbClr val="00B050"/>
                </a:solidFill>
                <a:ea typeface="+mn-lt"/>
                <a:cs typeface="+mn-lt"/>
              </a:rPr>
              <a:t> am </a:t>
            </a:r>
            <a:r>
              <a:rPr lang="en-GB" sz="2000" err="1">
                <a:solidFill>
                  <a:srgbClr val="00B050"/>
                </a:solidFill>
                <a:ea typeface="+mn-lt"/>
                <a:cs typeface="+mn-lt"/>
              </a:rPr>
              <a:t>eu</a:t>
            </a:r>
            <a:r>
              <a:rPr lang="en-GB" sz="2000">
                <a:solidFill>
                  <a:srgbClr val="00B050"/>
                </a:solidFill>
                <a:ea typeface="+mn-lt"/>
                <a:cs typeface="+mn-lt"/>
              </a:rPr>
              <a:t> </a:t>
            </a:r>
            <a:r>
              <a:rPr lang="en-GB" sz="2000" err="1">
                <a:solidFill>
                  <a:srgbClr val="00B050"/>
                </a:solidFill>
                <a:ea typeface="+mn-lt"/>
                <a:cs typeface="+mn-lt"/>
              </a:rPr>
              <a:t>lles</a:t>
            </a:r>
            <a:r>
              <a:rPr lang="en-GB" sz="2000">
                <a:solidFill>
                  <a:srgbClr val="00B050"/>
                </a:solidFill>
                <a:ea typeface="+mn-lt"/>
                <a:cs typeface="+mn-lt"/>
              </a:rPr>
              <a:t> </a:t>
            </a:r>
            <a:r>
              <a:rPr lang="en-GB" sz="2000" err="1">
                <a:solidFill>
                  <a:srgbClr val="00B050"/>
                </a:solidFill>
                <a:ea typeface="+mn-lt"/>
                <a:cs typeface="+mn-lt"/>
              </a:rPr>
              <a:t>eu</a:t>
            </a:r>
            <a:r>
              <a:rPr lang="en-GB" sz="2000">
                <a:solidFill>
                  <a:srgbClr val="00B050"/>
                </a:solidFill>
                <a:ea typeface="+mn-lt"/>
                <a:cs typeface="+mn-lt"/>
              </a:rPr>
              <a:t> </a:t>
            </a:r>
            <a:r>
              <a:rPr lang="en-GB" sz="2000" err="1">
                <a:solidFill>
                  <a:srgbClr val="00B050"/>
                </a:solidFill>
                <a:ea typeface="+mn-lt"/>
                <a:cs typeface="+mn-lt"/>
              </a:rPr>
              <a:t>hunain</a:t>
            </a:r>
            <a:r>
              <a:rPr lang="en-GB" sz="2000">
                <a:solidFill>
                  <a:srgbClr val="00B050"/>
                </a:solidFill>
                <a:ea typeface="+mn-lt"/>
                <a:cs typeface="+mn-lt"/>
              </a:rPr>
              <a:t>.</a:t>
            </a:r>
            <a:endParaRPr lang="en-US">
              <a:solidFill>
                <a:srgbClr val="00B050"/>
              </a:solidFill>
            </a:endParaRPr>
          </a:p>
        </p:txBody>
      </p:sp>
      <p:sp>
        <p:nvSpPr>
          <p:cNvPr id="14" name="TextBox 13">
            <a:extLst>
              <a:ext uri="{FF2B5EF4-FFF2-40B4-BE49-F238E27FC236}">
                <a16:creationId xmlns:a16="http://schemas.microsoft.com/office/drawing/2014/main" id="{13EC0085-D2A1-CE5A-3DAC-A68D25E83848}"/>
              </a:ext>
            </a:extLst>
          </p:cNvPr>
          <p:cNvSpPr txBox="1"/>
          <p:nvPr/>
        </p:nvSpPr>
        <p:spPr>
          <a:xfrm>
            <a:off x="8327817" y="5444064"/>
            <a:ext cx="3583674"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 </a:t>
            </a:r>
            <a:endParaRPr lang="en-US">
              <a:cs typeface="Calibri" panose="020F0502020204030204"/>
            </a:endParaRPr>
          </a:p>
          <a:p>
            <a:r>
              <a:rPr lang="en-GB" sz="2400" b="1" err="1">
                <a:solidFill>
                  <a:srgbClr val="00B050"/>
                </a:solidFill>
                <a:ea typeface="+mn-lt"/>
                <a:cs typeface="+mn-lt"/>
              </a:rPr>
              <a:t>Gwnewch</a:t>
            </a:r>
            <a:r>
              <a:rPr lang="en-GB" sz="2400" b="1">
                <a:solidFill>
                  <a:srgbClr val="00B050"/>
                </a:solidFill>
                <a:ea typeface="+mn-lt"/>
                <a:cs typeface="+mn-lt"/>
              </a:rPr>
              <a:t> les </a:t>
            </a:r>
            <a:r>
              <a:rPr lang="en-GB" sz="2400" b="1" err="1">
                <a:solidFill>
                  <a:srgbClr val="00B050"/>
                </a:solidFill>
                <a:ea typeface="+mn-lt"/>
                <a:cs typeface="+mn-lt"/>
              </a:rPr>
              <a:t>yn</a:t>
            </a:r>
            <a:r>
              <a:rPr lang="en-GB" sz="2400" b="1">
                <a:solidFill>
                  <a:srgbClr val="00B050"/>
                </a:solidFill>
                <a:ea typeface="+mn-lt"/>
                <a:cs typeface="+mn-lt"/>
              </a:rPr>
              <a:t> </a:t>
            </a:r>
            <a:r>
              <a:rPr lang="en-GB" sz="2400" b="1" err="1">
                <a:solidFill>
                  <a:srgbClr val="00B050"/>
                </a:solidFill>
                <a:ea typeface="+mn-lt"/>
                <a:cs typeface="+mn-lt"/>
              </a:rPr>
              <a:t>ffocws</a:t>
            </a:r>
            <a:r>
              <a:rPr lang="en-GB" sz="2400" b="1">
                <a:solidFill>
                  <a:srgbClr val="00B050"/>
                </a:solidFill>
                <a:ea typeface="+mn-lt"/>
                <a:cs typeface="+mn-lt"/>
              </a:rPr>
              <a:t> – </a:t>
            </a:r>
            <a:r>
              <a:rPr lang="en-GB" sz="2400" b="1" err="1">
                <a:solidFill>
                  <a:srgbClr val="00B050"/>
                </a:solidFill>
                <a:ea typeface="+mn-lt"/>
                <a:cs typeface="+mn-lt"/>
              </a:rPr>
              <a:t>beth</a:t>
            </a:r>
            <a:r>
              <a:rPr lang="en-GB" sz="2400" b="1">
                <a:solidFill>
                  <a:srgbClr val="00B050"/>
                </a:solidFill>
                <a:ea typeface="+mn-lt"/>
                <a:cs typeface="+mn-lt"/>
              </a:rPr>
              <a:t> </a:t>
            </a:r>
            <a:r>
              <a:rPr lang="en-GB" sz="2400" b="1" err="1">
                <a:solidFill>
                  <a:srgbClr val="00B050"/>
                </a:solidFill>
                <a:ea typeface="+mn-lt"/>
                <a:cs typeface="+mn-lt"/>
              </a:rPr>
              <a:t>sy'n</a:t>
            </a:r>
            <a:r>
              <a:rPr lang="en-GB" sz="2400" b="1">
                <a:solidFill>
                  <a:srgbClr val="00B050"/>
                </a:solidFill>
                <a:ea typeface="+mn-lt"/>
                <a:cs typeface="+mn-lt"/>
              </a:rPr>
              <a:t> </a:t>
            </a:r>
            <a:r>
              <a:rPr lang="en-GB" sz="2400" b="1" err="1">
                <a:solidFill>
                  <a:srgbClr val="00B050"/>
                </a:solidFill>
                <a:ea typeface="+mn-lt"/>
                <a:cs typeface="+mn-lt"/>
              </a:rPr>
              <a:t>gweithio</a:t>
            </a:r>
            <a:r>
              <a:rPr lang="en-GB" sz="2400" b="1">
                <a:solidFill>
                  <a:srgbClr val="00B050"/>
                </a:solidFill>
                <a:ea typeface="+mn-lt"/>
                <a:cs typeface="+mn-lt"/>
              </a:rPr>
              <a:t> </a:t>
            </a:r>
            <a:r>
              <a:rPr lang="en-GB" sz="2400" b="1" err="1">
                <a:solidFill>
                  <a:srgbClr val="00B050"/>
                </a:solidFill>
                <a:ea typeface="+mn-lt"/>
                <a:cs typeface="+mn-lt"/>
              </a:rPr>
              <a:t>i</a:t>
            </a:r>
            <a:r>
              <a:rPr lang="en-GB" sz="2400" b="1">
                <a:solidFill>
                  <a:srgbClr val="00B050"/>
                </a:solidFill>
                <a:ea typeface="+mn-lt"/>
                <a:cs typeface="+mn-lt"/>
              </a:rPr>
              <a:t> chi?</a:t>
            </a:r>
            <a:endParaRPr lang="en-GB">
              <a:solidFill>
                <a:srgbClr val="00B050"/>
              </a:solidFill>
              <a:ea typeface="+mn-lt"/>
              <a:cs typeface="+mn-lt"/>
            </a:endParaRPr>
          </a:p>
        </p:txBody>
      </p:sp>
      <p:pic>
        <p:nvPicPr>
          <p:cNvPr id="9" name="Picture 9" descr="Diagram&#10;&#10;Description automatically generated">
            <a:extLst>
              <a:ext uri="{FF2B5EF4-FFF2-40B4-BE49-F238E27FC236}">
                <a16:creationId xmlns:a16="http://schemas.microsoft.com/office/drawing/2014/main" id="{5EA00EED-4F31-EDEB-30D7-FDC14AB818D8}"/>
              </a:ext>
            </a:extLst>
          </p:cNvPr>
          <p:cNvPicPr>
            <a:picLocks noChangeAspect="1"/>
          </p:cNvPicPr>
          <p:nvPr/>
        </p:nvPicPr>
        <p:blipFill>
          <a:blip r:embed="rId10"/>
          <a:stretch>
            <a:fillRect/>
          </a:stretch>
        </p:blipFill>
        <p:spPr>
          <a:xfrm>
            <a:off x="7445828" y="1848686"/>
            <a:ext cx="3940628" cy="3529533"/>
          </a:xfrm>
          <a:prstGeom prst="rect">
            <a:avLst/>
          </a:prstGeom>
        </p:spPr>
      </p:pic>
    </p:spTree>
    <p:extLst>
      <p:ext uri="{BB962C8B-B14F-4D97-AF65-F5344CB8AC3E}">
        <p14:creationId xmlns:p14="http://schemas.microsoft.com/office/powerpoint/2010/main" val="4197081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7">
            <a:extLst>
              <a:ext uri="{FF2B5EF4-FFF2-40B4-BE49-F238E27FC236}">
                <a16:creationId xmlns:a16="http://schemas.microsoft.com/office/drawing/2014/main" id="{0A49D13F-A02B-34DF-3E84-B90D79FF944D}"/>
              </a:ext>
            </a:extLst>
          </p:cNvPr>
          <p:cNvSpPr txBox="1">
            <a:spLocks/>
          </p:cNvSpPr>
          <p:nvPr/>
        </p:nvSpPr>
        <p:spPr>
          <a:xfrm>
            <a:off x="360549" y="208258"/>
            <a:ext cx="4296511" cy="1037624"/>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pPr>
            <a:r>
              <a:rPr lang="en-GB" sz="3300" b="1" spc="-4" err="1">
                <a:solidFill>
                  <a:srgbClr val="00B050"/>
                </a:solidFill>
                <a:cs typeface="Calibri Light"/>
              </a:rPr>
              <a:t>Cynllun</a:t>
            </a:r>
            <a:r>
              <a:rPr lang="en-GB" sz="3300" b="1" spc="-4">
                <a:solidFill>
                  <a:srgbClr val="00B050"/>
                </a:solidFill>
                <a:cs typeface="Calibri Light"/>
              </a:rPr>
              <a:t> </a:t>
            </a:r>
            <a:r>
              <a:rPr lang="en-GB" sz="3300" b="1" spc="-4" err="1">
                <a:solidFill>
                  <a:srgbClr val="00B050"/>
                </a:solidFill>
                <a:cs typeface="Calibri Light"/>
              </a:rPr>
              <a:t>wrth</a:t>
            </a:r>
            <a:r>
              <a:rPr lang="en-GB" sz="3300" b="1" spc="-4">
                <a:solidFill>
                  <a:srgbClr val="00B050"/>
                </a:solidFill>
                <a:cs typeface="Calibri Light"/>
              </a:rPr>
              <a:t> Gefn </a:t>
            </a:r>
          </a:p>
          <a:p>
            <a:pPr marL="9525">
              <a:lnSpc>
                <a:spcPct val="100000"/>
              </a:lnSpc>
              <a:spcBef>
                <a:spcPts val="71"/>
              </a:spcBef>
            </a:pPr>
            <a:r>
              <a:rPr lang="en-GB" sz="3300" b="1" spc="-4">
                <a:solidFill>
                  <a:srgbClr val="00B050"/>
                </a:solidFill>
                <a:cs typeface="Calibri Light"/>
              </a:rPr>
              <a:t>(</a:t>
            </a:r>
            <a:r>
              <a:rPr lang="en-GB" sz="3300" b="1" spc="-4" err="1">
                <a:solidFill>
                  <a:srgbClr val="00B050"/>
                </a:solidFill>
                <a:cs typeface="Calibri Light"/>
              </a:rPr>
              <a:t>Achos</a:t>
            </a:r>
            <a:r>
              <a:rPr lang="en-GB" sz="3300" b="1" spc="-4">
                <a:solidFill>
                  <a:srgbClr val="00B050"/>
                </a:solidFill>
                <a:cs typeface="Calibri Light"/>
              </a:rPr>
              <a:t> </a:t>
            </a:r>
            <a:r>
              <a:rPr lang="en-GB" sz="3300" b="1" spc="-4" err="1">
                <a:solidFill>
                  <a:srgbClr val="00B050"/>
                </a:solidFill>
                <a:cs typeface="Calibri Light"/>
              </a:rPr>
              <a:t>Pryder</a:t>
            </a:r>
            <a:r>
              <a:rPr lang="en-GB" sz="3300" b="1" spc="-4">
                <a:solidFill>
                  <a:srgbClr val="00B050"/>
                </a:solidFill>
                <a:cs typeface="Calibri Light"/>
              </a:rPr>
              <a:t>)</a:t>
            </a:r>
          </a:p>
        </p:txBody>
      </p:sp>
      <p:pic>
        <p:nvPicPr>
          <p:cNvPr id="5" name="Picture 6" descr="Table&#10;&#10;Description automatically generated">
            <a:extLst>
              <a:ext uri="{FF2B5EF4-FFF2-40B4-BE49-F238E27FC236}">
                <a16:creationId xmlns:a16="http://schemas.microsoft.com/office/drawing/2014/main" id="{F5202F81-BD7F-4B94-4001-6546655725E3}"/>
              </a:ext>
            </a:extLst>
          </p:cNvPr>
          <p:cNvPicPr>
            <a:picLocks noChangeAspect="1"/>
          </p:cNvPicPr>
          <p:nvPr/>
        </p:nvPicPr>
        <p:blipFill>
          <a:blip r:embed="rId3"/>
          <a:stretch>
            <a:fillRect/>
          </a:stretch>
        </p:blipFill>
        <p:spPr>
          <a:xfrm>
            <a:off x="5579328" y="1665947"/>
            <a:ext cx="6162907" cy="1766693"/>
          </a:xfrm>
          <a:prstGeom prst="rect">
            <a:avLst/>
          </a:prstGeom>
        </p:spPr>
      </p:pic>
      <p:sp>
        <p:nvSpPr>
          <p:cNvPr id="9" name="TextBox 8">
            <a:extLst>
              <a:ext uri="{FF2B5EF4-FFF2-40B4-BE49-F238E27FC236}">
                <a16:creationId xmlns:a16="http://schemas.microsoft.com/office/drawing/2014/main" id="{5E0E79C9-047D-6C1B-BB06-19BA48CD3EB3}"/>
              </a:ext>
            </a:extLst>
          </p:cNvPr>
          <p:cNvSpPr txBox="1"/>
          <p:nvPr/>
        </p:nvSpPr>
        <p:spPr>
          <a:xfrm>
            <a:off x="5697942" y="4064884"/>
            <a:ext cx="6043277" cy="830997"/>
          </a:xfrm>
          <a:prstGeom prst="rect">
            <a:avLst/>
          </a:prstGeom>
          <a:solidFill>
            <a:schemeClr val="accent1">
              <a:lumMod val="20000"/>
              <a:lumOff val="80000"/>
            </a:schemeClr>
          </a:solid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ea typeface="+mn-lt"/>
                <a:cs typeface="+mn-lt"/>
              </a:rPr>
              <a:t>Mae </a:t>
            </a:r>
            <a:r>
              <a:rPr lang="en-GB" sz="2400" err="1">
                <a:solidFill>
                  <a:srgbClr val="FF0000"/>
                </a:solidFill>
                <a:ea typeface="+mn-lt"/>
                <a:cs typeface="+mn-lt"/>
              </a:rPr>
              <a:t>angen</a:t>
            </a:r>
            <a:r>
              <a:rPr lang="en-GB" sz="2400">
                <a:solidFill>
                  <a:srgbClr val="FF0000"/>
                </a:solidFill>
                <a:ea typeface="+mn-lt"/>
                <a:cs typeface="+mn-lt"/>
              </a:rPr>
              <a:t> </a:t>
            </a:r>
            <a:r>
              <a:rPr lang="en-GB" sz="2400" err="1">
                <a:solidFill>
                  <a:srgbClr val="FF0000"/>
                </a:solidFill>
                <a:ea typeface="+mn-lt"/>
                <a:cs typeface="+mn-lt"/>
              </a:rPr>
              <a:t>i</a:t>
            </a:r>
            <a:r>
              <a:rPr lang="en-GB" sz="2400">
                <a:solidFill>
                  <a:srgbClr val="FF0000"/>
                </a:solidFill>
                <a:ea typeface="+mn-lt"/>
                <a:cs typeface="+mn-lt"/>
              </a:rPr>
              <a:t> chi </a:t>
            </a:r>
            <a:r>
              <a:rPr lang="en-GB" sz="2400" err="1">
                <a:solidFill>
                  <a:srgbClr val="FF0000"/>
                </a:solidFill>
                <a:ea typeface="+mn-lt"/>
                <a:cs typeface="+mn-lt"/>
              </a:rPr>
              <a:t>fod</a:t>
            </a:r>
            <a:r>
              <a:rPr lang="en-GB" sz="2400">
                <a:solidFill>
                  <a:srgbClr val="FF0000"/>
                </a:solidFill>
                <a:ea typeface="+mn-lt"/>
                <a:cs typeface="+mn-lt"/>
              </a:rPr>
              <a:t> '</a:t>
            </a:r>
            <a:r>
              <a:rPr lang="en-GB" sz="2400" err="1">
                <a:solidFill>
                  <a:srgbClr val="FF0000"/>
                </a:solidFill>
                <a:ea typeface="+mn-lt"/>
                <a:cs typeface="+mn-lt"/>
              </a:rPr>
              <a:t>Ar</a:t>
            </a:r>
            <a:r>
              <a:rPr lang="en-GB" sz="2400">
                <a:solidFill>
                  <a:srgbClr val="FF0000"/>
                </a:solidFill>
                <a:ea typeface="+mn-lt"/>
                <a:cs typeface="+mn-lt"/>
              </a:rPr>
              <a:t> y </a:t>
            </a:r>
            <a:r>
              <a:rPr lang="en-GB" sz="2400" err="1">
                <a:solidFill>
                  <a:srgbClr val="FF0000"/>
                </a:solidFill>
                <a:ea typeface="+mn-lt"/>
                <a:cs typeface="+mn-lt"/>
              </a:rPr>
              <a:t>Trywydd</a:t>
            </a:r>
            <a:r>
              <a:rPr lang="en-GB" sz="2400">
                <a:solidFill>
                  <a:srgbClr val="FF0000"/>
                </a:solidFill>
                <a:ea typeface="+mn-lt"/>
                <a:cs typeface="+mn-lt"/>
              </a:rPr>
              <a:t> </a:t>
            </a:r>
            <a:r>
              <a:rPr lang="en-GB" sz="2400" err="1">
                <a:solidFill>
                  <a:srgbClr val="FF0000"/>
                </a:solidFill>
                <a:ea typeface="+mn-lt"/>
                <a:cs typeface="+mn-lt"/>
              </a:rPr>
              <a:t>Iawn</a:t>
            </a:r>
            <a:r>
              <a:rPr lang="en-GB" sz="2400">
                <a:solidFill>
                  <a:srgbClr val="FF0000"/>
                </a:solidFill>
                <a:ea typeface="+mn-lt"/>
                <a:cs typeface="+mn-lt"/>
              </a:rPr>
              <a:t>' </a:t>
            </a:r>
            <a:r>
              <a:rPr lang="en-GB" sz="2400" err="1">
                <a:solidFill>
                  <a:srgbClr val="FF0000"/>
                </a:solidFill>
                <a:ea typeface="+mn-lt"/>
                <a:cs typeface="+mn-lt"/>
              </a:rPr>
              <a:t>erbyn</a:t>
            </a:r>
            <a:r>
              <a:rPr lang="en-GB" sz="2400">
                <a:solidFill>
                  <a:srgbClr val="FF0000"/>
                </a:solidFill>
                <a:ea typeface="+mn-lt"/>
                <a:cs typeface="+mn-lt"/>
              </a:rPr>
              <a:t> </a:t>
            </a:r>
            <a:r>
              <a:rPr lang="en-GB" sz="2400" err="1">
                <a:solidFill>
                  <a:srgbClr val="FF0000"/>
                </a:solidFill>
                <a:ea typeface="+mn-lt"/>
                <a:cs typeface="+mn-lt"/>
              </a:rPr>
              <a:t>diwedd</a:t>
            </a:r>
            <a:r>
              <a:rPr lang="en-GB" sz="2400">
                <a:solidFill>
                  <a:srgbClr val="FF0000"/>
                </a:solidFill>
                <a:ea typeface="+mn-lt"/>
                <a:cs typeface="+mn-lt"/>
              </a:rPr>
              <a:t> PAP 3 </a:t>
            </a:r>
            <a:r>
              <a:rPr lang="en-GB" sz="2400" err="1">
                <a:solidFill>
                  <a:srgbClr val="FF0000"/>
                </a:solidFill>
                <a:ea typeface="+mn-lt"/>
                <a:cs typeface="+mn-lt"/>
              </a:rPr>
              <a:t>yn</a:t>
            </a:r>
            <a:r>
              <a:rPr lang="en-GB" sz="2400">
                <a:solidFill>
                  <a:srgbClr val="FF0000"/>
                </a:solidFill>
                <a:ea typeface="+mn-lt"/>
                <a:cs typeface="+mn-lt"/>
              </a:rPr>
              <a:t> BA3 er </a:t>
            </a:r>
            <a:r>
              <a:rPr lang="en-GB" sz="2400" err="1">
                <a:solidFill>
                  <a:srgbClr val="FF0000"/>
                </a:solidFill>
                <a:ea typeface="+mn-lt"/>
                <a:cs typeface="+mn-lt"/>
              </a:rPr>
              <a:t>mwyn</a:t>
            </a:r>
            <a:r>
              <a:rPr lang="en-GB" sz="2400">
                <a:solidFill>
                  <a:srgbClr val="FF0000"/>
                </a:solidFill>
                <a:ea typeface="+mn-lt"/>
                <a:cs typeface="+mn-lt"/>
              </a:rPr>
              <a:t> </a:t>
            </a:r>
            <a:r>
              <a:rPr lang="en-GB" sz="2400" err="1">
                <a:solidFill>
                  <a:srgbClr val="FF0000"/>
                </a:solidFill>
                <a:ea typeface="+mn-lt"/>
                <a:cs typeface="+mn-lt"/>
              </a:rPr>
              <a:t>pasio'r</a:t>
            </a:r>
            <a:r>
              <a:rPr lang="en-GB" sz="2400">
                <a:solidFill>
                  <a:srgbClr val="FF0000"/>
                </a:solidFill>
                <a:ea typeface="+mn-lt"/>
                <a:cs typeface="+mn-lt"/>
              </a:rPr>
              <a:t> </a:t>
            </a:r>
            <a:r>
              <a:rPr lang="en-GB" sz="2400" err="1">
                <a:solidFill>
                  <a:srgbClr val="FF0000"/>
                </a:solidFill>
                <a:ea typeface="+mn-lt"/>
                <a:cs typeface="+mn-lt"/>
              </a:rPr>
              <a:t>cwrs</a:t>
            </a:r>
            <a:r>
              <a:rPr lang="en-GB" sz="2400">
                <a:solidFill>
                  <a:srgbClr val="FF0000"/>
                </a:solidFill>
                <a:ea typeface="+mn-lt"/>
                <a:cs typeface="+mn-lt"/>
              </a:rPr>
              <a:t>.</a:t>
            </a:r>
            <a:endParaRPr lang="en-US">
              <a:solidFill>
                <a:srgbClr val="FF0000"/>
              </a:solidFill>
              <a:ea typeface="+mn-lt"/>
              <a:cs typeface="+mn-lt"/>
            </a:endParaRPr>
          </a:p>
        </p:txBody>
      </p:sp>
      <p:sp>
        <p:nvSpPr>
          <p:cNvPr id="10" name="TextBox 9">
            <a:extLst>
              <a:ext uri="{FF2B5EF4-FFF2-40B4-BE49-F238E27FC236}">
                <a16:creationId xmlns:a16="http://schemas.microsoft.com/office/drawing/2014/main" id="{9FCB6FA7-387F-8CC9-B58D-7382AA679C7C}"/>
              </a:ext>
            </a:extLst>
          </p:cNvPr>
          <p:cNvSpPr txBox="1"/>
          <p:nvPr/>
        </p:nvSpPr>
        <p:spPr>
          <a:xfrm>
            <a:off x="5890178" y="5388990"/>
            <a:ext cx="6142259" cy="1261884"/>
          </a:xfrm>
          <a:prstGeom prst="rect">
            <a:avLst/>
          </a:prstGeom>
          <a:solidFill>
            <a:schemeClr val="accent4">
              <a:lumMod val="20000"/>
              <a:lumOff val="80000"/>
            </a:schemeClr>
          </a:solidFill>
          <a:ln w="57150">
            <a:solidFill>
              <a:srgbClr val="FF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solidFill>
                  <a:srgbClr val="FF0000"/>
                </a:solidFill>
                <a:latin typeface="Arial"/>
                <a:cs typeface="Arial"/>
              </a:rPr>
              <a:t>GWEITHRED: </a:t>
            </a:r>
            <a:endParaRPr lang="en-US">
              <a:solidFill>
                <a:srgbClr val="FF0000"/>
              </a:solidFill>
            </a:endParaRPr>
          </a:p>
          <a:p>
            <a:r>
              <a:rPr lang="en-GB" sz="2400" b="1" err="1">
                <a:solidFill>
                  <a:srgbClr val="00B050"/>
                </a:solidFill>
                <a:ea typeface="+mn-lt"/>
                <a:cs typeface="+mn-lt"/>
              </a:rPr>
              <a:t>Darllenwch</a:t>
            </a:r>
            <a:r>
              <a:rPr lang="en-GB" sz="2400" b="1">
                <a:solidFill>
                  <a:srgbClr val="00B050"/>
                </a:solidFill>
                <a:ea typeface="+mn-lt"/>
                <a:cs typeface="+mn-lt"/>
              </a:rPr>
              <a:t> y </a:t>
            </a:r>
            <a:r>
              <a:rPr lang="en-GB" sz="2400" b="1" err="1">
                <a:solidFill>
                  <a:srgbClr val="00B050"/>
                </a:solidFill>
                <a:ea typeface="+mn-lt"/>
                <a:cs typeface="+mn-lt"/>
              </a:rPr>
              <a:t>dogfennau</a:t>
            </a:r>
            <a:r>
              <a:rPr lang="en-GB" sz="2400" b="1">
                <a:solidFill>
                  <a:srgbClr val="00B050"/>
                </a:solidFill>
                <a:ea typeface="+mn-lt"/>
                <a:cs typeface="+mn-lt"/>
              </a:rPr>
              <a:t> </a:t>
            </a:r>
            <a:r>
              <a:rPr lang="en-GB" sz="2400" b="1" err="1">
                <a:solidFill>
                  <a:srgbClr val="00B050"/>
                </a:solidFill>
                <a:ea typeface="+mn-lt"/>
                <a:cs typeface="+mn-lt"/>
              </a:rPr>
              <a:t>Cynllun</a:t>
            </a:r>
            <a:r>
              <a:rPr lang="en-GB" sz="2400" b="1">
                <a:solidFill>
                  <a:srgbClr val="00B050"/>
                </a:solidFill>
                <a:ea typeface="+mn-lt"/>
                <a:cs typeface="+mn-lt"/>
              </a:rPr>
              <a:t> </a:t>
            </a:r>
            <a:r>
              <a:rPr lang="en-GB" sz="2400" b="1" err="1">
                <a:solidFill>
                  <a:srgbClr val="00B050"/>
                </a:solidFill>
                <a:ea typeface="+mn-lt"/>
                <a:cs typeface="+mn-lt"/>
              </a:rPr>
              <a:t>wrth</a:t>
            </a:r>
            <a:r>
              <a:rPr lang="en-GB" sz="2400" b="1">
                <a:solidFill>
                  <a:srgbClr val="00B050"/>
                </a:solidFill>
                <a:ea typeface="+mn-lt"/>
                <a:cs typeface="+mn-lt"/>
              </a:rPr>
              <a:t> </a:t>
            </a:r>
            <a:r>
              <a:rPr lang="en-GB" sz="2400" b="1" err="1">
                <a:solidFill>
                  <a:srgbClr val="00B050"/>
                </a:solidFill>
                <a:ea typeface="+mn-lt"/>
                <a:cs typeface="+mn-lt"/>
              </a:rPr>
              <a:t>gefn</a:t>
            </a:r>
            <a:r>
              <a:rPr lang="en-GB" sz="2400" b="1">
                <a:solidFill>
                  <a:srgbClr val="00B050"/>
                </a:solidFill>
                <a:ea typeface="+mn-lt"/>
                <a:cs typeface="+mn-lt"/>
              </a:rPr>
              <a:t> </a:t>
            </a:r>
            <a:r>
              <a:rPr lang="en-GB" sz="2400" b="1" err="1">
                <a:solidFill>
                  <a:srgbClr val="00B050"/>
                </a:solidFill>
                <a:ea typeface="+mn-lt"/>
                <a:cs typeface="+mn-lt"/>
              </a:rPr>
              <a:t>fel</a:t>
            </a:r>
            <a:r>
              <a:rPr lang="en-GB" sz="2400" b="1">
                <a:solidFill>
                  <a:srgbClr val="00B050"/>
                </a:solidFill>
                <a:ea typeface="+mn-lt"/>
                <a:cs typeface="+mn-lt"/>
              </a:rPr>
              <a:t> </a:t>
            </a:r>
            <a:r>
              <a:rPr lang="en-GB" sz="2400" b="1" err="1">
                <a:solidFill>
                  <a:srgbClr val="00B050"/>
                </a:solidFill>
                <a:ea typeface="+mn-lt"/>
                <a:cs typeface="+mn-lt"/>
              </a:rPr>
              <a:t>eich</a:t>
            </a:r>
            <a:r>
              <a:rPr lang="en-GB" sz="2400" b="1">
                <a:solidFill>
                  <a:srgbClr val="00B050"/>
                </a:solidFill>
                <a:ea typeface="+mn-lt"/>
                <a:cs typeface="+mn-lt"/>
              </a:rPr>
              <a:t> bod </a:t>
            </a:r>
            <a:r>
              <a:rPr lang="en-GB" sz="2400" b="1" err="1">
                <a:solidFill>
                  <a:srgbClr val="00B050"/>
                </a:solidFill>
                <a:ea typeface="+mn-lt"/>
                <a:cs typeface="+mn-lt"/>
              </a:rPr>
              <a:t>yn</a:t>
            </a:r>
            <a:r>
              <a:rPr lang="en-GB" sz="2400" b="1">
                <a:solidFill>
                  <a:srgbClr val="00B050"/>
                </a:solidFill>
                <a:ea typeface="+mn-lt"/>
                <a:cs typeface="+mn-lt"/>
              </a:rPr>
              <a:t> </a:t>
            </a:r>
            <a:r>
              <a:rPr lang="en-GB" sz="2400" b="1" err="1">
                <a:solidFill>
                  <a:srgbClr val="00B050"/>
                </a:solidFill>
                <a:ea typeface="+mn-lt"/>
                <a:cs typeface="+mn-lt"/>
              </a:rPr>
              <a:t>gyfarwydd</a:t>
            </a:r>
            <a:r>
              <a:rPr lang="en-GB" sz="2400" b="1">
                <a:solidFill>
                  <a:srgbClr val="00B050"/>
                </a:solidFill>
                <a:ea typeface="+mn-lt"/>
                <a:cs typeface="+mn-lt"/>
              </a:rPr>
              <a:t> </a:t>
            </a:r>
            <a:r>
              <a:rPr lang="en-GB" sz="2400" b="1" err="1">
                <a:solidFill>
                  <a:srgbClr val="00B050"/>
                </a:solidFill>
                <a:ea typeface="+mn-lt"/>
                <a:cs typeface="+mn-lt"/>
              </a:rPr>
              <a:t>â'r</a:t>
            </a:r>
            <a:r>
              <a:rPr lang="en-GB" sz="2400" b="1">
                <a:solidFill>
                  <a:srgbClr val="00B050"/>
                </a:solidFill>
                <a:ea typeface="+mn-lt"/>
                <a:cs typeface="+mn-lt"/>
              </a:rPr>
              <a:t> broses</a:t>
            </a:r>
            <a:endParaRPr lang="en-GB" b="1">
              <a:solidFill>
                <a:srgbClr val="00B050"/>
              </a:solidFill>
            </a:endParaRPr>
          </a:p>
        </p:txBody>
      </p:sp>
      <p:sp>
        <p:nvSpPr>
          <p:cNvPr id="12" name="TextBox 11">
            <a:extLst>
              <a:ext uri="{FF2B5EF4-FFF2-40B4-BE49-F238E27FC236}">
                <a16:creationId xmlns:a16="http://schemas.microsoft.com/office/drawing/2014/main" id="{1D050A89-DC42-C36A-56B3-D193347427A2}"/>
              </a:ext>
            </a:extLst>
          </p:cNvPr>
          <p:cNvSpPr txBox="1"/>
          <p:nvPr/>
        </p:nvSpPr>
        <p:spPr>
          <a:xfrm>
            <a:off x="297545" y="1476831"/>
            <a:ext cx="4847768" cy="5170646"/>
          </a:xfrm>
          <a:prstGeom prst="rect">
            <a:avLst/>
          </a:prstGeom>
          <a:solidFill>
            <a:schemeClr val="accent4">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rgbClr val="00B050"/>
                </a:solidFill>
                <a:ea typeface="+mn-lt"/>
                <a:cs typeface="+mn-lt"/>
              </a:rPr>
              <a:t>Mae </a:t>
            </a:r>
            <a:r>
              <a:rPr lang="en-GB" sz="2200" err="1">
                <a:solidFill>
                  <a:srgbClr val="00B050"/>
                </a:solidFill>
                <a:ea typeface="+mn-lt"/>
                <a:cs typeface="+mn-lt"/>
              </a:rPr>
              <a:t>llawer</a:t>
            </a:r>
            <a:r>
              <a:rPr lang="en-GB" sz="2200">
                <a:solidFill>
                  <a:srgbClr val="00B050"/>
                </a:solidFill>
                <a:ea typeface="+mn-lt"/>
                <a:cs typeface="+mn-lt"/>
              </a:rPr>
              <a:t> o </a:t>
            </a:r>
            <a:r>
              <a:rPr lang="en-GB" sz="2200" err="1">
                <a:solidFill>
                  <a:srgbClr val="00B050"/>
                </a:solidFill>
                <a:ea typeface="+mn-lt"/>
                <a:cs typeface="+mn-lt"/>
              </a:rPr>
              <a:t>resymau</a:t>
            </a:r>
            <a:r>
              <a:rPr lang="en-GB" sz="2200">
                <a:solidFill>
                  <a:srgbClr val="00B050"/>
                </a:solidFill>
                <a:ea typeface="+mn-lt"/>
                <a:cs typeface="+mn-lt"/>
              </a:rPr>
              <a:t> </a:t>
            </a:r>
            <a:r>
              <a:rPr lang="en-GB" sz="2200" err="1">
                <a:solidFill>
                  <a:srgbClr val="00B050"/>
                </a:solidFill>
                <a:ea typeface="+mn-lt"/>
                <a:cs typeface="+mn-lt"/>
              </a:rPr>
              <a:t>posibl</a:t>
            </a:r>
            <a:r>
              <a:rPr lang="en-GB" sz="2200">
                <a:solidFill>
                  <a:srgbClr val="00B050"/>
                </a:solidFill>
                <a:ea typeface="+mn-lt"/>
                <a:cs typeface="+mn-lt"/>
              </a:rPr>
              <a:t> pam y </a:t>
            </a:r>
            <a:r>
              <a:rPr lang="en-GB" sz="2200" err="1">
                <a:solidFill>
                  <a:srgbClr val="00B050"/>
                </a:solidFill>
                <a:ea typeface="+mn-lt"/>
                <a:cs typeface="+mn-lt"/>
              </a:rPr>
              <a:t>gallaidarpar</a:t>
            </a:r>
            <a:r>
              <a:rPr lang="en-GB" sz="2200">
                <a:solidFill>
                  <a:srgbClr val="00B050"/>
                </a:solidFill>
                <a:ea typeface="+mn-lt"/>
                <a:cs typeface="+mn-lt"/>
              </a:rPr>
              <a:t> </a:t>
            </a:r>
            <a:r>
              <a:rPr lang="en-GB" sz="2200" err="1">
                <a:solidFill>
                  <a:srgbClr val="00B050"/>
                </a:solidFill>
                <a:ea typeface="+mn-lt"/>
                <a:cs typeface="+mn-lt"/>
              </a:rPr>
              <a:t>athrawon</a:t>
            </a:r>
            <a:r>
              <a:rPr lang="en-GB" sz="2200">
                <a:solidFill>
                  <a:srgbClr val="00B050"/>
                </a:solidFill>
                <a:ea typeface="+mn-lt"/>
                <a:cs typeface="+mn-lt"/>
              </a:rPr>
              <a:t> </a:t>
            </a:r>
            <a:r>
              <a:rPr lang="en-GB" sz="2200" err="1">
                <a:solidFill>
                  <a:srgbClr val="00B050"/>
                </a:solidFill>
                <a:ea typeface="+mn-lt"/>
                <a:cs typeface="+mn-lt"/>
              </a:rPr>
              <a:t>gyrraedd</a:t>
            </a:r>
            <a:r>
              <a:rPr lang="en-GB" sz="2200">
                <a:solidFill>
                  <a:srgbClr val="00B050"/>
                </a:solidFill>
                <a:ea typeface="+mn-lt"/>
                <a:cs typeface="+mn-lt"/>
              </a:rPr>
              <a:t> </a:t>
            </a:r>
            <a:r>
              <a:rPr lang="en-GB" sz="2200" err="1">
                <a:solidFill>
                  <a:srgbClr val="00B050"/>
                </a:solidFill>
                <a:ea typeface="+mn-lt"/>
                <a:cs typeface="+mn-lt"/>
              </a:rPr>
              <a:t>pwynt</a:t>
            </a:r>
            <a:r>
              <a:rPr lang="en-GB" sz="2200">
                <a:solidFill>
                  <a:srgbClr val="00B050"/>
                </a:solidFill>
                <a:ea typeface="+mn-lt"/>
                <a:cs typeface="+mn-lt"/>
              </a:rPr>
              <a:t> </a:t>
            </a:r>
            <a:r>
              <a:rPr lang="en-GB" sz="2200" err="1">
                <a:solidFill>
                  <a:srgbClr val="00B050"/>
                </a:solidFill>
                <a:ea typeface="+mn-lt"/>
                <a:cs typeface="+mn-lt"/>
              </a:rPr>
              <a:t>lle</a:t>
            </a:r>
            <a:r>
              <a:rPr lang="en-GB" sz="2200">
                <a:solidFill>
                  <a:srgbClr val="00B050"/>
                </a:solidFill>
                <a:ea typeface="+mn-lt"/>
                <a:cs typeface="+mn-lt"/>
              </a:rPr>
              <a:t> </a:t>
            </a:r>
            <a:r>
              <a:rPr lang="en-GB" sz="2200" err="1">
                <a:solidFill>
                  <a:srgbClr val="00B050"/>
                </a:solidFill>
                <a:ea typeface="+mn-lt"/>
                <a:cs typeface="+mn-lt"/>
              </a:rPr>
              <a:t>mae</a:t>
            </a:r>
            <a:r>
              <a:rPr lang="en-GB" sz="2200">
                <a:solidFill>
                  <a:srgbClr val="00B050"/>
                </a:solidFill>
                <a:ea typeface="+mn-lt"/>
                <a:cs typeface="+mn-lt"/>
              </a:rPr>
              <a:t> </a:t>
            </a:r>
            <a:r>
              <a:rPr lang="en-GB" sz="2200" err="1">
                <a:solidFill>
                  <a:srgbClr val="00B050"/>
                </a:solidFill>
                <a:ea typeface="+mn-lt"/>
                <a:cs typeface="+mn-lt"/>
              </a:rPr>
              <a:t>angen</a:t>
            </a:r>
            <a:r>
              <a:rPr lang="en-GB" sz="2200">
                <a:solidFill>
                  <a:srgbClr val="00B050"/>
                </a:solidFill>
                <a:ea typeface="+mn-lt"/>
                <a:cs typeface="+mn-lt"/>
              </a:rPr>
              <a:t> </a:t>
            </a:r>
            <a:r>
              <a:rPr lang="en-GB" sz="2200" err="1">
                <a:solidFill>
                  <a:srgbClr val="00B050"/>
                </a:solidFill>
                <a:ea typeface="+mn-lt"/>
                <a:cs typeface="+mn-lt"/>
              </a:rPr>
              <a:t>gweithredu’r</a:t>
            </a:r>
            <a:r>
              <a:rPr lang="en-GB" sz="2200">
                <a:solidFill>
                  <a:srgbClr val="00B050"/>
                </a:solidFill>
                <a:ea typeface="+mn-lt"/>
                <a:cs typeface="+mn-lt"/>
              </a:rPr>
              <a:t> </a:t>
            </a:r>
            <a:r>
              <a:rPr lang="en-GB" sz="2200" err="1">
                <a:solidFill>
                  <a:srgbClr val="00B050"/>
                </a:solidFill>
                <a:ea typeface="+mn-lt"/>
                <a:cs typeface="+mn-lt"/>
              </a:rPr>
              <a:t>cynlluniau</a:t>
            </a:r>
            <a:r>
              <a:rPr lang="en-GB" sz="2200">
                <a:solidFill>
                  <a:srgbClr val="00B050"/>
                </a:solidFill>
                <a:ea typeface="+mn-lt"/>
                <a:cs typeface="+mn-lt"/>
              </a:rPr>
              <a:t> </a:t>
            </a:r>
            <a:r>
              <a:rPr lang="en-GB" sz="2200" err="1">
                <a:solidFill>
                  <a:srgbClr val="00B050"/>
                </a:solidFill>
                <a:ea typeface="+mn-lt"/>
                <a:cs typeface="+mn-lt"/>
              </a:rPr>
              <a:t>wrth</a:t>
            </a:r>
            <a:r>
              <a:rPr lang="en-GB" sz="2200">
                <a:solidFill>
                  <a:srgbClr val="00B050"/>
                </a:solidFill>
                <a:ea typeface="+mn-lt"/>
                <a:cs typeface="+mn-lt"/>
              </a:rPr>
              <a:t> </a:t>
            </a:r>
            <a:r>
              <a:rPr lang="en-GB" sz="2200" err="1">
                <a:solidFill>
                  <a:srgbClr val="00B050"/>
                </a:solidFill>
                <a:ea typeface="+mn-lt"/>
                <a:cs typeface="+mn-lt"/>
              </a:rPr>
              <a:t>gefn</a:t>
            </a:r>
            <a:r>
              <a:rPr lang="en-GB" sz="2200">
                <a:solidFill>
                  <a:srgbClr val="00B050"/>
                </a:solidFill>
                <a:ea typeface="+mn-lt"/>
                <a:cs typeface="+mn-lt"/>
              </a:rPr>
              <a:t> ac </a:t>
            </a:r>
            <a:r>
              <a:rPr lang="en-GB" sz="2200" err="1">
                <a:solidFill>
                  <a:srgbClr val="00B050"/>
                </a:solidFill>
                <a:ea typeface="+mn-lt"/>
                <a:cs typeface="+mn-lt"/>
              </a:rPr>
              <a:t>mae</a:t>
            </a:r>
            <a:r>
              <a:rPr lang="en-GB" sz="2200">
                <a:solidFill>
                  <a:srgbClr val="00B050"/>
                </a:solidFill>
                <a:ea typeface="+mn-lt"/>
                <a:cs typeface="+mn-lt"/>
              </a:rPr>
              <a:t> </a:t>
            </a:r>
            <a:r>
              <a:rPr lang="en-GB" sz="2200" err="1">
                <a:solidFill>
                  <a:srgbClr val="00B050"/>
                </a:solidFill>
                <a:ea typeface="+mn-lt"/>
                <a:cs typeface="+mn-lt"/>
              </a:rPr>
              <a:t>angen</a:t>
            </a:r>
            <a:r>
              <a:rPr lang="en-GB" sz="2200">
                <a:solidFill>
                  <a:srgbClr val="00B050"/>
                </a:solidFill>
                <a:ea typeface="+mn-lt"/>
                <a:cs typeface="+mn-lt"/>
              </a:rPr>
              <a:t> </a:t>
            </a:r>
            <a:r>
              <a:rPr lang="en-GB" sz="2200" err="1">
                <a:solidFill>
                  <a:srgbClr val="00B050"/>
                </a:solidFill>
                <a:ea typeface="+mn-lt"/>
                <a:cs typeface="+mn-lt"/>
              </a:rPr>
              <a:t>cymorth</a:t>
            </a:r>
            <a:r>
              <a:rPr lang="en-GB" sz="2200">
                <a:solidFill>
                  <a:srgbClr val="00B050"/>
                </a:solidFill>
                <a:ea typeface="+mn-lt"/>
                <a:cs typeface="+mn-lt"/>
              </a:rPr>
              <a:t>/</a:t>
            </a:r>
            <a:r>
              <a:rPr lang="en-GB" sz="2200" err="1">
                <a:solidFill>
                  <a:srgbClr val="00B050"/>
                </a:solidFill>
                <a:ea typeface="+mn-lt"/>
                <a:cs typeface="+mn-lt"/>
              </a:rPr>
              <a:t>gweithredu</a:t>
            </a:r>
            <a:r>
              <a:rPr lang="en-GB" sz="2200">
                <a:solidFill>
                  <a:srgbClr val="00B050"/>
                </a:solidFill>
                <a:ea typeface="+mn-lt"/>
                <a:cs typeface="+mn-lt"/>
              </a:rPr>
              <a:t> ac </a:t>
            </a:r>
            <a:r>
              <a:rPr lang="en-GB" sz="2200" err="1">
                <a:solidFill>
                  <a:srgbClr val="00B050"/>
                </a:solidFill>
                <a:ea typeface="+mn-lt"/>
                <a:cs typeface="+mn-lt"/>
              </a:rPr>
              <a:t>mae’n</a:t>
            </a:r>
            <a:r>
              <a:rPr lang="en-GB" sz="2200">
                <a:solidFill>
                  <a:srgbClr val="00B050"/>
                </a:solidFill>
                <a:ea typeface="+mn-lt"/>
                <a:cs typeface="+mn-lt"/>
              </a:rPr>
              <a:t> </a:t>
            </a:r>
            <a:r>
              <a:rPr lang="en-GB" sz="2200" err="1">
                <a:solidFill>
                  <a:srgbClr val="00B050"/>
                </a:solidFill>
                <a:ea typeface="+mn-lt"/>
                <a:cs typeface="+mn-lt"/>
              </a:rPr>
              <a:t>bwysig</a:t>
            </a:r>
            <a:r>
              <a:rPr lang="en-GB" sz="2200">
                <a:solidFill>
                  <a:srgbClr val="00B050"/>
                </a:solidFill>
                <a:ea typeface="+mn-lt"/>
                <a:cs typeface="+mn-lt"/>
              </a:rPr>
              <a:t> nodi </a:t>
            </a:r>
            <a:r>
              <a:rPr lang="en-GB" sz="2200" err="1">
                <a:solidFill>
                  <a:srgbClr val="00B050"/>
                </a:solidFill>
                <a:ea typeface="+mn-lt"/>
                <a:cs typeface="+mn-lt"/>
              </a:rPr>
              <a:t>nad</a:t>
            </a:r>
            <a:r>
              <a:rPr lang="en-GB" sz="2200">
                <a:solidFill>
                  <a:srgbClr val="00B050"/>
                </a:solidFill>
                <a:ea typeface="+mn-lt"/>
                <a:cs typeface="+mn-lt"/>
              </a:rPr>
              <a:t> </a:t>
            </a:r>
            <a:r>
              <a:rPr lang="en-GB" sz="2200" err="1">
                <a:solidFill>
                  <a:srgbClr val="00B050"/>
                </a:solidFill>
                <a:ea typeface="+mn-lt"/>
                <a:cs typeface="+mn-lt"/>
              </a:rPr>
              <a:t>yw</a:t>
            </a:r>
            <a:r>
              <a:rPr lang="en-GB" sz="2200">
                <a:solidFill>
                  <a:srgbClr val="00B050"/>
                </a:solidFill>
                <a:ea typeface="+mn-lt"/>
                <a:cs typeface="+mn-lt"/>
              </a:rPr>
              <a:t> </a:t>
            </a:r>
            <a:r>
              <a:rPr lang="en-GB" sz="2200" err="1">
                <a:solidFill>
                  <a:srgbClr val="00B050"/>
                </a:solidFill>
                <a:ea typeface="+mn-lt"/>
                <a:cs typeface="+mn-lt"/>
              </a:rPr>
              <a:t>hyn</a:t>
            </a:r>
            <a:r>
              <a:rPr lang="en-GB" sz="2200">
                <a:solidFill>
                  <a:srgbClr val="00B050"/>
                </a:solidFill>
                <a:ea typeface="+mn-lt"/>
                <a:cs typeface="+mn-lt"/>
              </a:rPr>
              <a:t> </a:t>
            </a:r>
            <a:r>
              <a:rPr lang="en-GB" sz="2200" err="1">
                <a:solidFill>
                  <a:srgbClr val="00B050"/>
                </a:solidFill>
                <a:ea typeface="+mn-lt"/>
                <a:cs typeface="+mn-lt"/>
              </a:rPr>
              <a:t>yn</a:t>
            </a:r>
            <a:r>
              <a:rPr lang="en-GB" sz="2200">
                <a:solidFill>
                  <a:srgbClr val="00B050"/>
                </a:solidFill>
                <a:ea typeface="+mn-lt"/>
                <a:cs typeface="+mn-lt"/>
              </a:rPr>
              <a:t> </a:t>
            </a:r>
            <a:r>
              <a:rPr lang="en-GB" sz="2200" err="1">
                <a:solidFill>
                  <a:srgbClr val="00B050"/>
                </a:solidFill>
                <a:ea typeface="+mn-lt"/>
                <a:cs typeface="+mn-lt"/>
              </a:rPr>
              <a:t>cael</a:t>
            </a:r>
            <a:r>
              <a:rPr lang="en-GB" sz="2200">
                <a:solidFill>
                  <a:srgbClr val="00B050"/>
                </a:solidFill>
                <a:ea typeface="+mn-lt"/>
                <a:cs typeface="+mn-lt"/>
              </a:rPr>
              <a:t> </a:t>
            </a:r>
            <a:r>
              <a:rPr lang="en-GB" sz="2200" err="1">
                <a:solidFill>
                  <a:srgbClr val="00B050"/>
                </a:solidFill>
                <a:ea typeface="+mn-lt"/>
                <a:cs typeface="+mn-lt"/>
              </a:rPr>
              <a:t>ei</a:t>
            </a:r>
            <a:r>
              <a:rPr lang="en-GB" sz="2200">
                <a:solidFill>
                  <a:srgbClr val="00B050"/>
                </a:solidFill>
                <a:ea typeface="+mn-lt"/>
                <a:cs typeface="+mn-lt"/>
              </a:rPr>
              <a:t> </a:t>
            </a:r>
            <a:r>
              <a:rPr lang="en-GB" sz="2200" err="1">
                <a:solidFill>
                  <a:srgbClr val="00B050"/>
                </a:solidFill>
                <a:ea typeface="+mn-lt"/>
                <a:cs typeface="+mn-lt"/>
              </a:rPr>
              <a:t>ystyried</a:t>
            </a:r>
            <a:r>
              <a:rPr lang="en-GB" sz="2200">
                <a:solidFill>
                  <a:srgbClr val="00B050"/>
                </a:solidFill>
                <a:ea typeface="+mn-lt"/>
                <a:cs typeface="+mn-lt"/>
              </a:rPr>
              <a:t> </a:t>
            </a:r>
            <a:r>
              <a:rPr lang="en-GB" sz="2200" err="1">
                <a:solidFill>
                  <a:srgbClr val="00B050"/>
                </a:solidFill>
                <a:ea typeface="+mn-lt"/>
                <a:cs typeface="+mn-lt"/>
              </a:rPr>
              <a:t>yn</a:t>
            </a:r>
            <a:r>
              <a:rPr lang="en-GB" sz="2200">
                <a:solidFill>
                  <a:srgbClr val="00B050"/>
                </a:solidFill>
                <a:ea typeface="+mn-lt"/>
                <a:cs typeface="+mn-lt"/>
              </a:rPr>
              <a:t> </a:t>
            </a:r>
            <a:r>
              <a:rPr lang="en-GB" sz="2200" err="1">
                <a:solidFill>
                  <a:srgbClr val="00B050"/>
                </a:solidFill>
                <a:ea typeface="+mn-lt"/>
                <a:cs typeface="+mn-lt"/>
              </a:rPr>
              <a:t>arwydd</a:t>
            </a:r>
            <a:r>
              <a:rPr lang="en-GB" sz="2200">
                <a:solidFill>
                  <a:srgbClr val="00B050"/>
                </a:solidFill>
                <a:ea typeface="+mn-lt"/>
                <a:cs typeface="+mn-lt"/>
              </a:rPr>
              <a:t> o </a:t>
            </a:r>
            <a:r>
              <a:rPr lang="en-GB" sz="2200" err="1">
                <a:solidFill>
                  <a:srgbClr val="00B050"/>
                </a:solidFill>
                <a:ea typeface="+mn-lt"/>
                <a:cs typeface="+mn-lt"/>
              </a:rPr>
              <a:t>fethiant</a:t>
            </a:r>
            <a:r>
              <a:rPr lang="en-GB" sz="2200">
                <a:solidFill>
                  <a:srgbClr val="00B050"/>
                </a:solidFill>
                <a:ea typeface="+mn-lt"/>
                <a:cs typeface="+mn-lt"/>
              </a:rPr>
              <a:t>.</a:t>
            </a:r>
            <a:r>
              <a:rPr lang="en-GB" sz="2200">
                <a:ea typeface="+mn-lt"/>
                <a:cs typeface="+mn-lt"/>
              </a:rPr>
              <a:t> </a:t>
            </a:r>
            <a:endParaRPr lang="en-US"/>
          </a:p>
          <a:p>
            <a:endParaRPr lang="en-GB" sz="2200">
              <a:solidFill>
                <a:srgbClr val="00B050"/>
              </a:solidFill>
              <a:ea typeface="+mn-lt"/>
              <a:cs typeface="+mn-lt"/>
            </a:endParaRPr>
          </a:p>
          <a:p>
            <a:r>
              <a:rPr lang="en-GB" sz="2200">
                <a:solidFill>
                  <a:srgbClr val="00B050"/>
                </a:solidFill>
                <a:ea typeface="+mn-lt"/>
                <a:cs typeface="+mn-lt"/>
              </a:rPr>
              <a:t>Mae </a:t>
            </a:r>
            <a:r>
              <a:rPr lang="en-GB" sz="2200" err="1">
                <a:solidFill>
                  <a:srgbClr val="00B050"/>
                </a:solidFill>
                <a:ea typeface="+mn-lt"/>
                <a:cs typeface="+mn-lt"/>
              </a:rPr>
              <a:t>rhoi’r</a:t>
            </a:r>
            <a:r>
              <a:rPr lang="en-GB" sz="2200">
                <a:solidFill>
                  <a:srgbClr val="00B050"/>
                </a:solidFill>
                <a:ea typeface="+mn-lt"/>
                <a:cs typeface="+mn-lt"/>
              </a:rPr>
              <a:t> </a:t>
            </a:r>
            <a:r>
              <a:rPr lang="en-GB" sz="2200" err="1">
                <a:solidFill>
                  <a:srgbClr val="00B050"/>
                </a:solidFill>
                <a:ea typeface="+mn-lt"/>
                <a:cs typeface="+mn-lt"/>
              </a:rPr>
              <a:t>cynlluniau</a:t>
            </a:r>
            <a:r>
              <a:rPr lang="en-GB" sz="2200">
                <a:solidFill>
                  <a:srgbClr val="00B050"/>
                </a:solidFill>
                <a:ea typeface="+mn-lt"/>
                <a:cs typeface="+mn-lt"/>
              </a:rPr>
              <a:t> </a:t>
            </a:r>
            <a:r>
              <a:rPr lang="en-GB" sz="2200" err="1">
                <a:solidFill>
                  <a:srgbClr val="00B050"/>
                </a:solidFill>
                <a:ea typeface="+mn-lt"/>
                <a:cs typeface="+mn-lt"/>
              </a:rPr>
              <a:t>wrth</a:t>
            </a:r>
            <a:r>
              <a:rPr lang="en-GB" sz="2200">
                <a:solidFill>
                  <a:srgbClr val="00B050"/>
                </a:solidFill>
                <a:ea typeface="+mn-lt"/>
                <a:cs typeface="+mn-lt"/>
              </a:rPr>
              <a:t> </a:t>
            </a:r>
            <a:r>
              <a:rPr lang="en-GB" sz="2200" err="1">
                <a:solidFill>
                  <a:srgbClr val="00B050"/>
                </a:solidFill>
                <a:ea typeface="+mn-lt"/>
                <a:cs typeface="+mn-lt"/>
              </a:rPr>
              <a:t>gefn</a:t>
            </a:r>
            <a:r>
              <a:rPr lang="en-GB" sz="2200">
                <a:solidFill>
                  <a:srgbClr val="00B050"/>
                </a:solidFill>
                <a:ea typeface="+mn-lt"/>
                <a:cs typeface="+mn-lt"/>
              </a:rPr>
              <a:t> </a:t>
            </a:r>
            <a:r>
              <a:rPr lang="en-GB" sz="2200" err="1">
                <a:solidFill>
                  <a:srgbClr val="00B050"/>
                </a:solidFill>
                <a:ea typeface="+mn-lt"/>
                <a:cs typeface="+mn-lt"/>
              </a:rPr>
              <a:t>ar</a:t>
            </a:r>
            <a:r>
              <a:rPr lang="en-GB" sz="2200">
                <a:solidFill>
                  <a:srgbClr val="00B050"/>
                </a:solidFill>
                <a:ea typeface="+mn-lt"/>
                <a:cs typeface="+mn-lt"/>
              </a:rPr>
              <a:t> </a:t>
            </a:r>
            <a:r>
              <a:rPr lang="en-GB" sz="2200" err="1">
                <a:solidFill>
                  <a:srgbClr val="00B050"/>
                </a:solidFill>
                <a:ea typeface="+mn-lt"/>
                <a:cs typeface="+mn-lt"/>
              </a:rPr>
              <a:t>waith</a:t>
            </a:r>
            <a:r>
              <a:rPr lang="en-GB" sz="2200">
                <a:solidFill>
                  <a:srgbClr val="00B050"/>
                </a:solidFill>
                <a:ea typeface="+mn-lt"/>
                <a:cs typeface="+mn-lt"/>
              </a:rPr>
              <a:t> </a:t>
            </a:r>
            <a:r>
              <a:rPr lang="en-GB" sz="2200" err="1">
                <a:solidFill>
                  <a:srgbClr val="00B050"/>
                </a:solidFill>
                <a:ea typeface="+mn-lt"/>
                <a:cs typeface="+mn-lt"/>
              </a:rPr>
              <a:t>yn</a:t>
            </a:r>
            <a:r>
              <a:rPr lang="en-GB" sz="2200">
                <a:solidFill>
                  <a:srgbClr val="00B050"/>
                </a:solidFill>
                <a:ea typeface="+mn-lt"/>
                <a:cs typeface="+mn-lt"/>
              </a:rPr>
              <a:t> </a:t>
            </a:r>
            <a:r>
              <a:rPr lang="en-GB" sz="2200" err="1">
                <a:solidFill>
                  <a:srgbClr val="00B050"/>
                </a:solidFill>
                <a:ea typeface="+mn-lt"/>
                <a:cs typeface="+mn-lt"/>
              </a:rPr>
              <a:t>golygu</a:t>
            </a:r>
            <a:r>
              <a:rPr lang="en-GB" sz="2200">
                <a:solidFill>
                  <a:srgbClr val="00B050"/>
                </a:solidFill>
                <a:ea typeface="+mn-lt"/>
                <a:cs typeface="+mn-lt"/>
              </a:rPr>
              <a:t> bod </a:t>
            </a:r>
            <a:r>
              <a:rPr lang="en-GB" sz="2200" err="1">
                <a:solidFill>
                  <a:srgbClr val="00B050"/>
                </a:solidFill>
                <a:ea typeface="+mn-lt"/>
                <a:cs typeface="+mn-lt"/>
              </a:rPr>
              <a:t>modd</a:t>
            </a:r>
            <a:r>
              <a:rPr lang="en-GB" sz="2200">
                <a:solidFill>
                  <a:srgbClr val="00B050"/>
                </a:solidFill>
                <a:ea typeface="+mn-lt"/>
                <a:cs typeface="+mn-lt"/>
              </a:rPr>
              <a:t> </a:t>
            </a:r>
            <a:r>
              <a:rPr lang="en-GB" sz="2200" err="1">
                <a:solidFill>
                  <a:srgbClr val="00B050"/>
                </a:solidFill>
                <a:ea typeface="+mn-lt"/>
                <a:cs typeface="+mn-lt"/>
              </a:rPr>
              <a:t>cyflwyno</a:t>
            </a:r>
            <a:r>
              <a:rPr lang="en-GB" sz="2200">
                <a:solidFill>
                  <a:srgbClr val="00B050"/>
                </a:solidFill>
                <a:ea typeface="+mn-lt"/>
                <a:cs typeface="+mn-lt"/>
              </a:rPr>
              <a:t> </a:t>
            </a:r>
            <a:r>
              <a:rPr lang="en-GB" sz="2200" err="1">
                <a:solidFill>
                  <a:srgbClr val="00B050"/>
                </a:solidFill>
                <a:ea typeface="+mn-lt"/>
                <a:cs typeface="+mn-lt"/>
              </a:rPr>
              <a:t>ymyriadau</a:t>
            </a:r>
            <a:r>
              <a:rPr lang="en-GB" sz="2200">
                <a:solidFill>
                  <a:srgbClr val="00B050"/>
                </a:solidFill>
                <a:ea typeface="+mn-lt"/>
                <a:cs typeface="+mn-lt"/>
              </a:rPr>
              <a:t> </a:t>
            </a:r>
            <a:r>
              <a:rPr lang="en-GB" sz="2200" err="1">
                <a:solidFill>
                  <a:srgbClr val="00B050"/>
                </a:solidFill>
                <a:ea typeface="+mn-lt"/>
                <a:cs typeface="+mn-lt"/>
              </a:rPr>
              <a:t>ar</a:t>
            </a:r>
            <a:r>
              <a:rPr lang="en-GB" sz="2200">
                <a:solidFill>
                  <a:srgbClr val="00B050"/>
                </a:solidFill>
                <a:ea typeface="+mn-lt"/>
                <a:cs typeface="+mn-lt"/>
              </a:rPr>
              <a:t> gam </a:t>
            </a:r>
            <a:r>
              <a:rPr lang="en-GB" sz="2200" err="1">
                <a:solidFill>
                  <a:srgbClr val="00B050"/>
                </a:solidFill>
                <a:ea typeface="+mn-lt"/>
                <a:cs typeface="+mn-lt"/>
              </a:rPr>
              <a:t>cynharach</a:t>
            </a:r>
            <a:r>
              <a:rPr lang="en-GB" sz="2200">
                <a:solidFill>
                  <a:srgbClr val="00B050"/>
                </a:solidFill>
                <a:ea typeface="+mn-lt"/>
                <a:cs typeface="+mn-lt"/>
              </a:rPr>
              <a:t> </a:t>
            </a:r>
            <a:r>
              <a:rPr lang="en-GB" sz="2200" err="1">
                <a:solidFill>
                  <a:srgbClr val="00B050"/>
                </a:solidFill>
                <a:ea typeface="+mn-lt"/>
                <a:cs typeface="+mn-lt"/>
              </a:rPr>
              <a:t>gan</a:t>
            </a:r>
            <a:r>
              <a:rPr lang="en-GB" sz="2200">
                <a:solidFill>
                  <a:srgbClr val="00B050"/>
                </a:solidFill>
                <a:ea typeface="+mn-lt"/>
                <a:cs typeface="+mn-lt"/>
              </a:rPr>
              <a:t> </a:t>
            </a:r>
            <a:r>
              <a:rPr lang="en-GB" sz="2200" err="1">
                <a:solidFill>
                  <a:srgbClr val="00B050"/>
                </a:solidFill>
                <a:ea typeface="+mn-lt"/>
                <a:cs typeface="+mn-lt"/>
              </a:rPr>
              <a:t>sicrhau</a:t>
            </a:r>
            <a:r>
              <a:rPr lang="en-GB" sz="2200">
                <a:solidFill>
                  <a:srgbClr val="00B050"/>
                </a:solidFill>
                <a:ea typeface="+mn-lt"/>
                <a:cs typeface="+mn-lt"/>
              </a:rPr>
              <a:t> bod y </a:t>
            </a:r>
            <a:r>
              <a:rPr lang="en-GB" sz="2200" err="1">
                <a:solidFill>
                  <a:srgbClr val="00B050"/>
                </a:solidFill>
                <a:ea typeface="+mn-lt"/>
                <a:cs typeface="+mn-lt"/>
              </a:rPr>
              <a:t>darpar</a:t>
            </a:r>
            <a:r>
              <a:rPr lang="en-GB" sz="2200">
                <a:solidFill>
                  <a:srgbClr val="00B050"/>
                </a:solidFill>
                <a:ea typeface="+mn-lt"/>
                <a:cs typeface="+mn-lt"/>
              </a:rPr>
              <a:t> </a:t>
            </a:r>
            <a:r>
              <a:rPr lang="en-GB" sz="2200" err="1">
                <a:solidFill>
                  <a:srgbClr val="00B050"/>
                </a:solidFill>
                <a:ea typeface="+mn-lt"/>
                <a:cs typeface="+mn-lt"/>
              </a:rPr>
              <a:t>athro</a:t>
            </a:r>
            <a:r>
              <a:rPr lang="en-GB" sz="2200">
                <a:solidFill>
                  <a:srgbClr val="00B050"/>
                </a:solidFill>
                <a:ea typeface="+mn-lt"/>
                <a:cs typeface="+mn-lt"/>
              </a:rPr>
              <a:t> </a:t>
            </a:r>
            <a:r>
              <a:rPr lang="en-GB" sz="2200" err="1">
                <a:solidFill>
                  <a:srgbClr val="00B050"/>
                </a:solidFill>
                <a:ea typeface="+mn-lt"/>
                <a:cs typeface="+mn-lt"/>
              </a:rPr>
              <a:t>yn</a:t>
            </a:r>
            <a:r>
              <a:rPr lang="en-GB" sz="2200">
                <a:solidFill>
                  <a:srgbClr val="00B050"/>
                </a:solidFill>
                <a:ea typeface="+mn-lt"/>
                <a:cs typeface="+mn-lt"/>
              </a:rPr>
              <a:t> </a:t>
            </a:r>
            <a:r>
              <a:rPr lang="en-GB" sz="2200" err="1">
                <a:solidFill>
                  <a:srgbClr val="00B050"/>
                </a:solidFill>
                <a:ea typeface="+mn-lt"/>
                <a:cs typeface="+mn-lt"/>
              </a:rPr>
              <a:t>cael</a:t>
            </a:r>
            <a:r>
              <a:rPr lang="en-GB" sz="2200">
                <a:solidFill>
                  <a:srgbClr val="00B050"/>
                </a:solidFill>
                <a:ea typeface="+mn-lt"/>
                <a:cs typeface="+mn-lt"/>
              </a:rPr>
              <a:t> y </a:t>
            </a:r>
            <a:r>
              <a:rPr lang="en-GB" sz="2200" err="1">
                <a:solidFill>
                  <a:srgbClr val="00B050"/>
                </a:solidFill>
                <a:ea typeface="+mn-lt"/>
                <a:cs typeface="+mn-lt"/>
              </a:rPr>
              <a:t>cyfle</a:t>
            </a:r>
            <a:r>
              <a:rPr lang="en-GB" sz="2200">
                <a:solidFill>
                  <a:srgbClr val="00B050"/>
                </a:solidFill>
                <a:ea typeface="+mn-lt"/>
                <a:cs typeface="+mn-lt"/>
              </a:rPr>
              <a:t> </a:t>
            </a:r>
            <a:r>
              <a:rPr lang="en-GB" sz="2200" err="1">
                <a:solidFill>
                  <a:srgbClr val="00B050"/>
                </a:solidFill>
                <a:ea typeface="+mn-lt"/>
                <a:cs typeface="+mn-lt"/>
              </a:rPr>
              <a:t>gorau</a:t>
            </a:r>
            <a:r>
              <a:rPr lang="en-GB" sz="2200">
                <a:solidFill>
                  <a:srgbClr val="00B050"/>
                </a:solidFill>
                <a:ea typeface="+mn-lt"/>
                <a:cs typeface="+mn-lt"/>
              </a:rPr>
              <a:t> </a:t>
            </a:r>
            <a:r>
              <a:rPr lang="en-GB" sz="2200" err="1">
                <a:solidFill>
                  <a:srgbClr val="00B050"/>
                </a:solidFill>
                <a:ea typeface="+mn-lt"/>
                <a:cs typeface="+mn-lt"/>
              </a:rPr>
              <a:t>i</a:t>
            </a:r>
            <a:r>
              <a:rPr lang="en-GB" sz="2200">
                <a:solidFill>
                  <a:srgbClr val="00B050"/>
                </a:solidFill>
                <a:ea typeface="+mn-lt"/>
                <a:cs typeface="+mn-lt"/>
              </a:rPr>
              <a:t> </a:t>
            </a:r>
            <a:r>
              <a:rPr lang="en-GB" sz="2200" err="1">
                <a:solidFill>
                  <a:srgbClr val="00B050"/>
                </a:solidFill>
                <a:ea typeface="+mn-lt"/>
                <a:cs typeface="+mn-lt"/>
              </a:rPr>
              <a:t>lwyddo</a:t>
            </a:r>
            <a:r>
              <a:rPr lang="en-GB" sz="2200">
                <a:solidFill>
                  <a:srgbClr val="00B050"/>
                </a:solidFill>
                <a:ea typeface="+mn-lt"/>
                <a:cs typeface="+mn-lt"/>
              </a:rPr>
              <a:t>, </a:t>
            </a:r>
            <a:r>
              <a:rPr lang="en-GB" sz="2200" err="1">
                <a:solidFill>
                  <a:srgbClr val="00B050"/>
                </a:solidFill>
                <a:ea typeface="+mn-lt"/>
                <a:cs typeface="+mn-lt"/>
              </a:rPr>
              <a:t>trwy</a:t>
            </a:r>
            <a:r>
              <a:rPr lang="en-GB" sz="2200">
                <a:solidFill>
                  <a:srgbClr val="00B050"/>
                </a:solidFill>
                <a:ea typeface="+mn-lt"/>
                <a:cs typeface="+mn-lt"/>
              </a:rPr>
              <a:t> </a:t>
            </a:r>
            <a:r>
              <a:rPr lang="en-GB" sz="2200" err="1">
                <a:solidFill>
                  <a:srgbClr val="00B050"/>
                </a:solidFill>
                <a:ea typeface="+mn-lt"/>
                <a:cs typeface="+mn-lt"/>
              </a:rPr>
              <a:t>gynllunio</a:t>
            </a:r>
            <a:r>
              <a:rPr lang="en-GB" sz="2200">
                <a:solidFill>
                  <a:srgbClr val="00B050"/>
                </a:solidFill>
                <a:ea typeface="+mn-lt"/>
                <a:cs typeface="+mn-lt"/>
              </a:rPr>
              <a:t> </a:t>
            </a:r>
            <a:r>
              <a:rPr lang="en-GB" sz="2200" err="1">
                <a:solidFill>
                  <a:srgbClr val="00B050"/>
                </a:solidFill>
                <a:ea typeface="+mn-lt"/>
                <a:cs typeface="+mn-lt"/>
              </a:rPr>
              <a:t>camau</a:t>
            </a:r>
            <a:r>
              <a:rPr lang="en-GB" sz="2200">
                <a:solidFill>
                  <a:srgbClr val="00B050"/>
                </a:solidFill>
                <a:ea typeface="+mn-lt"/>
                <a:cs typeface="+mn-lt"/>
              </a:rPr>
              <a:t> </a:t>
            </a:r>
            <a:r>
              <a:rPr lang="en-GB" sz="2200" err="1">
                <a:solidFill>
                  <a:srgbClr val="00B050"/>
                </a:solidFill>
                <a:ea typeface="+mn-lt"/>
                <a:cs typeface="+mn-lt"/>
              </a:rPr>
              <a:t>gweithredu</a:t>
            </a:r>
            <a:r>
              <a:rPr lang="en-GB" sz="2200">
                <a:solidFill>
                  <a:srgbClr val="00B050"/>
                </a:solidFill>
                <a:ea typeface="+mn-lt"/>
                <a:cs typeface="+mn-lt"/>
              </a:rPr>
              <a:t> a </a:t>
            </a:r>
            <a:r>
              <a:rPr lang="en-GB" sz="2200" err="1">
                <a:solidFill>
                  <a:srgbClr val="00B050"/>
                </a:solidFill>
                <a:ea typeface="+mn-lt"/>
                <a:cs typeface="+mn-lt"/>
              </a:rPr>
              <a:t>gosod</a:t>
            </a:r>
            <a:r>
              <a:rPr lang="en-GB" sz="2200">
                <a:solidFill>
                  <a:srgbClr val="00B050"/>
                </a:solidFill>
                <a:ea typeface="+mn-lt"/>
                <a:cs typeface="+mn-lt"/>
              </a:rPr>
              <a:t> </a:t>
            </a:r>
            <a:r>
              <a:rPr lang="en-GB" sz="2200" err="1">
                <a:solidFill>
                  <a:srgbClr val="00B050"/>
                </a:solidFill>
                <a:ea typeface="+mn-lt"/>
                <a:cs typeface="+mn-lt"/>
              </a:rPr>
              <a:t>nodau</a:t>
            </a:r>
            <a:r>
              <a:rPr lang="en-GB" sz="2200">
                <a:solidFill>
                  <a:srgbClr val="00B050"/>
                </a:solidFill>
                <a:ea typeface="+mn-lt"/>
                <a:cs typeface="+mn-lt"/>
              </a:rPr>
              <a:t> </a:t>
            </a:r>
            <a:r>
              <a:rPr lang="en-GB" sz="2200" err="1">
                <a:solidFill>
                  <a:srgbClr val="00B050"/>
                </a:solidFill>
                <a:ea typeface="+mn-lt"/>
                <a:cs typeface="+mn-lt"/>
              </a:rPr>
              <a:t>penodol</a:t>
            </a:r>
            <a:r>
              <a:rPr lang="en-GB" sz="2200">
                <a:solidFill>
                  <a:srgbClr val="00B050"/>
                </a:solidFill>
                <a:ea typeface="+mn-lt"/>
                <a:cs typeface="+mn-lt"/>
              </a:rPr>
              <a:t> </a:t>
            </a:r>
            <a:r>
              <a:rPr lang="en-GB" sz="2200" err="1">
                <a:solidFill>
                  <a:srgbClr val="00B050"/>
                </a:solidFill>
                <a:ea typeface="+mn-lt"/>
                <a:cs typeface="+mn-lt"/>
              </a:rPr>
              <a:t>yn</a:t>
            </a:r>
            <a:r>
              <a:rPr lang="en-GB" sz="2200">
                <a:solidFill>
                  <a:srgbClr val="00B050"/>
                </a:solidFill>
                <a:ea typeface="+mn-lt"/>
                <a:cs typeface="+mn-lt"/>
              </a:rPr>
              <a:t> </a:t>
            </a:r>
            <a:r>
              <a:rPr lang="en-GB" sz="2200" err="1">
                <a:solidFill>
                  <a:srgbClr val="00B050"/>
                </a:solidFill>
                <a:ea typeface="+mn-lt"/>
                <a:cs typeface="+mn-lt"/>
              </a:rPr>
              <a:t>amsrol</a:t>
            </a:r>
            <a:r>
              <a:rPr lang="en-GB" sz="2200">
                <a:solidFill>
                  <a:srgbClr val="00B050"/>
                </a:solidFill>
                <a:ea typeface="+mn-lt"/>
                <a:cs typeface="+mn-lt"/>
              </a:rPr>
              <a:t>.</a:t>
            </a:r>
          </a:p>
          <a:p>
            <a:endParaRPr lang="en-GB" sz="2200">
              <a:cs typeface="Calibri"/>
            </a:endParaRPr>
          </a:p>
        </p:txBody>
      </p:sp>
      <p:sp>
        <p:nvSpPr>
          <p:cNvPr id="7" name="TextBox 6">
            <a:extLst>
              <a:ext uri="{FF2B5EF4-FFF2-40B4-BE49-F238E27FC236}">
                <a16:creationId xmlns:a16="http://schemas.microsoft.com/office/drawing/2014/main" id="{AB29450F-3124-4614-7CE1-2A8C84749F24}"/>
              </a:ext>
            </a:extLst>
          </p:cNvPr>
          <p:cNvSpPr txBox="1"/>
          <p:nvPr/>
        </p:nvSpPr>
        <p:spPr>
          <a:xfrm>
            <a:off x="5900074" y="2886697"/>
            <a:ext cx="5517374" cy="830997"/>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0B050"/>
                </a:solidFill>
                <a:ea typeface="+mn-lt"/>
                <a:cs typeface="+mn-lt"/>
              </a:rPr>
              <a:t> </a:t>
            </a:r>
            <a:r>
              <a:rPr lang="en-GB" sz="2400" b="1">
                <a:solidFill>
                  <a:srgbClr val="00B050"/>
                </a:solidFill>
                <a:ea typeface="+mn-lt"/>
                <a:cs typeface="+mn-lt"/>
              </a:rPr>
              <a:t>Cam 1 - </a:t>
            </a:r>
            <a:r>
              <a:rPr lang="en-GB" sz="2400" b="1" err="1">
                <a:solidFill>
                  <a:srgbClr val="00B050"/>
                </a:solidFill>
                <a:ea typeface="+mn-lt"/>
                <a:cs typeface="+mn-lt"/>
              </a:rPr>
              <a:t>byddech</a:t>
            </a:r>
            <a:r>
              <a:rPr lang="en-GB" sz="2400" b="1">
                <a:solidFill>
                  <a:srgbClr val="00B050"/>
                </a:solidFill>
                <a:ea typeface="+mn-lt"/>
                <a:cs typeface="+mn-lt"/>
              </a:rPr>
              <a:t> </a:t>
            </a:r>
            <a:r>
              <a:rPr lang="en-GB" sz="2400" b="1" err="1">
                <a:solidFill>
                  <a:srgbClr val="00B050"/>
                </a:solidFill>
                <a:ea typeface="+mn-lt"/>
                <a:cs typeface="+mn-lt"/>
              </a:rPr>
              <a:t>yn</a:t>
            </a:r>
            <a:r>
              <a:rPr lang="en-GB" sz="2400" b="1">
                <a:solidFill>
                  <a:srgbClr val="00B050"/>
                </a:solidFill>
                <a:ea typeface="+mn-lt"/>
                <a:cs typeface="+mn-lt"/>
              </a:rPr>
              <a:t> </a:t>
            </a:r>
            <a:r>
              <a:rPr lang="en-GB" sz="2400" b="1" err="1">
                <a:solidFill>
                  <a:srgbClr val="00B050"/>
                </a:solidFill>
                <a:ea typeface="+mn-lt"/>
                <a:cs typeface="+mn-lt"/>
              </a:rPr>
              <a:t>llenwi</a:t>
            </a:r>
            <a:r>
              <a:rPr lang="en-GB" sz="2400" b="1">
                <a:solidFill>
                  <a:srgbClr val="00B050"/>
                </a:solidFill>
                <a:ea typeface="+mn-lt"/>
                <a:cs typeface="+mn-lt"/>
              </a:rPr>
              <a:t> </a:t>
            </a:r>
            <a:r>
              <a:rPr lang="en-GB" sz="2400" b="1" err="1">
                <a:solidFill>
                  <a:srgbClr val="00B050"/>
                </a:solidFill>
                <a:ea typeface="+mn-lt"/>
                <a:cs typeface="+mn-lt"/>
              </a:rPr>
              <a:t>eich</a:t>
            </a:r>
            <a:r>
              <a:rPr lang="en-GB" sz="2400" b="1">
                <a:solidFill>
                  <a:srgbClr val="00B050"/>
                </a:solidFill>
                <a:ea typeface="+mn-lt"/>
                <a:cs typeface="+mn-lt"/>
              </a:rPr>
              <a:t> </a:t>
            </a:r>
            <a:r>
              <a:rPr lang="en-GB" sz="2400" b="1" err="1">
                <a:solidFill>
                  <a:srgbClr val="00B050"/>
                </a:solidFill>
                <a:ea typeface="+mn-lt"/>
                <a:cs typeface="+mn-lt"/>
              </a:rPr>
              <a:t>targedau</a:t>
            </a:r>
            <a:r>
              <a:rPr lang="en-GB" sz="2400" b="1">
                <a:solidFill>
                  <a:srgbClr val="00B050"/>
                </a:solidFill>
                <a:ea typeface="+mn-lt"/>
                <a:cs typeface="+mn-lt"/>
              </a:rPr>
              <a:t> a </a:t>
            </a:r>
            <a:r>
              <a:rPr lang="en-GB" sz="2400" b="1" err="1">
                <a:solidFill>
                  <a:srgbClr val="00B050"/>
                </a:solidFill>
                <a:ea typeface="+mn-lt"/>
                <a:cs typeface="+mn-lt"/>
              </a:rPr>
              <a:t>gweithredu</a:t>
            </a:r>
            <a:r>
              <a:rPr lang="en-GB" sz="2400" b="1">
                <a:solidFill>
                  <a:srgbClr val="00B050"/>
                </a:solidFill>
                <a:ea typeface="+mn-lt"/>
                <a:cs typeface="+mn-lt"/>
              </a:rPr>
              <a:t> er </a:t>
            </a:r>
            <a:r>
              <a:rPr lang="en-GB" sz="2400" b="1" err="1">
                <a:solidFill>
                  <a:srgbClr val="00B050"/>
                </a:solidFill>
                <a:ea typeface="+mn-lt"/>
                <a:cs typeface="+mn-lt"/>
              </a:rPr>
              <a:t>mwyn</a:t>
            </a:r>
            <a:r>
              <a:rPr lang="en-GB" sz="2400" b="1">
                <a:solidFill>
                  <a:srgbClr val="00B050"/>
                </a:solidFill>
                <a:ea typeface="+mn-lt"/>
                <a:cs typeface="+mn-lt"/>
              </a:rPr>
              <a:t> </a:t>
            </a:r>
            <a:r>
              <a:rPr lang="en-GB" sz="2400" b="1" err="1">
                <a:solidFill>
                  <a:srgbClr val="00B050"/>
                </a:solidFill>
                <a:ea typeface="+mn-lt"/>
                <a:cs typeface="+mn-lt"/>
              </a:rPr>
              <a:t>dangos</a:t>
            </a:r>
            <a:r>
              <a:rPr lang="en-GB" sz="2400" b="1">
                <a:solidFill>
                  <a:srgbClr val="00B050"/>
                </a:solidFill>
                <a:ea typeface="+mn-lt"/>
                <a:cs typeface="+mn-lt"/>
              </a:rPr>
              <a:t> </a:t>
            </a:r>
            <a:r>
              <a:rPr lang="en-GB" sz="2400" b="1" err="1">
                <a:solidFill>
                  <a:srgbClr val="00B050"/>
                </a:solidFill>
                <a:ea typeface="+mn-lt"/>
                <a:cs typeface="+mn-lt"/>
              </a:rPr>
              <a:t>cynnydd</a:t>
            </a:r>
            <a:endParaRPr lang="en-GB" sz="2400" b="1">
              <a:solidFill>
                <a:srgbClr val="00B050"/>
              </a:solidFill>
              <a:ea typeface="+mn-lt"/>
              <a:cs typeface="+mn-lt"/>
            </a:endParaRPr>
          </a:p>
        </p:txBody>
      </p:sp>
      <p:sp>
        <p:nvSpPr>
          <p:cNvPr id="13" name="TextBox 12">
            <a:extLst>
              <a:ext uri="{FF2B5EF4-FFF2-40B4-BE49-F238E27FC236}">
                <a16:creationId xmlns:a16="http://schemas.microsoft.com/office/drawing/2014/main" id="{D56D79F4-6FAF-EA55-8B49-2C01E988EF76}"/>
              </a:ext>
            </a:extLst>
          </p:cNvPr>
          <p:cNvSpPr txBox="1"/>
          <p:nvPr/>
        </p:nvSpPr>
        <p:spPr>
          <a:xfrm>
            <a:off x="5293555" y="150022"/>
            <a:ext cx="6732414" cy="1323439"/>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solidFill>
                  <a:srgbClr val="00B050"/>
                </a:solidFill>
                <a:ea typeface="+mn-lt"/>
                <a:cs typeface="+mn-lt"/>
              </a:rPr>
              <a:t>Fel</a:t>
            </a:r>
            <a:r>
              <a:rPr lang="en-GB" sz="2000" b="1">
                <a:solidFill>
                  <a:srgbClr val="00B050"/>
                </a:solidFill>
                <a:ea typeface="+mn-lt"/>
                <a:cs typeface="+mn-lt"/>
              </a:rPr>
              <a:t> </a:t>
            </a:r>
            <a:r>
              <a:rPr lang="en-GB" sz="2000" b="1" err="1">
                <a:solidFill>
                  <a:srgbClr val="00B050"/>
                </a:solidFill>
                <a:ea typeface="+mn-lt"/>
                <a:cs typeface="+mn-lt"/>
              </a:rPr>
              <a:t>arfer</a:t>
            </a:r>
            <a:r>
              <a:rPr lang="en-GB" sz="2000" b="1">
                <a:solidFill>
                  <a:srgbClr val="00B050"/>
                </a:solidFill>
                <a:ea typeface="+mn-lt"/>
                <a:cs typeface="+mn-lt"/>
              </a:rPr>
              <a:t>, </a:t>
            </a:r>
            <a:r>
              <a:rPr lang="en-GB" sz="2000" b="1" err="1">
                <a:solidFill>
                  <a:srgbClr val="00B050"/>
                </a:solidFill>
                <a:ea typeface="+mn-lt"/>
                <a:cs typeface="+mn-lt"/>
              </a:rPr>
              <a:t>mae</a:t>
            </a:r>
            <a:r>
              <a:rPr lang="en-GB" sz="2000" b="1">
                <a:solidFill>
                  <a:srgbClr val="00B050"/>
                </a:solidFill>
                <a:ea typeface="+mn-lt"/>
                <a:cs typeface="+mn-lt"/>
              </a:rPr>
              <a:t> </a:t>
            </a:r>
            <a:r>
              <a:rPr lang="en-GB" sz="2000" b="1" err="1">
                <a:solidFill>
                  <a:srgbClr val="00B050"/>
                </a:solidFill>
                <a:ea typeface="+mn-lt"/>
                <a:cs typeface="+mn-lt"/>
              </a:rPr>
              <a:t>achos</a:t>
            </a:r>
            <a:r>
              <a:rPr lang="en-GB" sz="2000" b="1">
                <a:solidFill>
                  <a:srgbClr val="00B050"/>
                </a:solidFill>
                <a:ea typeface="+mn-lt"/>
                <a:cs typeface="+mn-lt"/>
              </a:rPr>
              <a:t> </a:t>
            </a:r>
            <a:r>
              <a:rPr lang="en-GB" sz="2000" b="1" err="1">
                <a:solidFill>
                  <a:srgbClr val="00B050"/>
                </a:solidFill>
                <a:ea typeface="+mn-lt"/>
                <a:cs typeface="+mn-lt"/>
              </a:rPr>
              <a:t>sy'n</a:t>
            </a:r>
            <a:r>
              <a:rPr lang="en-GB" sz="2000" b="1">
                <a:solidFill>
                  <a:srgbClr val="00B050"/>
                </a:solidFill>
                <a:ea typeface="+mn-lt"/>
                <a:cs typeface="+mn-lt"/>
              </a:rPr>
              <a:t> peri </a:t>
            </a:r>
            <a:r>
              <a:rPr lang="en-GB" sz="2000" b="1" err="1">
                <a:solidFill>
                  <a:srgbClr val="00B050"/>
                </a:solidFill>
                <a:ea typeface="+mn-lt"/>
                <a:cs typeface="+mn-lt"/>
              </a:rPr>
              <a:t>pryder</a:t>
            </a:r>
            <a:r>
              <a:rPr lang="en-GB" sz="2000" b="1">
                <a:solidFill>
                  <a:srgbClr val="00B050"/>
                </a:solidFill>
                <a:ea typeface="+mn-lt"/>
                <a:cs typeface="+mn-lt"/>
              </a:rPr>
              <a:t> </a:t>
            </a:r>
            <a:r>
              <a:rPr lang="en-GB" sz="2000" b="1" err="1">
                <a:solidFill>
                  <a:srgbClr val="00B050"/>
                </a:solidFill>
                <a:ea typeface="+mn-lt"/>
                <a:cs typeface="+mn-lt"/>
              </a:rPr>
              <a:t>oherwydd</a:t>
            </a:r>
            <a:r>
              <a:rPr lang="en-GB" sz="2000" b="1">
                <a:solidFill>
                  <a:srgbClr val="00B050"/>
                </a:solidFill>
                <a:ea typeface="+mn-lt"/>
                <a:cs typeface="+mn-lt"/>
              </a:rPr>
              <a:t> </a:t>
            </a:r>
            <a:r>
              <a:rPr lang="en-GB" sz="2000" b="1" err="1">
                <a:solidFill>
                  <a:srgbClr val="00B050"/>
                </a:solidFill>
                <a:ea typeface="+mn-lt"/>
                <a:cs typeface="+mn-lt"/>
              </a:rPr>
              <a:t>rhesymau</a:t>
            </a:r>
            <a:r>
              <a:rPr lang="en-GB" sz="2000" b="1">
                <a:solidFill>
                  <a:srgbClr val="00B050"/>
                </a:solidFill>
                <a:ea typeface="+mn-lt"/>
                <a:cs typeface="+mn-lt"/>
              </a:rPr>
              <a:t> </a:t>
            </a:r>
            <a:r>
              <a:rPr lang="en-GB" sz="2000" b="1" err="1">
                <a:solidFill>
                  <a:srgbClr val="00B050"/>
                </a:solidFill>
                <a:ea typeface="+mn-lt"/>
                <a:cs typeface="+mn-lt"/>
              </a:rPr>
              <a:t>lle</a:t>
            </a:r>
            <a:r>
              <a:rPr lang="en-GB" sz="2000" b="1">
                <a:solidFill>
                  <a:srgbClr val="00B050"/>
                </a:solidFill>
                <a:ea typeface="+mn-lt"/>
                <a:cs typeface="+mn-lt"/>
              </a:rPr>
              <a:t>, </a:t>
            </a:r>
            <a:r>
              <a:rPr lang="en-GB" sz="2000" b="1" err="1">
                <a:solidFill>
                  <a:srgbClr val="00B050"/>
                </a:solidFill>
                <a:ea typeface="+mn-lt"/>
                <a:cs typeface="+mn-lt"/>
              </a:rPr>
              <a:t>trwy</a:t>
            </a:r>
            <a:r>
              <a:rPr lang="en-GB" sz="2000" b="1">
                <a:solidFill>
                  <a:srgbClr val="00B050"/>
                </a:solidFill>
                <a:ea typeface="+mn-lt"/>
                <a:cs typeface="+mn-lt"/>
              </a:rPr>
              <a:t> </a:t>
            </a:r>
            <a:r>
              <a:rPr lang="en-GB" sz="2000" b="1" err="1">
                <a:solidFill>
                  <a:srgbClr val="00B050"/>
                </a:solidFill>
                <a:ea typeface="+mn-lt"/>
                <a:cs typeface="+mn-lt"/>
              </a:rPr>
              <a:t>brosesau</a:t>
            </a:r>
            <a:r>
              <a:rPr lang="en-GB" sz="2000" b="1">
                <a:solidFill>
                  <a:srgbClr val="00B050"/>
                </a:solidFill>
                <a:ea typeface="+mn-lt"/>
                <a:cs typeface="+mn-lt"/>
              </a:rPr>
              <a:t> </a:t>
            </a:r>
            <a:r>
              <a:rPr lang="en-GB" sz="2000" b="1" err="1">
                <a:solidFill>
                  <a:srgbClr val="00B050"/>
                </a:solidFill>
                <a:ea typeface="+mn-lt"/>
                <a:cs typeface="+mn-lt"/>
              </a:rPr>
              <a:t>monitro</a:t>
            </a:r>
            <a:r>
              <a:rPr lang="en-GB" sz="2000" b="1">
                <a:solidFill>
                  <a:srgbClr val="00B050"/>
                </a:solidFill>
                <a:ea typeface="+mn-lt"/>
                <a:cs typeface="+mn-lt"/>
              </a:rPr>
              <a:t> </a:t>
            </a:r>
            <a:r>
              <a:rPr lang="en-GB" sz="2000" b="1" err="1">
                <a:solidFill>
                  <a:srgbClr val="00B050"/>
                </a:solidFill>
                <a:ea typeface="+mn-lt"/>
                <a:cs typeface="+mn-lt"/>
              </a:rPr>
              <a:t>arferol</a:t>
            </a:r>
            <a:r>
              <a:rPr lang="en-GB" sz="2000" b="1">
                <a:solidFill>
                  <a:srgbClr val="00B050"/>
                </a:solidFill>
                <a:ea typeface="+mn-lt"/>
                <a:cs typeface="+mn-lt"/>
              </a:rPr>
              <a:t>, y </a:t>
            </a:r>
            <a:r>
              <a:rPr lang="en-GB" sz="2000" b="1" err="1">
                <a:solidFill>
                  <a:srgbClr val="00B050"/>
                </a:solidFill>
                <a:ea typeface="+mn-lt"/>
                <a:cs typeface="+mn-lt"/>
              </a:rPr>
              <a:t>cydnabyddir</a:t>
            </a:r>
            <a:r>
              <a:rPr lang="en-GB" sz="2000" b="1">
                <a:solidFill>
                  <a:srgbClr val="00B050"/>
                </a:solidFill>
                <a:ea typeface="+mn-lt"/>
                <a:cs typeface="+mn-lt"/>
              </a:rPr>
              <a:t> bod y </a:t>
            </a:r>
            <a:r>
              <a:rPr lang="en-GB" sz="2000" b="1" err="1">
                <a:solidFill>
                  <a:srgbClr val="00B050"/>
                </a:solidFill>
                <a:ea typeface="+mn-lt"/>
                <a:cs typeface="+mn-lt"/>
              </a:rPr>
              <a:t>myfyriwr-athro</a:t>
            </a:r>
            <a:r>
              <a:rPr lang="en-GB" sz="2000" b="1">
                <a:solidFill>
                  <a:srgbClr val="00B050"/>
                </a:solidFill>
                <a:ea typeface="+mn-lt"/>
                <a:cs typeface="+mn-lt"/>
              </a:rPr>
              <a:t> </a:t>
            </a:r>
            <a:r>
              <a:rPr lang="en-GB" sz="2000" b="1" err="1">
                <a:solidFill>
                  <a:srgbClr val="00B050"/>
                </a:solidFill>
                <a:ea typeface="+mn-lt"/>
                <a:cs typeface="+mn-lt"/>
              </a:rPr>
              <a:t>mewn</a:t>
            </a:r>
            <a:r>
              <a:rPr lang="en-GB" sz="2000" b="1">
                <a:solidFill>
                  <a:srgbClr val="00B050"/>
                </a:solidFill>
                <a:ea typeface="+mn-lt"/>
                <a:cs typeface="+mn-lt"/>
              </a:rPr>
              <a:t> </a:t>
            </a:r>
            <a:r>
              <a:rPr lang="en-GB" sz="2000" b="1" err="1">
                <a:solidFill>
                  <a:srgbClr val="00B050"/>
                </a:solidFill>
                <a:ea typeface="+mn-lt"/>
                <a:cs typeface="+mn-lt"/>
              </a:rPr>
              <a:t>perygl</a:t>
            </a:r>
            <a:r>
              <a:rPr lang="en-GB" sz="2000" b="1">
                <a:solidFill>
                  <a:srgbClr val="00B050"/>
                </a:solidFill>
                <a:ea typeface="+mn-lt"/>
                <a:cs typeface="+mn-lt"/>
              </a:rPr>
              <a:t> o </a:t>
            </a:r>
            <a:r>
              <a:rPr lang="en-GB" sz="2000" b="1" err="1">
                <a:solidFill>
                  <a:srgbClr val="00B050"/>
                </a:solidFill>
                <a:ea typeface="+mn-lt"/>
                <a:cs typeface="+mn-lt"/>
              </a:rPr>
              <a:t>beidio</a:t>
            </a:r>
            <a:r>
              <a:rPr lang="en-GB" sz="2000" b="1">
                <a:solidFill>
                  <a:srgbClr val="00B050"/>
                </a:solidFill>
                <a:ea typeface="+mn-lt"/>
                <a:cs typeface="+mn-lt"/>
              </a:rPr>
              <a:t> â </a:t>
            </a:r>
            <a:r>
              <a:rPr lang="en-GB" sz="2000" b="1" err="1">
                <a:solidFill>
                  <a:srgbClr val="00B050"/>
                </a:solidFill>
                <a:ea typeface="+mn-lt"/>
                <a:cs typeface="+mn-lt"/>
              </a:rPr>
              <a:t>chyrraedd</a:t>
            </a:r>
            <a:r>
              <a:rPr lang="en-GB" sz="2000" b="1">
                <a:solidFill>
                  <a:srgbClr val="00B050"/>
                </a:solidFill>
                <a:ea typeface="+mn-lt"/>
                <a:cs typeface="+mn-lt"/>
              </a:rPr>
              <a:t> y </a:t>
            </a:r>
            <a:r>
              <a:rPr lang="en-GB" sz="2000" b="1" err="1">
                <a:solidFill>
                  <a:srgbClr val="00B050"/>
                </a:solidFill>
                <a:ea typeface="+mn-lt"/>
                <a:cs typeface="+mn-lt"/>
              </a:rPr>
              <a:t>Safonau</a:t>
            </a:r>
            <a:r>
              <a:rPr lang="en-GB" sz="2000" b="1">
                <a:solidFill>
                  <a:srgbClr val="00B050"/>
                </a:solidFill>
                <a:ea typeface="+mn-lt"/>
                <a:cs typeface="+mn-lt"/>
              </a:rPr>
              <a:t> </a:t>
            </a:r>
            <a:r>
              <a:rPr lang="en-GB" sz="2000" b="1" err="1">
                <a:solidFill>
                  <a:srgbClr val="00B050"/>
                </a:solidFill>
                <a:ea typeface="+mn-lt"/>
                <a:cs typeface="+mn-lt"/>
              </a:rPr>
              <a:t>Addysgu</a:t>
            </a:r>
            <a:r>
              <a:rPr lang="en-GB" sz="2000" b="1">
                <a:solidFill>
                  <a:srgbClr val="00B050"/>
                </a:solidFill>
                <a:ea typeface="+mn-lt"/>
                <a:cs typeface="+mn-lt"/>
              </a:rPr>
              <a:t> </a:t>
            </a:r>
            <a:r>
              <a:rPr lang="en-GB" sz="2000" b="1" err="1">
                <a:solidFill>
                  <a:srgbClr val="00B050"/>
                </a:solidFill>
                <a:ea typeface="+mn-lt"/>
                <a:cs typeface="+mn-lt"/>
              </a:rPr>
              <a:t>Proffesiynol</a:t>
            </a:r>
            <a:r>
              <a:rPr lang="en-GB" sz="2000" b="1">
                <a:solidFill>
                  <a:srgbClr val="00B050"/>
                </a:solidFill>
                <a:ea typeface="+mn-lt"/>
                <a:cs typeface="+mn-lt"/>
              </a:rPr>
              <a:t> (</a:t>
            </a:r>
            <a:r>
              <a:rPr lang="en-GB" sz="2000" b="1" err="1">
                <a:solidFill>
                  <a:srgbClr val="00B050"/>
                </a:solidFill>
                <a:ea typeface="+mn-lt"/>
                <a:cs typeface="+mn-lt"/>
              </a:rPr>
              <a:t>heb</a:t>
            </a:r>
            <a:r>
              <a:rPr lang="en-GB" sz="2000" b="1">
                <a:solidFill>
                  <a:srgbClr val="00B050"/>
                </a:solidFill>
                <a:ea typeface="+mn-lt"/>
                <a:cs typeface="+mn-lt"/>
              </a:rPr>
              <a:t> </a:t>
            </a:r>
            <a:r>
              <a:rPr lang="en-GB" sz="2000" b="1" err="1">
                <a:solidFill>
                  <a:srgbClr val="00B050"/>
                </a:solidFill>
                <a:ea typeface="+mn-lt"/>
                <a:cs typeface="+mn-lt"/>
              </a:rPr>
              <a:t>fod</a:t>
            </a:r>
            <a:r>
              <a:rPr lang="en-GB" sz="2000" b="1">
                <a:solidFill>
                  <a:srgbClr val="00B050"/>
                </a:solidFill>
                <a:ea typeface="+mn-lt"/>
                <a:cs typeface="+mn-lt"/>
              </a:rPr>
              <a:t> </a:t>
            </a:r>
            <a:r>
              <a:rPr lang="en-GB" sz="2000" b="1" err="1">
                <a:solidFill>
                  <a:srgbClr val="00B050"/>
                </a:solidFill>
                <a:ea typeface="+mn-lt"/>
                <a:cs typeface="+mn-lt"/>
              </a:rPr>
              <a:t>ar</a:t>
            </a:r>
            <a:r>
              <a:rPr lang="en-GB" sz="2000" b="1">
                <a:solidFill>
                  <a:srgbClr val="00B050"/>
                </a:solidFill>
                <a:ea typeface="+mn-lt"/>
                <a:cs typeface="+mn-lt"/>
              </a:rPr>
              <a:t> y </a:t>
            </a:r>
            <a:r>
              <a:rPr lang="en-GB" sz="2000" b="1" err="1">
                <a:solidFill>
                  <a:srgbClr val="00B050"/>
                </a:solidFill>
                <a:ea typeface="+mn-lt"/>
                <a:cs typeface="+mn-lt"/>
              </a:rPr>
              <a:t>trywydd</a:t>
            </a:r>
            <a:r>
              <a:rPr lang="en-GB" sz="2000" b="1">
                <a:solidFill>
                  <a:srgbClr val="00B050"/>
                </a:solidFill>
                <a:ea typeface="+mn-lt"/>
                <a:cs typeface="+mn-lt"/>
              </a:rPr>
              <a:t> </a:t>
            </a:r>
            <a:r>
              <a:rPr lang="en-GB" sz="2000" b="1" err="1">
                <a:solidFill>
                  <a:srgbClr val="00B050"/>
                </a:solidFill>
                <a:ea typeface="+mn-lt"/>
                <a:cs typeface="+mn-lt"/>
              </a:rPr>
              <a:t>iawn</a:t>
            </a:r>
            <a:r>
              <a:rPr lang="en-GB" sz="2000" b="1">
                <a:solidFill>
                  <a:srgbClr val="00B050"/>
                </a:solidFill>
                <a:ea typeface="+mn-lt"/>
                <a:cs typeface="+mn-lt"/>
              </a:rPr>
              <a:t> </a:t>
            </a:r>
            <a:r>
              <a:rPr lang="en-GB" sz="2000" b="1" err="1">
                <a:solidFill>
                  <a:srgbClr val="00B050"/>
                </a:solidFill>
                <a:ea typeface="+mn-lt"/>
                <a:cs typeface="+mn-lt"/>
              </a:rPr>
              <a:t>eto</a:t>
            </a:r>
            <a:r>
              <a:rPr lang="en-GB" sz="2000" b="1">
                <a:solidFill>
                  <a:srgbClr val="00B050"/>
                </a:solidFill>
                <a:ea typeface="+mn-lt"/>
                <a:cs typeface="+mn-lt"/>
              </a:rPr>
              <a:t>).</a:t>
            </a:r>
            <a:endParaRPr lang="en-US">
              <a:solidFill>
                <a:srgbClr val="00B050"/>
              </a:solidFill>
              <a:ea typeface="+mn-lt"/>
              <a:cs typeface="+mn-lt"/>
            </a:endParaRPr>
          </a:p>
        </p:txBody>
      </p:sp>
    </p:spTree>
    <p:extLst>
      <p:ext uri="{BB962C8B-B14F-4D97-AF65-F5344CB8AC3E}">
        <p14:creationId xmlns:p14="http://schemas.microsoft.com/office/powerpoint/2010/main" val="48465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Dewdrops on four-leaf clover">
            <a:extLst>
              <a:ext uri="{FF2B5EF4-FFF2-40B4-BE49-F238E27FC236}">
                <a16:creationId xmlns:a16="http://schemas.microsoft.com/office/drawing/2014/main" id="{0B0FA3E1-B2C1-31D5-07C0-74F6CFEF14F2}"/>
              </a:ext>
            </a:extLst>
          </p:cNvPr>
          <p:cNvPicPr>
            <a:picLocks noChangeAspect="1"/>
          </p:cNvPicPr>
          <p:nvPr/>
        </p:nvPicPr>
        <p:blipFill>
          <a:blip r:embed="rId2"/>
          <a:stretch>
            <a:fillRect/>
          </a:stretch>
        </p:blipFill>
        <p:spPr>
          <a:xfrm>
            <a:off x="-7088" y="-2057"/>
            <a:ext cx="12197314" cy="6862113"/>
          </a:xfrm>
          <a:prstGeom prst="rect">
            <a:avLst/>
          </a:prstGeom>
        </p:spPr>
      </p:pic>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648653" y="966041"/>
            <a:ext cx="4911164" cy="1347974"/>
          </a:xfrm>
        </p:spPr>
        <p:txBody>
          <a:bodyPr>
            <a:noAutofit/>
          </a:bodyPr>
          <a:lstStyle/>
          <a:p>
            <a:r>
              <a:rPr lang="en-US" sz="6000" b="1" err="1">
                <a:solidFill>
                  <a:schemeClr val="bg1"/>
                </a:solidFill>
              </a:rPr>
              <a:t>Pob</a:t>
            </a:r>
            <a:r>
              <a:rPr lang="en-US" sz="6000" b="1">
                <a:solidFill>
                  <a:schemeClr val="bg1"/>
                </a:solidFill>
              </a:rPr>
              <a:t> </a:t>
            </a:r>
            <a:r>
              <a:rPr lang="en-US" sz="6000" b="1" err="1">
                <a:solidFill>
                  <a:schemeClr val="bg1"/>
                </a:solidFill>
              </a:rPr>
              <a:t>Iwc</a:t>
            </a:r>
            <a:r>
              <a:rPr lang="en-US" sz="6000" b="1">
                <a:solidFill>
                  <a:schemeClr val="bg1"/>
                </a:solidFill>
              </a:rPr>
              <a:t>!</a:t>
            </a:r>
            <a:br>
              <a:rPr lang="en-US" sz="5400" b="1"/>
            </a:br>
            <a:br>
              <a:rPr lang="en-US" sz="5400" b="1"/>
            </a:br>
            <a:br>
              <a:rPr lang="en-US" sz="5400" b="1"/>
            </a:br>
            <a:endParaRPr lang="en-US" sz="5400" b="1"/>
          </a:p>
        </p:txBody>
      </p:sp>
      <p:sp>
        <p:nvSpPr>
          <p:cNvPr id="13" name="Title 1">
            <a:extLst>
              <a:ext uri="{FF2B5EF4-FFF2-40B4-BE49-F238E27FC236}">
                <a16:creationId xmlns:a16="http://schemas.microsoft.com/office/drawing/2014/main" id="{4F03030C-37A1-6B93-9806-3E4CC7E490A2}"/>
              </a:ext>
            </a:extLst>
          </p:cNvPr>
          <p:cNvSpPr txBox="1">
            <a:spLocks/>
          </p:cNvSpPr>
          <p:nvPr/>
        </p:nvSpPr>
        <p:spPr>
          <a:xfrm>
            <a:off x="6728704" y="4999325"/>
            <a:ext cx="4911164" cy="134797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a:solidFill>
                  <a:schemeClr val="bg1"/>
                </a:solidFill>
              </a:rPr>
              <a:t>Good Luck!</a:t>
            </a:r>
            <a:br>
              <a:rPr lang="en-US" sz="5400"/>
            </a:br>
            <a:br>
              <a:rPr lang="en-US" sz="5400"/>
            </a:br>
            <a:br>
              <a:rPr lang="en-US" sz="5400"/>
            </a:br>
            <a:endParaRPr lang="en-US" sz="5400"/>
          </a:p>
        </p:txBody>
      </p:sp>
    </p:spTree>
    <p:extLst>
      <p:ext uri="{BB962C8B-B14F-4D97-AF65-F5344CB8AC3E}">
        <p14:creationId xmlns:p14="http://schemas.microsoft.com/office/powerpoint/2010/main" val="924010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294167" y="788054"/>
            <a:ext cx="10950561" cy="1159200"/>
          </a:xfrm>
        </p:spPr>
        <p:txBody>
          <a:bodyPr vert="horz" lIns="91440" tIns="45720" rIns="91440" bIns="45720" rtlCol="0" anchor="ctr">
            <a:normAutofit/>
          </a:bodyPr>
          <a:lstStyle/>
          <a:p>
            <a:pPr algn="ctr"/>
            <a:r>
              <a:rPr lang="en-GB" dirty="0" err="1">
                <a:solidFill>
                  <a:schemeClr val="bg1"/>
                </a:solidFill>
                <a:ea typeface="+mj-lt"/>
                <a:cs typeface="+mj-lt"/>
              </a:rPr>
              <a:t>Rhestr</a:t>
            </a:r>
            <a:r>
              <a:rPr lang="en-GB" dirty="0">
                <a:solidFill>
                  <a:schemeClr val="bg1"/>
                </a:solidFill>
                <a:ea typeface="+mj-lt"/>
                <a:cs typeface="+mj-lt"/>
              </a:rPr>
              <a:t> </a:t>
            </a:r>
            <a:r>
              <a:rPr lang="en-GB" dirty="0" err="1">
                <a:solidFill>
                  <a:schemeClr val="bg1"/>
                </a:solidFill>
                <a:ea typeface="+mj-lt"/>
                <a:cs typeface="+mj-lt"/>
              </a:rPr>
              <a:t>Gyfeiriadau</a:t>
            </a:r>
            <a:endParaRPr lang="en-US" dirty="0" err="1">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1169807" y="1790194"/>
            <a:ext cx="9517099" cy="4808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solidFill>
                <a:srgbClr val="002060"/>
              </a:solidFill>
              <a:ea typeface="+mn-lt"/>
              <a:cs typeface="+mn-lt"/>
            </a:endParaRPr>
          </a:p>
          <a:p>
            <a:pPr marL="285750" indent="-285750">
              <a:buFont typeface="Arial"/>
              <a:buChar char="•"/>
            </a:pPr>
            <a:r>
              <a:rPr lang="en-GB" dirty="0">
                <a:solidFill>
                  <a:srgbClr val="002060"/>
                </a:solidFill>
                <a:latin typeface="Calibri"/>
                <a:cs typeface="Calibri"/>
              </a:rPr>
              <a:t>Essential Documents. </a:t>
            </a:r>
            <a:r>
              <a:rPr lang="en-GB" b="1" dirty="0">
                <a:solidFill>
                  <a:srgbClr val="002060"/>
                </a:solidFill>
                <a:latin typeface="Calibri"/>
                <a:cs typeface="Calibri"/>
              </a:rPr>
              <a:t>Moodle</a:t>
            </a:r>
          </a:p>
          <a:p>
            <a:pPr marL="285750" indent="-285750">
              <a:buFont typeface="Arial"/>
              <a:buChar char="•"/>
            </a:pPr>
            <a:endParaRPr lang="en-GB" dirty="0">
              <a:solidFill>
                <a:srgbClr val="002060"/>
              </a:solidFill>
              <a:latin typeface="Calibri"/>
              <a:cs typeface="Calibri"/>
            </a:endParaRPr>
          </a:p>
          <a:p>
            <a:pPr marL="285750" indent="-285750">
              <a:buFont typeface="Arial"/>
              <a:buChar char="•"/>
            </a:pPr>
            <a:r>
              <a:rPr lang="en-GB" dirty="0">
                <a:solidFill>
                  <a:srgbClr val="002060"/>
                </a:solidFill>
                <a:latin typeface="Calibri"/>
                <a:cs typeface="Calibri"/>
              </a:rPr>
              <a:t>Fuller, F. &amp; Bown, O. (1975). </a:t>
            </a:r>
            <a:r>
              <a:rPr lang="en-GB" i="1" dirty="0">
                <a:solidFill>
                  <a:srgbClr val="002060"/>
                </a:solidFill>
                <a:latin typeface="Calibri"/>
                <a:cs typeface="Calibri"/>
              </a:rPr>
              <a:t>Becoming a teacher.</a:t>
            </a:r>
            <a:r>
              <a:rPr lang="en-GB" dirty="0">
                <a:solidFill>
                  <a:srgbClr val="002060"/>
                </a:solidFill>
                <a:latin typeface="Calibri"/>
                <a:cs typeface="Calibri"/>
              </a:rPr>
              <a:t> In K. Ryan (ed.), Teacher Education </a:t>
            </a:r>
            <a:endParaRPr lang="en-GB">
              <a:solidFill>
                <a:srgbClr val="034A90"/>
              </a:solidFill>
              <a:latin typeface="Quire Sans"/>
              <a:cs typeface="Quire Sans"/>
            </a:endParaRPr>
          </a:p>
          <a:p>
            <a:r>
              <a:rPr lang="en-GB" dirty="0">
                <a:solidFill>
                  <a:srgbClr val="002060"/>
                </a:solidFill>
                <a:latin typeface="Calibri"/>
                <a:cs typeface="Calibri"/>
              </a:rPr>
              <a:t>      (74th Yearbook of the National Society for the Study of Education.</a:t>
            </a:r>
            <a:endParaRPr lang="en-GB">
              <a:cs typeface="Quire Sans"/>
            </a:endParaRPr>
          </a:p>
          <a:p>
            <a:pPr marL="285750" indent="-285750">
              <a:buFont typeface="Arial"/>
              <a:buChar char="•"/>
            </a:pPr>
            <a:endParaRPr lang="en-GB" dirty="0">
              <a:solidFill>
                <a:srgbClr val="002060"/>
              </a:solidFill>
              <a:latin typeface="Calibri"/>
              <a:cs typeface="Calibri"/>
            </a:endParaRPr>
          </a:p>
          <a:p>
            <a:pPr marL="285750" indent="-285750">
              <a:buFont typeface="Arial"/>
              <a:buChar char="•"/>
            </a:pPr>
            <a:r>
              <a:rPr lang="en-GB" dirty="0">
                <a:solidFill>
                  <a:srgbClr val="002060"/>
                </a:solidFill>
                <a:latin typeface="Calibri"/>
                <a:cs typeface="Calibri"/>
              </a:rPr>
              <a:t>Guidance Booklet PTE/</a:t>
            </a:r>
            <a:r>
              <a:rPr lang="en-GB" dirty="0" err="1">
                <a:ea typeface="+mn-lt"/>
                <a:cs typeface="+mn-lt"/>
              </a:rPr>
              <a:t>Llyfryn</a:t>
            </a:r>
            <a:r>
              <a:rPr lang="en-GB" dirty="0">
                <a:ea typeface="+mn-lt"/>
                <a:cs typeface="+mn-lt"/>
              </a:rPr>
              <a:t> </a:t>
            </a:r>
            <a:r>
              <a:rPr lang="en-GB" dirty="0" err="1">
                <a:ea typeface="+mn-lt"/>
                <a:cs typeface="+mn-lt"/>
              </a:rPr>
              <a:t>Canllawiau</a:t>
            </a:r>
            <a:r>
              <a:rPr lang="en-GB" dirty="0">
                <a:ea typeface="+mn-lt"/>
                <a:cs typeface="+mn-lt"/>
              </a:rPr>
              <a:t> PAP. </a:t>
            </a:r>
            <a:r>
              <a:rPr lang="en-GB" b="1" dirty="0">
                <a:ea typeface="+mn-lt"/>
                <a:cs typeface="+mn-lt"/>
              </a:rPr>
              <a:t>Moodle</a:t>
            </a:r>
            <a:endParaRPr lang="en-GB" b="1" dirty="0">
              <a:solidFill>
                <a:srgbClr val="002060"/>
              </a:solidFill>
              <a:latin typeface="Calibri"/>
              <a:cs typeface="Calibri"/>
            </a:endParaRPr>
          </a:p>
          <a:p>
            <a:pPr marL="285750" indent="-285750">
              <a:buFont typeface="Arial"/>
              <a:buChar char="•"/>
            </a:pPr>
            <a:endParaRPr lang="en-GB" dirty="0">
              <a:solidFill>
                <a:srgbClr val="002060"/>
              </a:solidFill>
              <a:latin typeface="Calibri"/>
              <a:cs typeface="Calibri"/>
            </a:endParaRPr>
          </a:p>
          <a:p>
            <a:pPr marL="285750" indent="-285750">
              <a:buFont typeface="Arial"/>
              <a:buChar char="•"/>
            </a:pPr>
            <a:r>
              <a:rPr lang="en-GB" dirty="0">
                <a:solidFill>
                  <a:srgbClr val="002060"/>
                </a:solidFill>
                <a:latin typeface="Quire Sans"/>
                <a:cs typeface="Calibri"/>
              </a:rPr>
              <a:t>University of Wales Trinity St. David (2022) </a:t>
            </a:r>
            <a:r>
              <a:rPr lang="en-GB" i="1" dirty="0">
                <a:solidFill>
                  <a:srgbClr val="002060"/>
                </a:solidFill>
                <a:latin typeface="Quire Sans"/>
                <a:cs typeface="Calibri"/>
              </a:rPr>
              <a:t>QTS Pathway Glossary of Terms. </a:t>
            </a:r>
            <a:r>
              <a:rPr lang="en-GB" b="1" dirty="0">
                <a:solidFill>
                  <a:srgbClr val="002060"/>
                </a:solidFill>
                <a:latin typeface="Quire Sans"/>
                <a:cs typeface="Calibri"/>
              </a:rPr>
              <a:t>Moodle.</a:t>
            </a:r>
            <a:endParaRPr lang="en-US" b="1"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a:solidFill>
                  <a:srgbClr val="002060"/>
                </a:solidFill>
                <a:latin typeface="Quire Sans"/>
                <a:cs typeface="Calibri"/>
              </a:rPr>
              <a:t>Welsh Government (2019) </a:t>
            </a:r>
            <a:r>
              <a:rPr lang="en-GB" i="1" dirty="0">
                <a:solidFill>
                  <a:srgbClr val="002060"/>
                </a:solidFill>
                <a:latin typeface="Quire Sans"/>
                <a:cs typeface="Calibri"/>
              </a:rPr>
              <a:t>Professional Standards for Teaching and Leadership</a:t>
            </a:r>
            <a:r>
              <a:rPr lang="en-GB" dirty="0">
                <a:solidFill>
                  <a:srgbClr val="002060"/>
                </a:solidFill>
                <a:latin typeface="Quire Sans"/>
                <a:cs typeface="Calibri"/>
              </a:rPr>
              <a:t>. </a:t>
            </a:r>
            <a:r>
              <a:rPr lang="en-GB" b="1" dirty="0">
                <a:solidFill>
                  <a:srgbClr val="002060"/>
                </a:solidFill>
                <a:latin typeface="Quire Sans"/>
                <a:cs typeface="Calibri"/>
              </a:rPr>
              <a:t>Moodle.</a:t>
            </a:r>
            <a:r>
              <a:rPr lang="en-GB" dirty="0">
                <a:solidFill>
                  <a:srgbClr val="002060"/>
                </a:solidFill>
                <a:latin typeface="Quire Sans"/>
                <a:cs typeface="Calibri"/>
              </a:rPr>
              <a:t> </a:t>
            </a:r>
            <a:endParaRPr lang="en-US"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endParaRPr lang="en-GB" b="1" dirty="0">
              <a:solidFill>
                <a:srgbClr val="002060"/>
              </a:solidFill>
              <a:latin typeface="Quire Sans"/>
              <a:ea typeface="+mn-lt"/>
              <a:cs typeface="Calibri"/>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266559023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3CBBE005-B344-482B-AB2D-A405EC6A792D}">
  <ds:schemaRefs>
    <ds:schemaRef ds:uri="http://schemas.microsoft.com/sharepoint/v3/contenttype/forms"/>
  </ds:schemaRefs>
</ds:datastoreItem>
</file>

<file path=customXml/itemProps2.xml><?xml version="1.0" encoding="utf-8"?>
<ds:datastoreItem xmlns:ds="http://schemas.openxmlformats.org/officeDocument/2006/customXml" ds:itemID="{FAFD39D7-A353-426D-A7D7-BAB50737FB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8F8B83-2FAC-47DC-B144-35EB1976CB38}">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18</Notes>
  <HiddenSlides>1</HiddenSlides>
  <ScaleCrop>false</ScaleCrop>
  <HeadingPairs>
    <vt:vector size="4" baseType="variant">
      <vt:variant>
        <vt:lpstr>Theme</vt:lpstr>
      </vt:variant>
      <vt:variant>
        <vt:i4>5</vt:i4>
      </vt:variant>
      <vt:variant>
        <vt:lpstr>Slide Titles</vt:lpstr>
      </vt:variant>
      <vt:variant>
        <vt:i4>25</vt:i4>
      </vt:variant>
    </vt:vector>
  </HeadingPairs>
  <TitlesOfParts>
    <vt:vector size="30" baseType="lpstr">
      <vt:lpstr>UWTSD 200 Holding Page</vt:lpstr>
      <vt:lpstr>UWTSD 200_Subtitle 3</vt:lpstr>
      <vt:lpstr>UWTSD 200_Text 1</vt:lpstr>
      <vt:lpstr>Office Theme</vt:lpstr>
      <vt:lpstr>UWTSD 200_Title Page 3</vt:lpstr>
      <vt:lpstr>PowerPoint Presentation</vt:lpstr>
      <vt:lpstr>LLWYBR SAC/QTS PATHWAY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Gofynion cyfathrebu drwy e-bost   - Helpwch ni i'ch adnabod yn glir trwy ddefnyddio:     </vt:lpstr>
      <vt:lpstr>Canllaw PAP1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Llwybr y Gymraeg</vt:lpstr>
      <vt:lpstr>Dechreuwch greu'r ymadroddion y byddwch chi'n eu defnyddio yn yr ystafell ddosbarth:</vt:lpstr>
      <vt:lpstr>PowerPoint Presentation</vt:lpstr>
      <vt:lpstr>PowerPoint Presentation</vt:lpstr>
      <vt:lpstr>Pob Iwc!   </vt:lpstr>
      <vt:lpstr>Amser ar gyfer cwestiynau  Time for questions   </vt:lpstr>
      <vt:lpstr>Rhestr Gyfeiriadau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199</cp:revision>
  <dcterms:created xsi:type="dcterms:W3CDTF">2022-09-27T13:10:38Z</dcterms:created>
  <dcterms:modified xsi:type="dcterms:W3CDTF">2024-03-19T11:34:04Z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