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E2A8"/>
    <a:srgbClr val="CED888"/>
    <a:srgbClr val="B6C44E"/>
    <a:srgbClr val="FCD903"/>
    <a:srgbClr val="FEF4BA"/>
    <a:srgbClr val="FBD603"/>
    <a:srgbClr val="1E7BFE"/>
    <a:srgbClr val="278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6" autoAdjust="0"/>
    <p:restoredTop sz="94660"/>
  </p:normalViewPr>
  <p:slideViewPr>
    <p:cSldViewPr snapToGrid="0">
      <p:cViewPr varScale="1">
        <p:scale>
          <a:sx n="81" d="100"/>
          <a:sy n="81" d="100"/>
        </p:scale>
        <p:origin x="405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03E24-7EA0-B189-3CE9-00EE54BE3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6F8D7-D13D-F808-C091-6593A814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EA8A93-132D-DFF5-B48A-68A12903E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D6F67-E427-FFC2-346C-0C11DCD90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11ED0-2EE9-62DF-7FC2-F7A3E9784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404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EBE9D-934E-8002-1583-7E8C701B1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D35C2-368C-97A3-DBC5-FBAC6CBFE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0C57F-02A1-2C67-1BFF-FF937150F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BAE8A-EA25-D24A-CDC4-1F0EBC7C5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3D95E-9294-F56D-B7D3-F9FB457D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77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BDF72-B7A6-DA5B-4E30-29ED13DE0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69747-518D-6873-18BB-9B9EA870C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821D-D8D8-03F1-35C1-7B0733B7B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29806-3935-AE73-BA79-6486EA28F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D5099-FFCC-E795-2023-9FE390BA1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953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B03EC-6C34-4776-0CBC-F41486524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AE9C7-C04C-4311-851F-5E415F0ED7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AF1F42-3032-BAB1-3C4B-8936D5EE18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2D1E4A-52F0-A4B9-8F4E-9B926E26F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15E34-D14F-D092-783A-93C4B070B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4DA7E-7474-F35F-E9F8-5E09386B4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60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A10ED-5377-13B1-C54F-E3EADDAB7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9FD8E-1A75-00F4-0EB2-7CC97875A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DA9A79-7C37-F3A8-789D-8CA8B6B8E6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DB8948-5F09-FC15-978B-F8D8FA4CA5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BC75DC-8FB2-515A-34D1-44549D994C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AA0896-F416-8C46-24BA-72A634A4C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D40652-5D11-7009-3BC0-7945E588C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1D185-BCEA-1740-B908-4AB53AD0C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91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CFC4-7F22-0573-48E7-5D351490C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59E5E1-AD35-EFE9-3C52-65085DEFA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9C0D90-85B3-CB19-F671-0950DBDDC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BFF12-2E84-79D0-B216-B67982D33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71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765D7-5A07-4610-5AE5-6C801A106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78632A-CB86-F8ED-BDA1-EFAC7CDF2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BCC47F-69A7-4C6F-349D-418EF7913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861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87C8D-CDF9-DC6E-F1E7-DFF5EA9CB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77C05-129F-5B65-8C1E-9B49A1CEE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8E0D3-332C-2460-1B4E-B9F8CAF0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0245B4-6942-7E1B-6288-B4E1CCD5F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A635E-55D7-84DE-6759-5D440FCBD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4EB11-99E8-A78E-EDB4-84D6128F0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997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78BEB-4E21-752C-2679-2D9D5E75F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597D30-7388-94AC-D45E-10A0BE578A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E0DD90-A177-F166-7454-77AF5BF04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B8512C-146A-F9E4-DBEF-25020B82D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65449-DB4C-0A36-8137-BC0434CF6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ED4A7-8F6F-5B23-A0EA-D2003CD5E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35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2E58D-F8E5-0DDA-0330-A79F8B3FD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D9B397-A850-9169-24D3-73FBB13361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E7086-8BDF-B9A0-E582-78B7B5D11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C3A22-3FE9-8D4D-E5EA-B323782D3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249A-2515-C5C0-B52D-721EA592C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67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301B0D-EA76-5CF5-89DC-E7F50543A8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9C73F6-D491-7414-7E0B-17C854AE4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51735-B728-FEDA-2BE2-B0E793B37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0FA53-117A-5125-3C15-6B94AC003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542E1-DCE6-3FBE-CBCC-AF7FB3A4D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53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A1CC14-9A2A-2E8A-50DD-2D895346B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BC960D-442C-2359-3465-62B195D9F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E4890-F126-FA39-4645-B7A05A7B90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484E28-95FD-4FCA-AA17-084761B94AF5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20DC1-637C-972C-ABEE-7C20B5DA0C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5BB40-A155-9AD9-B51E-DB23C06067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B8DBA9-DAB0-4E54-B75A-B02EE74AE3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632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4edu.com/ja/university/university-of-wales-trinity-saint-david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28352-microsoft-logo-free-downloa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1000logos.net/microsoft-powerpoint-logo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itzhandel24.ch/microsoft-office-2024-professional-pl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CE21C5-6CD5-2BAD-8F30-FA64F896BF03}"/>
              </a:ext>
            </a:extLst>
          </p:cNvPr>
          <p:cNvCxnSpPr>
            <a:cxnSpLocks/>
          </p:cNvCxnSpPr>
          <p:nvPr/>
        </p:nvCxnSpPr>
        <p:spPr>
          <a:xfrm>
            <a:off x="312666" y="2837590"/>
            <a:ext cx="7273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0086A98-0D4C-7BCA-BC17-FF80487DB921}"/>
              </a:ext>
            </a:extLst>
          </p:cNvPr>
          <p:cNvSpPr/>
          <p:nvPr/>
        </p:nvSpPr>
        <p:spPr>
          <a:xfrm>
            <a:off x="7586570" y="0"/>
            <a:ext cx="4070554" cy="6857997"/>
          </a:xfrm>
          <a:prstGeom prst="rect">
            <a:avLst/>
          </a:prstGeom>
          <a:solidFill>
            <a:srgbClr val="FEF4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62E7EF-6473-483C-F15B-1C7D9C51AFE1}"/>
              </a:ext>
            </a:extLst>
          </p:cNvPr>
          <p:cNvSpPr txBox="1"/>
          <p:nvPr/>
        </p:nvSpPr>
        <p:spPr>
          <a:xfrm>
            <a:off x="247773" y="3081691"/>
            <a:ext cx="64125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500" dirty="0">
                <a:latin typeface="Corbel" panose="020B0503020204020204" pitchFamily="34" charset="0"/>
                <a:cs typeface="Dreaming Outloud Pro" panose="03050502040302030504" pitchFamily="66" charset="0"/>
              </a:rPr>
              <a:t>DIGITAL </a:t>
            </a:r>
            <a:r>
              <a:rPr lang="en-GB" sz="6000" dirty="0">
                <a:latin typeface="Corbel" panose="020B0503020204020204" pitchFamily="34" charset="0"/>
                <a:cs typeface="Dreaming Outloud Pro" panose="03050502040302030504" pitchFamily="66" charset="0"/>
              </a:rPr>
              <a:t>SKILLS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DBC11A-20EB-94AF-876B-2E5D31F51BDC}"/>
              </a:ext>
            </a:extLst>
          </p:cNvPr>
          <p:cNvSpPr txBox="1"/>
          <p:nvPr/>
        </p:nvSpPr>
        <p:spPr>
          <a:xfrm>
            <a:off x="2813989" y="3879789"/>
            <a:ext cx="60527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latin typeface="Corbel" panose="020B0503020204020204" pitchFamily="34" charset="0"/>
                <a:cs typeface="Dreaming Outloud Pro" panose="020F0502020204030204" pitchFamily="66" charset="0"/>
              </a:rPr>
              <a:t>PORTFOLIO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968316E-D4C2-F439-7DFC-9D6A4193F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1088" y="175073"/>
            <a:ext cx="4016036" cy="2190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16634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7E059A1-E8EE-BE74-3F27-8D1B4BD7EF06}"/>
              </a:ext>
            </a:extLst>
          </p:cNvPr>
          <p:cNvSpPr/>
          <p:nvPr/>
        </p:nvSpPr>
        <p:spPr>
          <a:xfrm>
            <a:off x="538468" y="0"/>
            <a:ext cx="4070554" cy="6857997"/>
          </a:xfrm>
          <a:prstGeom prst="rect">
            <a:avLst/>
          </a:prstGeom>
          <a:solidFill>
            <a:srgbClr val="FEF4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484C65-FFEB-40A8-DDFB-BAD30FE383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703" y="1271310"/>
            <a:ext cx="6604907" cy="41280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5842FC8-F05C-02D0-AA45-327A95227830}"/>
              </a:ext>
            </a:extLst>
          </p:cNvPr>
          <p:cNvSpPr txBox="1"/>
          <p:nvPr/>
        </p:nvSpPr>
        <p:spPr>
          <a:xfrm>
            <a:off x="977990" y="1665967"/>
            <a:ext cx="3086686" cy="610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Clothing store names</a:t>
            </a: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List of items illustrated</a:t>
            </a: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Total price of the items</a:t>
            </a: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Currency used</a:t>
            </a: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Excel formulas to calculate total price, max. price, min. price, 50% price and average</a:t>
            </a: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dirty="0">
              <a:latin typeface="Corbel "/>
            </a:endParaRP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dirty="0">
              <a:latin typeface="Corbel "/>
            </a:endParaRP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b="1" dirty="0">
              <a:latin typeface="Corbel Light" panose="020B0303020204020204" pitchFamily="34" charset="0"/>
            </a:endParaRP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b="1" dirty="0">
              <a:latin typeface="Corbel Light" panose="020B0303020204020204" pitchFamily="34" charset="0"/>
            </a:endParaRP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b="1" dirty="0">
              <a:latin typeface="Corbel Light" panose="020B0303020204020204" pitchFamily="34" charset="0"/>
            </a:endParaRPr>
          </a:p>
          <a:p>
            <a:pPr marL="285750" indent="-285750">
              <a:buClr>
                <a:schemeClr val="tx1"/>
              </a:buClr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CA605AD-AC47-D975-D8CF-F90971989F88}"/>
              </a:ext>
            </a:extLst>
          </p:cNvPr>
          <p:cNvCxnSpPr>
            <a:cxnSpLocks/>
          </p:cNvCxnSpPr>
          <p:nvPr/>
        </p:nvCxnSpPr>
        <p:spPr>
          <a:xfrm>
            <a:off x="4803700" y="5763670"/>
            <a:ext cx="73883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CB7FE5D-A004-B33F-03A2-56DDBF340763}"/>
              </a:ext>
            </a:extLst>
          </p:cNvPr>
          <p:cNvSpPr txBox="1"/>
          <p:nvPr/>
        </p:nvSpPr>
        <p:spPr>
          <a:xfrm>
            <a:off x="2169026" y="199131"/>
            <a:ext cx="6992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spc="600" dirty="0">
                <a:latin typeface="Corbel" panose="020B0503020204020204" pitchFamily="34" charset="0"/>
              </a:rPr>
              <a:t>EXCEL SALES TABLE</a:t>
            </a:r>
          </a:p>
        </p:txBody>
      </p:sp>
    </p:spTree>
    <p:extLst>
      <p:ext uri="{BB962C8B-B14F-4D97-AF65-F5344CB8AC3E}">
        <p14:creationId xmlns:p14="http://schemas.microsoft.com/office/powerpoint/2010/main" val="2358678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D40A899-451B-70F2-03E2-72A96DAE156F}"/>
              </a:ext>
            </a:extLst>
          </p:cNvPr>
          <p:cNvSpPr/>
          <p:nvPr/>
        </p:nvSpPr>
        <p:spPr>
          <a:xfrm>
            <a:off x="7651463" y="0"/>
            <a:ext cx="4070554" cy="6857997"/>
          </a:xfrm>
          <a:prstGeom prst="rect">
            <a:avLst/>
          </a:prstGeom>
          <a:solidFill>
            <a:srgbClr val="FEF4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A427AD-583E-32F7-AEA7-F0B7DACC391C}"/>
              </a:ext>
            </a:extLst>
          </p:cNvPr>
          <p:cNvSpPr txBox="1"/>
          <p:nvPr/>
        </p:nvSpPr>
        <p:spPr>
          <a:xfrm>
            <a:off x="3055866" y="44555"/>
            <a:ext cx="69140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300" dirty="0">
                <a:latin typeface="Corbel "/>
              </a:rPr>
              <a:t>POWERPOINT SLIDE </a:t>
            </a:r>
          </a:p>
          <a:p>
            <a:pPr algn="ctr"/>
            <a:r>
              <a:rPr lang="en-GB" sz="4000" b="1" spc="300" dirty="0">
                <a:latin typeface="Corbel "/>
              </a:rPr>
              <a:t>		with </a:t>
            </a:r>
            <a:r>
              <a:rPr lang="en-GB" sz="4000" b="1" spc="300" dirty="0" err="1">
                <a:latin typeface="Corbel "/>
              </a:rPr>
              <a:t>favourit</a:t>
            </a:r>
            <a:r>
              <a:rPr lang="en-GB" sz="4000" b="1" spc="300" dirty="0">
                <a:latin typeface="Corbel "/>
              </a:rPr>
              <a:t> game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D9FCFD-9D04-4F4C-0650-2B2CE0BF6E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551" y="1473522"/>
            <a:ext cx="6920871" cy="4325544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662EEEB-B02C-9F4C-AB9F-0A177B4245B8}"/>
              </a:ext>
            </a:extLst>
          </p:cNvPr>
          <p:cNvCxnSpPr>
            <a:cxnSpLocks/>
          </p:cNvCxnSpPr>
          <p:nvPr/>
        </p:nvCxnSpPr>
        <p:spPr>
          <a:xfrm flipH="1">
            <a:off x="0" y="6324108"/>
            <a:ext cx="76514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A8BDDA6-EB40-7004-81A9-6821FC2ABD97}"/>
              </a:ext>
            </a:extLst>
          </p:cNvPr>
          <p:cNvSpPr txBox="1"/>
          <p:nvPr/>
        </p:nvSpPr>
        <p:spPr>
          <a:xfrm>
            <a:off x="8123412" y="1788314"/>
            <a:ext cx="339212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Pictures of the opponent teams in the game</a:t>
            </a:r>
          </a:p>
          <a:p>
            <a:pPr>
              <a:buSzPct val="125000"/>
            </a:pPr>
            <a:endParaRPr lang="en-GB" sz="2300" dirty="0">
              <a:latin typeface="Corbel "/>
            </a:endParaRP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Quick explanation of the game’s objective</a:t>
            </a: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sz="2300" dirty="0">
              <a:latin typeface="Corbel "/>
            </a:endParaRP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Name of the computer game</a:t>
            </a:r>
          </a:p>
          <a:p>
            <a:pPr>
              <a:buSzPct val="125000"/>
            </a:pPr>
            <a:endParaRPr lang="en-GB" sz="2300" dirty="0">
              <a:latin typeface="Corbel "/>
            </a:endParaRP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sz="2300" dirty="0">
                <a:latin typeface="Corbel "/>
              </a:rPr>
              <a:t>Why this is my favourite game</a:t>
            </a:r>
          </a:p>
        </p:txBody>
      </p:sp>
    </p:spTree>
    <p:extLst>
      <p:ext uri="{BB962C8B-B14F-4D97-AF65-F5344CB8AC3E}">
        <p14:creationId xmlns:p14="http://schemas.microsoft.com/office/powerpoint/2010/main" val="229172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DD0DEBA-F786-9777-0B2F-77D5A61EE9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5781" y="1480738"/>
            <a:ext cx="6234438" cy="389652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61C2E5B-F365-D234-1008-9C4BB9A1200E}"/>
              </a:ext>
            </a:extLst>
          </p:cNvPr>
          <p:cNvSpPr/>
          <p:nvPr/>
        </p:nvSpPr>
        <p:spPr>
          <a:xfrm>
            <a:off x="395061" y="3"/>
            <a:ext cx="4070554" cy="6857997"/>
          </a:xfrm>
          <a:prstGeom prst="rect">
            <a:avLst/>
          </a:prstGeom>
          <a:solidFill>
            <a:srgbClr val="FEF4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8BC641-5233-9AD7-0D69-D7862DD37A3F}"/>
              </a:ext>
            </a:extLst>
          </p:cNvPr>
          <p:cNvSpPr txBox="1"/>
          <p:nvPr/>
        </p:nvSpPr>
        <p:spPr>
          <a:xfrm>
            <a:off x="2493853" y="309734"/>
            <a:ext cx="6549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600" dirty="0">
                <a:latin typeface="Corbel "/>
              </a:rPr>
              <a:t>WORD DOCUMENT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3357DA-93B5-EFCE-4233-2E4A9EEE0D61}"/>
              </a:ext>
            </a:extLst>
          </p:cNvPr>
          <p:cNvCxnSpPr>
            <a:cxnSpLocks/>
          </p:cNvCxnSpPr>
          <p:nvPr/>
        </p:nvCxnSpPr>
        <p:spPr>
          <a:xfrm flipH="1">
            <a:off x="4507107" y="6194322"/>
            <a:ext cx="76514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1E04E05-0C80-10C1-443D-F678504DB605}"/>
              </a:ext>
            </a:extLst>
          </p:cNvPr>
          <p:cNvSpPr txBox="1"/>
          <p:nvPr/>
        </p:nvSpPr>
        <p:spPr>
          <a:xfrm>
            <a:off x="1016262" y="1736087"/>
            <a:ext cx="24745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dirty="0"/>
              <a:t>Term 1 modules with days of attendance</a:t>
            </a: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dirty="0"/>
              <a:t>Expectations of term 1</a:t>
            </a: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r>
              <a:rPr lang="en-GB" dirty="0"/>
              <a:t>Achievements at the end of </a:t>
            </a:r>
            <a:r>
              <a:rPr lang="en-GB"/>
              <a:t>the modules</a:t>
            </a:r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dirty="0"/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dirty="0"/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dirty="0"/>
          </a:p>
          <a:p>
            <a:pPr marL="285750" indent="-285750">
              <a:buSzPct val="125000"/>
              <a:buBlip>
                <a:blip r:embed="rId3">
                  <a:extLst>
                    <a:ext uri="{837473B0-CC2E-450A-ABE3-18F120FF3D39}">
                      <a1611:picAttrSrcUrl xmlns:a1611="http://schemas.microsoft.com/office/drawing/2016/11/main" r:id="rId4"/>
                    </a:ext>
                  </a:extLst>
                </a:blip>
              </a:buBlip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21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BE596C-5491-487C-A003-7D2D7D50A3B7}">
  <ds:schemaRefs>
    <ds:schemaRef ds:uri="http://purl.org/dc/elements/1.1/"/>
    <ds:schemaRef ds:uri="http://schemas.microsoft.com/office/2006/metadata/properties"/>
    <ds:schemaRef ds:uri="15fc19cd-fa26-435b-84bc-af8af48cbcc7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7C27CAC9-0127-438A-80FD-6B62823BEB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E53866-6C2E-42CE-A3AB-57A67E42D2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</Words>
  <Application>Microsoft Office PowerPoint</Application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Aptos</vt:lpstr>
      <vt:lpstr>Aptos Display</vt:lpstr>
      <vt:lpstr>Arial</vt:lpstr>
      <vt:lpstr>Corbel</vt:lpstr>
      <vt:lpstr>Corbel </vt:lpstr>
      <vt:lpstr>Corbel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Crina-Florentina Barabasa (2545712)</dc:creator>
  <cp:lastModifiedBy>Crina-Florentina Barabasa (2545712)</cp:lastModifiedBy>
  <cp:revision>5</cp:revision>
  <dcterms:created xsi:type="dcterms:W3CDTF">2026-08-06T17:00:09Z</dcterms:created>
  <dcterms:modified xsi:type="dcterms:W3CDTF">2026-08-15T10:30:20Z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