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2"/>
  </p:notesMasterIdLst>
  <p:sldIdLst>
    <p:sldId id="256" r:id="rId2"/>
    <p:sldId id="349" r:id="rId3"/>
    <p:sldId id="350" r:id="rId4"/>
    <p:sldId id="304" r:id="rId5"/>
    <p:sldId id="306" r:id="rId6"/>
    <p:sldId id="348" r:id="rId7"/>
    <p:sldId id="307" r:id="rId8"/>
    <p:sldId id="347" r:id="rId9"/>
    <p:sldId id="308" r:id="rId10"/>
    <p:sldId id="257" r:id="rId11"/>
    <p:sldId id="309" r:id="rId12"/>
    <p:sldId id="261" r:id="rId13"/>
    <p:sldId id="310" r:id="rId14"/>
    <p:sldId id="311" r:id="rId15"/>
    <p:sldId id="258" r:id="rId16"/>
    <p:sldId id="263" r:id="rId17"/>
    <p:sldId id="353" r:id="rId18"/>
    <p:sldId id="354" r:id="rId19"/>
    <p:sldId id="355" r:id="rId20"/>
    <p:sldId id="35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3CC205C-EAED-4604-8A42-883AD3ED7A35}">
          <p14:sldIdLst>
            <p14:sldId id="256"/>
            <p14:sldId id="349"/>
            <p14:sldId id="350"/>
            <p14:sldId id="304"/>
            <p14:sldId id="306"/>
            <p14:sldId id="348"/>
            <p14:sldId id="307"/>
            <p14:sldId id="347"/>
            <p14:sldId id="308"/>
            <p14:sldId id="257"/>
            <p14:sldId id="309"/>
            <p14:sldId id="261"/>
            <p14:sldId id="310"/>
            <p14:sldId id="311"/>
            <p14:sldId id="258"/>
            <p14:sldId id="263"/>
            <p14:sldId id="353"/>
            <p14:sldId id="354"/>
            <p14:sldId id="355"/>
            <p14:sldId id="35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72" autoAdjust="0"/>
    <p:restoredTop sz="83483" autoAdjust="0"/>
  </p:normalViewPr>
  <p:slideViewPr>
    <p:cSldViewPr>
      <p:cViewPr varScale="1">
        <p:scale>
          <a:sx n="69" d="100"/>
          <a:sy n="69" d="100"/>
        </p:scale>
        <p:origin x="1646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mailto:s.france@uwtsd.ac.uk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mailto:s.france@uwtsd.ac.u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FEF69C-F7CC-4006-98C4-256887A2156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EF71E3-0C6F-4791-BE22-B8F7A88FFC86}">
      <dgm:prSet/>
      <dgm:spPr/>
      <dgm:t>
        <a:bodyPr/>
        <a:lstStyle/>
        <a:p>
          <a:r>
            <a:rPr lang="en-GB" b="1"/>
            <a:t>Module tutor: Sadie France</a:t>
          </a:r>
          <a:endParaRPr lang="en-US"/>
        </a:p>
      </dgm:t>
    </dgm:pt>
    <dgm:pt modelId="{1BDCFAF1-4122-4058-AAD0-526400CEDF88}" type="parTrans" cxnId="{9829F1B4-85C0-4F42-8F6B-F9CAE65213CB}">
      <dgm:prSet/>
      <dgm:spPr/>
      <dgm:t>
        <a:bodyPr/>
        <a:lstStyle/>
        <a:p>
          <a:endParaRPr lang="en-US"/>
        </a:p>
      </dgm:t>
    </dgm:pt>
    <dgm:pt modelId="{651F3D5B-A929-44DD-9E39-5C270D23FACD}" type="sibTrans" cxnId="{9829F1B4-85C0-4F42-8F6B-F9CAE65213CB}">
      <dgm:prSet/>
      <dgm:spPr/>
      <dgm:t>
        <a:bodyPr/>
        <a:lstStyle/>
        <a:p>
          <a:endParaRPr lang="en-US"/>
        </a:p>
      </dgm:t>
    </dgm:pt>
    <dgm:pt modelId="{E91B7198-5413-47A6-89AA-DB7B2B77FB6C}">
      <dgm:prSet/>
      <dgm:spPr/>
      <dgm:t>
        <a:bodyPr/>
        <a:lstStyle/>
        <a:p>
          <a:r>
            <a:rPr lang="en-GB" b="1">
              <a:hlinkClick xmlns:r="http://schemas.openxmlformats.org/officeDocument/2006/relationships" r:id="rId1"/>
            </a:rPr>
            <a:t>s.france@uwtsd.ac.uk</a:t>
          </a:r>
          <a:endParaRPr lang="en-US"/>
        </a:p>
      </dgm:t>
    </dgm:pt>
    <dgm:pt modelId="{9BD25BEB-35E5-4C28-BE6D-687913629021}" type="parTrans" cxnId="{BFF0E6F5-F11E-4D58-BBCA-8B1B808D006F}">
      <dgm:prSet/>
      <dgm:spPr/>
      <dgm:t>
        <a:bodyPr/>
        <a:lstStyle/>
        <a:p>
          <a:endParaRPr lang="en-US"/>
        </a:p>
      </dgm:t>
    </dgm:pt>
    <dgm:pt modelId="{9E2D0E5D-0FE7-476B-BC9B-6C6176F31FDE}" type="sibTrans" cxnId="{BFF0E6F5-F11E-4D58-BBCA-8B1B808D006F}">
      <dgm:prSet/>
      <dgm:spPr/>
      <dgm:t>
        <a:bodyPr/>
        <a:lstStyle/>
        <a:p>
          <a:endParaRPr lang="en-US"/>
        </a:p>
      </dgm:t>
    </dgm:pt>
    <dgm:pt modelId="{D34E55F4-372C-4C6F-A455-0C923E915CC7}">
      <dgm:prSet/>
      <dgm:spPr/>
      <dgm:t>
        <a:bodyPr/>
        <a:lstStyle/>
        <a:p>
          <a:r>
            <a:rPr lang="en-GB" b="1"/>
            <a:t>8:30-5pm</a:t>
          </a:r>
          <a:endParaRPr lang="en-US"/>
        </a:p>
      </dgm:t>
    </dgm:pt>
    <dgm:pt modelId="{668B6C90-51C7-43EC-B63C-89D7FC590C25}" type="parTrans" cxnId="{27782598-BB85-4D13-BC82-B472251ADEF4}">
      <dgm:prSet/>
      <dgm:spPr/>
      <dgm:t>
        <a:bodyPr/>
        <a:lstStyle/>
        <a:p>
          <a:endParaRPr lang="en-US"/>
        </a:p>
      </dgm:t>
    </dgm:pt>
    <dgm:pt modelId="{FCC41501-1E96-459E-9748-103D0415403D}" type="sibTrans" cxnId="{27782598-BB85-4D13-BC82-B472251ADEF4}">
      <dgm:prSet/>
      <dgm:spPr/>
      <dgm:t>
        <a:bodyPr/>
        <a:lstStyle/>
        <a:p>
          <a:endParaRPr lang="en-US"/>
        </a:p>
      </dgm:t>
    </dgm:pt>
    <dgm:pt modelId="{7F087C79-DE7F-45BE-9449-D7F59A68B623}" type="pres">
      <dgm:prSet presAssocID="{B3FEF69C-F7CC-4006-98C4-256887A2156E}" presName="vert0" presStyleCnt="0">
        <dgm:presLayoutVars>
          <dgm:dir/>
          <dgm:animOne val="branch"/>
          <dgm:animLvl val="lvl"/>
        </dgm:presLayoutVars>
      </dgm:prSet>
      <dgm:spPr/>
    </dgm:pt>
    <dgm:pt modelId="{A551636C-830A-4A9B-8BC2-5D50F1C4FD96}" type="pres">
      <dgm:prSet presAssocID="{24EF71E3-0C6F-4791-BE22-B8F7A88FFC86}" presName="thickLine" presStyleLbl="alignNode1" presStyleIdx="0" presStyleCnt="3"/>
      <dgm:spPr/>
    </dgm:pt>
    <dgm:pt modelId="{04D3F46C-54C4-4EDA-8678-63187085ED5F}" type="pres">
      <dgm:prSet presAssocID="{24EF71E3-0C6F-4791-BE22-B8F7A88FFC86}" presName="horz1" presStyleCnt="0"/>
      <dgm:spPr/>
    </dgm:pt>
    <dgm:pt modelId="{BD289B81-14B8-425B-AAFB-CAC9D0FAF77E}" type="pres">
      <dgm:prSet presAssocID="{24EF71E3-0C6F-4791-BE22-B8F7A88FFC86}" presName="tx1" presStyleLbl="revTx" presStyleIdx="0" presStyleCnt="3"/>
      <dgm:spPr/>
    </dgm:pt>
    <dgm:pt modelId="{A762DED7-F183-4631-AC98-B303B7B2CD24}" type="pres">
      <dgm:prSet presAssocID="{24EF71E3-0C6F-4791-BE22-B8F7A88FFC86}" presName="vert1" presStyleCnt="0"/>
      <dgm:spPr/>
    </dgm:pt>
    <dgm:pt modelId="{1BAA9296-9A6E-48A0-8991-E050D84694C9}" type="pres">
      <dgm:prSet presAssocID="{E91B7198-5413-47A6-89AA-DB7B2B77FB6C}" presName="thickLine" presStyleLbl="alignNode1" presStyleIdx="1" presStyleCnt="3"/>
      <dgm:spPr/>
    </dgm:pt>
    <dgm:pt modelId="{AC317AE2-EBC5-47A6-82B5-12E89013763A}" type="pres">
      <dgm:prSet presAssocID="{E91B7198-5413-47A6-89AA-DB7B2B77FB6C}" presName="horz1" presStyleCnt="0"/>
      <dgm:spPr/>
    </dgm:pt>
    <dgm:pt modelId="{A7D99CBE-6E67-44D7-A0FC-736E458634E9}" type="pres">
      <dgm:prSet presAssocID="{E91B7198-5413-47A6-89AA-DB7B2B77FB6C}" presName="tx1" presStyleLbl="revTx" presStyleIdx="1" presStyleCnt="3"/>
      <dgm:spPr/>
    </dgm:pt>
    <dgm:pt modelId="{E76C483A-B6FE-4C78-9748-DAD168400E1A}" type="pres">
      <dgm:prSet presAssocID="{E91B7198-5413-47A6-89AA-DB7B2B77FB6C}" presName="vert1" presStyleCnt="0"/>
      <dgm:spPr/>
    </dgm:pt>
    <dgm:pt modelId="{F163DE07-B434-419E-9C42-F85197F274DC}" type="pres">
      <dgm:prSet presAssocID="{D34E55F4-372C-4C6F-A455-0C923E915CC7}" presName="thickLine" presStyleLbl="alignNode1" presStyleIdx="2" presStyleCnt="3"/>
      <dgm:spPr/>
    </dgm:pt>
    <dgm:pt modelId="{A45EFA17-D645-4B8D-9B17-6D9E43E20EE8}" type="pres">
      <dgm:prSet presAssocID="{D34E55F4-372C-4C6F-A455-0C923E915CC7}" presName="horz1" presStyleCnt="0"/>
      <dgm:spPr/>
    </dgm:pt>
    <dgm:pt modelId="{C1DBF775-F494-4466-9B4C-DBC66B5A39DE}" type="pres">
      <dgm:prSet presAssocID="{D34E55F4-372C-4C6F-A455-0C923E915CC7}" presName="tx1" presStyleLbl="revTx" presStyleIdx="2" presStyleCnt="3"/>
      <dgm:spPr/>
    </dgm:pt>
    <dgm:pt modelId="{D9F9EAE8-FC0D-49E3-87C5-9889E5D72871}" type="pres">
      <dgm:prSet presAssocID="{D34E55F4-372C-4C6F-A455-0C923E915CC7}" presName="vert1" presStyleCnt="0"/>
      <dgm:spPr/>
    </dgm:pt>
  </dgm:ptLst>
  <dgm:cxnLst>
    <dgm:cxn modelId="{CAF70110-1FB6-41DF-98CA-02AABC6390B2}" type="presOf" srcId="{B3FEF69C-F7CC-4006-98C4-256887A2156E}" destId="{7F087C79-DE7F-45BE-9449-D7F59A68B623}" srcOrd="0" destOrd="0" presId="urn:microsoft.com/office/officeart/2008/layout/LinedList"/>
    <dgm:cxn modelId="{F3614869-392C-4273-9F98-92CDCF9876AF}" type="presOf" srcId="{E91B7198-5413-47A6-89AA-DB7B2B77FB6C}" destId="{A7D99CBE-6E67-44D7-A0FC-736E458634E9}" srcOrd="0" destOrd="0" presId="urn:microsoft.com/office/officeart/2008/layout/LinedList"/>
    <dgm:cxn modelId="{BDE5886C-DAA2-4264-9591-0BB77D5251D1}" type="presOf" srcId="{24EF71E3-0C6F-4791-BE22-B8F7A88FFC86}" destId="{BD289B81-14B8-425B-AAFB-CAC9D0FAF77E}" srcOrd="0" destOrd="0" presId="urn:microsoft.com/office/officeart/2008/layout/LinedList"/>
    <dgm:cxn modelId="{27782598-BB85-4D13-BC82-B472251ADEF4}" srcId="{B3FEF69C-F7CC-4006-98C4-256887A2156E}" destId="{D34E55F4-372C-4C6F-A455-0C923E915CC7}" srcOrd="2" destOrd="0" parTransId="{668B6C90-51C7-43EC-B63C-89D7FC590C25}" sibTransId="{FCC41501-1E96-459E-9748-103D0415403D}"/>
    <dgm:cxn modelId="{9829F1B4-85C0-4F42-8F6B-F9CAE65213CB}" srcId="{B3FEF69C-F7CC-4006-98C4-256887A2156E}" destId="{24EF71E3-0C6F-4791-BE22-B8F7A88FFC86}" srcOrd="0" destOrd="0" parTransId="{1BDCFAF1-4122-4058-AAD0-526400CEDF88}" sibTransId="{651F3D5B-A929-44DD-9E39-5C270D23FACD}"/>
    <dgm:cxn modelId="{8C2350B9-378D-4262-B70A-773F5F331C0C}" type="presOf" srcId="{D34E55F4-372C-4C6F-A455-0C923E915CC7}" destId="{C1DBF775-F494-4466-9B4C-DBC66B5A39DE}" srcOrd="0" destOrd="0" presId="urn:microsoft.com/office/officeart/2008/layout/LinedList"/>
    <dgm:cxn modelId="{BFF0E6F5-F11E-4D58-BBCA-8B1B808D006F}" srcId="{B3FEF69C-F7CC-4006-98C4-256887A2156E}" destId="{E91B7198-5413-47A6-89AA-DB7B2B77FB6C}" srcOrd="1" destOrd="0" parTransId="{9BD25BEB-35E5-4C28-BE6D-687913629021}" sibTransId="{9E2D0E5D-0FE7-476B-BC9B-6C6176F31FDE}"/>
    <dgm:cxn modelId="{EB8D1306-A6EB-4614-BD1D-12F88E8FABCF}" type="presParOf" srcId="{7F087C79-DE7F-45BE-9449-D7F59A68B623}" destId="{A551636C-830A-4A9B-8BC2-5D50F1C4FD96}" srcOrd="0" destOrd="0" presId="urn:microsoft.com/office/officeart/2008/layout/LinedList"/>
    <dgm:cxn modelId="{792D3D62-94D5-40A5-8D2B-E0B26F71F11B}" type="presParOf" srcId="{7F087C79-DE7F-45BE-9449-D7F59A68B623}" destId="{04D3F46C-54C4-4EDA-8678-63187085ED5F}" srcOrd="1" destOrd="0" presId="urn:microsoft.com/office/officeart/2008/layout/LinedList"/>
    <dgm:cxn modelId="{43125DA8-4622-4AF6-A872-534B741CB9CE}" type="presParOf" srcId="{04D3F46C-54C4-4EDA-8678-63187085ED5F}" destId="{BD289B81-14B8-425B-AAFB-CAC9D0FAF77E}" srcOrd="0" destOrd="0" presId="urn:microsoft.com/office/officeart/2008/layout/LinedList"/>
    <dgm:cxn modelId="{0255FC1C-9D53-494E-ABD6-D3A20B1B5132}" type="presParOf" srcId="{04D3F46C-54C4-4EDA-8678-63187085ED5F}" destId="{A762DED7-F183-4631-AC98-B303B7B2CD24}" srcOrd="1" destOrd="0" presId="urn:microsoft.com/office/officeart/2008/layout/LinedList"/>
    <dgm:cxn modelId="{3B5EDA64-6FF4-46DC-9781-609491CD4116}" type="presParOf" srcId="{7F087C79-DE7F-45BE-9449-D7F59A68B623}" destId="{1BAA9296-9A6E-48A0-8991-E050D84694C9}" srcOrd="2" destOrd="0" presId="urn:microsoft.com/office/officeart/2008/layout/LinedList"/>
    <dgm:cxn modelId="{BF2186FA-5DDD-475E-BA0D-785ED56F0655}" type="presParOf" srcId="{7F087C79-DE7F-45BE-9449-D7F59A68B623}" destId="{AC317AE2-EBC5-47A6-82B5-12E89013763A}" srcOrd="3" destOrd="0" presId="urn:microsoft.com/office/officeart/2008/layout/LinedList"/>
    <dgm:cxn modelId="{4094B946-DA5C-4713-BF67-BCEC4BDEA0C1}" type="presParOf" srcId="{AC317AE2-EBC5-47A6-82B5-12E89013763A}" destId="{A7D99CBE-6E67-44D7-A0FC-736E458634E9}" srcOrd="0" destOrd="0" presId="urn:microsoft.com/office/officeart/2008/layout/LinedList"/>
    <dgm:cxn modelId="{73446C07-5661-40CB-950C-6504A6518DA3}" type="presParOf" srcId="{AC317AE2-EBC5-47A6-82B5-12E89013763A}" destId="{E76C483A-B6FE-4C78-9748-DAD168400E1A}" srcOrd="1" destOrd="0" presId="urn:microsoft.com/office/officeart/2008/layout/LinedList"/>
    <dgm:cxn modelId="{22FC68DD-A3B1-42A4-AFC0-38D534A6355C}" type="presParOf" srcId="{7F087C79-DE7F-45BE-9449-D7F59A68B623}" destId="{F163DE07-B434-419E-9C42-F85197F274DC}" srcOrd="4" destOrd="0" presId="urn:microsoft.com/office/officeart/2008/layout/LinedList"/>
    <dgm:cxn modelId="{5065CA8A-C1F8-4F96-86F5-D15A4E6688A8}" type="presParOf" srcId="{7F087C79-DE7F-45BE-9449-D7F59A68B623}" destId="{A45EFA17-D645-4B8D-9B17-6D9E43E20EE8}" srcOrd="5" destOrd="0" presId="urn:microsoft.com/office/officeart/2008/layout/LinedList"/>
    <dgm:cxn modelId="{4ADE3549-63AE-44B8-B2D1-369A6AD1E548}" type="presParOf" srcId="{A45EFA17-D645-4B8D-9B17-6D9E43E20EE8}" destId="{C1DBF775-F494-4466-9B4C-DBC66B5A39DE}" srcOrd="0" destOrd="0" presId="urn:microsoft.com/office/officeart/2008/layout/LinedList"/>
    <dgm:cxn modelId="{1F32B519-AB3E-41FC-94CC-78A4A0AB83DA}" type="presParOf" srcId="{A45EFA17-D645-4B8D-9B17-6D9E43E20EE8}" destId="{D9F9EAE8-FC0D-49E3-87C5-9889E5D728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100611-5316-49CB-806D-709FF56282E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069701-80EC-4E2E-8F1E-44D7AC4B2AC9}">
      <dgm:prSet/>
      <dgm:spPr/>
      <dgm:t>
        <a:bodyPr/>
        <a:lstStyle/>
        <a:p>
          <a:r>
            <a:rPr lang="en-GB" b="1"/>
            <a:t>THE INTERNAL AND EXTERNAL ELEMENTS OF A CRIME </a:t>
          </a:r>
          <a:r>
            <a:rPr lang="en-GB"/>
            <a:t>(ACTUS REUS AND MENS REA)</a:t>
          </a:r>
          <a:endParaRPr lang="en-US"/>
        </a:p>
      </dgm:t>
    </dgm:pt>
    <dgm:pt modelId="{05734A89-2AF5-49F3-AC6A-5C2EF49F52D3}" type="parTrans" cxnId="{DE08844F-9565-4DD2-88AC-87973CEFE558}">
      <dgm:prSet/>
      <dgm:spPr/>
      <dgm:t>
        <a:bodyPr/>
        <a:lstStyle/>
        <a:p>
          <a:endParaRPr lang="en-US"/>
        </a:p>
      </dgm:t>
    </dgm:pt>
    <dgm:pt modelId="{68AE431C-DEC4-4BB6-9DF3-C46CF2188332}" type="sibTrans" cxnId="{DE08844F-9565-4DD2-88AC-87973CEFE558}">
      <dgm:prSet/>
      <dgm:spPr/>
      <dgm:t>
        <a:bodyPr/>
        <a:lstStyle/>
        <a:p>
          <a:endParaRPr lang="en-US"/>
        </a:p>
      </dgm:t>
    </dgm:pt>
    <dgm:pt modelId="{CCE18044-D768-4F7B-AFED-41D9E2047A31}">
      <dgm:prSet/>
      <dgm:spPr/>
      <dgm:t>
        <a:bodyPr/>
        <a:lstStyle/>
        <a:p>
          <a:r>
            <a:rPr lang="en-GB" b="1"/>
            <a:t>HOMICIDE</a:t>
          </a:r>
          <a:r>
            <a:rPr lang="en-GB"/>
            <a:t>: Murder and Manslaughter</a:t>
          </a:r>
          <a:endParaRPr lang="en-US"/>
        </a:p>
      </dgm:t>
    </dgm:pt>
    <dgm:pt modelId="{72263541-A91B-4C09-B88E-96B5BE29A825}" type="parTrans" cxnId="{7CB7098D-B8B9-49C8-A415-810D124C867C}">
      <dgm:prSet/>
      <dgm:spPr/>
      <dgm:t>
        <a:bodyPr/>
        <a:lstStyle/>
        <a:p>
          <a:endParaRPr lang="en-US"/>
        </a:p>
      </dgm:t>
    </dgm:pt>
    <dgm:pt modelId="{07E84537-CF67-4BF8-94D1-DDDBC302FC64}" type="sibTrans" cxnId="{7CB7098D-B8B9-49C8-A415-810D124C867C}">
      <dgm:prSet/>
      <dgm:spPr/>
      <dgm:t>
        <a:bodyPr/>
        <a:lstStyle/>
        <a:p>
          <a:endParaRPr lang="en-US"/>
        </a:p>
      </dgm:t>
    </dgm:pt>
    <dgm:pt modelId="{62280015-A5EB-4D26-8A60-D9655786442E}">
      <dgm:prSet/>
      <dgm:spPr/>
      <dgm:t>
        <a:bodyPr/>
        <a:lstStyle/>
        <a:p>
          <a:r>
            <a:rPr lang="en-GB" b="1"/>
            <a:t>NON- FATAL OFFENCES AGAINST THE PERSON</a:t>
          </a:r>
          <a:r>
            <a:rPr lang="en-GB"/>
            <a:t>: Assault and Battery</a:t>
          </a:r>
          <a:endParaRPr lang="en-US"/>
        </a:p>
      </dgm:t>
    </dgm:pt>
    <dgm:pt modelId="{11F29220-5D23-447F-BD5C-B86026F4E073}" type="parTrans" cxnId="{0C105D9D-A4E9-4554-A8B8-C264E289BFF3}">
      <dgm:prSet/>
      <dgm:spPr/>
      <dgm:t>
        <a:bodyPr/>
        <a:lstStyle/>
        <a:p>
          <a:endParaRPr lang="en-US"/>
        </a:p>
      </dgm:t>
    </dgm:pt>
    <dgm:pt modelId="{0478CEFE-81F3-4BFE-ADA8-F888B0E930B5}" type="sibTrans" cxnId="{0C105D9D-A4E9-4554-A8B8-C264E289BFF3}">
      <dgm:prSet/>
      <dgm:spPr/>
      <dgm:t>
        <a:bodyPr/>
        <a:lstStyle/>
        <a:p>
          <a:endParaRPr lang="en-US"/>
        </a:p>
      </dgm:t>
    </dgm:pt>
    <dgm:pt modelId="{C69E9068-EB1F-4465-8707-9695095ACA3D}">
      <dgm:prSet/>
      <dgm:spPr/>
      <dgm:t>
        <a:bodyPr/>
        <a:lstStyle/>
        <a:p>
          <a:r>
            <a:rPr lang="en-GB" b="1"/>
            <a:t>OFFENCES AGAINST PROPERTY</a:t>
          </a:r>
          <a:r>
            <a:rPr lang="en-GB"/>
            <a:t>: Theft, Burglary, Fraud and Criminal damage</a:t>
          </a:r>
          <a:endParaRPr lang="en-US"/>
        </a:p>
      </dgm:t>
    </dgm:pt>
    <dgm:pt modelId="{0E715907-3122-4114-AD11-BF325BA0E0A4}" type="parTrans" cxnId="{CE7F4393-AA83-456D-82A3-9C4FD03B6725}">
      <dgm:prSet/>
      <dgm:spPr/>
      <dgm:t>
        <a:bodyPr/>
        <a:lstStyle/>
        <a:p>
          <a:endParaRPr lang="en-US"/>
        </a:p>
      </dgm:t>
    </dgm:pt>
    <dgm:pt modelId="{4165FDAB-76A5-4C0D-B2A5-878C22CEC587}" type="sibTrans" cxnId="{CE7F4393-AA83-456D-82A3-9C4FD03B6725}">
      <dgm:prSet/>
      <dgm:spPr/>
      <dgm:t>
        <a:bodyPr/>
        <a:lstStyle/>
        <a:p>
          <a:endParaRPr lang="en-US"/>
        </a:p>
      </dgm:t>
    </dgm:pt>
    <dgm:pt modelId="{2E1D3D65-1557-429E-9E68-DBFFE265FDD5}">
      <dgm:prSet/>
      <dgm:spPr/>
      <dgm:t>
        <a:bodyPr/>
        <a:lstStyle/>
        <a:p>
          <a:r>
            <a:rPr lang="en-GB" b="1"/>
            <a:t>INCOHATE OFFENCES</a:t>
          </a:r>
          <a:r>
            <a:rPr lang="en-GB"/>
            <a:t>: Conspiracy and Attempt</a:t>
          </a:r>
          <a:endParaRPr lang="en-US"/>
        </a:p>
      </dgm:t>
    </dgm:pt>
    <dgm:pt modelId="{5F5A6EF8-C240-4B3B-9BCA-E5EF4E0B4E83}" type="parTrans" cxnId="{3CBACCC1-59A8-426E-B874-4713CB55266E}">
      <dgm:prSet/>
      <dgm:spPr/>
      <dgm:t>
        <a:bodyPr/>
        <a:lstStyle/>
        <a:p>
          <a:endParaRPr lang="en-US"/>
        </a:p>
      </dgm:t>
    </dgm:pt>
    <dgm:pt modelId="{5500E0FA-A578-4499-89B1-D805922DCC5C}" type="sibTrans" cxnId="{3CBACCC1-59A8-426E-B874-4713CB55266E}">
      <dgm:prSet/>
      <dgm:spPr/>
      <dgm:t>
        <a:bodyPr/>
        <a:lstStyle/>
        <a:p>
          <a:endParaRPr lang="en-US"/>
        </a:p>
      </dgm:t>
    </dgm:pt>
    <dgm:pt modelId="{0E094C5E-167F-4514-98AB-9D6D81440647}">
      <dgm:prSet/>
      <dgm:spPr/>
      <dgm:t>
        <a:bodyPr/>
        <a:lstStyle/>
        <a:p>
          <a:r>
            <a:rPr lang="en-GB" b="1"/>
            <a:t>DEFENCES</a:t>
          </a:r>
          <a:r>
            <a:rPr lang="en-GB"/>
            <a:t>: Intoxication, Self defence, automatism, diminished responsibility, insanity.</a:t>
          </a:r>
          <a:endParaRPr lang="en-US"/>
        </a:p>
      </dgm:t>
    </dgm:pt>
    <dgm:pt modelId="{C265D3E0-3753-4D48-A83C-9533CC30D8D4}" type="parTrans" cxnId="{C0C0D9EE-033B-414B-A045-7A4758724824}">
      <dgm:prSet/>
      <dgm:spPr/>
      <dgm:t>
        <a:bodyPr/>
        <a:lstStyle/>
        <a:p>
          <a:endParaRPr lang="en-US"/>
        </a:p>
      </dgm:t>
    </dgm:pt>
    <dgm:pt modelId="{B71639FF-2BBC-439B-91AD-B53605901BFF}" type="sibTrans" cxnId="{C0C0D9EE-033B-414B-A045-7A4758724824}">
      <dgm:prSet/>
      <dgm:spPr/>
      <dgm:t>
        <a:bodyPr/>
        <a:lstStyle/>
        <a:p>
          <a:endParaRPr lang="en-US"/>
        </a:p>
      </dgm:t>
    </dgm:pt>
    <dgm:pt modelId="{257C6B97-F4AB-488E-A2BB-A12CE5FF9BF1}" type="pres">
      <dgm:prSet presAssocID="{78100611-5316-49CB-806D-709FF56282E0}" presName="diagram" presStyleCnt="0">
        <dgm:presLayoutVars>
          <dgm:dir/>
          <dgm:resizeHandles val="exact"/>
        </dgm:presLayoutVars>
      </dgm:prSet>
      <dgm:spPr/>
    </dgm:pt>
    <dgm:pt modelId="{80517864-6FC0-470F-998F-95FA35C31ACB}" type="pres">
      <dgm:prSet presAssocID="{E8069701-80EC-4E2E-8F1E-44D7AC4B2AC9}" presName="node" presStyleLbl="node1" presStyleIdx="0" presStyleCnt="6">
        <dgm:presLayoutVars>
          <dgm:bulletEnabled val="1"/>
        </dgm:presLayoutVars>
      </dgm:prSet>
      <dgm:spPr/>
    </dgm:pt>
    <dgm:pt modelId="{0A69CCB8-C9E0-482A-816D-6A5603FAEAF4}" type="pres">
      <dgm:prSet presAssocID="{68AE431C-DEC4-4BB6-9DF3-C46CF2188332}" presName="sibTrans" presStyleCnt="0"/>
      <dgm:spPr/>
    </dgm:pt>
    <dgm:pt modelId="{CD4B5309-E25C-4633-A397-E00C73E7BA61}" type="pres">
      <dgm:prSet presAssocID="{CCE18044-D768-4F7B-AFED-41D9E2047A31}" presName="node" presStyleLbl="node1" presStyleIdx="1" presStyleCnt="6">
        <dgm:presLayoutVars>
          <dgm:bulletEnabled val="1"/>
        </dgm:presLayoutVars>
      </dgm:prSet>
      <dgm:spPr/>
    </dgm:pt>
    <dgm:pt modelId="{2F9FA20B-2B97-48DC-B516-A17CA4F51A24}" type="pres">
      <dgm:prSet presAssocID="{07E84537-CF67-4BF8-94D1-DDDBC302FC64}" presName="sibTrans" presStyleCnt="0"/>
      <dgm:spPr/>
    </dgm:pt>
    <dgm:pt modelId="{9E8108C2-F728-4DAF-8258-6C3A6E4B24FE}" type="pres">
      <dgm:prSet presAssocID="{62280015-A5EB-4D26-8A60-D9655786442E}" presName="node" presStyleLbl="node1" presStyleIdx="2" presStyleCnt="6">
        <dgm:presLayoutVars>
          <dgm:bulletEnabled val="1"/>
        </dgm:presLayoutVars>
      </dgm:prSet>
      <dgm:spPr/>
    </dgm:pt>
    <dgm:pt modelId="{13F7831B-A3CA-4F72-B0B3-D6B00DFCB5F7}" type="pres">
      <dgm:prSet presAssocID="{0478CEFE-81F3-4BFE-ADA8-F888B0E930B5}" presName="sibTrans" presStyleCnt="0"/>
      <dgm:spPr/>
    </dgm:pt>
    <dgm:pt modelId="{FB9AC210-8253-4E35-A63E-A46CCF6393AF}" type="pres">
      <dgm:prSet presAssocID="{C69E9068-EB1F-4465-8707-9695095ACA3D}" presName="node" presStyleLbl="node1" presStyleIdx="3" presStyleCnt="6">
        <dgm:presLayoutVars>
          <dgm:bulletEnabled val="1"/>
        </dgm:presLayoutVars>
      </dgm:prSet>
      <dgm:spPr/>
    </dgm:pt>
    <dgm:pt modelId="{88A48D32-F8A5-4624-A503-6A3F44A99FCA}" type="pres">
      <dgm:prSet presAssocID="{4165FDAB-76A5-4C0D-B2A5-878C22CEC587}" presName="sibTrans" presStyleCnt="0"/>
      <dgm:spPr/>
    </dgm:pt>
    <dgm:pt modelId="{2D5F599E-CDB4-487E-AE84-44BA3DD6F3CA}" type="pres">
      <dgm:prSet presAssocID="{2E1D3D65-1557-429E-9E68-DBFFE265FDD5}" presName="node" presStyleLbl="node1" presStyleIdx="4" presStyleCnt="6">
        <dgm:presLayoutVars>
          <dgm:bulletEnabled val="1"/>
        </dgm:presLayoutVars>
      </dgm:prSet>
      <dgm:spPr/>
    </dgm:pt>
    <dgm:pt modelId="{52C6D85B-FE75-4401-A817-6D9CADFEEEEF}" type="pres">
      <dgm:prSet presAssocID="{5500E0FA-A578-4499-89B1-D805922DCC5C}" presName="sibTrans" presStyleCnt="0"/>
      <dgm:spPr/>
    </dgm:pt>
    <dgm:pt modelId="{142F37A0-BD84-4908-957C-AB764B0DCE72}" type="pres">
      <dgm:prSet presAssocID="{0E094C5E-167F-4514-98AB-9D6D81440647}" presName="node" presStyleLbl="node1" presStyleIdx="5" presStyleCnt="6">
        <dgm:presLayoutVars>
          <dgm:bulletEnabled val="1"/>
        </dgm:presLayoutVars>
      </dgm:prSet>
      <dgm:spPr/>
    </dgm:pt>
  </dgm:ptLst>
  <dgm:cxnLst>
    <dgm:cxn modelId="{E880120D-7A34-402B-A26B-4FDD331989CC}" type="presOf" srcId="{C69E9068-EB1F-4465-8707-9695095ACA3D}" destId="{FB9AC210-8253-4E35-A63E-A46CCF6393AF}" srcOrd="0" destOrd="0" presId="urn:microsoft.com/office/officeart/2005/8/layout/default"/>
    <dgm:cxn modelId="{2DC2DD4A-CEDC-4C0F-B2D1-961939280CB3}" type="presOf" srcId="{78100611-5316-49CB-806D-709FF56282E0}" destId="{257C6B97-F4AB-488E-A2BB-A12CE5FF9BF1}" srcOrd="0" destOrd="0" presId="urn:microsoft.com/office/officeart/2005/8/layout/default"/>
    <dgm:cxn modelId="{DE08844F-9565-4DD2-88AC-87973CEFE558}" srcId="{78100611-5316-49CB-806D-709FF56282E0}" destId="{E8069701-80EC-4E2E-8F1E-44D7AC4B2AC9}" srcOrd="0" destOrd="0" parTransId="{05734A89-2AF5-49F3-AC6A-5C2EF49F52D3}" sibTransId="{68AE431C-DEC4-4BB6-9DF3-C46CF2188332}"/>
    <dgm:cxn modelId="{29C8E14F-24CD-4AFF-A8CE-69CA547D5808}" type="presOf" srcId="{CCE18044-D768-4F7B-AFED-41D9E2047A31}" destId="{CD4B5309-E25C-4633-A397-E00C73E7BA61}" srcOrd="0" destOrd="0" presId="urn:microsoft.com/office/officeart/2005/8/layout/default"/>
    <dgm:cxn modelId="{7CB7098D-B8B9-49C8-A415-810D124C867C}" srcId="{78100611-5316-49CB-806D-709FF56282E0}" destId="{CCE18044-D768-4F7B-AFED-41D9E2047A31}" srcOrd="1" destOrd="0" parTransId="{72263541-A91B-4C09-B88E-96B5BE29A825}" sibTransId="{07E84537-CF67-4BF8-94D1-DDDBC302FC64}"/>
    <dgm:cxn modelId="{CE7F4393-AA83-456D-82A3-9C4FD03B6725}" srcId="{78100611-5316-49CB-806D-709FF56282E0}" destId="{C69E9068-EB1F-4465-8707-9695095ACA3D}" srcOrd="3" destOrd="0" parTransId="{0E715907-3122-4114-AD11-BF325BA0E0A4}" sibTransId="{4165FDAB-76A5-4C0D-B2A5-878C22CEC587}"/>
    <dgm:cxn modelId="{0C105D9D-A4E9-4554-A8B8-C264E289BFF3}" srcId="{78100611-5316-49CB-806D-709FF56282E0}" destId="{62280015-A5EB-4D26-8A60-D9655786442E}" srcOrd="2" destOrd="0" parTransId="{11F29220-5D23-447F-BD5C-B86026F4E073}" sibTransId="{0478CEFE-81F3-4BFE-ADA8-F888B0E930B5}"/>
    <dgm:cxn modelId="{47E08DB4-DE10-46C2-A72F-D05B9C879344}" type="presOf" srcId="{0E094C5E-167F-4514-98AB-9D6D81440647}" destId="{142F37A0-BD84-4908-957C-AB764B0DCE72}" srcOrd="0" destOrd="0" presId="urn:microsoft.com/office/officeart/2005/8/layout/default"/>
    <dgm:cxn modelId="{3CBACCC1-59A8-426E-B874-4713CB55266E}" srcId="{78100611-5316-49CB-806D-709FF56282E0}" destId="{2E1D3D65-1557-429E-9E68-DBFFE265FDD5}" srcOrd="4" destOrd="0" parTransId="{5F5A6EF8-C240-4B3B-9BCA-E5EF4E0B4E83}" sibTransId="{5500E0FA-A578-4499-89B1-D805922DCC5C}"/>
    <dgm:cxn modelId="{B779FBC5-2188-43FF-B81B-1059F9FD85B7}" type="presOf" srcId="{E8069701-80EC-4E2E-8F1E-44D7AC4B2AC9}" destId="{80517864-6FC0-470F-998F-95FA35C31ACB}" srcOrd="0" destOrd="0" presId="urn:microsoft.com/office/officeart/2005/8/layout/default"/>
    <dgm:cxn modelId="{76FDAAC7-4316-4C92-A6E6-AC023D4CF1E5}" type="presOf" srcId="{2E1D3D65-1557-429E-9E68-DBFFE265FDD5}" destId="{2D5F599E-CDB4-487E-AE84-44BA3DD6F3CA}" srcOrd="0" destOrd="0" presId="urn:microsoft.com/office/officeart/2005/8/layout/default"/>
    <dgm:cxn modelId="{E06BD2CA-B2BD-4AA1-BA41-CB3A3E526FAE}" type="presOf" srcId="{62280015-A5EB-4D26-8A60-D9655786442E}" destId="{9E8108C2-F728-4DAF-8258-6C3A6E4B24FE}" srcOrd="0" destOrd="0" presId="urn:microsoft.com/office/officeart/2005/8/layout/default"/>
    <dgm:cxn modelId="{C0C0D9EE-033B-414B-A045-7A4758724824}" srcId="{78100611-5316-49CB-806D-709FF56282E0}" destId="{0E094C5E-167F-4514-98AB-9D6D81440647}" srcOrd="5" destOrd="0" parTransId="{C265D3E0-3753-4D48-A83C-9533CC30D8D4}" sibTransId="{B71639FF-2BBC-439B-91AD-B53605901BFF}"/>
    <dgm:cxn modelId="{9D785B54-D25E-4288-8732-BC58857BC8A9}" type="presParOf" srcId="{257C6B97-F4AB-488E-A2BB-A12CE5FF9BF1}" destId="{80517864-6FC0-470F-998F-95FA35C31ACB}" srcOrd="0" destOrd="0" presId="urn:microsoft.com/office/officeart/2005/8/layout/default"/>
    <dgm:cxn modelId="{C0490290-C8DB-4992-BB34-3D145C6AC2FD}" type="presParOf" srcId="{257C6B97-F4AB-488E-A2BB-A12CE5FF9BF1}" destId="{0A69CCB8-C9E0-482A-816D-6A5603FAEAF4}" srcOrd="1" destOrd="0" presId="urn:microsoft.com/office/officeart/2005/8/layout/default"/>
    <dgm:cxn modelId="{4A0B90D2-E58D-47F3-9898-037A5379C58A}" type="presParOf" srcId="{257C6B97-F4AB-488E-A2BB-A12CE5FF9BF1}" destId="{CD4B5309-E25C-4633-A397-E00C73E7BA61}" srcOrd="2" destOrd="0" presId="urn:microsoft.com/office/officeart/2005/8/layout/default"/>
    <dgm:cxn modelId="{C0D01644-A03A-48D7-84B9-604981795AEA}" type="presParOf" srcId="{257C6B97-F4AB-488E-A2BB-A12CE5FF9BF1}" destId="{2F9FA20B-2B97-48DC-B516-A17CA4F51A24}" srcOrd="3" destOrd="0" presId="urn:microsoft.com/office/officeart/2005/8/layout/default"/>
    <dgm:cxn modelId="{67E3D4D9-B177-43F7-9F4B-5D1D37F84D3C}" type="presParOf" srcId="{257C6B97-F4AB-488E-A2BB-A12CE5FF9BF1}" destId="{9E8108C2-F728-4DAF-8258-6C3A6E4B24FE}" srcOrd="4" destOrd="0" presId="urn:microsoft.com/office/officeart/2005/8/layout/default"/>
    <dgm:cxn modelId="{003FAD71-DE5D-4A7C-91E0-32685B97DFE7}" type="presParOf" srcId="{257C6B97-F4AB-488E-A2BB-A12CE5FF9BF1}" destId="{13F7831B-A3CA-4F72-B0B3-D6B00DFCB5F7}" srcOrd="5" destOrd="0" presId="urn:microsoft.com/office/officeart/2005/8/layout/default"/>
    <dgm:cxn modelId="{A78CA78F-05A2-4B81-9B14-975B5FC3F7F3}" type="presParOf" srcId="{257C6B97-F4AB-488E-A2BB-A12CE5FF9BF1}" destId="{FB9AC210-8253-4E35-A63E-A46CCF6393AF}" srcOrd="6" destOrd="0" presId="urn:microsoft.com/office/officeart/2005/8/layout/default"/>
    <dgm:cxn modelId="{2C6CD3EB-EDC9-4112-9105-F758C50676D9}" type="presParOf" srcId="{257C6B97-F4AB-488E-A2BB-A12CE5FF9BF1}" destId="{88A48D32-F8A5-4624-A503-6A3F44A99FCA}" srcOrd="7" destOrd="0" presId="urn:microsoft.com/office/officeart/2005/8/layout/default"/>
    <dgm:cxn modelId="{B1BC22C4-5443-4788-907D-ABF80F633B74}" type="presParOf" srcId="{257C6B97-F4AB-488E-A2BB-A12CE5FF9BF1}" destId="{2D5F599E-CDB4-487E-AE84-44BA3DD6F3CA}" srcOrd="8" destOrd="0" presId="urn:microsoft.com/office/officeart/2005/8/layout/default"/>
    <dgm:cxn modelId="{028DA6ED-0EFD-410E-B376-C29FCDA47B97}" type="presParOf" srcId="{257C6B97-F4AB-488E-A2BB-A12CE5FF9BF1}" destId="{52C6D85B-FE75-4401-A817-6D9CADFEEEEF}" srcOrd="9" destOrd="0" presId="urn:microsoft.com/office/officeart/2005/8/layout/default"/>
    <dgm:cxn modelId="{75B1336D-B470-44F7-9283-B6B317236DB1}" type="presParOf" srcId="{257C6B97-F4AB-488E-A2BB-A12CE5FF9BF1}" destId="{142F37A0-BD84-4908-957C-AB764B0DCE7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B290EC-219E-4C6B-BD2A-1725D0ABAAF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CD1797-5E13-464C-80AD-205C0023B0AF}">
      <dgm:prSet phldrT="[Text]"/>
      <dgm:spPr/>
      <dgm:t>
        <a:bodyPr/>
        <a:lstStyle/>
        <a:p>
          <a:r>
            <a:rPr lang="en-GB"/>
            <a:t>Criminal Liability</a:t>
          </a:r>
        </a:p>
      </dgm:t>
    </dgm:pt>
    <dgm:pt modelId="{DD9A6DEE-C270-48C9-BC07-B51D076F794F}" type="parTrans" cxnId="{4364DFFE-5CA1-4350-A171-8010E9D9784E}">
      <dgm:prSet/>
      <dgm:spPr/>
      <dgm:t>
        <a:bodyPr/>
        <a:lstStyle/>
        <a:p>
          <a:endParaRPr lang="en-GB"/>
        </a:p>
      </dgm:t>
    </dgm:pt>
    <dgm:pt modelId="{B64134B4-98E2-4AD1-BED0-53CE335A034B}" type="sibTrans" cxnId="{4364DFFE-5CA1-4350-A171-8010E9D9784E}">
      <dgm:prSet/>
      <dgm:spPr/>
      <dgm:t>
        <a:bodyPr/>
        <a:lstStyle/>
        <a:p>
          <a:endParaRPr lang="en-GB"/>
        </a:p>
      </dgm:t>
    </dgm:pt>
    <dgm:pt modelId="{D1DD1A28-AD2C-4210-81C4-D8D9D1B24AC9}">
      <dgm:prSet phldrT="[Text]"/>
      <dgm:spPr/>
      <dgm:t>
        <a:bodyPr/>
        <a:lstStyle/>
        <a:p>
          <a:r>
            <a:rPr lang="en-GB"/>
            <a:t>is about</a:t>
          </a:r>
        </a:p>
      </dgm:t>
    </dgm:pt>
    <dgm:pt modelId="{702AADED-3553-4669-A435-C8395E9E0D59}" type="parTrans" cxnId="{0AEC2E1A-4058-4340-9981-8A9E352AE98A}">
      <dgm:prSet/>
      <dgm:spPr/>
      <dgm:t>
        <a:bodyPr/>
        <a:lstStyle/>
        <a:p>
          <a:endParaRPr lang="en-GB"/>
        </a:p>
      </dgm:t>
    </dgm:pt>
    <dgm:pt modelId="{1A8570DF-0A46-4E8B-869C-040CAAD66AB1}" type="sibTrans" cxnId="{0AEC2E1A-4058-4340-9981-8A9E352AE98A}">
      <dgm:prSet/>
      <dgm:spPr/>
      <dgm:t>
        <a:bodyPr/>
        <a:lstStyle/>
        <a:p>
          <a:endParaRPr lang="en-GB"/>
        </a:p>
      </dgm:t>
    </dgm:pt>
    <dgm:pt modelId="{1069D58E-3CC2-4EA8-ABB4-428D240FA5C9}">
      <dgm:prSet phldrT="[Text]"/>
      <dgm:spPr/>
      <dgm:t>
        <a:bodyPr/>
        <a:lstStyle/>
        <a:p>
          <a:r>
            <a:rPr lang="en-GB"/>
            <a:t>guilt/innocence</a:t>
          </a:r>
        </a:p>
      </dgm:t>
    </dgm:pt>
    <dgm:pt modelId="{8559BE31-7E59-404E-ABFE-D1F8653C6138}" type="parTrans" cxnId="{2451B32D-A6E1-490D-9943-94D8BE54CCFA}">
      <dgm:prSet/>
      <dgm:spPr/>
      <dgm:t>
        <a:bodyPr/>
        <a:lstStyle/>
        <a:p>
          <a:endParaRPr lang="en-GB"/>
        </a:p>
      </dgm:t>
    </dgm:pt>
    <dgm:pt modelId="{3B46CBB5-8209-46FE-9B08-E23989091DF7}" type="sibTrans" cxnId="{2451B32D-A6E1-490D-9943-94D8BE54CCFA}">
      <dgm:prSet/>
      <dgm:spPr/>
      <dgm:t>
        <a:bodyPr/>
        <a:lstStyle/>
        <a:p>
          <a:endParaRPr lang="en-GB"/>
        </a:p>
      </dgm:t>
    </dgm:pt>
    <dgm:pt modelId="{232D4E3D-8C52-4EE0-BE37-B9A6E7B164A4}">
      <dgm:prSet phldrT="[Text]"/>
      <dgm:spPr/>
      <dgm:t>
        <a:bodyPr/>
        <a:lstStyle/>
        <a:p>
          <a:r>
            <a:rPr lang="en-GB"/>
            <a:t>what has to be proved and by whom</a:t>
          </a:r>
        </a:p>
      </dgm:t>
    </dgm:pt>
    <dgm:pt modelId="{C834813C-10BB-4160-94C4-13F42DDB0F59}" type="parTrans" cxnId="{DD5E2EF9-11FF-4D01-92EA-3CFC6505D614}">
      <dgm:prSet/>
      <dgm:spPr/>
      <dgm:t>
        <a:bodyPr/>
        <a:lstStyle/>
        <a:p>
          <a:endParaRPr lang="en-GB"/>
        </a:p>
      </dgm:t>
    </dgm:pt>
    <dgm:pt modelId="{283D0413-7FE2-4F6C-B8D6-B75F0699391D}" type="sibTrans" cxnId="{DD5E2EF9-11FF-4D01-92EA-3CFC6505D614}">
      <dgm:prSet/>
      <dgm:spPr/>
      <dgm:t>
        <a:bodyPr/>
        <a:lstStyle/>
        <a:p>
          <a:endParaRPr lang="en-GB"/>
        </a:p>
      </dgm:t>
    </dgm:pt>
    <dgm:pt modelId="{BC10D337-BF21-43F7-8379-5F1F7150F567}">
      <dgm:prSet phldrT="[Text]"/>
      <dgm:spPr/>
      <dgm:t>
        <a:bodyPr/>
        <a:lstStyle/>
        <a:p>
          <a:r>
            <a:rPr lang="en-GB"/>
            <a:t>is not about</a:t>
          </a:r>
        </a:p>
      </dgm:t>
    </dgm:pt>
    <dgm:pt modelId="{EC10C4EC-70F7-4528-A8A1-BCDEAB435A3E}" type="parTrans" cxnId="{75E1670A-A4F1-4788-90A6-CAC9385D5533}">
      <dgm:prSet/>
      <dgm:spPr/>
      <dgm:t>
        <a:bodyPr/>
        <a:lstStyle/>
        <a:p>
          <a:endParaRPr lang="en-GB"/>
        </a:p>
      </dgm:t>
    </dgm:pt>
    <dgm:pt modelId="{34D9BF2F-8B1E-4098-958C-2E9F4C7F9585}" type="sibTrans" cxnId="{75E1670A-A4F1-4788-90A6-CAC9385D5533}">
      <dgm:prSet/>
      <dgm:spPr/>
      <dgm:t>
        <a:bodyPr/>
        <a:lstStyle/>
        <a:p>
          <a:endParaRPr lang="en-GB"/>
        </a:p>
      </dgm:t>
    </dgm:pt>
    <dgm:pt modelId="{78BB2B35-B75E-4CC7-A206-D0D7199B3185}">
      <dgm:prSet phldrT="[Text]"/>
      <dgm:spPr/>
      <dgm:t>
        <a:bodyPr/>
        <a:lstStyle/>
        <a:p>
          <a:r>
            <a:rPr lang="en-GB"/>
            <a:t>charge</a:t>
          </a:r>
        </a:p>
      </dgm:t>
    </dgm:pt>
    <dgm:pt modelId="{C9CDA5E7-2BCA-45C3-8698-231032B96FCD}" type="parTrans" cxnId="{DE2A2EBB-B111-41BB-806E-EBFECDC57181}">
      <dgm:prSet/>
      <dgm:spPr/>
      <dgm:t>
        <a:bodyPr/>
        <a:lstStyle/>
        <a:p>
          <a:endParaRPr lang="en-GB"/>
        </a:p>
      </dgm:t>
    </dgm:pt>
    <dgm:pt modelId="{43DDCDF4-57A6-4B54-BFC0-7335401C55B6}" type="sibTrans" cxnId="{DE2A2EBB-B111-41BB-806E-EBFECDC57181}">
      <dgm:prSet/>
      <dgm:spPr/>
      <dgm:t>
        <a:bodyPr/>
        <a:lstStyle/>
        <a:p>
          <a:endParaRPr lang="en-GB"/>
        </a:p>
      </dgm:t>
    </dgm:pt>
    <dgm:pt modelId="{657DE153-FD68-4547-BD9D-6574BBF10119}">
      <dgm:prSet phldrT="[Text]"/>
      <dgm:spPr/>
      <dgm:t>
        <a:bodyPr/>
        <a:lstStyle/>
        <a:p>
          <a:r>
            <a:rPr lang="en-GB"/>
            <a:t>sentence</a:t>
          </a:r>
        </a:p>
      </dgm:t>
    </dgm:pt>
    <dgm:pt modelId="{6652E66F-074A-4F69-9A71-1FA55DABAB4F}" type="parTrans" cxnId="{82A75E6D-6EE7-4027-AA73-7F5DEE7E0EF6}">
      <dgm:prSet/>
      <dgm:spPr/>
      <dgm:t>
        <a:bodyPr/>
        <a:lstStyle/>
        <a:p>
          <a:endParaRPr lang="en-GB"/>
        </a:p>
      </dgm:t>
    </dgm:pt>
    <dgm:pt modelId="{35C23195-8FEF-4784-82B1-31A5A141B67B}" type="sibTrans" cxnId="{82A75E6D-6EE7-4027-AA73-7F5DEE7E0EF6}">
      <dgm:prSet/>
      <dgm:spPr/>
      <dgm:t>
        <a:bodyPr/>
        <a:lstStyle/>
        <a:p>
          <a:endParaRPr lang="en-GB"/>
        </a:p>
      </dgm:t>
    </dgm:pt>
    <dgm:pt modelId="{6547FB7E-F153-475B-BFD1-96A25BC1E5D1}">
      <dgm:prSet phldrT="[Text]"/>
      <dgm:spPr/>
      <dgm:t>
        <a:bodyPr/>
        <a:lstStyle/>
        <a:p>
          <a:r>
            <a:rPr lang="en-GB"/>
            <a:t>how a fact can be proved</a:t>
          </a:r>
        </a:p>
      </dgm:t>
    </dgm:pt>
    <dgm:pt modelId="{0544E52F-58AD-4713-A368-06C8D0A89672}" type="parTrans" cxnId="{28AD5AE9-6185-420A-9AAF-6F18DC2A2108}">
      <dgm:prSet/>
      <dgm:spPr/>
      <dgm:t>
        <a:bodyPr/>
        <a:lstStyle/>
        <a:p>
          <a:endParaRPr lang="en-GB"/>
        </a:p>
      </dgm:t>
    </dgm:pt>
    <dgm:pt modelId="{1BD38D40-903F-4FCD-88B1-6627AAFB986D}" type="sibTrans" cxnId="{28AD5AE9-6185-420A-9AAF-6F18DC2A2108}">
      <dgm:prSet/>
      <dgm:spPr/>
      <dgm:t>
        <a:bodyPr/>
        <a:lstStyle/>
        <a:p>
          <a:endParaRPr lang="en-GB"/>
        </a:p>
      </dgm:t>
    </dgm:pt>
    <dgm:pt modelId="{6ECB8D1D-5AA4-4787-B04F-C3E73DFAD200}" type="pres">
      <dgm:prSet presAssocID="{2CB290EC-219E-4C6B-BD2A-1725D0ABAA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626C4C-E58C-4ED2-8114-1424EDB3E2E6}" type="pres">
      <dgm:prSet presAssocID="{ACCD1797-5E13-464C-80AD-205C0023B0AF}" presName="hierRoot1" presStyleCnt="0"/>
      <dgm:spPr/>
    </dgm:pt>
    <dgm:pt modelId="{BDD4577E-E0D4-4C4A-B434-907746CC19EE}" type="pres">
      <dgm:prSet presAssocID="{ACCD1797-5E13-464C-80AD-205C0023B0AF}" presName="composite" presStyleCnt="0"/>
      <dgm:spPr/>
    </dgm:pt>
    <dgm:pt modelId="{B6D89D0E-166E-4854-8687-1E00D4881C6D}" type="pres">
      <dgm:prSet presAssocID="{ACCD1797-5E13-464C-80AD-205C0023B0AF}" presName="background" presStyleLbl="node0" presStyleIdx="0" presStyleCnt="1"/>
      <dgm:spPr/>
    </dgm:pt>
    <dgm:pt modelId="{6D84B26D-DB6D-45D4-A871-E84267C9A8E4}" type="pres">
      <dgm:prSet presAssocID="{ACCD1797-5E13-464C-80AD-205C0023B0AF}" presName="text" presStyleLbl="fgAcc0" presStyleIdx="0" presStyleCnt="1">
        <dgm:presLayoutVars>
          <dgm:chPref val="3"/>
        </dgm:presLayoutVars>
      </dgm:prSet>
      <dgm:spPr/>
    </dgm:pt>
    <dgm:pt modelId="{6EEAD5FF-3A87-457B-AC8D-82CFA3C7D4BD}" type="pres">
      <dgm:prSet presAssocID="{ACCD1797-5E13-464C-80AD-205C0023B0AF}" presName="hierChild2" presStyleCnt="0"/>
      <dgm:spPr/>
    </dgm:pt>
    <dgm:pt modelId="{C8F87B48-55E3-4D6E-8A2F-F9D965034B87}" type="pres">
      <dgm:prSet presAssocID="{702AADED-3553-4669-A435-C8395E9E0D59}" presName="Name10" presStyleLbl="parChTrans1D2" presStyleIdx="0" presStyleCnt="2"/>
      <dgm:spPr/>
    </dgm:pt>
    <dgm:pt modelId="{F0780EA7-804B-4CD9-AB11-2F44D4327C6E}" type="pres">
      <dgm:prSet presAssocID="{D1DD1A28-AD2C-4210-81C4-D8D9D1B24AC9}" presName="hierRoot2" presStyleCnt="0"/>
      <dgm:spPr/>
    </dgm:pt>
    <dgm:pt modelId="{EC455BAA-E269-4761-B134-A414B897ECC3}" type="pres">
      <dgm:prSet presAssocID="{D1DD1A28-AD2C-4210-81C4-D8D9D1B24AC9}" presName="composite2" presStyleCnt="0"/>
      <dgm:spPr/>
    </dgm:pt>
    <dgm:pt modelId="{DC07BC92-AD39-473B-B145-C2D89ABE09CE}" type="pres">
      <dgm:prSet presAssocID="{D1DD1A28-AD2C-4210-81C4-D8D9D1B24AC9}" presName="background2" presStyleLbl="node2" presStyleIdx="0" presStyleCnt="2"/>
      <dgm:spPr/>
    </dgm:pt>
    <dgm:pt modelId="{01C86F2E-4DC1-452F-A7AA-9A753DA5489D}" type="pres">
      <dgm:prSet presAssocID="{D1DD1A28-AD2C-4210-81C4-D8D9D1B24AC9}" presName="text2" presStyleLbl="fgAcc2" presStyleIdx="0" presStyleCnt="2">
        <dgm:presLayoutVars>
          <dgm:chPref val="3"/>
        </dgm:presLayoutVars>
      </dgm:prSet>
      <dgm:spPr/>
    </dgm:pt>
    <dgm:pt modelId="{0D1C9275-A019-4EFE-B478-7025384C03BE}" type="pres">
      <dgm:prSet presAssocID="{D1DD1A28-AD2C-4210-81C4-D8D9D1B24AC9}" presName="hierChild3" presStyleCnt="0"/>
      <dgm:spPr/>
    </dgm:pt>
    <dgm:pt modelId="{6E6DFAF6-68C0-43DF-BBB3-A5017E0CF027}" type="pres">
      <dgm:prSet presAssocID="{8559BE31-7E59-404E-ABFE-D1F8653C6138}" presName="Name17" presStyleLbl="parChTrans1D3" presStyleIdx="0" presStyleCnt="5"/>
      <dgm:spPr/>
    </dgm:pt>
    <dgm:pt modelId="{B2E36D72-81E8-4FEA-86B4-16F893AFDD1F}" type="pres">
      <dgm:prSet presAssocID="{1069D58E-3CC2-4EA8-ABB4-428D240FA5C9}" presName="hierRoot3" presStyleCnt="0"/>
      <dgm:spPr/>
    </dgm:pt>
    <dgm:pt modelId="{2E81764F-0BA3-490B-8140-D817F49C301F}" type="pres">
      <dgm:prSet presAssocID="{1069D58E-3CC2-4EA8-ABB4-428D240FA5C9}" presName="composite3" presStyleCnt="0"/>
      <dgm:spPr/>
    </dgm:pt>
    <dgm:pt modelId="{C7D3F8D7-EA23-4835-9014-10227B2127E6}" type="pres">
      <dgm:prSet presAssocID="{1069D58E-3CC2-4EA8-ABB4-428D240FA5C9}" presName="background3" presStyleLbl="node3" presStyleIdx="0" presStyleCnt="5"/>
      <dgm:spPr/>
    </dgm:pt>
    <dgm:pt modelId="{B7959D60-E7CE-4A68-BF4D-6FA813E70AF7}" type="pres">
      <dgm:prSet presAssocID="{1069D58E-3CC2-4EA8-ABB4-428D240FA5C9}" presName="text3" presStyleLbl="fgAcc3" presStyleIdx="0" presStyleCnt="5">
        <dgm:presLayoutVars>
          <dgm:chPref val="3"/>
        </dgm:presLayoutVars>
      </dgm:prSet>
      <dgm:spPr/>
    </dgm:pt>
    <dgm:pt modelId="{C914B9D2-B21D-4152-809E-22D0F47BF75F}" type="pres">
      <dgm:prSet presAssocID="{1069D58E-3CC2-4EA8-ABB4-428D240FA5C9}" presName="hierChild4" presStyleCnt="0"/>
      <dgm:spPr/>
    </dgm:pt>
    <dgm:pt modelId="{B1656926-7160-443B-A700-BB0E2F225490}" type="pres">
      <dgm:prSet presAssocID="{C834813C-10BB-4160-94C4-13F42DDB0F59}" presName="Name17" presStyleLbl="parChTrans1D3" presStyleIdx="1" presStyleCnt="5"/>
      <dgm:spPr/>
    </dgm:pt>
    <dgm:pt modelId="{31FAD2E1-1CF8-4738-8991-FB4ECC7EF804}" type="pres">
      <dgm:prSet presAssocID="{232D4E3D-8C52-4EE0-BE37-B9A6E7B164A4}" presName="hierRoot3" presStyleCnt="0"/>
      <dgm:spPr/>
    </dgm:pt>
    <dgm:pt modelId="{7BFD1F20-F239-4336-BD2C-830318C4A736}" type="pres">
      <dgm:prSet presAssocID="{232D4E3D-8C52-4EE0-BE37-B9A6E7B164A4}" presName="composite3" presStyleCnt="0"/>
      <dgm:spPr/>
    </dgm:pt>
    <dgm:pt modelId="{4193F000-425D-4C34-81EF-4AB97CED032E}" type="pres">
      <dgm:prSet presAssocID="{232D4E3D-8C52-4EE0-BE37-B9A6E7B164A4}" presName="background3" presStyleLbl="node3" presStyleIdx="1" presStyleCnt="5"/>
      <dgm:spPr/>
    </dgm:pt>
    <dgm:pt modelId="{C7536CAE-BA1E-448C-AEFE-66CFEF3575D3}" type="pres">
      <dgm:prSet presAssocID="{232D4E3D-8C52-4EE0-BE37-B9A6E7B164A4}" presName="text3" presStyleLbl="fgAcc3" presStyleIdx="1" presStyleCnt="5">
        <dgm:presLayoutVars>
          <dgm:chPref val="3"/>
        </dgm:presLayoutVars>
      </dgm:prSet>
      <dgm:spPr/>
    </dgm:pt>
    <dgm:pt modelId="{0F016D3A-7956-4C90-B6EC-5B25EB2A74C1}" type="pres">
      <dgm:prSet presAssocID="{232D4E3D-8C52-4EE0-BE37-B9A6E7B164A4}" presName="hierChild4" presStyleCnt="0"/>
      <dgm:spPr/>
    </dgm:pt>
    <dgm:pt modelId="{9DF9CC03-E65B-4CD9-AAA9-FE53B63F5886}" type="pres">
      <dgm:prSet presAssocID="{EC10C4EC-70F7-4528-A8A1-BCDEAB435A3E}" presName="Name10" presStyleLbl="parChTrans1D2" presStyleIdx="1" presStyleCnt="2"/>
      <dgm:spPr/>
    </dgm:pt>
    <dgm:pt modelId="{DB4D5DE1-8770-454C-A780-43AFEE46A42E}" type="pres">
      <dgm:prSet presAssocID="{BC10D337-BF21-43F7-8379-5F1F7150F567}" presName="hierRoot2" presStyleCnt="0"/>
      <dgm:spPr/>
    </dgm:pt>
    <dgm:pt modelId="{1BF0EC25-28BE-4F16-9CEE-EAE3E552378F}" type="pres">
      <dgm:prSet presAssocID="{BC10D337-BF21-43F7-8379-5F1F7150F567}" presName="composite2" presStyleCnt="0"/>
      <dgm:spPr/>
    </dgm:pt>
    <dgm:pt modelId="{9B82823B-3D07-4954-9E8F-2FBE1996B030}" type="pres">
      <dgm:prSet presAssocID="{BC10D337-BF21-43F7-8379-5F1F7150F567}" presName="background2" presStyleLbl="node2" presStyleIdx="1" presStyleCnt="2"/>
      <dgm:spPr/>
    </dgm:pt>
    <dgm:pt modelId="{E97A2DBE-8C6D-4CE9-B9C5-93C2E2D75024}" type="pres">
      <dgm:prSet presAssocID="{BC10D337-BF21-43F7-8379-5F1F7150F567}" presName="text2" presStyleLbl="fgAcc2" presStyleIdx="1" presStyleCnt="2">
        <dgm:presLayoutVars>
          <dgm:chPref val="3"/>
        </dgm:presLayoutVars>
      </dgm:prSet>
      <dgm:spPr/>
    </dgm:pt>
    <dgm:pt modelId="{DB9FDBAC-A617-4553-944C-47773C1CA248}" type="pres">
      <dgm:prSet presAssocID="{BC10D337-BF21-43F7-8379-5F1F7150F567}" presName="hierChild3" presStyleCnt="0"/>
      <dgm:spPr/>
    </dgm:pt>
    <dgm:pt modelId="{FBB164BD-E6C4-4065-BADA-C5068DF4D53E}" type="pres">
      <dgm:prSet presAssocID="{C9CDA5E7-2BCA-45C3-8698-231032B96FCD}" presName="Name17" presStyleLbl="parChTrans1D3" presStyleIdx="2" presStyleCnt="5"/>
      <dgm:spPr/>
    </dgm:pt>
    <dgm:pt modelId="{B3908F6A-1E45-4118-8AA0-3B91474F70FF}" type="pres">
      <dgm:prSet presAssocID="{78BB2B35-B75E-4CC7-A206-D0D7199B3185}" presName="hierRoot3" presStyleCnt="0"/>
      <dgm:spPr/>
    </dgm:pt>
    <dgm:pt modelId="{E3AAF952-BDFC-4A5A-8F9F-E259DF8D28CC}" type="pres">
      <dgm:prSet presAssocID="{78BB2B35-B75E-4CC7-A206-D0D7199B3185}" presName="composite3" presStyleCnt="0"/>
      <dgm:spPr/>
    </dgm:pt>
    <dgm:pt modelId="{06F27B61-99E7-4D76-876D-EA9217B0B12C}" type="pres">
      <dgm:prSet presAssocID="{78BB2B35-B75E-4CC7-A206-D0D7199B3185}" presName="background3" presStyleLbl="node3" presStyleIdx="2" presStyleCnt="5"/>
      <dgm:spPr/>
    </dgm:pt>
    <dgm:pt modelId="{033C1F6A-7D68-486A-9B08-CC5FBB51FBAF}" type="pres">
      <dgm:prSet presAssocID="{78BB2B35-B75E-4CC7-A206-D0D7199B3185}" presName="text3" presStyleLbl="fgAcc3" presStyleIdx="2" presStyleCnt="5">
        <dgm:presLayoutVars>
          <dgm:chPref val="3"/>
        </dgm:presLayoutVars>
      </dgm:prSet>
      <dgm:spPr/>
    </dgm:pt>
    <dgm:pt modelId="{6D3E2EBC-BE70-47CA-BD2A-8B7260E9EBCA}" type="pres">
      <dgm:prSet presAssocID="{78BB2B35-B75E-4CC7-A206-D0D7199B3185}" presName="hierChild4" presStyleCnt="0"/>
      <dgm:spPr/>
    </dgm:pt>
    <dgm:pt modelId="{E1C917A6-DE99-4E02-945F-5622660D7E7F}" type="pres">
      <dgm:prSet presAssocID="{6652E66F-074A-4F69-9A71-1FA55DABAB4F}" presName="Name17" presStyleLbl="parChTrans1D3" presStyleIdx="3" presStyleCnt="5"/>
      <dgm:spPr/>
    </dgm:pt>
    <dgm:pt modelId="{42003FBB-F285-4D17-B590-5C009EF7C3DF}" type="pres">
      <dgm:prSet presAssocID="{657DE153-FD68-4547-BD9D-6574BBF10119}" presName="hierRoot3" presStyleCnt="0"/>
      <dgm:spPr/>
    </dgm:pt>
    <dgm:pt modelId="{A14246AF-8201-4F97-AEA1-E67CF36659F3}" type="pres">
      <dgm:prSet presAssocID="{657DE153-FD68-4547-BD9D-6574BBF10119}" presName="composite3" presStyleCnt="0"/>
      <dgm:spPr/>
    </dgm:pt>
    <dgm:pt modelId="{574EF7F2-350D-48B5-AFD3-3A4CD681978C}" type="pres">
      <dgm:prSet presAssocID="{657DE153-FD68-4547-BD9D-6574BBF10119}" presName="background3" presStyleLbl="node3" presStyleIdx="3" presStyleCnt="5"/>
      <dgm:spPr/>
    </dgm:pt>
    <dgm:pt modelId="{8AE6304D-515A-4840-9897-B207A4FEEACA}" type="pres">
      <dgm:prSet presAssocID="{657DE153-FD68-4547-BD9D-6574BBF10119}" presName="text3" presStyleLbl="fgAcc3" presStyleIdx="3" presStyleCnt="5">
        <dgm:presLayoutVars>
          <dgm:chPref val="3"/>
        </dgm:presLayoutVars>
      </dgm:prSet>
      <dgm:spPr/>
    </dgm:pt>
    <dgm:pt modelId="{23BB7EF7-99BC-4832-8B96-84A3D7071D7C}" type="pres">
      <dgm:prSet presAssocID="{657DE153-FD68-4547-BD9D-6574BBF10119}" presName="hierChild4" presStyleCnt="0"/>
      <dgm:spPr/>
    </dgm:pt>
    <dgm:pt modelId="{5D5098FD-45DB-41AF-96A8-908F052607CF}" type="pres">
      <dgm:prSet presAssocID="{0544E52F-58AD-4713-A368-06C8D0A89672}" presName="Name17" presStyleLbl="parChTrans1D3" presStyleIdx="4" presStyleCnt="5"/>
      <dgm:spPr/>
    </dgm:pt>
    <dgm:pt modelId="{58B944BA-EE05-46E3-8AC5-EB52D8E169BB}" type="pres">
      <dgm:prSet presAssocID="{6547FB7E-F153-475B-BFD1-96A25BC1E5D1}" presName="hierRoot3" presStyleCnt="0"/>
      <dgm:spPr/>
    </dgm:pt>
    <dgm:pt modelId="{B2D87AE5-82BD-43D8-AD6A-B7C856BB352D}" type="pres">
      <dgm:prSet presAssocID="{6547FB7E-F153-475B-BFD1-96A25BC1E5D1}" presName="composite3" presStyleCnt="0"/>
      <dgm:spPr/>
    </dgm:pt>
    <dgm:pt modelId="{B4275F17-15D0-4FB9-9212-A77A2E3F6661}" type="pres">
      <dgm:prSet presAssocID="{6547FB7E-F153-475B-BFD1-96A25BC1E5D1}" presName="background3" presStyleLbl="node3" presStyleIdx="4" presStyleCnt="5"/>
      <dgm:spPr/>
    </dgm:pt>
    <dgm:pt modelId="{2EA54108-E125-4CE3-A3C2-12F00F9AF29B}" type="pres">
      <dgm:prSet presAssocID="{6547FB7E-F153-475B-BFD1-96A25BC1E5D1}" presName="text3" presStyleLbl="fgAcc3" presStyleIdx="4" presStyleCnt="5">
        <dgm:presLayoutVars>
          <dgm:chPref val="3"/>
        </dgm:presLayoutVars>
      </dgm:prSet>
      <dgm:spPr/>
    </dgm:pt>
    <dgm:pt modelId="{E9CB7633-41D4-4756-BFD9-0B4D2E111CC9}" type="pres">
      <dgm:prSet presAssocID="{6547FB7E-F153-475B-BFD1-96A25BC1E5D1}" presName="hierChild4" presStyleCnt="0"/>
      <dgm:spPr/>
    </dgm:pt>
  </dgm:ptLst>
  <dgm:cxnLst>
    <dgm:cxn modelId="{75E1670A-A4F1-4788-90A6-CAC9385D5533}" srcId="{ACCD1797-5E13-464C-80AD-205C0023B0AF}" destId="{BC10D337-BF21-43F7-8379-5F1F7150F567}" srcOrd="1" destOrd="0" parTransId="{EC10C4EC-70F7-4528-A8A1-BCDEAB435A3E}" sibTransId="{34D9BF2F-8B1E-4098-958C-2E9F4C7F9585}"/>
    <dgm:cxn modelId="{0AEC2E1A-4058-4340-9981-8A9E352AE98A}" srcId="{ACCD1797-5E13-464C-80AD-205C0023B0AF}" destId="{D1DD1A28-AD2C-4210-81C4-D8D9D1B24AC9}" srcOrd="0" destOrd="0" parTransId="{702AADED-3553-4669-A435-C8395E9E0D59}" sibTransId="{1A8570DF-0A46-4E8B-869C-040CAAD66AB1}"/>
    <dgm:cxn modelId="{95D2AB2B-93BA-4278-8402-CBA8EED63240}" type="presOf" srcId="{0544E52F-58AD-4713-A368-06C8D0A89672}" destId="{5D5098FD-45DB-41AF-96A8-908F052607CF}" srcOrd="0" destOrd="0" presId="urn:microsoft.com/office/officeart/2005/8/layout/hierarchy1"/>
    <dgm:cxn modelId="{2451B32D-A6E1-490D-9943-94D8BE54CCFA}" srcId="{D1DD1A28-AD2C-4210-81C4-D8D9D1B24AC9}" destId="{1069D58E-3CC2-4EA8-ABB4-428D240FA5C9}" srcOrd="0" destOrd="0" parTransId="{8559BE31-7E59-404E-ABFE-D1F8653C6138}" sibTransId="{3B46CBB5-8209-46FE-9B08-E23989091DF7}"/>
    <dgm:cxn modelId="{82A75E6D-6EE7-4027-AA73-7F5DEE7E0EF6}" srcId="{BC10D337-BF21-43F7-8379-5F1F7150F567}" destId="{657DE153-FD68-4547-BD9D-6574BBF10119}" srcOrd="1" destOrd="0" parTransId="{6652E66F-074A-4F69-9A71-1FA55DABAB4F}" sibTransId="{35C23195-8FEF-4784-82B1-31A5A141B67B}"/>
    <dgm:cxn modelId="{94819F55-61F6-46AB-A584-C4C2EFDA9A5B}" type="presOf" srcId="{C9CDA5E7-2BCA-45C3-8698-231032B96FCD}" destId="{FBB164BD-E6C4-4065-BADA-C5068DF4D53E}" srcOrd="0" destOrd="0" presId="urn:microsoft.com/office/officeart/2005/8/layout/hierarchy1"/>
    <dgm:cxn modelId="{29010C7E-BF4F-4E81-8FE1-9BE8FDAC5C88}" type="presOf" srcId="{ACCD1797-5E13-464C-80AD-205C0023B0AF}" destId="{6D84B26D-DB6D-45D4-A871-E84267C9A8E4}" srcOrd="0" destOrd="0" presId="urn:microsoft.com/office/officeart/2005/8/layout/hierarchy1"/>
    <dgm:cxn modelId="{B91BAD81-8AD9-4CEA-8EB4-2EF70E1D2CFD}" type="presOf" srcId="{8559BE31-7E59-404E-ABFE-D1F8653C6138}" destId="{6E6DFAF6-68C0-43DF-BBB3-A5017E0CF027}" srcOrd="0" destOrd="0" presId="urn:microsoft.com/office/officeart/2005/8/layout/hierarchy1"/>
    <dgm:cxn modelId="{0ACA7B9D-B2EA-4BA1-9F24-2D52056C6953}" type="presOf" srcId="{1069D58E-3CC2-4EA8-ABB4-428D240FA5C9}" destId="{B7959D60-E7CE-4A68-BF4D-6FA813E70AF7}" srcOrd="0" destOrd="0" presId="urn:microsoft.com/office/officeart/2005/8/layout/hierarchy1"/>
    <dgm:cxn modelId="{9E4145AF-D6DF-490C-9326-D45E64819ECB}" type="presOf" srcId="{657DE153-FD68-4547-BD9D-6574BBF10119}" destId="{8AE6304D-515A-4840-9897-B207A4FEEACA}" srcOrd="0" destOrd="0" presId="urn:microsoft.com/office/officeart/2005/8/layout/hierarchy1"/>
    <dgm:cxn modelId="{D4788BAF-EEF9-4441-871B-8DE518B0872F}" type="presOf" srcId="{78BB2B35-B75E-4CC7-A206-D0D7199B3185}" destId="{033C1F6A-7D68-486A-9B08-CC5FBB51FBAF}" srcOrd="0" destOrd="0" presId="urn:microsoft.com/office/officeart/2005/8/layout/hierarchy1"/>
    <dgm:cxn modelId="{8BE974B9-453E-4AE4-B548-B3D16A459F9F}" type="presOf" srcId="{6652E66F-074A-4F69-9A71-1FA55DABAB4F}" destId="{E1C917A6-DE99-4E02-945F-5622660D7E7F}" srcOrd="0" destOrd="0" presId="urn:microsoft.com/office/officeart/2005/8/layout/hierarchy1"/>
    <dgm:cxn modelId="{A71DD5B9-A3A3-4EEE-B7F4-4E8B67158430}" type="presOf" srcId="{232D4E3D-8C52-4EE0-BE37-B9A6E7B164A4}" destId="{C7536CAE-BA1E-448C-AEFE-66CFEF3575D3}" srcOrd="0" destOrd="0" presId="urn:microsoft.com/office/officeart/2005/8/layout/hierarchy1"/>
    <dgm:cxn modelId="{DE2A2EBB-B111-41BB-806E-EBFECDC57181}" srcId="{BC10D337-BF21-43F7-8379-5F1F7150F567}" destId="{78BB2B35-B75E-4CC7-A206-D0D7199B3185}" srcOrd="0" destOrd="0" parTransId="{C9CDA5E7-2BCA-45C3-8698-231032B96FCD}" sibTransId="{43DDCDF4-57A6-4B54-BFC0-7335401C55B6}"/>
    <dgm:cxn modelId="{B589E4BE-8965-4D70-B1D6-CCE5D49151B7}" type="presOf" srcId="{D1DD1A28-AD2C-4210-81C4-D8D9D1B24AC9}" destId="{01C86F2E-4DC1-452F-A7AA-9A753DA5489D}" srcOrd="0" destOrd="0" presId="urn:microsoft.com/office/officeart/2005/8/layout/hierarchy1"/>
    <dgm:cxn modelId="{151C93C5-B187-462B-81C1-5A9EE085ACE3}" type="presOf" srcId="{EC10C4EC-70F7-4528-A8A1-BCDEAB435A3E}" destId="{9DF9CC03-E65B-4CD9-AAA9-FE53B63F5886}" srcOrd="0" destOrd="0" presId="urn:microsoft.com/office/officeart/2005/8/layout/hierarchy1"/>
    <dgm:cxn modelId="{D79C41CA-82BA-4874-91F7-483C8ECC39D2}" type="presOf" srcId="{6547FB7E-F153-475B-BFD1-96A25BC1E5D1}" destId="{2EA54108-E125-4CE3-A3C2-12F00F9AF29B}" srcOrd="0" destOrd="0" presId="urn:microsoft.com/office/officeart/2005/8/layout/hierarchy1"/>
    <dgm:cxn modelId="{DB1B01D6-A503-4DC7-9315-1902724E98E2}" type="presOf" srcId="{702AADED-3553-4669-A435-C8395E9E0D59}" destId="{C8F87B48-55E3-4D6E-8A2F-F9D965034B87}" srcOrd="0" destOrd="0" presId="urn:microsoft.com/office/officeart/2005/8/layout/hierarchy1"/>
    <dgm:cxn modelId="{10ABB3DB-320F-412A-A549-5059DD86CE6D}" type="presOf" srcId="{BC10D337-BF21-43F7-8379-5F1F7150F567}" destId="{E97A2DBE-8C6D-4CE9-B9C5-93C2E2D75024}" srcOrd="0" destOrd="0" presId="urn:microsoft.com/office/officeart/2005/8/layout/hierarchy1"/>
    <dgm:cxn modelId="{A2D3D4E0-2FC7-469A-AE0B-963C769EC2B1}" type="presOf" srcId="{C834813C-10BB-4160-94C4-13F42DDB0F59}" destId="{B1656926-7160-443B-A700-BB0E2F225490}" srcOrd="0" destOrd="0" presId="urn:microsoft.com/office/officeart/2005/8/layout/hierarchy1"/>
    <dgm:cxn modelId="{28AD5AE9-6185-420A-9AAF-6F18DC2A2108}" srcId="{BC10D337-BF21-43F7-8379-5F1F7150F567}" destId="{6547FB7E-F153-475B-BFD1-96A25BC1E5D1}" srcOrd="2" destOrd="0" parTransId="{0544E52F-58AD-4713-A368-06C8D0A89672}" sibTransId="{1BD38D40-903F-4FCD-88B1-6627AAFB986D}"/>
    <dgm:cxn modelId="{8EFFE0EA-6E0B-4AD2-8605-8F19EE15C110}" type="presOf" srcId="{2CB290EC-219E-4C6B-BD2A-1725D0ABAAF1}" destId="{6ECB8D1D-5AA4-4787-B04F-C3E73DFAD200}" srcOrd="0" destOrd="0" presId="urn:microsoft.com/office/officeart/2005/8/layout/hierarchy1"/>
    <dgm:cxn modelId="{DD5E2EF9-11FF-4D01-92EA-3CFC6505D614}" srcId="{D1DD1A28-AD2C-4210-81C4-D8D9D1B24AC9}" destId="{232D4E3D-8C52-4EE0-BE37-B9A6E7B164A4}" srcOrd="1" destOrd="0" parTransId="{C834813C-10BB-4160-94C4-13F42DDB0F59}" sibTransId="{283D0413-7FE2-4F6C-B8D6-B75F0699391D}"/>
    <dgm:cxn modelId="{4364DFFE-5CA1-4350-A171-8010E9D9784E}" srcId="{2CB290EC-219E-4C6B-BD2A-1725D0ABAAF1}" destId="{ACCD1797-5E13-464C-80AD-205C0023B0AF}" srcOrd="0" destOrd="0" parTransId="{DD9A6DEE-C270-48C9-BC07-B51D076F794F}" sibTransId="{B64134B4-98E2-4AD1-BED0-53CE335A034B}"/>
    <dgm:cxn modelId="{CFBE1F85-5AF1-43A9-89A9-1D9092489BF8}" type="presParOf" srcId="{6ECB8D1D-5AA4-4787-B04F-C3E73DFAD200}" destId="{91626C4C-E58C-4ED2-8114-1424EDB3E2E6}" srcOrd="0" destOrd="0" presId="urn:microsoft.com/office/officeart/2005/8/layout/hierarchy1"/>
    <dgm:cxn modelId="{60F4169D-82FE-4EA1-BC68-9C0BADE6F9F6}" type="presParOf" srcId="{91626C4C-E58C-4ED2-8114-1424EDB3E2E6}" destId="{BDD4577E-E0D4-4C4A-B434-907746CC19EE}" srcOrd="0" destOrd="0" presId="urn:microsoft.com/office/officeart/2005/8/layout/hierarchy1"/>
    <dgm:cxn modelId="{76DD622E-5772-4D9F-80C1-9FC00BD73077}" type="presParOf" srcId="{BDD4577E-E0D4-4C4A-B434-907746CC19EE}" destId="{B6D89D0E-166E-4854-8687-1E00D4881C6D}" srcOrd="0" destOrd="0" presId="urn:microsoft.com/office/officeart/2005/8/layout/hierarchy1"/>
    <dgm:cxn modelId="{9B566E49-26F3-48E1-88F8-DE406DFC693C}" type="presParOf" srcId="{BDD4577E-E0D4-4C4A-B434-907746CC19EE}" destId="{6D84B26D-DB6D-45D4-A871-E84267C9A8E4}" srcOrd="1" destOrd="0" presId="urn:microsoft.com/office/officeart/2005/8/layout/hierarchy1"/>
    <dgm:cxn modelId="{EAA24503-54DD-4B6D-8A13-0AA153CE3D04}" type="presParOf" srcId="{91626C4C-E58C-4ED2-8114-1424EDB3E2E6}" destId="{6EEAD5FF-3A87-457B-AC8D-82CFA3C7D4BD}" srcOrd="1" destOrd="0" presId="urn:microsoft.com/office/officeart/2005/8/layout/hierarchy1"/>
    <dgm:cxn modelId="{30BF94E4-3135-4667-B036-F86686E22CF2}" type="presParOf" srcId="{6EEAD5FF-3A87-457B-AC8D-82CFA3C7D4BD}" destId="{C8F87B48-55E3-4D6E-8A2F-F9D965034B87}" srcOrd="0" destOrd="0" presId="urn:microsoft.com/office/officeart/2005/8/layout/hierarchy1"/>
    <dgm:cxn modelId="{7788E2C4-7480-4513-8D7F-ABC9DBC5890A}" type="presParOf" srcId="{6EEAD5FF-3A87-457B-AC8D-82CFA3C7D4BD}" destId="{F0780EA7-804B-4CD9-AB11-2F44D4327C6E}" srcOrd="1" destOrd="0" presId="urn:microsoft.com/office/officeart/2005/8/layout/hierarchy1"/>
    <dgm:cxn modelId="{57328564-CDF2-466B-81B8-5E2621149382}" type="presParOf" srcId="{F0780EA7-804B-4CD9-AB11-2F44D4327C6E}" destId="{EC455BAA-E269-4761-B134-A414B897ECC3}" srcOrd="0" destOrd="0" presId="urn:microsoft.com/office/officeart/2005/8/layout/hierarchy1"/>
    <dgm:cxn modelId="{2CA277C4-C7B2-4117-9022-C7B4CFC26B0B}" type="presParOf" srcId="{EC455BAA-E269-4761-B134-A414B897ECC3}" destId="{DC07BC92-AD39-473B-B145-C2D89ABE09CE}" srcOrd="0" destOrd="0" presId="urn:microsoft.com/office/officeart/2005/8/layout/hierarchy1"/>
    <dgm:cxn modelId="{3DBFE77E-15AD-4627-9FEB-6CC5D14549DA}" type="presParOf" srcId="{EC455BAA-E269-4761-B134-A414B897ECC3}" destId="{01C86F2E-4DC1-452F-A7AA-9A753DA5489D}" srcOrd="1" destOrd="0" presId="urn:microsoft.com/office/officeart/2005/8/layout/hierarchy1"/>
    <dgm:cxn modelId="{37F9A1C3-AE9E-4F32-A0A4-6562326950C0}" type="presParOf" srcId="{F0780EA7-804B-4CD9-AB11-2F44D4327C6E}" destId="{0D1C9275-A019-4EFE-B478-7025384C03BE}" srcOrd="1" destOrd="0" presId="urn:microsoft.com/office/officeart/2005/8/layout/hierarchy1"/>
    <dgm:cxn modelId="{89942FA4-5FDF-4C02-871C-56E59B541A5B}" type="presParOf" srcId="{0D1C9275-A019-4EFE-B478-7025384C03BE}" destId="{6E6DFAF6-68C0-43DF-BBB3-A5017E0CF027}" srcOrd="0" destOrd="0" presId="urn:microsoft.com/office/officeart/2005/8/layout/hierarchy1"/>
    <dgm:cxn modelId="{1E649E86-E903-4709-A7D6-28456D189E93}" type="presParOf" srcId="{0D1C9275-A019-4EFE-B478-7025384C03BE}" destId="{B2E36D72-81E8-4FEA-86B4-16F893AFDD1F}" srcOrd="1" destOrd="0" presId="urn:microsoft.com/office/officeart/2005/8/layout/hierarchy1"/>
    <dgm:cxn modelId="{66712757-9E0A-4AB8-9312-F82E85F1B4FD}" type="presParOf" srcId="{B2E36D72-81E8-4FEA-86B4-16F893AFDD1F}" destId="{2E81764F-0BA3-490B-8140-D817F49C301F}" srcOrd="0" destOrd="0" presId="urn:microsoft.com/office/officeart/2005/8/layout/hierarchy1"/>
    <dgm:cxn modelId="{34BCCD70-F459-4A9D-A022-CA4440D96323}" type="presParOf" srcId="{2E81764F-0BA3-490B-8140-D817F49C301F}" destId="{C7D3F8D7-EA23-4835-9014-10227B2127E6}" srcOrd="0" destOrd="0" presId="urn:microsoft.com/office/officeart/2005/8/layout/hierarchy1"/>
    <dgm:cxn modelId="{09FD4CE7-A6E7-4DBA-A263-7051E24A509B}" type="presParOf" srcId="{2E81764F-0BA3-490B-8140-D817F49C301F}" destId="{B7959D60-E7CE-4A68-BF4D-6FA813E70AF7}" srcOrd="1" destOrd="0" presId="urn:microsoft.com/office/officeart/2005/8/layout/hierarchy1"/>
    <dgm:cxn modelId="{B86CF0C3-185E-471D-95EC-DB76FB80AF0C}" type="presParOf" srcId="{B2E36D72-81E8-4FEA-86B4-16F893AFDD1F}" destId="{C914B9D2-B21D-4152-809E-22D0F47BF75F}" srcOrd="1" destOrd="0" presId="urn:microsoft.com/office/officeart/2005/8/layout/hierarchy1"/>
    <dgm:cxn modelId="{6F383980-A3A0-4CC8-9646-D11638A8C1EE}" type="presParOf" srcId="{0D1C9275-A019-4EFE-B478-7025384C03BE}" destId="{B1656926-7160-443B-A700-BB0E2F225490}" srcOrd="2" destOrd="0" presId="urn:microsoft.com/office/officeart/2005/8/layout/hierarchy1"/>
    <dgm:cxn modelId="{3DCB30AC-D18B-43D0-95D1-98CBD0980993}" type="presParOf" srcId="{0D1C9275-A019-4EFE-B478-7025384C03BE}" destId="{31FAD2E1-1CF8-4738-8991-FB4ECC7EF804}" srcOrd="3" destOrd="0" presId="urn:microsoft.com/office/officeart/2005/8/layout/hierarchy1"/>
    <dgm:cxn modelId="{008EB0D8-B6D3-4606-90F5-EE8A3D26A1EA}" type="presParOf" srcId="{31FAD2E1-1CF8-4738-8991-FB4ECC7EF804}" destId="{7BFD1F20-F239-4336-BD2C-830318C4A736}" srcOrd="0" destOrd="0" presId="urn:microsoft.com/office/officeart/2005/8/layout/hierarchy1"/>
    <dgm:cxn modelId="{C493C1E6-44B4-43F8-BA71-DB6592A30ECE}" type="presParOf" srcId="{7BFD1F20-F239-4336-BD2C-830318C4A736}" destId="{4193F000-425D-4C34-81EF-4AB97CED032E}" srcOrd="0" destOrd="0" presId="urn:microsoft.com/office/officeart/2005/8/layout/hierarchy1"/>
    <dgm:cxn modelId="{CDFE8EB4-1AB3-4414-A25C-5520E5E1B865}" type="presParOf" srcId="{7BFD1F20-F239-4336-BD2C-830318C4A736}" destId="{C7536CAE-BA1E-448C-AEFE-66CFEF3575D3}" srcOrd="1" destOrd="0" presId="urn:microsoft.com/office/officeart/2005/8/layout/hierarchy1"/>
    <dgm:cxn modelId="{93DCA086-A018-4F3B-BC48-F15F7E144216}" type="presParOf" srcId="{31FAD2E1-1CF8-4738-8991-FB4ECC7EF804}" destId="{0F016D3A-7956-4C90-B6EC-5B25EB2A74C1}" srcOrd="1" destOrd="0" presId="urn:microsoft.com/office/officeart/2005/8/layout/hierarchy1"/>
    <dgm:cxn modelId="{E43497FE-6899-4BF2-B5A4-F940D90C9D89}" type="presParOf" srcId="{6EEAD5FF-3A87-457B-AC8D-82CFA3C7D4BD}" destId="{9DF9CC03-E65B-4CD9-AAA9-FE53B63F5886}" srcOrd="2" destOrd="0" presId="urn:microsoft.com/office/officeart/2005/8/layout/hierarchy1"/>
    <dgm:cxn modelId="{F55EA802-A2CA-44AB-A788-039675E99A87}" type="presParOf" srcId="{6EEAD5FF-3A87-457B-AC8D-82CFA3C7D4BD}" destId="{DB4D5DE1-8770-454C-A780-43AFEE46A42E}" srcOrd="3" destOrd="0" presId="urn:microsoft.com/office/officeart/2005/8/layout/hierarchy1"/>
    <dgm:cxn modelId="{7F135A4B-28A0-4C92-9F7F-10E3B3148AE6}" type="presParOf" srcId="{DB4D5DE1-8770-454C-A780-43AFEE46A42E}" destId="{1BF0EC25-28BE-4F16-9CEE-EAE3E552378F}" srcOrd="0" destOrd="0" presId="urn:microsoft.com/office/officeart/2005/8/layout/hierarchy1"/>
    <dgm:cxn modelId="{58753C1C-8E2D-4004-B6E2-F9814255606C}" type="presParOf" srcId="{1BF0EC25-28BE-4F16-9CEE-EAE3E552378F}" destId="{9B82823B-3D07-4954-9E8F-2FBE1996B030}" srcOrd="0" destOrd="0" presId="urn:microsoft.com/office/officeart/2005/8/layout/hierarchy1"/>
    <dgm:cxn modelId="{9E11036A-7DF0-4CB1-9B1C-4762F91CA472}" type="presParOf" srcId="{1BF0EC25-28BE-4F16-9CEE-EAE3E552378F}" destId="{E97A2DBE-8C6D-4CE9-B9C5-93C2E2D75024}" srcOrd="1" destOrd="0" presId="urn:microsoft.com/office/officeart/2005/8/layout/hierarchy1"/>
    <dgm:cxn modelId="{3602186B-AF8A-4DEE-851C-B791A391EA4B}" type="presParOf" srcId="{DB4D5DE1-8770-454C-A780-43AFEE46A42E}" destId="{DB9FDBAC-A617-4553-944C-47773C1CA248}" srcOrd="1" destOrd="0" presId="urn:microsoft.com/office/officeart/2005/8/layout/hierarchy1"/>
    <dgm:cxn modelId="{33DF482E-A2EE-4915-8369-87CDB1D73041}" type="presParOf" srcId="{DB9FDBAC-A617-4553-944C-47773C1CA248}" destId="{FBB164BD-E6C4-4065-BADA-C5068DF4D53E}" srcOrd="0" destOrd="0" presId="urn:microsoft.com/office/officeart/2005/8/layout/hierarchy1"/>
    <dgm:cxn modelId="{BB675C9F-6F81-476B-8783-8DE62195B96C}" type="presParOf" srcId="{DB9FDBAC-A617-4553-944C-47773C1CA248}" destId="{B3908F6A-1E45-4118-8AA0-3B91474F70FF}" srcOrd="1" destOrd="0" presId="urn:microsoft.com/office/officeart/2005/8/layout/hierarchy1"/>
    <dgm:cxn modelId="{008C75CC-D8F1-4093-AB88-CD4B7CDE1396}" type="presParOf" srcId="{B3908F6A-1E45-4118-8AA0-3B91474F70FF}" destId="{E3AAF952-BDFC-4A5A-8F9F-E259DF8D28CC}" srcOrd="0" destOrd="0" presId="urn:microsoft.com/office/officeart/2005/8/layout/hierarchy1"/>
    <dgm:cxn modelId="{029BB018-D7F3-4F70-8E01-47AA5C6805BC}" type="presParOf" srcId="{E3AAF952-BDFC-4A5A-8F9F-E259DF8D28CC}" destId="{06F27B61-99E7-4D76-876D-EA9217B0B12C}" srcOrd="0" destOrd="0" presId="urn:microsoft.com/office/officeart/2005/8/layout/hierarchy1"/>
    <dgm:cxn modelId="{AAFC6C5F-D635-4B41-A88C-21606C86C58A}" type="presParOf" srcId="{E3AAF952-BDFC-4A5A-8F9F-E259DF8D28CC}" destId="{033C1F6A-7D68-486A-9B08-CC5FBB51FBAF}" srcOrd="1" destOrd="0" presId="urn:microsoft.com/office/officeart/2005/8/layout/hierarchy1"/>
    <dgm:cxn modelId="{7023F4FD-C868-489A-B6AF-C6748DB8ADA0}" type="presParOf" srcId="{B3908F6A-1E45-4118-8AA0-3B91474F70FF}" destId="{6D3E2EBC-BE70-47CA-BD2A-8B7260E9EBCA}" srcOrd="1" destOrd="0" presId="urn:microsoft.com/office/officeart/2005/8/layout/hierarchy1"/>
    <dgm:cxn modelId="{F40D94F7-A32F-4A68-889F-1F798F34BAE0}" type="presParOf" srcId="{DB9FDBAC-A617-4553-944C-47773C1CA248}" destId="{E1C917A6-DE99-4E02-945F-5622660D7E7F}" srcOrd="2" destOrd="0" presId="urn:microsoft.com/office/officeart/2005/8/layout/hierarchy1"/>
    <dgm:cxn modelId="{1D4F47FD-6C99-4E17-BE37-255657705654}" type="presParOf" srcId="{DB9FDBAC-A617-4553-944C-47773C1CA248}" destId="{42003FBB-F285-4D17-B590-5C009EF7C3DF}" srcOrd="3" destOrd="0" presId="urn:microsoft.com/office/officeart/2005/8/layout/hierarchy1"/>
    <dgm:cxn modelId="{9E74DE06-A5ED-46D5-A78E-901FCC07369E}" type="presParOf" srcId="{42003FBB-F285-4D17-B590-5C009EF7C3DF}" destId="{A14246AF-8201-4F97-AEA1-E67CF36659F3}" srcOrd="0" destOrd="0" presId="urn:microsoft.com/office/officeart/2005/8/layout/hierarchy1"/>
    <dgm:cxn modelId="{41E7B2F7-EF87-47E4-B2C5-AF0A58938555}" type="presParOf" srcId="{A14246AF-8201-4F97-AEA1-E67CF36659F3}" destId="{574EF7F2-350D-48B5-AFD3-3A4CD681978C}" srcOrd="0" destOrd="0" presId="urn:microsoft.com/office/officeart/2005/8/layout/hierarchy1"/>
    <dgm:cxn modelId="{8ED15D1F-CC83-4DA3-81AA-EB69A01DAC04}" type="presParOf" srcId="{A14246AF-8201-4F97-AEA1-E67CF36659F3}" destId="{8AE6304D-515A-4840-9897-B207A4FEEACA}" srcOrd="1" destOrd="0" presId="urn:microsoft.com/office/officeart/2005/8/layout/hierarchy1"/>
    <dgm:cxn modelId="{4475C582-DE71-4DEA-8972-E57D8D9B148B}" type="presParOf" srcId="{42003FBB-F285-4D17-B590-5C009EF7C3DF}" destId="{23BB7EF7-99BC-4832-8B96-84A3D7071D7C}" srcOrd="1" destOrd="0" presId="urn:microsoft.com/office/officeart/2005/8/layout/hierarchy1"/>
    <dgm:cxn modelId="{BA9D1DC5-277A-4BFC-AF05-21C4C4CDE505}" type="presParOf" srcId="{DB9FDBAC-A617-4553-944C-47773C1CA248}" destId="{5D5098FD-45DB-41AF-96A8-908F052607CF}" srcOrd="4" destOrd="0" presId="urn:microsoft.com/office/officeart/2005/8/layout/hierarchy1"/>
    <dgm:cxn modelId="{671F7D60-9718-4D9C-978A-3D671DFF2107}" type="presParOf" srcId="{DB9FDBAC-A617-4553-944C-47773C1CA248}" destId="{58B944BA-EE05-46E3-8AC5-EB52D8E169BB}" srcOrd="5" destOrd="0" presId="urn:microsoft.com/office/officeart/2005/8/layout/hierarchy1"/>
    <dgm:cxn modelId="{1CAC87CA-7C25-4990-A140-DE0A7D26A847}" type="presParOf" srcId="{58B944BA-EE05-46E3-8AC5-EB52D8E169BB}" destId="{B2D87AE5-82BD-43D8-AD6A-B7C856BB352D}" srcOrd="0" destOrd="0" presId="urn:microsoft.com/office/officeart/2005/8/layout/hierarchy1"/>
    <dgm:cxn modelId="{4BB38644-CAC5-4F60-8574-F87268C98584}" type="presParOf" srcId="{B2D87AE5-82BD-43D8-AD6A-B7C856BB352D}" destId="{B4275F17-15D0-4FB9-9212-A77A2E3F6661}" srcOrd="0" destOrd="0" presId="urn:microsoft.com/office/officeart/2005/8/layout/hierarchy1"/>
    <dgm:cxn modelId="{9931294B-AC4D-4948-9D1F-E535F55C84B1}" type="presParOf" srcId="{B2D87AE5-82BD-43D8-AD6A-B7C856BB352D}" destId="{2EA54108-E125-4CE3-A3C2-12F00F9AF29B}" srcOrd="1" destOrd="0" presId="urn:microsoft.com/office/officeart/2005/8/layout/hierarchy1"/>
    <dgm:cxn modelId="{14D4DE62-565F-44DA-836D-933160655EF4}" type="presParOf" srcId="{58B944BA-EE05-46E3-8AC5-EB52D8E169BB}" destId="{E9CB7633-41D4-4756-BFD9-0B4D2E111C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A7F637-0B5E-48C5-A991-A5A7407A957D}" type="doc">
      <dgm:prSet loTypeId="urn:microsoft.com/office/officeart/2005/8/layout/equation1" loCatId="process" qsTypeId="urn:microsoft.com/office/officeart/2005/8/quickstyle/3d1" qsCatId="3D" csTypeId="urn:microsoft.com/office/officeart/2005/8/colors/accent1_2" csCatId="accent1" phldr="1"/>
      <dgm:spPr/>
    </dgm:pt>
    <dgm:pt modelId="{760DB44D-8D9D-4848-9BFD-D8C5803C3957}">
      <dgm:prSet phldrT="[Text]"/>
      <dgm:spPr/>
      <dgm:t>
        <a:bodyPr/>
        <a:lstStyle/>
        <a:p>
          <a:r>
            <a:rPr lang="en-GB" dirty="0" err="1"/>
            <a:t>Actus</a:t>
          </a:r>
          <a:r>
            <a:rPr lang="en-GB" dirty="0"/>
            <a:t> Reus</a:t>
          </a:r>
        </a:p>
      </dgm:t>
    </dgm:pt>
    <dgm:pt modelId="{71F9D482-7D1D-4F54-B58C-6EDABEE276D9}" type="parTrans" cxnId="{B73BF208-0CA8-4810-B48A-18CCABD09FEB}">
      <dgm:prSet/>
      <dgm:spPr/>
      <dgm:t>
        <a:bodyPr/>
        <a:lstStyle/>
        <a:p>
          <a:endParaRPr lang="en-GB"/>
        </a:p>
      </dgm:t>
    </dgm:pt>
    <dgm:pt modelId="{531BC69A-74EB-4B04-99BF-CEBE9E017BB4}" type="sibTrans" cxnId="{B73BF208-0CA8-4810-B48A-18CCABD09FEB}">
      <dgm:prSet/>
      <dgm:spPr/>
      <dgm:t>
        <a:bodyPr/>
        <a:lstStyle/>
        <a:p>
          <a:endParaRPr lang="en-GB"/>
        </a:p>
      </dgm:t>
    </dgm:pt>
    <dgm:pt modelId="{F96FE8E4-85BE-40F0-BB69-8F153649C9CC}">
      <dgm:prSet phldrT="[Text]"/>
      <dgm:spPr/>
      <dgm:t>
        <a:bodyPr/>
        <a:lstStyle/>
        <a:p>
          <a:r>
            <a:rPr lang="en-GB" dirty="0" err="1"/>
            <a:t>Mens</a:t>
          </a:r>
          <a:r>
            <a:rPr lang="en-GB" dirty="0"/>
            <a:t> Rea</a:t>
          </a:r>
        </a:p>
      </dgm:t>
    </dgm:pt>
    <dgm:pt modelId="{84029D6A-43A7-4AE5-9669-76F2C61D0EC4}" type="parTrans" cxnId="{C7A5C107-A9BB-4CB0-846F-6202BCE8DE83}">
      <dgm:prSet/>
      <dgm:spPr/>
      <dgm:t>
        <a:bodyPr/>
        <a:lstStyle/>
        <a:p>
          <a:endParaRPr lang="en-GB"/>
        </a:p>
      </dgm:t>
    </dgm:pt>
    <dgm:pt modelId="{AF385EF6-825F-454B-8025-D54E117465A7}" type="sibTrans" cxnId="{C7A5C107-A9BB-4CB0-846F-6202BCE8DE83}">
      <dgm:prSet/>
      <dgm:spPr/>
      <dgm:t>
        <a:bodyPr/>
        <a:lstStyle/>
        <a:p>
          <a:endParaRPr lang="en-GB"/>
        </a:p>
      </dgm:t>
    </dgm:pt>
    <dgm:pt modelId="{1D98D84B-2CE7-49E9-BEA3-631D7FEE67CC}">
      <dgm:prSet phldrT="[Text]"/>
      <dgm:spPr/>
      <dgm:t>
        <a:bodyPr/>
        <a:lstStyle/>
        <a:p>
          <a:r>
            <a:rPr lang="en-GB" dirty="0"/>
            <a:t>Criminal Liability</a:t>
          </a:r>
        </a:p>
      </dgm:t>
    </dgm:pt>
    <dgm:pt modelId="{4EA226E8-EB9D-4872-8309-1FDC9B1B047D}" type="parTrans" cxnId="{201E9602-4E3D-46B8-9F94-23A3270F8B06}">
      <dgm:prSet/>
      <dgm:spPr/>
      <dgm:t>
        <a:bodyPr/>
        <a:lstStyle/>
        <a:p>
          <a:endParaRPr lang="en-GB"/>
        </a:p>
      </dgm:t>
    </dgm:pt>
    <dgm:pt modelId="{A51EFB0D-C654-4391-B3EE-1280E5C9ADB0}" type="sibTrans" cxnId="{201E9602-4E3D-46B8-9F94-23A3270F8B06}">
      <dgm:prSet/>
      <dgm:spPr/>
      <dgm:t>
        <a:bodyPr/>
        <a:lstStyle/>
        <a:p>
          <a:endParaRPr lang="en-GB"/>
        </a:p>
      </dgm:t>
    </dgm:pt>
    <dgm:pt modelId="{5A887F7A-18FD-4161-9CFC-E9F3EDE053C9}">
      <dgm:prSet phldrT="[Text]"/>
      <dgm:spPr/>
      <dgm:t>
        <a:bodyPr/>
        <a:lstStyle/>
        <a:p>
          <a:r>
            <a:rPr lang="en-GB" dirty="0"/>
            <a:t>No defence</a:t>
          </a:r>
        </a:p>
        <a:p>
          <a:endParaRPr lang="en-GB" dirty="0"/>
        </a:p>
      </dgm:t>
    </dgm:pt>
    <dgm:pt modelId="{791DDBE3-460C-4A0A-A905-5FE676FEB86A}" type="parTrans" cxnId="{3667E6ED-ED58-4DBF-ADA9-0A4AABA97B7A}">
      <dgm:prSet/>
      <dgm:spPr/>
      <dgm:t>
        <a:bodyPr/>
        <a:lstStyle/>
        <a:p>
          <a:endParaRPr lang="en-GB"/>
        </a:p>
      </dgm:t>
    </dgm:pt>
    <dgm:pt modelId="{89122D7A-BA6A-4A9E-896B-6E825F4FE977}" type="sibTrans" cxnId="{3667E6ED-ED58-4DBF-ADA9-0A4AABA97B7A}">
      <dgm:prSet/>
      <dgm:spPr/>
      <dgm:t>
        <a:bodyPr/>
        <a:lstStyle/>
        <a:p>
          <a:endParaRPr lang="en-GB"/>
        </a:p>
      </dgm:t>
    </dgm:pt>
    <dgm:pt modelId="{EFE1CAD5-95FC-432E-9256-A9FCE4A3B794}" type="pres">
      <dgm:prSet presAssocID="{2BA7F637-0B5E-48C5-A991-A5A7407A957D}" presName="linearFlow" presStyleCnt="0">
        <dgm:presLayoutVars>
          <dgm:dir/>
          <dgm:resizeHandles val="exact"/>
        </dgm:presLayoutVars>
      </dgm:prSet>
      <dgm:spPr/>
    </dgm:pt>
    <dgm:pt modelId="{70186439-3E97-45F9-9C16-508BF3E2E3A4}" type="pres">
      <dgm:prSet presAssocID="{760DB44D-8D9D-4848-9BFD-D8C5803C3957}" presName="node" presStyleLbl="node1" presStyleIdx="0" presStyleCnt="4">
        <dgm:presLayoutVars>
          <dgm:bulletEnabled val="1"/>
        </dgm:presLayoutVars>
      </dgm:prSet>
      <dgm:spPr/>
    </dgm:pt>
    <dgm:pt modelId="{82C74D30-6CCD-4CA9-9DBC-19F2AF370227}" type="pres">
      <dgm:prSet presAssocID="{531BC69A-74EB-4B04-99BF-CEBE9E017BB4}" presName="spacerL" presStyleCnt="0"/>
      <dgm:spPr/>
    </dgm:pt>
    <dgm:pt modelId="{3C46C7AD-2977-4B37-8BEE-176B85A3CB7F}" type="pres">
      <dgm:prSet presAssocID="{531BC69A-74EB-4B04-99BF-CEBE9E017BB4}" presName="sibTrans" presStyleLbl="sibTrans2D1" presStyleIdx="0" presStyleCnt="3"/>
      <dgm:spPr/>
    </dgm:pt>
    <dgm:pt modelId="{2A95B3D8-7AD7-47EF-B1B8-EFFBC47021C2}" type="pres">
      <dgm:prSet presAssocID="{531BC69A-74EB-4B04-99BF-CEBE9E017BB4}" presName="spacerR" presStyleCnt="0"/>
      <dgm:spPr/>
    </dgm:pt>
    <dgm:pt modelId="{CC85F76B-C418-4CFB-B40A-13D12DD0F492}" type="pres">
      <dgm:prSet presAssocID="{F96FE8E4-85BE-40F0-BB69-8F153649C9CC}" presName="node" presStyleLbl="node1" presStyleIdx="1" presStyleCnt="4">
        <dgm:presLayoutVars>
          <dgm:bulletEnabled val="1"/>
        </dgm:presLayoutVars>
      </dgm:prSet>
      <dgm:spPr/>
    </dgm:pt>
    <dgm:pt modelId="{0103E215-3C3A-4430-8D34-AC05D31A2A38}" type="pres">
      <dgm:prSet presAssocID="{AF385EF6-825F-454B-8025-D54E117465A7}" presName="spacerL" presStyleCnt="0"/>
      <dgm:spPr/>
    </dgm:pt>
    <dgm:pt modelId="{220D41AF-4FFA-4B9C-80FF-F2BCE3907C2B}" type="pres">
      <dgm:prSet presAssocID="{AF385EF6-825F-454B-8025-D54E117465A7}" presName="sibTrans" presStyleLbl="sibTrans2D1" presStyleIdx="1" presStyleCnt="3"/>
      <dgm:spPr/>
    </dgm:pt>
    <dgm:pt modelId="{54DD1BF3-E604-4113-AE8F-A44DF936ADFD}" type="pres">
      <dgm:prSet presAssocID="{AF385EF6-825F-454B-8025-D54E117465A7}" presName="spacerR" presStyleCnt="0"/>
      <dgm:spPr/>
    </dgm:pt>
    <dgm:pt modelId="{CFCEA9AB-6508-4CDE-962F-D9C5F605A18B}" type="pres">
      <dgm:prSet presAssocID="{5A887F7A-18FD-4161-9CFC-E9F3EDE053C9}" presName="node" presStyleLbl="node1" presStyleIdx="2" presStyleCnt="4">
        <dgm:presLayoutVars>
          <dgm:bulletEnabled val="1"/>
        </dgm:presLayoutVars>
      </dgm:prSet>
      <dgm:spPr/>
    </dgm:pt>
    <dgm:pt modelId="{B940F933-DCC1-44CB-80F6-02033BD0F0D1}" type="pres">
      <dgm:prSet presAssocID="{89122D7A-BA6A-4A9E-896B-6E825F4FE977}" presName="spacerL" presStyleCnt="0"/>
      <dgm:spPr/>
    </dgm:pt>
    <dgm:pt modelId="{939C82C9-F2B6-4248-91BA-A3B557C7988D}" type="pres">
      <dgm:prSet presAssocID="{89122D7A-BA6A-4A9E-896B-6E825F4FE977}" presName="sibTrans" presStyleLbl="sibTrans2D1" presStyleIdx="2" presStyleCnt="3"/>
      <dgm:spPr/>
    </dgm:pt>
    <dgm:pt modelId="{091A3206-8137-4815-869D-F62E905DE62F}" type="pres">
      <dgm:prSet presAssocID="{89122D7A-BA6A-4A9E-896B-6E825F4FE977}" presName="spacerR" presStyleCnt="0"/>
      <dgm:spPr/>
    </dgm:pt>
    <dgm:pt modelId="{9684E92E-8A7F-40A3-A6DA-65B2D0D00114}" type="pres">
      <dgm:prSet presAssocID="{1D98D84B-2CE7-49E9-BEA3-631D7FEE67CC}" presName="node" presStyleLbl="node1" presStyleIdx="3" presStyleCnt="4">
        <dgm:presLayoutVars>
          <dgm:bulletEnabled val="1"/>
        </dgm:presLayoutVars>
      </dgm:prSet>
      <dgm:spPr/>
    </dgm:pt>
  </dgm:ptLst>
  <dgm:cxnLst>
    <dgm:cxn modelId="{201E9602-4E3D-46B8-9F94-23A3270F8B06}" srcId="{2BA7F637-0B5E-48C5-A991-A5A7407A957D}" destId="{1D98D84B-2CE7-49E9-BEA3-631D7FEE67CC}" srcOrd="3" destOrd="0" parTransId="{4EA226E8-EB9D-4872-8309-1FDC9B1B047D}" sibTransId="{A51EFB0D-C654-4391-B3EE-1280E5C9ADB0}"/>
    <dgm:cxn modelId="{C7A5C107-A9BB-4CB0-846F-6202BCE8DE83}" srcId="{2BA7F637-0B5E-48C5-A991-A5A7407A957D}" destId="{F96FE8E4-85BE-40F0-BB69-8F153649C9CC}" srcOrd="1" destOrd="0" parTransId="{84029D6A-43A7-4AE5-9669-76F2C61D0EC4}" sibTransId="{AF385EF6-825F-454B-8025-D54E117465A7}"/>
    <dgm:cxn modelId="{B73BF208-0CA8-4810-B48A-18CCABD09FEB}" srcId="{2BA7F637-0B5E-48C5-A991-A5A7407A957D}" destId="{760DB44D-8D9D-4848-9BFD-D8C5803C3957}" srcOrd="0" destOrd="0" parTransId="{71F9D482-7D1D-4F54-B58C-6EDABEE276D9}" sibTransId="{531BC69A-74EB-4B04-99BF-CEBE9E017BB4}"/>
    <dgm:cxn modelId="{EC83E02C-D318-47F0-B6C3-64F11963E199}" type="presOf" srcId="{AF385EF6-825F-454B-8025-D54E117465A7}" destId="{220D41AF-4FFA-4B9C-80FF-F2BCE3907C2B}" srcOrd="0" destOrd="0" presId="urn:microsoft.com/office/officeart/2005/8/layout/equation1"/>
    <dgm:cxn modelId="{FE4ADA6F-F04C-4097-9331-DEBA1C3804A1}" type="presOf" srcId="{F96FE8E4-85BE-40F0-BB69-8F153649C9CC}" destId="{CC85F76B-C418-4CFB-B40A-13D12DD0F492}" srcOrd="0" destOrd="0" presId="urn:microsoft.com/office/officeart/2005/8/layout/equation1"/>
    <dgm:cxn modelId="{A99E377B-3A43-4FA6-8514-017EE8CAD574}" type="presOf" srcId="{89122D7A-BA6A-4A9E-896B-6E825F4FE977}" destId="{939C82C9-F2B6-4248-91BA-A3B557C7988D}" srcOrd="0" destOrd="0" presId="urn:microsoft.com/office/officeart/2005/8/layout/equation1"/>
    <dgm:cxn modelId="{70ADD9B9-7216-47F0-8778-EA542E409FA8}" type="presOf" srcId="{2BA7F637-0B5E-48C5-A991-A5A7407A957D}" destId="{EFE1CAD5-95FC-432E-9256-A9FCE4A3B794}" srcOrd="0" destOrd="0" presId="urn:microsoft.com/office/officeart/2005/8/layout/equation1"/>
    <dgm:cxn modelId="{B80269BE-0500-4EFB-A969-96A399118892}" type="presOf" srcId="{1D98D84B-2CE7-49E9-BEA3-631D7FEE67CC}" destId="{9684E92E-8A7F-40A3-A6DA-65B2D0D00114}" srcOrd="0" destOrd="0" presId="urn:microsoft.com/office/officeart/2005/8/layout/equation1"/>
    <dgm:cxn modelId="{AB79A2D0-AEF7-4A82-B17C-2E5B0CD21A20}" type="presOf" srcId="{760DB44D-8D9D-4848-9BFD-D8C5803C3957}" destId="{70186439-3E97-45F9-9C16-508BF3E2E3A4}" srcOrd="0" destOrd="0" presId="urn:microsoft.com/office/officeart/2005/8/layout/equation1"/>
    <dgm:cxn modelId="{3667E6ED-ED58-4DBF-ADA9-0A4AABA97B7A}" srcId="{2BA7F637-0B5E-48C5-A991-A5A7407A957D}" destId="{5A887F7A-18FD-4161-9CFC-E9F3EDE053C9}" srcOrd="2" destOrd="0" parTransId="{791DDBE3-460C-4A0A-A905-5FE676FEB86A}" sibTransId="{89122D7A-BA6A-4A9E-896B-6E825F4FE977}"/>
    <dgm:cxn modelId="{59A694F5-767B-414F-9159-6E8C02BA728F}" type="presOf" srcId="{5A887F7A-18FD-4161-9CFC-E9F3EDE053C9}" destId="{CFCEA9AB-6508-4CDE-962F-D9C5F605A18B}" srcOrd="0" destOrd="0" presId="urn:microsoft.com/office/officeart/2005/8/layout/equation1"/>
    <dgm:cxn modelId="{958698FA-42A8-4D0A-8897-824E86169478}" type="presOf" srcId="{531BC69A-74EB-4B04-99BF-CEBE9E017BB4}" destId="{3C46C7AD-2977-4B37-8BEE-176B85A3CB7F}" srcOrd="0" destOrd="0" presId="urn:microsoft.com/office/officeart/2005/8/layout/equation1"/>
    <dgm:cxn modelId="{F278D3E7-AFB3-486A-BA9B-E162708E6BB8}" type="presParOf" srcId="{EFE1CAD5-95FC-432E-9256-A9FCE4A3B794}" destId="{70186439-3E97-45F9-9C16-508BF3E2E3A4}" srcOrd="0" destOrd="0" presId="urn:microsoft.com/office/officeart/2005/8/layout/equation1"/>
    <dgm:cxn modelId="{8D39A3F3-3148-46F5-9284-05E1EF34800E}" type="presParOf" srcId="{EFE1CAD5-95FC-432E-9256-A9FCE4A3B794}" destId="{82C74D30-6CCD-4CA9-9DBC-19F2AF370227}" srcOrd="1" destOrd="0" presId="urn:microsoft.com/office/officeart/2005/8/layout/equation1"/>
    <dgm:cxn modelId="{3DD52F73-01A3-4DB8-9F48-7CC3AB31E5BE}" type="presParOf" srcId="{EFE1CAD5-95FC-432E-9256-A9FCE4A3B794}" destId="{3C46C7AD-2977-4B37-8BEE-176B85A3CB7F}" srcOrd="2" destOrd="0" presId="urn:microsoft.com/office/officeart/2005/8/layout/equation1"/>
    <dgm:cxn modelId="{0220947C-E726-4370-928C-341EE01A03D5}" type="presParOf" srcId="{EFE1CAD5-95FC-432E-9256-A9FCE4A3B794}" destId="{2A95B3D8-7AD7-47EF-B1B8-EFFBC47021C2}" srcOrd="3" destOrd="0" presId="urn:microsoft.com/office/officeart/2005/8/layout/equation1"/>
    <dgm:cxn modelId="{AA97412B-5244-4989-B163-94452AEF55E5}" type="presParOf" srcId="{EFE1CAD5-95FC-432E-9256-A9FCE4A3B794}" destId="{CC85F76B-C418-4CFB-B40A-13D12DD0F492}" srcOrd="4" destOrd="0" presId="urn:microsoft.com/office/officeart/2005/8/layout/equation1"/>
    <dgm:cxn modelId="{40876F87-E3A5-43D2-B16A-BFEFC965325B}" type="presParOf" srcId="{EFE1CAD5-95FC-432E-9256-A9FCE4A3B794}" destId="{0103E215-3C3A-4430-8D34-AC05D31A2A38}" srcOrd="5" destOrd="0" presId="urn:microsoft.com/office/officeart/2005/8/layout/equation1"/>
    <dgm:cxn modelId="{97E56717-8D6C-4958-A65E-63A33D8E5FCA}" type="presParOf" srcId="{EFE1CAD5-95FC-432E-9256-A9FCE4A3B794}" destId="{220D41AF-4FFA-4B9C-80FF-F2BCE3907C2B}" srcOrd="6" destOrd="0" presId="urn:microsoft.com/office/officeart/2005/8/layout/equation1"/>
    <dgm:cxn modelId="{19CCA713-47A9-496A-ADCC-5593D2D91F5A}" type="presParOf" srcId="{EFE1CAD5-95FC-432E-9256-A9FCE4A3B794}" destId="{54DD1BF3-E604-4113-AE8F-A44DF936ADFD}" srcOrd="7" destOrd="0" presId="urn:microsoft.com/office/officeart/2005/8/layout/equation1"/>
    <dgm:cxn modelId="{13E4BA87-BC9F-4FF8-B74B-09A630395367}" type="presParOf" srcId="{EFE1CAD5-95FC-432E-9256-A9FCE4A3B794}" destId="{CFCEA9AB-6508-4CDE-962F-D9C5F605A18B}" srcOrd="8" destOrd="0" presId="urn:microsoft.com/office/officeart/2005/8/layout/equation1"/>
    <dgm:cxn modelId="{352B715A-1844-4387-9CB4-ADDC1F26E64E}" type="presParOf" srcId="{EFE1CAD5-95FC-432E-9256-A9FCE4A3B794}" destId="{B940F933-DCC1-44CB-80F6-02033BD0F0D1}" srcOrd="9" destOrd="0" presId="urn:microsoft.com/office/officeart/2005/8/layout/equation1"/>
    <dgm:cxn modelId="{C2FC3550-A710-46B1-9B48-05C241BC59F8}" type="presParOf" srcId="{EFE1CAD5-95FC-432E-9256-A9FCE4A3B794}" destId="{939C82C9-F2B6-4248-91BA-A3B557C7988D}" srcOrd="10" destOrd="0" presId="urn:microsoft.com/office/officeart/2005/8/layout/equation1"/>
    <dgm:cxn modelId="{068184E5-E361-492E-9E59-593C0250551A}" type="presParOf" srcId="{EFE1CAD5-95FC-432E-9256-A9FCE4A3B794}" destId="{091A3206-8137-4815-869D-F62E905DE62F}" srcOrd="11" destOrd="0" presId="urn:microsoft.com/office/officeart/2005/8/layout/equation1"/>
    <dgm:cxn modelId="{4C2934B5-4C27-44B1-BC5F-D9292FAEB25F}" type="presParOf" srcId="{EFE1CAD5-95FC-432E-9256-A9FCE4A3B794}" destId="{9684E92E-8A7F-40A3-A6DA-65B2D0D00114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1636C-830A-4A9B-8BC2-5D50F1C4FD96}">
      <dsp:nvSpPr>
        <dsp:cNvPr id="0" name=""/>
        <dsp:cNvSpPr/>
      </dsp:nvSpPr>
      <dsp:spPr>
        <a:xfrm>
          <a:off x="0" y="2484"/>
          <a:ext cx="5796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89B81-14B8-425B-AAFB-CAC9D0FAF77E}">
      <dsp:nvSpPr>
        <dsp:cNvPr id="0" name=""/>
        <dsp:cNvSpPr/>
      </dsp:nvSpPr>
      <dsp:spPr>
        <a:xfrm>
          <a:off x="0" y="2484"/>
          <a:ext cx="5796200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/>
            <a:t>Module tutor: Sadie France</a:t>
          </a:r>
          <a:endParaRPr lang="en-US" sz="4400" kern="1200"/>
        </a:p>
      </dsp:txBody>
      <dsp:txXfrm>
        <a:off x="0" y="2484"/>
        <a:ext cx="5796200" cy="1694118"/>
      </dsp:txXfrm>
    </dsp:sp>
    <dsp:sp modelId="{1BAA9296-9A6E-48A0-8991-E050D84694C9}">
      <dsp:nvSpPr>
        <dsp:cNvPr id="0" name=""/>
        <dsp:cNvSpPr/>
      </dsp:nvSpPr>
      <dsp:spPr>
        <a:xfrm>
          <a:off x="0" y="1696602"/>
          <a:ext cx="5796200" cy="0"/>
        </a:xfrm>
        <a:prstGeom prst="line">
          <a:avLst/>
        </a:prstGeom>
        <a:solidFill>
          <a:schemeClr val="accent2">
            <a:hueOff val="-729781"/>
            <a:satOff val="-6367"/>
            <a:lumOff val="-8236"/>
            <a:alphaOff val="0"/>
          </a:schemeClr>
        </a:solidFill>
        <a:ln w="10795" cap="flat" cmpd="sng" algn="ctr">
          <a:solidFill>
            <a:schemeClr val="accent2">
              <a:hueOff val="-729781"/>
              <a:satOff val="-6367"/>
              <a:lumOff val="-82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99CBE-6E67-44D7-A0FC-736E458634E9}">
      <dsp:nvSpPr>
        <dsp:cNvPr id="0" name=""/>
        <dsp:cNvSpPr/>
      </dsp:nvSpPr>
      <dsp:spPr>
        <a:xfrm>
          <a:off x="0" y="1696602"/>
          <a:ext cx="5796200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>
              <a:hlinkClick xmlns:r="http://schemas.openxmlformats.org/officeDocument/2006/relationships" r:id="rId1"/>
            </a:rPr>
            <a:t>s.france@uwtsd.ac.uk</a:t>
          </a:r>
          <a:endParaRPr lang="en-US" sz="4400" kern="1200"/>
        </a:p>
      </dsp:txBody>
      <dsp:txXfrm>
        <a:off x="0" y="1696602"/>
        <a:ext cx="5796200" cy="1694118"/>
      </dsp:txXfrm>
    </dsp:sp>
    <dsp:sp modelId="{F163DE07-B434-419E-9C42-F85197F274DC}">
      <dsp:nvSpPr>
        <dsp:cNvPr id="0" name=""/>
        <dsp:cNvSpPr/>
      </dsp:nvSpPr>
      <dsp:spPr>
        <a:xfrm>
          <a:off x="0" y="3390721"/>
          <a:ext cx="5796200" cy="0"/>
        </a:xfrm>
        <a:prstGeom prst="line">
          <a:avLst/>
        </a:prstGeom>
        <a:solidFill>
          <a:schemeClr val="accent2">
            <a:hueOff val="-1459563"/>
            <a:satOff val="-12734"/>
            <a:lumOff val="-16471"/>
            <a:alphaOff val="0"/>
          </a:schemeClr>
        </a:solidFill>
        <a:ln w="10795" cap="flat" cmpd="sng" algn="ctr">
          <a:solidFill>
            <a:schemeClr val="accent2">
              <a:hueOff val="-1459563"/>
              <a:satOff val="-12734"/>
              <a:lumOff val="-1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BF775-F494-4466-9B4C-DBC66B5A39DE}">
      <dsp:nvSpPr>
        <dsp:cNvPr id="0" name=""/>
        <dsp:cNvSpPr/>
      </dsp:nvSpPr>
      <dsp:spPr>
        <a:xfrm>
          <a:off x="0" y="3390721"/>
          <a:ext cx="5796200" cy="1694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/>
            <a:t>8:30-5pm</a:t>
          </a:r>
          <a:endParaRPr lang="en-US" sz="4400" kern="1200"/>
        </a:p>
      </dsp:txBody>
      <dsp:txXfrm>
        <a:off x="0" y="3390721"/>
        <a:ext cx="5796200" cy="16941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17864-6FC0-470F-998F-95FA35C31ACB}">
      <dsp:nvSpPr>
        <dsp:cNvPr id="0" name=""/>
        <dsp:cNvSpPr/>
      </dsp:nvSpPr>
      <dsp:spPr>
        <a:xfrm>
          <a:off x="541" y="449879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THE INTERNAL AND EXTERNAL ELEMENTS OF A CRIME </a:t>
          </a:r>
          <a:r>
            <a:rPr lang="en-GB" sz="1600" kern="1200"/>
            <a:t>(ACTUS REUS AND MENS REA)</a:t>
          </a:r>
          <a:endParaRPr lang="en-US" sz="1600" kern="1200"/>
        </a:p>
      </dsp:txBody>
      <dsp:txXfrm>
        <a:off x="541" y="449879"/>
        <a:ext cx="2110440" cy="1266264"/>
      </dsp:txXfrm>
    </dsp:sp>
    <dsp:sp modelId="{CD4B5309-E25C-4633-A397-E00C73E7BA61}">
      <dsp:nvSpPr>
        <dsp:cNvPr id="0" name=""/>
        <dsp:cNvSpPr/>
      </dsp:nvSpPr>
      <dsp:spPr>
        <a:xfrm>
          <a:off x="2322026" y="449879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HOMICIDE</a:t>
          </a:r>
          <a:r>
            <a:rPr lang="en-GB" sz="1600" kern="1200"/>
            <a:t>: Murder and Manslaughter</a:t>
          </a:r>
          <a:endParaRPr lang="en-US" sz="1600" kern="1200"/>
        </a:p>
      </dsp:txBody>
      <dsp:txXfrm>
        <a:off x="2322026" y="449879"/>
        <a:ext cx="2110440" cy="1266264"/>
      </dsp:txXfrm>
    </dsp:sp>
    <dsp:sp modelId="{9E8108C2-F728-4DAF-8258-6C3A6E4B24FE}">
      <dsp:nvSpPr>
        <dsp:cNvPr id="0" name=""/>
        <dsp:cNvSpPr/>
      </dsp:nvSpPr>
      <dsp:spPr>
        <a:xfrm>
          <a:off x="541" y="1927187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NON- FATAL OFFENCES AGAINST THE PERSON</a:t>
          </a:r>
          <a:r>
            <a:rPr lang="en-GB" sz="1600" kern="1200"/>
            <a:t>: Assault and Battery</a:t>
          </a:r>
          <a:endParaRPr lang="en-US" sz="1600" kern="1200"/>
        </a:p>
      </dsp:txBody>
      <dsp:txXfrm>
        <a:off x="541" y="1927187"/>
        <a:ext cx="2110440" cy="1266264"/>
      </dsp:txXfrm>
    </dsp:sp>
    <dsp:sp modelId="{FB9AC210-8253-4E35-A63E-A46CCF6393AF}">
      <dsp:nvSpPr>
        <dsp:cNvPr id="0" name=""/>
        <dsp:cNvSpPr/>
      </dsp:nvSpPr>
      <dsp:spPr>
        <a:xfrm>
          <a:off x="2322026" y="1927187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OFFENCES AGAINST PROPERTY</a:t>
          </a:r>
          <a:r>
            <a:rPr lang="en-GB" sz="1600" kern="1200"/>
            <a:t>: Theft, Burglary, Fraud and Criminal damage</a:t>
          </a:r>
          <a:endParaRPr lang="en-US" sz="1600" kern="1200"/>
        </a:p>
      </dsp:txBody>
      <dsp:txXfrm>
        <a:off x="2322026" y="1927187"/>
        <a:ext cx="2110440" cy="1266264"/>
      </dsp:txXfrm>
    </dsp:sp>
    <dsp:sp modelId="{2D5F599E-CDB4-487E-AE84-44BA3DD6F3CA}">
      <dsp:nvSpPr>
        <dsp:cNvPr id="0" name=""/>
        <dsp:cNvSpPr/>
      </dsp:nvSpPr>
      <dsp:spPr>
        <a:xfrm>
          <a:off x="541" y="3404496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INCOHATE OFFENCES</a:t>
          </a:r>
          <a:r>
            <a:rPr lang="en-GB" sz="1600" kern="1200"/>
            <a:t>: Conspiracy and Attempt</a:t>
          </a:r>
          <a:endParaRPr lang="en-US" sz="1600" kern="1200"/>
        </a:p>
      </dsp:txBody>
      <dsp:txXfrm>
        <a:off x="541" y="3404496"/>
        <a:ext cx="2110440" cy="1266264"/>
      </dsp:txXfrm>
    </dsp:sp>
    <dsp:sp modelId="{142F37A0-BD84-4908-957C-AB764B0DCE72}">
      <dsp:nvSpPr>
        <dsp:cNvPr id="0" name=""/>
        <dsp:cNvSpPr/>
      </dsp:nvSpPr>
      <dsp:spPr>
        <a:xfrm>
          <a:off x="2322026" y="3404496"/>
          <a:ext cx="2110440" cy="12662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DEFENCES</a:t>
          </a:r>
          <a:r>
            <a:rPr lang="en-GB" sz="1600" kern="1200"/>
            <a:t>: Intoxication, Self defence, automatism, diminished responsibility, insanity.</a:t>
          </a:r>
          <a:endParaRPr lang="en-US" sz="1600" kern="1200"/>
        </a:p>
      </dsp:txBody>
      <dsp:txXfrm>
        <a:off x="2322026" y="3404496"/>
        <a:ext cx="2110440" cy="12662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098FD-45DB-41AF-96A8-908F052607CF}">
      <dsp:nvSpPr>
        <dsp:cNvPr id="0" name=""/>
        <dsp:cNvSpPr/>
      </dsp:nvSpPr>
      <dsp:spPr>
        <a:xfrm>
          <a:off x="3809270" y="2802534"/>
          <a:ext cx="1116836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1116836" y="181105"/>
              </a:lnTo>
              <a:lnTo>
                <a:pt x="1116836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C917A6-DE99-4E02-945F-5622660D7E7F}">
      <dsp:nvSpPr>
        <dsp:cNvPr id="0" name=""/>
        <dsp:cNvSpPr/>
      </dsp:nvSpPr>
      <dsp:spPr>
        <a:xfrm>
          <a:off x="3763550" y="2802534"/>
          <a:ext cx="91440" cy="26575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B164BD-E6C4-4065-BADA-C5068DF4D53E}">
      <dsp:nvSpPr>
        <dsp:cNvPr id="0" name=""/>
        <dsp:cNvSpPr/>
      </dsp:nvSpPr>
      <dsp:spPr>
        <a:xfrm>
          <a:off x="2692434" y="2802534"/>
          <a:ext cx="1116836" cy="265756"/>
        </a:xfrm>
        <a:custGeom>
          <a:avLst/>
          <a:gdLst/>
          <a:ahLst/>
          <a:cxnLst/>
          <a:rect l="0" t="0" r="0" b="0"/>
          <a:pathLst>
            <a:path>
              <a:moveTo>
                <a:pt x="1116836" y="0"/>
              </a:moveTo>
              <a:lnTo>
                <a:pt x="1116836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F9CC03-E65B-4CD9-AAA9-FE53B63F5886}">
      <dsp:nvSpPr>
        <dsp:cNvPr id="0" name=""/>
        <dsp:cNvSpPr/>
      </dsp:nvSpPr>
      <dsp:spPr>
        <a:xfrm>
          <a:off x="2413225" y="1956530"/>
          <a:ext cx="1396045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1396045" y="181105"/>
              </a:lnTo>
              <a:lnTo>
                <a:pt x="1396045" y="265756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656926-7160-443B-A700-BB0E2F225490}">
      <dsp:nvSpPr>
        <dsp:cNvPr id="0" name=""/>
        <dsp:cNvSpPr/>
      </dsp:nvSpPr>
      <dsp:spPr>
        <a:xfrm>
          <a:off x="1017180" y="2802534"/>
          <a:ext cx="558418" cy="2657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105"/>
              </a:lnTo>
              <a:lnTo>
                <a:pt x="558418" y="181105"/>
              </a:lnTo>
              <a:lnTo>
                <a:pt x="558418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6DFAF6-68C0-43DF-BBB3-A5017E0CF027}">
      <dsp:nvSpPr>
        <dsp:cNvPr id="0" name=""/>
        <dsp:cNvSpPr/>
      </dsp:nvSpPr>
      <dsp:spPr>
        <a:xfrm>
          <a:off x="458762" y="2802534"/>
          <a:ext cx="558418" cy="265756"/>
        </a:xfrm>
        <a:custGeom>
          <a:avLst/>
          <a:gdLst/>
          <a:ahLst/>
          <a:cxnLst/>
          <a:rect l="0" t="0" r="0" b="0"/>
          <a:pathLst>
            <a:path>
              <a:moveTo>
                <a:pt x="558418" y="0"/>
              </a:moveTo>
              <a:lnTo>
                <a:pt x="558418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F87B48-55E3-4D6E-8A2F-F9D965034B87}">
      <dsp:nvSpPr>
        <dsp:cNvPr id="0" name=""/>
        <dsp:cNvSpPr/>
      </dsp:nvSpPr>
      <dsp:spPr>
        <a:xfrm>
          <a:off x="1017180" y="1956530"/>
          <a:ext cx="1396045" cy="265756"/>
        </a:xfrm>
        <a:custGeom>
          <a:avLst/>
          <a:gdLst/>
          <a:ahLst/>
          <a:cxnLst/>
          <a:rect l="0" t="0" r="0" b="0"/>
          <a:pathLst>
            <a:path>
              <a:moveTo>
                <a:pt x="1396045" y="0"/>
              </a:moveTo>
              <a:lnTo>
                <a:pt x="1396045" y="181105"/>
              </a:lnTo>
              <a:lnTo>
                <a:pt x="0" y="181105"/>
              </a:lnTo>
              <a:lnTo>
                <a:pt x="0" y="265756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D89D0E-166E-4854-8687-1E00D4881C6D}">
      <dsp:nvSpPr>
        <dsp:cNvPr id="0" name=""/>
        <dsp:cNvSpPr/>
      </dsp:nvSpPr>
      <dsp:spPr>
        <a:xfrm>
          <a:off x="1956338" y="1376283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4B26D-DB6D-45D4-A871-E84267C9A8E4}">
      <dsp:nvSpPr>
        <dsp:cNvPr id="0" name=""/>
        <dsp:cNvSpPr/>
      </dsp:nvSpPr>
      <dsp:spPr>
        <a:xfrm>
          <a:off x="2057868" y="1472737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Criminal Liability</a:t>
          </a:r>
        </a:p>
      </dsp:txBody>
      <dsp:txXfrm>
        <a:off x="2074863" y="1489732"/>
        <a:ext cx="879784" cy="546257"/>
      </dsp:txXfrm>
    </dsp:sp>
    <dsp:sp modelId="{DC07BC92-AD39-473B-B145-C2D89ABE09CE}">
      <dsp:nvSpPr>
        <dsp:cNvPr id="0" name=""/>
        <dsp:cNvSpPr/>
      </dsp:nvSpPr>
      <dsp:spPr>
        <a:xfrm>
          <a:off x="560293" y="2222286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86F2E-4DC1-452F-A7AA-9A753DA5489D}">
      <dsp:nvSpPr>
        <dsp:cNvPr id="0" name=""/>
        <dsp:cNvSpPr/>
      </dsp:nvSpPr>
      <dsp:spPr>
        <a:xfrm>
          <a:off x="661823" y="2318740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is about</a:t>
          </a:r>
        </a:p>
      </dsp:txBody>
      <dsp:txXfrm>
        <a:off x="678818" y="2335735"/>
        <a:ext cx="879784" cy="546257"/>
      </dsp:txXfrm>
    </dsp:sp>
    <dsp:sp modelId="{C7D3F8D7-EA23-4835-9014-10227B2127E6}">
      <dsp:nvSpPr>
        <dsp:cNvPr id="0" name=""/>
        <dsp:cNvSpPr/>
      </dsp:nvSpPr>
      <dsp:spPr>
        <a:xfrm>
          <a:off x="1875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59D60-E7CE-4A68-BF4D-6FA813E70AF7}">
      <dsp:nvSpPr>
        <dsp:cNvPr id="0" name=""/>
        <dsp:cNvSpPr/>
      </dsp:nvSpPr>
      <dsp:spPr>
        <a:xfrm>
          <a:off x="103405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guilt/innocence</a:t>
          </a:r>
        </a:p>
      </dsp:txBody>
      <dsp:txXfrm>
        <a:off x="120400" y="3181739"/>
        <a:ext cx="879784" cy="546257"/>
      </dsp:txXfrm>
    </dsp:sp>
    <dsp:sp modelId="{4193F000-425D-4C34-81EF-4AB97CED032E}">
      <dsp:nvSpPr>
        <dsp:cNvPr id="0" name=""/>
        <dsp:cNvSpPr/>
      </dsp:nvSpPr>
      <dsp:spPr>
        <a:xfrm>
          <a:off x="1118711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CAE-BA1E-448C-AEFE-66CFEF3575D3}">
      <dsp:nvSpPr>
        <dsp:cNvPr id="0" name=""/>
        <dsp:cNvSpPr/>
      </dsp:nvSpPr>
      <dsp:spPr>
        <a:xfrm>
          <a:off x="1220241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what has to be proved and by whom</a:t>
          </a:r>
        </a:p>
      </dsp:txBody>
      <dsp:txXfrm>
        <a:off x="1237236" y="3181739"/>
        <a:ext cx="879784" cy="546257"/>
      </dsp:txXfrm>
    </dsp:sp>
    <dsp:sp modelId="{9B82823B-3D07-4954-9E8F-2FBE1996B030}">
      <dsp:nvSpPr>
        <dsp:cNvPr id="0" name=""/>
        <dsp:cNvSpPr/>
      </dsp:nvSpPr>
      <dsp:spPr>
        <a:xfrm>
          <a:off x="3352383" y="2222286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A2DBE-8C6D-4CE9-B9C5-93C2E2D75024}">
      <dsp:nvSpPr>
        <dsp:cNvPr id="0" name=""/>
        <dsp:cNvSpPr/>
      </dsp:nvSpPr>
      <dsp:spPr>
        <a:xfrm>
          <a:off x="3453913" y="2318740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is not about</a:t>
          </a:r>
        </a:p>
      </dsp:txBody>
      <dsp:txXfrm>
        <a:off x="3470908" y="2335735"/>
        <a:ext cx="879784" cy="546257"/>
      </dsp:txXfrm>
    </dsp:sp>
    <dsp:sp modelId="{06F27B61-99E7-4D76-876D-EA9217B0B12C}">
      <dsp:nvSpPr>
        <dsp:cNvPr id="0" name=""/>
        <dsp:cNvSpPr/>
      </dsp:nvSpPr>
      <dsp:spPr>
        <a:xfrm>
          <a:off x="2235547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C1F6A-7D68-486A-9B08-CC5FBB51FBAF}">
      <dsp:nvSpPr>
        <dsp:cNvPr id="0" name=""/>
        <dsp:cNvSpPr/>
      </dsp:nvSpPr>
      <dsp:spPr>
        <a:xfrm>
          <a:off x="2337077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charge</a:t>
          </a:r>
        </a:p>
      </dsp:txBody>
      <dsp:txXfrm>
        <a:off x="2354072" y="3181739"/>
        <a:ext cx="879784" cy="546257"/>
      </dsp:txXfrm>
    </dsp:sp>
    <dsp:sp modelId="{574EF7F2-350D-48B5-AFD3-3A4CD681978C}">
      <dsp:nvSpPr>
        <dsp:cNvPr id="0" name=""/>
        <dsp:cNvSpPr/>
      </dsp:nvSpPr>
      <dsp:spPr>
        <a:xfrm>
          <a:off x="3352383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6304D-515A-4840-9897-B207A4FEEACA}">
      <dsp:nvSpPr>
        <dsp:cNvPr id="0" name=""/>
        <dsp:cNvSpPr/>
      </dsp:nvSpPr>
      <dsp:spPr>
        <a:xfrm>
          <a:off x="3453913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sentence</a:t>
          </a:r>
        </a:p>
      </dsp:txBody>
      <dsp:txXfrm>
        <a:off x="3470908" y="3181739"/>
        <a:ext cx="879784" cy="546257"/>
      </dsp:txXfrm>
    </dsp:sp>
    <dsp:sp modelId="{B4275F17-15D0-4FB9-9212-A77A2E3F6661}">
      <dsp:nvSpPr>
        <dsp:cNvPr id="0" name=""/>
        <dsp:cNvSpPr/>
      </dsp:nvSpPr>
      <dsp:spPr>
        <a:xfrm>
          <a:off x="4469219" y="3068290"/>
          <a:ext cx="913774" cy="5802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54108-E125-4CE3-A3C2-12F00F9AF29B}">
      <dsp:nvSpPr>
        <dsp:cNvPr id="0" name=""/>
        <dsp:cNvSpPr/>
      </dsp:nvSpPr>
      <dsp:spPr>
        <a:xfrm>
          <a:off x="4570749" y="3164744"/>
          <a:ext cx="913774" cy="58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how a fact can be proved</a:t>
          </a:r>
        </a:p>
      </dsp:txBody>
      <dsp:txXfrm>
        <a:off x="4587744" y="3181739"/>
        <a:ext cx="879784" cy="5462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6439-3E97-45F9-9C16-508BF3E2E3A4}">
      <dsp:nvSpPr>
        <dsp:cNvPr id="0" name=""/>
        <dsp:cNvSpPr/>
      </dsp:nvSpPr>
      <dsp:spPr>
        <a:xfrm>
          <a:off x="3167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Actus</a:t>
          </a:r>
          <a:r>
            <a:rPr lang="en-GB" sz="1200" kern="1200" dirty="0"/>
            <a:t> Reus</a:t>
          </a:r>
        </a:p>
      </dsp:txBody>
      <dsp:txXfrm>
        <a:off x="132043" y="2249503"/>
        <a:ext cx="622268" cy="622268"/>
      </dsp:txXfrm>
    </dsp:sp>
    <dsp:sp modelId="{3C46C7AD-2977-4B37-8BEE-176B85A3CB7F}">
      <dsp:nvSpPr>
        <dsp:cNvPr id="0" name=""/>
        <dsp:cNvSpPr/>
      </dsp:nvSpPr>
      <dsp:spPr>
        <a:xfrm>
          <a:off x="954645" y="2305431"/>
          <a:ext cx="510412" cy="51041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022300" y="2500613"/>
        <a:ext cx="375102" cy="120048"/>
      </dsp:txXfrm>
    </dsp:sp>
    <dsp:sp modelId="{CC85F76B-C418-4CFB-B40A-13D12DD0F492}">
      <dsp:nvSpPr>
        <dsp:cNvPr id="0" name=""/>
        <dsp:cNvSpPr/>
      </dsp:nvSpPr>
      <dsp:spPr>
        <a:xfrm>
          <a:off x="1536515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Mens</a:t>
          </a:r>
          <a:r>
            <a:rPr lang="en-GB" sz="1200" kern="1200" dirty="0"/>
            <a:t> Rea</a:t>
          </a:r>
        </a:p>
      </dsp:txBody>
      <dsp:txXfrm>
        <a:off x="1665391" y="2249503"/>
        <a:ext cx="622268" cy="622268"/>
      </dsp:txXfrm>
    </dsp:sp>
    <dsp:sp modelId="{220D41AF-4FFA-4B9C-80FF-F2BCE3907C2B}">
      <dsp:nvSpPr>
        <dsp:cNvPr id="0" name=""/>
        <dsp:cNvSpPr/>
      </dsp:nvSpPr>
      <dsp:spPr>
        <a:xfrm>
          <a:off x="2487993" y="2305431"/>
          <a:ext cx="510412" cy="51041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555648" y="2500613"/>
        <a:ext cx="375102" cy="120048"/>
      </dsp:txXfrm>
    </dsp:sp>
    <dsp:sp modelId="{CFCEA9AB-6508-4CDE-962F-D9C5F605A18B}">
      <dsp:nvSpPr>
        <dsp:cNvPr id="0" name=""/>
        <dsp:cNvSpPr/>
      </dsp:nvSpPr>
      <dsp:spPr>
        <a:xfrm>
          <a:off x="3069863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 defence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</dsp:txBody>
      <dsp:txXfrm>
        <a:off x="3198739" y="2249503"/>
        <a:ext cx="622268" cy="622268"/>
      </dsp:txXfrm>
    </dsp:sp>
    <dsp:sp modelId="{939C82C9-F2B6-4248-91BA-A3B557C7988D}">
      <dsp:nvSpPr>
        <dsp:cNvPr id="0" name=""/>
        <dsp:cNvSpPr/>
      </dsp:nvSpPr>
      <dsp:spPr>
        <a:xfrm>
          <a:off x="4021342" y="2305431"/>
          <a:ext cx="510412" cy="510412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088997" y="2410576"/>
        <a:ext cx="375102" cy="300122"/>
      </dsp:txXfrm>
    </dsp:sp>
    <dsp:sp modelId="{9684E92E-8A7F-40A3-A6DA-65B2D0D00114}">
      <dsp:nvSpPr>
        <dsp:cNvPr id="0" name=""/>
        <dsp:cNvSpPr/>
      </dsp:nvSpPr>
      <dsp:spPr>
        <a:xfrm>
          <a:off x="4603211" y="2120627"/>
          <a:ext cx="880020" cy="8800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Criminal Liability</a:t>
          </a:r>
        </a:p>
      </dsp:txBody>
      <dsp:txXfrm>
        <a:off x="4732087" y="2249503"/>
        <a:ext cx="622268" cy="622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1T22:45:36.0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2858 5609 16383 0 0,'0'0'-16383'0'0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8080 7096 16383 0 0,'-7'0'0'0'0,"-10"0"0"0"0,-8 0 0 0 0,-16 0 0 0 0,-6 0 0 0 0,-4 0 0 0 0,-7 0 0 0 0,0 0 0 0 0,2 0 0 0 0,3 0 0 0 0,4 0 0 0 0,3 0 0 0 0,2 0 0 0 0,2 0 0 0 0,0 0 0 0 0,1 0 0 0 0,-1 0 0 0 0,1 0 0 0 0,-1 0 0 0 0,0 0 0 0 0,1 0 0 0 0,-1 0 0 0 0,0 0 0 0 0,0 0 0 0 0,-1 0 0 0 0,1 0 0 0 0,-7 0 0 0 0,-2 0 0 0 0,-1 0 0 0 0,3 0 0 0 0,2 0 0 0 0,-6 0 0 0 0,0 0 0 0 0,1 0 0 0 0,3 0 0 0 0,2 0 0 0 0,2 0 0 0 0,-5 0 0 0 0,-2 0 0 0 0,-6 0 0 0 0,-1 0 0 0 0,3 0 0 0 0,4 0 0 0 0,3 0 0 0 0,4 0 0 0 0,-6 0 0 0 0,-1 0 0 0 0,1 0 0 0 0,3 0 0 0 0,1 0 0 0 0,2 0 0 0 0,-5-7 0 0 0,-2-2 0 0 0,1-1 0 0 0,2 3 0 0 0,-5 2 0 0 0,0 2 0 0 0,1 1 0 0 0,3 1 0 0 0,3 1 0 0 0,2-7 0 0 0,2-2 0 0 0,-7 1 0 0 0,-1 1 0 0 0,0 2 0 0 0,3 2 0 0 0,1 1 0 0 0,2 1 0 0 0,1 1 0 0 0,2 1 0 0 0,0-1 0 0 0,0 0 0 0 0,0 1 0 0 0,1-1 0 0 0,-1 0 0 0 0,0 0 0 0 0,0 0 0 0 0,0 0 0 0 0,0 0 0 0 0,0 0 0 0 0,7 0-16383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1-01-25T20:04:04.7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26 5106 16383 0 0,'0'0'-16383'0'0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BD912-FB48-4357-95F4-80A45AE11D23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7DEDD-19EF-42D9-A101-62D86A805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2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77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26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I EXPECT</a:t>
            </a:r>
            <a:r>
              <a:rPr lang="en-GB" baseline="0" dirty="0"/>
              <a:t> FROM STUDENTS </a:t>
            </a:r>
          </a:p>
          <a:p>
            <a:endParaRPr lang="en-GB" baseline="0" dirty="0"/>
          </a:p>
          <a:p>
            <a:r>
              <a:rPr lang="en-GB" baseline="0" dirty="0"/>
              <a:t>WHAT SHOULD THEY STUDENTS EXPECT FROM ME</a:t>
            </a:r>
          </a:p>
          <a:p>
            <a:endParaRPr lang="en-GB" baseline="0" dirty="0"/>
          </a:p>
          <a:p>
            <a:r>
              <a:rPr lang="en-GB" baseline="0" dirty="0"/>
              <a:t>HAND OUT ASSIGNMENT BRIEF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553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2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510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3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11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0894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97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021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756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For most criminal offences, it is not enough to merely do something wrong, D must also have had a blameworthy state of mind at the relevant time.</a:t>
            </a:r>
          </a:p>
          <a:p>
            <a:r>
              <a:rPr lang="en-GB" baseline="0" dirty="0"/>
              <a:t>As a result of this, most criminal offences have two essential elements to them:</a:t>
            </a:r>
          </a:p>
          <a:p>
            <a:endParaRPr lang="en-GB" baseline="0" dirty="0"/>
          </a:p>
          <a:p>
            <a:pPr marL="228600" indent="-228600">
              <a:buAutoNum type="arabicPeriod"/>
            </a:pPr>
            <a:r>
              <a:rPr lang="en-GB" baseline="0" dirty="0"/>
              <a:t>ACTUS REUS</a:t>
            </a:r>
          </a:p>
          <a:p>
            <a:pPr marL="228600" indent="-228600">
              <a:buAutoNum type="arabicPeriod"/>
            </a:pPr>
            <a:r>
              <a:rPr lang="en-GB" baseline="0" dirty="0"/>
              <a:t>MENS REA </a:t>
            </a:r>
          </a:p>
          <a:p>
            <a:pPr marL="228600" indent="-228600">
              <a:buAutoNum type="arabicPeriod"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Both can be determined by reading the definition of the offence in question.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ACTUS REUS- Physical elements of the offence</a:t>
            </a:r>
          </a:p>
          <a:p>
            <a:pPr marL="0" indent="0">
              <a:buNone/>
            </a:pPr>
            <a:endParaRPr lang="en-GB" baseline="0" dirty="0"/>
          </a:p>
          <a:p>
            <a:pPr marL="0" indent="0">
              <a:buNone/>
            </a:pPr>
            <a:r>
              <a:rPr lang="en-GB" baseline="0" dirty="0"/>
              <a:t>Most serious criminal offences, such as murder, also require a guilty state of mind. There are many offences that do not and these are known as STRICT LIABILITY OFFENCES.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27DEDD-19EF-42D9-A101-62D86A805F2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52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41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808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2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11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4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2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94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9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82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3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0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3048861-2F04-465F-A978-28CE631F892A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0489B6DD-EAFE-43C8-A980-29CDA8FA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30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customXml" Target="../ink/ink3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6/11/content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9F3253F-8AF6-4256-AF3D-A1B4E1488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17699D-B271-4F8F-93C0-EEFB2878E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481671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1298448"/>
            <a:ext cx="2763802" cy="3255264"/>
          </a:xfrm>
        </p:spPr>
        <p:txBody>
          <a:bodyPr>
            <a:normAutofit/>
          </a:bodyPr>
          <a:lstStyle/>
          <a:p>
            <a:r>
              <a:rPr lang="en-GB" sz="4200"/>
              <a:t>Criminal Law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2600" y="4670246"/>
            <a:ext cx="2763802" cy="914400"/>
          </a:xfrm>
        </p:spPr>
        <p:txBody>
          <a:bodyPr>
            <a:normAutofit/>
          </a:bodyPr>
          <a:lstStyle/>
          <a:p>
            <a:endParaRPr lang="en-GB"/>
          </a:p>
          <a:p>
            <a:r>
              <a:rPr lang="en-GB" dirty="0"/>
              <a:t> </a:t>
            </a:r>
          </a:p>
        </p:txBody>
      </p:sp>
      <p:pic>
        <p:nvPicPr>
          <p:cNvPr id="4" name="Picture 3" descr="A gavel and a note&#10;&#10;Description automatically generated with low confidence"/>
          <p:cNvPicPr>
            <a:picLocks noChangeAspect="1"/>
          </p:cNvPicPr>
          <p:nvPr/>
        </p:nvPicPr>
        <p:blipFill rotWithShape="1">
          <a:blip r:embed="rId3"/>
          <a:srcRect l="6092" r="34509" b="-1"/>
          <a:stretch/>
        </p:blipFill>
        <p:spPr>
          <a:xfrm>
            <a:off x="3840480" y="759599"/>
            <a:ext cx="4775453" cy="5330650"/>
          </a:xfrm>
          <a:prstGeom prst="rect">
            <a:avLst/>
          </a:prstGeom>
          <a:solidFill>
            <a:srgbClr val="00B050"/>
          </a:solidFill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81A9175-7044-4356-AE6C-41257CC22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812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14692-2579-4FEB-B110-903FF5CAF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89" y="1123837"/>
            <a:ext cx="2210611" cy="4601183"/>
          </a:xfrm>
        </p:spPr>
        <p:txBody>
          <a:bodyPr>
            <a:normAutofit/>
          </a:bodyPr>
          <a:lstStyle/>
          <a:p>
            <a:r>
              <a:rPr lang="en-GB" dirty="0"/>
              <a:t>Lecturers on the module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11D41A-9A05-642D-8A63-29447962F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031756"/>
              </p:ext>
            </p:extLst>
          </p:nvPr>
        </p:nvGraphicFramePr>
        <p:xfrm>
          <a:off x="2819922" y="885459"/>
          <a:ext cx="5796200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4667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0714-3212-4B53-BF29-43531BFF7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F3DB2561-A60D-46EB-B6FE-51DA0AFAA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785" t="13023" r="-2094" b="43721"/>
          <a:stretch/>
        </p:blipFill>
        <p:spPr>
          <a:xfrm>
            <a:off x="2398745" y="2255942"/>
            <a:ext cx="6535787" cy="1535553"/>
          </a:xfr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52CA9C76-5FAB-4ABC-8FA7-F0004E224A91}"/>
              </a:ext>
            </a:extLst>
          </p:cNvPr>
          <p:cNvSpPr/>
          <p:nvPr/>
        </p:nvSpPr>
        <p:spPr>
          <a:xfrm>
            <a:off x="5077307" y="1545192"/>
            <a:ext cx="488830" cy="9776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F68D3B-34BC-4AEC-B893-BCD057825133}"/>
              </a:ext>
            </a:extLst>
          </p:cNvPr>
          <p:cNvSpPr txBox="1"/>
          <p:nvPr/>
        </p:nvSpPr>
        <p:spPr>
          <a:xfrm>
            <a:off x="4162785" y="4867275"/>
            <a:ext cx="32032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Q: WHAT TUTORIAL GROUP AM I IN?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DDDEEE-F6AD-4D56-A158-F5045357A611}"/>
              </a:ext>
            </a:extLst>
          </p:cNvPr>
          <p:cNvSpPr txBox="1"/>
          <p:nvPr/>
        </p:nvSpPr>
        <p:spPr>
          <a:xfrm>
            <a:off x="3701810" y="668188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Access your timetable via the </a:t>
            </a:r>
            <a:r>
              <a:rPr lang="en-GB" dirty="0" err="1"/>
              <a:t>hwb</a:t>
            </a:r>
            <a:r>
              <a:rPr lang="en-GB" dirty="0"/>
              <a:t> app. Remember it is a live document subject to change!</a:t>
            </a:r>
          </a:p>
        </p:txBody>
      </p:sp>
      <p:pic>
        <p:nvPicPr>
          <p:cNvPr id="9" name="Graphic 9" descr="Brainstorm outline">
            <a:extLst>
              <a:ext uri="{FF2B5EF4-FFF2-40B4-BE49-F238E27FC236}">
                <a16:creationId xmlns:a16="http://schemas.microsoft.com/office/drawing/2014/main" id="{93A05361-4BDC-4ED8-B025-49677D1AF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37781" y="45964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29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337" y="864108"/>
            <a:ext cx="2305435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WILL WE BE LOOKING AT?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65200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3346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FCFC9BD7-35A5-8E3C-AE28-A31E5BA9FD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66921" y="864108"/>
          <a:ext cx="4433008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2991" y="767825"/>
            <a:ext cx="381009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238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ASSESSMENTS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641878"/>
              </p:ext>
            </p:extLst>
          </p:nvPr>
        </p:nvGraphicFramePr>
        <p:xfrm>
          <a:off x="988035" y="484632"/>
          <a:ext cx="7606841" cy="355675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7136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32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8633">
                <a:tc>
                  <a:txBody>
                    <a:bodyPr/>
                    <a:lstStyle/>
                    <a:p>
                      <a:r>
                        <a:rPr lang="en-GB" sz="2200" b="0" cap="all" spc="150" dirty="0">
                          <a:solidFill>
                            <a:schemeClr val="lt1"/>
                          </a:solidFill>
                        </a:rPr>
                        <a:t>50 % COURSEWORK 1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0" cap="all" spc="150" dirty="0">
                          <a:solidFill>
                            <a:schemeClr val="lt1"/>
                          </a:solidFill>
                        </a:rPr>
                        <a:t>50% COURSEWORK 2</a:t>
                      </a:r>
                    </a:p>
                  </a:txBody>
                  <a:tcPr marL="186979" marR="186979" marT="186979" marB="1869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74223">
                <a:tc>
                  <a:txBody>
                    <a:bodyPr/>
                    <a:lstStyle/>
                    <a:p>
                      <a:r>
                        <a:rPr lang="en-GB" sz="1800" cap="none" spc="0" baseline="0" dirty="0">
                          <a:solidFill>
                            <a:schemeClr val="tx1"/>
                          </a:solidFill>
                        </a:rPr>
                        <a:t>1500 word essay on changes to the Coroners and Justice Act (2009) in relation to the defence of diminished responsibility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1500 word written assessment </a:t>
                      </a:r>
                    </a:p>
                    <a:p>
                      <a:pPr lvl="0"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Scenario question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3900"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Due: Friday 10</a:t>
                      </a:r>
                      <a:r>
                        <a:rPr lang="en-GB" sz="1800" cap="none" spc="0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 March 2023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Due: </a:t>
                      </a: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Friday 5</a:t>
                      </a:r>
                      <a:r>
                        <a:rPr lang="en-GB" sz="1800" cap="none" spc="0" baseline="3000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May 2023</a:t>
                      </a:r>
                    </a:p>
                  </a:txBody>
                  <a:tcPr marL="186979" marR="186979" marT="186979" marB="18697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0173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8179482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E4575-6D75-4A33-A5AD-56F74D89B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565" y="1087374"/>
            <a:ext cx="6737617" cy="1000978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0899" y="758952"/>
            <a:ext cx="889035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" y="2526526"/>
            <a:ext cx="877276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264" y="2526526"/>
            <a:ext cx="8190670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4A8E5-EACD-4F06-9973-170952BE7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564" y="2535446"/>
            <a:ext cx="6737617" cy="355445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Where do I find the assignment briefs?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Why can I only see the first brief?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Will we have taught sessions covering the relevant topic?</a:t>
            </a:r>
          </a:p>
          <a:p>
            <a:pPr>
              <a:buFontTx/>
              <a:buChar char="-"/>
            </a:pPr>
            <a:r>
              <a:rPr lang="en-GB" sz="2400" b="1" dirty="0">
                <a:solidFill>
                  <a:schemeClr val="tx1"/>
                </a:solidFill>
              </a:rPr>
              <a:t>Will I be given the opportunity to submit a draft?</a:t>
            </a:r>
          </a:p>
          <a:p>
            <a:pPr>
              <a:buFontTx/>
              <a:buChar char="-"/>
            </a:pPr>
            <a:r>
              <a:rPr lang="en-GB" sz="2400" b="1" dirty="0">
                <a:solidFill>
                  <a:schemeClr val="tx1"/>
                </a:solidFill>
              </a:rPr>
              <a:t>W/C 6th March- Assignment 1</a:t>
            </a:r>
          </a:p>
          <a:p>
            <a:pPr>
              <a:buFontTx/>
              <a:buChar char="-"/>
            </a:pPr>
            <a:r>
              <a:rPr lang="en-GB" sz="2400" b="1" dirty="0">
                <a:solidFill>
                  <a:schemeClr val="tx1"/>
                </a:solidFill>
              </a:rPr>
              <a:t>W/C 1st May- Assignment 2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</a:rPr>
              <a:t>- How long will it be to get my marks back?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14:cNvPr>
              <p14:cNvContentPartPr/>
              <p14:nvPr/>
            </p14:nvContentPartPr>
            <p14:xfrm>
              <a:off x="272503" y="3088370"/>
              <a:ext cx="19050" cy="1905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CD5DCF2-AEC5-4193-ADB6-C7580A7246E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584997" y="-2626630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2367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READING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43808" y="692696"/>
            <a:ext cx="1939776" cy="25217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76056" y="134076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J.Herring</a:t>
            </a:r>
            <a:r>
              <a:rPr lang="en-GB" dirty="0"/>
              <a:t>, 2014 </a:t>
            </a:r>
            <a:r>
              <a:rPr lang="en-GB" i="1" dirty="0"/>
              <a:t>Criminal Law, text, cases and materials,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Oxford University Press</a:t>
            </a:r>
          </a:p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050675" y="4365104"/>
            <a:ext cx="33922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J.Child</a:t>
            </a:r>
            <a:r>
              <a:rPr lang="en-GB" dirty="0"/>
              <a:t>, D. </a:t>
            </a:r>
            <a:r>
              <a:rPr lang="en-GB" dirty="0" err="1"/>
              <a:t>Ormerod</a:t>
            </a:r>
            <a:r>
              <a:rPr lang="en-GB" dirty="0"/>
              <a:t>, 2017: </a:t>
            </a:r>
            <a:r>
              <a:rPr lang="en-GB" i="1" dirty="0"/>
              <a:t>Smith &amp; Hogan's Essentials of Criminal Law, </a:t>
            </a:r>
            <a:r>
              <a:rPr lang="en-GB" dirty="0"/>
              <a:t>Oxford </a:t>
            </a:r>
            <a:r>
              <a:rPr lang="en-GB" dirty="0" err="1"/>
              <a:t>Univeristy</a:t>
            </a:r>
            <a:r>
              <a:rPr lang="en-GB" dirty="0"/>
              <a:t> Press.</a:t>
            </a:r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896" y="3645024"/>
            <a:ext cx="1955687" cy="280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368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03072D6-06FB-4FD1-AF2E-CAC73C692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10A26E-D82C-4CF8-AD4B-F4C4CABE3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DB18A-83B9-487A-A2E4-7108FF24B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590661"/>
            <a:ext cx="7658146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/>
              <a:t>Online resource list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10C4524-121E-4DDC-8F80-93F6F07D9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592" r="24346" b="40000"/>
          <a:stretch/>
        </p:blipFill>
        <p:spPr>
          <a:xfrm>
            <a:off x="687366" y="110821"/>
            <a:ext cx="7085120" cy="39880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14:cNvPr>
              <p14:cNvContentPartPr/>
              <p14:nvPr/>
            </p14:nvContentPartPr>
            <p14:xfrm>
              <a:off x="1121996" y="3890110"/>
              <a:ext cx="1343025" cy="28575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74ECD81-79C3-4112-A0A5-73995207614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68117" y="3791576"/>
                <a:ext cx="1450424" cy="2253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14:cNvPr>
              <p14:cNvContentPartPr/>
              <p14:nvPr/>
            </p14:nvContentPartPr>
            <p14:xfrm>
              <a:off x="-1347377" y="2800728"/>
              <a:ext cx="19050" cy="1905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8354AFA-1DC4-41F7-8859-080BE318C4E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4204877" y="-2914272"/>
                <a:ext cx="5715000" cy="11430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8051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51E3431-CE8A-4FA3-92ED-72D1E007B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7ACA9C-6281-4732-9DE5-95D5F9BEA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D36375-10CF-4BCB-83A0-471B053D8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2DF315-8C60-424C-8737-1A5E8FDC8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8780525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/>
          <p:cNvSpPr txBox="1"/>
          <p:nvPr/>
        </p:nvSpPr>
        <p:spPr>
          <a:xfrm>
            <a:off x="802386" y="4590661"/>
            <a:ext cx="7658146" cy="10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 YOU THINK CRIMINAL LAW IS?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9749" r="-2" b="23462"/>
          <a:stretch/>
        </p:blipFill>
        <p:spPr>
          <a:xfrm>
            <a:off x="802385" y="484632"/>
            <a:ext cx="7978140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41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FF1D7602-6D2D-46C2-A7B2-434F3678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35539253-EA7C-41D9-9930-0923683AA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9148581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1123837"/>
            <a:ext cx="2305435" cy="460118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What is criminal law?</a:t>
            </a:r>
          </a:p>
        </p:txBody>
      </p:sp>
      <p:cxnSp>
        <p:nvCxnSpPr>
          <p:cNvPr id="16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1610" y="2085681"/>
            <a:ext cx="0" cy="2686639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5185" y="864108"/>
            <a:ext cx="4608275" cy="5120640"/>
          </a:xfrm>
        </p:spPr>
        <p:txBody>
          <a:bodyPr>
            <a:normAutofit/>
          </a:bodyPr>
          <a:lstStyle/>
          <a:p>
            <a:r>
              <a:rPr lang="en-US"/>
              <a:t>The rules that make certain conduct criminal or non-criminal.</a:t>
            </a:r>
          </a:p>
          <a:p>
            <a:endParaRPr lang="en-US"/>
          </a:p>
          <a:p>
            <a:r>
              <a:rPr lang="en-US"/>
              <a:t>Complex rules which, when applied, dictate guilty or not guilty.</a:t>
            </a:r>
          </a:p>
          <a:p>
            <a:endParaRPr lang="en-US"/>
          </a:p>
          <a:p>
            <a:r>
              <a:rPr lang="en-US"/>
              <a:t>Whether or not a person can be convicted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EB472E-7CA6-4C2D-81E9-CD39A44F0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0A0486-F672-4FEF-A0A9-E6C3B7E3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2467406" cy="5334001"/>
          </a:xfrm>
          <a:prstGeom prst="rect">
            <a:avLst/>
          </a:prstGeom>
          <a:solidFill>
            <a:srgbClr val="C8C8C8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89BC21-5566-4B70-91EA-44B4299CB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8902" y="761999"/>
            <a:ext cx="6592726" cy="3810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/>
          <p:cNvSpPr txBox="1"/>
          <p:nvPr/>
        </p:nvSpPr>
        <p:spPr>
          <a:xfrm>
            <a:off x="2791966" y="1298448"/>
            <a:ext cx="5390647" cy="29518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THE SOURCES OF CRIMINAL LAW?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1FCE6A-97BC-41EB-809A-50936E0F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0666" y="4684418"/>
            <a:ext cx="6600962" cy="1411582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5471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Sources of criminal law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Statute – principal binding source of criminal law</a:t>
            </a:r>
          </a:p>
          <a:p>
            <a:endParaRPr lang="en-GB" dirty="0"/>
          </a:p>
          <a:p>
            <a:r>
              <a:rPr lang="en-GB" dirty="0"/>
              <a:t>Common law </a:t>
            </a:r>
          </a:p>
          <a:p>
            <a:pPr marL="0" indent="0">
              <a:buNone/>
            </a:pPr>
            <a:r>
              <a:rPr lang="en-GB" dirty="0"/>
              <a:t>	(</a:t>
            </a:r>
            <a:r>
              <a:rPr lang="en-GB" dirty="0" err="1"/>
              <a:t>i</a:t>
            </a:r>
            <a:r>
              <a:rPr lang="en-GB" dirty="0"/>
              <a:t>)	not codified or defined</a:t>
            </a:r>
          </a:p>
          <a:p>
            <a:pPr marL="0" indent="0">
              <a:buNone/>
            </a:pPr>
            <a:r>
              <a:rPr lang="en-GB" dirty="0"/>
              <a:t>	(ii)	precedent/case law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European Convention on Human Rights (ECHR)</a:t>
            </a:r>
          </a:p>
          <a:p>
            <a:endParaRPr lang="en-GB" dirty="0"/>
          </a:p>
          <a:p>
            <a:r>
              <a:rPr lang="en-GB" dirty="0"/>
              <a:t>European Union and International Law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69577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2780916"/>
          </a:xfrm>
        </p:spPr>
        <p:txBody>
          <a:bodyPr/>
          <a:lstStyle/>
          <a:p>
            <a:r>
              <a:rPr lang="en-GB" dirty="0"/>
              <a:t>For example: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TERRORISM ACT [2006]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https://www.legislation.gov.uk/ukpga/2006/11/contents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944" y="2852936"/>
            <a:ext cx="2671046" cy="3782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150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‘Judge made’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507" y="3330"/>
            <a:ext cx="5486400" cy="5120640"/>
          </a:xfrm>
        </p:spPr>
        <p:txBody>
          <a:bodyPr>
            <a:normAutofit/>
          </a:bodyPr>
          <a:lstStyle/>
          <a:p>
            <a:r>
              <a:rPr lang="en-GB" sz="2400" dirty="0"/>
              <a:t>Murder is a common law offence as it has developed by the courts and is not defined in statute.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3833" y="3127522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53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criminal liability?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33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6D89D0E-166E-4854-8687-1E00D4881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6D84B26D-DB6D-45D4-A871-E84267C9A8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8F87B48-55E3-4D6E-8A2F-F9D965034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DC07BC92-AD39-473B-B145-C2D89ABE09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01C86F2E-4DC1-452F-A7AA-9A753DA548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6E6DFAF6-68C0-43DF-BBB3-A5017E0CF0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C7D3F8D7-EA23-4835-9014-10227B2127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B7959D60-E7CE-4A68-BF4D-6FA813E70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B1656926-7160-443B-A700-BB0E2F2254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193F000-425D-4C34-81EF-4AB97CED0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C7536CAE-BA1E-448C-AEFE-66CFEF3575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9DF9CC03-E65B-4CD9-AAA9-FE53B63F58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9B82823B-3D07-4954-9E8F-2FBE1996B0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E97A2DBE-8C6D-4CE9-B9C5-93C2E2D75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FBB164BD-E6C4-4065-BADA-C5068DF4D5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06F27B61-99E7-4D76-876D-EA9217B0B1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033C1F6A-7D68-486A-9B08-CC5FBB51F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E1C917A6-DE99-4E02-945F-5622660D7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574EF7F2-350D-48B5-AFD3-3A4CD68197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AE6304D-515A-4840-9897-B207A4FEE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5D5098FD-45DB-41AF-96A8-908F052607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B4275F17-15D0-4FB9-9212-A77A2E3F66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2EA54108-E125-4CE3-A3C2-12F00F9AF2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Liability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491848"/>
              </p:ext>
            </p:extLst>
          </p:nvPr>
        </p:nvGraphicFramePr>
        <p:xfrm>
          <a:off x="2901950" y="863600"/>
          <a:ext cx="5486400" cy="512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9007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26046-FB2D-7E91-FBD6-FE0CB3FE3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Now, lets test our knowledge…</a:t>
            </a:r>
            <a:br>
              <a:rPr lang="en-GB" dirty="0"/>
            </a:br>
            <a:r>
              <a:rPr lang="en-GB" dirty="0"/>
              <a:t>Scenario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8EA0D-ED43-46CE-7F13-86D56044E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Jack enters a department store with the intention to steal makeup for his girlfriend for her birthday. Jack grabs some lipstick and runs from the store without paying.</a:t>
            </a:r>
          </a:p>
          <a:p>
            <a:r>
              <a:rPr lang="en-GB" dirty="0"/>
              <a:t>Identify the AR and MR of this offence</a:t>
            </a:r>
          </a:p>
        </p:txBody>
      </p:sp>
    </p:spTree>
    <p:extLst>
      <p:ext uri="{BB962C8B-B14F-4D97-AF65-F5344CB8AC3E}">
        <p14:creationId xmlns:p14="http://schemas.microsoft.com/office/powerpoint/2010/main" val="209615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5C1D-6E71-CA81-8A27-68B5D71F1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21C77-3C9B-ABE1-884F-37CDD0762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Sarah, who works at his local MP’s office as a cleaner, discovers some documents marked ‘confidential’. Sarah takes the documents in the hope that there may be some information in those papers of monetary value</a:t>
            </a:r>
          </a:p>
          <a:p>
            <a:endParaRPr lang="en-GB" dirty="0"/>
          </a:p>
          <a:p>
            <a:r>
              <a:rPr lang="en-GB" dirty="0"/>
              <a:t>Identify the AR and MR of this offence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77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76BC1-6C95-C436-A4D3-45A38E498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D337E-6DAF-DE8E-1DA8-EF86A8008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Adam is angry after an argument with his girlfriend. He get’s in his car and speeds off without looking causing him to hit a pedestrian.</a:t>
            </a:r>
          </a:p>
          <a:p>
            <a:r>
              <a:rPr lang="en-GB" dirty="0"/>
              <a:t>Identify the AR and MR of this offence</a:t>
            </a:r>
          </a:p>
        </p:txBody>
      </p:sp>
    </p:spTree>
    <p:extLst>
      <p:ext uri="{BB962C8B-B14F-4D97-AF65-F5344CB8AC3E}">
        <p14:creationId xmlns:p14="http://schemas.microsoft.com/office/powerpoint/2010/main" val="22559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51E3431-CE8A-4FA3-92ED-72D1E007B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7ACA9C-6281-4732-9DE5-95D5F9BEA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1628877-E08F-4E76-A6D9-CAFB570DB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99D11083-C033-A96B-8FA1-FE7E6826DC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77" r="4143"/>
          <a:stretch/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7587975-CDAC-4067-A9DD-FF1F73F84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00114"/>
            <a:ext cx="3040144" cy="4257773"/>
          </a:xfrm>
          <a:prstGeom prst="rect">
            <a:avLst/>
          </a:prstGeom>
          <a:solidFill>
            <a:schemeClr val="tx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401158-A1C4-4434-A2CD-41579ED45237}"/>
              </a:ext>
            </a:extLst>
          </p:cNvPr>
          <p:cNvSpPr txBox="1"/>
          <p:nvPr/>
        </p:nvSpPr>
        <p:spPr>
          <a:xfrm>
            <a:off x="250917" y="1653703"/>
            <a:ext cx="2521465" cy="24704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spc="-1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85327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11848</TotalTime>
  <Words>750</Words>
  <Application>Microsoft Office PowerPoint</Application>
  <PresentationFormat>On-screen Show (4:3)</PresentationFormat>
  <Paragraphs>118</Paragraphs>
  <Slides>20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Corbel</vt:lpstr>
      <vt:lpstr>Wingdings 2</vt:lpstr>
      <vt:lpstr>Frame</vt:lpstr>
      <vt:lpstr>Criminal Law</vt:lpstr>
      <vt:lpstr>Lecturers on the module</vt:lpstr>
      <vt:lpstr>Timetable</vt:lpstr>
      <vt:lpstr>WHAT WILL WE BE LOOKING AT?</vt:lpstr>
      <vt:lpstr>ASSESSMENTS</vt:lpstr>
      <vt:lpstr>Assignments</vt:lpstr>
      <vt:lpstr>ESSENTIAL READING </vt:lpstr>
      <vt:lpstr>Online resource list</vt:lpstr>
      <vt:lpstr>PowerPoint Presentation</vt:lpstr>
      <vt:lpstr>What is criminal law?</vt:lpstr>
      <vt:lpstr>PowerPoint Presentation</vt:lpstr>
      <vt:lpstr>Sources of criminal law </vt:lpstr>
      <vt:lpstr>Statute</vt:lpstr>
      <vt:lpstr>Common law:  ‘Judge made’ law</vt:lpstr>
      <vt:lpstr>What is criminal liability?</vt:lpstr>
      <vt:lpstr>Criminal Liability</vt:lpstr>
      <vt:lpstr>Now, lets test our knowledge… Scenario 1</vt:lpstr>
      <vt:lpstr>Scenario 2</vt:lpstr>
      <vt:lpstr>Scenario 3</vt:lpstr>
      <vt:lpstr>PowerPoint Presentation</vt:lpstr>
    </vt:vector>
  </TitlesOfParts>
  <Company>Crown Prosecution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Law</dc:title>
  <dc:creator>CPS</dc:creator>
  <cp:lastModifiedBy>Sadie France</cp:lastModifiedBy>
  <cp:revision>258</cp:revision>
  <cp:lastPrinted>2018-09-27T14:34:11Z</cp:lastPrinted>
  <dcterms:created xsi:type="dcterms:W3CDTF">2016-01-14T13:49:28Z</dcterms:created>
  <dcterms:modified xsi:type="dcterms:W3CDTF">2023-01-26T16:47:10Z</dcterms:modified>
  <cp:contentStatus/>
</cp:coreProperties>
</file>