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64D94C-12D6-4FB8-99C4-F800409AEF57}" v="1007" dt="2022-12-13T11:31:50.8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CF5D63-C343-4CBF-A11E-C451613B9BF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B6C88A-F0BA-4CAE-9B12-52CA3822F4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Use of google drive in collaborating</a:t>
          </a:r>
        </a:p>
      </dgm:t>
    </dgm:pt>
    <dgm:pt modelId="{4F6C0892-BFC1-47D5-AC40-E73B4AAF159C}" type="parTrans" cxnId="{AEAAAF63-6EE8-4EE1-B9D6-F92B38091A40}">
      <dgm:prSet/>
      <dgm:spPr/>
      <dgm:t>
        <a:bodyPr/>
        <a:lstStyle/>
        <a:p>
          <a:endParaRPr lang="en-US"/>
        </a:p>
      </dgm:t>
    </dgm:pt>
    <dgm:pt modelId="{915EADCE-6F9B-4AF2-9A87-938FB56FB77E}" type="sibTrans" cxnId="{AEAAAF63-6EE8-4EE1-B9D6-F92B38091A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DB781B-13AE-4252-B67F-B675C07B97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Use of Messaging Chat in collaborating</a:t>
          </a:r>
        </a:p>
      </dgm:t>
    </dgm:pt>
    <dgm:pt modelId="{E7605453-77E5-4E69-AD5D-47EA5DB84EED}" type="parTrans" cxnId="{8608EF79-26E2-48EE-AFC8-A137902A4C7E}">
      <dgm:prSet/>
      <dgm:spPr/>
      <dgm:t>
        <a:bodyPr/>
        <a:lstStyle/>
        <a:p>
          <a:endParaRPr lang="en-US"/>
        </a:p>
      </dgm:t>
    </dgm:pt>
    <dgm:pt modelId="{111CEFC9-0C27-4538-98C0-3F6A23CF1697}" type="sibTrans" cxnId="{8608EF79-26E2-48EE-AFC8-A137902A4C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6FB600-B522-4EB6-A357-D5BD2B3872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Scheduling in Calendar with others to collaborate</a:t>
          </a:r>
        </a:p>
      </dgm:t>
    </dgm:pt>
    <dgm:pt modelId="{FCEC527D-47E0-4ACC-B20D-B3C2AE5BF4C9}" type="parTrans" cxnId="{FAFE32C3-09CC-4049-8527-AA336092E939}">
      <dgm:prSet/>
      <dgm:spPr/>
      <dgm:t>
        <a:bodyPr/>
        <a:lstStyle/>
        <a:p>
          <a:endParaRPr lang="en-US"/>
        </a:p>
      </dgm:t>
    </dgm:pt>
    <dgm:pt modelId="{D253A9EB-582E-4B3B-9ABA-2AAA1953A503}" type="sibTrans" cxnId="{FAFE32C3-09CC-4049-8527-AA336092E939}">
      <dgm:prSet/>
      <dgm:spPr/>
      <dgm:t>
        <a:bodyPr/>
        <a:lstStyle/>
        <a:p>
          <a:endParaRPr lang="en-US"/>
        </a:p>
      </dgm:t>
    </dgm:pt>
    <dgm:pt modelId="{0B4A0262-3BB2-474B-8116-DEBA01F6E4EF}" type="pres">
      <dgm:prSet presAssocID="{BCCF5D63-C343-4CBF-A11E-C451613B9BFB}" presName="root" presStyleCnt="0">
        <dgm:presLayoutVars>
          <dgm:dir/>
          <dgm:resizeHandles val="exact"/>
        </dgm:presLayoutVars>
      </dgm:prSet>
      <dgm:spPr/>
    </dgm:pt>
    <dgm:pt modelId="{B035ACC1-2437-418B-8105-975345E2B1E1}" type="pres">
      <dgm:prSet presAssocID="{BCCF5D63-C343-4CBF-A11E-C451613B9BFB}" presName="container" presStyleCnt="0">
        <dgm:presLayoutVars>
          <dgm:dir/>
          <dgm:resizeHandles val="exact"/>
        </dgm:presLayoutVars>
      </dgm:prSet>
      <dgm:spPr/>
    </dgm:pt>
    <dgm:pt modelId="{9D1C3C30-716F-4877-AC20-8175359C292F}" type="pres">
      <dgm:prSet presAssocID="{27B6C88A-F0BA-4CAE-9B12-52CA3822F472}" presName="compNode" presStyleCnt="0"/>
      <dgm:spPr/>
    </dgm:pt>
    <dgm:pt modelId="{8AB3BC02-DBED-4AC2-84A9-68BA680F790E}" type="pres">
      <dgm:prSet presAssocID="{27B6C88A-F0BA-4CAE-9B12-52CA3822F472}" presName="iconBgRect" presStyleLbl="bgShp" presStyleIdx="0" presStyleCnt="3"/>
      <dgm:spPr/>
    </dgm:pt>
    <dgm:pt modelId="{681EE94E-E68F-4422-9814-420C876AFC30}" type="pres">
      <dgm:prSet presAssocID="{27B6C88A-F0BA-4CAE-9B12-52CA3822F47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A277C1D-8E37-44F4-A0B1-63237229AD06}" type="pres">
      <dgm:prSet presAssocID="{27B6C88A-F0BA-4CAE-9B12-52CA3822F472}" presName="spaceRect" presStyleCnt="0"/>
      <dgm:spPr/>
    </dgm:pt>
    <dgm:pt modelId="{CCA82CC0-7355-4A27-B033-FCA512AB5688}" type="pres">
      <dgm:prSet presAssocID="{27B6C88A-F0BA-4CAE-9B12-52CA3822F472}" presName="textRect" presStyleLbl="revTx" presStyleIdx="0" presStyleCnt="3">
        <dgm:presLayoutVars>
          <dgm:chMax val="1"/>
          <dgm:chPref val="1"/>
        </dgm:presLayoutVars>
      </dgm:prSet>
      <dgm:spPr/>
    </dgm:pt>
    <dgm:pt modelId="{7AEFAECE-E839-4C68-9CF8-871EBE723AB4}" type="pres">
      <dgm:prSet presAssocID="{915EADCE-6F9B-4AF2-9A87-938FB56FB77E}" presName="sibTrans" presStyleLbl="sibTrans2D1" presStyleIdx="0" presStyleCnt="0"/>
      <dgm:spPr/>
    </dgm:pt>
    <dgm:pt modelId="{1A025C45-C184-471A-B471-4A4A21C5CEBC}" type="pres">
      <dgm:prSet presAssocID="{D8DB781B-13AE-4252-B67F-B675C07B9718}" presName="compNode" presStyleCnt="0"/>
      <dgm:spPr/>
    </dgm:pt>
    <dgm:pt modelId="{093F6709-C585-4A92-87D8-A512460FD2E8}" type="pres">
      <dgm:prSet presAssocID="{D8DB781B-13AE-4252-B67F-B675C07B9718}" presName="iconBgRect" presStyleLbl="bgShp" presStyleIdx="1" presStyleCnt="3"/>
      <dgm:spPr/>
    </dgm:pt>
    <dgm:pt modelId="{7768CD0C-BCBA-4E1C-B464-5E2995A87BCA}" type="pres">
      <dgm:prSet presAssocID="{D8DB781B-13AE-4252-B67F-B675C07B97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32DF32E-01EF-4D34-9798-23BB2EDE172B}" type="pres">
      <dgm:prSet presAssocID="{D8DB781B-13AE-4252-B67F-B675C07B9718}" presName="spaceRect" presStyleCnt="0"/>
      <dgm:spPr/>
    </dgm:pt>
    <dgm:pt modelId="{309C539F-AECD-4FE7-A914-F9B7F39E81E7}" type="pres">
      <dgm:prSet presAssocID="{D8DB781B-13AE-4252-B67F-B675C07B9718}" presName="textRect" presStyleLbl="revTx" presStyleIdx="1" presStyleCnt="3">
        <dgm:presLayoutVars>
          <dgm:chMax val="1"/>
          <dgm:chPref val="1"/>
        </dgm:presLayoutVars>
      </dgm:prSet>
      <dgm:spPr/>
    </dgm:pt>
    <dgm:pt modelId="{D0411339-0442-4915-A4B9-3892F992DA0D}" type="pres">
      <dgm:prSet presAssocID="{111CEFC9-0C27-4538-98C0-3F6A23CF1697}" presName="sibTrans" presStyleLbl="sibTrans2D1" presStyleIdx="0" presStyleCnt="0"/>
      <dgm:spPr/>
    </dgm:pt>
    <dgm:pt modelId="{C89E2969-0778-443A-A07D-E6FCC32158B1}" type="pres">
      <dgm:prSet presAssocID="{626FB600-B522-4EB6-A357-D5BD2B387297}" presName="compNode" presStyleCnt="0"/>
      <dgm:spPr/>
    </dgm:pt>
    <dgm:pt modelId="{BD3AFEE1-C010-4B46-8DFE-E84B7DD377F4}" type="pres">
      <dgm:prSet presAssocID="{626FB600-B522-4EB6-A357-D5BD2B387297}" presName="iconBgRect" presStyleLbl="bgShp" presStyleIdx="2" presStyleCnt="3"/>
      <dgm:spPr/>
    </dgm:pt>
    <dgm:pt modelId="{0A687ECF-C149-436E-BA13-33E8DDF87CB9}" type="pres">
      <dgm:prSet presAssocID="{626FB600-B522-4EB6-A357-D5BD2B3872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055AED0-A23B-4249-9E2D-8EDA25492406}" type="pres">
      <dgm:prSet presAssocID="{626FB600-B522-4EB6-A357-D5BD2B387297}" presName="spaceRect" presStyleCnt="0"/>
      <dgm:spPr/>
    </dgm:pt>
    <dgm:pt modelId="{360AE93C-99EC-4CF1-B65F-638C10211012}" type="pres">
      <dgm:prSet presAssocID="{626FB600-B522-4EB6-A357-D5BD2B3872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8C0C1F-4E2B-42E9-B288-A13E7861C916}" type="presOf" srcId="{915EADCE-6F9B-4AF2-9A87-938FB56FB77E}" destId="{7AEFAECE-E839-4C68-9CF8-871EBE723AB4}" srcOrd="0" destOrd="0" presId="urn:microsoft.com/office/officeart/2018/2/layout/IconCircleList"/>
    <dgm:cxn modelId="{589AA15D-F51C-4DC9-8985-02F84FDF90C4}" type="presOf" srcId="{626FB600-B522-4EB6-A357-D5BD2B387297}" destId="{360AE93C-99EC-4CF1-B65F-638C10211012}" srcOrd="0" destOrd="0" presId="urn:microsoft.com/office/officeart/2018/2/layout/IconCircleList"/>
    <dgm:cxn modelId="{51F35463-BC5B-4B50-8F1A-236352551381}" type="presOf" srcId="{BCCF5D63-C343-4CBF-A11E-C451613B9BFB}" destId="{0B4A0262-3BB2-474B-8116-DEBA01F6E4EF}" srcOrd="0" destOrd="0" presId="urn:microsoft.com/office/officeart/2018/2/layout/IconCircleList"/>
    <dgm:cxn modelId="{AEAAAF63-6EE8-4EE1-B9D6-F92B38091A40}" srcId="{BCCF5D63-C343-4CBF-A11E-C451613B9BFB}" destId="{27B6C88A-F0BA-4CAE-9B12-52CA3822F472}" srcOrd="0" destOrd="0" parTransId="{4F6C0892-BFC1-47D5-AC40-E73B4AAF159C}" sibTransId="{915EADCE-6F9B-4AF2-9A87-938FB56FB77E}"/>
    <dgm:cxn modelId="{8608EF79-26E2-48EE-AFC8-A137902A4C7E}" srcId="{BCCF5D63-C343-4CBF-A11E-C451613B9BFB}" destId="{D8DB781B-13AE-4252-B67F-B675C07B9718}" srcOrd="1" destOrd="0" parTransId="{E7605453-77E5-4E69-AD5D-47EA5DB84EED}" sibTransId="{111CEFC9-0C27-4538-98C0-3F6A23CF1697}"/>
    <dgm:cxn modelId="{D0B9EC8C-F199-4FB5-B408-BDA03490AD91}" type="presOf" srcId="{27B6C88A-F0BA-4CAE-9B12-52CA3822F472}" destId="{CCA82CC0-7355-4A27-B033-FCA512AB5688}" srcOrd="0" destOrd="0" presId="urn:microsoft.com/office/officeart/2018/2/layout/IconCircleList"/>
    <dgm:cxn modelId="{FAFE32C3-09CC-4049-8527-AA336092E939}" srcId="{BCCF5D63-C343-4CBF-A11E-C451613B9BFB}" destId="{626FB600-B522-4EB6-A357-D5BD2B387297}" srcOrd="2" destOrd="0" parTransId="{FCEC527D-47E0-4ACC-B20D-B3C2AE5BF4C9}" sibTransId="{D253A9EB-582E-4B3B-9ABA-2AAA1953A503}"/>
    <dgm:cxn modelId="{B23CC6DE-4EC7-4CC5-8D02-EC360CB0651C}" type="presOf" srcId="{111CEFC9-0C27-4538-98C0-3F6A23CF1697}" destId="{D0411339-0442-4915-A4B9-3892F992DA0D}" srcOrd="0" destOrd="0" presId="urn:microsoft.com/office/officeart/2018/2/layout/IconCircleList"/>
    <dgm:cxn modelId="{AB4086EA-4FE2-48F8-AFE1-BCFC8CA8DEA1}" type="presOf" srcId="{D8DB781B-13AE-4252-B67F-B675C07B9718}" destId="{309C539F-AECD-4FE7-A914-F9B7F39E81E7}" srcOrd="0" destOrd="0" presId="urn:microsoft.com/office/officeart/2018/2/layout/IconCircleList"/>
    <dgm:cxn modelId="{1ECCBF9E-EDF0-4E86-A325-29831947CC9F}" type="presParOf" srcId="{0B4A0262-3BB2-474B-8116-DEBA01F6E4EF}" destId="{B035ACC1-2437-418B-8105-975345E2B1E1}" srcOrd="0" destOrd="0" presId="urn:microsoft.com/office/officeart/2018/2/layout/IconCircleList"/>
    <dgm:cxn modelId="{028CBB9A-57F4-4C38-A52E-E3DD15678B03}" type="presParOf" srcId="{B035ACC1-2437-418B-8105-975345E2B1E1}" destId="{9D1C3C30-716F-4877-AC20-8175359C292F}" srcOrd="0" destOrd="0" presId="urn:microsoft.com/office/officeart/2018/2/layout/IconCircleList"/>
    <dgm:cxn modelId="{655B8D85-2E46-4D22-9C60-255E817C451F}" type="presParOf" srcId="{9D1C3C30-716F-4877-AC20-8175359C292F}" destId="{8AB3BC02-DBED-4AC2-84A9-68BA680F790E}" srcOrd="0" destOrd="0" presId="urn:microsoft.com/office/officeart/2018/2/layout/IconCircleList"/>
    <dgm:cxn modelId="{D8A774AA-6C8F-40D3-A57D-DCCFE77A681F}" type="presParOf" srcId="{9D1C3C30-716F-4877-AC20-8175359C292F}" destId="{681EE94E-E68F-4422-9814-420C876AFC30}" srcOrd="1" destOrd="0" presId="urn:microsoft.com/office/officeart/2018/2/layout/IconCircleList"/>
    <dgm:cxn modelId="{C9652882-3F57-40CE-A2CC-7560170F6688}" type="presParOf" srcId="{9D1C3C30-716F-4877-AC20-8175359C292F}" destId="{0A277C1D-8E37-44F4-A0B1-63237229AD06}" srcOrd="2" destOrd="0" presId="urn:microsoft.com/office/officeart/2018/2/layout/IconCircleList"/>
    <dgm:cxn modelId="{C94776B2-E293-4290-A0DA-06EFA518878D}" type="presParOf" srcId="{9D1C3C30-716F-4877-AC20-8175359C292F}" destId="{CCA82CC0-7355-4A27-B033-FCA512AB5688}" srcOrd="3" destOrd="0" presId="urn:microsoft.com/office/officeart/2018/2/layout/IconCircleList"/>
    <dgm:cxn modelId="{B4068FF6-2E06-4716-B817-78252B113815}" type="presParOf" srcId="{B035ACC1-2437-418B-8105-975345E2B1E1}" destId="{7AEFAECE-E839-4C68-9CF8-871EBE723AB4}" srcOrd="1" destOrd="0" presId="urn:microsoft.com/office/officeart/2018/2/layout/IconCircleList"/>
    <dgm:cxn modelId="{50A46A67-2F86-45A0-BCE6-5235A75C1925}" type="presParOf" srcId="{B035ACC1-2437-418B-8105-975345E2B1E1}" destId="{1A025C45-C184-471A-B471-4A4A21C5CEBC}" srcOrd="2" destOrd="0" presId="urn:microsoft.com/office/officeart/2018/2/layout/IconCircleList"/>
    <dgm:cxn modelId="{79D469F1-1832-400C-9C7C-AF663949287F}" type="presParOf" srcId="{1A025C45-C184-471A-B471-4A4A21C5CEBC}" destId="{093F6709-C585-4A92-87D8-A512460FD2E8}" srcOrd="0" destOrd="0" presId="urn:microsoft.com/office/officeart/2018/2/layout/IconCircleList"/>
    <dgm:cxn modelId="{E8F606AC-C1E0-40FB-923D-9EF6CE2FE8FA}" type="presParOf" srcId="{1A025C45-C184-471A-B471-4A4A21C5CEBC}" destId="{7768CD0C-BCBA-4E1C-B464-5E2995A87BCA}" srcOrd="1" destOrd="0" presId="urn:microsoft.com/office/officeart/2018/2/layout/IconCircleList"/>
    <dgm:cxn modelId="{33228D94-5A15-4A53-855E-83A4A03400B1}" type="presParOf" srcId="{1A025C45-C184-471A-B471-4A4A21C5CEBC}" destId="{932DF32E-01EF-4D34-9798-23BB2EDE172B}" srcOrd="2" destOrd="0" presId="urn:microsoft.com/office/officeart/2018/2/layout/IconCircleList"/>
    <dgm:cxn modelId="{BD5C38A0-B05C-4B69-B37E-1323DCDA3004}" type="presParOf" srcId="{1A025C45-C184-471A-B471-4A4A21C5CEBC}" destId="{309C539F-AECD-4FE7-A914-F9B7F39E81E7}" srcOrd="3" destOrd="0" presId="urn:microsoft.com/office/officeart/2018/2/layout/IconCircleList"/>
    <dgm:cxn modelId="{91A80C14-3058-4713-870D-8548EDCE32FF}" type="presParOf" srcId="{B035ACC1-2437-418B-8105-975345E2B1E1}" destId="{D0411339-0442-4915-A4B9-3892F992DA0D}" srcOrd="3" destOrd="0" presId="urn:microsoft.com/office/officeart/2018/2/layout/IconCircleList"/>
    <dgm:cxn modelId="{E46AB84A-4558-40FB-ADF4-416B297BDE74}" type="presParOf" srcId="{B035ACC1-2437-418B-8105-975345E2B1E1}" destId="{C89E2969-0778-443A-A07D-E6FCC32158B1}" srcOrd="4" destOrd="0" presId="urn:microsoft.com/office/officeart/2018/2/layout/IconCircleList"/>
    <dgm:cxn modelId="{06F17623-7C17-419E-B1C8-5263BCA74F77}" type="presParOf" srcId="{C89E2969-0778-443A-A07D-E6FCC32158B1}" destId="{BD3AFEE1-C010-4B46-8DFE-E84B7DD377F4}" srcOrd="0" destOrd="0" presId="urn:microsoft.com/office/officeart/2018/2/layout/IconCircleList"/>
    <dgm:cxn modelId="{A28A1C48-FFC6-41F2-A4D0-C0F25752648F}" type="presParOf" srcId="{C89E2969-0778-443A-A07D-E6FCC32158B1}" destId="{0A687ECF-C149-436E-BA13-33E8DDF87CB9}" srcOrd="1" destOrd="0" presId="urn:microsoft.com/office/officeart/2018/2/layout/IconCircleList"/>
    <dgm:cxn modelId="{BEDA9F74-1D9B-4D37-8DA1-F703CC61CB9F}" type="presParOf" srcId="{C89E2969-0778-443A-A07D-E6FCC32158B1}" destId="{D055AED0-A23B-4249-9E2D-8EDA25492406}" srcOrd="2" destOrd="0" presId="urn:microsoft.com/office/officeart/2018/2/layout/IconCircleList"/>
    <dgm:cxn modelId="{BAD9276D-D742-4DC8-82F6-DD67DCB404B0}" type="presParOf" srcId="{C89E2969-0778-443A-A07D-E6FCC32158B1}" destId="{360AE93C-99EC-4CF1-B65F-638C1021101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CF5D63-C343-4CBF-A11E-C451613B9BF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B6C88A-F0BA-4CAE-9B12-52CA3822F4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Use of google </a:t>
          </a:r>
          <a:r>
            <a:rPr lang="en-US" dirty="0">
              <a:latin typeface="Calibri Light" panose="020F0302020204030204"/>
            </a:rPr>
            <a:t>drawings</a:t>
          </a:r>
          <a:endParaRPr lang="en-US" dirty="0"/>
        </a:p>
      </dgm:t>
    </dgm:pt>
    <dgm:pt modelId="{4F6C0892-BFC1-47D5-AC40-E73B4AAF159C}" type="parTrans" cxnId="{AEAAAF63-6EE8-4EE1-B9D6-F92B38091A40}">
      <dgm:prSet/>
      <dgm:spPr/>
      <dgm:t>
        <a:bodyPr/>
        <a:lstStyle/>
        <a:p>
          <a:endParaRPr lang="en-US"/>
        </a:p>
      </dgm:t>
    </dgm:pt>
    <dgm:pt modelId="{915EADCE-6F9B-4AF2-9A87-938FB56FB77E}" type="sibTrans" cxnId="{AEAAAF63-6EE8-4EE1-B9D6-F92B38091A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DB781B-13AE-4252-B67F-B675C07B9718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insert text, image, background in drawings</a:t>
          </a:r>
          <a:endParaRPr lang="en-US" dirty="0"/>
        </a:p>
      </dgm:t>
    </dgm:pt>
    <dgm:pt modelId="{E7605453-77E5-4E69-AD5D-47EA5DB84EED}" type="parTrans" cxnId="{8608EF79-26E2-48EE-AFC8-A137902A4C7E}">
      <dgm:prSet/>
      <dgm:spPr/>
      <dgm:t>
        <a:bodyPr/>
        <a:lstStyle/>
        <a:p>
          <a:endParaRPr lang="en-US"/>
        </a:p>
      </dgm:t>
    </dgm:pt>
    <dgm:pt modelId="{111CEFC9-0C27-4538-98C0-3F6A23CF1697}" type="sibTrans" cxnId="{8608EF79-26E2-48EE-AFC8-A137902A4C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6FB600-B522-4EB6-A357-D5BD2B38729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integrate all to make a promotional flyer</a:t>
          </a:r>
          <a:endParaRPr lang="en-US" dirty="0"/>
        </a:p>
      </dgm:t>
    </dgm:pt>
    <dgm:pt modelId="{FCEC527D-47E0-4ACC-B20D-B3C2AE5BF4C9}" type="parTrans" cxnId="{FAFE32C3-09CC-4049-8527-AA336092E939}">
      <dgm:prSet/>
      <dgm:spPr/>
      <dgm:t>
        <a:bodyPr/>
        <a:lstStyle/>
        <a:p>
          <a:endParaRPr lang="en-US"/>
        </a:p>
      </dgm:t>
    </dgm:pt>
    <dgm:pt modelId="{D253A9EB-582E-4B3B-9ABA-2AAA1953A503}" type="sibTrans" cxnId="{FAFE32C3-09CC-4049-8527-AA336092E939}">
      <dgm:prSet/>
      <dgm:spPr/>
      <dgm:t>
        <a:bodyPr/>
        <a:lstStyle/>
        <a:p>
          <a:endParaRPr lang="en-US"/>
        </a:p>
      </dgm:t>
    </dgm:pt>
    <dgm:pt modelId="{0B4A0262-3BB2-474B-8116-DEBA01F6E4EF}" type="pres">
      <dgm:prSet presAssocID="{BCCF5D63-C343-4CBF-A11E-C451613B9BFB}" presName="root" presStyleCnt="0">
        <dgm:presLayoutVars>
          <dgm:dir/>
          <dgm:resizeHandles val="exact"/>
        </dgm:presLayoutVars>
      </dgm:prSet>
      <dgm:spPr/>
    </dgm:pt>
    <dgm:pt modelId="{B035ACC1-2437-418B-8105-975345E2B1E1}" type="pres">
      <dgm:prSet presAssocID="{BCCF5D63-C343-4CBF-A11E-C451613B9BFB}" presName="container" presStyleCnt="0">
        <dgm:presLayoutVars>
          <dgm:dir/>
          <dgm:resizeHandles val="exact"/>
        </dgm:presLayoutVars>
      </dgm:prSet>
      <dgm:spPr/>
    </dgm:pt>
    <dgm:pt modelId="{9D1C3C30-716F-4877-AC20-8175359C292F}" type="pres">
      <dgm:prSet presAssocID="{27B6C88A-F0BA-4CAE-9B12-52CA3822F472}" presName="compNode" presStyleCnt="0"/>
      <dgm:spPr/>
    </dgm:pt>
    <dgm:pt modelId="{8AB3BC02-DBED-4AC2-84A9-68BA680F790E}" type="pres">
      <dgm:prSet presAssocID="{27B6C88A-F0BA-4CAE-9B12-52CA3822F472}" presName="iconBgRect" presStyleLbl="bgShp" presStyleIdx="0" presStyleCnt="3"/>
      <dgm:spPr/>
    </dgm:pt>
    <dgm:pt modelId="{681EE94E-E68F-4422-9814-420C876AFC30}" type="pres">
      <dgm:prSet presAssocID="{27B6C88A-F0BA-4CAE-9B12-52CA3822F47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A277C1D-8E37-44F4-A0B1-63237229AD06}" type="pres">
      <dgm:prSet presAssocID="{27B6C88A-F0BA-4CAE-9B12-52CA3822F472}" presName="spaceRect" presStyleCnt="0"/>
      <dgm:spPr/>
    </dgm:pt>
    <dgm:pt modelId="{CCA82CC0-7355-4A27-B033-FCA512AB5688}" type="pres">
      <dgm:prSet presAssocID="{27B6C88A-F0BA-4CAE-9B12-52CA3822F472}" presName="textRect" presStyleLbl="revTx" presStyleIdx="0" presStyleCnt="3">
        <dgm:presLayoutVars>
          <dgm:chMax val="1"/>
          <dgm:chPref val="1"/>
        </dgm:presLayoutVars>
      </dgm:prSet>
      <dgm:spPr/>
    </dgm:pt>
    <dgm:pt modelId="{7AEFAECE-E839-4C68-9CF8-871EBE723AB4}" type="pres">
      <dgm:prSet presAssocID="{915EADCE-6F9B-4AF2-9A87-938FB56FB77E}" presName="sibTrans" presStyleLbl="sibTrans2D1" presStyleIdx="0" presStyleCnt="0"/>
      <dgm:spPr/>
    </dgm:pt>
    <dgm:pt modelId="{1A025C45-C184-471A-B471-4A4A21C5CEBC}" type="pres">
      <dgm:prSet presAssocID="{D8DB781B-13AE-4252-B67F-B675C07B9718}" presName="compNode" presStyleCnt="0"/>
      <dgm:spPr/>
    </dgm:pt>
    <dgm:pt modelId="{093F6709-C585-4A92-87D8-A512460FD2E8}" type="pres">
      <dgm:prSet presAssocID="{D8DB781B-13AE-4252-B67F-B675C07B9718}" presName="iconBgRect" presStyleLbl="bgShp" presStyleIdx="1" presStyleCnt="3"/>
      <dgm:spPr/>
    </dgm:pt>
    <dgm:pt modelId="{7768CD0C-BCBA-4E1C-B464-5E2995A87BCA}" type="pres">
      <dgm:prSet presAssocID="{D8DB781B-13AE-4252-B67F-B675C07B97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32DF32E-01EF-4D34-9798-23BB2EDE172B}" type="pres">
      <dgm:prSet presAssocID="{D8DB781B-13AE-4252-B67F-B675C07B9718}" presName="spaceRect" presStyleCnt="0"/>
      <dgm:spPr/>
    </dgm:pt>
    <dgm:pt modelId="{309C539F-AECD-4FE7-A914-F9B7F39E81E7}" type="pres">
      <dgm:prSet presAssocID="{D8DB781B-13AE-4252-B67F-B675C07B9718}" presName="textRect" presStyleLbl="revTx" presStyleIdx="1" presStyleCnt="3">
        <dgm:presLayoutVars>
          <dgm:chMax val="1"/>
          <dgm:chPref val="1"/>
        </dgm:presLayoutVars>
      </dgm:prSet>
      <dgm:spPr/>
    </dgm:pt>
    <dgm:pt modelId="{D0411339-0442-4915-A4B9-3892F992DA0D}" type="pres">
      <dgm:prSet presAssocID="{111CEFC9-0C27-4538-98C0-3F6A23CF1697}" presName="sibTrans" presStyleLbl="sibTrans2D1" presStyleIdx="0" presStyleCnt="0"/>
      <dgm:spPr/>
    </dgm:pt>
    <dgm:pt modelId="{C89E2969-0778-443A-A07D-E6FCC32158B1}" type="pres">
      <dgm:prSet presAssocID="{626FB600-B522-4EB6-A357-D5BD2B387297}" presName="compNode" presStyleCnt="0"/>
      <dgm:spPr/>
    </dgm:pt>
    <dgm:pt modelId="{BD3AFEE1-C010-4B46-8DFE-E84B7DD377F4}" type="pres">
      <dgm:prSet presAssocID="{626FB600-B522-4EB6-A357-D5BD2B387297}" presName="iconBgRect" presStyleLbl="bgShp" presStyleIdx="2" presStyleCnt="3"/>
      <dgm:spPr/>
    </dgm:pt>
    <dgm:pt modelId="{0A687ECF-C149-436E-BA13-33E8DDF87CB9}" type="pres">
      <dgm:prSet presAssocID="{626FB600-B522-4EB6-A357-D5BD2B3872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055AED0-A23B-4249-9E2D-8EDA25492406}" type="pres">
      <dgm:prSet presAssocID="{626FB600-B522-4EB6-A357-D5BD2B387297}" presName="spaceRect" presStyleCnt="0"/>
      <dgm:spPr/>
    </dgm:pt>
    <dgm:pt modelId="{360AE93C-99EC-4CF1-B65F-638C10211012}" type="pres">
      <dgm:prSet presAssocID="{626FB600-B522-4EB6-A357-D5BD2B3872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8C0C1F-4E2B-42E9-B288-A13E7861C916}" type="presOf" srcId="{915EADCE-6F9B-4AF2-9A87-938FB56FB77E}" destId="{7AEFAECE-E839-4C68-9CF8-871EBE723AB4}" srcOrd="0" destOrd="0" presId="urn:microsoft.com/office/officeart/2018/2/layout/IconCircleList"/>
    <dgm:cxn modelId="{589AA15D-F51C-4DC9-8985-02F84FDF90C4}" type="presOf" srcId="{626FB600-B522-4EB6-A357-D5BD2B387297}" destId="{360AE93C-99EC-4CF1-B65F-638C10211012}" srcOrd="0" destOrd="0" presId="urn:microsoft.com/office/officeart/2018/2/layout/IconCircleList"/>
    <dgm:cxn modelId="{51F35463-BC5B-4B50-8F1A-236352551381}" type="presOf" srcId="{BCCF5D63-C343-4CBF-A11E-C451613B9BFB}" destId="{0B4A0262-3BB2-474B-8116-DEBA01F6E4EF}" srcOrd="0" destOrd="0" presId="urn:microsoft.com/office/officeart/2018/2/layout/IconCircleList"/>
    <dgm:cxn modelId="{AEAAAF63-6EE8-4EE1-B9D6-F92B38091A40}" srcId="{BCCF5D63-C343-4CBF-A11E-C451613B9BFB}" destId="{27B6C88A-F0BA-4CAE-9B12-52CA3822F472}" srcOrd="0" destOrd="0" parTransId="{4F6C0892-BFC1-47D5-AC40-E73B4AAF159C}" sibTransId="{915EADCE-6F9B-4AF2-9A87-938FB56FB77E}"/>
    <dgm:cxn modelId="{8608EF79-26E2-48EE-AFC8-A137902A4C7E}" srcId="{BCCF5D63-C343-4CBF-A11E-C451613B9BFB}" destId="{D8DB781B-13AE-4252-B67F-B675C07B9718}" srcOrd="1" destOrd="0" parTransId="{E7605453-77E5-4E69-AD5D-47EA5DB84EED}" sibTransId="{111CEFC9-0C27-4538-98C0-3F6A23CF1697}"/>
    <dgm:cxn modelId="{D0B9EC8C-F199-4FB5-B408-BDA03490AD91}" type="presOf" srcId="{27B6C88A-F0BA-4CAE-9B12-52CA3822F472}" destId="{CCA82CC0-7355-4A27-B033-FCA512AB5688}" srcOrd="0" destOrd="0" presId="urn:microsoft.com/office/officeart/2018/2/layout/IconCircleList"/>
    <dgm:cxn modelId="{FAFE32C3-09CC-4049-8527-AA336092E939}" srcId="{BCCF5D63-C343-4CBF-A11E-C451613B9BFB}" destId="{626FB600-B522-4EB6-A357-D5BD2B387297}" srcOrd="2" destOrd="0" parTransId="{FCEC527D-47E0-4ACC-B20D-B3C2AE5BF4C9}" sibTransId="{D253A9EB-582E-4B3B-9ABA-2AAA1953A503}"/>
    <dgm:cxn modelId="{B23CC6DE-4EC7-4CC5-8D02-EC360CB0651C}" type="presOf" srcId="{111CEFC9-0C27-4538-98C0-3F6A23CF1697}" destId="{D0411339-0442-4915-A4B9-3892F992DA0D}" srcOrd="0" destOrd="0" presId="urn:microsoft.com/office/officeart/2018/2/layout/IconCircleList"/>
    <dgm:cxn modelId="{AB4086EA-4FE2-48F8-AFE1-BCFC8CA8DEA1}" type="presOf" srcId="{D8DB781B-13AE-4252-B67F-B675C07B9718}" destId="{309C539F-AECD-4FE7-A914-F9B7F39E81E7}" srcOrd="0" destOrd="0" presId="urn:microsoft.com/office/officeart/2018/2/layout/IconCircleList"/>
    <dgm:cxn modelId="{1ECCBF9E-EDF0-4E86-A325-29831947CC9F}" type="presParOf" srcId="{0B4A0262-3BB2-474B-8116-DEBA01F6E4EF}" destId="{B035ACC1-2437-418B-8105-975345E2B1E1}" srcOrd="0" destOrd="0" presId="urn:microsoft.com/office/officeart/2018/2/layout/IconCircleList"/>
    <dgm:cxn modelId="{028CBB9A-57F4-4C38-A52E-E3DD15678B03}" type="presParOf" srcId="{B035ACC1-2437-418B-8105-975345E2B1E1}" destId="{9D1C3C30-716F-4877-AC20-8175359C292F}" srcOrd="0" destOrd="0" presId="urn:microsoft.com/office/officeart/2018/2/layout/IconCircleList"/>
    <dgm:cxn modelId="{655B8D85-2E46-4D22-9C60-255E817C451F}" type="presParOf" srcId="{9D1C3C30-716F-4877-AC20-8175359C292F}" destId="{8AB3BC02-DBED-4AC2-84A9-68BA680F790E}" srcOrd="0" destOrd="0" presId="urn:microsoft.com/office/officeart/2018/2/layout/IconCircleList"/>
    <dgm:cxn modelId="{D8A774AA-6C8F-40D3-A57D-DCCFE77A681F}" type="presParOf" srcId="{9D1C3C30-716F-4877-AC20-8175359C292F}" destId="{681EE94E-E68F-4422-9814-420C876AFC30}" srcOrd="1" destOrd="0" presId="urn:microsoft.com/office/officeart/2018/2/layout/IconCircleList"/>
    <dgm:cxn modelId="{C9652882-3F57-40CE-A2CC-7560170F6688}" type="presParOf" srcId="{9D1C3C30-716F-4877-AC20-8175359C292F}" destId="{0A277C1D-8E37-44F4-A0B1-63237229AD06}" srcOrd="2" destOrd="0" presId="urn:microsoft.com/office/officeart/2018/2/layout/IconCircleList"/>
    <dgm:cxn modelId="{C94776B2-E293-4290-A0DA-06EFA518878D}" type="presParOf" srcId="{9D1C3C30-716F-4877-AC20-8175359C292F}" destId="{CCA82CC0-7355-4A27-B033-FCA512AB5688}" srcOrd="3" destOrd="0" presId="urn:microsoft.com/office/officeart/2018/2/layout/IconCircleList"/>
    <dgm:cxn modelId="{B4068FF6-2E06-4716-B817-78252B113815}" type="presParOf" srcId="{B035ACC1-2437-418B-8105-975345E2B1E1}" destId="{7AEFAECE-E839-4C68-9CF8-871EBE723AB4}" srcOrd="1" destOrd="0" presId="urn:microsoft.com/office/officeart/2018/2/layout/IconCircleList"/>
    <dgm:cxn modelId="{50A46A67-2F86-45A0-BCE6-5235A75C1925}" type="presParOf" srcId="{B035ACC1-2437-418B-8105-975345E2B1E1}" destId="{1A025C45-C184-471A-B471-4A4A21C5CEBC}" srcOrd="2" destOrd="0" presId="urn:microsoft.com/office/officeart/2018/2/layout/IconCircleList"/>
    <dgm:cxn modelId="{79D469F1-1832-400C-9C7C-AF663949287F}" type="presParOf" srcId="{1A025C45-C184-471A-B471-4A4A21C5CEBC}" destId="{093F6709-C585-4A92-87D8-A512460FD2E8}" srcOrd="0" destOrd="0" presId="urn:microsoft.com/office/officeart/2018/2/layout/IconCircleList"/>
    <dgm:cxn modelId="{E8F606AC-C1E0-40FB-923D-9EF6CE2FE8FA}" type="presParOf" srcId="{1A025C45-C184-471A-B471-4A4A21C5CEBC}" destId="{7768CD0C-BCBA-4E1C-B464-5E2995A87BCA}" srcOrd="1" destOrd="0" presId="urn:microsoft.com/office/officeart/2018/2/layout/IconCircleList"/>
    <dgm:cxn modelId="{33228D94-5A15-4A53-855E-83A4A03400B1}" type="presParOf" srcId="{1A025C45-C184-471A-B471-4A4A21C5CEBC}" destId="{932DF32E-01EF-4D34-9798-23BB2EDE172B}" srcOrd="2" destOrd="0" presId="urn:microsoft.com/office/officeart/2018/2/layout/IconCircleList"/>
    <dgm:cxn modelId="{BD5C38A0-B05C-4B69-B37E-1323DCDA3004}" type="presParOf" srcId="{1A025C45-C184-471A-B471-4A4A21C5CEBC}" destId="{309C539F-AECD-4FE7-A914-F9B7F39E81E7}" srcOrd="3" destOrd="0" presId="urn:microsoft.com/office/officeart/2018/2/layout/IconCircleList"/>
    <dgm:cxn modelId="{91A80C14-3058-4713-870D-8548EDCE32FF}" type="presParOf" srcId="{B035ACC1-2437-418B-8105-975345E2B1E1}" destId="{D0411339-0442-4915-A4B9-3892F992DA0D}" srcOrd="3" destOrd="0" presId="urn:microsoft.com/office/officeart/2018/2/layout/IconCircleList"/>
    <dgm:cxn modelId="{E46AB84A-4558-40FB-ADF4-416B297BDE74}" type="presParOf" srcId="{B035ACC1-2437-418B-8105-975345E2B1E1}" destId="{C89E2969-0778-443A-A07D-E6FCC32158B1}" srcOrd="4" destOrd="0" presId="urn:microsoft.com/office/officeart/2018/2/layout/IconCircleList"/>
    <dgm:cxn modelId="{06F17623-7C17-419E-B1C8-5263BCA74F77}" type="presParOf" srcId="{C89E2969-0778-443A-A07D-E6FCC32158B1}" destId="{BD3AFEE1-C010-4B46-8DFE-E84B7DD377F4}" srcOrd="0" destOrd="0" presId="urn:microsoft.com/office/officeart/2018/2/layout/IconCircleList"/>
    <dgm:cxn modelId="{A28A1C48-FFC6-41F2-A4D0-C0F25752648F}" type="presParOf" srcId="{C89E2969-0778-443A-A07D-E6FCC32158B1}" destId="{0A687ECF-C149-436E-BA13-33E8DDF87CB9}" srcOrd="1" destOrd="0" presId="urn:microsoft.com/office/officeart/2018/2/layout/IconCircleList"/>
    <dgm:cxn modelId="{BEDA9F74-1D9B-4D37-8DA1-F703CC61CB9F}" type="presParOf" srcId="{C89E2969-0778-443A-A07D-E6FCC32158B1}" destId="{D055AED0-A23B-4249-9E2D-8EDA25492406}" srcOrd="2" destOrd="0" presId="urn:microsoft.com/office/officeart/2018/2/layout/IconCircleList"/>
    <dgm:cxn modelId="{BAD9276D-D742-4DC8-82F6-DD67DCB404B0}" type="presParOf" srcId="{C89E2969-0778-443A-A07D-E6FCC32158B1}" destId="{360AE93C-99EC-4CF1-B65F-638C1021101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CF5D63-C343-4CBF-A11E-C451613B9BF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B6C88A-F0BA-4CAE-9B12-52CA3822F4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communicate using email</a:t>
          </a:r>
          <a:endParaRPr lang="en-US" dirty="0"/>
        </a:p>
      </dgm:t>
    </dgm:pt>
    <dgm:pt modelId="{4F6C0892-BFC1-47D5-AC40-E73B4AAF159C}" type="parTrans" cxnId="{AEAAAF63-6EE8-4EE1-B9D6-F92B38091A40}">
      <dgm:prSet/>
      <dgm:spPr/>
      <dgm:t>
        <a:bodyPr/>
        <a:lstStyle/>
        <a:p>
          <a:endParaRPr lang="en-US"/>
        </a:p>
      </dgm:t>
    </dgm:pt>
    <dgm:pt modelId="{915EADCE-6F9B-4AF2-9A87-938FB56FB77E}" type="sibTrans" cxnId="{AEAAAF63-6EE8-4EE1-B9D6-F92B38091A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6FB600-B522-4EB6-A357-D5BD2B38729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write a professional email</a:t>
          </a:r>
          <a:endParaRPr lang="en-US" dirty="0"/>
        </a:p>
      </dgm:t>
    </dgm:pt>
    <dgm:pt modelId="{FCEC527D-47E0-4ACC-B20D-B3C2AE5BF4C9}" type="parTrans" cxnId="{FAFE32C3-09CC-4049-8527-AA336092E939}">
      <dgm:prSet/>
      <dgm:spPr/>
      <dgm:t>
        <a:bodyPr/>
        <a:lstStyle/>
        <a:p>
          <a:endParaRPr lang="en-US"/>
        </a:p>
      </dgm:t>
    </dgm:pt>
    <dgm:pt modelId="{D253A9EB-582E-4B3B-9ABA-2AAA1953A503}" type="sibTrans" cxnId="{FAFE32C3-09CC-4049-8527-AA336092E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ACF9FA9-7757-455C-85DA-6C37CA5B89C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reply of an email professionally</a:t>
          </a:r>
        </a:p>
      </dgm:t>
    </dgm:pt>
    <dgm:pt modelId="{9537887F-408D-428A-A389-09CA8E563E92}" type="parTrans" cxnId="{C1DDC257-5A72-4B55-B99F-F2B7CB924C28}">
      <dgm:prSet/>
      <dgm:spPr/>
    </dgm:pt>
    <dgm:pt modelId="{5E209D8F-5989-436E-B5BD-8BB776EBB6C1}" type="sibTrans" cxnId="{C1DDC257-5A72-4B55-B99F-F2B7CB924C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4A0262-3BB2-474B-8116-DEBA01F6E4EF}" type="pres">
      <dgm:prSet presAssocID="{BCCF5D63-C343-4CBF-A11E-C451613B9BFB}" presName="root" presStyleCnt="0">
        <dgm:presLayoutVars>
          <dgm:dir/>
          <dgm:resizeHandles val="exact"/>
        </dgm:presLayoutVars>
      </dgm:prSet>
      <dgm:spPr/>
    </dgm:pt>
    <dgm:pt modelId="{B035ACC1-2437-418B-8105-975345E2B1E1}" type="pres">
      <dgm:prSet presAssocID="{BCCF5D63-C343-4CBF-A11E-C451613B9BFB}" presName="container" presStyleCnt="0">
        <dgm:presLayoutVars>
          <dgm:dir/>
          <dgm:resizeHandles val="exact"/>
        </dgm:presLayoutVars>
      </dgm:prSet>
      <dgm:spPr/>
    </dgm:pt>
    <dgm:pt modelId="{9D1C3C30-716F-4877-AC20-8175359C292F}" type="pres">
      <dgm:prSet presAssocID="{27B6C88A-F0BA-4CAE-9B12-52CA3822F472}" presName="compNode" presStyleCnt="0"/>
      <dgm:spPr/>
    </dgm:pt>
    <dgm:pt modelId="{8AB3BC02-DBED-4AC2-84A9-68BA680F790E}" type="pres">
      <dgm:prSet presAssocID="{27B6C88A-F0BA-4CAE-9B12-52CA3822F472}" presName="iconBgRect" presStyleLbl="bgShp" presStyleIdx="0" presStyleCnt="3"/>
      <dgm:spPr/>
    </dgm:pt>
    <dgm:pt modelId="{681EE94E-E68F-4422-9814-420C876AFC30}" type="pres">
      <dgm:prSet presAssocID="{27B6C88A-F0BA-4CAE-9B12-52CA3822F47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A277C1D-8E37-44F4-A0B1-63237229AD06}" type="pres">
      <dgm:prSet presAssocID="{27B6C88A-F0BA-4CAE-9B12-52CA3822F472}" presName="spaceRect" presStyleCnt="0"/>
      <dgm:spPr/>
    </dgm:pt>
    <dgm:pt modelId="{CCA82CC0-7355-4A27-B033-FCA512AB5688}" type="pres">
      <dgm:prSet presAssocID="{27B6C88A-F0BA-4CAE-9B12-52CA3822F472}" presName="textRect" presStyleLbl="revTx" presStyleIdx="0" presStyleCnt="3">
        <dgm:presLayoutVars>
          <dgm:chMax val="1"/>
          <dgm:chPref val="1"/>
        </dgm:presLayoutVars>
      </dgm:prSet>
      <dgm:spPr/>
    </dgm:pt>
    <dgm:pt modelId="{7AEFAECE-E839-4C68-9CF8-871EBE723AB4}" type="pres">
      <dgm:prSet presAssocID="{915EADCE-6F9B-4AF2-9A87-938FB56FB77E}" presName="sibTrans" presStyleLbl="sibTrans2D1" presStyleIdx="0" presStyleCnt="0"/>
      <dgm:spPr/>
    </dgm:pt>
    <dgm:pt modelId="{C89E2969-0778-443A-A07D-E6FCC32158B1}" type="pres">
      <dgm:prSet presAssocID="{626FB600-B522-4EB6-A357-D5BD2B387297}" presName="compNode" presStyleCnt="0"/>
      <dgm:spPr/>
    </dgm:pt>
    <dgm:pt modelId="{BD3AFEE1-C010-4B46-8DFE-E84B7DD377F4}" type="pres">
      <dgm:prSet presAssocID="{626FB600-B522-4EB6-A357-D5BD2B387297}" presName="iconBgRect" presStyleLbl="bgShp" presStyleIdx="1" presStyleCnt="3"/>
      <dgm:spPr/>
    </dgm:pt>
    <dgm:pt modelId="{0A687ECF-C149-436E-BA13-33E8DDF87CB9}" type="pres">
      <dgm:prSet presAssocID="{626FB600-B522-4EB6-A357-D5BD2B3872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055AED0-A23B-4249-9E2D-8EDA25492406}" type="pres">
      <dgm:prSet presAssocID="{626FB600-B522-4EB6-A357-D5BD2B387297}" presName="spaceRect" presStyleCnt="0"/>
      <dgm:spPr/>
    </dgm:pt>
    <dgm:pt modelId="{360AE93C-99EC-4CF1-B65F-638C10211012}" type="pres">
      <dgm:prSet presAssocID="{626FB600-B522-4EB6-A357-D5BD2B387297}" presName="textRect" presStyleLbl="revTx" presStyleIdx="1" presStyleCnt="3">
        <dgm:presLayoutVars>
          <dgm:chMax val="1"/>
          <dgm:chPref val="1"/>
        </dgm:presLayoutVars>
      </dgm:prSet>
      <dgm:spPr/>
    </dgm:pt>
    <dgm:pt modelId="{8004ACA5-17FF-4D76-AC04-D0D780FE6589}" type="pres">
      <dgm:prSet presAssocID="{D253A9EB-582E-4B3B-9ABA-2AAA1953A503}" presName="sibTrans" presStyleLbl="sibTrans2D1" presStyleIdx="0" presStyleCnt="0"/>
      <dgm:spPr/>
    </dgm:pt>
    <dgm:pt modelId="{B3CEF57D-130E-461C-AC18-355FFA32481B}" type="pres">
      <dgm:prSet presAssocID="{DACF9FA9-7757-455C-85DA-6C37CA5B89C5}" presName="compNode" presStyleCnt="0"/>
      <dgm:spPr/>
    </dgm:pt>
    <dgm:pt modelId="{E984ABE1-957A-47AE-A10C-B52E1FEC9269}" type="pres">
      <dgm:prSet presAssocID="{DACF9FA9-7757-455C-85DA-6C37CA5B89C5}" presName="iconBgRect" presStyleLbl="bgShp" presStyleIdx="2" presStyleCnt="3"/>
      <dgm:spPr/>
    </dgm:pt>
    <dgm:pt modelId="{541BE653-084D-4E89-ACC4-B637D6FFA696}" type="pres">
      <dgm:prSet presAssocID="{DACF9FA9-7757-455C-85DA-6C37CA5B89C5}" presName="iconRect" presStyleLbl="node1" presStyleIdx="2" presStyleCnt="3"/>
      <dgm:spPr/>
    </dgm:pt>
    <dgm:pt modelId="{2A49B774-5919-46F7-B1FB-7362FE498BBE}" type="pres">
      <dgm:prSet presAssocID="{DACF9FA9-7757-455C-85DA-6C37CA5B89C5}" presName="spaceRect" presStyleCnt="0"/>
      <dgm:spPr/>
    </dgm:pt>
    <dgm:pt modelId="{7427CF58-2A1E-49A0-AFBD-71F607669E28}" type="pres">
      <dgm:prSet presAssocID="{DACF9FA9-7757-455C-85DA-6C37CA5B89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3E0110C-30F7-4935-AD3E-263BAC9F6331}" type="presOf" srcId="{27B6C88A-F0BA-4CAE-9B12-52CA3822F472}" destId="{CCA82CC0-7355-4A27-B033-FCA512AB5688}" srcOrd="0" destOrd="0" presId="urn:microsoft.com/office/officeart/2018/2/layout/IconCircleList"/>
    <dgm:cxn modelId="{1B1B502C-CB3E-421C-91EE-8049919B8047}" type="presOf" srcId="{DACF9FA9-7757-455C-85DA-6C37CA5B89C5}" destId="{7427CF58-2A1E-49A0-AFBD-71F607669E28}" srcOrd="0" destOrd="0" presId="urn:microsoft.com/office/officeart/2018/2/layout/IconCircleList"/>
    <dgm:cxn modelId="{51F35463-BC5B-4B50-8F1A-236352551381}" type="presOf" srcId="{BCCF5D63-C343-4CBF-A11E-C451613B9BFB}" destId="{0B4A0262-3BB2-474B-8116-DEBA01F6E4EF}" srcOrd="0" destOrd="0" presId="urn:microsoft.com/office/officeart/2018/2/layout/IconCircleList"/>
    <dgm:cxn modelId="{AEAAAF63-6EE8-4EE1-B9D6-F92B38091A40}" srcId="{BCCF5D63-C343-4CBF-A11E-C451613B9BFB}" destId="{27B6C88A-F0BA-4CAE-9B12-52CA3822F472}" srcOrd="0" destOrd="0" parTransId="{4F6C0892-BFC1-47D5-AC40-E73B4AAF159C}" sibTransId="{915EADCE-6F9B-4AF2-9A87-938FB56FB77E}"/>
    <dgm:cxn modelId="{C1DDC257-5A72-4B55-B99F-F2B7CB924C28}" srcId="{BCCF5D63-C343-4CBF-A11E-C451613B9BFB}" destId="{DACF9FA9-7757-455C-85DA-6C37CA5B89C5}" srcOrd="2" destOrd="0" parTransId="{9537887F-408D-428A-A389-09CA8E563E92}" sibTransId="{5E209D8F-5989-436E-B5BD-8BB776EBB6C1}"/>
    <dgm:cxn modelId="{13842EA6-2025-4F83-A402-DAF7F7B87918}" type="presOf" srcId="{D253A9EB-582E-4B3B-9ABA-2AAA1953A503}" destId="{8004ACA5-17FF-4D76-AC04-D0D780FE6589}" srcOrd="0" destOrd="0" presId="urn:microsoft.com/office/officeart/2018/2/layout/IconCircleList"/>
    <dgm:cxn modelId="{9FCA13B6-01DF-4605-987A-92E8BB9CCDE1}" type="presOf" srcId="{915EADCE-6F9B-4AF2-9A87-938FB56FB77E}" destId="{7AEFAECE-E839-4C68-9CF8-871EBE723AB4}" srcOrd="0" destOrd="0" presId="urn:microsoft.com/office/officeart/2018/2/layout/IconCircleList"/>
    <dgm:cxn modelId="{FAFE32C3-09CC-4049-8527-AA336092E939}" srcId="{BCCF5D63-C343-4CBF-A11E-C451613B9BFB}" destId="{626FB600-B522-4EB6-A357-D5BD2B387297}" srcOrd="1" destOrd="0" parTransId="{FCEC527D-47E0-4ACC-B20D-B3C2AE5BF4C9}" sibTransId="{D253A9EB-582E-4B3B-9ABA-2AAA1953A503}"/>
    <dgm:cxn modelId="{093F22ED-3C8E-40D0-8EAB-F09DFDFC9E42}" type="presOf" srcId="{626FB600-B522-4EB6-A357-D5BD2B387297}" destId="{360AE93C-99EC-4CF1-B65F-638C10211012}" srcOrd="0" destOrd="0" presId="urn:microsoft.com/office/officeart/2018/2/layout/IconCircleList"/>
    <dgm:cxn modelId="{C8CA72FA-965F-4D6B-B1CC-D8330359CFF5}" type="presParOf" srcId="{0B4A0262-3BB2-474B-8116-DEBA01F6E4EF}" destId="{B035ACC1-2437-418B-8105-975345E2B1E1}" srcOrd="0" destOrd="0" presId="urn:microsoft.com/office/officeart/2018/2/layout/IconCircleList"/>
    <dgm:cxn modelId="{61266EAA-110C-4B52-A083-33E542F292A2}" type="presParOf" srcId="{B035ACC1-2437-418B-8105-975345E2B1E1}" destId="{9D1C3C30-716F-4877-AC20-8175359C292F}" srcOrd="0" destOrd="0" presId="urn:microsoft.com/office/officeart/2018/2/layout/IconCircleList"/>
    <dgm:cxn modelId="{1FD165BE-B4DC-4387-8E47-2809A3013038}" type="presParOf" srcId="{9D1C3C30-716F-4877-AC20-8175359C292F}" destId="{8AB3BC02-DBED-4AC2-84A9-68BA680F790E}" srcOrd="0" destOrd="0" presId="urn:microsoft.com/office/officeart/2018/2/layout/IconCircleList"/>
    <dgm:cxn modelId="{2BF96513-F7B5-40B6-A3E1-C98E49BB3B51}" type="presParOf" srcId="{9D1C3C30-716F-4877-AC20-8175359C292F}" destId="{681EE94E-E68F-4422-9814-420C876AFC30}" srcOrd="1" destOrd="0" presId="urn:microsoft.com/office/officeart/2018/2/layout/IconCircleList"/>
    <dgm:cxn modelId="{46E1DE5B-7DB5-4CBF-98AC-D77C5B9BBF8C}" type="presParOf" srcId="{9D1C3C30-716F-4877-AC20-8175359C292F}" destId="{0A277C1D-8E37-44F4-A0B1-63237229AD06}" srcOrd="2" destOrd="0" presId="urn:microsoft.com/office/officeart/2018/2/layout/IconCircleList"/>
    <dgm:cxn modelId="{A519DAAA-CD97-49DB-AA31-1F02F3ADE516}" type="presParOf" srcId="{9D1C3C30-716F-4877-AC20-8175359C292F}" destId="{CCA82CC0-7355-4A27-B033-FCA512AB5688}" srcOrd="3" destOrd="0" presId="urn:microsoft.com/office/officeart/2018/2/layout/IconCircleList"/>
    <dgm:cxn modelId="{450B8387-5829-4F1D-B5BF-A06DC4E475B7}" type="presParOf" srcId="{B035ACC1-2437-418B-8105-975345E2B1E1}" destId="{7AEFAECE-E839-4C68-9CF8-871EBE723AB4}" srcOrd="1" destOrd="0" presId="urn:microsoft.com/office/officeart/2018/2/layout/IconCircleList"/>
    <dgm:cxn modelId="{E22E25BD-0854-4483-B04E-4F5942342698}" type="presParOf" srcId="{B035ACC1-2437-418B-8105-975345E2B1E1}" destId="{C89E2969-0778-443A-A07D-E6FCC32158B1}" srcOrd="2" destOrd="0" presId="urn:microsoft.com/office/officeart/2018/2/layout/IconCircleList"/>
    <dgm:cxn modelId="{410F2A70-6120-4CC4-8CF2-426ADA3DF3BA}" type="presParOf" srcId="{C89E2969-0778-443A-A07D-E6FCC32158B1}" destId="{BD3AFEE1-C010-4B46-8DFE-E84B7DD377F4}" srcOrd="0" destOrd="0" presId="urn:microsoft.com/office/officeart/2018/2/layout/IconCircleList"/>
    <dgm:cxn modelId="{EA953860-BA87-46BB-A69C-E5523B09A16E}" type="presParOf" srcId="{C89E2969-0778-443A-A07D-E6FCC32158B1}" destId="{0A687ECF-C149-436E-BA13-33E8DDF87CB9}" srcOrd="1" destOrd="0" presId="urn:microsoft.com/office/officeart/2018/2/layout/IconCircleList"/>
    <dgm:cxn modelId="{0153706E-FC54-4AAD-849B-E734AC7B6557}" type="presParOf" srcId="{C89E2969-0778-443A-A07D-E6FCC32158B1}" destId="{D055AED0-A23B-4249-9E2D-8EDA25492406}" srcOrd="2" destOrd="0" presId="urn:microsoft.com/office/officeart/2018/2/layout/IconCircleList"/>
    <dgm:cxn modelId="{05F901F4-BC17-496D-B3B1-1DD671FDAB6D}" type="presParOf" srcId="{C89E2969-0778-443A-A07D-E6FCC32158B1}" destId="{360AE93C-99EC-4CF1-B65F-638C10211012}" srcOrd="3" destOrd="0" presId="urn:microsoft.com/office/officeart/2018/2/layout/IconCircleList"/>
    <dgm:cxn modelId="{23572FC7-D760-487D-B54F-DE5C2EA1DF73}" type="presParOf" srcId="{B035ACC1-2437-418B-8105-975345E2B1E1}" destId="{8004ACA5-17FF-4D76-AC04-D0D780FE6589}" srcOrd="3" destOrd="0" presId="urn:microsoft.com/office/officeart/2018/2/layout/IconCircleList"/>
    <dgm:cxn modelId="{32B22993-3A30-4A37-B5B7-EC6CB02B3524}" type="presParOf" srcId="{B035ACC1-2437-418B-8105-975345E2B1E1}" destId="{B3CEF57D-130E-461C-AC18-355FFA32481B}" srcOrd="4" destOrd="0" presId="urn:microsoft.com/office/officeart/2018/2/layout/IconCircleList"/>
    <dgm:cxn modelId="{B7D3E862-051C-4FED-A417-6DD26FCB7469}" type="presParOf" srcId="{B3CEF57D-130E-461C-AC18-355FFA32481B}" destId="{E984ABE1-957A-47AE-A10C-B52E1FEC9269}" srcOrd="0" destOrd="0" presId="urn:microsoft.com/office/officeart/2018/2/layout/IconCircleList"/>
    <dgm:cxn modelId="{7DEEDE7B-2395-40C4-8EF7-F38FD269883A}" type="presParOf" srcId="{B3CEF57D-130E-461C-AC18-355FFA32481B}" destId="{541BE653-084D-4E89-ACC4-B637D6FFA696}" srcOrd="1" destOrd="0" presId="urn:microsoft.com/office/officeart/2018/2/layout/IconCircleList"/>
    <dgm:cxn modelId="{1284A5CD-F0D1-4004-BFE2-A97AD462565E}" type="presParOf" srcId="{B3CEF57D-130E-461C-AC18-355FFA32481B}" destId="{2A49B774-5919-46F7-B1FB-7362FE498BBE}" srcOrd="2" destOrd="0" presId="urn:microsoft.com/office/officeart/2018/2/layout/IconCircleList"/>
    <dgm:cxn modelId="{D101E695-AD7A-47E3-B3FE-CD2988AB44B2}" type="presParOf" srcId="{B3CEF57D-130E-461C-AC18-355FFA32481B}" destId="{7427CF58-2A1E-49A0-AFBD-71F607669E2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CF5D63-C343-4CBF-A11E-C451613B9BF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B6C88A-F0BA-4CAE-9B12-52CA3822F4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understand online scams</a:t>
          </a:r>
          <a:endParaRPr lang="en-US" dirty="0"/>
        </a:p>
      </dgm:t>
    </dgm:pt>
    <dgm:pt modelId="{4F6C0892-BFC1-47D5-AC40-E73B4AAF159C}" type="parTrans" cxnId="{AEAAAF63-6EE8-4EE1-B9D6-F92B38091A40}">
      <dgm:prSet/>
      <dgm:spPr/>
      <dgm:t>
        <a:bodyPr/>
        <a:lstStyle/>
        <a:p>
          <a:endParaRPr lang="en-US"/>
        </a:p>
      </dgm:t>
    </dgm:pt>
    <dgm:pt modelId="{915EADCE-6F9B-4AF2-9A87-938FB56FB77E}" type="sibTrans" cxnId="{AEAAAF63-6EE8-4EE1-B9D6-F92B38091A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6FB600-B522-4EB6-A357-D5BD2B387297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How to avoid online scams</a:t>
          </a:r>
          <a:endParaRPr lang="en-US" dirty="0"/>
        </a:p>
      </dgm:t>
    </dgm:pt>
    <dgm:pt modelId="{FCEC527D-47E0-4ACC-B20D-B3C2AE5BF4C9}" type="parTrans" cxnId="{FAFE32C3-09CC-4049-8527-AA336092E939}">
      <dgm:prSet/>
      <dgm:spPr/>
      <dgm:t>
        <a:bodyPr/>
        <a:lstStyle/>
        <a:p>
          <a:endParaRPr lang="en-US"/>
        </a:p>
      </dgm:t>
    </dgm:pt>
    <dgm:pt modelId="{D253A9EB-582E-4B3B-9ABA-2AAA1953A503}" type="sibTrans" cxnId="{FAFE32C3-09CC-4049-8527-AA336092E939}">
      <dgm:prSet/>
      <dgm:spPr/>
      <dgm:t>
        <a:bodyPr/>
        <a:lstStyle/>
        <a:p>
          <a:endParaRPr lang="en-US"/>
        </a:p>
      </dgm:t>
    </dgm:pt>
    <dgm:pt modelId="{0B4A0262-3BB2-474B-8116-DEBA01F6E4EF}" type="pres">
      <dgm:prSet presAssocID="{BCCF5D63-C343-4CBF-A11E-C451613B9BFB}" presName="root" presStyleCnt="0">
        <dgm:presLayoutVars>
          <dgm:dir/>
          <dgm:resizeHandles val="exact"/>
        </dgm:presLayoutVars>
      </dgm:prSet>
      <dgm:spPr/>
    </dgm:pt>
    <dgm:pt modelId="{B035ACC1-2437-418B-8105-975345E2B1E1}" type="pres">
      <dgm:prSet presAssocID="{BCCF5D63-C343-4CBF-A11E-C451613B9BFB}" presName="container" presStyleCnt="0">
        <dgm:presLayoutVars>
          <dgm:dir/>
          <dgm:resizeHandles val="exact"/>
        </dgm:presLayoutVars>
      </dgm:prSet>
      <dgm:spPr/>
    </dgm:pt>
    <dgm:pt modelId="{9D1C3C30-716F-4877-AC20-8175359C292F}" type="pres">
      <dgm:prSet presAssocID="{27B6C88A-F0BA-4CAE-9B12-52CA3822F472}" presName="compNode" presStyleCnt="0"/>
      <dgm:spPr/>
    </dgm:pt>
    <dgm:pt modelId="{8AB3BC02-DBED-4AC2-84A9-68BA680F790E}" type="pres">
      <dgm:prSet presAssocID="{27B6C88A-F0BA-4CAE-9B12-52CA3822F472}" presName="iconBgRect" presStyleLbl="bgShp" presStyleIdx="0" presStyleCnt="2"/>
      <dgm:spPr/>
    </dgm:pt>
    <dgm:pt modelId="{681EE94E-E68F-4422-9814-420C876AFC30}" type="pres">
      <dgm:prSet presAssocID="{27B6C88A-F0BA-4CAE-9B12-52CA3822F4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A277C1D-8E37-44F4-A0B1-63237229AD06}" type="pres">
      <dgm:prSet presAssocID="{27B6C88A-F0BA-4CAE-9B12-52CA3822F472}" presName="spaceRect" presStyleCnt="0"/>
      <dgm:spPr/>
    </dgm:pt>
    <dgm:pt modelId="{CCA82CC0-7355-4A27-B033-FCA512AB5688}" type="pres">
      <dgm:prSet presAssocID="{27B6C88A-F0BA-4CAE-9B12-52CA3822F472}" presName="textRect" presStyleLbl="revTx" presStyleIdx="0" presStyleCnt="2">
        <dgm:presLayoutVars>
          <dgm:chMax val="1"/>
          <dgm:chPref val="1"/>
        </dgm:presLayoutVars>
      </dgm:prSet>
      <dgm:spPr/>
    </dgm:pt>
    <dgm:pt modelId="{7AEFAECE-E839-4C68-9CF8-871EBE723AB4}" type="pres">
      <dgm:prSet presAssocID="{915EADCE-6F9B-4AF2-9A87-938FB56FB77E}" presName="sibTrans" presStyleLbl="sibTrans2D1" presStyleIdx="0" presStyleCnt="0"/>
      <dgm:spPr/>
    </dgm:pt>
    <dgm:pt modelId="{C89E2969-0778-443A-A07D-E6FCC32158B1}" type="pres">
      <dgm:prSet presAssocID="{626FB600-B522-4EB6-A357-D5BD2B387297}" presName="compNode" presStyleCnt="0"/>
      <dgm:spPr/>
    </dgm:pt>
    <dgm:pt modelId="{BD3AFEE1-C010-4B46-8DFE-E84B7DD377F4}" type="pres">
      <dgm:prSet presAssocID="{626FB600-B522-4EB6-A357-D5BD2B387297}" presName="iconBgRect" presStyleLbl="bgShp" presStyleIdx="1" presStyleCnt="2"/>
      <dgm:spPr/>
    </dgm:pt>
    <dgm:pt modelId="{0A687ECF-C149-436E-BA13-33E8DDF87CB9}" type="pres">
      <dgm:prSet presAssocID="{626FB600-B522-4EB6-A357-D5BD2B38729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055AED0-A23B-4249-9E2D-8EDA25492406}" type="pres">
      <dgm:prSet presAssocID="{626FB600-B522-4EB6-A357-D5BD2B387297}" presName="spaceRect" presStyleCnt="0"/>
      <dgm:spPr/>
    </dgm:pt>
    <dgm:pt modelId="{360AE93C-99EC-4CF1-B65F-638C10211012}" type="pres">
      <dgm:prSet presAssocID="{626FB600-B522-4EB6-A357-D5BD2B38729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98C0C1F-4E2B-42E9-B288-A13E7861C916}" type="presOf" srcId="{915EADCE-6F9B-4AF2-9A87-938FB56FB77E}" destId="{7AEFAECE-E839-4C68-9CF8-871EBE723AB4}" srcOrd="0" destOrd="0" presId="urn:microsoft.com/office/officeart/2018/2/layout/IconCircleList"/>
    <dgm:cxn modelId="{589AA15D-F51C-4DC9-8985-02F84FDF90C4}" type="presOf" srcId="{626FB600-B522-4EB6-A357-D5BD2B387297}" destId="{360AE93C-99EC-4CF1-B65F-638C10211012}" srcOrd="0" destOrd="0" presId="urn:microsoft.com/office/officeart/2018/2/layout/IconCircleList"/>
    <dgm:cxn modelId="{51F35463-BC5B-4B50-8F1A-236352551381}" type="presOf" srcId="{BCCF5D63-C343-4CBF-A11E-C451613B9BFB}" destId="{0B4A0262-3BB2-474B-8116-DEBA01F6E4EF}" srcOrd="0" destOrd="0" presId="urn:microsoft.com/office/officeart/2018/2/layout/IconCircleList"/>
    <dgm:cxn modelId="{AEAAAF63-6EE8-4EE1-B9D6-F92B38091A40}" srcId="{BCCF5D63-C343-4CBF-A11E-C451613B9BFB}" destId="{27B6C88A-F0BA-4CAE-9B12-52CA3822F472}" srcOrd="0" destOrd="0" parTransId="{4F6C0892-BFC1-47D5-AC40-E73B4AAF159C}" sibTransId="{915EADCE-6F9B-4AF2-9A87-938FB56FB77E}"/>
    <dgm:cxn modelId="{D0B9EC8C-F199-4FB5-B408-BDA03490AD91}" type="presOf" srcId="{27B6C88A-F0BA-4CAE-9B12-52CA3822F472}" destId="{CCA82CC0-7355-4A27-B033-FCA512AB5688}" srcOrd="0" destOrd="0" presId="urn:microsoft.com/office/officeart/2018/2/layout/IconCircleList"/>
    <dgm:cxn modelId="{FAFE32C3-09CC-4049-8527-AA336092E939}" srcId="{BCCF5D63-C343-4CBF-A11E-C451613B9BFB}" destId="{626FB600-B522-4EB6-A357-D5BD2B387297}" srcOrd="1" destOrd="0" parTransId="{FCEC527D-47E0-4ACC-B20D-B3C2AE5BF4C9}" sibTransId="{D253A9EB-582E-4B3B-9ABA-2AAA1953A503}"/>
    <dgm:cxn modelId="{1ECCBF9E-EDF0-4E86-A325-29831947CC9F}" type="presParOf" srcId="{0B4A0262-3BB2-474B-8116-DEBA01F6E4EF}" destId="{B035ACC1-2437-418B-8105-975345E2B1E1}" srcOrd="0" destOrd="0" presId="urn:microsoft.com/office/officeart/2018/2/layout/IconCircleList"/>
    <dgm:cxn modelId="{028CBB9A-57F4-4C38-A52E-E3DD15678B03}" type="presParOf" srcId="{B035ACC1-2437-418B-8105-975345E2B1E1}" destId="{9D1C3C30-716F-4877-AC20-8175359C292F}" srcOrd="0" destOrd="0" presId="urn:microsoft.com/office/officeart/2018/2/layout/IconCircleList"/>
    <dgm:cxn modelId="{655B8D85-2E46-4D22-9C60-255E817C451F}" type="presParOf" srcId="{9D1C3C30-716F-4877-AC20-8175359C292F}" destId="{8AB3BC02-DBED-4AC2-84A9-68BA680F790E}" srcOrd="0" destOrd="0" presId="urn:microsoft.com/office/officeart/2018/2/layout/IconCircleList"/>
    <dgm:cxn modelId="{D8A774AA-6C8F-40D3-A57D-DCCFE77A681F}" type="presParOf" srcId="{9D1C3C30-716F-4877-AC20-8175359C292F}" destId="{681EE94E-E68F-4422-9814-420C876AFC30}" srcOrd="1" destOrd="0" presId="urn:microsoft.com/office/officeart/2018/2/layout/IconCircleList"/>
    <dgm:cxn modelId="{C9652882-3F57-40CE-A2CC-7560170F6688}" type="presParOf" srcId="{9D1C3C30-716F-4877-AC20-8175359C292F}" destId="{0A277C1D-8E37-44F4-A0B1-63237229AD06}" srcOrd="2" destOrd="0" presId="urn:microsoft.com/office/officeart/2018/2/layout/IconCircleList"/>
    <dgm:cxn modelId="{C94776B2-E293-4290-A0DA-06EFA518878D}" type="presParOf" srcId="{9D1C3C30-716F-4877-AC20-8175359C292F}" destId="{CCA82CC0-7355-4A27-B033-FCA512AB5688}" srcOrd="3" destOrd="0" presId="urn:microsoft.com/office/officeart/2018/2/layout/IconCircleList"/>
    <dgm:cxn modelId="{B4068FF6-2E06-4716-B817-78252B113815}" type="presParOf" srcId="{B035ACC1-2437-418B-8105-975345E2B1E1}" destId="{7AEFAECE-E839-4C68-9CF8-871EBE723AB4}" srcOrd="1" destOrd="0" presId="urn:microsoft.com/office/officeart/2018/2/layout/IconCircleList"/>
    <dgm:cxn modelId="{E46AB84A-4558-40FB-ADF4-416B297BDE74}" type="presParOf" srcId="{B035ACC1-2437-418B-8105-975345E2B1E1}" destId="{C89E2969-0778-443A-A07D-E6FCC32158B1}" srcOrd="2" destOrd="0" presId="urn:microsoft.com/office/officeart/2018/2/layout/IconCircleList"/>
    <dgm:cxn modelId="{06F17623-7C17-419E-B1C8-5263BCA74F77}" type="presParOf" srcId="{C89E2969-0778-443A-A07D-E6FCC32158B1}" destId="{BD3AFEE1-C010-4B46-8DFE-E84B7DD377F4}" srcOrd="0" destOrd="0" presId="urn:microsoft.com/office/officeart/2018/2/layout/IconCircleList"/>
    <dgm:cxn modelId="{A28A1C48-FFC6-41F2-A4D0-C0F25752648F}" type="presParOf" srcId="{C89E2969-0778-443A-A07D-E6FCC32158B1}" destId="{0A687ECF-C149-436E-BA13-33E8DDF87CB9}" srcOrd="1" destOrd="0" presId="urn:microsoft.com/office/officeart/2018/2/layout/IconCircleList"/>
    <dgm:cxn modelId="{BEDA9F74-1D9B-4D37-8DA1-F703CC61CB9F}" type="presParOf" srcId="{C89E2969-0778-443A-A07D-E6FCC32158B1}" destId="{D055AED0-A23B-4249-9E2D-8EDA25492406}" srcOrd="2" destOrd="0" presId="urn:microsoft.com/office/officeart/2018/2/layout/IconCircleList"/>
    <dgm:cxn modelId="{BAD9276D-D742-4DC8-82F6-DD67DCB404B0}" type="presParOf" srcId="{C89E2969-0778-443A-A07D-E6FCC32158B1}" destId="{360AE93C-99EC-4CF1-B65F-638C1021101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CCF5D63-C343-4CBF-A11E-C451613B9BF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B6C88A-F0BA-4CAE-9B12-52CA3822F4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alibri Light" panose="020F0302020204030204"/>
            </a:rPr>
            <a:t>How hackers hack passwords</a:t>
          </a:r>
          <a:endParaRPr lang="en-US"/>
        </a:p>
      </dgm:t>
    </dgm:pt>
    <dgm:pt modelId="{4F6C0892-BFC1-47D5-AC40-E73B4AAF159C}" type="parTrans" cxnId="{AEAAAF63-6EE8-4EE1-B9D6-F92B38091A40}">
      <dgm:prSet/>
      <dgm:spPr/>
      <dgm:t>
        <a:bodyPr/>
        <a:lstStyle/>
        <a:p>
          <a:endParaRPr lang="en-US"/>
        </a:p>
      </dgm:t>
    </dgm:pt>
    <dgm:pt modelId="{915EADCE-6F9B-4AF2-9A87-938FB56FB77E}" type="sibTrans" cxnId="{AEAAAF63-6EE8-4EE1-B9D6-F92B38091A40}">
      <dgm:prSet/>
      <dgm:spPr/>
      <dgm:t>
        <a:bodyPr/>
        <a:lstStyle/>
        <a:p>
          <a:endParaRPr lang="en-US"/>
        </a:p>
      </dgm:t>
    </dgm:pt>
    <dgm:pt modelId="{626FB600-B522-4EB6-A357-D5BD2B38729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alibri Light" panose="020F0302020204030204"/>
            </a:rPr>
            <a:t>How passwords are hacked</a:t>
          </a:r>
          <a:endParaRPr lang="en-US"/>
        </a:p>
      </dgm:t>
    </dgm:pt>
    <dgm:pt modelId="{FCEC527D-47E0-4ACC-B20D-B3C2AE5BF4C9}" type="parTrans" cxnId="{FAFE32C3-09CC-4049-8527-AA336092E939}">
      <dgm:prSet/>
      <dgm:spPr/>
      <dgm:t>
        <a:bodyPr/>
        <a:lstStyle/>
        <a:p>
          <a:endParaRPr lang="en-US"/>
        </a:p>
      </dgm:t>
    </dgm:pt>
    <dgm:pt modelId="{D253A9EB-582E-4B3B-9ABA-2AAA1953A503}" type="sibTrans" cxnId="{FAFE32C3-09CC-4049-8527-AA336092E939}">
      <dgm:prSet/>
      <dgm:spPr/>
      <dgm:t>
        <a:bodyPr/>
        <a:lstStyle/>
        <a:p>
          <a:endParaRPr lang="en-US"/>
        </a:p>
      </dgm:t>
    </dgm:pt>
    <dgm:pt modelId="{45480D16-9929-497B-B934-550CD328188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alibri Light" panose="020F0302020204030204"/>
            </a:rPr>
            <a:t>How to safeguard passwords</a:t>
          </a:r>
        </a:p>
      </dgm:t>
    </dgm:pt>
    <dgm:pt modelId="{7D5B574B-DFDC-435D-8B91-18D40BAD1B08}" type="parTrans" cxnId="{7E64D425-E3FA-487E-9350-B2B8DB3C340F}">
      <dgm:prSet/>
      <dgm:spPr/>
    </dgm:pt>
    <dgm:pt modelId="{431F728C-A841-4AF5-95BD-CCF7A3323AD3}" type="sibTrans" cxnId="{7E64D425-E3FA-487E-9350-B2B8DB3C340F}">
      <dgm:prSet/>
      <dgm:spPr/>
    </dgm:pt>
    <dgm:pt modelId="{A3815A48-5476-4B0D-80A0-C8503606CDDE}" type="pres">
      <dgm:prSet presAssocID="{BCCF5D63-C343-4CBF-A11E-C451613B9BFB}" presName="root" presStyleCnt="0">
        <dgm:presLayoutVars>
          <dgm:dir/>
          <dgm:resizeHandles val="exact"/>
        </dgm:presLayoutVars>
      </dgm:prSet>
      <dgm:spPr/>
    </dgm:pt>
    <dgm:pt modelId="{82757414-9B6F-4ECF-9F5E-9D0A2A69787D}" type="pres">
      <dgm:prSet presAssocID="{27B6C88A-F0BA-4CAE-9B12-52CA3822F472}" presName="compNode" presStyleCnt="0"/>
      <dgm:spPr/>
    </dgm:pt>
    <dgm:pt modelId="{8FA446E5-6280-43C5-BFAC-4331D8A4FE0D}" type="pres">
      <dgm:prSet presAssocID="{27B6C88A-F0BA-4CAE-9B12-52CA3822F47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E42C379-C348-4D56-B7AB-E93F9D1FE8EF}" type="pres">
      <dgm:prSet presAssocID="{27B6C88A-F0BA-4CAE-9B12-52CA3822F472}" presName="spaceRect" presStyleCnt="0"/>
      <dgm:spPr/>
    </dgm:pt>
    <dgm:pt modelId="{F6B89A63-236B-47F6-9C78-D369760886BF}" type="pres">
      <dgm:prSet presAssocID="{27B6C88A-F0BA-4CAE-9B12-52CA3822F472}" presName="textRect" presStyleLbl="revTx" presStyleIdx="0" presStyleCnt="3">
        <dgm:presLayoutVars>
          <dgm:chMax val="1"/>
          <dgm:chPref val="1"/>
        </dgm:presLayoutVars>
      </dgm:prSet>
      <dgm:spPr/>
    </dgm:pt>
    <dgm:pt modelId="{E54572CF-9D73-4120-9F46-EA69104B37CB}" type="pres">
      <dgm:prSet presAssocID="{915EADCE-6F9B-4AF2-9A87-938FB56FB77E}" presName="sibTrans" presStyleCnt="0"/>
      <dgm:spPr/>
    </dgm:pt>
    <dgm:pt modelId="{3352DD68-6EF9-42C0-80C3-371DECA831B7}" type="pres">
      <dgm:prSet presAssocID="{626FB600-B522-4EB6-A357-D5BD2B387297}" presName="compNode" presStyleCnt="0"/>
      <dgm:spPr/>
    </dgm:pt>
    <dgm:pt modelId="{18A6F7F4-A4D1-4A75-B976-33BFAF955CEC}" type="pres">
      <dgm:prSet presAssocID="{626FB600-B522-4EB6-A357-D5BD2B3872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EADABAA0-8D18-4419-9194-0909619D6169}" type="pres">
      <dgm:prSet presAssocID="{626FB600-B522-4EB6-A357-D5BD2B387297}" presName="spaceRect" presStyleCnt="0"/>
      <dgm:spPr/>
    </dgm:pt>
    <dgm:pt modelId="{E93B4BBC-7007-4D9A-A53B-CA2F823AB071}" type="pres">
      <dgm:prSet presAssocID="{626FB600-B522-4EB6-A357-D5BD2B387297}" presName="textRect" presStyleLbl="revTx" presStyleIdx="1" presStyleCnt="3">
        <dgm:presLayoutVars>
          <dgm:chMax val="1"/>
          <dgm:chPref val="1"/>
        </dgm:presLayoutVars>
      </dgm:prSet>
      <dgm:spPr/>
    </dgm:pt>
    <dgm:pt modelId="{0977D958-7405-4A22-A01E-64973D4397CC}" type="pres">
      <dgm:prSet presAssocID="{D253A9EB-582E-4B3B-9ABA-2AAA1953A503}" presName="sibTrans" presStyleCnt="0"/>
      <dgm:spPr/>
    </dgm:pt>
    <dgm:pt modelId="{BC284592-C690-4864-8130-EBB779AE33AD}" type="pres">
      <dgm:prSet presAssocID="{45480D16-9929-497B-B934-550CD328188D}" presName="compNode" presStyleCnt="0"/>
      <dgm:spPr/>
    </dgm:pt>
    <dgm:pt modelId="{0E5B23AB-B2DB-4EEA-862D-C3226BEFF96A}" type="pres">
      <dgm:prSet presAssocID="{45480D16-9929-497B-B934-550CD32818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C56D96E7-BF1B-4B36-902A-F1379BCECF36}" type="pres">
      <dgm:prSet presAssocID="{45480D16-9929-497B-B934-550CD328188D}" presName="spaceRect" presStyleCnt="0"/>
      <dgm:spPr/>
    </dgm:pt>
    <dgm:pt modelId="{2910D7F2-49CC-45C9-878A-D4206C5176B6}" type="pres">
      <dgm:prSet presAssocID="{45480D16-9929-497B-B934-550CD328188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64D425-E3FA-487E-9350-B2B8DB3C340F}" srcId="{BCCF5D63-C343-4CBF-A11E-C451613B9BFB}" destId="{45480D16-9929-497B-B934-550CD328188D}" srcOrd="2" destOrd="0" parTransId="{7D5B574B-DFDC-435D-8B91-18D40BAD1B08}" sibTransId="{431F728C-A841-4AF5-95BD-CCF7A3323AD3}"/>
    <dgm:cxn modelId="{AEAAAF63-6EE8-4EE1-B9D6-F92B38091A40}" srcId="{BCCF5D63-C343-4CBF-A11E-C451613B9BFB}" destId="{27B6C88A-F0BA-4CAE-9B12-52CA3822F472}" srcOrd="0" destOrd="0" parTransId="{4F6C0892-BFC1-47D5-AC40-E73B4AAF159C}" sibTransId="{915EADCE-6F9B-4AF2-9A87-938FB56FB77E}"/>
    <dgm:cxn modelId="{398E5274-92FF-4D0B-AC73-76403AD2565D}" type="presOf" srcId="{27B6C88A-F0BA-4CAE-9B12-52CA3822F472}" destId="{F6B89A63-236B-47F6-9C78-D369760886BF}" srcOrd="0" destOrd="0" presId="urn:microsoft.com/office/officeart/2018/2/layout/IconLabelList"/>
    <dgm:cxn modelId="{88755AA0-F3A8-4F49-9AF0-2EDC3B8C4519}" type="presOf" srcId="{45480D16-9929-497B-B934-550CD328188D}" destId="{2910D7F2-49CC-45C9-878A-D4206C5176B6}" srcOrd="0" destOrd="0" presId="urn:microsoft.com/office/officeart/2018/2/layout/IconLabelList"/>
    <dgm:cxn modelId="{EB3CDDB7-2AE7-4F72-80FC-7BACCB913592}" type="presOf" srcId="{626FB600-B522-4EB6-A357-D5BD2B387297}" destId="{E93B4BBC-7007-4D9A-A53B-CA2F823AB071}" srcOrd="0" destOrd="0" presId="urn:microsoft.com/office/officeart/2018/2/layout/IconLabelList"/>
    <dgm:cxn modelId="{FAFE32C3-09CC-4049-8527-AA336092E939}" srcId="{BCCF5D63-C343-4CBF-A11E-C451613B9BFB}" destId="{626FB600-B522-4EB6-A357-D5BD2B387297}" srcOrd="1" destOrd="0" parTransId="{FCEC527D-47E0-4ACC-B20D-B3C2AE5BF4C9}" sibTransId="{D253A9EB-582E-4B3B-9ABA-2AAA1953A503}"/>
    <dgm:cxn modelId="{929F81D8-EFDC-4ADF-B81A-1444B73D5A8B}" type="presOf" srcId="{BCCF5D63-C343-4CBF-A11E-C451613B9BFB}" destId="{A3815A48-5476-4B0D-80A0-C8503606CDDE}" srcOrd="0" destOrd="0" presId="urn:microsoft.com/office/officeart/2018/2/layout/IconLabelList"/>
    <dgm:cxn modelId="{59904DCD-F73A-4561-A681-463F425AAA9D}" type="presParOf" srcId="{A3815A48-5476-4B0D-80A0-C8503606CDDE}" destId="{82757414-9B6F-4ECF-9F5E-9D0A2A69787D}" srcOrd="0" destOrd="0" presId="urn:microsoft.com/office/officeart/2018/2/layout/IconLabelList"/>
    <dgm:cxn modelId="{46D27E41-82EB-44CD-8C3A-A810CA11388B}" type="presParOf" srcId="{82757414-9B6F-4ECF-9F5E-9D0A2A69787D}" destId="{8FA446E5-6280-43C5-BFAC-4331D8A4FE0D}" srcOrd="0" destOrd="0" presId="urn:microsoft.com/office/officeart/2018/2/layout/IconLabelList"/>
    <dgm:cxn modelId="{D162622F-FEC9-48B8-BFDB-B0F41D0338CE}" type="presParOf" srcId="{82757414-9B6F-4ECF-9F5E-9D0A2A69787D}" destId="{CE42C379-C348-4D56-B7AB-E93F9D1FE8EF}" srcOrd="1" destOrd="0" presId="urn:microsoft.com/office/officeart/2018/2/layout/IconLabelList"/>
    <dgm:cxn modelId="{70650B6E-3782-4601-A62E-B79946FD0B61}" type="presParOf" srcId="{82757414-9B6F-4ECF-9F5E-9D0A2A69787D}" destId="{F6B89A63-236B-47F6-9C78-D369760886BF}" srcOrd="2" destOrd="0" presId="urn:microsoft.com/office/officeart/2018/2/layout/IconLabelList"/>
    <dgm:cxn modelId="{0FF2FAAA-3A29-400D-8985-489F01655EE1}" type="presParOf" srcId="{A3815A48-5476-4B0D-80A0-C8503606CDDE}" destId="{E54572CF-9D73-4120-9F46-EA69104B37CB}" srcOrd="1" destOrd="0" presId="urn:microsoft.com/office/officeart/2018/2/layout/IconLabelList"/>
    <dgm:cxn modelId="{586C11C6-E3C7-4738-8A54-400351DCFCC7}" type="presParOf" srcId="{A3815A48-5476-4B0D-80A0-C8503606CDDE}" destId="{3352DD68-6EF9-42C0-80C3-371DECA831B7}" srcOrd="2" destOrd="0" presId="urn:microsoft.com/office/officeart/2018/2/layout/IconLabelList"/>
    <dgm:cxn modelId="{393B4E38-BAA8-4349-98BB-2AEDA593484A}" type="presParOf" srcId="{3352DD68-6EF9-42C0-80C3-371DECA831B7}" destId="{18A6F7F4-A4D1-4A75-B976-33BFAF955CEC}" srcOrd="0" destOrd="0" presId="urn:microsoft.com/office/officeart/2018/2/layout/IconLabelList"/>
    <dgm:cxn modelId="{3753AD30-8412-45EE-9C0D-5DBE7C0B8524}" type="presParOf" srcId="{3352DD68-6EF9-42C0-80C3-371DECA831B7}" destId="{EADABAA0-8D18-4419-9194-0909619D6169}" srcOrd="1" destOrd="0" presId="urn:microsoft.com/office/officeart/2018/2/layout/IconLabelList"/>
    <dgm:cxn modelId="{33F2F3D3-77A9-4F4C-BFFF-49586056AEB8}" type="presParOf" srcId="{3352DD68-6EF9-42C0-80C3-371DECA831B7}" destId="{E93B4BBC-7007-4D9A-A53B-CA2F823AB071}" srcOrd="2" destOrd="0" presId="urn:microsoft.com/office/officeart/2018/2/layout/IconLabelList"/>
    <dgm:cxn modelId="{7FC53C80-16AA-42A7-8EE7-A2D78A0AEAE3}" type="presParOf" srcId="{A3815A48-5476-4B0D-80A0-C8503606CDDE}" destId="{0977D958-7405-4A22-A01E-64973D4397CC}" srcOrd="3" destOrd="0" presId="urn:microsoft.com/office/officeart/2018/2/layout/IconLabelList"/>
    <dgm:cxn modelId="{A735D49C-ACBB-4744-8574-34EB1C1646C8}" type="presParOf" srcId="{A3815A48-5476-4B0D-80A0-C8503606CDDE}" destId="{BC284592-C690-4864-8130-EBB779AE33AD}" srcOrd="4" destOrd="0" presId="urn:microsoft.com/office/officeart/2018/2/layout/IconLabelList"/>
    <dgm:cxn modelId="{4C30780E-5BBA-46D2-97D0-26A557CE62A1}" type="presParOf" srcId="{BC284592-C690-4864-8130-EBB779AE33AD}" destId="{0E5B23AB-B2DB-4EEA-862D-C3226BEFF96A}" srcOrd="0" destOrd="0" presId="urn:microsoft.com/office/officeart/2018/2/layout/IconLabelList"/>
    <dgm:cxn modelId="{038EF0F3-7A6C-4F06-95B2-CD41F528D3CF}" type="presParOf" srcId="{BC284592-C690-4864-8130-EBB779AE33AD}" destId="{C56D96E7-BF1B-4B36-902A-F1379BCECF36}" srcOrd="1" destOrd="0" presId="urn:microsoft.com/office/officeart/2018/2/layout/IconLabelList"/>
    <dgm:cxn modelId="{14970830-DB20-47DB-983C-99254E38487A}" type="presParOf" srcId="{BC284592-C690-4864-8130-EBB779AE33AD}" destId="{2910D7F2-49CC-45C9-878A-D4206C5176B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3BC02-DBED-4AC2-84A9-68BA680F790E}">
      <dsp:nvSpPr>
        <dsp:cNvPr id="0" name=""/>
        <dsp:cNvSpPr/>
      </dsp:nvSpPr>
      <dsp:spPr>
        <a:xfrm>
          <a:off x="152989" y="1458508"/>
          <a:ext cx="797679" cy="797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EE94E-E68F-4422-9814-420C876AFC30}">
      <dsp:nvSpPr>
        <dsp:cNvPr id="0" name=""/>
        <dsp:cNvSpPr/>
      </dsp:nvSpPr>
      <dsp:spPr>
        <a:xfrm>
          <a:off x="320502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2CC0-7355-4A27-B033-FCA512AB5688}">
      <dsp:nvSpPr>
        <dsp:cNvPr id="0" name=""/>
        <dsp:cNvSpPr/>
      </dsp:nvSpPr>
      <dsp:spPr>
        <a:xfrm>
          <a:off x="1121599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Use of google drive in collaborating</a:t>
          </a:r>
        </a:p>
      </dsp:txBody>
      <dsp:txXfrm>
        <a:off x="1121599" y="1458508"/>
        <a:ext cx="1880243" cy="797679"/>
      </dsp:txXfrm>
    </dsp:sp>
    <dsp:sp modelId="{093F6709-C585-4A92-87D8-A512460FD2E8}">
      <dsp:nvSpPr>
        <dsp:cNvPr id="0" name=""/>
        <dsp:cNvSpPr/>
      </dsp:nvSpPr>
      <dsp:spPr>
        <a:xfrm>
          <a:off x="3329461" y="1458508"/>
          <a:ext cx="797679" cy="7976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68CD0C-BCBA-4E1C-B464-5E2995A87BCA}">
      <dsp:nvSpPr>
        <dsp:cNvPr id="0" name=""/>
        <dsp:cNvSpPr/>
      </dsp:nvSpPr>
      <dsp:spPr>
        <a:xfrm>
          <a:off x="3496974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C539F-AECD-4FE7-A914-F9B7F39E81E7}">
      <dsp:nvSpPr>
        <dsp:cNvPr id="0" name=""/>
        <dsp:cNvSpPr/>
      </dsp:nvSpPr>
      <dsp:spPr>
        <a:xfrm>
          <a:off x="4298072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Use of Messaging Chat in collaborating</a:t>
          </a:r>
        </a:p>
      </dsp:txBody>
      <dsp:txXfrm>
        <a:off x="4298072" y="1458508"/>
        <a:ext cx="1880243" cy="797679"/>
      </dsp:txXfrm>
    </dsp:sp>
    <dsp:sp modelId="{BD3AFEE1-C010-4B46-8DFE-E84B7DD377F4}">
      <dsp:nvSpPr>
        <dsp:cNvPr id="0" name=""/>
        <dsp:cNvSpPr/>
      </dsp:nvSpPr>
      <dsp:spPr>
        <a:xfrm>
          <a:off x="6505934" y="1458508"/>
          <a:ext cx="797679" cy="7976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87ECF-C149-436E-BA13-33E8DDF87CB9}">
      <dsp:nvSpPr>
        <dsp:cNvPr id="0" name=""/>
        <dsp:cNvSpPr/>
      </dsp:nvSpPr>
      <dsp:spPr>
        <a:xfrm>
          <a:off x="6673446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AE93C-99EC-4CF1-B65F-638C10211012}">
      <dsp:nvSpPr>
        <dsp:cNvPr id="0" name=""/>
        <dsp:cNvSpPr/>
      </dsp:nvSpPr>
      <dsp:spPr>
        <a:xfrm>
          <a:off x="7474544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Scheduling in Calendar with others to collaborate</a:t>
          </a:r>
        </a:p>
      </dsp:txBody>
      <dsp:txXfrm>
        <a:off x="7474544" y="1458508"/>
        <a:ext cx="1880243" cy="7976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3BC02-DBED-4AC2-84A9-68BA680F790E}">
      <dsp:nvSpPr>
        <dsp:cNvPr id="0" name=""/>
        <dsp:cNvSpPr/>
      </dsp:nvSpPr>
      <dsp:spPr>
        <a:xfrm>
          <a:off x="152989" y="1458508"/>
          <a:ext cx="797679" cy="797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EE94E-E68F-4422-9814-420C876AFC30}">
      <dsp:nvSpPr>
        <dsp:cNvPr id="0" name=""/>
        <dsp:cNvSpPr/>
      </dsp:nvSpPr>
      <dsp:spPr>
        <a:xfrm>
          <a:off x="320502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2CC0-7355-4A27-B033-FCA512AB5688}">
      <dsp:nvSpPr>
        <dsp:cNvPr id="0" name=""/>
        <dsp:cNvSpPr/>
      </dsp:nvSpPr>
      <dsp:spPr>
        <a:xfrm>
          <a:off x="1121599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Use of google </a:t>
          </a:r>
          <a:r>
            <a:rPr lang="en-US" sz="1700" kern="1200" dirty="0">
              <a:latin typeface="Calibri Light" panose="020F0302020204030204"/>
            </a:rPr>
            <a:t>drawings</a:t>
          </a:r>
          <a:endParaRPr lang="en-US" sz="1700" kern="1200" dirty="0"/>
        </a:p>
      </dsp:txBody>
      <dsp:txXfrm>
        <a:off x="1121599" y="1458508"/>
        <a:ext cx="1880243" cy="797679"/>
      </dsp:txXfrm>
    </dsp:sp>
    <dsp:sp modelId="{093F6709-C585-4A92-87D8-A512460FD2E8}">
      <dsp:nvSpPr>
        <dsp:cNvPr id="0" name=""/>
        <dsp:cNvSpPr/>
      </dsp:nvSpPr>
      <dsp:spPr>
        <a:xfrm>
          <a:off x="3329461" y="1458508"/>
          <a:ext cx="797679" cy="7976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68CD0C-BCBA-4E1C-B464-5E2995A87BCA}">
      <dsp:nvSpPr>
        <dsp:cNvPr id="0" name=""/>
        <dsp:cNvSpPr/>
      </dsp:nvSpPr>
      <dsp:spPr>
        <a:xfrm>
          <a:off x="3496974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C539F-AECD-4FE7-A914-F9B7F39E81E7}">
      <dsp:nvSpPr>
        <dsp:cNvPr id="0" name=""/>
        <dsp:cNvSpPr/>
      </dsp:nvSpPr>
      <dsp:spPr>
        <a:xfrm>
          <a:off x="4298072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alibri Light" panose="020F0302020204030204"/>
            </a:rPr>
            <a:t>How to insert text, image, background in drawings</a:t>
          </a:r>
          <a:endParaRPr lang="en-US" sz="1700" kern="1200" dirty="0"/>
        </a:p>
      </dsp:txBody>
      <dsp:txXfrm>
        <a:off x="4298072" y="1458508"/>
        <a:ext cx="1880243" cy="797679"/>
      </dsp:txXfrm>
    </dsp:sp>
    <dsp:sp modelId="{BD3AFEE1-C010-4B46-8DFE-E84B7DD377F4}">
      <dsp:nvSpPr>
        <dsp:cNvPr id="0" name=""/>
        <dsp:cNvSpPr/>
      </dsp:nvSpPr>
      <dsp:spPr>
        <a:xfrm>
          <a:off x="6505934" y="1458508"/>
          <a:ext cx="797679" cy="7976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87ECF-C149-436E-BA13-33E8DDF87CB9}">
      <dsp:nvSpPr>
        <dsp:cNvPr id="0" name=""/>
        <dsp:cNvSpPr/>
      </dsp:nvSpPr>
      <dsp:spPr>
        <a:xfrm>
          <a:off x="6673446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AE93C-99EC-4CF1-B65F-638C10211012}">
      <dsp:nvSpPr>
        <dsp:cNvPr id="0" name=""/>
        <dsp:cNvSpPr/>
      </dsp:nvSpPr>
      <dsp:spPr>
        <a:xfrm>
          <a:off x="7474544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alibri Light" panose="020F0302020204030204"/>
            </a:rPr>
            <a:t>How to integrate all to make a promotional flyer</a:t>
          </a:r>
          <a:endParaRPr lang="en-US" sz="1700" kern="1200" dirty="0"/>
        </a:p>
      </dsp:txBody>
      <dsp:txXfrm>
        <a:off x="7474544" y="1458508"/>
        <a:ext cx="1880243" cy="7976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3BC02-DBED-4AC2-84A9-68BA680F790E}">
      <dsp:nvSpPr>
        <dsp:cNvPr id="0" name=""/>
        <dsp:cNvSpPr/>
      </dsp:nvSpPr>
      <dsp:spPr>
        <a:xfrm>
          <a:off x="152989" y="1458508"/>
          <a:ext cx="797679" cy="797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EE94E-E68F-4422-9814-420C876AFC30}">
      <dsp:nvSpPr>
        <dsp:cNvPr id="0" name=""/>
        <dsp:cNvSpPr/>
      </dsp:nvSpPr>
      <dsp:spPr>
        <a:xfrm>
          <a:off x="320502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2CC0-7355-4A27-B033-FCA512AB5688}">
      <dsp:nvSpPr>
        <dsp:cNvPr id="0" name=""/>
        <dsp:cNvSpPr/>
      </dsp:nvSpPr>
      <dsp:spPr>
        <a:xfrm>
          <a:off x="1121599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alibri Light" panose="020F0302020204030204"/>
            </a:rPr>
            <a:t>How to communicate using email</a:t>
          </a:r>
          <a:endParaRPr lang="en-US" sz="1700" kern="1200" dirty="0"/>
        </a:p>
      </dsp:txBody>
      <dsp:txXfrm>
        <a:off x="1121599" y="1458508"/>
        <a:ext cx="1880243" cy="797679"/>
      </dsp:txXfrm>
    </dsp:sp>
    <dsp:sp modelId="{BD3AFEE1-C010-4B46-8DFE-E84B7DD377F4}">
      <dsp:nvSpPr>
        <dsp:cNvPr id="0" name=""/>
        <dsp:cNvSpPr/>
      </dsp:nvSpPr>
      <dsp:spPr>
        <a:xfrm>
          <a:off x="3329461" y="1458508"/>
          <a:ext cx="797679" cy="7976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87ECF-C149-436E-BA13-33E8DDF87CB9}">
      <dsp:nvSpPr>
        <dsp:cNvPr id="0" name=""/>
        <dsp:cNvSpPr/>
      </dsp:nvSpPr>
      <dsp:spPr>
        <a:xfrm>
          <a:off x="3496974" y="1626021"/>
          <a:ext cx="462653" cy="462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AE93C-99EC-4CF1-B65F-638C10211012}">
      <dsp:nvSpPr>
        <dsp:cNvPr id="0" name=""/>
        <dsp:cNvSpPr/>
      </dsp:nvSpPr>
      <dsp:spPr>
        <a:xfrm>
          <a:off x="4298072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alibri Light" panose="020F0302020204030204"/>
            </a:rPr>
            <a:t>How to write a professional email</a:t>
          </a:r>
          <a:endParaRPr lang="en-US" sz="1700" kern="1200" dirty="0"/>
        </a:p>
      </dsp:txBody>
      <dsp:txXfrm>
        <a:off x="4298072" y="1458508"/>
        <a:ext cx="1880243" cy="797679"/>
      </dsp:txXfrm>
    </dsp:sp>
    <dsp:sp modelId="{E984ABE1-957A-47AE-A10C-B52E1FEC9269}">
      <dsp:nvSpPr>
        <dsp:cNvPr id="0" name=""/>
        <dsp:cNvSpPr/>
      </dsp:nvSpPr>
      <dsp:spPr>
        <a:xfrm>
          <a:off x="6505934" y="1458508"/>
          <a:ext cx="797679" cy="7976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BE653-084D-4E89-ACC4-B637D6FFA696}">
      <dsp:nvSpPr>
        <dsp:cNvPr id="0" name=""/>
        <dsp:cNvSpPr/>
      </dsp:nvSpPr>
      <dsp:spPr>
        <a:xfrm>
          <a:off x="6673446" y="1626021"/>
          <a:ext cx="462653" cy="462653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7CF58-2A1E-49A0-AFBD-71F607669E28}">
      <dsp:nvSpPr>
        <dsp:cNvPr id="0" name=""/>
        <dsp:cNvSpPr/>
      </dsp:nvSpPr>
      <dsp:spPr>
        <a:xfrm>
          <a:off x="7474544" y="1458508"/>
          <a:ext cx="1880243" cy="79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alibri Light" panose="020F0302020204030204"/>
            </a:rPr>
            <a:t>How to reply of an email professionally</a:t>
          </a:r>
        </a:p>
      </dsp:txBody>
      <dsp:txXfrm>
        <a:off x="7474544" y="1458508"/>
        <a:ext cx="1880243" cy="7976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3BC02-DBED-4AC2-84A9-68BA680F790E}">
      <dsp:nvSpPr>
        <dsp:cNvPr id="0" name=""/>
        <dsp:cNvSpPr/>
      </dsp:nvSpPr>
      <dsp:spPr>
        <a:xfrm>
          <a:off x="41477" y="1233482"/>
          <a:ext cx="1247730" cy="12477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EE94E-E68F-4422-9814-420C876AFC30}">
      <dsp:nvSpPr>
        <dsp:cNvPr id="0" name=""/>
        <dsp:cNvSpPr/>
      </dsp:nvSpPr>
      <dsp:spPr>
        <a:xfrm>
          <a:off x="303501" y="1495506"/>
          <a:ext cx="723683" cy="723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2CC0-7355-4A27-B033-FCA512AB5688}">
      <dsp:nvSpPr>
        <dsp:cNvPr id="0" name=""/>
        <dsp:cNvSpPr/>
      </dsp:nvSpPr>
      <dsp:spPr>
        <a:xfrm>
          <a:off x="1556579" y="1233482"/>
          <a:ext cx="2941079" cy="1247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/>
            </a:rPr>
            <a:t>How to understand online scams</a:t>
          </a:r>
          <a:endParaRPr lang="en-US" sz="2400" kern="1200" dirty="0"/>
        </a:p>
      </dsp:txBody>
      <dsp:txXfrm>
        <a:off x="1556579" y="1233482"/>
        <a:ext cx="2941079" cy="1247730"/>
      </dsp:txXfrm>
    </dsp:sp>
    <dsp:sp modelId="{BD3AFEE1-C010-4B46-8DFE-E84B7DD377F4}">
      <dsp:nvSpPr>
        <dsp:cNvPr id="0" name=""/>
        <dsp:cNvSpPr/>
      </dsp:nvSpPr>
      <dsp:spPr>
        <a:xfrm>
          <a:off x="5010119" y="1233482"/>
          <a:ext cx="1247730" cy="12477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87ECF-C149-436E-BA13-33E8DDF87CB9}">
      <dsp:nvSpPr>
        <dsp:cNvPr id="0" name=""/>
        <dsp:cNvSpPr/>
      </dsp:nvSpPr>
      <dsp:spPr>
        <a:xfrm>
          <a:off x="5272142" y="1495506"/>
          <a:ext cx="723683" cy="723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AE93C-99EC-4CF1-B65F-638C10211012}">
      <dsp:nvSpPr>
        <dsp:cNvPr id="0" name=""/>
        <dsp:cNvSpPr/>
      </dsp:nvSpPr>
      <dsp:spPr>
        <a:xfrm>
          <a:off x="6525220" y="1233482"/>
          <a:ext cx="2941079" cy="1247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/>
            </a:rPr>
            <a:t>How to avoid online scams</a:t>
          </a:r>
          <a:endParaRPr lang="en-US" sz="2400" kern="1200" dirty="0"/>
        </a:p>
      </dsp:txBody>
      <dsp:txXfrm>
        <a:off x="6525220" y="1233482"/>
        <a:ext cx="2941079" cy="12477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A446E5-6280-43C5-BFAC-4331D8A4FE0D}">
      <dsp:nvSpPr>
        <dsp:cNvPr id="0" name=""/>
        <dsp:cNvSpPr/>
      </dsp:nvSpPr>
      <dsp:spPr>
        <a:xfrm>
          <a:off x="563835" y="953099"/>
          <a:ext cx="877310" cy="8773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89A63-236B-47F6-9C78-D369760886BF}">
      <dsp:nvSpPr>
        <dsp:cNvPr id="0" name=""/>
        <dsp:cNvSpPr/>
      </dsp:nvSpPr>
      <dsp:spPr>
        <a:xfrm>
          <a:off x="27701" y="2112319"/>
          <a:ext cx="19495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Calibri Light" panose="020F0302020204030204"/>
            </a:rPr>
            <a:t>How hackers hack passwords</a:t>
          </a:r>
          <a:endParaRPr lang="en-US" sz="2100" kern="1200"/>
        </a:p>
      </dsp:txBody>
      <dsp:txXfrm>
        <a:off x="27701" y="2112319"/>
        <a:ext cx="1949577" cy="720000"/>
      </dsp:txXfrm>
    </dsp:sp>
    <dsp:sp modelId="{18A6F7F4-A4D1-4A75-B976-33BFAF955CEC}">
      <dsp:nvSpPr>
        <dsp:cNvPr id="0" name=""/>
        <dsp:cNvSpPr/>
      </dsp:nvSpPr>
      <dsp:spPr>
        <a:xfrm>
          <a:off x="2854589" y="953099"/>
          <a:ext cx="877310" cy="8773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B4BBC-7007-4D9A-A53B-CA2F823AB071}">
      <dsp:nvSpPr>
        <dsp:cNvPr id="0" name=""/>
        <dsp:cNvSpPr/>
      </dsp:nvSpPr>
      <dsp:spPr>
        <a:xfrm>
          <a:off x="2318455" y="2112319"/>
          <a:ext cx="19495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Calibri Light" panose="020F0302020204030204"/>
            </a:rPr>
            <a:t>How passwords are hacked</a:t>
          </a:r>
          <a:endParaRPr lang="en-US" sz="2100" kern="1200"/>
        </a:p>
      </dsp:txBody>
      <dsp:txXfrm>
        <a:off x="2318455" y="2112319"/>
        <a:ext cx="1949577" cy="720000"/>
      </dsp:txXfrm>
    </dsp:sp>
    <dsp:sp modelId="{0E5B23AB-B2DB-4EEA-862D-C3226BEFF96A}">
      <dsp:nvSpPr>
        <dsp:cNvPr id="0" name=""/>
        <dsp:cNvSpPr/>
      </dsp:nvSpPr>
      <dsp:spPr>
        <a:xfrm>
          <a:off x="5145343" y="953099"/>
          <a:ext cx="877310" cy="8773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0D7F2-49CC-45C9-878A-D4206C5176B6}">
      <dsp:nvSpPr>
        <dsp:cNvPr id="0" name=""/>
        <dsp:cNvSpPr/>
      </dsp:nvSpPr>
      <dsp:spPr>
        <a:xfrm>
          <a:off x="4609209" y="2112319"/>
          <a:ext cx="19495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Calibri Light" panose="020F0302020204030204"/>
            </a:rPr>
            <a:t>How to safeguard passwords</a:t>
          </a:r>
        </a:p>
      </dsp:txBody>
      <dsp:txXfrm>
        <a:off x="4609209" y="2112319"/>
        <a:ext cx="1949577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227"/>
            <a:ext cx="12188952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5342" y="637953"/>
            <a:ext cx="8272458" cy="3189507"/>
          </a:xfrm>
        </p:spPr>
        <p:txBody>
          <a:bodyPr>
            <a:normAutofit/>
          </a:bodyPr>
          <a:lstStyle/>
          <a:p>
            <a:pPr algn="l"/>
            <a:r>
              <a:rPr lang="en-US" sz="7400">
                <a:solidFill>
                  <a:srgbClr val="FFFFFF"/>
                </a:solidFill>
                <a:ea typeface="+mj-lt"/>
                <a:cs typeface="+mj-lt"/>
              </a:rPr>
              <a:t>Critical reflection on this Digital Technologies Module</a:t>
            </a:r>
            <a:endParaRPr lang="en-US" sz="7400">
              <a:solidFill>
                <a:srgbClr val="FFFFFF"/>
              </a:solidFill>
            </a:endParaRPr>
          </a:p>
        </p:txBody>
      </p:sp>
      <p:sp>
        <p:nvSpPr>
          <p:cNvPr id="26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7747" y="4208147"/>
            <a:ext cx="339126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8739" y="4098333"/>
            <a:ext cx="201857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048" y="4098334"/>
            <a:ext cx="893301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342" y="4377268"/>
            <a:ext cx="7970903" cy="12805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dirty="0">
                <a:solidFill>
                  <a:srgbClr val="FEFFFF"/>
                </a:solidFill>
                <a:cs typeface="Calibri"/>
              </a:rPr>
              <a:t>Name: Harun Miah</a:t>
            </a:r>
          </a:p>
          <a:p>
            <a:pPr algn="l"/>
            <a:r>
              <a:rPr lang="en-US" sz="3200" dirty="0">
                <a:solidFill>
                  <a:srgbClr val="FEFFFF"/>
                </a:solidFill>
                <a:cs typeface="Calibri"/>
              </a:rPr>
              <a:t>Id: </a:t>
            </a:r>
            <a:r>
              <a:rPr lang="en-US" sz="3200" dirty="0">
                <a:solidFill>
                  <a:schemeClr val="bg1"/>
                </a:solidFill>
                <a:cs typeface="Calibri"/>
              </a:rPr>
              <a:t>207929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29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066873" y="4377267"/>
            <a:ext cx="312207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6963F-4E12-9834-1CD5-0EBB17C51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Table of Contents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A9658-BBBC-47E1-3773-DA817ED70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cs typeface="Calibri"/>
              </a:rPr>
              <a:t>Introduction</a:t>
            </a:r>
          </a:p>
          <a:p>
            <a:r>
              <a:rPr lang="en-US" sz="2000" dirty="0">
                <a:cs typeface="Calibri"/>
              </a:rPr>
              <a:t>IT Experience before the start of the module</a:t>
            </a:r>
            <a:endParaRPr lang="en-US" dirty="0">
              <a:cs typeface="Calibri" panose="020F0502020204030204"/>
            </a:endParaRPr>
          </a:p>
          <a:p>
            <a:r>
              <a:rPr lang="en-US" sz="2000" dirty="0">
                <a:cs typeface="Calibri"/>
              </a:rPr>
              <a:t>IT experience after the end of the module</a:t>
            </a:r>
          </a:p>
          <a:p>
            <a:r>
              <a:rPr lang="en-US" sz="2000" dirty="0">
                <a:cs typeface="Calibri"/>
              </a:rPr>
              <a:t>Software used by professionals in construction industry</a:t>
            </a:r>
          </a:p>
          <a:p>
            <a:r>
              <a:rPr lang="en-US" sz="2000" dirty="0">
                <a:cs typeface="Calibri"/>
              </a:rPr>
              <a:t>Technologies </a:t>
            </a:r>
            <a:r>
              <a:rPr lang="en-US" sz="2000" dirty="0">
                <a:ea typeface="+mn-lt"/>
                <a:cs typeface="+mn-lt"/>
              </a:rPr>
              <a:t>used by professionals in construction industry</a:t>
            </a:r>
          </a:p>
          <a:p>
            <a:r>
              <a:rPr lang="en-US" sz="2000" dirty="0">
                <a:ea typeface="+mn-lt"/>
                <a:cs typeface="+mn-lt"/>
              </a:rPr>
              <a:t>Connect and collaborate from anywhere with digital tools</a:t>
            </a:r>
          </a:p>
          <a:p>
            <a:r>
              <a:rPr lang="en-US" sz="2000" dirty="0">
                <a:ea typeface="+mn-lt"/>
                <a:cs typeface="+mn-lt"/>
              </a:rPr>
              <a:t>Make a promotional flyer</a:t>
            </a:r>
          </a:p>
          <a:p>
            <a:r>
              <a:rPr lang="en-US" sz="2000" dirty="0">
                <a:ea typeface="+mn-lt"/>
                <a:cs typeface="+mn-lt"/>
              </a:rPr>
              <a:t>Communicating Using Email </a:t>
            </a:r>
          </a:p>
          <a:p>
            <a:r>
              <a:rPr lang="en-US" sz="2000" dirty="0">
                <a:ea typeface="+mn-lt"/>
                <a:cs typeface="+mn-lt"/>
              </a:rPr>
              <a:t>Avoid Online Scams</a:t>
            </a:r>
          </a:p>
          <a:p>
            <a:r>
              <a:rPr lang="en-US" sz="2000" dirty="0">
                <a:ea typeface="+mn-lt"/>
                <a:cs typeface="+mn-lt"/>
              </a:rPr>
              <a:t>Create and Safeguards passwords </a:t>
            </a:r>
          </a:p>
          <a:p>
            <a:r>
              <a:rPr lang="en-US" sz="2000" dirty="0">
                <a:cs typeface="Calibri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118908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93E7B-56A3-0FBF-FB65-C76545615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Introduction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813A2-21D0-363E-4ACA-3DC466619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cs typeface="Calibri"/>
              </a:rPr>
              <a:t>This presentation is to discuss about my experience of the digital technologies module. What I have learnt through this module, and my experience in this module will be discussed in this presentation. </a:t>
            </a:r>
          </a:p>
        </p:txBody>
      </p:sp>
    </p:spTree>
    <p:extLst>
      <p:ext uri="{BB962C8B-B14F-4D97-AF65-F5344CB8AC3E}">
        <p14:creationId xmlns:p14="http://schemas.microsoft.com/office/powerpoint/2010/main" val="2954137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EA7CE-E11D-50D8-A04F-FF411CD75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IT experience before the start of the module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E9520-E9B8-1188-1255-B32D5BDEA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I did not have that many interaction with IT before the start of the module. I was not good in using docs, slides or other software needed in day to day life. </a:t>
            </a:r>
          </a:p>
        </p:txBody>
      </p:sp>
    </p:spTree>
    <p:extLst>
      <p:ext uri="{BB962C8B-B14F-4D97-AF65-F5344CB8AC3E}">
        <p14:creationId xmlns:p14="http://schemas.microsoft.com/office/powerpoint/2010/main" val="150637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E4818-1814-D283-CFAA-0FAEED763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US" sz="3700">
                <a:cs typeface="Calibri Light"/>
              </a:rPr>
              <a:t>IT experience after the module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E025B-1645-ADBE-9867-8FEB5934F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cs typeface="Calibri"/>
              </a:rPr>
              <a:t>Good in docs or word typing software</a:t>
            </a:r>
          </a:p>
          <a:p>
            <a:r>
              <a:rPr lang="en-US" sz="1800">
                <a:cs typeface="Calibri"/>
              </a:rPr>
              <a:t>Good in making slides preparation</a:t>
            </a:r>
          </a:p>
          <a:p>
            <a:r>
              <a:rPr lang="en-US" sz="1800">
                <a:cs typeface="Calibri"/>
              </a:rPr>
              <a:t>Understand how to make a flyer</a:t>
            </a:r>
          </a:p>
          <a:p>
            <a:r>
              <a:rPr lang="en-US" sz="1800">
                <a:cs typeface="Calibri"/>
              </a:rPr>
              <a:t>How to avoid online scams</a:t>
            </a:r>
          </a:p>
          <a:p>
            <a:r>
              <a:rPr lang="en-US" sz="1800">
                <a:cs typeface="Calibri"/>
              </a:rPr>
              <a:t>How to create and safeguard passwords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6A2FB7CC-F1B6-64A0-E9CA-6720E5DD7A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593" b="-3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854361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761569-6947-0CFA-2586-119C20256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cs typeface="Calibri Light"/>
              </a:rPr>
              <a:t>Software used by Professionals in Construction Industry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0B09A-979E-9AE8-68B8-F46B42561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COCONSTRUCT: Home building and remodeling teams looking to grow their business might use all-in-one construction software. </a:t>
            </a:r>
            <a:endParaRPr lang="en-US" sz="240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B5C8A490-AC65-83C0-BA00-23D666482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892" y="3827439"/>
            <a:ext cx="4802404" cy="89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416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F4178-ECB1-17D4-3D39-B65F08CAE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ea typeface="+mj-lt"/>
                <a:cs typeface="+mj-lt"/>
              </a:rPr>
              <a:t>Software used by Professionals in Construction Industry</a:t>
            </a:r>
          </a:p>
          <a:p>
            <a:endParaRPr lang="en-US" sz="4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197B6-C8C0-12AF-7FAB-2CEE8855A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VIEWPOINT SPRECTRUM: Featuring cutting-edge solutions for accounting, project management, equipment and materials management, service management, document control, HR and payroll, inventory, reporting, and much more, Spectrum® is a full-featured, webbased construction ERP solution</a:t>
            </a:r>
            <a:endParaRPr lang="en-US" sz="200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9CD5F24A-A830-1AEB-71E8-12A4849E28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892" y="3377700"/>
            <a:ext cx="4802404" cy="179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968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38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F4178-ECB1-17D4-3D39-B65F08CAE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ea typeface="+mj-lt"/>
                <a:cs typeface="+mj-lt"/>
              </a:rPr>
              <a:t> Technologies used by Professionals in Construction Industry</a:t>
            </a:r>
          </a:p>
          <a:p>
            <a:endParaRPr lang="en-US" sz="4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197B6-C8C0-12AF-7FAB-2CEE8855A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Virtual Reality: Using VR companies can train their employees, cut costs, and delays, and can find out if any potential risks are there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CD5F24A-A830-1AEB-71E8-12A4849E28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26" r="24794" b="2"/>
          <a:stretch/>
        </p:blipFill>
        <p:spPr>
          <a:xfrm>
            <a:off x="6098892" y="2492376"/>
            <a:ext cx="5080594" cy="356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962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38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F4178-ECB1-17D4-3D39-B65F08CAE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ea typeface="+mj-lt"/>
                <a:cs typeface="+mj-lt"/>
              </a:rPr>
              <a:t> Technologies used by Professionals in Construction Industry</a:t>
            </a:r>
          </a:p>
          <a:p>
            <a:endParaRPr lang="en-US" sz="4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197B6-C8C0-12AF-7FAB-2CEE8855A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Modular Construction: In general, modular construction entails constructing standardized building parts in a factory offsite before putting them together on-site.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CD5F24A-A830-1AEB-71E8-12A4849E28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87" r="8187"/>
          <a:stretch/>
        </p:blipFill>
        <p:spPr>
          <a:xfrm>
            <a:off x="6098892" y="2492376"/>
            <a:ext cx="5080594" cy="356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119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7357F5-CE53-4D6E-0BB6-32BB73CA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Connect and collaborate from anywhere with digital tools 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DA2D9-899C-F3A4-4F06-6DC70C39C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512932"/>
              </p:ext>
            </p:extLst>
          </p:nvPr>
        </p:nvGraphicFramePr>
        <p:xfrm>
          <a:off x="1422492" y="2499837"/>
          <a:ext cx="9507778" cy="371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3" name="TextBox 122">
            <a:extLst>
              <a:ext uri="{FF2B5EF4-FFF2-40B4-BE49-F238E27FC236}">
                <a16:creationId xmlns:a16="http://schemas.microsoft.com/office/drawing/2014/main" id="{2A767140-1B7A-7667-7628-C027659AE81D}"/>
              </a:ext>
            </a:extLst>
          </p:cNvPr>
          <p:cNvSpPr txBox="1"/>
          <p:nvPr/>
        </p:nvSpPr>
        <p:spPr>
          <a:xfrm>
            <a:off x="1357690" y="3032880"/>
            <a:ext cx="84817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Calibri"/>
              </a:rPr>
              <a:t>This lesson helped me to learn:</a:t>
            </a:r>
            <a:endParaRPr lang="en-US" sz="2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0755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7357F5-CE53-4D6E-0BB6-32BB73CA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ea typeface="+mj-lt"/>
                <a:cs typeface="+mj-lt"/>
              </a:rPr>
              <a:t>Make a promotional flyer</a:t>
            </a:r>
            <a:endParaRPr lang="en-US" dirty="0">
              <a:solidFill>
                <a:schemeClr val="bg1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DA2D9-899C-F3A4-4F06-6DC70C39C02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22492" y="2499837"/>
          <a:ext cx="9507778" cy="371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3" name="TextBox 122">
            <a:extLst>
              <a:ext uri="{FF2B5EF4-FFF2-40B4-BE49-F238E27FC236}">
                <a16:creationId xmlns:a16="http://schemas.microsoft.com/office/drawing/2014/main" id="{2A767140-1B7A-7667-7628-C027659AE81D}"/>
              </a:ext>
            </a:extLst>
          </p:cNvPr>
          <p:cNvSpPr txBox="1"/>
          <p:nvPr/>
        </p:nvSpPr>
        <p:spPr>
          <a:xfrm>
            <a:off x="1357690" y="3032880"/>
            <a:ext cx="84817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Calibri"/>
              </a:rPr>
              <a:t>This lesson helped me to learn:</a:t>
            </a:r>
            <a:endParaRPr lang="en-US" sz="2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0925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7357F5-CE53-4D6E-0BB6-32BB73CA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ea typeface="+mj-lt"/>
                <a:cs typeface="+mj-lt"/>
              </a:rPr>
              <a:t>Communicating Using Email</a:t>
            </a:r>
            <a:endParaRPr lang="en-US" dirty="0">
              <a:solidFill>
                <a:schemeClr val="bg1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DA2D9-899C-F3A4-4F06-6DC70C39C02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22492" y="2499837"/>
          <a:ext cx="9507778" cy="371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3" name="TextBox 122">
            <a:extLst>
              <a:ext uri="{FF2B5EF4-FFF2-40B4-BE49-F238E27FC236}">
                <a16:creationId xmlns:a16="http://schemas.microsoft.com/office/drawing/2014/main" id="{2A767140-1B7A-7667-7628-C027659AE81D}"/>
              </a:ext>
            </a:extLst>
          </p:cNvPr>
          <p:cNvSpPr txBox="1"/>
          <p:nvPr/>
        </p:nvSpPr>
        <p:spPr>
          <a:xfrm>
            <a:off x="1357690" y="3032880"/>
            <a:ext cx="84817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Calibri"/>
              </a:rPr>
              <a:t>This lesson helped me to learn:</a:t>
            </a:r>
            <a:endParaRPr lang="en-US" sz="2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07985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7357F5-CE53-4D6E-0BB6-32BB73CA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ea typeface="+mj-lt"/>
                <a:cs typeface="+mj-lt"/>
              </a:rPr>
              <a:t>Avoid Online Scams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DA2D9-899C-F3A4-4F06-6DC70C39C02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22492" y="2499837"/>
          <a:ext cx="9507778" cy="371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3" name="TextBox 122">
            <a:extLst>
              <a:ext uri="{FF2B5EF4-FFF2-40B4-BE49-F238E27FC236}">
                <a16:creationId xmlns:a16="http://schemas.microsoft.com/office/drawing/2014/main" id="{2A767140-1B7A-7667-7628-C027659AE81D}"/>
              </a:ext>
            </a:extLst>
          </p:cNvPr>
          <p:cNvSpPr txBox="1"/>
          <p:nvPr/>
        </p:nvSpPr>
        <p:spPr>
          <a:xfrm>
            <a:off x="1357690" y="3032880"/>
            <a:ext cx="84817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Calibri"/>
              </a:rPr>
              <a:t>This lesson helped me to learn:</a:t>
            </a:r>
            <a:endParaRPr lang="en-US" sz="2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2023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57F5-CE53-4D6E-0BB6-32BB73CA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/>
              <a:t>Create and Safeguard Passwords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2A767140-1B7A-7667-7628-C027659AE81D}"/>
              </a:ext>
            </a:extLst>
          </p:cNvPr>
          <p:cNvSpPr txBox="1"/>
          <p:nvPr/>
        </p:nvSpPr>
        <p:spPr>
          <a:xfrm>
            <a:off x="1357690" y="3032880"/>
            <a:ext cx="84817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 dirty="0">
                <a:cs typeface="Calibri"/>
              </a:rPr>
              <a:t>This lesson helped me to learn:</a:t>
            </a:r>
            <a:endParaRPr lang="en-US" sz="2000" b="1">
              <a:cs typeface="Calibri"/>
            </a:endParaRPr>
          </a:p>
        </p:txBody>
      </p:sp>
      <p:pic>
        <p:nvPicPr>
          <p:cNvPr id="125" name="Picture 124">
            <a:extLst>
              <a:ext uri="{FF2B5EF4-FFF2-40B4-BE49-F238E27FC236}">
                <a16:creationId xmlns:a16="http://schemas.microsoft.com/office/drawing/2014/main" id="{577A64A8-3CE3-3E8D-4EC8-0AD62E01FC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15" r="27732" b="-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DA2D9-899C-F3A4-4F06-6DC70C39C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344235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91099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6537B-BC9A-417B-72D9-4982942C3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60EC-A68E-9DC6-6B7B-3179F2A0A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Overall, this module has taught me a lot of digital technologies tools. I knew this technology exist but never used them properly. But this module has taught me how to utilize those tools and make myself better.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264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Critical reflection on this Digital Technologies Module</vt:lpstr>
      <vt:lpstr>Table of Contents</vt:lpstr>
      <vt:lpstr>Introduction</vt:lpstr>
      <vt:lpstr>IT experience before the start of the module</vt:lpstr>
      <vt:lpstr>IT experience after the module</vt:lpstr>
      <vt:lpstr>Software used by Professionals in Construction Industry</vt:lpstr>
      <vt:lpstr>Software used by Professionals in Construction Industry </vt:lpstr>
      <vt:lpstr> Technologies used by Professionals in Construction Industry </vt:lpstr>
      <vt:lpstr> Technologies used by Professionals in Construction Industry </vt:lpstr>
      <vt:lpstr>Connect and collaborate from anywhere with digital tools </vt:lpstr>
      <vt:lpstr>Make a promotional flyer</vt:lpstr>
      <vt:lpstr>Communicating Using Email</vt:lpstr>
      <vt:lpstr>Avoid Online Scams</vt:lpstr>
      <vt:lpstr>Create and Safeguard Passwords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156</cp:revision>
  <dcterms:created xsi:type="dcterms:W3CDTF">2022-12-13T11:07:15Z</dcterms:created>
  <dcterms:modified xsi:type="dcterms:W3CDTF">2022-12-13T11:34:32Z</dcterms:modified>
</cp:coreProperties>
</file>