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autoCompressPictures="0">
  <p:sldMasterIdLst>
    <p:sldMasterId id="2147483815" r:id="rId4"/>
  </p:sldMasterIdLst>
  <p:notesMasterIdLst>
    <p:notesMasterId r:id="rId27"/>
  </p:notesMasterIdLst>
  <p:handoutMasterIdLst>
    <p:handoutMasterId r:id="rId28"/>
  </p:handoutMasterIdLst>
  <p:sldIdLst>
    <p:sldId id="256" r:id="rId5"/>
    <p:sldId id="286" r:id="rId6"/>
    <p:sldId id="266" r:id="rId7"/>
    <p:sldId id="257" r:id="rId8"/>
    <p:sldId id="258" r:id="rId9"/>
    <p:sldId id="259" r:id="rId10"/>
    <p:sldId id="260" r:id="rId11"/>
    <p:sldId id="261" r:id="rId12"/>
    <p:sldId id="263" r:id="rId13"/>
    <p:sldId id="285" r:id="rId14"/>
    <p:sldId id="262" r:id="rId15"/>
    <p:sldId id="268" r:id="rId16"/>
    <p:sldId id="269" r:id="rId17"/>
    <p:sldId id="277" r:id="rId18"/>
    <p:sldId id="272" r:id="rId19"/>
    <p:sldId id="274" r:id="rId20"/>
    <p:sldId id="276" r:id="rId21"/>
    <p:sldId id="280" r:id="rId22"/>
    <p:sldId id="281" r:id="rId23"/>
    <p:sldId id="284" r:id="rId24"/>
    <p:sldId id="282" r:id="rId25"/>
    <p:sldId id="287" r:id="rId2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2" name="Author" initials="A" lastIdx="1" clrIdx="1"/>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B81DF73-431A-4312-A97F-A25A67588445}" v="83" dt="2019-12-20T09:43:24.884"/>
    <p1510:client id="{8C9402C1-07BE-44DB-B5E6-48EA428D9455}" v="11" dt="2019-12-20T23:21:19.62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472" autoAdjust="0"/>
    <p:restoredTop sz="95033" autoAdjust="0"/>
  </p:normalViewPr>
  <p:slideViewPr>
    <p:cSldViewPr snapToGrid="0" snapToObjects="1">
      <p:cViewPr varScale="1">
        <p:scale>
          <a:sx n="75" d="100"/>
          <a:sy n="75" d="100"/>
        </p:scale>
        <p:origin x="344" y="56"/>
      </p:cViewPr>
      <p:guideLst>
        <p:guide orient="horz" pos="2160"/>
        <p:guide pos="3840"/>
      </p:guideLst>
    </p:cSldViewPr>
  </p:slideViewPr>
  <p:notesTextViewPr>
    <p:cViewPr>
      <p:scale>
        <a:sx n="1" d="1"/>
        <a:sy n="1" d="1"/>
      </p:scale>
      <p:origin x="0" y="0"/>
    </p:cViewPr>
  </p:notesTextViewPr>
  <p:notesViewPr>
    <p:cSldViewPr snapToGrid="0" snapToObjects="1">
      <p:cViewPr>
        <p:scale>
          <a:sx n="66" d="100"/>
          <a:sy n="66" d="100"/>
        </p:scale>
        <p:origin x="3330" y="198"/>
      </p:cViewPr>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34" Type="http://schemas.microsoft.com/office/2015/10/relationships/revisionInfo" Target="revisionInfo.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commentAuthors" Target="commentAuthor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handoutMaster" Target="handoutMasters/handoutMaster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notesMaster" Target="notesMasters/notesMaster1.xml"/><Relationship Id="rId30" Type="http://schemas.openxmlformats.org/officeDocument/2006/relationships/presProps" Target="presProps.xml"/><Relationship Id="rId8" Type="http://schemas.openxmlformats.org/officeDocument/2006/relationships/slide" Target="slides/slide4.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F6F98F5-230D-452D-9D6F-FBDC1BE361E0}" type="doc">
      <dgm:prSet loTypeId="urn:microsoft.com/office/officeart/2011/layout/HexagonRadial" loCatId="cycle" qsTypeId="urn:microsoft.com/office/officeart/2005/8/quickstyle/simple1" qsCatId="simple" csTypeId="urn:microsoft.com/office/officeart/2005/8/colors/colorful2" csCatId="colorful" phldr="1"/>
      <dgm:spPr/>
      <dgm:t>
        <a:bodyPr/>
        <a:lstStyle/>
        <a:p>
          <a:endParaRPr lang="en-GB"/>
        </a:p>
      </dgm:t>
    </dgm:pt>
    <dgm:pt modelId="{40845E46-953A-4C16-BE84-16C324B6FF1C}">
      <dgm:prSet phldrT="[Text]" custT="1"/>
      <dgm:spPr/>
      <dgm:t>
        <a:bodyPr/>
        <a:lstStyle/>
        <a:p>
          <a:r>
            <a:rPr lang="en-GB" sz="1600"/>
            <a:t>Eagle</a:t>
          </a:r>
          <a:r>
            <a:rPr lang="en-GB" sz="1200"/>
            <a:t> </a:t>
          </a:r>
          <a:r>
            <a:rPr lang="en-GB" sz="1600"/>
            <a:t>Security LTD</a:t>
          </a:r>
          <a:endParaRPr lang="en-GB" sz="1200" dirty="0"/>
        </a:p>
      </dgm:t>
    </dgm:pt>
    <dgm:pt modelId="{BA89BD0C-71C7-4599-81F9-C44FBE3C6376}" type="parTrans" cxnId="{6D1F66AB-CCC6-44C7-850D-BC952378E592}">
      <dgm:prSet/>
      <dgm:spPr/>
      <dgm:t>
        <a:bodyPr/>
        <a:lstStyle/>
        <a:p>
          <a:endParaRPr lang="en-GB"/>
        </a:p>
      </dgm:t>
    </dgm:pt>
    <dgm:pt modelId="{CB1912EA-C530-41E1-B076-BD5161F47475}" type="sibTrans" cxnId="{6D1F66AB-CCC6-44C7-850D-BC952378E592}">
      <dgm:prSet/>
      <dgm:spPr/>
      <dgm:t>
        <a:bodyPr/>
        <a:lstStyle/>
        <a:p>
          <a:endParaRPr lang="en-GB"/>
        </a:p>
      </dgm:t>
    </dgm:pt>
    <dgm:pt modelId="{CECEB870-4323-41C4-A4A5-DF2D6BE37330}">
      <dgm:prSet phldrT="[Text]" custT="1"/>
      <dgm:spPr/>
      <dgm:t>
        <a:bodyPr/>
        <a:lstStyle/>
        <a:p>
          <a:r>
            <a:rPr lang="en-GB" sz="1600"/>
            <a:t>Managers/owners</a:t>
          </a:r>
          <a:endParaRPr lang="en-GB" sz="1600" dirty="0"/>
        </a:p>
      </dgm:t>
    </dgm:pt>
    <dgm:pt modelId="{DE367348-CCBE-4741-BBC0-8C854232B357}" type="parTrans" cxnId="{9E62F795-2AC2-4EA2-A71A-F84BAC0B4753}">
      <dgm:prSet/>
      <dgm:spPr/>
      <dgm:t>
        <a:bodyPr/>
        <a:lstStyle/>
        <a:p>
          <a:endParaRPr lang="en-GB"/>
        </a:p>
      </dgm:t>
    </dgm:pt>
    <dgm:pt modelId="{868C3B01-0484-40E7-BFC7-63DD5EA2C2E0}" type="sibTrans" cxnId="{9E62F795-2AC2-4EA2-A71A-F84BAC0B4753}">
      <dgm:prSet/>
      <dgm:spPr/>
      <dgm:t>
        <a:bodyPr/>
        <a:lstStyle/>
        <a:p>
          <a:endParaRPr lang="en-GB"/>
        </a:p>
      </dgm:t>
    </dgm:pt>
    <dgm:pt modelId="{61B8AB61-98F8-492D-9B80-E5260751185F}">
      <dgm:prSet phldrT="[Text]" custT="1"/>
      <dgm:spPr/>
      <dgm:t>
        <a:bodyPr/>
        <a:lstStyle/>
        <a:p>
          <a:r>
            <a:rPr lang="en-GB" sz="1600"/>
            <a:t>competitors</a:t>
          </a:r>
          <a:endParaRPr lang="en-GB" sz="1600" dirty="0"/>
        </a:p>
      </dgm:t>
    </dgm:pt>
    <dgm:pt modelId="{C1A329F8-BE37-4842-BA96-7FF7567DF0A8}" type="parTrans" cxnId="{A6708E09-E88F-4E9E-9DB6-496A4486D10A}">
      <dgm:prSet/>
      <dgm:spPr/>
      <dgm:t>
        <a:bodyPr/>
        <a:lstStyle/>
        <a:p>
          <a:endParaRPr lang="en-GB"/>
        </a:p>
      </dgm:t>
    </dgm:pt>
    <dgm:pt modelId="{018F0137-A682-4590-8C11-991A23851920}" type="sibTrans" cxnId="{A6708E09-E88F-4E9E-9DB6-496A4486D10A}">
      <dgm:prSet/>
      <dgm:spPr/>
      <dgm:t>
        <a:bodyPr/>
        <a:lstStyle/>
        <a:p>
          <a:endParaRPr lang="en-GB"/>
        </a:p>
      </dgm:t>
    </dgm:pt>
    <dgm:pt modelId="{7775E324-EFF8-49A9-8EC9-1A222AC9030A}">
      <dgm:prSet phldrT="[Text]" custT="1"/>
      <dgm:spPr/>
      <dgm:t>
        <a:bodyPr/>
        <a:lstStyle/>
        <a:p>
          <a:r>
            <a:rPr lang="en-GB" sz="1600"/>
            <a:t>government</a:t>
          </a:r>
          <a:endParaRPr lang="en-GB" sz="1600" dirty="0"/>
        </a:p>
      </dgm:t>
    </dgm:pt>
    <dgm:pt modelId="{9368DEEA-0E43-4C68-A7DF-B1CAFD1DE2F1}" type="parTrans" cxnId="{0BCE316E-F0D7-4DEB-AD32-1873BB2E514E}">
      <dgm:prSet/>
      <dgm:spPr/>
      <dgm:t>
        <a:bodyPr/>
        <a:lstStyle/>
        <a:p>
          <a:endParaRPr lang="en-GB"/>
        </a:p>
      </dgm:t>
    </dgm:pt>
    <dgm:pt modelId="{FE644DA2-98D4-41FF-A3D0-3105F7DDDD5B}" type="sibTrans" cxnId="{0BCE316E-F0D7-4DEB-AD32-1873BB2E514E}">
      <dgm:prSet/>
      <dgm:spPr/>
      <dgm:t>
        <a:bodyPr/>
        <a:lstStyle/>
        <a:p>
          <a:endParaRPr lang="en-GB"/>
        </a:p>
      </dgm:t>
    </dgm:pt>
    <dgm:pt modelId="{E6246B27-C07B-49BC-9AD5-21F1E4163452}">
      <dgm:prSet phldrT="[Text]" custT="1"/>
      <dgm:spPr/>
      <dgm:t>
        <a:bodyPr/>
        <a:lstStyle/>
        <a:p>
          <a:r>
            <a:rPr lang="en-GB" sz="1600"/>
            <a:t>workers</a:t>
          </a:r>
          <a:endParaRPr lang="en-GB" sz="1600" dirty="0"/>
        </a:p>
      </dgm:t>
    </dgm:pt>
    <dgm:pt modelId="{CA2474EB-E225-4314-B342-28EC1D9D17C9}" type="parTrans" cxnId="{F1AA661A-7C92-4B95-B5F9-A7C2B36D3D9A}">
      <dgm:prSet/>
      <dgm:spPr/>
      <dgm:t>
        <a:bodyPr/>
        <a:lstStyle/>
        <a:p>
          <a:endParaRPr lang="en-GB"/>
        </a:p>
      </dgm:t>
    </dgm:pt>
    <dgm:pt modelId="{A14BF8E1-BC5A-4BFA-BD39-E1A2922B0926}" type="sibTrans" cxnId="{F1AA661A-7C92-4B95-B5F9-A7C2B36D3D9A}">
      <dgm:prSet/>
      <dgm:spPr/>
      <dgm:t>
        <a:bodyPr/>
        <a:lstStyle/>
        <a:p>
          <a:endParaRPr lang="en-GB"/>
        </a:p>
      </dgm:t>
    </dgm:pt>
    <dgm:pt modelId="{09F0E94F-A9C6-4FD1-9C05-7650161F88E3}">
      <dgm:prSet phldrT="[Text]" custT="1"/>
      <dgm:spPr/>
      <dgm:t>
        <a:bodyPr/>
        <a:lstStyle/>
        <a:p>
          <a:r>
            <a:rPr lang="en-GB" sz="1600"/>
            <a:t>police</a:t>
          </a:r>
          <a:endParaRPr lang="en-GB" sz="1600" dirty="0"/>
        </a:p>
      </dgm:t>
    </dgm:pt>
    <dgm:pt modelId="{5015C0B9-8C0F-443E-BA14-60CCDE900007}" type="parTrans" cxnId="{706E2FF1-1D43-4889-9F84-A12A6EED9C2B}">
      <dgm:prSet/>
      <dgm:spPr/>
      <dgm:t>
        <a:bodyPr/>
        <a:lstStyle/>
        <a:p>
          <a:endParaRPr lang="en-GB"/>
        </a:p>
      </dgm:t>
    </dgm:pt>
    <dgm:pt modelId="{9D747A25-7AA7-407C-AE4E-39FBA54AA5D3}" type="sibTrans" cxnId="{706E2FF1-1D43-4889-9F84-A12A6EED9C2B}">
      <dgm:prSet/>
      <dgm:spPr/>
      <dgm:t>
        <a:bodyPr/>
        <a:lstStyle/>
        <a:p>
          <a:endParaRPr lang="en-GB"/>
        </a:p>
      </dgm:t>
    </dgm:pt>
    <dgm:pt modelId="{F5E4C7CE-F91A-4915-80EF-C84EB1F9D6D2}">
      <dgm:prSet phldrT="[Text]" custT="1"/>
      <dgm:spPr/>
      <dgm:t>
        <a:bodyPr/>
        <a:lstStyle/>
        <a:p>
          <a:pPr algn="ctr"/>
          <a:r>
            <a:rPr lang="en-GB" sz="1600"/>
            <a:t> Marking companies</a:t>
          </a:r>
          <a:endParaRPr lang="en-GB" sz="1600" dirty="0"/>
        </a:p>
      </dgm:t>
    </dgm:pt>
    <dgm:pt modelId="{C76DA3CD-63C8-4E93-BB2A-450C9893ADD2}" type="parTrans" cxnId="{F68CD6E1-0F34-4401-A234-4A6FA043181B}">
      <dgm:prSet/>
      <dgm:spPr/>
      <dgm:t>
        <a:bodyPr/>
        <a:lstStyle/>
        <a:p>
          <a:endParaRPr lang="en-GB"/>
        </a:p>
      </dgm:t>
    </dgm:pt>
    <dgm:pt modelId="{5CA1B73E-F1E5-4B9E-A3B7-584E37BD065E}" type="sibTrans" cxnId="{F68CD6E1-0F34-4401-A234-4A6FA043181B}">
      <dgm:prSet/>
      <dgm:spPr/>
      <dgm:t>
        <a:bodyPr/>
        <a:lstStyle/>
        <a:p>
          <a:endParaRPr lang="en-GB"/>
        </a:p>
      </dgm:t>
    </dgm:pt>
    <dgm:pt modelId="{014A2B8E-D1BF-4EBC-AFD6-8DE327401879}" type="pres">
      <dgm:prSet presAssocID="{FF6F98F5-230D-452D-9D6F-FBDC1BE361E0}" presName="Name0" presStyleCnt="0">
        <dgm:presLayoutVars>
          <dgm:chMax val="1"/>
          <dgm:chPref val="1"/>
          <dgm:dir/>
          <dgm:animOne val="branch"/>
          <dgm:animLvl val="lvl"/>
        </dgm:presLayoutVars>
      </dgm:prSet>
      <dgm:spPr/>
    </dgm:pt>
    <dgm:pt modelId="{B5C35CFD-3486-4D0D-B712-CBE4EFDD8244}" type="pres">
      <dgm:prSet presAssocID="{40845E46-953A-4C16-BE84-16C324B6FF1C}" presName="Parent" presStyleLbl="node0" presStyleIdx="0" presStyleCnt="1">
        <dgm:presLayoutVars>
          <dgm:chMax val="6"/>
          <dgm:chPref val="6"/>
        </dgm:presLayoutVars>
      </dgm:prSet>
      <dgm:spPr/>
    </dgm:pt>
    <dgm:pt modelId="{9EDF7324-EF4B-4B18-B4E3-1095A37072D4}" type="pres">
      <dgm:prSet presAssocID="{CECEB870-4323-41C4-A4A5-DF2D6BE37330}" presName="Accent1" presStyleCnt="0"/>
      <dgm:spPr/>
    </dgm:pt>
    <dgm:pt modelId="{7F6650A0-A678-4436-A2A6-3CD2D0CBDE2C}" type="pres">
      <dgm:prSet presAssocID="{CECEB870-4323-41C4-A4A5-DF2D6BE37330}" presName="Accent" presStyleLbl="bgShp" presStyleIdx="0" presStyleCnt="6"/>
      <dgm:spPr/>
    </dgm:pt>
    <dgm:pt modelId="{F4B3F20B-EB63-4A8E-80BD-C40D341B3A98}" type="pres">
      <dgm:prSet presAssocID="{CECEB870-4323-41C4-A4A5-DF2D6BE37330}" presName="Child1" presStyleLbl="node1" presStyleIdx="0" presStyleCnt="6">
        <dgm:presLayoutVars>
          <dgm:chMax val="0"/>
          <dgm:chPref val="0"/>
          <dgm:bulletEnabled val="1"/>
        </dgm:presLayoutVars>
      </dgm:prSet>
      <dgm:spPr/>
    </dgm:pt>
    <dgm:pt modelId="{A9ED287F-388D-49BB-9285-389266A199D6}" type="pres">
      <dgm:prSet presAssocID="{61B8AB61-98F8-492D-9B80-E5260751185F}" presName="Accent2" presStyleCnt="0"/>
      <dgm:spPr/>
    </dgm:pt>
    <dgm:pt modelId="{5F628A75-DE23-45A5-B9EE-E47861D87650}" type="pres">
      <dgm:prSet presAssocID="{61B8AB61-98F8-492D-9B80-E5260751185F}" presName="Accent" presStyleLbl="bgShp" presStyleIdx="1" presStyleCnt="6"/>
      <dgm:spPr/>
    </dgm:pt>
    <dgm:pt modelId="{295360D6-5201-44EE-9819-234B57B5BA82}" type="pres">
      <dgm:prSet presAssocID="{61B8AB61-98F8-492D-9B80-E5260751185F}" presName="Child2" presStyleLbl="node1" presStyleIdx="1" presStyleCnt="6">
        <dgm:presLayoutVars>
          <dgm:chMax val="0"/>
          <dgm:chPref val="0"/>
          <dgm:bulletEnabled val="1"/>
        </dgm:presLayoutVars>
      </dgm:prSet>
      <dgm:spPr/>
    </dgm:pt>
    <dgm:pt modelId="{D4A3BB82-6FF7-487E-8280-1F4B5EDF1DAE}" type="pres">
      <dgm:prSet presAssocID="{7775E324-EFF8-49A9-8EC9-1A222AC9030A}" presName="Accent3" presStyleCnt="0"/>
      <dgm:spPr/>
    </dgm:pt>
    <dgm:pt modelId="{BDB123AD-1C1A-49D7-BCA4-B60889EC88B5}" type="pres">
      <dgm:prSet presAssocID="{7775E324-EFF8-49A9-8EC9-1A222AC9030A}" presName="Accent" presStyleLbl="bgShp" presStyleIdx="2" presStyleCnt="6"/>
      <dgm:spPr/>
    </dgm:pt>
    <dgm:pt modelId="{78B0EC3F-9441-47BA-9F7D-010DFBA67D1C}" type="pres">
      <dgm:prSet presAssocID="{7775E324-EFF8-49A9-8EC9-1A222AC9030A}" presName="Child3" presStyleLbl="node1" presStyleIdx="2" presStyleCnt="6">
        <dgm:presLayoutVars>
          <dgm:chMax val="0"/>
          <dgm:chPref val="0"/>
          <dgm:bulletEnabled val="1"/>
        </dgm:presLayoutVars>
      </dgm:prSet>
      <dgm:spPr/>
    </dgm:pt>
    <dgm:pt modelId="{DAD035D9-9C7B-4EB6-98C4-E008DA91E58F}" type="pres">
      <dgm:prSet presAssocID="{E6246B27-C07B-49BC-9AD5-21F1E4163452}" presName="Accent4" presStyleCnt="0"/>
      <dgm:spPr/>
    </dgm:pt>
    <dgm:pt modelId="{62A35609-B639-4FEA-9FD9-D87926153B74}" type="pres">
      <dgm:prSet presAssocID="{E6246B27-C07B-49BC-9AD5-21F1E4163452}" presName="Accent" presStyleLbl="bgShp" presStyleIdx="3" presStyleCnt="6"/>
      <dgm:spPr/>
    </dgm:pt>
    <dgm:pt modelId="{2892F8D6-580C-4920-BCF5-B03C3B4975A9}" type="pres">
      <dgm:prSet presAssocID="{E6246B27-C07B-49BC-9AD5-21F1E4163452}" presName="Child4" presStyleLbl="node1" presStyleIdx="3" presStyleCnt="6">
        <dgm:presLayoutVars>
          <dgm:chMax val="0"/>
          <dgm:chPref val="0"/>
          <dgm:bulletEnabled val="1"/>
        </dgm:presLayoutVars>
      </dgm:prSet>
      <dgm:spPr/>
    </dgm:pt>
    <dgm:pt modelId="{95500561-C61B-48A5-AB3F-A6A70D2B877D}" type="pres">
      <dgm:prSet presAssocID="{09F0E94F-A9C6-4FD1-9C05-7650161F88E3}" presName="Accent5" presStyleCnt="0"/>
      <dgm:spPr/>
    </dgm:pt>
    <dgm:pt modelId="{ADD5EF09-9910-4983-AE2E-88AE5A0A6CAB}" type="pres">
      <dgm:prSet presAssocID="{09F0E94F-A9C6-4FD1-9C05-7650161F88E3}" presName="Accent" presStyleLbl="bgShp" presStyleIdx="4" presStyleCnt="6"/>
      <dgm:spPr/>
    </dgm:pt>
    <dgm:pt modelId="{B70B1DB1-0303-43DE-91A3-0D2817B388C3}" type="pres">
      <dgm:prSet presAssocID="{09F0E94F-A9C6-4FD1-9C05-7650161F88E3}" presName="Child5" presStyleLbl="node1" presStyleIdx="4" presStyleCnt="6">
        <dgm:presLayoutVars>
          <dgm:chMax val="0"/>
          <dgm:chPref val="0"/>
          <dgm:bulletEnabled val="1"/>
        </dgm:presLayoutVars>
      </dgm:prSet>
      <dgm:spPr/>
    </dgm:pt>
    <dgm:pt modelId="{D6B35E96-7C58-4916-AEE8-6DBA932B3860}" type="pres">
      <dgm:prSet presAssocID="{F5E4C7CE-F91A-4915-80EF-C84EB1F9D6D2}" presName="Accent6" presStyleCnt="0"/>
      <dgm:spPr/>
    </dgm:pt>
    <dgm:pt modelId="{90EFD650-7FF9-4320-9886-B473C418C543}" type="pres">
      <dgm:prSet presAssocID="{F5E4C7CE-F91A-4915-80EF-C84EB1F9D6D2}" presName="Accent" presStyleLbl="bgShp" presStyleIdx="5" presStyleCnt="6"/>
      <dgm:spPr/>
    </dgm:pt>
    <dgm:pt modelId="{4110C7DA-D59A-4C8C-80CA-EDF12BBCB57D}" type="pres">
      <dgm:prSet presAssocID="{F5E4C7CE-F91A-4915-80EF-C84EB1F9D6D2}" presName="Child6" presStyleLbl="node1" presStyleIdx="5" presStyleCnt="6">
        <dgm:presLayoutVars>
          <dgm:chMax val="0"/>
          <dgm:chPref val="0"/>
          <dgm:bulletEnabled val="1"/>
        </dgm:presLayoutVars>
      </dgm:prSet>
      <dgm:spPr/>
    </dgm:pt>
  </dgm:ptLst>
  <dgm:cxnLst>
    <dgm:cxn modelId="{A6708E09-E88F-4E9E-9DB6-496A4486D10A}" srcId="{40845E46-953A-4C16-BE84-16C324B6FF1C}" destId="{61B8AB61-98F8-492D-9B80-E5260751185F}" srcOrd="1" destOrd="0" parTransId="{C1A329F8-BE37-4842-BA96-7FF7567DF0A8}" sibTransId="{018F0137-A682-4590-8C11-991A23851920}"/>
    <dgm:cxn modelId="{F1AA661A-7C92-4B95-B5F9-A7C2B36D3D9A}" srcId="{40845E46-953A-4C16-BE84-16C324B6FF1C}" destId="{E6246B27-C07B-49BC-9AD5-21F1E4163452}" srcOrd="3" destOrd="0" parTransId="{CA2474EB-E225-4314-B342-28EC1D9D17C9}" sibTransId="{A14BF8E1-BC5A-4BFA-BD39-E1A2922B0926}"/>
    <dgm:cxn modelId="{7ACACB26-414C-4279-A216-13E67102485F}" type="presOf" srcId="{7775E324-EFF8-49A9-8EC9-1A222AC9030A}" destId="{78B0EC3F-9441-47BA-9F7D-010DFBA67D1C}" srcOrd="0" destOrd="0" presId="urn:microsoft.com/office/officeart/2011/layout/HexagonRadial"/>
    <dgm:cxn modelId="{0BCE316E-F0D7-4DEB-AD32-1873BB2E514E}" srcId="{40845E46-953A-4C16-BE84-16C324B6FF1C}" destId="{7775E324-EFF8-49A9-8EC9-1A222AC9030A}" srcOrd="2" destOrd="0" parTransId="{9368DEEA-0E43-4C68-A7DF-B1CAFD1DE2F1}" sibTransId="{FE644DA2-98D4-41FF-A3D0-3105F7DDDD5B}"/>
    <dgm:cxn modelId="{9A59C970-C5A7-404E-A296-1CEB9131B3F2}" type="presOf" srcId="{FF6F98F5-230D-452D-9D6F-FBDC1BE361E0}" destId="{014A2B8E-D1BF-4EBC-AFD6-8DE327401879}" srcOrd="0" destOrd="0" presId="urn:microsoft.com/office/officeart/2011/layout/HexagonRadial"/>
    <dgm:cxn modelId="{5EE81E71-44F6-4DE2-9E33-A92AAB5F8D5B}" type="presOf" srcId="{E6246B27-C07B-49BC-9AD5-21F1E4163452}" destId="{2892F8D6-580C-4920-BCF5-B03C3B4975A9}" srcOrd="0" destOrd="0" presId="urn:microsoft.com/office/officeart/2011/layout/HexagonRadial"/>
    <dgm:cxn modelId="{1D75E978-289B-424F-83E8-D2998803C887}" type="presOf" srcId="{09F0E94F-A9C6-4FD1-9C05-7650161F88E3}" destId="{B70B1DB1-0303-43DE-91A3-0D2817B388C3}" srcOrd="0" destOrd="0" presId="urn:microsoft.com/office/officeart/2011/layout/HexagonRadial"/>
    <dgm:cxn modelId="{F4335259-03D7-4112-B3F1-5842065F9D82}" type="presOf" srcId="{F5E4C7CE-F91A-4915-80EF-C84EB1F9D6D2}" destId="{4110C7DA-D59A-4C8C-80CA-EDF12BBCB57D}" srcOrd="0" destOrd="0" presId="urn:microsoft.com/office/officeart/2011/layout/HexagonRadial"/>
    <dgm:cxn modelId="{9E62F795-2AC2-4EA2-A71A-F84BAC0B4753}" srcId="{40845E46-953A-4C16-BE84-16C324B6FF1C}" destId="{CECEB870-4323-41C4-A4A5-DF2D6BE37330}" srcOrd="0" destOrd="0" parTransId="{DE367348-CCBE-4741-BBC0-8C854232B357}" sibTransId="{868C3B01-0484-40E7-BFC7-63DD5EA2C2E0}"/>
    <dgm:cxn modelId="{9C3720A7-9B13-4681-8D4C-65A644CD25DE}" type="presOf" srcId="{CECEB870-4323-41C4-A4A5-DF2D6BE37330}" destId="{F4B3F20B-EB63-4A8E-80BD-C40D341B3A98}" srcOrd="0" destOrd="0" presId="urn:microsoft.com/office/officeart/2011/layout/HexagonRadial"/>
    <dgm:cxn modelId="{6D1F66AB-CCC6-44C7-850D-BC952378E592}" srcId="{FF6F98F5-230D-452D-9D6F-FBDC1BE361E0}" destId="{40845E46-953A-4C16-BE84-16C324B6FF1C}" srcOrd="0" destOrd="0" parTransId="{BA89BD0C-71C7-4599-81F9-C44FBE3C6376}" sibTransId="{CB1912EA-C530-41E1-B076-BD5161F47475}"/>
    <dgm:cxn modelId="{580B22CE-0AFD-49AF-8962-AFD7616A051B}" type="presOf" srcId="{40845E46-953A-4C16-BE84-16C324B6FF1C}" destId="{B5C35CFD-3486-4D0D-B712-CBE4EFDD8244}" srcOrd="0" destOrd="0" presId="urn:microsoft.com/office/officeart/2011/layout/HexagonRadial"/>
    <dgm:cxn modelId="{F68CD6E1-0F34-4401-A234-4A6FA043181B}" srcId="{40845E46-953A-4C16-BE84-16C324B6FF1C}" destId="{F5E4C7CE-F91A-4915-80EF-C84EB1F9D6D2}" srcOrd="5" destOrd="0" parTransId="{C76DA3CD-63C8-4E93-BB2A-450C9893ADD2}" sibTransId="{5CA1B73E-F1E5-4B9E-A3B7-584E37BD065E}"/>
    <dgm:cxn modelId="{642638E9-6D11-4F5B-AE0C-F9E67A1AACED}" type="presOf" srcId="{61B8AB61-98F8-492D-9B80-E5260751185F}" destId="{295360D6-5201-44EE-9819-234B57B5BA82}" srcOrd="0" destOrd="0" presId="urn:microsoft.com/office/officeart/2011/layout/HexagonRadial"/>
    <dgm:cxn modelId="{706E2FF1-1D43-4889-9F84-A12A6EED9C2B}" srcId="{40845E46-953A-4C16-BE84-16C324B6FF1C}" destId="{09F0E94F-A9C6-4FD1-9C05-7650161F88E3}" srcOrd="4" destOrd="0" parTransId="{5015C0B9-8C0F-443E-BA14-60CCDE900007}" sibTransId="{9D747A25-7AA7-407C-AE4E-39FBA54AA5D3}"/>
    <dgm:cxn modelId="{7942AE5D-70D8-4675-9F7F-F2323747EC55}" type="presParOf" srcId="{014A2B8E-D1BF-4EBC-AFD6-8DE327401879}" destId="{B5C35CFD-3486-4D0D-B712-CBE4EFDD8244}" srcOrd="0" destOrd="0" presId="urn:microsoft.com/office/officeart/2011/layout/HexagonRadial"/>
    <dgm:cxn modelId="{18120541-EB0F-49B8-8AC7-8C232A1B2DD9}" type="presParOf" srcId="{014A2B8E-D1BF-4EBC-AFD6-8DE327401879}" destId="{9EDF7324-EF4B-4B18-B4E3-1095A37072D4}" srcOrd="1" destOrd="0" presId="urn:microsoft.com/office/officeart/2011/layout/HexagonRadial"/>
    <dgm:cxn modelId="{3B096146-3ADD-4700-A60C-860B193E438E}" type="presParOf" srcId="{9EDF7324-EF4B-4B18-B4E3-1095A37072D4}" destId="{7F6650A0-A678-4436-A2A6-3CD2D0CBDE2C}" srcOrd="0" destOrd="0" presId="urn:microsoft.com/office/officeart/2011/layout/HexagonRadial"/>
    <dgm:cxn modelId="{97FC60BA-5DDF-455E-B74C-3C257FE06AA4}" type="presParOf" srcId="{014A2B8E-D1BF-4EBC-AFD6-8DE327401879}" destId="{F4B3F20B-EB63-4A8E-80BD-C40D341B3A98}" srcOrd="2" destOrd="0" presId="urn:microsoft.com/office/officeart/2011/layout/HexagonRadial"/>
    <dgm:cxn modelId="{BA827104-DE28-49DA-8E68-B35036F2FCD5}" type="presParOf" srcId="{014A2B8E-D1BF-4EBC-AFD6-8DE327401879}" destId="{A9ED287F-388D-49BB-9285-389266A199D6}" srcOrd="3" destOrd="0" presId="urn:microsoft.com/office/officeart/2011/layout/HexagonRadial"/>
    <dgm:cxn modelId="{036EEDD8-264D-4172-8C59-609C2355FABE}" type="presParOf" srcId="{A9ED287F-388D-49BB-9285-389266A199D6}" destId="{5F628A75-DE23-45A5-B9EE-E47861D87650}" srcOrd="0" destOrd="0" presId="urn:microsoft.com/office/officeart/2011/layout/HexagonRadial"/>
    <dgm:cxn modelId="{2E9B0D39-9E8A-4839-B5C5-16D2FD9D24EE}" type="presParOf" srcId="{014A2B8E-D1BF-4EBC-AFD6-8DE327401879}" destId="{295360D6-5201-44EE-9819-234B57B5BA82}" srcOrd="4" destOrd="0" presId="urn:microsoft.com/office/officeart/2011/layout/HexagonRadial"/>
    <dgm:cxn modelId="{2F8CBFFC-E824-44D4-9914-71100DAFE171}" type="presParOf" srcId="{014A2B8E-D1BF-4EBC-AFD6-8DE327401879}" destId="{D4A3BB82-6FF7-487E-8280-1F4B5EDF1DAE}" srcOrd="5" destOrd="0" presId="urn:microsoft.com/office/officeart/2011/layout/HexagonRadial"/>
    <dgm:cxn modelId="{70369589-76A8-491B-9F2C-9531C5DE557C}" type="presParOf" srcId="{D4A3BB82-6FF7-487E-8280-1F4B5EDF1DAE}" destId="{BDB123AD-1C1A-49D7-BCA4-B60889EC88B5}" srcOrd="0" destOrd="0" presId="urn:microsoft.com/office/officeart/2011/layout/HexagonRadial"/>
    <dgm:cxn modelId="{791E3335-1064-4686-8178-5576B421EF18}" type="presParOf" srcId="{014A2B8E-D1BF-4EBC-AFD6-8DE327401879}" destId="{78B0EC3F-9441-47BA-9F7D-010DFBA67D1C}" srcOrd="6" destOrd="0" presId="urn:microsoft.com/office/officeart/2011/layout/HexagonRadial"/>
    <dgm:cxn modelId="{6D0782BF-F7A7-45F8-82A0-50FF65220998}" type="presParOf" srcId="{014A2B8E-D1BF-4EBC-AFD6-8DE327401879}" destId="{DAD035D9-9C7B-4EB6-98C4-E008DA91E58F}" srcOrd="7" destOrd="0" presId="urn:microsoft.com/office/officeart/2011/layout/HexagonRadial"/>
    <dgm:cxn modelId="{0CE6EF9F-C480-4F46-9E5E-A7EBD5A89B7D}" type="presParOf" srcId="{DAD035D9-9C7B-4EB6-98C4-E008DA91E58F}" destId="{62A35609-B639-4FEA-9FD9-D87926153B74}" srcOrd="0" destOrd="0" presId="urn:microsoft.com/office/officeart/2011/layout/HexagonRadial"/>
    <dgm:cxn modelId="{EA9572BC-9BD7-43CD-BEDF-FF7CC1F18C65}" type="presParOf" srcId="{014A2B8E-D1BF-4EBC-AFD6-8DE327401879}" destId="{2892F8D6-580C-4920-BCF5-B03C3B4975A9}" srcOrd="8" destOrd="0" presId="urn:microsoft.com/office/officeart/2011/layout/HexagonRadial"/>
    <dgm:cxn modelId="{FFEE7297-74C7-4FCC-B03F-0707AB24AE86}" type="presParOf" srcId="{014A2B8E-D1BF-4EBC-AFD6-8DE327401879}" destId="{95500561-C61B-48A5-AB3F-A6A70D2B877D}" srcOrd="9" destOrd="0" presId="urn:microsoft.com/office/officeart/2011/layout/HexagonRadial"/>
    <dgm:cxn modelId="{92BC425E-D285-41FF-A4C0-489BC5348830}" type="presParOf" srcId="{95500561-C61B-48A5-AB3F-A6A70D2B877D}" destId="{ADD5EF09-9910-4983-AE2E-88AE5A0A6CAB}" srcOrd="0" destOrd="0" presId="urn:microsoft.com/office/officeart/2011/layout/HexagonRadial"/>
    <dgm:cxn modelId="{810FE2C3-FEC8-4214-97DD-E8B47B633A9E}" type="presParOf" srcId="{014A2B8E-D1BF-4EBC-AFD6-8DE327401879}" destId="{B70B1DB1-0303-43DE-91A3-0D2817B388C3}" srcOrd="10" destOrd="0" presId="urn:microsoft.com/office/officeart/2011/layout/HexagonRadial"/>
    <dgm:cxn modelId="{00B57CC3-F024-44F6-87A6-F42FC1B442D8}" type="presParOf" srcId="{014A2B8E-D1BF-4EBC-AFD6-8DE327401879}" destId="{D6B35E96-7C58-4916-AEE8-6DBA932B3860}" srcOrd="11" destOrd="0" presId="urn:microsoft.com/office/officeart/2011/layout/HexagonRadial"/>
    <dgm:cxn modelId="{5CB3E22A-C9FA-4417-82F5-C6DE25E80E76}" type="presParOf" srcId="{D6B35E96-7C58-4916-AEE8-6DBA932B3860}" destId="{90EFD650-7FF9-4320-9886-B473C418C543}" srcOrd="0" destOrd="0" presId="urn:microsoft.com/office/officeart/2011/layout/HexagonRadial"/>
    <dgm:cxn modelId="{1734CA9A-244D-49FE-B93E-29753A01B872}" type="presParOf" srcId="{014A2B8E-D1BF-4EBC-AFD6-8DE327401879}" destId="{4110C7DA-D59A-4C8C-80CA-EDF12BBCB57D}" srcOrd="12" destOrd="0" presId="urn:microsoft.com/office/officeart/2011/layout/HexagonRadial"/>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B919420-966F-4217-8DD3-968B78D75FD6}" type="doc">
      <dgm:prSet loTypeId="urn:microsoft.com/office/officeart/2005/8/layout/matrix1" loCatId="matrix" qsTypeId="urn:microsoft.com/office/officeart/2005/8/quickstyle/simple1" qsCatId="simple" csTypeId="urn:microsoft.com/office/officeart/2005/8/colors/accent1_2" csCatId="accent1" phldr="1"/>
      <dgm:spPr/>
      <dgm:t>
        <a:bodyPr/>
        <a:lstStyle/>
        <a:p>
          <a:endParaRPr lang="en-GB"/>
        </a:p>
      </dgm:t>
    </dgm:pt>
    <dgm:pt modelId="{6F68F62E-D481-4EE3-A426-068B0E9F6E14}">
      <dgm:prSet phldrT="[Text]"/>
      <dgm:spPr/>
      <dgm:t>
        <a:bodyPr/>
        <a:lstStyle/>
        <a:p>
          <a:r>
            <a:rPr lang="en-GB" dirty="0"/>
            <a:t>Market Map</a:t>
          </a:r>
        </a:p>
      </dgm:t>
    </dgm:pt>
    <dgm:pt modelId="{5DC53572-C4CE-4700-A137-37A9FB4B905A}" type="parTrans" cxnId="{1918D6F1-6175-428B-A1C7-90045C7312AE}">
      <dgm:prSet/>
      <dgm:spPr/>
      <dgm:t>
        <a:bodyPr/>
        <a:lstStyle/>
        <a:p>
          <a:endParaRPr lang="en-GB"/>
        </a:p>
      </dgm:t>
    </dgm:pt>
    <dgm:pt modelId="{D655FB35-54C7-4E6D-9835-22CD144F7DC8}" type="sibTrans" cxnId="{1918D6F1-6175-428B-A1C7-90045C7312AE}">
      <dgm:prSet/>
      <dgm:spPr/>
      <dgm:t>
        <a:bodyPr/>
        <a:lstStyle/>
        <a:p>
          <a:endParaRPr lang="en-GB"/>
        </a:p>
      </dgm:t>
    </dgm:pt>
    <dgm:pt modelId="{2AE3816A-B5D3-4AC9-93A9-693ED3DD477A}">
      <dgm:prSet phldrT="[Text]"/>
      <dgm:spPr/>
      <dgm:t>
        <a:bodyPr/>
        <a:lstStyle/>
        <a:p>
          <a:r>
            <a:rPr lang="en-GB" dirty="0"/>
            <a:t>Low Price</a:t>
          </a:r>
        </a:p>
        <a:p>
          <a:r>
            <a:rPr lang="en-GB" dirty="0"/>
            <a:t>TSS Security</a:t>
          </a:r>
        </a:p>
      </dgm:t>
    </dgm:pt>
    <dgm:pt modelId="{1BB9F621-9494-46B7-AA78-5A1260619C07}" type="parTrans" cxnId="{D4CC09F7-58A0-49D5-8E92-89D25F97B4DE}">
      <dgm:prSet/>
      <dgm:spPr/>
      <dgm:t>
        <a:bodyPr/>
        <a:lstStyle/>
        <a:p>
          <a:endParaRPr lang="en-GB"/>
        </a:p>
      </dgm:t>
    </dgm:pt>
    <dgm:pt modelId="{F2CA7E4D-3C7F-4E84-9465-A4D348E2960E}" type="sibTrans" cxnId="{D4CC09F7-58A0-49D5-8E92-89D25F97B4DE}">
      <dgm:prSet/>
      <dgm:spPr/>
      <dgm:t>
        <a:bodyPr/>
        <a:lstStyle/>
        <a:p>
          <a:endParaRPr lang="en-GB"/>
        </a:p>
      </dgm:t>
    </dgm:pt>
    <dgm:pt modelId="{5690F086-0D9E-4B7E-8E76-D2172D378417}">
      <dgm:prSet phldrT="[Text]"/>
      <dgm:spPr/>
      <dgm:t>
        <a:bodyPr/>
        <a:lstStyle/>
        <a:p>
          <a:r>
            <a:rPr lang="en-GB" dirty="0"/>
            <a:t>High Price</a:t>
          </a:r>
        </a:p>
        <a:p>
          <a:r>
            <a:rPr lang="en-GB" dirty="0"/>
            <a:t>Eagle Security</a:t>
          </a:r>
        </a:p>
      </dgm:t>
    </dgm:pt>
    <dgm:pt modelId="{40C9C5B4-DBE3-40BC-9827-6E71FF3FCC7B}" type="parTrans" cxnId="{B444D72E-FA51-49FE-A66B-30AF657238A4}">
      <dgm:prSet/>
      <dgm:spPr/>
      <dgm:t>
        <a:bodyPr/>
        <a:lstStyle/>
        <a:p>
          <a:endParaRPr lang="en-GB"/>
        </a:p>
      </dgm:t>
    </dgm:pt>
    <dgm:pt modelId="{21AD38CA-1433-469C-BD7F-C4C952EF8DAF}" type="sibTrans" cxnId="{B444D72E-FA51-49FE-A66B-30AF657238A4}">
      <dgm:prSet/>
      <dgm:spPr/>
      <dgm:t>
        <a:bodyPr/>
        <a:lstStyle/>
        <a:p>
          <a:endParaRPr lang="en-GB"/>
        </a:p>
      </dgm:t>
    </dgm:pt>
    <dgm:pt modelId="{725281C1-8F8B-435D-8CD1-24797258DA45}">
      <dgm:prSet phldrT="[Text]"/>
      <dgm:spPr/>
      <dgm:t>
        <a:bodyPr/>
        <a:lstStyle/>
        <a:p>
          <a:r>
            <a:rPr lang="en-GB" dirty="0"/>
            <a:t>Low Quality</a:t>
          </a:r>
        </a:p>
        <a:p>
          <a:endParaRPr lang="en-GB" dirty="0"/>
        </a:p>
      </dgm:t>
    </dgm:pt>
    <dgm:pt modelId="{B6A36C37-A186-4366-BD36-2FD5BDA52467}" type="parTrans" cxnId="{51FB3050-0CE4-4E0E-AC4C-28ADBC0494C6}">
      <dgm:prSet/>
      <dgm:spPr/>
      <dgm:t>
        <a:bodyPr/>
        <a:lstStyle/>
        <a:p>
          <a:endParaRPr lang="en-GB"/>
        </a:p>
      </dgm:t>
    </dgm:pt>
    <dgm:pt modelId="{642912EB-05DD-4E0D-8473-E1FCC3D9EBB5}" type="sibTrans" cxnId="{51FB3050-0CE4-4E0E-AC4C-28ADBC0494C6}">
      <dgm:prSet/>
      <dgm:spPr/>
      <dgm:t>
        <a:bodyPr/>
        <a:lstStyle/>
        <a:p>
          <a:endParaRPr lang="en-GB"/>
        </a:p>
      </dgm:t>
    </dgm:pt>
    <dgm:pt modelId="{F06F939B-67FA-430B-97C1-6D2161FD56D8}">
      <dgm:prSet phldrT="[Text]"/>
      <dgm:spPr/>
      <dgm:t>
        <a:bodyPr/>
        <a:lstStyle/>
        <a:p>
          <a:r>
            <a:rPr lang="en-GB" dirty="0"/>
            <a:t>High Quality</a:t>
          </a:r>
        </a:p>
      </dgm:t>
    </dgm:pt>
    <dgm:pt modelId="{4732A8FE-75FC-4630-9F71-C74C3D8E2B1A}" type="parTrans" cxnId="{F4A3AD6C-4CB1-453A-A538-2B38820CCC42}">
      <dgm:prSet/>
      <dgm:spPr/>
      <dgm:t>
        <a:bodyPr/>
        <a:lstStyle/>
        <a:p>
          <a:endParaRPr lang="en-GB"/>
        </a:p>
      </dgm:t>
    </dgm:pt>
    <dgm:pt modelId="{21B88489-0D37-4315-952A-8FD12D7F010D}" type="sibTrans" cxnId="{F4A3AD6C-4CB1-453A-A538-2B38820CCC42}">
      <dgm:prSet/>
      <dgm:spPr/>
      <dgm:t>
        <a:bodyPr/>
        <a:lstStyle/>
        <a:p>
          <a:endParaRPr lang="en-GB"/>
        </a:p>
      </dgm:t>
    </dgm:pt>
    <dgm:pt modelId="{F4B27AEB-F2A8-41E3-8D0E-6DE6EFB32A1F}" type="pres">
      <dgm:prSet presAssocID="{5B919420-966F-4217-8DD3-968B78D75FD6}" presName="diagram" presStyleCnt="0">
        <dgm:presLayoutVars>
          <dgm:chMax val="1"/>
          <dgm:dir/>
          <dgm:animLvl val="ctr"/>
          <dgm:resizeHandles val="exact"/>
        </dgm:presLayoutVars>
      </dgm:prSet>
      <dgm:spPr/>
    </dgm:pt>
    <dgm:pt modelId="{3E389CE5-7267-4AF6-8BCC-68953F781670}" type="pres">
      <dgm:prSet presAssocID="{5B919420-966F-4217-8DD3-968B78D75FD6}" presName="matrix" presStyleCnt="0"/>
      <dgm:spPr/>
    </dgm:pt>
    <dgm:pt modelId="{43BAA700-B7B1-42D1-B190-B79608AAA16F}" type="pres">
      <dgm:prSet presAssocID="{5B919420-966F-4217-8DD3-968B78D75FD6}" presName="tile1" presStyleLbl="node1" presStyleIdx="0" presStyleCnt="4"/>
      <dgm:spPr/>
    </dgm:pt>
    <dgm:pt modelId="{0FB5C859-A52E-4F34-95C7-9963106C6B56}" type="pres">
      <dgm:prSet presAssocID="{5B919420-966F-4217-8DD3-968B78D75FD6}" presName="tile1text" presStyleLbl="node1" presStyleIdx="0" presStyleCnt="4">
        <dgm:presLayoutVars>
          <dgm:chMax val="0"/>
          <dgm:chPref val="0"/>
          <dgm:bulletEnabled val="1"/>
        </dgm:presLayoutVars>
      </dgm:prSet>
      <dgm:spPr/>
    </dgm:pt>
    <dgm:pt modelId="{DF8D6FC1-3F39-4020-93B1-A58A922E5594}" type="pres">
      <dgm:prSet presAssocID="{5B919420-966F-4217-8DD3-968B78D75FD6}" presName="tile2" presStyleLbl="node1" presStyleIdx="1" presStyleCnt="4"/>
      <dgm:spPr/>
    </dgm:pt>
    <dgm:pt modelId="{73B859F2-5905-4BB0-8D7A-63F5E5962355}" type="pres">
      <dgm:prSet presAssocID="{5B919420-966F-4217-8DD3-968B78D75FD6}" presName="tile2text" presStyleLbl="node1" presStyleIdx="1" presStyleCnt="4">
        <dgm:presLayoutVars>
          <dgm:chMax val="0"/>
          <dgm:chPref val="0"/>
          <dgm:bulletEnabled val="1"/>
        </dgm:presLayoutVars>
      </dgm:prSet>
      <dgm:spPr/>
    </dgm:pt>
    <dgm:pt modelId="{A22F0698-81E8-4296-A00B-491958FE5777}" type="pres">
      <dgm:prSet presAssocID="{5B919420-966F-4217-8DD3-968B78D75FD6}" presName="tile3" presStyleLbl="node1" presStyleIdx="2" presStyleCnt="4"/>
      <dgm:spPr/>
    </dgm:pt>
    <dgm:pt modelId="{0E72A04D-B90E-4394-B509-FC33CB88BF69}" type="pres">
      <dgm:prSet presAssocID="{5B919420-966F-4217-8DD3-968B78D75FD6}" presName="tile3text" presStyleLbl="node1" presStyleIdx="2" presStyleCnt="4">
        <dgm:presLayoutVars>
          <dgm:chMax val="0"/>
          <dgm:chPref val="0"/>
          <dgm:bulletEnabled val="1"/>
        </dgm:presLayoutVars>
      </dgm:prSet>
      <dgm:spPr/>
    </dgm:pt>
    <dgm:pt modelId="{038AD089-D281-4821-B73D-CE8ADBFE7EEB}" type="pres">
      <dgm:prSet presAssocID="{5B919420-966F-4217-8DD3-968B78D75FD6}" presName="tile4" presStyleLbl="node1" presStyleIdx="3" presStyleCnt="4"/>
      <dgm:spPr/>
    </dgm:pt>
    <dgm:pt modelId="{97ABE735-1A33-4410-8088-EEA00A3574BC}" type="pres">
      <dgm:prSet presAssocID="{5B919420-966F-4217-8DD3-968B78D75FD6}" presName="tile4text" presStyleLbl="node1" presStyleIdx="3" presStyleCnt="4">
        <dgm:presLayoutVars>
          <dgm:chMax val="0"/>
          <dgm:chPref val="0"/>
          <dgm:bulletEnabled val="1"/>
        </dgm:presLayoutVars>
      </dgm:prSet>
      <dgm:spPr/>
    </dgm:pt>
    <dgm:pt modelId="{7C0468EF-527B-4D7C-ACED-2FDCD7A76543}" type="pres">
      <dgm:prSet presAssocID="{5B919420-966F-4217-8DD3-968B78D75FD6}" presName="centerTile" presStyleLbl="fgShp" presStyleIdx="0" presStyleCnt="1">
        <dgm:presLayoutVars>
          <dgm:chMax val="0"/>
          <dgm:chPref val="0"/>
        </dgm:presLayoutVars>
      </dgm:prSet>
      <dgm:spPr/>
    </dgm:pt>
  </dgm:ptLst>
  <dgm:cxnLst>
    <dgm:cxn modelId="{CF27BC2B-82D1-421B-8990-FAC9B1E2880A}" type="presOf" srcId="{2AE3816A-B5D3-4AC9-93A9-693ED3DD477A}" destId="{43BAA700-B7B1-42D1-B190-B79608AAA16F}" srcOrd="0" destOrd="0" presId="urn:microsoft.com/office/officeart/2005/8/layout/matrix1"/>
    <dgm:cxn modelId="{B444D72E-FA51-49FE-A66B-30AF657238A4}" srcId="{6F68F62E-D481-4EE3-A426-068B0E9F6E14}" destId="{5690F086-0D9E-4B7E-8E76-D2172D378417}" srcOrd="1" destOrd="0" parTransId="{40C9C5B4-DBE3-40BC-9827-6E71FF3FCC7B}" sibTransId="{21AD38CA-1433-469C-BD7F-C4C952EF8DAF}"/>
    <dgm:cxn modelId="{AC5F9D35-A1ED-4ADA-8438-A81C46A6FF74}" type="presOf" srcId="{725281C1-8F8B-435D-8CD1-24797258DA45}" destId="{0E72A04D-B90E-4394-B509-FC33CB88BF69}" srcOrd="1" destOrd="0" presId="urn:microsoft.com/office/officeart/2005/8/layout/matrix1"/>
    <dgm:cxn modelId="{A864D269-2C2B-4054-9456-2938C9E33709}" type="presOf" srcId="{F06F939B-67FA-430B-97C1-6D2161FD56D8}" destId="{038AD089-D281-4821-B73D-CE8ADBFE7EEB}" srcOrd="0" destOrd="0" presId="urn:microsoft.com/office/officeart/2005/8/layout/matrix1"/>
    <dgm:cxn modelId="{F4A3AD6C-4CB1-453A-A538-2B38820CCC42}" srcId="{6F68F62E-D481-4EE3-A426-068B0E9F6E14}" destId="{F06F939B-67FA-430B-97C1-6D2161FD56D8}" srcOrd="3" destOrd="0" parTransId="{4732A8FE-75FC-4630-9F71-C74C3D8E2B1A}" sibTransId="{21B88489-0D37-4315-952A-8FD12D7F010D}"/>
    <dgm:cxn modelId="{51FB3050-0CE4-4E0E-AC4C-28ADBC0494C6}" srcId="{6F68F62E-D481-4EE3-A426-068B0E9F6E14}" destId="{725281C1-8F8B-435D-8CD1-24797258DA45}" srcOrd="2" destOrd="0" parTransId="{B6A36C37-A186-4366-BD36-2FD5BDA52467}" sibTransId="{642912EB-05DD-4E0D-8473-E1FCC3D9EBB5}"/>
    <dgm:cxn modelId="{8F3DEB72-DCB3-4F9E-821B-4A6DD9B1EB1A}" type="presOf" srcId="{2AE3816A-B5D3-4AC9-93A9-693ED3DD477A}" destId="{0FB5C859-A52E-4F34-95C7-9963106C6B56}" srcOrd="1" destOrd="0" presId="urn:microsoft.com/office/officeart/2005/8/layout/matrix1"/>
    <dgm:cxn modelId="{EB35EC54-828B-44BA-A8A8-2E30C8AD71CC}" type="presOf" srcId="{5690F086-0D9E-4B7E-8E76-D2172D378417}" destId="{DF8D6FC1-3F39-4020-93B1-A58A922E5594}" srcOrd="0" destOrd="0" presId="urn:microsoft.com/office/officeart/2005/8/layout/matrix1"/>
    <dgm:cxn modelId="{EAC7CD82-AE12-4E27-9264-ED6724149308}" type="presOf" srcId="{725281C1-8F8B-435D-8CD1-24797258DA45}" destId="{A22F0698-81E8-4296-A00B-491958FE5777}" srcOrd="0" destOrd="0" presId="urn:microsoft.com/office/officeart/2005/8/layout/matrix1"/>
    <dgm:cxn modelId="{429FD9BF-0581-4F98-AA65-C60CE58C8970}" type="presOf" srcId="{5690F086-0D9E-4B7E-8E76-D2172D378417}" destId="{73B859F2-5905-4BB0-8D7A-63F5E5962355}" srcOrd="1" destOrd="0" presId="urn:microsoft.com/office/officeart/2005/8/layout/matrix1"/>
    <dgm:cxn modelId="{A964F9CA-CCF1-462A-9F8D-807CCE9AF5FA}" type="presOf" srcId="{F06F939B-67FA-430B-97C1-6D2161FD56D8}" destId="{97ABE735-1A33-4410-8088-EEA00A3574BC}" srcOrd="1" destOrd="0" presId="urn:microsoft.com/office/officeart/2005/8/layout/matrix1"/>
    <dgm:cxn modelId="{BD9A54DB-7EFC-4760-A053-9A572E4E252F}" type="presOf" srcId="{6F68F62E-D481-4EE3-A426-068B0E9F6E14}" destId="{7C0468EF-527B-4D7C-ACED-2FDCD7A76543}" srcOrd="0" destOrd="0" presId="urn:microsoft.com/office/officeart/2005/8/layout/matrix1"/>
    <dgm:cxn modelId="{1918D6F1-6175-428B-A1C7-90045C7312AE}" srcId="{5B919420-966F-4217-8DD3-968B78D75FD6}" destId="{6F68F62E-D481-4EE3-A426-068B0E9F6E14}" srcOrd="0" destOrd="0" parTransId="{5DC53572-C4CE-4700-A137-37A9FB4B905A}" sibTransId="{D655FB35-54C7-4E6D-9835-22CD144F7DC8}"/>
    <dgm:cxn modelId="{3FAA7AF6-5586-4A95-9B96-7EBF9255820A}" type="presOf" srcId="{5B919420-966F-4217-8DD3-968B78D75FD6}" destId="{F4B27AEB-F2A8-41E3-8D0E-6DE6EFB32A1F}" srcOrd="0" destOrd="0" presId="urn:microsoft.com/office/officeart/2005/8/layout/matrix1"/>
    <dgm:cxn modelId="{D4CC09F7-58A0-49D5-8E92-89D25F97B4DE}" srcId="{6F68F62E-D481-4EE3-A426-068B0E9F6E14}" destId="{2AE3816A-B5D3-4AC9-93A9-693ED3DD477A}" srcOrd="0" destOrd="0" parTransId="{1BB9F621-9494-46B7-AA78-5A1260619C07}" sibTransId="{F2CA7E4D-3C7F-4E84-9465-A4D348E2960E}"/>
    <dgm:cxn modelId="{D4C092A6-4821-4797-8B6A-9704B9550B95}" type="presParOf" srcId="{F4B27AEB-F2A8-41E3-8D0E-6DE6EFB32A1F}" destId="{3E389CE5-7267-4AF6-8BCC-68953F781670}" srcOrd="0" destOrd="0" presId="urn:microsoft.com/office/officeart/2005/8/layout/matrix1"/>
    <dgm:cxn modelId="{1BAA4D22-000A-4E65-A0E3-E85D5040C2EF}" type="presParOf" srcId="{3E389CE5-7267-4AF6-8BCC-68953F781670}" destId="{43BAA700-B7B1-42D1-B190-B79608AAA16F}" srcOrd="0" destOrd="0" presId="urn:microsoft.com/office/officeart/2005/8/layout/matrix1"/>
    <dgm:cxn modelId="{2B552B9C-9AE9-4E8D-899A-A3B85F98EA6B}" type="presParOf" srcId="{3E389CE5-7267-4AF6-8BCC-68953F781670}" destId="{0FB5C859-A52E-4F34-95C7-9963106C6B56}" srcOrd="1" destOrd="0" presId="urn:microsoft.com/office/officeart/2005/8/layout/matrix1"/>
    <dgm:cxn modelId="{FD185595-0F47-45CA-AB9D-AA7F68662557}" type="presParOf" srcId="{3E389CE5-7267-4AF6-8BCC-68953F781670}" destId="{DF8D6FC1-3F39-4020-93B1-A58A922E5594}" srcOrd="2" destOrd="0" presId="urn:microsoft.com/office/officeart/2005/8/layout/matrix1"/>
    <dgm:cxn modelId="{EEE0C6A6-B5F2-43FF-A030-8320925C99A0}" type="presParOf" srcId="{3E389CE5-7267-4AF6-8BCC-68953F781670}" destId="{73B859F2-5905-4BB0-8D7A-63F5E5962355}" srcOrd="3" destOrd="0" presId="urn:microsoft.com/office/officeart/2005/8/layout/matrix1"/>
    <dgm:cxn modelId="{B306165C-84C7-436E-80D2-438578852C12}" type="presParOf" srcId="{3E389CE5-7267-4AF6-8BCC-68953F781670}" destId="{A22F0698-81E8-4296-A00B-491958FE5777}" srcOrd="4" destOrd="0" presId="urn:microsoft.com/office/officeart/2005/8/layout/matrix1"/>
    <dgm:cxn modelId="{30FAF045-CE6E-47C9-83A1-3936F647F5DF}" type="presParOf" srcId="{3E389CE5-7267-4AF6-8BCC-68953F781670}" destId="{0E72A04D-B90E-4394-B509-FC33CB88BF69}" srcOrd="5" destOrd="0" presId="urn:microsoft.com/office/officeart/2005/8/layout/matrix1"/>
    <dgm:cxn modelId="{4C787082-E37E-4BD3-B4DC-966E5A37B576}" type="presParOf" srcId="{3E389CE5-7267-4AF6-8BCC-68953F781670}" destId="{038AD089-D281-4821-B73D-CE8ADBFE7EEB}" srcOrd="6" destOrd="0" presId="urn:microsoft.com/office/officeart/2005/8/layout/matrix1"/>
    <dgm:cxn modelId="{E0E2B3FE-7756-445B-AF7F-4B05637709A7}" type="presParOf" srcId="{3E389CE5-7267-4AF6-8BCC-68953F781670}" destId="{97ABE735-1A33-4410-8088-EEA00A3574BC}" srcOrd="7" destOrd="0" presId="urn:microsoft.com/office/officeart/2005/8/layout/matrix1"/>
    <dgm:cxn modelId="{AB831C2B-A0E2-4CEF-954B-CF058B12E25C}" type="presParOf" srcId="{F4B27AEB-F2A8-41E3-8D0E-6DE6EFB32A1F}" destId="{7C0468EF-527B-4D7C-ACED-2FDCD7A76543}" srcOrd="1" destOrd="0" presId="urn:microsoft.com/office/officeart/2005/8/layout/matrix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527C9E82-7E2F-46D6-9A7B-5B1CD25A5A74}" type="doc">
      <dgm:prSet loTypeId="urn:microsoft.com/office/officeart/2005/8/layout/bProcess4" loCatId="process" qsTypeId="urn:microsoft.com/office/officeart/2005/8/quickstyle/simple1" qsCatId="simple" csTypeId="urn:microsoft.com/office/officeart/2005/8/colors/accent1_2" csCatId="accent1" phldr="1"/>
      <dgm:spPr/>
      <dgm:t>
        <a:bodyPr/>
        <a:lstStyle/>
        <a:p>
          <a:endParaRPr lang="en-GB"/>
        </a:p>
      </dgm:t>
    </dgm:pt>
    <dgm:pt modelId="{A7890726-DCFB-4591-8C53-94B8B6C37EBC}">
      <dgm:prSet phldrT="[Text]"/>
      <dgm:spPr/>
      <dgm:t>
        <a:bodyPr/>
        <a:lstStyle/>
        <a:p>
          <a:r>
            <a:rPr lang="en-GB" dirty="0"/>
            <a:t>Executive manager </a:t>
          </a:r>
        </a:p>
      </dgm:t>
    </dgm:pt>
    <dgm:pt modelId="{E673CEFE-C73E-4F6A-A602-F50A58720047}" type="parTrans" cxnId="{164EBA21-B518-42B7-ABB2-7BA2D2ACBCA0}">
      <dgm:prSet/>
      <dgm:spPr/>
      <dgm:t>
        <a:bodyPr/>
        <a:lstStyle/>
        <a:p>
          <a:endParaRPr lang="en-GB"/>
        </a:p>
      </dgm:t>
    </dgm:pt>
    <dgm:pt modelId="{79C9732A-A5DE-4A33-AF6C-1946EAE5EC15}" type="sibTrans" cxnId="{164EBA21-B518-42B7-ABB2-7BA2D2ACBCA0}">
      <dgm:prSet/>
      <dgm:spPr/>
      <dgm:t>
        <a:bodyPr/>
        <a:lstStyle/>
        <a:p>
          <a:endParaRPr lang="en-GB"/>
        </a:p>
      </dgm:t>
    </dgm:pt>
    <dgm:pt modelId="{28C4DA20-C757-4AEF-951A-A3418E815ED1}">
      <dgm:prSet phldrT="[Text]"/>
      <dgm:spPr/>
      <dgm:t>
        <a:bodyPr/>
        <a:lstStyle/>
        <a:p>
          <a:r>
            <a:rPr lang="en-GB" dirty="0"/>
            <a:t>Area manager</a:t>
          </a:r>
        </a:p>
      </dgm:t>
    </dgm:pt>
    <dgm:pt modelId="{61E40837-39F3-4D94-813F-8A9667F93A5C}" type="parTrans" cxnId="{2EAE0BF1-E720-4FF4-8C3B-076DEF492743}">
      <dgm:prSet/>
      <dgm:spPr/>
      <dgm:t>
        <a:bodyPr/>
        <a:lstStyle/>
        <a:p>
          <a:endParaRPr lang="en-GB"/>
        </a:p>
      </dgm:t>
    </dgm:pt>
    <dgm:pt modelId="{8B08FFFB-BB9C-47C5-90CA-40A36C7ACE64}" type="sibTrans" cxnId="{2EAE0BF1-E720-4FF4-8C3B-076DEF492743}">
      <dgm:prSet/>
      <dgm:spPr/>
      <dgm:t>
        <a:bodyPr/>
        <a:lstStyle/>
        <a:p>
          <a:endParaRPr lang="en-GB"/>
        </a:p>
      </dgm:t>
    </dgm:pt>
    <dgm:pt modelId="{557D0CE2-D7F7-4DCB-A61E-6BD3FA9B5A5C}">
      <dgm:prSet phldrT="[Text]"/>
      <dgm:spPr/>
      <dgm:t>
        <a:bodyPr/>
        <a:lstStyle/>
        <a:p>
          <a:r>
            <a:rPr lang="en-GB" dirty="0"/>
            <a:t>Supervisor </a:t>
          </a:r>
        </a:p>
      </dgm:t>
    </dgm:pt>
    <dgm:pt modelId="{4F69EA23-931E-40F7-88B1-F6D604201FB6}" type="parTrans" cxnId="{B15BED44-AD0C-417B-B545-770CEE0AB445}">
      <dgm:prSet/>
      <dgm:spPr/>
      <dgm:t>
        <a:bodyPr/>
        <a:lstStyle/>
        <a:p>
          <a:endParaRPr lang="en-GB"/>
        </a:p>
      </dgm:t>
    </dgm:pt>
    <dgm:pt modelId="{9313EF88-A2F1-4401-9CC7-C8024E688EEC}" type="sibTrans" cxnId="{B15BED44-AD0C-417B-B545-770CEE0AB445}">
      <dgm:prSet/>
      <dgm:spPr/>
      <dgm:t>
        <a:bodyPr/>
        <a:lstStyle/>
        <a:p>
          <a:endParaRPr lang="en-GB"/>
        </a:p>
      </dgm:t>
    </dgm:pt>
    <dgm:pt modelId="{58F528EF-35F5-4D9F-9333-2576E966C34F}">
      <dgm:prSet phldrT="[Text]"/>
      <dgm:spPr/>
      <dgm:t>
        <a:bodyPr/>
        <a:lstStyle/>
        <a:p>
          <a:r>
            <a:rPr lang="en-GB" dirty="0"/>
            <a:t>Customer assistant </a:t>
          </a:r>
        </a:p>
      </dgm:t>
    </dgm:pt>
    <dgm:pt modelId="{1364DD5C-381F-4B54-A798-AED0D055CFF7}" type="parTrans" cxnId="{2E2F8804-F1AA-44FD-B91B-7029C70D88CD}">
      <dgm:prSet/>
      <dgm:spPr/>
      <dgm:t>
        <a:bodyPr/>
        <a:lstStyle/>
        <a:p>
          <a:endParaRPr lang="en-GB"/>
        </a:p>
      </dgm:t>
    </dgm:pt>
    <dgm:pt modelId="{B905FF1D-1E2C-4178-8B6B-7BD55171012B}" type="sibTrans" cxnId="{2E2F8804-F1AA-44FD-B91B-7029C70D88CD}">
      <dgm:prSet/>
      <dgm:spPr/>
      <dgm:t>
        <a:bodyPr/>
        <a:lstStyle/>
        <a:p>
          <a:endParaRPr lang="en-GB"/>
        </a:p>
      </dgm:t>
    </dgm:pt>
    <dgm:pt modelId="{C3CC6CFA-DA64-4307-8C2D-8A2C7A2849F2}">
      <dgm:prSet phldrT="[Text]"/>
      <dgm:spPr/>
      <dgm:t>
        <a:bodyPr/>
        <a:lstStyle/>
        <a:p>
          <a:r>
            <a:rPr lang="en-GB" dirty="0"/>
            <a:t>Sales person </a:t>
          </a:r>
        </a:p>
      </dgm:t>
    </dgm:pt>
    <dgm:pt modelId="{BFB8E5FD-F1B0-43F8-9F49-600933D3ACF2}" type="parTrans" cxnId="{F0AED84F-48D3-4313-81C3-7C40A3ED5FA9}">
      <dgm:prSet/>
      <dgm:spPr/>
      <dgm:t>
        <a:bodyPr/>
        <a:lstStyle/>
        <a:p>
          <a:endParaRPr lang="en-GB"/>
        </a:p>
      </dgm:t>
    </dgm:pt>
    <dgm:pt modelId="{A8CBD317-D4D1-44A6-8004-1A9A97D20CDC}" type="sibTrans" cxnId="{F0AED84F-48D3-4313-81C3-7C40A3ED5FA9}">
      <dgm:prSet/>
      <dgm:spPr/>
      <dgm:t>
        <a:bodyPr/>
        <a:lstStyle/>
        <a:p>
          <a:endParaRPr lang="en-GB"/>
        </a:p>
      </dgm:t>
    </dgm:pt>
    <dgm:pt modelId="{DB54A710-58BC-4DA5-8A73-C3044F5F2ADC}">
      <dgm:prSet phldrT="[Text]"/>
      <dgm:spPr/>
      <dgm:t>
        <a:bodyPr/>
        <a:lstStyle/>
        <a:p>
          <a:r>
            <a:rPr lang="en-GB" dirty="0"/>
            <a:t>Sales manager</a:t>
          </a:r>
        </a:p>
      </dgm:t>
    </dgm:pt>
    <dgm:pt modelId="{EAABA41F-4EE9-4E4F-BD5F-8153C2B8E271}" type="parTrans" cxnId="{59B7FCA5-7314-49EA-AA75-8AB96886DDEA}">
      <dgm:prSet/>
      <dgm:spPr/>
      <dgm:t>
        <a:bodyPr/>
        <a:lstStyle/>
        <a:p>
          <a:endParaRPr lang="en-GB"/>
        </a:p>
      </dgm:t>
    </dgm:pt>
    <dgm:pt modelId="{ECC3061E-A70A-42DB-8FBE-377413B8DA61}" type="sibTrans" cxnId="{59B7FCA5-7314-49EA-AA75-8AB96886DDEA}">
      <dgm:prSet/>
      <dgm:spPr/>
      <dgm:t>
        <a:bodyPr/>
        <a:lstStyle/>
        <a:p>
          <a:endParaRPr lang="en-GB"/>
        </a:p>
      </dgm:t>
    </dgm:pt>
    <dgm:pt modelId="{DA20FACF-CF9E-48EC-9CD6-41F6A277D98F}">
      <dgm:prSet phldrT="[Text]"/>
      <dgm:spPr/>
      <dgm:t>
        <a:bodyPr/>
        <a:lstStyle/>
        <a:p>
          <a:r>
            <a:rPr lang="en-GB" dirty="0"/>
            <a:t>Accounting manager</a:t>
          </a:r>
        </a:p>
      </dgm:t>
    </dgm:pt>
    <dgm:pt modelId="{F6F94C9D-F167-416E-A102-A95E2E5B7FAC}" type="parTrans" cxnId="{32509EB9-F07E-4B97-BEE6-FC58F1E81883}">
      <dgm:prSet/>
      <dgm:spPr/>
      <dgm:t>
        <a:bodyPr/>
        <a:lstStyle/>
        <a:p>
          <a:endParaRPr lang="en-GB"/>
        </a:p>
      </dgm:t>
    </dgm:pt>
    <dgm:pt modelId="{B38D9D52-7049-48D2-A320-21DF31969BE5}" type="sibTrans" cxnId="{32509EB9-F07E-4B97-BEE6-FC58F1E81883}">
      <dgm:prSet/>
      <dgm:spPr/>
      <dgm:t>
        <a:bodyPr/>
        <a:lstStyle/>
        <a:p>
          <a:endParaRPr lang="en-GB"/>
        </a:p>
      </dgm:t>
    </dgm:pt>
    <dgm:pt modelId="{EC48309B-E6FF-4CA2-BEA4-523EA32DF301}" type="pres">
      <dgm:prSet presAssocID="{527C9E82-7E2F-46D6-9A7B-5B1CD25A5A74}" presName="Name0" presStyleCnt="0">
        <dgm:presLayoutVars>
          <dgm:dir/>
          <dgm:resizeHandles/>
        </dgm:presLayoutVars>
      </dgm:prSet>
      <dgm:spPr/>
    </dgm:pt>
    <dgm:pt modelId="{23872CD1-0750-4A95-A2ED-4D50A817D129}" type="pres">
      <dgm:prSet presAssocID="{A7890726-DCFB-4591-8C53-94B8B6C37EBC}" presName="compNode" presStyleCnt="0"/>
      <dgm:spPr/>
    </dgm:pt>
    <dgm:pt modelId="{69F90D5C-F0BE-4BA9-880D-BB466C766E65}" type="pres">
      <dgm:prSet presAssocID="{A7890726-DCFB-4591-8C53-94B8B6C37EBC}" presName="dummyConnPt" presStyleCnt="0"/>
      <dgm:spPr/>
    </dgm:pt>
    <dgm:pt modelId="{918689A4-0F9E-430F-87E3-D4148ACEFB1C}" type="pres">
      <dgm:prSet presAssocID="{A7890726-DCFB-4591-8C53-94B8B6C37EBC}" presName="node" presStyleLbl="node1" presStyleIdx="0" presStyleCnt="7">
        <dgm:presLayoutVars>
          <dgm:bulletEnabled val="1"/>
        </dgm:presLayoutVars>
      </dgm:prSet>
      <dgm:spPr/>
    </dgm:pt>
    <dgm:pt modelId="{FEABB7A3-BF72-4411-A995-04D493574B1F}" type="pres">
      <dgm:prSet presAssocID="{79C9732A-A5DE-4A33-AF6C-1946EAE5EC15}" presName="sibTrans" presStyleLbl="bgSibTrans2D1" presStyleIdx="0" presStyleCnt="6"/>
      <dgm:spPr/>
    </dgm:pt>
    <dgm:pt modelId="{19163FAA-2E84-4013-B029-DAB66C4AE146}" type="pres">
      <dgm:prSet presAssocID="{28C4DA20-C757-4AEF-951A-A3418E815ED1}" presName="compNode" presStyleCnt="0"/>
      <dgm:spPr/>
    </dgm:pt>
    <dgm:pt modelId="{94FDEF78-D473-4ABB-B1ED-8C5F5D9662C3}" type="pres">
      <dgm:prSet presAssocID="{28C4DA20-C757-4AEF-951A-A3418E815ED1}" presName="dummyConnPt" presStyleCnt="0"/>
      <dgm:spPr/>
    </dgm:pt>
    <dgm:pt modelId="{BB844932-4077-4847-8B76-393A739D765E}" type="pres">
      <dgm:prSet presAssocID="{28C4DA20-C757-4AEF-951A-A3418E815ED1}" presName="node" presStyleLbl="node1" presStyleIdx="1" presStyleCnt="7">
        <dgm:presLayoutVars>
          <dgm:bulletEnabled val="1"/>
        </dgm:presLayoutVars>
      </dgm:prSet>
      <dgm:spPr/>
    </dgm:pt>
    <dgm:pt modelId="{7B1C5736-465B-4D68-85CD-B0FF3EDFE400}" type="pres">
      <dgm:prSet presAssocID="{8B08FFFB-BB9C-47C5-90CA-40A36C7ACE64}" presName="sibTrans" presStyleLbl="bgSibTrans2D1" presStyleIdx="1" presStyleCnt="6"/>
      <dgm:spPr/>
    </dgm:pt>
    <dgm:pt modelId="{98517492-D5DB-4EFE-A4A6-02FCAA5B802D}" type="pres">
      <dgm:prSet presAssocID="{557D0CE2-D7F7-4DCB-A61E-6BD3FA9B5A5C}" presName="compNode" presStyleCnt="0"/>
      <dgm:spPr/>
    </dgm:pt>
    <dgm:pt modelId="{7CFC16DF-51B0-4B10-A230-C0EEE019512B}" type="pres">
      <dgm:prSet presAssocID="{557D0CE2-D7F7-4DCB-A61E-6BD3FA9B5A5C}" presName="dummyConnPt" presStyleCnt="0"/>
      <dgm:spPr/>
    </dgm:pt>
    <dgm:pt modelId="{D6A7918C-1587-4419-860D-38A641670A07}" type="pres">
      <dgm:prSet presAssocID="{557D0CE2-D7F7-4DCB-A61E-6BD3FA9B5A5C}" presName="node" presStyleLbl="node1" presStyleIdx="2" presStyleCnt="7">
        <dgm:presLayoutVars>
          <dgm:bulletEnabled val="1"/>
        </dgm:presLayoutVars>
      </dgm:prSet>
      <dgm:spPr/>
    </dgm:pt>
    <dgm:pt modelId="{3F0F7D4C-CCE7-4FA7-99E0-94D94ADE7183}" type="pres">
      <dgm:prSet presAssocID="{9313EF88-A2F1-4401-9CC7-C8024E688EEC}" presName="sibTrans" presStyleLbl="bgSibTrans2D1" presStyleIdx="2" presStyleCnt="6"/>
      <dgm:spPr/>
    </dgm:pt>
    <dgm:pt modelId="{F5B7FA4C-0750-4213-8DAB-16EFAEA1C66A}" type="pres">
      <dgm:prSet presAssocID="{58F528EF-35F5-4D9F-9333-2576E966C34F}" presName="compNode" presStyleCnt="0"/>
      <dgm:spPr/>
    </dgm:pt>
    <dgm:pt modelId="{E6A65FBE-D43B-406C-BD6A-9BCE20AB48F9}" type="pres">
      <dgm:prSet presAssocID="{58F528EF-35F5-4D9F-9333-2576E966C34F}" presName="dummyConnPt" presStyleCnt="0"/>
      <dgm:spPr/>
    </dgm:pt>
    <dgm:pt modelId="{7F9C7F79-415A-4777-9EC7-77B6486C737B}" type="pres">
      <dgm:prSet presAssocID="{58F528EF-35F5-4D9F-9333-2576E966C34F}" presName="node" presStyleLbl="node1" presStyleIdx="3" presStyleCnt="7">
        <dgm:presLayoutVars>
          <dgm:bulletEnabled val="1"/>
        </dgm:presLayoutVars>
      </dgm:prSet>
      <dgm:spPr/>
    </dgm:pt>
    <dgm:pt modelId="{15CC0CE4-8764-4274-9CDC-C24D7F227FA3}" type="pres">
      <dgm:prSet presAssocID="{B905FF1D-1E2C-4178-8B6B-7BD55171012B}" presName="sibTrans" presStyleLbl="bgSibTrans2D1" presStyleIdx="3" presStyleCnt="6"/>
      <dgm:spPr/>
    </dgm:pt>
    <dgm:pt modelId="{315147C7-6326-4B88-8C13-D11735392634}" type="pres">
      <dgm:prSet presAssocID="{C3CC6CFA-DA64-4307-8C2D-8A2C7A2849F2}" presName="compNode" presStyleCnt="0"/>
      <dgm:spPr/>
    </dgm:pt>
    <dgm:pt modelId="{C76F7F58-E037-4B9E-B80C-2B816D031910}" type="pres">
      <dgm:prSet presAssocID="{C3CC6CFA-DA64-4307-8C2D-8A2C7A2849F2}" presName="dummyConnPt" presStyleCnt="0"/>
      <dgm:spPr/>
    </dgm:pt>
    <dgm:pt modelId="{93F5A0B9-6A17-4F55-BBA1-BBCA0942C7EF}" type="pres">
      <dgm:prSet presAssocID="{C3CC6CFA-DA64-4307-8C2D-8A2C7A2849F2}" presName="node" presStyleLbl="node1" presStyleIdx="4" presStyleCnt="7">
        <dgm:presLayoutVars>
          <dgm:bulletEnabled val="1"/>
        </dgm:presLayoutVars>
      </dgm:prSet>
      <dgm:spPr/>
    </dgm:pt>
    <dgm:pt modelId="{9D6E65AA-9AA0-40E1-830F-19AAA2E1A1AA}" type="pres">
      <dgm:prSet presAssocID="{A8CBD317-D4D1-44A6-8004-1A9A97D20CDC}" presName="sibTrans" presStyleLbl="bgSibTrans2D1" presStyleIdx="4" presStyleCnt="6"/>
      <dgm:spPr/>
    </dgm:pt>
    <dgm:pt modelId="{E4ABEEAC-4656-46BB-8FEF-E0B53E4034EC}" type="pres">
      <dgm:prSet presAssocID="{DB54A710-58BC-4DA5-8A73-C3044F5F2ADC}" presName="compNode" presStyleCnt="0"/>
      <dgm:spPr/>
    </dgm:pt>
    <dgm:pt modelId="{905479E0-1597-472B-8B59-F388E023EDDF}" type="pres">
      <dgm:prSet presAssocID="{DB54A710-58BC-4DA5-8A73-C3044F5F2ADC}" presName="dummyConnPt" presStyleCnt="0"/>
      <dgm:spPr/>
    </dgm:pt>
    <dgm:pt modelId="{FE51DC79-BAA9-4EB1-913F-10B58863600E}" type="pres">
      <dgm:prSet presAssocID="{DB54A710-58BC-4DA5-8A73-C3044F5F2ADC}" presName="node" presStyleLbl="node1" presStyleIdx="5" presStyleCnt="7">
        <dgm:presLayoutVars>
          <dgm:bulletEnabled val="1"/>
        </dgm:presLayoutVars>
      </dgm:prSet>
      <dgm:spPr/>
    </dgm:pt>
    <dgm:pt modelId="{1472E166-F505-42CF-B0AD-53058BE801D1}" type="pres">
      <dgm:prSet presAssocID="{ECC3061E-A70A-42DB-8FBE-377413B8DA61}" presName="sibTrans" presStyleLbl="bgSibTrans2D1" presStyleIdx="5" presStyleCnt="6"/>
      <dgm:spPr/>
    </dgm:pt>
    <dgm:pt modelId="{9CD0F8FF-4BC9-4225-9F10-093CB371992A}" type="pres">
      <dgm:prSet presAssocID="{DA20FACF-CF9E-48EC-9CD6-41F6A277D98F}" presName="compNode" presStyleCnt="0"/>
      <dgm:spPr/>
    </dgm:pt>
    <dgm:pt modelId="{21791789-9E87-4DA8-B5EB-857363743DFE}" type="pres">
      <dgm:prSet presAssocID="{DA20FACF-CF9E-48EC-9CD6-41F6A277D98F}" presName="dummyConnPt" presStyleCnt="0"/>
      <dgm:spPr/>
    </dgm:pt>
    <dgm:pt modelId="{B2F974B4-A5C4-4C09-A99E-AE65A9260E96}" type="pres">
      <dgm:prSet presAssocID="{DA20FACF-CF9E-48EC-9CD6-41F6A277D98F}" presName="node" presStyleLbl="node1" presStyleIdx="6" presStyleCnt="7">
        <dgm:presLayoutVars>
          <dgm:bulletEnabled val="1"/>
        </dgm:presLayoutVars>
      </dgm:prSet>
      <dgm:spPr/>
    </dgm:pt>
  </dgm:ptLst>
  <dgm:cxnLst>
    <dgm:cxn modelId="{2E2F8804-F1AA-44FD-B91B-7029C70D88CD}" srcId="{527C9E82-7E2F-46D6-9A7B-5B1CD25A5A74}" destId="{58F528EF-35F5-4D9F-9333-2576E966C34F}" srcOrd="3" destOrd="0" parTransId="{1364DD5C-381F-4B54-A798-AED0D055CFF7}" sibTransId="{B905FF1D-1E2C-4178-8B6B-7BD55171012B}"/>
    <dgm:cxn modelId="{2598441C-E071-4D50-A203-3AF357E3BBBC}" type="presOf" srcId="{DA20FACF-CF9E-48EC-9CD6-41F6A277D98F}" destId="{B2F974B4-A5C4-4C09-A99E-AE65A9260E96}" srcOrd="0" destOrd="0" presId="urn:microsoft.com/office/officeart/2005/8/layout/bProcess4"/>
    <dgm:cxn modelId="{164EBA21-B518-42B7-ABB2-7BA2D2ACBCA0}" srcId="{527C9E82-7E2F-46D6-9A7B-5B1CD25A5A74}" destId="{A7890726-DCFB-4591-8C53-94B8B6C37EBC}" srcOrd="0" destOrd="0" parTransId="{E673CEFE-C73E-4F6A-A602-F50A58720047}" sibTransId="{79C9732A-A5DE-4A33-AF6C-1946EAE5EC15}"/>
    <dgm:cxn modelId="{B15BED44-AD0C-417B-B545-770CEE0AB445}" srcId="{527C9E82-7E2F-46D6-9A7B-5B1CD25A5A74}" destId="{557D0CE2-D7F7-4DCB-A61E-6BD3FA9B5A5C}" srcOrd="2" destOrd="0" parTransId="{4F69EA23-931E-40F7-88B1-F6D604201FB6}" sibTransId="{9313EF88-A2F1-4401-9CC7-C8024E688EEC}"/>
    <dgm:cxn modelId="{A1BC0D69-A494-4F41-8F9E-D5C70E00A3AA}" type="presOf" srcId="{28C4DA20-C757-4AEF-951A-A3418E815ED1}" destId="{BB844932-4077-4847-8B76-393A739D765E}" srcOrd="0" destOrd="0" presId="urn:microsoft.com/office/officeart/2005/8/layout/bProcess4"/>
    <dgm:cxn modelId="{8D9C8869-70C0-43C9-B362-42ACB2E3F235}" type="presOf" srcId="{9313EF88-A2F1-4401-9CC7-C8024E688EEC}" destId="{3F0F7D4C-CCE7-4FA7-99E0-94D94ADE7183}" srcOrd="0" destOrd="0" presId="urn:microsoft.com/office/officeart/2005/8/layout/bProcess4"/>
    <dgm:cxn modelId="{AB04484D-10D9-407F-831D-2E36205E93F0}" type="presOf" srcId="{A7890726-DCFB-4591-8C53-94B8B6C37EBC}" destId="{918689A4-0F9E-430F-87E3-D4148ACEFB1C}" srcOrd="0" destOrd="0" presId="urn:microsoft.com/office/officeart/2005/8/layout/bProcess4"/>
    <dgm:cxn modelId="{F0AED84F-48D3-4313-81C3-7C40A3ED5FA9}" srcId="{527C9E82-7E2F-46D6-9A7B-5B1CD25A5A74}" destId="{C3CC6CFA-DA64-4307-8C2D-8A2C7A2849F2}" srcOrd="4" destOrd="0" parTransId="{BFB8E5FD-F1B0-43F8-9F49-600933D3ACF2}" sibTransId="{A8CBD317-D4D1-44A6-8004-1A9A97D20CDC}"/>
    <dgm:cxn modelId="{13959A70-1BF8-4366-978C-C03E3554F9F0}" type="presOf" srcId="{DB54A710-58BC-4DA5-8A73-C3044F5F2ADC}" destId="{FE51DC79-BAA9-4EB1-913F-10B58863600E}" srcOrd="0" destOrd="0" presId="urn:microsoft.com/office/officeart/2005/8/layout/bProcess4"/>
    <dgm:cxn modelId="{C3A3887A-1CF9-40B4-A5AC-A8642D462520}" type="presOf" srcId="{8B08FFFB-BB9C-47C5-90CA-40A36C7ACE64}" destId="{7B1C5736-465B-4D68-85CD-B0FF3EDFE400}" srcOrd="0" destOrd="0" presId="urn:microsoft.com/office/officeart/2005/8/layout/bProcess4"/>
    <dgm:cxn modelId="{59B7FCA5-7314-49EA-AA75-8AB96886DDEA}" srcId="{527C9E82-7E2F-46D6-9A7B-5B1CD25A5A74}" destId="{DB54A710-58BC-4DA5-8A73-C3044F5F2ADC}" srcOrd="5" destOrd="0" parTransId="{EAABA41F-4EE9-4E4F-BD5F-8153C2B8E271}" sibTransId="{ECC3061E-A70A-42DB-8FBE-377413B8DA61}"/>
    <dgm:cxn modelId="{EA808DA9-E299-4097-9214-4E1CD64A4C4C}" type="presOf" srcId="{79C9732A-A5DE-4A33-AF6C-1946EAE5EC15}" destId="{FEABB7A3-BF72-4411-A995-04D493574B1F}" srcOrd="0" destOrd="0" presId="urn:microsoft.com/office/officeart/2005/8/layout/bProcess4"/>
    <dgm:cxn modelId="{079F3AB0-586C-489D-90C5-BF63CA644564}" type="presOf" srcId="{A8CBD317-D4D1-44A6-8004-1A9A97D20CDC}" destId="{9D6E65AA-9AA0-40E1-830F-19AAA2E1A1AA}" srcOrd="0" destOrd="0" presId="urn:microsoft.com/office/officeart/2005/8/layout/bProcess4"/>
    <dgm:cxn modelId="{7A3C74B9-5571-4793-8CE7-77791328F35D}" type="presOf" srcId="{527C9E82-7E2F-46D6-9A7B-5B1CD25A5A74}" destId="{EC48309B-E6FF-4CA2-BEA4-523EA32DF301}" srcOrd="0" destOrd="0" presId="urn:microsoft.com/office/officeart/2005/8/layout/bProcess4"/>
    <dgm:cxn modelId="{32509EB9-F07E-4B97-BEE6-FC58F1E81883}" srcId="{527C9E82-7E2F-46D6-9A7B-5B1CD25A5A74}" destId="{DA20FACF-CF9E-48EC-9CD6-41F6A277D98F}" srcOrd="6" destOrd="0" parTransId="{F6F94C9D-F167-416E-A102-A95E2E5B7FAC}" sibTransId="{B38D9D52-7049-48D2-A320-21DF31969BE5}"/>
    <dgm:cxn modelId="{A1E7F9D7-77FC-4BCF-BE01-AD935F7E3635}" type="presOf" srcId="{557D0CE2-D7F7-4DCB-A61E-6BD3FA9B5A5C}" destId="{D6A7918C-1587-4419-860D-38A641670A07}" srcOrd="0" destOrd="0" presId="urn:microsoft.com/office/officeart/2005/8/layout/bProcess4"/>
    <dgm:cxn modelId="{01DDFADB-43FB-49A2-B839-1378A407C657}" type="presOf" srcId="{C3CC6CFA-DA64-4307-8C2D-8A2C7A2849F2}" destId="{93F5A0B9-6A17-4F55-BBA1-BBCA0942C7EF}" srcOrd="0" destOrd="0" presId="urn:microsoft.com/office/officeart/2005/8/layout/bProcess4"/>
    <dgm:cxn modelId="{3155FBEB-94FB-4004-ADC2-BA796B74FAE8}" type="presOf" srcId="{58F528EF-35F5-4D9F-9333-2576E966C34F}" destId="{7F9C7F79-415A-4777-9EC7-77B6486C737B}" srcOrd="0" destOrd="0" presId="urn:microsoft.com/office/officeart/2005/8/layout/bProcess4"/>
    <dgm:cxn modelId="{2EAE0BF1-E720-4FF4-8C3B-076DEF492743}" srcId="{527C9E82-7E2F-46D6-9A7B-5B1CD25A5A74}" destId="{28C4DA20-C757-4AEF-951A-A3418E815ED1}" srcOrd="1" destOrd="0" parTransId="{61E40837-39F3-4D94-813F-8A9667F93A5C}" sibTransId="{8B08FFFB-BB9C-47C5-90CA-40A36C7ACE64}"/>
    <dgm:cxn modelId="{7D6EEEF4-8DDA-4F2D-AD25-70FB8DB43C4C}" type="presOf" srcId="{ECC3061E-A70A-42DB-8FBE-377413B8DA61}" destId="{1472E166-F505-42CF-B0AD-53058BE801D1}" srcOrd="0" destOrd="0" presId="urn:microsoft.com/office/officeart/2005/8/layout/bProcess4"/>
    <dgm:cxn modelId="{0B1602F6-011E-4E3E-8D01-993F4510A0EF}" type="presOf" srcId="{B905FF1D-1E2C-4178-8B6B-7BD55171012B}" destId="{15CC0CE4-8764-4274-9CDC-C24D7F227FA3}" srcOrd="0" destOrd="0" presId="urn:microsoft.com/office/officeart/2005/8/layout/bProcess4"/>
    <dgm:cxn modelId="{5345B734-0323-4D2A-8394-98A847108E58}" type="presParOf" srcId="{EC48309B-E6FF-4CA2-BEA4-523EA32DF301}" destId="{23872CD1-0750-4A95-A2ED-4D50A817D129}" srcOrd="0" destOrd="0" presId="urn:microsoft.com/office/officeart/2005/8/layout/bProcess4"/>
    <dgm:cxn modelId="{24943B49-3F90-4311-B14C-7484190DD372}" type="presParOf" srcId="{23872CD1-0750-4A95-A2ED-4D50A817D129}" destId="{69F90D5C-F0BE-4BA9-880D-BB466C766E65}" srcOrd="0" destOrd="0" presId="urn:microsoft.com/office/officeart/2005/8/layout/bProcess4"/>
    <dgm:cxn modelId="{98F9D54C-0BC7-454F-AA66-630E3F44BE9D}" type="presParOf" srcId="{23872CD1-0750-4A95-A2ED-4D50A817D129}" destId="{918689A4-0F9E-430F-87E3-D4148ACEFB1C}" srcOrd="1" destOrd="0" presId="urn:microsoft.com/office/officeart/2005/8/layout/bProcess4"/>
    <dgm:cxn modelId="{583C1203-921F-4DC6-84BA-9BDF73A47B2F}" type="presParOf" srcId="{EC48309B-E6FF-4CA2-BEA4-523EA32DF301}" destId="{FEABB7A3-BF72-4411-A995-04D493574B1F}" srcOrd="1" destOrd="0" presId="urn:microsoft.com/office/officeart/2005/8/layout/bProcess4"/>
    <dgm:cxn modelId="{7212A739-2B9A-4669-A53E-0721E2244DCB}" type="presParOf" srcId="{EC48309B-E6FF-4CA2-BEA4-523EA32DF301}" destId="{19163FAA-2E84-4013-B029-DAB66C4AE146}" srcOrd="2" destOrd="0" presId="urn:microsoft.com/office/officeart/2005/8/layout/bProcess4"/>
    <dgm:cxn modelId="{2E804CFD-6915-46FD-BD98-AC70E62CF6A3}" type="presParOf" srcId="{19163FAA-2E84-4013-B029-DAB66C4AE146}" destId="{94FDEF78-D473-4ABB-B1ED-8C5F5D9662C3}" srcOrd="0" destOrd="0" presId="urn:microsoft.com/office/officeart/2005/8/layout/bProcess4"/>
    <dgm:cxn modelId="{637F94D7-E5EA-4631-94F2-1763F9DBF8AA}" type="presParOf" srcId="{19163FAA-2E84-4013-B029-DAB66C4AE146}" destId="{BB844932-4077-4847-8B76-393A739D765E}" srcOrd="1" destOrd="0" presId="urn:microsoft.com/office/officeart/2005/8/layout/bProcess4"/>
    <dgm:cxn modelId="{FBD3CF74-2432-4208-8A91-67765A734AF4}" type="presParOf" srcId="{EC48309B-E6FF-4CA2-BEA4-523EA32DF301}" destId="{7B1C5736-465B-4D68-85CD-B0FF3EDFE400}" srcOrd="3" destOrd="0" presId="urn:microsoft.com/office/officeart/2005/8/layout/bProcess4"/>
    <dgm:cxn modelId="{1F593ADD-AD3B-49FF-BDB5-D01BD3C6331A}" type="presParOf" srcId="{EC48309B-E6FF-4CA2-BEA4-523EA32DF301}" destId="{98517492-D5DB-4EFE-A4A6-02FCAA5B802D}" srcOrd="4" destOrd="0" presId="urn:microsoft.com/office/officeart/2005/8/layout/bProcess4"/>
    <dgm:cxn modelId="{2E3C8363-B6C2-49AF-BD9F-28BA54DC4A0D}" type="presParOf" srcId="{98517492-D5DB-4EFE-A4A6-02FCAA5B802D}" destId="{7CFC16DF-51B0-4B10-A230-C0EEE019512B}" srcOrd="0" destOrd="0" presId="urn:microsoft.com/office/officeart/2005/8/layout/bProcess4"/>
    <dgm:cxn modelId="{7C01167B-C1F2-43D5-AC1B-1A0DEF1FF381}" type="presParOf" srcId="{98517492-D5DB-4EFE-A4A6-02FCAA5B802D}" destId="{D6A7918C-1587-4419-860D-38A641670A07}" srcOrd="1" destOrd="0" presId="urn:microsoft.com/office/officeart/2005/8/layout/bProcess4"/>
    <dgm:cxn modelId="{2955A934-22F3-400B-A9E7-BC9DB2775023}" type="presParOf" srcId="{EC48309B-E6FF-4CA2-BEA4-523EA32DF301}" destId="{3F0F7D4C-CCE7-4FA7-99E0-94D94ADE7183}" srcOrd="5" destOrd="0" presId="urn:microsoft.com/office/officeart/2005/8/layout/bProcess4"/>
    <dgm:cxn modelId="{3CB7C765-58B0-4C30-9EF1-4C44BB198106}" type="presParOf" srcId="{EC48309B-E6FF-4CA2-BEA4-523EA32DF301}" destId="{F5B7FA4C-0750-4213-8DAB-16EFAEA1C66A}" srcOrd="6" destOrd="0" presId="urn:microsoft.com/office/officeart/2005/8/layout/bProcess4"/>
    <dgm:cxn modelId="{5BA4A51D-0D23-4457-97B1-C803F24BBFFC}" type="presParOf" srcId="{F5B7FA4C-0750-4213-8DAB-16EFAEA1C66A}" destId="{E6A65FBE-D43B-406C-BD6A-9BCE20AB48F9}" srcOrd="0" destOrd="0" presId="urn:microsoft.com/office/officeart/2005/8/layout/bProcess4"/>
    <dgm:cxn modelId="{93AD6FC4-14D2-4A9D-85A7-FA973F32A265}" type="presParOf" srcId="{F5B7FA4C-0750-4213-8DAB-16EFAEA1C66A}" destId="{7F9C7F79-415A-4777-9EC7-77B6486C737B}" srcOrd="1" destOrd="0" presId="urn:microsoft.com/office/officeart/2005/8/layout/bProcess4"/>
    <dgm:cxn modelId="{927CF107-0A4C-4C03-A110-F722B53097FE}" type="presParOf" srcId="{EC48309B-E6FF-4CA2-BEA4-523EA32DF301}" destId="{15CC0CE4-8764-4274-9CDC-C24D7F227FA3}" srcOrd="7" destOrd="0" presId="urn:microsoft.com/office/officeart/2005/8/layout/bProcess4"/>
    <dgm:cxn modelId="{20F50CD3-22A1-422F-B7B3-78E13C38270A}" type="presParOf" srcId="{EC48309B-E6FF-4CA2-BEA4-523EA32DF301}" destId="{315147C7-6326-4B88-8C13-D11735392634}" srcOrd="8" destOrd="0" presId="urn:microsoft.com/office/officeart/2005/8/layout/bProcess4"/>
    <dgm:cxn modelId="{8109375A-08F1-44E0-9266-CCE9A6C78755}" type="presParOf" srcId="{315147C7-6326-4B88-8C13-D11735392634}" destId="{C76F7F58-E037-4B9E-B80C-2B816D031910}" srcOrd="0" destOrd="0" presId="urn:microsoft.com/office/officeart/2005/8/layout/bProcess4"/>
    <dgm:cxn modelId="{C6C32B95-AB05-4D18-9CAA-57990057E055}" type="presParOf" srcId="{315147C7-6326-4B88-8C13-D11735392634}" destId="{93F5A0B9-6A17-4F55-BBA1-BBCA0942C7EF}" srcOrd="1" destOrd="0" presId="urn:microsoft.com/office/officeart/2005/8/layout/bProcess4"/>
    <dgm:cxn modelId="{55FFBDAB-62D5-4C5B-AC1D-59CB4E6C17C7}" type="presParOf" srcId="{EC48309B-E6FF-4CA2-BEA4-523EA32DF301}" destId="{9D6E65AA-9AA0-40E1-830F-19AAA2E1A1AA}" srcOrd="9" destOrd="0" presId="urn:microsoft.com/office/officeart/2005/8/layout/bProcess4"/>
    <dgm:cxn modelId="{AD7F47BC-847F-4CE6-BB49-02E7476B51A9}" type="presParOf" srcId="{EC48309B-E6FF-4CA2-BEA4-523EA32DF301}" destId="{E4ABEEAC-4656-46BB-8FEF-E0B53E4034EC}" srcOrd="10" destOrd="0" presId="urn:microsoft.com/office/officeart/2005/8/layout/bProcess4"/>
    <dgm:cxn modelId="{ED0BDDB8-9DCF-4DF2-A6D6-A8DCEFFB0577}" type="presParOf" srcId="{E4ABEEAC-4656-46BB-8FEF-E0B53E4034EC}" destId="{905479E0-1597-472B-8B59-F388E023EDDF}" srcOrd="0" destOrd="0" presId="urn:microsoft.com/office/officeart/2005/8/layout/bProcess4"/>
    <dgm:cxn modelId="{B55A98EA-C43C-4616-A92E-80D67B47BE3A}" type="presParOf" srcId="{E4ABEEAC-4656-46BB-8FEF-E0B53E4034EC}" destId="{FE51DC79-BAA9-4EB1-913F-10B58863600E}" srcOrd="1" destOrd="0" presId="urn:microsoft.com/office/officeart/2005/8/layout/bProcess4"/>
    <dgm:cxn modelId="{FCA148B8-22FA-4123-906B-27C896384E2A}" type="presParOf" srcId="{EC48309B-E6FF-4CA2-BEA4-523EA32DF301}" destId="{1472E166-F505-42CF-B0AD-53058BE801D1}" srcOrd="11" destOrd="0" presId="urn:microsoft.com/office/officeart/2005/8/layout/bProcess4"/>
    <dgm:cxn modelId="{EA956BDC-6435-403E-B226-1C358566383A}" type="presParOf" srcId="{EC48309B-E6FF-4CA2-BEA4-523EA32DF301}" destId="{9CD0F8FF-4BC9-4225-9F10-093CB371992A}" srcOrd="12" destOrd="0" presId="urn:microsoft.com/office/officeart/2005/8/layout/bProcess4"/>
    <dgm:cxn modelId="{0BF25560-E326-4ABF-973D-B0EFB814A0F9}" type="presParOf" srcId="{9CD0F8FF-4BC9-4225-9F10-093CB371992A}" destId="{21791789-9E87-4DA8-B5EB-857363743DFE}" srcOrd="0" destOrd="0" presId="urn:microsoft.com/office/officeart/2005/8/layout/bProcess4"/>
    <dgm:cxn modelId="{9D63C3C1-C504-47DB-A081-9EFEC146EBAC}" type="presParOf" srcId="{9CD0F8FF-4BC9-4225-9F10-093CB371992A}" destId="{B2F974B4-A5C4-4C09-A99E-AE65A9260E96}" srcOrd="1" destOrd="0" presId="urn:microsoft.com/office/officeart/2005/8/layout/b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5C35CFD-3486-4D0D-B712-CBE4EFDD8244}">
      <dsp:nvSpPr>
        <dsp:cNvPr id="0" name=""/>
        <dsp:cNvSpPr/>
      </dsp:nvSpPr>
      <dsp:spPr>
        <a:xfrm>
          <a:off x="3204041" y="1873807"/>
          <a:ext cx="2381691" cy="2060259"/>
        </a:xfrm>
        <a:prstGeom prst="hexagon">
          <a:avLst>
            <a:gd name="adj" fmla="val 28570"/>
            <a:gd name="vf" fmla="val 11547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GB" sz="1600" kern="1200"/>
            <a:t>Eagle</a:t>
          </a:r>
          <a:r>
            <a:rPr lang="en-GB" sz="1200" kern="1200"/>
            <a:t> </a:t>
          </a:r>
          <a:r>
            <a:rPr lang="en-GB" sz="1600" kern="1200"/>
            <a:t>Security LTD</a:t>
          </a:r>
          <a:endParaRPr lang="en-GB" sz="1200" kern="1200" dirty="0"/>
        </a:p>
      </dsp:txBody>
      <dsp:txXfrm>
        <a:off x="3598721" y="2215221"/>
        <a:ext cx="1592331" cy="1377431"/>
      </dsp:txXfrm>
    </dsp:sp>
    <dsp:sp modelId="{5F628A75-DE23-45A5-B9EE-E47861D87650}">
      <dsp:nvSpPr>
        <dsp:cNvPr id="0" name=""/>
        <dsp:cNvSpPr/>
      </dsp:nvSpPr>
      <dsp:spPr>
        <a:xfrm>
          <a:off x="4695438" y="888112"/>
          <a:ext cx="898605" cy="774267"/>
        </a:xfrm>
        <a:prstGeom prst="hexagon">
          <a:avLst>
            <a:gd name="adj" fmla="val 28900"/>
            <a:gd name="vf" fmla="val 11547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4B3F20B-EB63-4A8E-80BD-C40D341B3A98}">
      <dsp:nvSpPr>
        <dsp:cNvPr id="0" name=""/>
        <dsp:cNvSpPr/>
      </dsp:nvSpPr>
      <dsp:spPr>
        <a:xfrm>
          <a:off x="3423430" y="0"/>
          <a:ext cx="1951779" cy="1688518"/>
        </a:xfrm>
        <a:prstGeom prst="hexagon">
          <a:avLst>
            <a:gd name="adj" fmla="val 28570"/>
            <a:gd name="vf" fmla="val 115470"/>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GB" sz="1600" kern="1200"/>
            <a:t>Managers/owners</a:t>
          </a:r>
          <a:endParaRPr lang="en-GB" sz="1600" kern="1200" dirty="0"/>
        </a:p>
      </dsp:txBody>
      <dsp:txXfrm>
        <a:off x="3746881" y="279823"/>
        <a:ext cx="1304877" cy="1128872"/>
      </dsp:txXfrm>
    </dsp:sp>
    <dsp:sp modelId="{BDB123AD-1C1A-49D7-BCA4-B60889EC88B5}">
      <dsp:nvSpPr>
        <dsp:cNvPr id="0" name=""/>
        <dsp:cNvSpPr/>
      </dsp:nvSpPr>
      <dsp:spPr>
        <a:xfrm>
          <a:off x="5744180" y="2335580"/>
          <a:ext cx="898605" cy="774267"/>
        </a:xfrm>
        <a:prstGeom prst="hexagon">
          <a:avLst>
            <a:gd name="adj" fmla="val 28900"/>
            <a:gd name="vf" fmla="val 11547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95360D6-5201-44EE-9819-234B57B5BA82}">
      <dsp:nvSpPr>
        <dsp:cNvPr id="0" name=""/>
        <dsp:cNvSpPr/>
      </dsp:nvSpPr>
      <dsp:spPr>
        <a:xfrm>
          <a:off x="5213438" y="1038551"/>
          <a:ext cx="1951779" cy="1688518"/>
        </a:xfrm>
        <a:prstGeom prst="hexagon">
          <a:avLst>
            <a:gd name="adj" fmla="val 28570"/>
            <a:gd name="vf" fmla="val 115470"/>
          </a:avLst>
        </a:prstGeom>
        <a:solidFill>
          <a:schemeClr val="accent2">
            <a:hueOff val="-592857"/>
            <a:satOff val="2840"/>
            <a:lumOff val="2627"/>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GB" sz="1600" kern="1200"/>
            <a:t>competitors</a:t>
          </a:r>
          <a:endParaRPr lang="en-GB" sz="1600" kern="1200" dirty="0"/>
        </a:p>
      </dsp:txBody>
      <dsp:txXfrm>
        <a:off x="5536889" y="1318374"/>
        <a:ext cx="1304877" cy="1128872"/>
      </dsp:txXfrm>
    </dsp:sp>
    <dsp:sp modelId="{62A35609-B639-4FEA-9FD9-D87926153B74}">
      <dsp:nvSpPr>
        <dsp:cNvPr id="0" name=""/>
        <dsp:cNvSpPr/>
      </dsp:nvSpPr>
      <dsp:spPr>
        <a:xfrm>
          <a:off x="5015656" y="3969498"/>
          <a:ext cx="898605" cy="774267"/>
        </a:xfrm>
        <a:prstGeom prst="hexagon">
          <a:avLst>
            <a:gd name="adj" fmla="val 28900"/>
            <a:gd name="vf" fmla="val 11547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8B0EC3F-9441-47BA-9F7D-010DFBA67D1C}">
      <dsp:nvSpPr>
        <dsp:cNvPr id="0" name=""/>
        <dsp:cNvSpPr/>
      </dsp:nvSpPr>
      <dsp:spPr>
        <a:xfrm>
          <a:off x="5213438" y="3080224"/>
          <a:ext cx="1951779" cy="1688518"/>
        </a:xfrm>
        <a:prstGeom prst="hexagon">
          <a:avLst>
            <a:gd name="adj" fmla="val 28570"/>
            <a:gd name="vf" fmla="val 115470"/>
          </a:avLst>
        </a:prstGeom>
        <a:solidFill>
          <a:schemeClr val="accent2">
            <a:hueOff val="-1185714"/>
            <a:satOff val="5680"/>
            <a:lumOff val="5255"/>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GB" sz="1600" kern="1200"/>
            <a:t>government</a:t>
          </a:r>
          <a:endParaRPr lang="en-GB" sz="1600" kern="1200" dirty="0"/>
        </a:p>
      </dsp:txBody>
      <dsp:txXfrm>
        <a:off x="5536889" y="3360047"/>
        <a:ext cx="1304877" cy="1128872"/>
      </dsp:txXfrm>
    </dsp:sp>
    <dsp:sp modelId="{ADD5EF09-9910-4983-AE2E-88AE5A0A6CAB}">
      <dsp:nvSpPr>
        <dsp:cNvPr id="0" name=""/>
        <dsp:cNvSpPr/>
      </dsp:nvSpPr>
      <dsp:spPr>
        <a:xfrm>
          <a:off x="3208473" y="4139105"/>
          <a:ext cx="898605" cy="774267"/>
        </a:xfrm>
        <a:prstGeom prst="hexagon">
          <a:avLst>
            <a:gd name="adj" fmla="val 28900"/>
            <a:gd name="vf" fmla="val 11547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892F8D6-580C-4920-BCF5-B03C3B4975A9}">
      <dsp:nvSpPr>
        <dsp:cNvPr id="0" name=""/>
        <dsp:cNvSpPr/>
      </dsp:nvSpPr>
      <dsp:spPr>
        <a:xfrm>
          <a:off x="3423430" y="4119937"/>
          <a:ext cx="1951779" cy="1688518"/>
        </a:xfrm>
        <a:prstGeom prst="hexagon">
          <a:avLst>
            <a:gd name="adj" fmla="val 28570"/>
            <a:gd name="vf" fmla="val 115470"/>
          </a:avLst>
        </a:prstGeom>
        <a:solidFill>
          <a:schemeClr val="accent2">
            <a:hueOff val="-1778572"/>
            <a:satOff val="8520"/>
            <a:lumOff val="7882"/>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GB" sz="1600" kern="1200"/>
            <a:t>workers</a:t>
          </a:r>
          <a:endParaRPr lang="en-GB" sz="1600" kern="1200" dirty="0"/>
        </a:p>
      </dsp:txBody>
      <dsp:txXfrm>
        <a:off x="3746881" y="4399760"/>
        <a:ext cx="1304877" cy="1128872"/>
      </dsp:txXfrm>
    </dsp:sp>
    <dsp:sp modelId="{90EFD650-7FF9-4320-9886-B473C418C543}">
      <dsp:nvSpPr>
        <dsp:cNvPr id="0" name=""/>
        <dsp:cNvSpPr/>
      </dsp:nvSpPr>
      <dsp:spPr>
        <a:xfrm>
          <a:off x="2142557" y="2692219"/>
          <a:ext cx="898605" cy="774267"/>
        </a:xfrm>
        <a:prstGeom prst="hexagon">
          <a:avLst>
            <a:gd name="adj" fmla="val 28900"/>
            <a:gd name="vf" fmla="val 11547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70B1DB1-0303-43DE-91A3-0D2817B388C3}">
      <dsp:nvSpPr>
        <dsp:cNvPr id="0" name=""/>
        <dsp:cNvSpPr/>
      </dsp:nvSpPr>
      <dsp:spPr>
        <a:xfrm>
          <a:off x="1625111" y="3081385"/>
          <a:ext cx="1951779" cy="1688518"/>
        </a:xfrm>
        <a:prstGeom prst="hexagon">
          <a:avLst>
            <a:gd name="adj" fmla="val 28570"/>
            <a:gd name="vf" fmla="val 115470"/>
          </a:avLst>
        </a:prstGeom>
        <a:solidFill>
          <a:schemeClr val="accent2">
            <a:hueOff val="-2371429"/>
            <a:satOff val="11360"/>
            <a:lumOff val="1051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GB" sz="1600" kern="1200"/>
            <a:t>police</a:t>
          </a:r>
          <a:endParaRPr lang="en-GB" sz="1600" kern="1200" dirty="0"/>
        </a:p>
      </dsp:txBody>
      <dsp:txXfrm>
        <a:off x="1948562" y="3361208"/>
        <a:ext cx="1304877" cy="1128872"/>
      </dsp:txXfrm>
    </dsp:sp>
    <dsp:sp modelId="{4110C7DA-D59A-4C8C-80CA-EDF12BBCB57D}">
      <dsp:nvSpPr>
        <dsp:cNvPr id="0" name=""/>
        <dsp:cNvSpPr/>
      </dsp:nvSpPr>
      <dsp:spPr>
        <a:xfrm>
          <a:off x="1625111" y="1036228"/>
          <a:ext cx="1951779" cy="1688518"/>
        </a:xfrm>
        <a:prstGeom prst="hexagon">
          <a:avLst>
            <a:gd name="adj" fmla="val 28570"/>
            <a:gd name="vf" fmla="val 115470"/>
          </a:avLst>
        </a:prstGeom>
        <a:solidFill>
          <a:schemeClr val="accent2">
            <a:hueOff val="-2964286"/>
            <a:satOff val="14200"/>
            <a:lumOff val="13137"/>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GB" sz="1600" kern="1200"/>
            <a:t> Marking companies</a:t>
          </a:r>
          <a:endParaRPr lang="en-GB" sz="1600" kern="1200" dirty="0"/>
        </a:p>
      </dsp:txBody>
      <dsp:txXfrm>
        <a:off x="1948562" y="1316051"/>
        <a:ext cx="1304877" cy="112887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3BAA700-B7B1-42D1-B190-B79608AAA16F}">
      <dsp:nvSpPr>
        <dsp:cNvPr id="0" name=""/>
        <dsp:cNvSpPr/>
      </dsp:nvSpPr>
      <dsp:spPr>
        <a:xfrm rot="16200000">
          <a:off x="677333" y="-677333"/>
          <a:ext cx="2709333" cy="4064000"/>
        </a:xfrm>
        <a:prstGeom prst="round1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48920" tIns="248920" rIns="248920" bIns="248920" numCol="1" spcCol="1270" anchor="ctr" anchorCtr="0">
          <a:noAutofit/>
        </a:bodyPr>
        <a:lstStyle/>
        <a:p>
          <a:pPr marL="0" lvl="0" indent="0" algn="ctr" defTabSz="1555750">
            <a:lnSpc>
              <a:spcPct val="90000"/>
            </a:lnSpc>
            <a:spcBef>
              <a:spcPct val="0"/>
            </a:spcBef>
            <a:spcAft>
              <a:spcPct val="35000"/>
            </a:spcAft>
            <a:buNone/>
          </a:pPr>
          <a:r>
            <a:rPr lang="en-GB" sz="3500" kern="1200" dirty="0"/>
            <a:t>Low Price</a:t>
          </a:r>
        </a:p>
        <a:p>
          <a:pPr marL="0" lvl="0" indent="0" algn="ctr" defTabSz="1555750">
            <a:lnSpc>
              <a:spcPct val="90000"/>
            </a:lnSpc>
            <a:spcBef>
              <a:spcPct val="0"/>
            </a:spcBef>
            <a:spcAft>
              <a:spcPct val="35000"/>
            </a:spcAft>
            <a:buNone/>
          </a:pPr>
          <a:r>
            <a:rPr lang="en-GB" sz="3500" kern="1200" dirty="0"/>
            <a:t>TSS Security</a:t>
          </a:r>
        </a:p>
      </dsp:txBody>
      <dsp:txXfrm rot="5400000">
        <a:off x="-1" y="1"/>
        <a:ext cx="4064000" cy="2032000"/>
      </dsp:txXfrm>
    </dsp:sp>
    <dsp:sp modelId="{DF8D6FC1-3F39-4020-93B1-A58A922E5594}">
      <dsp:nvSpPr>
        <dsp:cNvPr id="0" name=""/>
        <dsp:cNvSpPr/>
      </dsp:nvSpPr>
      <dsp:spPr>
        <a:xfrm>
          <a:off x="4064000" y="0"/>
          <a:ext cx="4064000" cy="2709333"/>
        </a:xfrm>
        <a:prstGeom prst="round1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48920" tIns="248920" rIns="248920" bIns="248920" numCol="1" spcCol="1270" anchor="ctr" anchorCtr="0">
          <a:noAutofit/>
        </a:bodyPr>
        <a:lstStyle/>
        <a:p>
          <a:pPr marL="0" lvl="0" indent="0" algn="ctr" defTabSz="1555750">
            <a:lnSpc>
              <a:spcPct val="90000"/>
            </a:lnSpc>
            <a:spcBef>
              <a:spcPct val="0"/>
            </a:spcBef>
            <a:spcAft>
              <a:spcPct val="35000"/>
            </a:spcAft>
            <a:buNone/>
          </a:pPr>
          <a:r>
            <a:rPr lang="en-GB" sz="3500" kern="1200" dirty="0"/>
            <a:t>High Price</a:t>
          </a:r>
        </a:p>
        <a:p>
          <a:pPr marL="0" lvl="0" indent="0" algn="ctr" defTabSz="1555750">
            <a:lnSpc>
              <a:spcPct val="90000"/>
            </a:lnSpc>
            <a:spcBef>
              <a:spcPct val="0"/>
            </a:spcBef>
            <a:spcAft>
              <a:spcPct val="35000"/>
            </a:spcAft>
            <a:buNone/>
          </a:pPr>
          <a:r>
            <a:rPr lang="en-GB" sz="3500" kern="1200" dirty="0"/>
            <a:t>Eagle Security</a:t>
          </a:r>
        </a:p>
      </dsp:txBody>
      <dsp:txXfrm>
        <a:off x="4064000" y="0"/>
        <a:ext cx="4064000" cy="2032000"/>
      </dsp:txXfrm>
    </dsp:sp>
    <dsp:sp modelId="{A22F0698-81E8-4296-A00B-491958FE5777}">
      <dsp:nvSpPr>
        <dsp:cNvPr id="0" name=""/>
        <dsp:cNvSpPr/>
      </dsp:nvSpPr>
      <dsp:spPr>
        <a:xfrm rot="10800000">
          <a:off x="0" y="2709333"/>
          <a:ext cx="4064000" cy="2709333"/>
        </a:xfrm>
        <a:prstGeom prst="round1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48920" tIns="248920" rIns="248920" bIns="248920" numCol="1" spcCol="1270" anchor="ctr" anchorCtr="0">
          <a:noAutofit/>
        </a:bodyPr>
        <a:lstStyle/>
        <a:p>
          <a:pPr marL="0" lvl="0" indent="0" algn="ctr" defTabSz="1555750">
            <a:lnSpc>
              <a:spcPct val="90000"/>
            </a:lnSpc>
            <a:spcBef>
              <a:spcPct val="0"/>
            </a:spcBef>
            <a:spcAft>
              <a:spcPct val="35000"/>
            </a:spcAft>
            <a:buNone/>
          </a:pPr>
          <a:r>
            <a:rPr lang="en-GB" sz="3500" kern="1200" dirty="0"/>
            <a:t>Low Quality</a:t>
          </a:r>
        </a:p>
        <a:p>
          <a:pPr marL="0" lvl="0" indent="0" algn="ctr" defTabSz="1555750">
            <a:lnSpc>
              <a:spcPct val="90000"/>
            </a:lnSpc>
            <a:spcBef>
              <a:spcPct val="0"/>
            </a:spcBef>
            <a:spcAft>
              <a:spcPct val="35000"/>
            </a:spcAft>
            <a:buNone/>
          </a:pPr>
          <a:endParaRPr lang="en-GB" sz="3500" kern="1200" dirty="0"/>
        </a:p>
      </dsp:txBody>
      <dsp:txXfrm rot="10800000">
        <a:off x="0" y="3386666"/>
        <a:ext cx="4064000" cy="2032000"/>
      </dsp:txXfrm>
    </dsp:sp>
    <dsp:sp modelId="{038AD089-D281-4821-B73D-CE8ADBFE7EEB}">
      <dsp:nvSpPr>
        <dsp:cNvPr id="0" name=""/>
        <dsp:cNvSpPr/>
      </dsp:nvSpPr>
      <dsp:spPr>
        <a:xfrm rot="5400000">
          <a:off x="4741333" y="2032000"/>
          <a:ext cx="2709333" cy="4064000"/>
        </a:xfrm>
        <a:prstGeom prst="round1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48920" tIns="248920" rIns="248920" bIns="248920" numCol="1" spcCol="1270" anchor="ctr" anchorCtr="0">
          <a:noAutofit/>
        </a:bodyPr>
        <a:lstStyle/>
        <a:p>
          <a:pPr marL="0" lvl="0" indent="0" algn="ctr" defTabSz="1555750">
            <a:lnSpc>
              <a:spcPct val="90000"/>
            </a:lnSpc>
            <a:spcBef>
              <a:spcPct val="0"/>
            </a:spcBef>
            <a:spcAft>
              <a:spcPct val="35000"/>
            </a:spcAft>
            <a:buNone/>
          </a:pPr>
          <a:r>
            <a:rPr lang="en-GB" sz="3500" kern="1200" dirty="0"/>
            <a:t>High Quality</a:t>
          </a:r>
        </a:p>
      </dsp:txBody>
      <dsp:txXfrm rot="-5400000">
        <a:off x="4063999" y="3386666"/>
        <a:ext cx="4064000" cy="2032000"/>
      </dsp:txXfrm>
    </dsp:sp>
    <dsp:sp modelId="{7C0468EF-527B-4D7C-ACED-2FDCD7A76543}">
      <dsp:nvSpPr>
        <dsp:cNvPr id="0" name=""/>
        <dsp:cNvSpPr/>
      </dsp:nvSpPr>
      <dsp:spPr>
        <a:xfrm>
          <a:off x="2844799" y="2032000"/>
          <a:ext cx="2438400" cy="1354666"/>
        </a:xfrm>
        <a:prstGeom prst="roundRect">
          <a:avLst/>
        </a:prstGeom>
        <a:solidFill>
          <a:schemeClr val="accent1">
            <a:tint val="60000"/>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33350" tIns="133350" rIns="133350" bIns="133350" numCol="1" spcCol="1270" anchor="ctr" anchorCtr="0">
          <a:noAutofit/>
        </a:bodyPr>
        <a:lstStyle/>
        <a:p>
          <a:pPr marL="0" lvl="0" indent="0" algn="ctr" defTabSz="1555750">
            <a:lnSpc>
              <a:spcPct val="90000"/>
            </a:lnSpc>
            <a:spcBef>
              <a:spcPct val="0"/>
            </a:spcBef>
            <a:spcAft>
              <a:spcPct val="35000"/>
            </a:spcAft>
            <a:buNone/>
          </a:pPr>
          <a:r>
            <a:rPr lang="en-GB" sz="3500" kern="1200" dirty="0"/>
            <a:t>Market Map</a:t>
          </a:r>
        </a:p>
      </dsp:txBody>
      <dsp:txXfrm>
        <a:off x="2910928" y="2098129"/>
        <a:ext cx="2306142" cy="122240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EABB7A3-BF72-4411-A995-04D493574B1F}">
      <dsp:nvSpPr>
        <dsp:cNvPr id="0" name=""/>
        <dsp:cNvSpPr/>
      </dsp:nvSpPr>
      <dsp:spPr>
        <a:xfrm rot="5400000">
          <a:off x="385276" y="765708"/>
          <a:ext cx="1192359" cy="144047"/>
        </a:xfrm>
        <a:prstGeom prst="rect">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918689A4-0F9E-430F-87E3-D4148ACEFB1C}">
      <dsp:nvSpPr>
        <dsp:cNvPr id="0" name=""/>
        <dsp:cNvSpPr/>
      </dsp:nvSpPr>
      <dsp:spPr>
        <a:xfrm>
          <a:off x="657335" y="1442"/>
          <a:ext cx="1600523" cy="960314"/>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dirty="0"/>
            <a:t>Executive manager </a:t>
          </a:r>
        </a:p>
      </dsp:txBody>
      <dsp:txXfrm>
        <a:off x="685462" y="29569"/>
        <a:ext cx="1544269" cy="904060"/>
      </dsp:txXfrm>
    </dsp:sp>
    <dsp:sp modelId="{7B1C5736-465B-4D68-85CD-B0FF3EDFE400}">
      <dsp:nvSpPr>
        <dsp:cNvPr id="0" name=""/>
        <dsp:cNvSpPr/>
      </dsp:nvSpPr>
      <dsp:spPr>
        <a:xfrm rot="5400000">
          <a:off x="385276" y="1966100"/>
          <a:ext cx="1192359" cy="144047"/>
        </a:xfrm>
        <a:prstGeom prst="rect">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BB844932-4077-4847-8B76-393A739D765E}">
      <dsp:nvSpPr>
        <dsp:cNvPr id="0" name=""/>
        <dsp:cNvSpPr/>
      </dsp:nvSpPr>
      <dsp:spPr>
        <a:xfrm>
          <a:off x="657335" y="1201835"/>
          <a:ext cx="1600523" cy="960314"/>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dirty="0"/>
            <a:t>Area manager</a:t>
          </a:r>
        </a:p>
      </dsp:txBody>
      <dsp:txXfrm>
        <a:off x="685462" y="1229962"/>
        <a:ext cx="1544269" cy="904060"/>
      </dsp:txXfrm>
    </dsp:sp>
    <dsp:sp modelId="{3F0F7D4C-CCE7-4FA7-99E0-94D94ADE7183}">
      <dsp:nvSpPr>
        <dsp:cNvPr id="0" name=""/>
        <dsp:cNvSpPr/>
      </dsp:nvSpPr>
      <dsp:spPr>
        <a:xfrm>
          <a:off x="985473" y="2566297"/>
          <a:ext cx="2120663" cy="144047"/>
        </a:xfrm>
        <a:prstGeom prst="rect">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D6A7918C-1587-4419-860D-38A641670A07}">
      <dsp:nvSpPr>
        <dsp:cNvPr id="0" name=""/>
        <dsp:cNvSpPr/>
      </dsp:nvSpPr>
      <dsp:spPr>
        <a:xfrm>
          <a:off x="657335" y="2402228"/>
          <a:ext cx="1600523" cy="960314"/>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dirty="0"/>
            <a:t>Supervisor </a:t>
          </a:r>
        </a:p>
      </dsp:txBody>
      <dsp:txXfrm>
        <a:off x="685462" y="2430355"/>
        <a:ext cx="1544269" cy="904060"/>
      </dsp:txXfrm>
    </dsp:sp>
    <dsp:sp modelId="{15CC0CE4-8764-4274-9CDC-C24D7F227FA3}">
      <dsp:nvSpPr>
        <dsp:cNvPr id="0" name=""/>
        <dsp:cNvSpPr/>
      </dsp:nvSpPr>
      <dsp:spPr>
        <a:xfrm rot="16200000">
          <a:off x="2513973" y="1966100"/>
          <a:ext cx="1192359" cy="144047"/>
        </a:xfrm>
        <a:prstGeom prst="rect">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7F9C7F79-415A-4777-9EC7-77B6486C737B}">
      <dsp:nvSpPr>
        <dsp:cNvPr id="0" name=""/>
        <dsp:cNvSpPr/>
      </dsp:nvSpPr>
      <dsp:spPr>
        <a:xfrm>
          <a:off x="2786031" y="2402228"/>
          <a:ext cx="1600523" cy="960314"/>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dirty="0"/>
            <a:t>Customer assistant </a:t>
          </a:r>
        </a:p>
      </dsp:txBody>
      <dsp:txXfrm>
        <a:off x="2814158" y="2430355"/>
        <a:ext cx="1544269" cy="904060"/>
      </dsp:txXfrm>
    </dsp:sp>
    <dsp:sp modelId="{9D6E65AA-9AA0-40E1-830F-19AAA2E1A1AA}">
      <dsp:nvSpPr>
        <dsp:cNvPr id="0" name=""/>
        <dsp:cNvSpPr/>
      </dsp:nvSpPr>
      <dsp:spPr>
        <a:xfrm rot="16200000">
          <a:off x="2513973" y="765708"/>
          <a:ext cx="1192359" cy="144047"/>
        </a:xfrm>
        <a:prstGeom prst="rect">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93F5A0B9-6A17-4F55-BBA1-BBCA0942C7EF}">
      <dsp:nvSpPr>
        <dsp:cNvPr id="0" name=""/>
        <dsp:cNvSpPr/>
      </dsp:nvSpPr>
      <dsp:spPr>
        <a:xfrm>
          <a:off x="2786031" y="1201835"/>
          <a:ext cx="1600523" cy="960314"/>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dirty="0"/>
            <a:t>Sales person </a:t>
          </a:r>
        </a:p>
      </dsp:txBody>
      <dsp:txXfrm>
        <a:off x="2814158" y="1229962"/>
        <a:ext cx="1544269" cy="904060"/>
      </dsp:txXfrm>
    </dsp:sp>
    <dsp:sp modelId="{1472E166-F505-42CF-B0AD-53058BE801D1}">
      <dsp:nvSpPr>
        <dsp:cNvPr id="0" name=""/>
        <dsp:cNvSpPr/>
      </dsp:nvSpPr>
      <dsp:spPr>
        <a:xfrm>
          <a:off x="3114169" y="165511"/>
          <a:ext cx="2120663" cy="144047"/>
        </a:xfrm>
        <a:prstGeom prst="rect">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FE51DC79-BAA9-4EB1-913F-10B58863600E}">
      <dsp:nvSpPr>
        <dsp:cNvPr id="0" name=""/>
        <dsp:cNvSpPr/>
      </dsp:nvSpPr>
      <dsp:spPr>
        <a:xfrm>
          <a:off x="2786031" y="1442"/>
          <a:ext cx="1600523" cy="960314"/>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dirty="0"/>
            <a:t>Sales manager</a:t>
          </a:r>
        </a:p>
      </dsp:txBody>
      <dsp:txXfrm>
        <a:off x="2814158" y="29569"/>
        <a:ext cx="1544269" cy="904060"/>
      </dsp:txXfrm>
    </dsp:sp>
    <dsp:sp modelId="{B2F974B4-A5C4-4C09-A99E-AE65A9260E96}">
      <dsp:nvSpPr>
        <dsp:cNvPr id="0" name=""/>
        <dsp:cNvSpPr/>
      </dsp:nvSpPr>
      <dsp:spPr>
        <a:xfrm>
          <a:off x="4914728" y="1442"/>
          <a:ext cx="1600523" cy="960314"/>
        </a:xfrm>
        <a:prstGeom prst="roundRect">
          <a:avLst>
            <a:gd name="adj" fmla="val 10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dirty="0"/>
            <a:t>Accounting manager</a:t>
          </a:r>
        </a:p>
      </dsp:txBody>
      <dsp:txXfrm>
        <a:off x="4942855" y="29569"/>
        <a:ext cx="1544269" cy="904060"/>
      </dsp:txXfrm>
    </dsp:sp>
  </dsp:spTree>
</dsp:drawing>
</file>

<file path=ppt/diagrams/layout1.xml><?xml version="1.0" encoding="utf-8"?>
<dgm:layoutDef xmlns:dgm="http://schemas.openxmlformats.org/drawingml/2006/diagram" xmlns:a="http://schemas.openxmlformats.org/drawingml/2006/main" uniqueId="urn:microsoft.com/office/officeart/2011/layout/HexagonRadial">
  <dgm:title val="Hexagon Radial"/>
  <dgm:desc val="Use to show a sequential process that relates to a central idea or theme. Limited to six Level 2 shapes. Works best with small amounts of text. Unused text does not appear, but remains available if you switch layouts."/>
  <dgm:catLst>
    <dgm:cat type="cycle" pri="8500"/>
    <dgm:cat type="officeonline" pri="9000"/>
  </dgm:catLst>
  <dgm:sampData>
    <dgm:dataModel>
      <dgm:ptLst>
        <dgm:pt modelId="0" type="doc"/>
        <dgm:pt modelId="10">
          <dgm:prSet phldr="1"/>
        </dgm:pt>
        <dgm:pt modelId="11">
          <dgm:prSet phldr="1"/>
        </dgm:pt>
        <dgm:pt modelId="12">
          <dgm:prSet phldr="1"/>
        </dgm:pt>
        <dgm:pt modelId="13">
          <dgm:prSet phldr="1"/>
        </dgm:pt>
        <dgm:pt modelId="14">
          <dgm:prSet phldr="1"/>
        </dgm:pt>
        <dgm:pt modelId="15">
          <dgm:prSet phldr="1"/>
        </dgm:pt>
        <dgm:pt modelId="16">
          <dgm:prSet phldr="1"/>
        </dgm:pt>
      </dgm:ptLst>
      <dgm:cxnLst>
        <dgm:cxn modelId="40" srcId="0" destId="10" srcOrd="0" destOrd="0"/>
        <dgm:cxn modelId="50" srcId="10" destId="11" srcOrd="0" destOrd="0"/>
        <dgm:cxn modelId="60" srcId="10" destId="12" srcOrd="0" destOrd="0"/>
        <dgm:cxn modelId="70" srcId="10" destId="13" srcOrd="0" destOrd="0"/>
        <dgm:cxn modelId="80" srcId="10" destId="14" srcOrd="0" destOrd="0"/>
        <dgm:cxn modelId="90" srcId="10" destId="15" srcOrd="0" destOrd="0"/>
        <dgm:cxn modelId="100" srcId="10" destId="16" srcOrd="0" destOrd="0"/>
      </dgm:cxnLst>
      <dgm:bg/>
      <dgm:whole/>
    </dgm:dataModel>
  </dgm:sampData>
  <dgm:styleData>
    <dgm:dataModel>
      <dgm:ptLst>
        <dgm:pt modelId="0" type="doc"/>
        <dgm:pt modelId="10">
          <dgm:prSet phldr="1"/>
        </dgm:pt>
        <dgm:pt modelId="11">
          <dgm:prSet phldr="1"/>
        </dgm:pt>
        <dgm:pt modelId="12">
          <dgm:prSet phldr="1"/>
        </dgm:pt>
        <dgm:pt modelId="13">
          <dgm:prSet phldr="1"/>
        </dgm:pt>
      </dgm:ptLst>
      <dgm:cxnLst>
        <dgm:cxn modelId="40" srcId="0" destId="10" srcOrd="0" destOrd="0"/>
        <dgm:cxn modelId="50" srcId="10" destId="11" srcOrd="0" destOrd="0"/>
        <dgm:cxn modelId="60" srcId="10" destId="12" srcOrd="0" destOrd="0"/>
        <dgm:cxn modelId="70" srcId="10" destId="13" srcOrd="0" destOrd="0"/>
      </dgm:cxnLst>
      <dgm:bg/>
      <dgm:whole/>
    </dgm:dataModel>
  </dgm:styleData>
  <dgm:clrData>
    <dgm:dataModel>
      <dgm:ptLst>
        <dgm:pt modelId="0" type="doc"/>
        <dgm:pt modelId="10">
          <dgm:prSet phldr="1"/>
        </dgm:pt>
        <dgm:pt modelId="11">
          <dgm:prSet phldr="1"/>
        </dgm:pt>
        <dgm:pt modelId="12">
          <dgm:prSet phldr="1"/>
        </dgm:pt>
        <dgm:pt modelId="13">
          <dgm:prSet phldr="1"/>
        </dgm:pt>
        <dgm:pt modelId="14">
          <dgm:prSet phldr="1"/>
        </dgm:pt>
        <dgm:pt modelId="15">
          <dgm:prSet phldr="1"/>
        </dgm:pt>
        <dgm:pt modelId="16">
          <dgm:prSet phldr="1"/>
        </dgm:pt>
      </dgm:ptLst>
      <dgm:cxnLst>
        <dgm:cxn modelId="40" srcId="0" destId="10" srcOrd="0" destOrd="0"/>
        <dgm:cxn modelId="50" srcId="10" destId="11" srcOrd="0" destOrd="0"/>
        <dgm:cxn modelId="60" srcId="10" destId="12" srcOrd="0" destOrd="0"/>
        <dgm:cxn modelId="70" srcId="10" destId="13" srcOrd="0" destOrd="0"/>
        <dgm:cxn modelId="80" srcId="10" destId="14" srcOrd="0" destOrd="0"/>
        <dgm:cxn modelId="90" srcId="10" destId="15" srcOrd="0" destOrd="0"/>
        <dgm:cxn modelId="100" srcId="10" destId="16" srcOrd="0" destOrd="0"/>
      </dgm:cxnLst>
      <dgm:bg/>
      <dgm:whole/>
    </dgm:dataModel>
  </dgm:clrData>
  <dgm:layoutNode name="Name0">
    <dgm:varLst>
      <dgm:chMax val="1"/>
      <dgm:chPref val="1"/>
      <dgm:dir/>
      <dgm:animOne val="branch"/>
      <dgm:animLvl val="lvl"/>
    </dgm:varLst>
    <dgm:shape xmlns:r="http://schemas.openxmlformats.org/officeDocument/2006/relationships" r:blip="">
      <dgm:adjLst/>
    </dgm:shape>
    <dgm:choose name="Name1">
      <dgm:if name="Name2" func="var" arg="dir" op="equ" val="norm">
        <dgm:choose name="Name3">
          <dgm:if name="Name4" axis="ch ch" ptType="node node" st="1 1" cnt="1 0" func="cnt" op="equ" val="0">
            <dgm:alg type="composite">
              <dgm:param type="ar" val="1.1561"/>
            </dgm:alg>
            <dgm:constrLst>
              <dgm:constr type="primFontSz" for="des" forName="Parent" val="65"/>
              <dgm:constr type="l" for="ch" forName="Parent" refType="w" fact="0"/>
              <dgm:constr type="t" for="ch" forName="Parent" refType="h" fact="0"/>
              <dgm:constr type="w" for="ch" forName="Parent" refType="w"/>
              <dgm:constr type="h" for="ch" forName="Parent" refType="h"/>
            </dgm:constrLst>
          </dgm:if>
          <dgm:if name="Name5" axis="ch ch" ptType="node node" st="1 1" cnt="1 0" func="cnt" op="lte" val="1">
            <dgm:alg type="composite">
              <dgm:param type="ar" val="1.368"/>
            </dgm:alg>
            <dgm:constrLst>
              <dgm:constr type="primFontSz" for="des" forName="Parent" val="65"/>
              <dgm:constr type="primFontSz" for="des" forName="Child1" val="65"/>
              <dgm:constr type="primFontSz" for="des" forName="Child1" refType="primFontSz" refFor="des" refForName="Parent" op="lte"/>
              <dgm:constr type="l" for="ch" forName="Accent1" refType="w" fact="0.1685"/>
              <dgm:constr type="t" for="ch" forName="Accent1" refType="h" fact="0.2946"/>
              <dgm:constr type="w" for="ch" forName="Accent1" refType="w" fact="0.462"/>
              <dgm:constr type="h" for="ch" forName="Accent1" refType="h" fact="0.5472"/>
              <dgm:constr type="l" for="ch" forName="Parent" refType="w" fact="0"/>
              <dgm:constr type="t" for="ch" forName="Parent" refType="h" fact="0.2885"/>
              <dgm:constr type="w" for="ch" forName="Parent" refType="w" fact="0.6013"/>
              <dgm:constr type="h" for="ch" forName="Parent" refType="h" fact="0.7115"/>
              <dgm:constr type="l" for="ch" forName="Child1" refType="w" fact="0.5073"/>
              <dgm:constr type="t" for="ch" forName="Child1" refType="h" fact="0"/>
              <dgm:constr type="w" for="ch" forName="Child1" refType="w" fact="0.4927"/>
              <dgm:constr type="h" for="ch" forName="Child1" refType="h" fact="0.5831"/>
            </dgm:constrLst>
          </dgm:if>
          <dgm:if name="Name6" axis="ch ch" ptType="node node" st="1 1" cnt="1 0" func="cnt" op="equ" val="2">
            <dgm:alg type="composite">
              <dgm:param type="ar" val="1.0619"/>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2" refType="primFontSz" refFor="des" refForName="Child1" op="equ"/>
              <dgm:constr type="l" for="ch" forName="Accent2" refType="w" fact="0.6413"/>
              <dgm:constr type="t" for="ch" forName="Accent2" refType="h" fact="0.3477"/>
              <dgm:constr type="w" for="ch" forName="Accent2" refType="w" fact="0.2269"/>
              <dgm:constr type="h" for="ch" forName="Accent2" refType="h" fact="0.2076"/>
              <dgm:constr type="l" for="ch" forName="Accent1" refType="w" fact="0"/>
              <dgm:constr type="t" for="ch" forName="Accent1" refType="h" fact="0"/>
              <dgm:constr type="w" for="ch" forName="Accent1" refType="w" fact="0"/>
              <dgm:constr type="h" for="ch" forName="Accent1" refType="h" fact="0"/>
              <dgm:constr type="l" for="ch" forName="Parent" refType="w" fact="0"/>
              <dgm:constr type="t" for="ch" forName="Parent" refType="h" fact="0.2239"/>
              <dgm:constr type="w" for="ch" forName="Parent" refType="w" fact="0.6013"/>
              <dgm:constr type="h" for="ch" forName="Parent" refType="h" fact="0.5523"/>
              <dgm:constr type="l" for="ch" forName="Child1" refType="w" fact="0.5073"/>
              <dgm:constr type="t" for="ch" forName="Child1" refType="h" fact="0"/>
              <dgm:constr type="w" for="ch" forName="Child1" refType="w" fact="0.4927"/>
              <dgm:constr type="h" for="ch" forName="Child1" refType="h" fact="0.4527"/>
              <dgm:constr type="l" for="ch" forName="Child2" refType="w" fact="0.5073"/>
              <dgm:constr type="t" for="ch" forName="Child2" refType="h" fact="0.5473"/>
              <dgm:constr type="w" for="ch" forName="Child2" refType="w" fact="0.4927"/>
              <dgm:constr type="h" for="ch" forName="Child2" refType="h" fact="0.4527"/>
            </dgm:constrLst>
          </dgm:if>
          <dgm:if name="Name7" axis="ch ch" ptType="node node" st="1 1" cnt="1 0" func="cnt" op="equ" val="3">
            <dgm:alg type="composite">
              <dgm:param type="ar" val="0.8305"/>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2" refType="primFontSz" refFor="des" refForName="Child1" op="equ"/>
              <dgm:constr type="primFontSz" for="des" forName="Child3" refType="primFontSz" refFor="des" refForName="Child1" op="equ"/>
              <dgm:constr type="l" for="ch" forName="Accent3" refType="w" fact="0.4573"/>
              <dgm:constr type="t" for="ch" forName="Accent3" refType="h" fact="0.6145"/>
              <dgm:constr type="w" for="ch" forName="Accent3" refType="w" fact="0.2269"/>
              <dgm:constr type="h" for="ch" forName="Accent3" refType="h" fact="0.1623"/>
              <dgm:constr type="l" for="ch" forName="Accent2" refType="w" fact="0.6413"/>
              <dgm:constr type="t" for="ch" forName="Accent2" refType="h" fact="0.2719"/>
              <dgm:constr type="w" for="ch" forName="Accent2" refType="w" fact="0.2269"/>
              <dgm:constr type="h" for="ch" forName="Accent2" refType="h" fact="0.1623"/>
              <dgm:constr type="l" for="ch" forName="Accent1" refType="w" fact="0"/>
              <dgm:constr type="t" for="ch" forName="Accent1" refType="h" fact="0"/>
              <dgm:constr type="w" for="ch" forName="Accent1" refType="w" fact="0"/>
              <dgm:constr type="h" for="ch" forName="Accent1" refType="h" fact="0"/>
              <dgm:constr type="l" for="ch" forName="Child3" refType="w" fact="0.0554"/>
              <dgm:constr type="t" for="ch" forName="Child3" refType="h" fact="0.646"/>
              <dgm:constr type="w" for="ch" forName="Child3" refType="w" fact="0.4927"/>
              <dgm:constr type="h" for="ch" forName="Child3" refType="h" fact="0.354"/>
              <dgm:constr type="l" for="ch" forName="Parent" refType="w" fact="0"/>
              <dgm:constr type="t" for="ch" forName="Parent" refType="h" fact="0.1751"/>
              <dgm:constr type="w" for="ch" forName="Parent" refType="w" fact="0.6013"/>
              <dgm:constr type="h" for="ch" forName="Parent" refType="h" fact="0.4319"/>
              <dgm:constr type="l" for="ch" forName="Child1" refType="w" fact="0.5073"/>
              <dgm:constr type="t" for="ch" forName="Child1" refType="h" fact="0"/>
              <dgm:constr type="w" for="ch" forName="Child1" refType="w" fact="0.4927"/>
              <dgm:constr type="h" for="ch" forName="Child1" refType="h" fact="0.354"/>
              <dgm:constr type="l" for="ch" forName="Child2" refType="w" fact="0.5073"/>
              <dgm:constr type="t" for="ch" forName="Child2" refType="h" fact="0.428"/>
              <dgm:constr type="w" for="ch" forName="Child2" refType="w" fact="0.4927"/>
              <dgm:constr type="h" for="ch" forName="Child2" refType="h" fact="0.354"/>
            </dgm:constrLst>
          </dgm:if>
          <dgm:if name="Name8" axis="ch ch" ptType="node node" st="1 1" cnt="1 0" func="cnt" op="equ" val="4">
            <dgm:alg type="composite">
              <dgm:param type="ar" val="0.682"/>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l" for="ch" forName="Accent4" refType="w" fact="0.4573"/>
              <dgm:constr type="t" for="ch" forName="Accent4" refType="h" fact="0.6834"/>
              <dgm:constr type="w" for="ch" forName="Accent4" refType="w" fact="0.2269"/>
              <dgm:constr type="h" for="ch" forName="Accent4" refType="h" fact="0.1333"/>
              <dgm:constr type="l" for="ch" forName="Accent3" refType="w" fact="0.6413"/>
              <dgm:constr type="t" for="ch" forName="Accent3" refType="h" fact="0.4021"/>
              <dgm:constr type="w" for="ch" forName="Accent3" refType="w" fact="0.2269"/>
              <dgm:constr type="h" for="ch" forName="Accent3" refType="h" fact="0.1333"/>
              <dgm:constr type="l" for="ch" forName="Accent2" refType="w" fact="0.3765"/>
              <dgm:constr type="t" for="ch" forName="Accent2" refType="h" fact="0.1529"/>
              <dgm:constr type="w" for="ch" forName="Accent2" refType="w" fact="0.2269"/>
              <dgm:constr type="h" for="ch" forName="Accent2" refType="h" fact="0.1333"/>
              <dgm:constr type="l" for="ch" forName="Accent1" refType="w" fact="0"/>
              <dgm:constr type="t" for="ch" forName="Accent1" refType="h" fact="0"/>
              <dgm:constr type="w" for="ch" forName="Accent1" refType="w" fact="0"/>
              <dgm:constr type="h" for="ch" forName="Accent1" refType="h" fact="0"/>
              <dgm:constr type="l" for="ch" forName="Child4" refType="w" fact="0.0554"/>
              <dgm:constr type="t" for="ch" forName="Child4" refType="h" fact="0.7093"/>
              <dgm:constr type="w" for="ch" forName="Child4" refType="w" fact="0.4927"/>
              <dgm:constr type="h" for="ch" forName="Child4" refType="h" fact="0.2907"/>
              <dgm:constr type="l" for="ch" forName="Parent" refType="w" fact="0"/>
              <dgm:constr type="t" for="ch" forName="Parent" refType="h" fact="0.3226"/>
              <dgm:constr type="w" for="ch" forName="Parent" refType="w" fact="0.6013"/>
              <dgm:constr type="h" for="ch" forName="Parent" refType="h" fact="0.3547"/>
              <dgm:constr type="l" for="ch" forName="Child2" refType="w" fact="0.5073"/>
              <dgm:constr type="t" for="ch" forName="Child2" refType="h" fact="0.1788"/>
              <dgm:constr type="w" for="ch" forName="Child2" refType="w" fact="0.4927"/>
              <dgm:constr type="h" for="ch" forName="Child2" refType="h" fact="0.2907"/>
              <dgm:constr type="l" for="ch" forName="Child3" refType="w" fact="0.5073"/>
              <dgm:constr type="t" for="ch" forName="Child3" refType="h" fact="0.5303"/>
              <dgm:constr type="w" for="ch" forName="Child3" refType="w" fact="0.4927"/>
              <dgm:constr type="h" for="ch" forName="Child3" refType="h" fact="0.2907"/>
              <dgm:constr type="l" for="ch" forName="Child1" refType="w" fact="0.0554"/>
              <dgm:constr type="t" for="ch" forName="Child1" refType="h" fact="0"/>
              <dgm:constr type="w" for="ch" forName="Child1" refType="w" fact="0.4927"/>
              <dgm:constr type="h" for="ch" forName="Child1" refType="h" fact="0.2907"/>
            </dgm:constrLst>
          </dgm:if>
          <dgm:if name="Name9" axis="ch ch" ptType="node node" st="1 1" cnt="1 0" func="cnt" op="equ" val="5">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l" for="ch" forName="Accent5" refType="w" fact="0.2858"/>
              <dgm:constr type="t" for="ch" forName="Accent5" refType="h" fact="0.7126"/>
              <dgm:constr type="w" for="ch" forName="Accent5" refType="w" fact="0.1622"/>
              <dgm:constr type="h" for="ch" forName="Accent5" refType="h" fact="0.1333"/>
              <dgm:constr type="l" for="ch" forName="Accent4" refType="w" fact="0.612"/>
              <dgm:constr type="t" for="ch" forName="Accent4" refType="h" fact="0.6834"/>
              <dgm:constr type="w" for="ch" forName="Accent4" refType="w" fact="0.1622"/>
              <dgm:constr type="h" for="ch" forName="Accent4" refType="h" fact="0.1333"/>
              <dgm:constr type="l" for="ch" forName="Accent3" refType="w" fact="0.7435"/>
              <dgm:constr type="t" for="ch" forName="Accent3" refType="h" fact="0.4021"/>
              <dgm:constr type="w" for="ch" forName="Accent3" refType="w" fact="0.1622"/>
              <dgm:constr type="h" for="ch" forName="Accent3" refType="h" fact="0.1333"/>
              <dgm:constr type="l" for="ch" forName="Accent2" refType="w" fact="0.5542"/>
              <dgm:constr type="t" for="ch" forName="Accent2" refType="h" fact="0.1529"/>
              <dgm:constr type="w" for="ch" forName="Accent2" refType="w" fact="0.1622"/>
              <dgm:constr type="h" for="ch" forName="Accent2" refType="h" fact="0.1333"/>
              <dgm:constr type="l" for="ch" forName="Accent1" refType="w" fact="0"/>
              <dgm:constr type="t" for="ch" forName="Accent1" refType="h" fact="0"/>
              <dgm:constr type="w" for="ch" forName="Accent1" refType="w" fact="0"/>
              <dgm:constr type="h" for="ch" forName="Accent1" refType="h" fact="0"/>
              <dgm:constr type="l" for="ch" forName="Child4" refType="w" fact="0.3246"/>
              <dgm:constr type="t" for="ch" forName="Child4" refType="h" fact="0.7093"/>
              <dgm:constr type="w" for="ch" forName="Child4" refType="w" fact="0.3523"/>
              <dgm:constr type="h" for="ch" forName="Child4" refType="h" fact="0.2907"/>
              <dgm:constr type="l" for="ch" forName="Parent" refType="w" fact="0.285"/>
              <dgm:constr type="t" for="ch" forName="Parent" refType="h" fact="0.3226"/>
              <dgm:constr type="w" for="ch" forName="Parent" refType="w" fact="0.4299"/>
              <dgm:constr type="h" for="ch" forName="Parent" refType="h" fact="0.3547"/>
              <dgm:constr type="l" for="ch" forName="Child2" refType="w" fact="0.6477"/>
              <dgm:constr type="t" for="ch" forName="Child2" refType="h" fact="0.1788"/>
              <dgm:constr type="w" for="ch" forName="Child2" refType="w" fact="0.3523"/>
              <dgm:constr type="h" for="ch" forName="Child2" refType="h" fact="0.2907"/>
              <dgm:constr type="l" for="ch" forName="Child3" refType="w" fact="0.6477"/>
              <dgm:constr type="t" for="ch" forName="Child3" refType="h" fact="0.5303"/>
              <dgm:constr type="w" for="ch" forName="Child3" refType="w" fact="0.3523"/>
              <dgm:constr type="h" for="ch" forName="Child3" refType="h" fact="0.2907"/>
              <dgm:constr type="l" for="ch" forName="Child5" refType="w" fact="0"/>
              <dgm:constr type="t" for="ch" forName="Child5" refType="h" fact="0.5305"/>
              <dgm:constr type="w" for="ch" forName="Child5" refType="w" fact="0.3523"/>
              <dgm:constr type="h" for="ch" forName="Child5" refType="h" fact="0.2907"/>
              <dgm:constr type="l" for="ch" forName="Child1" refType="w" fact="0.3246"/>
              <dgm:constr type="t" for="ch" forName="Child1" refType="h" fact="0"/>
              <dgm:constr type="w" for="ch" forName="Child1" refType="w" fact="0.3523"/>
              <dgm:constr type="h" for="ch" forName="Child1" refType="h" fact="0.2907"/>
            </dgm:constrLst>
          </dgm:if>
          <dgm:else name="Name10">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6" refType="primFontSz" refFor="des" refForName="Parent" op="lte"/>
              <dgm:constr type="primFontSz" for="des" forName="Child7"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ptType="node" op="equ" val="65"/>
              <dgm:constr type="l" for="ch" forName="Accent6" refType="w" fact="0.0934"/>
              <dgm:constr type="t" for="ch" forName="Accent6" refType="h" fact="0.4635"/>
              <dgm:constr type="w" for="ch" forName="Accent6" refType="w" fact="0.1622"/>
              <dgm:constr type="h" for="ch" forName="Accent6" refType="h" fact="0.1333"/>
              <dgm:constr type="l" for="ch" forName="Accent5" refType="w" fact="0.2858"/>
              <dgm:constr type="t" for="ch" forName="Accent5" refType="h" fact="0.7126"/>
              <dgm:constr type="w" for="ch" forName="Accent5" refType="w" fact="0.1622"/>
              <dgm:constr type="h" for="ch" forName="Accent5" refType="h" fact="0.1333"/>
              <dgm:constr type="l" for="ch" forName="Accent4" refType="w" fact="0.612"/>
              <dgm:constr type="t" for="ch" forName="Accent4" refType="h" fact="0.6834"/>
              <dgm:constr type="w" for="ch" forName="Accent4" refType="w" fact="0.1622"/>
              <dgm:constr type="h" for="ch" forName="Accent4" refType="h" fact="0.1333"/>
              <dgm:constr type="l" for="ch" forName="Accent3" refType="w" fact="0.7435"/>
              <dgm:constr type="t" for="ch" forName="Accent3" refType="h" fact="0.4021"/>
              <dgm:constr type="w" for="ch" forName="Accent3" refType="w" fact="0.1622"/>
              <dgm:constr type="h" for="ch" forName="Accent3" refType="h" fact="0.1333"/>
              <dgm:constr type="l" for="ch" forName="Accent2" refType="w" fact="0.5542"/>
              <dgm:constr type="t" for="ch" forName="Accent2" refType="h" fact="0.1529"/>
              <dgm:constr type="w" for="ch" forName="Accent2" refType="w" fact="0.1622"/>
              <dgm:constr type="h" for="ch" forName="Accent2" refType="h" fact="0.1333"/>
              <dgm:constr type="l" for="ch" forName="Accent1" refType="w" fact="0"/>
              <dgm:constr type="t" for="ch" forName="Accent1" refType="h" fact="0"/>
              <dgm:constr type="w" for="ch" forName="Accent1" refType="w" fact="0"/>
              <dgm:constr type="h" for="ch" forName="Accent1" refType="h" fact="0"/>
              <dgm:constr type="l" for="ch" forName="Child4" refType="w" fact="0.3246"/>
              <dgm:constr type="t" for="ch" forName="Child4" refType="h" fact="0.7093"/>
              <dgm:constr type="w" for="ch" forName="Child4" refType="w" fact="0.3523"/>
              <dgm:constr type="h" for="ch" forName="Child4" refType="h" fact="0.2907"/>
              <dgm:constr type="l" for="ch" forName="Parent" refType="w" fact="0.285"/>
              <dgm:constr type="t" for="ch" forName="Parent" refType="h" fact="0.3226"/>
              <dgm:constr type="w" for="ch" forName="Parent" refType="w" fact="0.4299"/>
              <dgm:constr type="h" for="ch" forName="Parent" refType="h" fact="0.3547"/>
              <dgm:constr type="l" for="ch" forName="Child2" refType="w" fact="0.6477"/>
              <dgm:constr type="t" for="ch" forName="Child2" refType="h" fact="0.1788"/>
              <dgm:constr type="w" for="ch" forName="Child2" refType="w" fact="0.3523"/>
              <dgm:constr type="h" for="ch" forName="Child2" refType="h" fact="0.2907"/>
              <dgm:constr type="l" for="ch" forName="Child3" refType="w" fact="0.6477"/>
              <dgm:constr type="t" for="ch" forName="Child3" refType="h" fact="0.5303"/>
              <dgm:constr type="w" for="ch" forName="Child3" refType="w" fact="0.3523"/>
              <dgm:constr type="h" for="ch" forName="Child3" refType="h" fact="0.2907"/>
              <dgm:constr type="l" for="ch" forName="Child5" refType="w" fact="0"/>
              <dgm:constr type="t" for="ch" forName="Child5" refType="h" fact="0.5305"/>
              <dgm:constr type="w" for="ch" forName="Child5" refType="w" fact="0.3523"/>
              <dgm:constr type="h" for="ch" forName="Child5" refType="h" fact="0.2907"/>
              <dgm:constr type="l" for="ch" forName="Child6" refType="w" fact="0"/>
              <dgm:constr type="t" for="ch" forName="Child6" refType="h" fact="0.1784"/>
              <dgm:constr type="w" for="ch" forName="Child6" refType="w" fact="0.3523"/>
              <dgm:constr type="h" for="ch" forName="Child6" refType="h" fact="0.2907"/>
              <dgm:constr type="l" for="ch" forName="Child1" refType="w" fact="0.3246"/>
              <dgm:constr type="t" for="ch" forName="Child1" refType="h" fact="0"/>
              <dgm:constr type="w" for="ch" forName="Child1" refType="w" fact="0.3523"/>
              <dgm:constr type="h" for="ch" forName="Child1" refType="h" fact="0.2907"/>
            </dgm:constrLst>
          </dgm:else>
        </dgm:choose>
      </dgm:if>
      <dgm:else name="Name11">
        <dgm:choose name="Name12">
          <dgm:if name="Name13" axis="ch ch" ptType="node node" st="1 1" cnt="1 0" func="cnt" op="equ" val="0">
            <dgm:alg type="composite">
              <dgm:param type="ar" val="1.1561"/>
            </dgm:alg>
            <dgm:constrLst>
              <dgm:constr type="primFontSz" for="des" forName="Parent" val="65"/>
              <dgm:constr type="l" for="ch" forName="Parent" refType="w" fact="0"/>
              <dgm:constr type="t" for="ch" forName="Parent" refType="h" fact="0"/>
              <dgm:constr type="w" for="ch" forName="Parent" refType="w"/>
              <dgm:constr type="h" for="ch" forName="Parent" refType="h"/>
            </dgm:constrLst>
          </dgm:if>
          <dgm:if name="Name14" axis="ch ch" ptType="node node" st="1 1" cnt="1 0" func="cnt" op="lte" val="1">
            <dgm:alg type="composite">
              <dgm:param type="ar" val="1.368"/>
            </dgm:alg>
            <dgm:constrLst>
              <dgm:constr type="primFontSz" for="des" forName="Parent" val="65"/>
              <dgm:constr type="primFontSz" for="des" forName="Child1" val="65"/>
              <dgm:constr type="primFontSz" for="des" forName="Child1" refType="primFontSz" refFor="des" refForName="Parent" op="lte"/>
              <dgm:constr type="r" for="ch" forName="Accent1" refType="w" fact="0.8315"/>
              <dgm:constr type="t" for="ch" forName="Accent1" refType="h" fact="0.2946"/>
              <dgm:constr type="w" for="ch" forName="Accent1" refType="w" fact="0.462"/>
              <dgm:constr type="h" for="ch" forName="Accent1" refType="h" fact="0.5472"/>
              <dgm:constr type="r" for="ch" forName="Parent" refType="w"/>
              <dgm:constr type="t" for="ch" forName="Parent" refType="h" fact="0.2885"/>
              <dgm:constr type="w" for="ch" forName="Parent" refType="w" fact="0.6013"/>
              <dgm:constr type="h" for="ch" forName="Parent" refType="h" fact="0.7115"/>
              <dgm:constr type="r" for="ch" forName="Child1" refType="w" fact="0.4927"/>
              <dgm:constr type="t" for="ch" forName="Child1" refType="h" fact="0"/>
              <dgm:constr type="w" for="ch" forName="Child1" refType="w" fact="0.4927"/>
              <dgm:constr type="h" for="ch" forName="Child1" refType="h" fact="0.5831"/>
            </dgm:constrLst>
          </dgm:if>
          <dgm:if name="Name15" axis="ch ch" ptType="node node" st="1 1" cnt="1 0" func="cnt" op="equ" val="2">
            <dgm:alg type="composite">
              <dgm:param type="ar" val="1.0619"/>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2" refType="primFontSz" refFor="des" refForName="Child1" op="equ"/>
              <dgm:constr type="r" for="ch" forName="Accent2" refType="w" fact="0.3587"/>
              <dgm:constr type="t" for="ch" forName="Accent2" refType="h" fact="0.3477"/>
              <dgm:constr type="w" for="ch" forName="Accent2" refType="w" fact="0.2269"/>
              <dgm:constr type="h" for="ch" forName="Accent2" refType="h" fact="0.2076"/>
              <dgm:constr type="r" for="ch" forName="Accent1" refType="w" fact="0"/>
              <dgm:constr type="t" for="ch" forName="Accent1" refType="h" fact="0"/>
              <dgm:constr type="w" for="ch" forName="Accent1" refType="w" fact="0"/>
              <dgm:constr type="h" for="ch" forName="Accent1" refType="h" fact="0"/>
              <dgm:constr type="r" for="ch" forName="Parent" refType="w"/>
              <dgm:constr type="t" for="ch" forName="Parent" refType="h" fact="0.2239"/>
              <dgm:constr type="w" for="ch" forName="Parent" refType="w" fact="0.6013"/>
              <dgm:constr type="h" for="ch" forName="Parent" refType="h" fact="0.5523"/>
              <dgm:constr type="r" for="ch" forName="Child1" refType="w" fact="0.4927"/>
              <dgm:constr type="t" for="ch" forName="Child1" refType="h" fact="0"/>
              <dgm:constr type="w" for="ch" forName="Child1" refType="w" fact="0.4927"/>
              <dgm:constr type="h" for="ch" forName="Child1" refType="h" fact="0.4527"/>
              <dgm:constr type="r" for="ch" forName="Child2" refType="w" fact="0.5073"/>
              <dgm:constr type="t" for="ch" forName="Child2" refType="h" fact="0.5473"/>
              <dgm:constr type="w" for="ch" forName="Child2" refType="w" fact="0.4927"/>
              <dgm:constr type="h" for="ch" forName="Child2" refType="h" fact="0.4527"/>
            </dgm:constrLst>
          </dgm:if>
          <dgm:if name="Name16" axis="ch ch" ptType="node node" st="1 1" cnt="1 0" func="cnt" op="equ" val="3">
            <dgm:alg type="composite">
              <dgm:param type="ar" val="0.8305"/>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2" refType="primFontSz" refFor="des" refForName="Child1" op="equ"/>
              <dgm:constr type="primFontSz" for="des" forName="Child3" refType="primFontSz" refFor="des" refForName="Child1" op="equ"/>
              <dgm:constr type="r" for="ch" forName="Accent3" refType="w" fact="0.5427"/>
              <dgm:constr type="t" for="ch" forName="Accent3" refType="h" fact="0.6145"/>
              <dgm:constr type="w" for="ch" forName="Accent3" refType="w" fact="0.2269"/>
              <dgm:constr type="h" for="ch" forName="Accent3" refType="h" fact="0.1623"/>
              <dgm:constr type="r" for="ch" forName="Accent2" refType="w" fact="0.3587"/>
              <dgm:constr type="t" for="ch" forName="Accent2" refType="h" fact="0.2719"/>
              <dgm:constr type="w" for="ch" forName="Accent2" refType="w" fact="0.2269"/>
              <dgm:constr type="h" for="ch" forName="Accent2" refType="h" fact="0.1623"/>
              <dgm:constr type="r" for="ch" forName="Accent1" refType="w" fact="0"/>
              <dgm:constr type="t" for="ch" forName="Accent1" refType="h" fact="0"/>
              <dgm:constr type="w" for="ch" forName="Accent1" refType="w" fact="0"/>
              <dgm:constr type="h" for="ch" forName="Accent1" refType="h" fact="0"/>
              <dgm:constr type="r" for="ch" forName="Child3" refType="w" fact="0.9446"/>
              <dgm:constr type="t" for="ch" forName="Child3" refType="h" fact="0.646"/>
              <dgm:constr type="w" for="ch" forName="Child3" refType="w" fact="0.4927"/>
              <dgm:constr type="h" for="ch" forName="Child3" refType="h" fact="0.354"/>
              <dgm:constr type="r" for="ch" forName="Parent" refType="w"/>
              <dgm:constr type="t" for="ch" forName="Parent" refType="h" fact="0.1751"/>
              <dgm:constr type="w" for="ch" forName="Parent" refType="w" fact="0.6013"/>
              <dgm:constr type="h" for="ch" forName="Parent" refType="h" fact="0.4319"/>
              <dgm:constr type="r" for="ch" forName="Child1" refType="w" fact="0.4927"/>
              <dgm:constr type="t" for="ch" forName="Child1" refType="h" fact="0"/>
              <dgm:constr type="w" for="ch" forName="Child1" refType="w" fact="0.4927"/>
              <dgm:constr type="h" for="ch" forName="Child1" refType="h" fact="0.354"/>
              <dgm:constr type="r" for="ch" forName="Child2" refType="w" fact="0.4927"/>
              <dgm:constr type="t" for="ch" forName="Child2" refType="h" fact="0.428"/>
              <dgm:constr type="w" for="ch" forName="Child2" refType="w" fact="0.4927"/>
              <dgm:constr type="h" for="ch" forName="Child2" refType="h" fact="0.354"/>
            </dgm:constrLst>
          </dgm:if>
          <dgm:if name="Name17" axis="ch ch" ptType="node node" st="1 1" cnt="1 0" func="cnt" op="equ" val="4">
            <dgm:alg type="composite">
              <dgm:param type="ar" val="0.682"/>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r" for="ch" forName="Accent4" refType="w" fact="0.5427"/>
              <dgm:constr type="t" for="ch" forName="Accent4" refType="h" fact="0.6834"/>
              <dgm:constr type="w" for="ch" forName="Accent4" refType="w" fact="0.2269"/>
              <dgm:constr type="h" for="ch" forName="Accent4" refType="h" fact="0.1333"/>
              <dgm:constr type="r" for="ch" forName="Accent3" refType="w" fact="0.3587"/>
              <dgm:constr type="t" for="ch" forName="Accent3" refType="h" fact="0.4021"/>
              <dgm:constr type="w" for="ch" forName="Accent3" refType="w" fact="0.2269"/>
              <dgm:constr type="h" for="ch" forName="Accent3" refType="h" fact="0.1333"/>
              <dgm:constr type="r" for="ch" forName="Accent2" refType="w" fact="0.6235"/>
              <dgm:constr type="t" for="ch" forName="Accent2" refType="h" fact="0.1529"/>
              <dgm:constr type="w" for="ch" forName="Accent2" refType="w" fact="0.2269"/>
              <dgm:constr type="h" for="ch" forName="Accent2" refType="h" fact="0.1333"/>
              <dgm:constr type="r" for="ch" forName="Accent1" refType="w" fact="0"/>
              <dgm:constr type="t" for="ch" forName="Accent1" refType="h" fact="0"/>
              <dgm:constr type="w" for="ch" forName="Accent1" refType="w" fact="0"/>
              <dgm:constr type="h" for="ch" forName="Accent1" refType="h" fact="0"/>
              <dgm:constr type="r" for="ch" forName="Child4" refType="w" fact="0.9446"/>
              <dgm:constr type="t" for="ch" forName="Child4" refType="h" fact="0.7093"/>
              <dgm:constr type="w" for="ch" forName="Child4" refType="w" fact="0.4927"/>
              <dgm:constr type="h" for="ch" forName="Child4" refType="h" fact="0.2907"/>
              <dgm:constr type="r" for="ch" forName="Parent" refType="w"/>
              <dgm:constr type="t" for="ch" forName="Parent" refType="h" fact="0.3226"/>
              <dgm:constr type="w" for="ch" forName="Parent" refType="w" fact="0.6013"/>
              <dgm:constr type="h" for="ch" forName="Parent" refType="h" fact="0.3547"/>
              <dgm:constr type="r" for="ch" forName="Child2" refType="w" fact="0.4927"/>
              <dgm:constr type="t" for="ch" forName="Child2" refType="h" fact="0.1788"/>
              <dgm:constr type="w" for="ch" forName="Child2" refType="w" fact="0.4927"/>
              <dgm:constr type="h" for="ch" forName="Child2" refType="h" fact="0.2907"/>
              <dgm:constr type="r" for="ch" forName="Child3" refType="w" fact="0.4927"/>
              <dgm:constr type="t" for="ch" forName="Child3" refType="h" fact="0.5303"/>
              <dgm:constr type="w" for="ch" forName="Child3" refType="w" fact="0.4927"/>
              <dgm:constr type="h" for="ch" forName="Child3" refType="h" fact="0.2907"/>
              <dgm:constr type="r" for="ch" forName="Child1" refType="w" fact="0.9446"/>
              <dgm:constr type="t" for="ch" forName="Child1" refType="h" fact="0"/>
              <dgm:constr type="w" for="ch" forName="Child1" refType="w" fact="0.4927"/>
              <dgm:constr type="h" for="ch" forName="Child1" refType="h" fact="0.2907"/>
            </dgm:constrLst>
          </dgm:if>
          <dgm:if name="Name18" axis="ch ch" ptType="node node" st="1 1" cnt="1 0" func="cnt" op="equ" val="5">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r" for="ch" forName="Accent5" refType="w" fact="0.7142"/>
              <dgm:constr type="t" for="ch" forName="Accent5" refType="h" fact="0.7126"/>
              <dgm:constr type="w" for="ch" forName="Accent5" refType="w" fact="0.1622"/>
              <dgm:constr type="h" for="ch" forName="Accent5" refType="h" fact="0.1333"/>
              <dgm:constr type="r" for="ch" forName="Accent4" refType="w" fact="0.388"/>
              <dgm:constr type="t" for="ch" forName="Accent4" refType="h" fact="0.6834"/>
              <dgm:constr type="w" for="ch" forName="Accent4" refType="w" fact="0.1622"/>
              <dgm:constr type="h" for="ch" forName="Accent4" refType="h" fact="0.1333"/>
              <dgm:constr type="r" for="ch" forName="Accent3" refType="w" fact="0.2565"/>
              <dgm:constr type="t" for="ch" forName="Accent3" refType="h" fact="0.4021"/>
              <dgm:constr type="w" for="ch" forName="Accent3" refType="w" fact="0.1622"/>
              <dgm:constr type="h" for="ch" forName="Accent3" refType="h" fact="0.1333"/>
              <dgm:constr type="r" for="ch" forName="Accent2" refType="w" fact="0.4458"/>
              <dgm:constr type="t" for="ch" forName="Accent2" refType="h" fact="0.1529"/>
              <dgm:constr type="w" for="ch" forName="Accent2" refType="w" fact="0.1622"/>
              <dgm:constr type="h" for="ch" forName="Accent2" refType="h" fact="0.1333"/>
              <dgm:constr type="r" for="ch" forName="Accent1" refType="w" fact="0"/>
              <dgm:constr type="t" for="ch" forName="Accent1" refType="h" fact="0"/>
              <dgm:constr type="w" for="ch" forName="Accent1" refType="w" fact="0"/>
              <dgm:constr type="h" for="ch" forName="Accent1" refType="h" fact="0"/>
              <dgm:constr type="r" for="ch" forName="Child4" refType="w" fact="0.6754"/>
              <dgm:constr type="t" for="ch" forName="Child4" refType="h" fact="0.7093"/>
              <dgm:constr type="w" for="ch" forName="Child4" refType="w" fact="0.3523"/>
              <dgm:constr type="h" for="ch" forName="Child4" refType="h" fact="0.2907"/>
              <dgm:constr type="r" for="ch" forName="Parent" refType="w" fact="0.715"/>
              <dgm:constr type="t" for="ch" forName="Parent" refType="h" fact="0.3226"/>
              <dgm:constr type="w" for="ch" forName="Parent" refType="w" fact="0.4299"/>
              <dgm:constr type="h" for="ch" forName="Parent" refType="h" fact="0.3547"/>
              <dgm:constr type="r" for="ch" forName="Child2" refType="w" fact="0.3523"/>
              <dgm:constr type="t" for="ch" forName="Child2" refType="h" fact="0.1788"/>
              <dgm:constr type="w" for="ch" forName="Child2" refType="w" fact="0.3523"/>
              <dgm:constr type="h" for="ch" forName="Child2" refType="h" fact="0.2907"/>
              <dgm:constr type="r" for="ch" forName="Child3" refType="w" fact="0.3523"/>
              <dgm:constr type="t" for="ch" forName="Child3" refType="h" fact="0.5303"/>
              <dgm:constr type="w" for="ch" forName="Child3" refType="w" fact="0.3523"/>
              <dgm:constr type="h" for="ch" forName="Child3" refType="h" fact="0.2907"/>
              <dgm:constr type="r" for="ch" forName="Child5" refType="w"/>
              <dgm:constr type="t" for="ch" forName="Child5" refType="h" fact="0.5305"/>
              <dgm:constr type="w" for="ch" forName="Child5" refType="w" fact="0.3523"/>
              <dgm:constr type="h" for="ch" forName="Child5" refType="h" fact="0.2907"/>
              <dgm:constr type="r" for="ch" forName="Child1" refType="w" fact="0.6754"/>
              <dgm:constr type="t" for="ch" forName="Child1" refType="h" fact="0"/>
              <dgm:constr type="w" for="ch" forName="Child1" refType="w" fact="0.3523"/>
              <dgm:constr type="h" for="ch" forName="Child1" refType="h" fact="0.2907"/>
            </dgm:constrLst>
          </dgm:if>
          <dgm:else name="Name19">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6" refType="primFontSz" refFor="des" refForName="Parent" op="lte"/>
              <dgm:constr type="primFontSz" for="des" forName="Child7"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ptType="node" op="equ" val="65"/>
              <dgm:constr type="r" for="ch" forName="Accent6" refType="w" fact="0.9066"/>
              <dgm:constr type="t" for="ch" forName="Accent6" refType="h" fact="0.4635"/>
              <dgm:constr type="w" for="ch" forName="Accent6" refType="w" fact="0.1622"/>
              <dgm:constr type="h" for="ch" forName="Accent6" refType="h" fact="0.1333"/>
              <dgm:constr type="r" for="ch" forName="Accent5" refType="w" fact="0.7142"/>
              <dgm:constr type="t" for="ch" forName="Accent5" refType="h" fact="0.7126"/>
              <dgm:constr type="w" for="ch" forName="Accent5" refType="w" fact="0.1622"/>
              <dgm:constr type="h" for="ch" forName="Accent5" refType="h" fact="0.1333"/>
              <dgm:constr type="r" for="ch" forName="Accent4" refType="w" fact="0.388"/>
              <dgm:constr type="t" for="ch" forName="Accent4" refType="h" fact="0.6834"/>
              <dgm:constr type="w" for="ch" forName="Accent4" refType="w" fact="0.1622"/>
              <dgm:constr type="h" for="ch" forName="Accent4" refType="h" fact="0.1333"/>
              <dgm:constr type="r" for="ch" forName="Accent3" refType="w" fact="0.2565"/>
              <dgm:constr type="t" for="ch" forName="Accent3" refType="h" fact="0.4021"/>
              <dgm:constr type="w" for="ch" forName="Accent3" refType="w" fact="0.1622"/>
              <dgm:constr type="h" for="ch" forName="Accent3" refType="h" fact="0.1333"/>
              <dgm:constr type="r" for="ch" forName="Accent2" refType="w" fact="0.4458"/>
              <dgm:constr type="t" for="ch" forName="Accent2" refType="h" fact="0.1529"/>
              <dgm:constr type="w" for="ch" forName="Accent2" refType="w" fact="0.1622"/>
              <dgm:constr type="h" for="ch" forName="Accent2" refType="h" fact="0.1333"/>
              <dgm:constr type="r" for="ch" forName="Accent1" refType="w" fact="0"/>
              <dgm:constr type="t" for="ch" forName="Accent1" refType="h" fact="0"/>
              <dgm:constr type="w" for="ch" forName="Accent1" refType="w" fact="0"/>
              <dgm:constr type="h" for="ch" forName="Accent1" refType="h" fact="0"/>
              <dgm:constr type="r" for="ch" forName="Child4" refType="w" fact="0.6754"/>
              <dgm:constr type="t" for="ch" forName="Child4" refType="h" fact="0.7093"/>
              <dgm:constr type="w" for="ch" forName="Child4" refType="w" fact="0.3523"/>
              <dgm:constr type="h" for="ch" forName="Child4" refType="h" fact="0.2907"/>
              <dgm:constr type="r" for="ch" forName="Parent" refType="w" fact="0.715"/>
              <dgm:constr type="t" for="ch" forName="Parent" refType="h" fact="0.3226"/>
              <dgm:constr type="w" for="ch" forName="Parent" refType="w" fact="0.4299"/>
              <dgm:constr type="h" for="ch" forName="Parent" refType="h" fact="0.3547"/>
              <dgm:constr type="r" for="ch" forName="Child2" refType="w" fact="0.3523"/>
              <dgm:constr type="t" for="ch" forName="Child2" refType="h" fact="0.1788"/>
              <dgm:constr type="w" for="ch" forName="Child2" refType="w" fact="0.3523"/>
              <dgm:constr type="h" for="ch" forName="Child2" refType="h" fact="0.2907"/>
              <dgm:constr type="r" for="ch" forName="Child3" refType="w" fact="0.3523"/>
              <dgm:constr type="t" for="ch" forName="Child3" refType="h" fact="0.5303"/>
              <dgm:constr type="w" for="ch" forName="Child3" refType="w" fact="0.3523"/>
              <dgm:constr type="h" for="ch" forName="Child3" refType="h" fact="0.2907"/>
              <dgm:constr type="r" for="ch" forName="Child5" refType="w"/>
              <dgm:constr type="t" for="ch" forName="Child5" refType="h" fact="0.5305"/>
              <dgm:constr type="w" for="ch" forName="Child5" refType="w" fact="0.3523"/>
              <dgm:constr type="h" for="ch" forName="Child5" refType="h" fact="0.2907"/>
              <dgm:constr type="r" for="ch" forName="Child6" refType="w"/>
              <dgm:constr type="t" for="ch" forName="Child6" refType="h" fact="0.1784"/>
              <dgm:constr type="w" for="ch" forName="Child6" refType="w" fact="0.3523"/>
              <dgm:constr type="h" for="ch" forName="Child6" refType="h" fact="0.2907"/>
              <dgm:constr type="r" for="ch" forName="Child1" refType="w" fact="0.6754"/>
              <dgm:constr type="t" for="ch" forName="Child1" refType="h" fact="0"/>
              <dgm:constr type="w" for="ch" forName="Child1" refType="w" fact="0.3523"/>
              <dgm:constr type="h" for="ch" forName="Child1" refType="h" fact="0.2907"/>
            </dgm:constrLst>
          </dgm:else>
        </dgm:choose>
      </dgm:else>
    </dgm:choose>
    <dgm:forEach name="wrapper" axis="self" ptType="parTrans">
      <dgm:forEach name="accentRepeat" axis="self">
        <dgm:layoutNode name="Accent" styleLbl="bgShp">
          <dgm:alg type="sp"/>
          <dgm:shape xmlns:r="http://schemas.openxmlformats.org/officeDocument/2006/relationships" type="hexagon" r:blip="" zOrderOff="-2">
            <dgm:adjLst>
              <dgm:adj idx="1" val="0.289"/>
              <dgm:adj idx="2" val="1.1547"/>
            </dgm:adjLst>
          </dgm:shape>
          <dgm:presOf/>
        </dgm:layoutNode>
      </dgm:forEach>
    </dgm:forEach>
    <dgm:forEach name="Name20" axis="ch" ptType="node" cnt="1">
      <dgm:layoutNode name="Parent" styleLbl="node0">
        <dgm:varLst>
          <dgm:chMax val="6"/>
          <dgm:chPref val="6"/>
        </dgm:varLst>
        <dgm:alg type="tx"/>
        <dgm:shape xmlns:r="http://schemas.openxmlformats.org/officeDocument/2006/relationships" type="hexagon" r:blip="">
          <dgm:adjLst>
            <dgm:adj idx="1" val="0.2857"/>
            <dgm:adj idx="2" val="1.1547"/>
          </dgm:adjLst>
        </dgm:shape>
        <dgm:presOf axis="self"/>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1" axis="ch ch" ptType="node node" st="1 1" cnt="1 1">
      <dgm:layoutNode name="Accent1">
        <dgm:alg type="sp"/>
        <dgm:shape xmlns:r="http://schemas.openxmlformats.org/officeDocument/2006/relationships" r:blip="" zOrderOff="-2">
          <dgm:adjLst/>
        </dgm:shape>
        <dgm:presOf/>
        <dgm:constrLst/>
        <dgm:forEach name="Name22" ref="accentRepeat"/>
      </dgm:layoutNode>
      <dgm:layoutNode name="Child1"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3" axis="ch ch" ptType="node node" st="1 2" cnt="1 1">
      <dgm:layoutNode name="Accent2">
        <dgm:alg type="sp"/>
        <dgm:shape xmlns:r="http://schemas.openxmlformats.org/officeDocument/2006/relationships" r:blip="" zOrderOff="-2">
          <dgm:adjLst/>
        </dgm:shape>
        <dgm:presOf/>
        <dgm:constrLst/>
        <dgm:forEach name="Name24" ref="accentRepeat"/>
      </dgm:layoutNode>
      <dgm:layoutNode name="Child2"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5" axis="ch ch" ptType="node node" st="1 3" cnt="1 1">
      <dgm:layoutNode name="Accent3">
        <dgm:alg type="sp"/>
        <dgm:shape xmlns:r="http://schemas.openxmlformats.org/officeDocument/2006/relationships" r:blip="" zOrderOff="-2">
          <dgm:adjLst/>
        </dgm:shape>
        <dgm:presOf/>
        <dgm:constrLst/>
        <dgm:forEach name="Name26" ref="accentRepeat"/>
      </dgm:layoutNode>
      <dgm:layoutNode name="Child3"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7" axis="ch ch" ptType="node node" st="1 4" cnt="1 1">
      <dgm:layoutNode name="Accent4">
        <dgm:alg type="sp"/>
        <dgm:shape xmlns:r="http://schemas.openxmlformats.org/officeDocument/2006/relationships" r:blip="">
          <dgm:adjLst/>
        </dgm:shape>
        <dgm:presOf/>
        <dgm:constrLst/>
        <dgm:forEach name="Name28" ref="accentRepeat"/>
      </dgm:layoutNode>
      <dgm:layoutNode name="Child4"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9" axis="ch ch" ptType="node node" st="1 5" cnt="1 1">
      <dgm:layoutNode name="Accent5">
        <dgm:alg type="sp"/>
        <dgm:shape xmlns:r="http://schemas.openxmlformats.org/officeDocument/2006/relationships" r:blip="">
          <dgm:adjLst/>
        </dgm:shape>
        <dgm:presOf/>
        <dgm:constrLst/>
        <dgm:forEach name="Name30" ref="accentRepeat"/>
      </dgm:layoutNode>
      <dgm:layoutNode name="Child5"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31" axis="ch ch" ptType="node node" st="1 6" cnt="1 1">
      <dgm:layoutNode name="Accent6">
        <dgm:alg type="sp"/>
        <dgm:shape xmlns:r="http://schemas.openxmlformats.org/officeDocument/2006/relationships" r:blip="">
          <dgm:adjLst/>
        </dgm:shape>
        <dgm:presOf/>
        <dgm:constrLst/>
        <dgm:forEach name="Name32" ref="accentRepeat"/>
      </dgm:layoutNode>
      <dgm:layoutNode name="Child6"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matrix1">
  <dgm:title val=""/>
  <dgm:desc val=""/>
  <dgm:catLst>
    <dgm:cat type="matrix" pri="2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3" destOrd="0"/>
      </dgm:cxnLst>
      <dgm:bg/>
      <dgm:whole/>
    </dgm:dataModel>
  </dgm:styleData>
  <dgm:clrData>
    <dgm:dataModel>
      <dgm:ptLst>
        <dgm:pt modelId="0" type="doc"/>
        <dgm:pt modelId="1"/>
        <dgm:pt modelId="11"/>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3" destOrd="0"/>
      </dgm:cxnLst>
      <dgm:bg/>
      <dgm:whole/>
    </dgm:dataModel>
  </dgm:clrData>
  <dgm:layoutNode name="diagram">
    <dgm:varLst>
      <dgm:chMax val="1"/>
      <dgm:dir/>
      <dgm:animLvl val="ctr"/>
      <dgm:resizeHandles val="exact"/>
    </dgm:varLst>
    <dgm:alg type="composite"/>
    <dgm:shape xmlns:r="http://schemas.openxmlformats.org/officeDocument/2006/relationships" r:blip="">
      <dgm:adjLst/>
    </dgm:shape>
    <dgm:presOf/>
    <dgm:constrLst>
      <dgm:constr type="ctrX" for="ch" forName="matrix" refType="w" fact="0.5"/>
      <dgm:constr type="ctrY" for="ch" forName="matrix" refType="h" fact="0.5"/>
      <dgm:constr type="w" for="ch" forName="matrix" refType="w"/>
      <dgm:constr type="h" for="ch" forName="matrix" refType="h"/>
      <dgm:constr type="ctrX" for="ch" forName="centerTile" refType="w" fact="0.5"/>
      <dgm:constr type="ctrY" for="ch" forName="centerTile" refType="h" fact="0.5"/>
      <dgm:constr type="w" for="ch" forName="centerTile" refType="w" fact="0.3"/>
      <dgm:constr type="h" for="ch" forName="centerTile" refType="h" fact="0.25"/>
      <dgm:constr type="primFontSz" for="des" ptType="node" op="equ" val="65"/>
    </dgm:constrLst>
    <dgm:ruleLst/>
    <dgm:choose name="Name0">
      <dgm:if name="Name1" axis="ch" ptType="node" func="cnt" op="gte" val="1">
        <dgm:layoutNode name="matrix">
          <dgm:alg type="composite"/>
          <dgm:shape xmlns:r="http://schemas.openxmlformats.org/officeDocument/2006/relationships" r:blip="">
            <dgm:adjLst/>
          </dgm:shape>
          <dgm:presOf/>
          <dgm:constrLst>
            <dgm:constr type="l" for="ch" forName="tile1"/>
            <dgm:constr type="t" for="ch" forName="tile1"/>
            <dgm:constr type="r" for="ch" forName="tile1" refType="w" fact="0.5"/>
            <dgm:constr type="b" for="ch" forName="tile1" refType="h" fact="0.5"/>
            <dgm:constr type="l" for="ch" forName="tile1text" refType="l" refFor="ch" refForName="tile1"/>
            <dgm:constr type="t" for="ch" forName="tile1text" refType="t" refFor="ch" refForName="tile1"/>
            <dgm:constr type="w" for="ch" forName="tile1text" refType="w" refFor="ch" refForName="tile1"/>
            <dgm:constr type="h" for="ch" forName="tile1text" refType="h" refFor="ch" refForName="tile1" fact="0.75"/>
            <dgm:constr type="r" for="ch" forName="tile2" refType="w"/>
            <dgm:constr type="t" for="ch" forName="tile2"/>
            <dgm:constr type="l" for="ch" forName="tile2" refType="w" fact="0.5"/>
            <dgm:constr type="b" for="ch" forName="tile2" refType="h" fact="0.5"/>
            <dgm:constr type="r" for="ch" forName="tile2text" refType="r" refFor="ch" refForName="tile2"/>
            <dgm:constr type="t" for="ch" forName="tile2text" refType="t" refFor="ch" refForName="tile2"/>
            <dgm:constr type="w" for="ch" forName="tile2text" refType="w" refFor="ch" refForName="tile2"/>
            <dgm:constr type="h" for="ch" forName="tile2text" refType="h" refFor="ch" refForName="tile2" fact="0.75"/>
            <dgm:constr type="l" for="ch" forName="tile3"/>
            <dgm:constr type="b" for="ch" forName="tile3" refType="h"/>
            <dgm:constr type="r" for="ch" forName="tile3" refType="w" fact="0.5"/>
            <dgm:constr type="t" for="ch" forName="tile3" refType="h" fact="0.5"/>
            <dgm:constr type="l" for="ch" forName="tile3text" refType="l" refFor="ch" refForName="tile3"/>
            <dgm:constr type="b" for="ch" forName="tile3text" refType="b" refFor="ch" refForName="tile3"/>
            <dgm:constr type="w" for="ch" forName="tile3text" refType="w" refFor="ch" refForName="tile3"/>
            <dgm:constr type="h" for="ch" forName="tile3text" refType="h" refFor="ch" refForName="tile3" fact="0.75"/>
            <dgm:constr type="r" for="ch" forName="tile4" refType="w"/>
            <dgm:constr type="b" for="ch" forName="tile4" refType="h"/>
            <dgm:constr type="l" for="ch" forName="tile4" refType="w" fact="0.5"/>
            <dgm:constr type="t" for="ch" forName="tile4" refType="h" fact="0.5"/>
            <dgm:constr type="r" for="ch" forName="tile4text" refType="r" refFor="ch" refForName="tile4"/>
            <dgm:constr type="b" for="ch" forName="tile4text" refType="b" refFor="ch" refForName="tile4"/>
            <dgm:constr type="w" for="ch" forName="tile4text" refType="w" refFor="ch" refForName="tile4"/>
            <dgm:constr type="h" for="ch" forName="tile4text" refType="h" refFor="ch" refForName="tile4" fact="0.75"/>
          </dgm:constrLst>
          <dgm:ruleLst/>
          <dgm:layoutNode name="tile1" styleLbl="node1">
            <dgm:alg type="sp"/>
            <dgm:shape xmlns:r="http://schemas.openxmlformats.org/officeDocument/2006/relationships" rot="270" type="round1Rect" r:blip="">
              <dgm:adjLst/>
            </dgm:shape>
            <dgm:choose name="Name2">
              <dgm:if name="Name3" func="var" arg="dir" op="equ" val="norm">
                <dgm:presOf axis="ch ch desOrSelf" ptType="node node node" st="1 1 1" cnt="1 1 0"/>
              </dgm:if>
              <dgm:else name="Name4">
                <dgm:presOf axis="ch ch desOrSelf" ptType="node node node" st="1 2 1" cnt="1 1 0"/>
              </dgm:else>
            </dgm:choose>
            <dgm:constrLst/>
            <dgm:ruleLst/>
          </dgm:layoutNode>
          <dgm:layoutNode name="tile1text" styleLbl="node1">
            <dgm:varLst>
              <dgm:chMax val="0"/>
              <dgm:chPref val="0"/>
              <dgm:bulletEnabled val="1"/>
            </dgm:varLst>
            <dgm:choose name="Name5">
              <dgm:if name="Name6" axis="root des" func="maxDepth" op="gte" val="3">
                <dgm:alg type="tx">
                  <dgm:param type="txAnchorVert" val="t"/>
                  <dgm:param type="parTxLTRAlign" val="l"/>
                  <dgm:param type="parTxRTLAlign" val="r"/>
                </dgm:alg>
              </dgm:if>
              <dgm:else name="Name7">
                <dgm:alg type="tx"/>
              </dgm:else>
            </dgm:choose>
            <dgm:shape xmlns:r="http://schemas.openxmlformats.org/officeDocument/2006/relationships" rot="270" type="rect" r:blip="" hideGeom="1">
              <dgm:adjLst>
                <dgm:adj idx="1" val="0.2"/>
              </dgm:adjLst>
            </dgm:shape>
            <dgm:choose name="Name8">
              <dgm:if name="Name9" func="var" arg="dir" op="equ" val="norm">
                <dgm:presOf axis="ch ch desOrSelf" ptType="node node node" st="1 1 1" cnt="1 1 0"/>
              </dgm:if>
              <dgm:else name="Name10">
                <dgm:presOf axis="ch ch desOrSelf" ptType="node node node" st="1 2 1" cnt="1 1 0"/>
              </dgm:else>
            </dgm:choose>
            <dgm:constrLst/>
            <dgm:ruleLst>
              <dgm:rule type="primFontSz" val="5" fact="NaN" max="NaN"/>
            </dgm:ruleLst>
          </dgm:layoutNode>
          <dgm:layoutNode name="tile2" styleLbl="node1">
            <dgm:alg type="sp"/>
            <dgm:shape xmlns:r="http://schemas.openxmlformats.org/officeDocument/2006/relationships" type="round1Rect" r:blip="">
              <dgm:adjLst/>
            </dgm:shape>
            <dgm:choose name="Name11">
              <dgm:if name="Name12" func="var" arg="dir" op="equ" val="norm">
                <dgm:presOf axis="ch ch desOrSelf" ptType="node node node" st="1 2 1" cnt="1 1 0"/>
              </dgm:if>
              <dgm:else name="Name13">
                <dgm:presOf axis="ch ch desOrSelf" ptType="node node node" st="1 1 1" cnt="1 1 0"/>
              </dgm:else>
            </dgm:choose>
            <dgm:constrLst/>
            <dgm:ruleLst/>
          </dgm:layoutNode>
          <dgm:layoutNode name="tile2text" styleLbl="node1">
            <dgm:varLst>
              <dgm:chMax val="0"/>
              <dgm:chPref val="0"/>
              <dgm:bulletEnabled val="1"/>
            </dgm:varLst>
            <dgm:choose name="Name14">
              <dgm:if name="Name15" axis="root des" func="maxDepth" op="gte" val="3">
                <dgm:alg type="tx">
                  <dgm:param type="txAnchorVert" val="t"/>
                  <dgm:param type="parTxLTRAlign" val="l"/>
                  <dgm:param type="parTxRTLAlign" val="r"/>
                </dgm:alg>
              </dgm:if>
              <dgm:else name="Name16">
                <dgm:alg type="tx"/>
              </dgm:else>
            </dgm:choose>
            <dgm:shape xmlns:r="http://schemas.openxmlformats.org/officeDocument/2006/relationships" type="rect" r:blip="" hideGeom="1">
              <dgm:adjLst/>
            </dgm:shape>
            <dgm:choose name="Name17">
              <dgm:if name="Name18" func="var" arg="dir" op="equ" val="norm">
                <dgm:presOf axis="ch ch desOrSelf" ptType="node node node" st="1 2 1" cnt="1 1 0"/>
              </dgm:if>
              <dgm:else name="Name19">
                <dgm:presOf axis="ch ch desOrSelf" ptType="node node node" st="1 1 1" cnt="1 1 0"/>
              </dgm:else>
            </dgm:choose>
            <dgm:constrLst/>
            <dgm:ruleLst>
              <dgm:rule type="primFontSz" val="5" fact="NaN" max="NaN"/>
            </dgm:ruleLst>
          </dgm:layoutNode>
          <dgm:layoutNode name="tile3" styleLbl="node1">
            <dgm:alg type="sp"/>
            <dgm:shape xmlns:r="http://schemas.openxmlformats.org/officeDocument/2006/relationships" rot="180" type="round1Rect" r:blip="">
              <dgm:adjLst/>
            </dgm:shape>
            <dgm:choose name="Name20">
              <dgm:if name="Name21" func="var" arg="dir" op="equ" val="norm">
                <dgm:presOf axis="ch ch desOrSelf" ptType="node node node" st="1 3 1" cnt="1 1 0"/>
              </dgm:if>
              <dgm:else name="Name22">
                <dgm:presOf axis="ch ch desOrSelf" ptType="node node node" st="1 4 1" cnt="1 1 0"/>
              </dgm:else>
            </dgm:choose>
            <dgm:constrLst/>
            <dgm:ruleLst/>
          </dgm:layoutNode>
          <dgm:layoutNode name="tile3text" styleLbl="node1">
            <dgm:varLst>
              <dgm:chMax val="0"/>
              <dgm:chPref val="0"/>
              <dgm:bulletEnabled val="1"/>
            </dgm:varLst>
            <dgm:choose name="Name23">
              <dgm:if name="Name24" axis="root des" func="maxDepth" op="gte" val="3">
                <dgm:alg type="tx">
                  <dgm:param type="txAnchorVert" val="t"/>
                  <dgm:param type="parTxLTRAlign" val="l"/>
                  <dgm:param type="parTxRTLAlign" val="r"/>
                </dgm:alg>
              </dgm:if>
              <dgm:else name="Name25">
                <dgm:alg type="tx"/>
              </dgm:else>
            </dgm:choose>
            <dgm:shape xmlns:r="http://schemas.openxmlformats.org/officeDocument/2006/relationships" rot="180" type="rect" r:blip="" hideGeom="1">
              <dgm:adjLst/>
            </dgm:shape>
            <dgm:choose name="Name26">
              <dgm:if name="Name27" func="var" arg="dir" op="equ" val="norm">
                <dgm:presOf axis="ch ch desOrSelf" ptType="node node node" st="1 3 1" cnt="1 1 0"/>
              </dgm:if>
              <dgm:else name="Name28">
                <dgm:presOf axis="ch ch desOrSelf" ptType="node node node" st="1 4 1" cnt="1 1 0"/>
              </dgm:else>
            </dgm:choose>
            <dgm:constrLst/>
            <dgm:ruleLst>
              <dgm:rule type="primFontSz" val="5" fact="NaN" max="NaN"/>
            </dgm:ruleLst>
          </dgm:layoutNode>
          <dgm:layoutNode name="tile4" styleLbl="node1">
            <dgm:alg type="sp"/>
            <dgm:shape xmlns:r="http://schemas.openxmlformats.org/officeDocument/2006/relationships" rot="90" type="round1Rect" r:blip="">
              <dgm:adjLst/>
            </dgm:shape>
            <dgm:choose name="Name29">
              <dgm:if name="Name30" func="var" arg="dir" op="equ" val="norm">
                <dgm:presOf axis="ch ch desOrSelf" ptType="node node node" st="1 4 1" cnt="1 1 0"/>
              </dgm:if>
              <dgm:else name="Name31">
                <dgm:presOf axis="ch ch desOrSelf" ptType="node node node" st="1 3 1" cnt="1 1 0"/>
              </dgm:else>
            </dgm:choose>
            <dgm:constrLst/>
            <dgm:ruleLst/>
          </dgm:layoutNode>
          <dgm:layoutNode name="tile4text" styleLbl="node1">
            <dgm:varLst>
              <dgm:chMax val="0"/>
              <dgm:chPref val="0"/>
              <dgm:bulletEnabled val="1"/>
            </dgm:varLst>
            <dgm:choose name="Name32">
              <dgm:if name="Name33" axis="root des" func="maxDepth" op="gte" val="3">
                <dgm:alg type="tx">
                  <dgm:param type="txAnchorVert" val="t"/>
                  <dgm:param type="parTxLTRAlign" val="l"/>
                  <dgm:param type="parTxRTLAlign" val="r"/>
                </dgm:alg>
              </dgm:if>
              <dgm:else name="Name34">
                <dgm:alg type="tx"/>
              </dgm:else>
            </dgm:choose>
            <dgm:shape xmlns:r="http://schemas.openxmlformats.org/officeDocument/2006/relationships" rot="90" type="rect" r:blip="" hideGeom="1">
              <dgm:adjLst/>
            </dgm:shape>
            <dgm:choose name="Name35">
              <dgm:if name="Name36" func="var" arg="dir" op="equ" val="norm">
                <dgm:presOf axis="ch ch desOrSelf" ptType="node node node" st="1 4 1" cnt="1 1 0"/>
              </dgm:if>
              <dgm:else name="Name37">
                <dgm:presOf axis="ch ch desOrSelf" ptType="node node node" st="1 3 1" cnt="1 1 0"/>
              </dgm:else>
            </dgm:choose>
            <dgm:constrLst/>
            <dgm:ruleLst>
              <dgm:rule type="primFontSz" val="5" fact="NaN" max="NaN"/>
            </dgm:ruleLst>
          </dgm:layoutNode>
        </dgm:layoutNode>
        <dgm:layoutNode name="centerTile" styleLbl="fgShp">
          <dgm:varLst>
            <dgm:chMax val="0"/>
            <dgm:chPref val="0"/>
          </dgm:varLst>
          <dgm:alg type="tx"/>
          <dgm:shape xmlns:r="http://schemas.openxmlformats.org/officeDocument/2006/relationships" type="roundRect" r:blip="">
            <dgm:adjLst/>
          </dgm:shape>
          <dgm:presOf axis="ch" ptType="node" cnt="1"/>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38"/>
    </dgm:choose>
  </dgm:layoutNode>
</dgm:layoutDef>
</file>

<file path=ppt/diagrams/layout3.xml><?xml version="1.0" encoding="utf-8"?>
<dgm:layoutDef xmlns:dgm="http://schemas.openxmlformats.org/drawingml/2006/diagram" xmlns:a="http://schemas.openxmlformats.org/drawingml/2006/main" uniqueId="urn:microsoft.com/office/officeart/2005/8/layout/bProcess4">
  <dgm:title val=""/>
  <dgm:desc val=""/>
  <dgm:catLst>
    <dgm:cat type="process" pri="19000"/>
  </dgm:catLst>
  <dgm:sampData>
    <dgm:dataModel>
      <dgm:ptLst>
        <dgm:pt modelId="0" type="doc"/>
        <dgm:pt modelId="1">
          <dgm:prSet phldr="1"/>
        </dgm:pt>
        <dgm:pt modelId="2">
          <dgm:prSet phldr="1"/>
        </dgm:pt>
        <dgm:pt modelId="3">
          <dgm:prSet phldr="1"/>
        </dgm:pt>
        <dgm:pt modelId="4">
          <dgm:prSet phldr="1"/>
        </dgm:pt>
        <dgm:pt modelId="5">
          <dgm:prSet phldr="1"/>
        </dgm:pt>
        <dgm:pt modelId="6">
          <dgm:prSet phldr="1"/>
        </dgm:pt>
        <dgm:pt modelId="7">
          <dgm:prSet phldr="1"/>
        </dgm:pt>
        <dgm:pt modelId="8">
          <dgm:prSet phldr="1"/>
        </dgm:pt>
        <dgm:pt modelId="9">
          <dgm:prSet phldr="1"/>
        </dgm:pt>
      </dgm:ptLst>
      <dgm:cxnLst>
        <dgm:cxn modelId="10" srcId="0" destId="1" srcOrd="0" destOrd="0"/>
        <dgm:cxn modelId="11" srcId="0" destId="2" srcOrd="1" destOrd="0"/>
        <dgm:cxn modelId="12" srcId="0" destId="3" srcOrd="2" destOrd="0"/>
        <dgm:cxn modelId="13" srcId="0" destId="4" srcOrd="3" destOrd="0"/>
        <dgm:cxn modelId="14" srcId="0" destId="5" srcOrd="4" destOrd="0"/>
        <dgm:cxn modelId="15" srcId="0" destId="6" srcOrd="5" destOrd="0"/>
        <dgm:cxn modelId="16" srcId="0" destId="7" srcOrd="6" destOrd="0"/>
        <dgm:cxn modelId="17" srcId="0" destId="8" srcOrd="7" destOrd="0"/>
        <dgm:cxn modelId="18" srcId="0" destId="9" srcOrd="8"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dgm:varLst>
    <dgm:choose name="Name1">
      <dgm:if name="Name2" func="var" arg="dir" op="equ" val="norm">
        <dgm:alg type="snake">
          <dgm:param type="grDir" val="tL"/>
          <dgm:param type="flowDir" val="col"/>
          <dgm:param type="contDir" val="revDir"/>
          <dgm:param type="bkpt" val="bal"/>
        </dgm:alg>
      </dgm:if>
      <dgm:else name="Name3">
        <dgm:alg type="snake">
          <dgm:param type="grDir" val="tR"/>
          <dgm:param type="flowDir" val="col"/>
          <dgm:param type="contDir" val="revDir"/>
          <dgm:param type="bkpt" val="bal"/>
        </dgm:alg>
      </dgm:else>
    </dgm:choose>
    <dgm:shape xmlns:r="http://schemas.openxmlformats.org/officeDocument/2006/relationships" r:blip="">
      <dgm:adjLst/>
    </dgm:shape>
    <dgm:presOf/>
    <dgm:constrLst>
      <dgm:constr type="w" for="ch" forName="compNode" refType="w"/>
      <dgm:constr type="h" for="ch" forName="compNode" refType="w" fact="0.6"/>
      <dgm:constr type="h" for="ch" forName="sibTrans" refType="h" refFor="ch" refForName="compNode" op="equ" fact="0.25"/>
      <dgm:constr type="sp" refType="w" fact="0.33"/>
      <dgm:constr type="primFontSz" for="des" forName="node" op="equ" val="65"/>
    </dgm:constrLst>
    <dgm:ruleLst/>
    <dgm:forEach name="nodesForEach" axis="ch" ptType="node">
      <dgm:layoutNode name="compNode">
        <dgm:alg type="composite"/>
        <dgm:shape xmlns:r="http://schemas.openxmlformats.org/officeDocument/2006/relationships" r:blip="">
          <dgm:adjLst/>
        </dgm:shape>
        <dgm:presOf/>
        <dgm:choose name="Name4">
          <dgm:if name="Name5" axis="self" func="var" arg="dir" op="equ" val="norm">
            <dgm:constrLst>
              <dgm:constr type="l" for="ch" forName="dummyConnPt" refType="w" fact="0.2"/>
              <dgm:constr type="t" for="ch" forName="dummyConnPt" refType="w" fact="0.145"/>
              <dgm:constr type="l" for="ch" forName="node"/>
              <dgm:constr type="t" for="ch" forName="node"/>
              <dgm:constr type="h" for="ch" forName="node" refType="h"/>
              <dgm:constr type="w" for="ch" forName="node" refType="w"/>
            </dgm:constrLst>
          </dgm:if>
          <dgm:else name="Name6">
            <dgm:constrLst>
              <dgm:constr type="l" for="ch" forName="dummyConnPt" refType="w" fact="0.8"/>
              <dgm:constr type="t" for="ch" forName="dummyConnPt" refType="w" fact="0.145"/>
              <dgm:constr type="l" for="ch" forName="node"/>
              <dgm:constr type="t" for="ch" forName="node"/>
              <dgm:constr type="h" for="ch" forName="node" refType="h"/>
              <dgm:constr type="w" for="ch" forName="node" refType="w"/>
            </dgm:constrLst>
          </dgm:else>
        </dgm:choose>
        <dgm:ruleLst/>
        <dgm:layoutNode name="dummyConnPt" styleLbl="node1" moveWith="node">
          <dgm:alg type="sp"/>
          <dgm:shape xmlns:r="http://schemas.openxmlformats.org/officeDocument/2006/relationships" r:blip="">
            <dgm:adjLst/>
          </dgm:shape>
          <dgm:presOf/>
          <dgm:constrLst>
            <dgm:constr type="w" val="1"/>
            <dgm:constr type="h" val="1"/>
          </dgm:constrLst>
          <dgm:ruleLst/>
        </dgm:layout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tMarg" refType="primFontSz" fact="0.3"/>
            <dgm:constr type="bMarg" refType="primFontSz" fact="0.3"/>
            <dgm:constr type="lMarg" refType="primFontSz" fact="0.3"/>
            <dgm:constr type="rMarg" refType="primFontSz" fact="0.3"/>
            <dgm:constr type="primFontSz" val="65"/>
          </dgm:constrLst>
          <dgm:ruleLst>
            <dgm:rule type="primFontSz" val="5" fact="NaN" max="NaN"/>
          </dgm:ruleLst>
        </dgm:layoutNode>
      </dgm:layoutNode>
      <dgm:forEach name="sibTransForEach" axis="followSib" cnt="1">
        <dgm:layoutNode name="sibTrans" styleLbl="bgSibTrans2D1">
          <dgm:choose name="Name7">
            <dgm:if name="Name8" axis="self" func="var" arg="dir" op="equ" val="norm">
              <dgm:alg type="conn">
                <dgm:param type="srcNode" val="dummyConnPt"/>
                <dgm:param type="dstNode" val="dummyConnPt"/>
                <dgm:param type="begPts" val="bCtr, midR, tCtr"/>
                <dgm:param type="endPts" val="tCtr, midL, bCtr"/>
                <dgm:param type="begSty" val="noArr"/>
                <dgm:param type="endSty" val="noArr"/>
              </dgm:alg>
            </dgm:if>
            <dgm:else name="Name9">
              <dgm:alg type="conn">
                <dgm:param type="srcNode" val="dummyConnPt"/>
                <dgm:param type="dstNode" val="dummyConnPt"/>
                <dgm:param type="begPts" val="bCtr, midL, tCtr"/>
                <dgm:param type="endPts" val="tCtr, midR, bCtr"/>
                <dgm:param type="begSty" val="noArr"/>
                <dgm:param type="endSty" val="noArr"/>
              </dgm:alg>
            </dgm:else>
          </dgm:choose>
          <dgm:shape xmlns:r="http://schemas.openxmlformats.org/officeDocument/2006/relationships" type="conn" r:blip="" zOrderOff="-2">
            <dgm:adjLst/>
          </dgm:shape>
          <dgm:presOf axis="self"/>
          <dgm:constrLst>
            <dgm:constr type="begPad"/>
            <dgm:constr type="endPad"/>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C0EF0912-B83A-42C6-BB23-7A690E7AC33C}"/>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DB3D5DC4-1380-4B24-BDBD-DA7EA6CBC5CC}"/>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2367B97B-9619-4AC8-82FF-73C4D5713A4E}" type="datetimeFigureOut">
              <a:rPr lang="en-US" smtClean="0"/>
              <a:t>12/20/2019</a:t>
            </a:fld>
            <a:endParaRPr lang="en-US" dirty="0"/>
          </a:p>
        </p:txBody>
      </p:sp>
      <p:sp>
        <p:nvSpPr>
          <p:cNvPr id="4" name="Footer Placeholder 3">
            <a:extLst>
              <a:ext uri="{FF2B5EF4-FFF2-40B4-BE49-F238E27FC236}">
                <a16:creationId xmlns:a16="http://schemas.microsoft.com/office/drawing/2014/main" id="{123334A9-4ADD-4E49-92B8-B060BCE55492}"/>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44E3E284-A085-4213-BAFF-1E760A903E3A}"/>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8CEF27E8-CC73-4BD4-BE7E-584FE3DD710D}" type="slidenum">
              <a:rPr lang="en-US" smtClean="0"/>
              <a:t>‹#›</a:t>
            </a:fld>
            <a:endParaRPr lang="en-US" dirty="0"/>
          </a:p>
        </p:txBody>
      </p:sp>
    </p:spTree>
    <p:extLst>
      <p:ext uri="{BB962C8B-B14F-4D97-AF65-F5344CB8AC3E}">
        <p14:creationId xmlns:p14="http://schemas.microsoft.com/office/powerpoint/2010/main" val="382764030"/>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C01B5C6-863E-4100-B40A-8ADE734BFBC6}" type="datetimeFigureOut">
              <a:rPr lang="en-US" smtClean="0"/>
              <a:t>12/20/2019</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085B5E6-9E00-4F32-96FF-298B8A177D37}" type="slidenum">
              <a:rPr lang="en-US" smtClean="0"/>
              <a:t>‹#›</a:t>
            </a:fld>
            <a:endParaRPr lang="en-US" dirty="0"/>
          </a:p>
        </p:txBody>
      </p:sp>
    </p:spTree>
    <p:extLst>
      <p:ext uri="{BB962C8B-B14F-4D97-AF65-F5344CB8AC3E}">
        <p14:creationId xmlns:p14="http://schemas.microsoft.com/office/powerpoint/2010/main" val="87763732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dirty="0"/>
              <a:t>Click to edit Master title style</a:t>
            </a:r>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edit Master subtitle style</a:t>
            </a:r>
          </a:p>
        </p:txBody>
      </p:sp>
      <p:sp>
        <p:nvSpPr>
          <p:cNvPr id="4" name="Date Placeholder 3"/>
          <p:cNvSpPr>
            <a:spLocks noGrp="1"/>
          </p:cNvSpPr>
          <p:nvPr>
            <p:ph type="dt" sz="half" idx="10"/>
          </p:nvPr>
        </p:nvSpPr>
        <p:spPr/>
        <p:txBody>
          <a:bodyPr/>
          <a:lstStyle/>
          <a:p>
            <a:fld id="{B61BEF0D-F0BB-DE4B-95CE-6DB70DBA9567}" type="datetimeFigureOut">
              <a:rPr lang="en-US" dirty="0"/>
              <a:pPr/>
              <a:t>12/20/2019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44511243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12/20/2019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52526817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dirty="0"/>
              <a:t>Click to edit Master title style</a:t>
            </a:r>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12/20/2019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0929061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677334" y="2160589"/>
            <a:ext cx="4184035" cy="3880772"/>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5089970" y="2160589"/>
            <a:ext cx="4184034" cy="3880773"/>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EB712588-04B1-427B-82EE-E8DB90309F08}" type="datetimeFigureOut">
              <a:rPr lang="en-US" dirty="0"/>
              <a:t>12/20/2019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FF9F0C5-380F-41C2-899A-BAC0F0927E16}" type="slidenum">
              <a:rPr lang="en-US" dirty="0"/>
              <a:t>‹#›</a:t>
            </a:fld>
            <a:endParaRPr lang="en-US" dirty="0"/>
          </a:p>
        </p:txBody>
      </p:sp>
    </p:spTree>
    <p:extLst>
      <p:ext uri="{BB962C8B-B14F-4D97-AF65-F5344CB8AC3E}">
        <p14:creationId xmlns:p14="http://schemas.microsoft.com/office/powerpoint/2010/main" val="331239067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dirty="0"/>
              <a:t>Click to edit Master title style</a:t>
            </a:r>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12/20/2019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73581370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12/20/2019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76062430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12/20/2019</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83610489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dirty="0"/>
              <a:t>Click to edit Master title style</a:t>
            </a:r>
          </a:p>
        </p:txBody>
      </p:sp>
      <p:sp>
        <p:nvSpPr>
          <p:cNvPr id="3" name="Content Placeholder 2"/>
          <p:cNvSpPr>
            <a:spLocks noGrp="1"/>
          </p:cNvSpPr>
          <p:nvPr>
            <p:ph idx="1"/>
          </p:nvPr>
        </p:nvSpPr>
        <p:spPr>
          <a:xfrm>
            <a:off x="4760461" y="514924"/>
            <a:ext cx="4513541" cy="5526437"/>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42A54C80-263E-416B-A8E0-580EDEADCBDC}" type="datetimeFigureOut">
              <a:rPr lang="en-US" dirty="0"/>
              <a:t>12/20/2019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19954A3-9DFD-4C44-94BA-B95130A3BA1C}" type="slidenum">
              <a:rPr lang="en-US" dirty="0"/>
              <a:t>‹#›</a:t>
            </a:fld>
            <a:endParaRPr lang="en-US" dirty="0"/>
          </a:p>
        </p:txBody>
      </p:sp>
    </p:spTree>
    <p:extLst>
      <p:ext uri="{BB962C8B-B14F-4D97-AF65-F5344CB8AC3E}">
        <p14:creationId xmlns:p14="http://schemas.microsoft.com/office/powerpoint/2010/main" val="387661028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dirty="0"/>
              <a:t>Click to edit Master title style</a:t>
            </a:r>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12/20/2019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00085858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dirty="0"/>
              <a:t>Click to edit Master title style</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12/20/2019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17858297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dirty="0"/>
              <a:t>Click to edit Master title style</a:t>
            </a:r>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dirty="0"/>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12/20/2019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134225615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dirty="0"/>
              <a:t>Click to edit Master title style</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12/20/2019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57849600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dirty="0"/>
              <a:t>Click to edit Master title style</a:t>
            </a:r>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dirty="0"/>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12/20/2019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287873340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dirty="0"/>
              <a:t>Click to edit Master title style</a:t>
            </a:r>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dirty="0"/>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12/20/2019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63522922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55C6B4A9-1611-4792-9094-5F34BCA07E0B}" type="datetimeFigureOut">
              <a:rPr lang="en-US" dirty="0"/>
              <a:t>12/20/2019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89333C77-0158-454C-844F-B7AB9BD7DAD4}" type="slidenum">
              <a:rPr lang="en-US" dirty="0"/>
              <a:t>‹#›</a:t>
            </a:fld>
            <a:endParaRPr lang="en-US" dirty="0"/>
          </a:p>
        </p:txBody>
      </p:sp>
    </p:spTree>
    <p:extLst>
      <p:ext uri="{BB962C8B-B14F-4D97-AF65-F5344CB8AC3E}">
        <p14:creationId xmlns:p14="http://schemas.microsoft.com/office/powerpoint/2010/main" val="71306214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dirty="0"/>
              <a:t>Click to edit Master title style</a:t>
            </a:r>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12/20/2019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403512674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dirty="0"/>
              <a:t>Click to edit Master title style</a:t>
            </a:r>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12/20/2019</a:t>
            </a:fld>
            <a:endParaRPr lang="en-US" dirty="0"/>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D57F1E4F-1CFF-5643-939E-217C01CDF565}" type="slidenum">
              <a:rPr lang="en-US" dirty="0"/>
              <a:pPr/>
              <a:t>‹#›</a:t>
            </a:fld>
            <a:endParaRPr lang="en-US" dirty="0"/>
          </a:p>
        </p:txBody>
      </p:sp>
    </p:spTree>
    <p:extLst>
      <p:ext uri="{BB962C8B-B14F-4D97-AF65-F5344CB8AC3E}">
        <p14:creationId xmlns:p14="http://schemas.microsoft.com/office/powerpoint/2010/main" val="903617812"/>
      </p:ext>
    </p:extLst>
  </p:cSld>
  <p:clrMap bg1="lt1" tx1="dk1" bg2="lt2" tx2="dk2" accent1="accent1" accent2="accent2" accent3="accent3" accent4="accent4" accent5="accent5" accent6="accent6" hlink="hlink" folHlink="folHlink"/>
  <p:sldLayoutIdLst>
    <p:sldLayoutId id="2147483816" r:id="rId1"/>
    <p:sldLayoutId id="2147483817" r:id="rId2"/>
    <p:sldLayoutId id="2147483818" r:id="rId3"/>
    <p:sldLayoutId id="2147483819" r:id="rId4"/>
    <p:sldLayoutId id="2147483820" r:id="rId5"/>
    <p:sldLayoutId id="2147483821" r:id="rId6"/>
    <p:sldLayoutId id="2147483822" r:id="rId7"/>
    <p:sldLayoutId id="2147483823" r:id="rId8"/>
    <p:sldLayoutId id="2147483824" r:id="rId9"/>
    <p:sldLayoutId id="2147483825" r:id="rId10"/>
    <p:sldLayoutId id="2147483826" r:id="rId11"/>
    <p:sldLayoutId id="2147483827" r:id="rId12"/>
    <p:sldLayoutId id="2147483828" r:id="rId13"/>
    <p:sldLayoutId id="2147483829" r:id="rId14"/>
    <p:sldLayoutId id="2147483830" r:id="rId15"/>
    <p:sldLayoutId id="2147483831"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en.wikipedia.org/wiki/Bald_eagle" TargetMode="External"/><Relationship Id="rId7" Type="http://schemas.openxmlformats.org/officeDocument/2006/relationships/hyperlink" Target="https://en.wikipedia.org/wiki/Sea_eagle" TargetMode="External"/><Relationship Id="rId2" Type="http://schemas.openxmlformats.org/officeDocument/2006/relationships/image" Target="../media/image1.png"/><Relationship Id="rId1" Type="http://schemas.openxmlformats.org/officeDocument/2006/relationships/slideLayout" Target="../slideLayouts/slideLayout1.xml"/><Relationship Id="rId6" Type="http://schemas.microsoft.com/office/2007/relationships/hdphoto" Target="../media/hdphoto1.wdp"/><Relationship Id="rId5" Type="http://schemas.openxmlformats.org/officeDocument/2006/relationships/image" Target="../media/image2.png"/><Relationship Id="rId4" Type="http://schemas.openxmlformats.org/officeDocument/2006/relationships/hyperlink" Target="https://creativecommons.org/licenses/by-sa/3.0/" TargetMode="Externa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hyperlink" Target="http://cyprus-mail.com/" TargetMode="External"/><Relationship Id="rId2" Type="http://schemas.openxmlformats.org/officeDocument/2006/relationships/image" Target="../media/image3.jpg"/><Relationship Id="rId1" Type="http://schemas.openxmlformats.org/officeDocument/2006/relationships/slideLayout" Target="../slideLayouts/slideLayout7.xml"/><Relationship Id="rId4" Type="http://schemas.openxmlformats.org/officeDocument/2006/relationships/hyperlink" Target="https://creativecommons.org/licenses/by-nc-nd/3.0/" TargetMode="External"/></Relationships>
</file>

<file path=ppt/slides/_rels/slide7.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hyperlink" Target="https://creativecommons.org/licenses/by/3.0/" TargetMode="External"/><Relationship Id="rId7" Type="http://schemas.openxmlformats.org/officeDocument/2006/relationships/diagramColors" Target="../diagrams/colors1.xml"/><Relationship Id="rId2" Type="http://schemas.openxmlformats.org/officeDocument/2006/relationships/hyperlink" Target="https://printhelloworld.de/posts/iteration-zero-architecture/" TargetMode="External"/><Relationship Id="rId1" Type="http://schemas.openxmlformats.org/officeDocument/2006/relationships/slideLayout" Target="../slideLayouts/slideLayout7.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7.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image" Target="../media/image4.png"/><Relationship Id="rId1" Type="http://schemas.openxmlformats.org/officeDocument/2006/relationships/slideLayout" Target="../slideLayouts/slideLayout7.xml"/><Relationship Id="rId5" Type="http://schemas.openxmlformats.org/officeDocument/2006/relationships/hyperlink" Target="https://creativecommons.org/licenses/by-sa/3.0/" TargetMode="External"/><Relationship Id="rId4" Type="http://schemas.openxmlformats.org/officeDocument/2006/relationships/hyperlink" Target="https://en.wikipedia.org/wiki/Sea_eagle" TargetMode="External"/></Relationships>
</file>

<file path=ppt/slides/_rels/slide1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hyperlink" Target="https://www.professionalacademy.com/blogs-and-advice/marketing-theories---pestel-analysis"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726E9059-6756-174A-A71A-EDDAC59FE12A}"/>
              </a:ext>
            </a:extLst>
          </p:cNvPr>
          <p:cNvSpPr txBox="1"/>
          <p:nvPr/>
        </p:nvSpPr>
        <p:spPr>
          <a:xfrm>
            <a:off x="649224" y="257651"/>
            <a:ext cx="3226859" cy="2184401"/>
          </a:xfrm>
          <a:prstGeom prst="rect">
            <a:avLst/>
          </a:prstGeom>
          <a:noFill/>
        </p:spPr>
        <p:txBody>
          <a:bodyPr wrap="square" rtlCol="0">
            <a:spAutoFit/>
          </a:bodyPr>
          <a:lstStyle/>
          <a:p>
            <a:pPr algn="l"/>
            <a:endParaRPr lang="en-US" dirty="0"/>
          </a:p>
        </p:txBody>
      </p:sp>
      <p:pic>
        <p:nvPicPr>
          <p:cNvPr id="7" name="Picture 7">
            <a:extLst>
              <a:ext uri="{FF2B5EF4-FFF2-40B4-BE49-F238E27FC236}">
                <a16:creationId xmlns:a16="http://schemas.microsoft.com/office/drawing/2014/main" id="{B19F742A-30B4-B445-B51E-1F41FDC18CD0}"/>
              </a:ext>
            </a:extLst>
          </p:cNvPr>
          <p:cNvPicPr>
            <a:picLocks noChangeAspect="1"/>
          </p:cNvPicPr>
          <p:nvPr/>
        </p:nvPicPr>
        <p:blipFill>
          <a:blip r:embed="rId2"/>
          <a:stretch>
            <a:fillRect/>
          </a:stretch>
        </p:blipFill>
        <p:spPr>
          <a:xfrm>
            <a:off x="548640" y="-783"/>
            <a:ext cx="3547109" cy="1911828"/>
          </a:xfrm>
          <a:prstGeom prst="rect">
            <a:avLst/>
          </a:prstGeom>
        </p:spPr>
      </p:pic>
      <p:sp>
        <p:nvSpPr>
          <p:cNvPr id="10" name="TextBox 9">
            <a:extLst>
              <a:ext uri="{FF2B5EF4-FFF2-40B4-BE49-F238E27FC236}">
                <a16:creationId xmlns:a16="http://schemas.microsoft.com/office/drawing/2014/main" id="{EB4E4F6D-E197-D34D-B6D6-AA135A31B32F}"/>
              </a:ext>
            </a:extLst>
          </p:cNvPr>
          <p:cNvSpPr txBox="1"/>
          <p:nvPr/>
        </p:nvSpPr>
        <p:spPr>
          <a:xfrm>
            <a:off x="803281" y="1684407"/>
            <a:ext cx="10585438" cy="4616648"/>
          </a:xfrm>
          <a:prstGeom prst="rect">
            <a:avLst/>
          </a:prstGeom>
          <a:noFill/>
        </p:spPr>
        <p:txBody>
          <a:bodyPr wrap="square">
            <a:spAutoFit/>
          </a:bodyPr>
          <a:lstStyle/>
          <a:p>
            <a:pPr algn="l"/>
            <a:r>
              <a:rPr lang="en-GB" b="1" dirty="0">
                <a:latin typeface="Arial" panose="020B0604020202020204" pitchFamily="34" charset="0"/>
                <a:cs typeface="Arial" panose="020B0604020202020204" pitchFamily="34" charset="0"/>
              </a:rPr>
              <a:t>Student Names :   Students ID :                 Topic : Business Plan</a:t>
            </a:r>
          </a:p>
          <a:p>
            <a:pPr algn="l"/>
            <a:endParaRPr lang="en-GB" dirty="0">
              <a:latin typeface="Arial" panose="020B0604020202020204" pitchFamily="34" charset="0"/>
              <a:cs typeface="Arial" panose="020B0604020202020204" pitchFamily="34" charset="0"/>
            </a:endParaRPr>
          </a:p>
          <a:p>
            <a:pPr algn="l"/>
            <a:r>
              <a:rPr lang="en-GB" b="1" dirty="0">
                <a:latin typeface="Arial" panose="020B0604020202020204" pitchFamily="34" charset="0"/>
                <a:cs typeface="Arial" panose="020B0604020202020204" pitchFamily="34" charset="0"/>
              </a:rPr>
              <a:t>Wendell C Abels   </a:t>
            </a:r>
            <a:r>
              <a:rPr lang="en-GB" dirty="0">
                <a:latin typeface="Arial" panose="020B0604020202020204" pitchFamily="34" charset="0"/>
                <a:cs typeface="Arial" panose="020B0604020202020204" pitchFamily="34" charset="0"/>
              </a:rPr>
              <a:t>.1812945. Mission Statement &amp; Organisation Objective, Product Descriptions and Stakeholder Map and Conclusion</a:t>
            </a:r>
          </a:p>
          <a:p>
            <a:pPr algn="l"/>
            <a:r>
              <a:rPr lang="en-GB" dirty="0">
                <a:latin typeface="Arial" panose="020B0604020202020204" pitchFamily="34" charset="0"/>
                <a:cs typeface="Arial" panose="020B0604020202020204" pitchFamily="34" charset="0"/>
              </a:rPr>
              <a:t>           </a:t>
            </a:r>
          </a:p>
          <a:p>
            <a:pPr algn="l"/>
            <a:r>
              <a:rPr lang="en-GB" b="1" dirty="0">
                <a:latin typeface="Arial" panose="020B0604020202020204" pitchFamily="34" charset="0"/>
                <a:cs typeface="Arial" panose="020B0604020202020204" pitchFamily="34" charset="0"/>
              </a:rPr>
              <a:t>MD. Samsul Alam Khan</a:t>
            </a:r>
            <a:r>
              <a:rPr lang="en-GB" dirty="0">
                <a:latin typeface="Arial" panose="020B0604020202020204" pitchFamily="34" charset="0"/>
                <a:cs typeface="Arial" panose="020B0604020202020204" pitchFamily="34" charset="0"/>
              </a:rPr>
              <a:t>.1816712.  Management team, Organisational chart and HR planning</a:t>
            </a:r>
          </a:p>
          <a:p>
            <a:pPr algn="l"/>
            <a:r>
              <a:rPr lang="en-GB" dirty="0">
                <a:latin typeface="Arial" panose="020B0604020202020204" pitchFamily="34" charset="0"/>
                <a:cs typeface="Arial" panose="020B0604020202020204" pitchFamily="34" charset="0"/>
              </a:rPr>
              <a:t>         </a:t>
            </a:r>
          </a:p>
          <a:p>
            <a:pPr algn="l"/>
            <a:r>
              <a:rPr lang="en-GB" b="1" dirty="0" err="1">
                <a:latin typeface="Arial" panose="020B0604020202020204" pitchFamily="34" charset="0"/>
                <a:cs typeface="Arial" panose="020B0604020202020204" pitchFamily="34" charset="0"/>
              </a:rPr>
              <a:t>Marinela</a:t>
            </a:r>
            <a:r>
              <a:rPr lang="en-GB" b="1" dirty="0">
                <a:latin typeface="Arial" panose="020B0604020202020204" pitchFamily="34" charset="0"/>
                <a:cs typeface="Arial" panose="020B0604020202020204" pitchFamily="34" charset="0"/>
              </a:rPr>
              <a:t> C </a:t>
            </a:r>
            <a:r>
              <a:rPr lang="en-GB" b="1" dirty="0" err="1">
                <a:latin typeface="Arial" panose="020B0604020202020204" pitchFamily="34" charset="0"/>
                <a:cs typeface="Arial" panose="020B0604020202020204" pitchFamily="34" charset="0"/>
              </a:rPr>
              <a:t>Craciunel</a:t>
            </a:r>
            <a:r>
              <a:rPr lang="en-GB" dirty="0">
                <a:latin typeface="Arial" panose="020B0604020202020204" pitchFamily="34" charset="0"/>
                <a:cs typeface="Arial" panose="020B0604020202020204" pitchFamily="34" charset="0"/>
              </a:rPr>
              <a:t>. 1818825. PESTEL, SWOT and Industry analysis</a:t>
            </a:r>
          </a:p>
          <a:p>
            <a:pPr algn="l"/>
            <a:endParaRPr lang="en-GB" dirty="0">
              <a:latin typeface="Arial" panose="020B0604020202020204" pitchFamily="34" charset="0"/>
              <a:cs typeface="Arial" panose="020B0604020202020204" pitchFamily="34" charset="0"/>
            </a:endParaRPr>
          </a:p>
          <a:p>
            <a:pPr algn="l"/>
            <a:r>
              <a:rPr lang="en-GB" b="1" dirty="0" err="1">
                <a:latin typeface="Arial" panose="020B0604020202020204" pitchFamily="34" charset="0"/>
                <a:cs typeface="Arial" panose="020B0604020202020204" pitchFamily="34" charset="0"/>
              </a:rPr>
              <a:t>Oana</a:t>
            </a:r>
            <a:r>
              <a:rPr lang="en-GB" b="1" dirty="0">
                <a:latin typeface="Arial" panose="020B0604020202020204" pitchFamily="34" charset="0"/>
                <a:cs typeface="Arial" panose="020B0604020202020204" pitchFamily="34" charset="0"/>
              </a:rPr>
              <a:t>   </a:t>
            </a:r>
            <a:r>
              <a:rPr lang="en-GB" b="1" dirty="0" err="1">
                <a:latin typeface="Arial" panose="020B0604020202020204" pitchFamily="34" charset="0"/>
                <a:cs typeface="Arial" panose="020B0604020202020204" pitchFamily="34" charset="0"/>
              </a:rPr>
              <a:t>Manolache</a:t>
            </a:r>
            <a:r>
              <a:rPr lang="en-GB" b="1" dirty="0">
                <a:latin typeface="Arial" panose="020B0604020202020204" pitchFamily="34" charset="0"/>
                <a:cs typeface="Arial" panose="020B0604020202020204" pitchFamily="34" charset="0"/>
              </a:rPr>
              <a:t>   </a:t>
            </a:r>
            <a:r>
              <a:rPr lang="en-GB" dirty="0">
                <a:latin typeface="Arial" panose="020B0604020202020204" pitchFamily="34" charset="0"/>
                <a:cs typeface="Arial" panose="020B0604020202020204" pitchFamily="34" charset="0"/>
              </a:rPr>
              <a:t>1817148 . Market analysis, Market plan &amp;strategy, Operational strategy.</a:t>
            </a:r>
          </a:p>
          <a:p>
            <a:pPr algn="l"/>
            <a:r>
              <a:rPr lang="en-GB" dirty="0">
                <a:latin typeface="Arial" panose="020B0604020202020204" pitchFamily="34" charset="0"/>
                <a:cs typeface="Arial" panose="020B0604020202020204" pitchFamily="34" charset="0"/>
              </a:rPr>
              <a:t>  </a:t>
            </a:r>
          </a:p>
          <a:p>
            <a:pPr algn="l"/>
            <a:r>
              <a:rPr lang="en-GB" b="1" dirty="0">
                <a:latin typeface="Arial" panose="020B0604020202020204" pitchFamily="34" charset="0"/>
                <a:cs typeface="Arial" panose="020B0604020202020204" pitchFamily="34" charset="0"/>
              </a:rPr>
              <a:t>Vida </a:t>
            </a:r>
            <a:r>
              <a:rPr lang="en-GB" b="1" dirty="0" err="1">
                <a:latin typeface="Arial" panose="020B0604020202020204" pitchFamily="34" charset="0"/>
                <a:cs typeface="Arial" panose="020B0604020202020204" pitchFamily="34" charset="0"/>
              </a:rPr>
              <a:t>Andreeva</a:t>
            </a:r>
            <a:r>
              <a:rPr lang="en-GB" dirty="0">
                <a:latin typeface="Arial" panose="020B0604020202020204" pitchFamily="34" charset="0"/>
                <a:cs typeface="Arial" panose="020B0604020202020204" pitchFamily="34" charset="0"/>
              </a:rPr>
              <a:t>. 1818488. Financial Forecast and Marketing Advertising</a:t>
            </a:r>
          </a:p>
          <a:p>
            <a:pPr algn="l"/>
            <a:endParaRPr lang="en-GB" dirty="0">
              <a:latin typeface="Arial" panose="020B0604020202020204" pitchFamily="34" charset="0"/>
              <a:cs typeface="Arial" panose="020B0604020202020204" pitchFamily="34" charset="0"/>
            </a:endParaRPr>
          </a:p>
          <a:p>
            <a:pPr algn="l"/>
            <a:r>
              <a:rPr lang="en-GB" sz="2400" b="1" dirty="0">
                <a:latin typeface="Arial" panose="020B0604020202020204" pitchFamily="34" charset="0"/>
                <a:cs typeface="Arial" panose="020B0604020202020204" pitchFamily="34" charset="0"/>
              </a:rPr>
              <a:t>Business Name : Eagle Security Limited [Security Providers]                                             </a:t>
            </a:r>
            <a:r>
              <a:rPr lang="en-GB" dirty="0">
                <a:latin typeface="Arial" panose="020B0604020202020204" pitchFamily="34" charset="0"/>
                <a:cs typeface="Arial" panose="020B0604020202020204" pitchFamily="34" charset="0"/>
              </a:rPr>
              <a:t>      </a:t>
            </a:r>
          </a:p>
          <a:p>
            <a:pPr algn="l"/>
            <a:r>
              <a:rPr lang="en-GB" dirty="0">
                <a:latin typeface="Arial" panose="020B0604020202020204" pitchFamily="34" charset="0"/>
                <a:cs typeface="Arial" panose="020B0604020202020204" pitchFamily="34" charset="0"/>
              </a:rPr>
              <a:t>                                     </a:t>
            </a:r>
            <a:endParaRPr lang="en-GB" b="1" dirty="0">
              <a:latin typeface="Arial" panose="020B0604020202020204" pitchFamily="34" charset="0"/>
              <a:cs typeface="Arial" panose="020B0604020202020204" pitchFamily="34" charset="0"/>
            </a:endParaRPr>
          </a:p>
          <a:p>
            <a:pPr algn="l"/>
            <a:r>
              <a:rPr lang="en-GB" b="1" dirty="0">
                <a:latin typeface="Arial" panose="020B0604020202020204" pitchFamily="34" charset="0"/>
                <a:cs typeface="Arial" panose="020B0604020202020204" pitchFamily="34" charset="0"/>
              </a:rPr>
              <a:t>  Name of Lecturer :       </a:t>
            </a:r>
            <a:r>
              <a:rPr lang="en-GB" b="1" dirty="0" err="1">
                <a:latin typeface="Arial" panose="020B0604020202020204" pitchFamily="34" charset="0"/>
                <a:cs typeface="Arial" panose="020B0604020202020204" pitchFamily="34" charset="0"/>
              </a:rPr>
              <a:t>Dr.</a:t>
            </a:r>
            <a:r>
              <a:rPr lang="en-GB" b="1" dirty="0">
                <a:latin typeface="Arial" panose="020B0604020202020204" pitchFamily="34" charset="0"/>
                <a:cs typeface="Arial" panose="020B0604020202020204" pitchFamily="34" charset="0"/>
              </a:rPr>
              <a:t> Hossein Shokri    Date : 20/12/20219                                          </a:t>
            </a:r>
            <a:endParaRPr lang="en-US" b="1" dirty="0">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935C5194-9A06-480D-9739-04F4CC17E7D1}"/>
              </a:ext>
            </a:extLst>
          </p:cNvPr>
          <p:cNvSpPr txBox="1"/>
          <p:nvPr/>
        </p:nvSpPr>
        <p:spPr>
          <a:xfrm>
            <a:off x="3195808" y="7882925"/>
            <a:ext cx="8565356" cy="230832"/>
          </a:xfrm>
          <a:prstGeom prst="rect">
            <a:avLst/>
          </a:prstGeom>
          <a:noFill/>
        </p:spPr>
        <p:txBody>
          <a:bodyPr wrap="square" rtlCol="0">
            <a:spAutoFit/>
          </a:bodyPr>
          <a:lstStyle/>
          <a:p>
            <a:r>
              <a:rPr lang="en-GB" sz="900">
                <a:hlinkClick r:id="rId3" tooltip="https://en.wikipedia.org/wiki/Bald_eagle"/>
              </a:rPr>
              <a:t>This Photo</a:t>
            </a:r>
            <a:r>
              <a:rPr lang="en-GB" sz="900"/>
              <a:t> by Unknown Author is licensed under </a:t>
            </a:r>
            <a:r>
              <a:rPr lang="en-GB" sz="900">
                <a:hlinkClick r:id="rId4" tooltip="https://creativecommons.org/licenses/by-sa/3.0/"/>
              </a:rPr>
              <a:t>CC BY-SA</a:t>
            </a:r>
            <a:endParaRPr lang="en-GB" sz="900"/>
          </a:p>
        </p:txBody>
      </p:sp>
      <p:pic>
        <p:nvPicPr>
          <p:cNvPr id="8" name="Picture 7">
            <a:extLst>
              <a:ext uri="{FF2B5EF4-FFF2-40B4-BE49-F238E27FC236}">
                <a16:creationId xmlns:a16="http://schemas.microsoft.com/office/drawing/2014/main" id="{19400A73-C9C4-4388-B2A7-7C2BAEAC580F}"/>
              </a:ext>
            </a:extLst>
          </p:cNvPr>
          <p:cNvPicPr>
            <a:picLocks noChangeAspect="1"/>
          </p:cNvPicPr>
          <p:nvPr/>
        </p:nvPicPr>
        <p:blipFill>
          <a:blip r:embed="rId5">
            <a:extLst>
              <a:ext uri="{BEBA8EAE-BF5A-486C-A8C5-ECC9F3942E4B}">
                <a14:imgProps xmlns:a14="http://schemas.microsoft.com/office/drawing/2010/main">
                  <a14:imgLayer r:embed="rId6">
                    <a14:imgEffect>
                      <a14:backgroundRemoval t="10000" b="90000" l="10000" r="90000">
                        <a14:foregroundMark x1="52417" y1="68825" x2="52417" y2="68825"/>
                        <a14:foregroundMark x1="50083" y1="66422" x2="50083" y2="66422"/>
                        <a14:foregroundMark x1="64250" y1="60814" x2="64250" y2="60814"/>
                        <a14:foregroundMark x1="64083" y1="59613" x2="64083" y2="59613"/>
                      </a14:backgroundRemoval>
                    </a14:imgEffect>
                  </a14:imgLayer>
                </a14:imgProps>
              </a:ext>
              <a:ext uri="{837473B0-CC2E-450A-ABE3-18F120FF3D39}">
                <a1611:picAttrSrcUrl xmlns:a1611="http://schemas.microsoft.com/office/drawing/2016/11/main" r:id="rId7"/>
              </a:ext>
            </a:extLst>
          </a:blip>
          <a:stretch>
            <a:fillRect/>
          </a:stretch>
        </p:blipFill>
        <p:spPr>
          <a:xfrm>
            <a:off x="8360794" y="4236646"/>
            <a:ext cx="5048114" cy="2621354"/>
          </a:xfrm>
          <a:prstGeom prst="rect">
            <a:avLst/>
          </a:prstGeom>
        </p:spPr>
      </p:pic>
    </p:spTree>
    <p:extLst>
      <p:ext uri="{BB962C8B-B14F-4D97-AF65-F5344CB8AC3E}">
        <p14:creationId xmlns:p14="http://schemas.microsoft.com/office/powerpoint/2010/main" val="154166503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C982A9-C997-4205-A349-238C13595DD5}"/>
              </a:ext>
            </a:extLst>
          </p:cNvPr>
          <p:cNvSpPr>
            <a:spLocks noGrp="1"/>
          </p:cNvSpPr>
          <p:nvPr>
            <p:ph type="title"/>
          </p:nvPr>
        </p:nvSpPr>
        <p:spPr>
          <a:xfrm>
            <a:off x="677334" y="609600"/>
            <a:ext cx="10707842" cy="4805082"/>
          </a:xfrm>
        </p:spPr>
        <p:txBody>
          <a:bodyPr>
            <a:normAutofit/>
          </a:bodyPr>
          <a:lstStyle/>
          <a:p>
            <a:r>
              <a:rPr lang="en-GB" sz="2400" dirty="0">
                <a:solidFill>
                  <a:schemeClr val="tx1"/>
                </a:solidFill>
              </a:rPr>
              <a:t>Abstract</a:t>
            </a:r>
            <a:br>
              <a:rPr lang="en-GB" sz="2400" dirty="0">
                <a:solidFill>
                  <a:schemeClr val="tx1"/>
                </a:solidFill>
              </a:rPr>
            </a:br>
            <a:br>
              <a:rPr lang="en-GB" dirty="0"/>
            </a:br>
            <a:r>
              <a:rPr lang="en-GB" sz="2000" dirty="0">
                <a:solidFill>
                  <a:schemeClr val="tx1"/>
                </a:solidFill>
              </a:rPr>
              <a:t>Research shown that security industry in United kingdom is a very </a:t>
            </a:r>
            <a:r>
              <a:rPr lang="en-GB" sz="2000">
                <a:solidFill>
                  <a:schemeClr val="tx1"/>
                </a:solidFill>
              </a:rPr>
              <a:t>lucrative industry and </a:t>
            </a:r>
            <a:r>
              <a:rPr lang="en-GB" sz="2000" dirty="0">
                <a:solidFill>
                  <a:schemeClr val="tx1"/>
                </a:solidFill>
              </a:rPr>
              <a:t>divided in many sectors. This presentation is aim to show how Eagle Security Limited would thrive in the industry by providing bespoke security services. This presentation will also show our management structure and all the necessary steps we would take to achieve success </a:t>
            </a:r>
            <a:r>
              <a:rPr lang="en-GB" dirty="0">
                <a:solidFill>
                  <a:schemeClr val="tx1"/>
                </a:solidFill>
              </a:rPr>
              <a:t> </a:t>
            </a:r>
          </a:p>
        </p:txBody>
      </p:sp>
    </p:spTree>
    <p:extLst>
      <p:ext uri="{BB962C8B-B14F-4D97-AF65-F5344CB8AC3E}">
        <p14:creationId xmlns:p14="http://schemas.microsoft.com/office/powerpoint/2010/main" val="143268756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985DBE-BD40-4A5F-B937-D8F796CE6E98}"/>
              </a:ext>
            </a:extLst>
          </p:cNvPr>
          <p:cNvSpPr>
            <a:spLocks noGrp="1"/>
          </p:cNvSpPr>
          <p:nvPr>
            <p:ph type="title"/>
          </p:nvPr>
        </p:nvSpPr>
        <p:spPr>
          <a:xfrm>
            <a:off x="677334" y="243417"/>
            <a:ext cx="8596668" cy="6487583"/>
          </a:xfrm>
        </p:spPr>
        <p:txBody>
          <a:bodyPr>
            <a:normAutofit/>
          </a:bodyPr>
          <a:lstStyle/>
          <a:p>
            <a:r>
              <a:rPr lang="en-GB" sz="2400" b="1" dirty="0">
                <a:solidFill>
                  <a:schemeClr val="tx1"/>
                </a:solidFill>
              </a:rPr>
              <a:t>                             Table of Contents</a:t>
            </a:r>
            <a:br>
              <a:rPr lang="en-GB" sz="2400" b="1" dirty="0">
                <a:solidFill>
                  <a:schemeClr val="tx1"/>
                </a:solidFill>
              </a:rPr>
            </a:br>
            <a:endParaRPr lang="en-GB" sz="2400" b="1" dirty="0">
              <a:solidFill>
                <a:schemeClr val="tx1"/>
              </a:solidFill>
            </a:endParaRPr>
          </a:p>
        </p:txBody>
      </p:sp>
      <p:sp>
        <p:nvSpPr>
          <p:cNvPr id="3" name="Content Placeholder 2">
            <a:extLst>
              <a:ext uri="{FF2B5EF4-FFF2-40B4-BE49-F238E27FC236}">
                <a16:creationId xmlns:a16="http://schemas.microsoft.com/office/drawing/2014/main" id="{D468A60C-8148-4F5A-B03C-3AE57A91F157}"/>
              </a:ext>
            </a:extLst>
          </p:cNvPr>
          <p:cNvSpPr>
            <a:spLocks noGrp="1"/>
          </p:cNvSpPr>
          <p:nvPr>
            <p:ph idx="1"/>
          </p:nvPr>
        </p:nvSpPr>
        <p:spPr>
          <a:xfrm>
            <a:off x="1134534" y="717176"/>
            <a:ext cx="8596668" cy="6013824"/>
          </a:xfrm>
        </p:spPr>
        <p:txBody>
          <a:bodyPr>
            <a:normAutofit fontScale="70000" lnSpcReduction="20000"/>
          </a:bodyPr>
          <a:lstStyle/>
          <a:p>
            <a:r>
              <a:rPr lang="en-GB" sz="2600" dirty="0"/>
              <a:t>Cover</a:t>
            </a:r>
          </a:p>
          <a:p>
            <a:r>
              <a:rPr lang="en-GB" sz="2600" dirty="0"/>
              <a:t>Abstract</a:t>
            </a:r>
          </a:p>
          <a:p>
            <a:r>
              <a:rPr lang="en-GB" sz="2600" dirty="0"/>
              <a:t>Contents</a:t>
            </a:r>
          </a:p>
          <a:p>
            <a:r>
              <a:rPr lang="en-GB" sz="2600" dirty="0"/>
              <a:t>Mission Statement and Organisation Objective</a:t>
            </a:r>
          </a:p>
          <a:p>
            <a:r>
              <a:rPr lang="en-GB" sz="2600" dirty="0"/>
              <a:t>Product Description</a:t>
            </a:r>
          </a:p>
          <a:p>
            <a:r>
              <a:rPr lang="en-GB" sz="2600" dirty="0"/>
              <a:t>Stake holders map </a:t>
            </a:r>
          </a:p>
          <a:p>
            <a:r>
              <a:rPr lang="en-GB" sz="2600" dirty="0"/>
              <a:t>PESTEL Analysis</a:t>
            </a:r>
          </a:p>
          <a:p>
            <a:r>
              <a:rPr lang="en-GB" sz="2600" dirty="0"/>
              <a:t>SWOT Analysis</a:t>
            </a:r>
          </a:p>
          <a:p>
            <a:r>
              <a:rPr lang="en-GB" sz="2600" dirty="0"/>
              <a:t>Industry Analysis</a:t>
            </a:r>
          </a:p>
          <a:p>
            <a:r>
              <a:rPr lang="en-GB" sz="2600" dirty="0"/>
              <a:t>Market Analysis</a:t>
            </a:r>
          </a:p>
          <a:p>
            <a:r>
              <a:rPr lang="en-GB" sz="2600" dirty="0"/>
              <a:t>Marketing Plan and Strategy</a:t>
            </a:r>
          </a:p>
          <a:p>
            <a:r>
              <a:rPr lang="en-GB" sz="2600" dirty="0"/>
              <a:t>Operational Strategy</a:t>
            </a:r>
          </a:p>
          <a:p>
            <a:r>
              <a:rPr lang="en-GB" sz="2600" dirty="0"/>
              <a:t>Management Team and Organisational Plan</a:t>
            </a:r>
          </a:p>
          <a:p>
            <a:r>
              <a:rPr lang="en-GB" sz="2600" dirty="0"/>
              <a:t>HR Planning </a:t>
            </a:r>
          </a:p>
          <a:p>
            <a:r>
              <a:rPr lang="en-GB" sz="2600" dirty="0"/>
              <a:t>Financial Forecast And Market Advertising</a:t>
            </a:r>
          </a:p>
          <a:p>
            <a:r>
              <a:rPr lang="en-GB" sz="2600" dirty="0"/>
              <a:t>Conclusion </a:t>
            </a:r>
          </a:p>
          <a:p>
            <a:r>
              <a:rPr lang="en-GB" sz="2600" dirty="0"/>
              <a:t>References</a:t>
            </a:r>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313992841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D8D53EF-2D8E-DC4F-BE15-3964B2C0DEE7}"/>
              </a:ext>
            </a:extLst>
          </p:cNvPr>
          <p:cNvSpPr>
            <a:spLocks noGrp="1"/>
          </p:cNvSpPr>
          <p:nvPr>
            <p:ph idx="1"/>
          </p:nvPr>
        </p:nvSpPr>
        <p:spPr>
          <a:xfrm>
            <a:off x="748172" y="722810"/>
            <a:ext cx="11266028" cy="5834743"/>
          </a:xfrm>
        </p:spPr>
        <p:txBody>
          <a:bodyPr>
            <a:normAutofit fontScale="55000" lnSpcReduction="20000"/>
          </a:bodyPr>
          <a:lstStyle/>
          <a:p>
            <a:pPr marL="0" indent="0">
              <a:buNone/>
            </a:pPr>
            <a:r>
              <a:rPr lang="en-GB" sz="3600" dirty="0"/>
              <a:t>                            </a:t>
            </a:r>
            <a:r>
              <a:rPr lang="en-GB" sz="3600" b="1" dirty="0"/>
              <a:t>Mission Statement</a:t>
            </a:r>
            <a:r>
              <a:rPr lang="en-GB" sz="3600" dirty="0"/>
              <a:t> </a:t>
            </a:r>
          </a:p>
          <a:p>
            <a:pPr marL="0" indent="0">
              <a:buNone/>
            </a:pPr>
            <a:r>
              <a:rPr lang="en-GB" sz="3300" dirty="0"/>
              <a:t>    To provide a secure environment for all members of the public.</a:t>
            </a:r>
          </a:p>
          <a:p>
            <a:endParaRPr lang="en-GB" sz="3300" dirty="0"/>
          </a:p>
          <a:p>
            <a:pPr marL="0" indent="0">
              <a:buNone/>
            </a:pPr>
            <a:r>
              <a:rPr lang="en-GB" sz="2400" dirty="0"/>
              <a:t>                                        </a:t>
            </a:r>
            <a:r>
              <a:rPr lang="en-GB" sz="3200" b="1" dirty="0">
                <a:latin typeface="Arial" panose="020B0604020202020204" pitchFamily="34" charset="0"/>
                <a:cs typeface="Arial" panose="020B0604020202020204" pitchFamily="34" charset="0"/>
              </a:rPr>
              <a:t>Organisation Objectives</a:t>
            </a:r>
          </a:p>
          <a:p>
            <a:endParaRPr lang="en-GB" sz="2600" b="1" dirty="0">
              <a:latin typeface="Arial" panose="020B0604020202020204" pitchFamily="34" charset="0"/>
              <a:cs typeface="Arial" panose="020B0604020202020204" pitchFamily="34" charset="0"/>
            </a:endParaRPr>
          </a:p>
          <a:p>
            <a:pPr marL="0" indent="0">
              <a:buNone/>
            </a:pPr>
            <a:r>
              <a:rPr lang="en-GB" sz="3300" dirty="0">
                <a:latin typeface="Arial" panose="020B0604020202020204" pitchFamily="34" charset="0"/>
                <a:cs typeface="Arial" panose="020B0604020202020204" pitchFamily="34" charset="0"/>
              </a:rPr>
              <a:t>1. To create the best bespoke security company that caters for high end of the  security industry.</a:t>
            </a:r>
          </a:p>
          <a:p>
            <a:endParaRPr lang="en-GB" sz="3300" dirty="0">
              <a:latin typeface="Arial" panose="020B0604020202020204" pitchFamily="34" charset="0"/>
              <a:cs typeface="Arial" panose="020B0604020202020204" pitchFamily="34" charset="0"/>
            </a:endParaRPr>
          </a:p>
          <a:p>
            <a:pPr marL="0" indent="0">
              <a:buNone/>
            </a:pPr>
            <a:r>
              <a:rPr lang="en-GB" sz="3300" dirty="0">
                <a:latin typeface="Arial" panose="020B0604020202020204" pitchFamily="34" charset="0"/>
                <a:cs typeface="Arial" panose="020B0604020202020204" pitchFamily="34" charset="0"/>
              </a:rPr>
              <a:t>2. To double our work force by 50% year in year out for five years.</a:t>
            </a:r>
          </a:p>
          <a:p>
            <a:endParaRPr lang="en-GB" sz="3300" dirty="0">
              <a:latin typeface="Arial" panose="020B0604020202020204" pitchFamily="34" charset="0"/>
              <a:cs typeface="Arial" panose="020B0604020202020204" pitchFamily="34" charset="0"/>
            </a:endParaRPr>
          </a:p>
          <a:p>
            <a:pPr marL="0" indent="0">
              <a:buNone/>
            </a:pPr>
            <a:r>
              <a:rPr lang="en-GB" sz="3300" dirty="0">
                <a:latin typeface="Arial" panose="020B0604020202020204" pitchFamily="34" charset="0"/>
                <a:cs typeface="Arial" panose="020B0604020202020204" pitchFamily="34" charset="0"/>
              </a:rPr>
              <a:t>3. To be the best company in </a:t>
            </a:r>
            <a:r>
              <a:rPr lang="en-GB" sz="3300">
                <a:latin typeface="Arial" panose="020B0604020202020204" pitchFamily="34" charset="0"/>
                <a:cs typeface="Arial" panose="020B0604020202020204" pitchFamily="34" charset="0"/>
              </a:rPr>
              <a:t>providing security </a:t>
            </a:r>
            <a:r>
              <a:rPr lang="en-GB" sz="3300" dirty="0">
                <a:latin typeface="Arial" panose="020B0604020202020204" pitchFamily="34" charset="0"/>
                <a:cs typeface="Arial" panose="020B0604020202020204" pitchFamily="34" charset="0"/>
              </a:rPr>
              <a:t>services in five year.</a:t>
            </a:r>
          </a:p>
          <a:p>
            <a:endParaRPr lang="en-GB" sz="3300" dirty="0">
              <a:latin typeface="Arial" panose="020B0604020202020204" pitchFamily="34" charset="0"/>
              <a:cs typeface="Arial" panose="020B0604020202020204" pitchFamily="34" charset="0"/>
            </a:endParaRPr>
          </a:p>
          <a:p>
            <a:pPr marL="0" indent="0">
              <a:buNone/>
            </a:pPr>
            <a:r>
              <a:rPr lang="en-GB" sz="3300" dirty="0">
                <a:latin typeface="Arial" panose="020B0604020202020204" pitchFamily="34" charset="0"/>
                <a:cs typeface="Arial" panose="020B0604020202020204" pitchFamily="34" charset="0"/>
              </a:rPr>
              <a:t>4. To increase our tune over capital by 50 -100% every year for five years.</a:t>
            </a:r>
          </a:p>
          <a:p>
            <a:endParaRPr lang="en-GB" sz="3300" dirty="0">
              <a:latin typeface="Arial" panose="020B0604020202020204" pitchFamily="34" charset="0"/>
              <a:cs typeface="Arial" panose="020B0604020202020204" pitchFamily="34" charset="0"/>
            </a:endParaRPr>
          </a:p>
          <a:p>
            <a:pPr marL="0" indent="0">
              <a:buNone/>
            </a:pPr>
            <a:r>
              <a:rPr lang="en-GB" sz="3300" dirty="0">
                <a:latin typeface="Arial" panose="020B0604020202020204" pitchFamily="34" charset="0"/>
                <a:cs typeface="Arial" panose="020B0604020202020204" pitchFamily="34" charset="0"/>
              </a:rPr>
              <a:t>5. To increase our market share by 10% yearly for five running.</a:t>
            </a:r>
          </a:p>
          <a:p>
            <a:endParaRPr lang="en-GB" sz="3300" dirty="0">
              <a:latin typeface="Arial" panose="020B0604020202020204" pitchFamily="34" charset="0"/>
              <a:cs typeface="Arial" panose="020B0604020202020204" pitchFamily="34" charset="0"/>
            </a:endParaRPr>
          </a:p>
          <a:p>
            <a:pPr marL="0" indent="0">
              <a:buNone/>
            </a:pPr>
            <a:r>
              <a:rPr lang="en-GB" sz="3300" dirty="0">
                <a:latin typeface="Arial" panose="020B0604020202020204" pitchFamily="34" charset="0"/>
                <a:cs typeface="Arial" panose="020B0604020202020204" pitchFamily="34" charset="0"/>
              </a:rPr>
              <a:t>6. Our target is to expand our operations through out London and South East England by five year.</a:t>
            </a:r>
          </a:p>
          <a:p>
            <a:endParaRPr lang="en-US" dirty="0"/>
          </a:p>
        </p:txBody>
      </p:sp>
    </p:spTree>
    <p:extLst>
      <p:ext uri="{BB962C8B-B14F-4D97-AF65-F5344CB8AC3E}">
        <p14:creationId xmlns:p14="http://schemas.microsoft.com/office/powerpoint/2010/main" val="398183156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0438DA49-1920-4ED2-B47A-221B5604BC21}"/>
              </a:ext>
            </a:extLst>
          </p:cNvPr>
          <p:cNvSpPr txBox="1"/>
          <p:nvPr/>
        </p:nvSpPr>
        <p:spPr>
          <a:xfrm>
            <a:off x="873760" y="894080"/>
            <a:ext cx="10770372" cy="5447645"/>
          </a:xfrm>
          <a:prstGeom prst="rect">
            <a:avLst/>
          </a:prstGeom>
          <a:noFill/>
        </p:spPr>
        <p:txBody>
          <a:bodyPr wrap="square" rtlCol="0">
            <a:spAutoFit/>
          </a:bodyPr>
          <a:lstStyle/>
          <a:p>
            <a:r>
              <a:rPr lang="en-GB" sz="2400" dirty="0">
                <a:latin typeface="Arial" panose="020B0604020202020204" pitchFamily="34" charset="0"/>
                <a:cs typeface="Arial" panose="020B0604020202020204" pitchFamily="34" charset="0"/>
              </a:rPr>
              <a:t>                                  </a:t>
            </a:r>
            <a:r>
              <a:rPr lang="en-GB" sz="2400" b="1" dirty="0">
                <a:latin typeface="Arial" panose="020B0604020202020204" pitchFamily="34" charset="0"/>
                <a:cs typeface="Arial" panose="020B0604020202020204" pitchFamily="34" charset="0"/>
              </a:rPr>
              <a:t>Product Description</a:t>
            </a:r>
          </a:p>
          <a:p>
            <a:endParaRPr lang="en-GB" sz="2400" b="1" dirty="0">
              <a:latin typeface="Arial" panose="020B0604020202020204" pitchFamily="34" charset="0"/>
              <a:cs typeface="Arial" panose="020B0604020202020204" pitchFamily="34" charset="0"/>
            </a:endParaRPr>
          </a:p>
          <a:p>
            <a:pPr marL="457200" indent="-457200">
              <a:buAutoNum type="arabicPeriod"/>
            </a:pPr>
            <a:r>
              <a:rPr lang="en-GB" sz="2000" dirty="0">
                <a:latin typeface="Arial" panose="020B0604020202020204" pitchFamily="34" charset="0"/>
                <a:cs typeface="Arial" panose="020B0604020202020204" pitchFamily="34" charset="0"/>
              </a:rPr>
              <a:t>Our product is based on security services. We run a medium size bespoke security company. </a:t>
            </a:r>
          </a:p>
          <a:p>
            <a:pPr marL="457200" indent="-457200">
              <a:buAutoNum type="arabicPeriod"/>
            </a:pPr>
            <a:endParaRPr lang="en-GB" sz="2000" dirty="0">
              <a:latin typeface="Arial" panose="020B0604020202020204" pitchFamily="34" charset="0"/>
              <a:cs typeface="Arial" panose="020B0604020202020204" pitchFamily="34" charset="0"/>
            </a:endParaRPr>
          </a:p>
          <a:p>
            <a:pPr marL="457200" indent="-457200">
              <a:buAutoNum type="arabicPeriod"/>
            </a:pPr>
            <a:r>
              <a:rPr lang="en-GB" sz="2000" dirty="0">
                <a:latin typeface="Arial" panose="020B0604020202020204" pitchFamily="34" charset="0"/>
                <a:cs typeface="Arial" panose="020B0604020202020204" pitchFamily="34" charset="0"/>
              </a:rPr>
              <a:t>We are based in Central London, and cover some venues around East and South London.</a:t>
            </a:r>
          </a:p>
          <a:p>
            <a:pPr marL="457200" indent="-457200">
              <a:buAutoNum type="arabicPeriod"/>
            </a:pPr>
            <a:endParaRPr lang="en-GB" sz="2000" dirty="0">
              <a:latin typeface="Arial" panose="020B0604020202020204" pitchFamily="34" charset="0"/>
              <a:cs typeface="Arial" panose="020B0604020202020204" pitchFamily="34" charset="0"/>
            </a:endParaRPr>
          </a:p>
          <a:p>
            <a:pPr marL="457200" indent="-457200">
              <a:buAutoNum type="arabicPeriod"/>
            </a:pPr>
            <a:r>
              <a:rPr lang="en-GB" sz="2000" dirty="0">
                <a:latin typeface="Arial" panose="020B0604020202020204" pitchFamily="34" charset="0"/>
                <a:cs typeface="Arial" panose="020B0604020202020204" pitchFamily="34" charset="0"/>
              </a:rPr>
              <a:t>We specialize in providing security guards to night clubs, restaurant, offices, shops , event venues around London.</a:t>
            </a:r>
          </a:p>
          <a:p>
            <a:pPr marL="457200" indent="-457200">
              <a:buAutoNum type="arabicPeriod"/>
            </a:pPr>
            <a:endParaRPr lang="en-GB" sz="2000" dirty="0">
              <a:latin typeface="Arial" panose="020B0604020202020204" pitchFamily="34" charset="0"/>
              <a:cs typeface="Arial" panose="020B0604020202020204" pitchFamily="34" charset="0"/>
            </a:endParaRPr>
          </a:p>
          <a:p>
            <a:pPr marL="457200" indent="-457200">
              <a:buAutoNum type="arabicPeriod"/>
            </a:pPr>
            <a:r>
              <a:rPr lang="en-GB" sz="2000" dirty="0">
                <a:latin typeface="Arial" panose="020B0604020202020204" pitchFamily="34" charset="0"/>
                <a:cs typeface="Arial" panose="020B0604020202020204" pitchFamily="34" charset="0"/>
              </a:rPr>
              <a:t>Our guards are the best in the business because there are trained to a very high standard. </a:t>
            </a:r>
          </a:p>
          <a:p>
            <a:pPr marL="457200" indent="-457200">
              <a:buAutoNum type="arabicPeriod"/>
            </a:pPr>
            <a:endParaRPr lang="en-GB" sz="2000" dirty="0">
              <a:latin typeface="Arial" panose="020B0604020202020204" pitchFamily="34" charset="0"/>
              <a:cs typeface="Arial" panose="020B0604020202020204" pitchFamily="34" charset="0"/>
            </a:endParaRPr>
          </a:p>
          <a:p>
            <a:pPr marL="457200" indent="-457200">
              <a:buAutoNum type="arabicPeriod"/>
            </a:pPr>
            <a:r>
              <a:rPr lang="en-GB" sz="2000" dirty="0">
                <a:latin typeface="Arial" panose="020B0604020202020204" pitchFamily="34" charset="0"/>
                <a:cs typeface="Arial" panose="020B0604020202020204" pitchFamily="34" charset="0"/>
              </a:rPr>
              <a:t>We also provide close protection (CPO) service for celebrities and top business people.</a:t>
            </a:r>
          </a:p>
          <a:p>
            <a:pPr marL="457200" indent="-457200">
              <a:buAutoNum type="arabicPeriod"/>
            </a:pPr>
            <a:endParaRPr lang="en-GB" sz="2000" dirty="0">
              <a:latin typeface="Arial" panose="020B0604020202020204" pitchFamily="34" charset="0"/>
              <a:cs typeface="Arial" panose="020B0604020202020204" pitchFamily="34" charset="0"/>
            </a:endParaRPr>
          </a:p>
          <a:p>
            <a:pPr marL="457200" indent="-457200">
              <a:buAutoNum type="arabicPeriod"/>
            </a:pPr>
            <a:r>
              <a:rPr lang="en-GB" sz="2000" dirty="0">
                <a:latin typeface="Arial" panose="020B0604020202020204" pitchFamily="34" charset="0"/>
                <a:cs typeface="Arial" panose="020B0604020202020204" pitchFamily="34" charset="0"/>
              </a:rPr>
              <a:t>We employ 25 security guards on full time bases and 50 security officer on part time, and in summer months these numbers varies due to demand.</a:t>
            </a:r>
          </a:p>
        </p:txBody>
      </p:sp>
    </p:spTree>
    <p:extLst>
      <p:ext uri="{BB962C8B-B14F-4D97-AF65-F5344CB8AC3E}">
        <p14:creationId xmlns:p14="http://schemas.microsoft.com/office/powerpoint/2010/main" val="293054296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39AD1CC8-721D-482E-95C1-CD2BE3B321DF}"/>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993058" y="1185862"/>
            <a:ext cx="10058399" cy="4486275"/>
          </a:xfrm>
          <a:prstGeom prst="rect">
            <a:avLst/>
          </a:prstGeom>
        </p:spPr>
      </p:pic>
      <p:sp>
        <p:nvSpPr>
          <p:cNvPr id="5" name="TextBox 4">
            <a:extLst>
              <a:ext uri="{FF2B5EF4-FFF2-40B4-BE49-F238E27FC236}">
                <a16:creationId xmlns:a16="http://schemas.microsoft.com/office/drawing/2014/main" id="{CBFABB70-B2F0-417F-90ED-11238A745693}"/>
              </a:ext>
            </a:extLst>
          </p:cNvPr>
          <p:cNvSpPr txBox="1"/>
          <p:nvPr/>
        </p:nvSpPr>
        <p:spPr>
          <a:xfrm>
            <a:off x="993058" y="5672137"/>
            <a:ext cx="10058399" cy="230832"/>
          </a:xfrm>
          <a:prstGeom prst="rect">
            <a:avLst/>
          </a:prstGeom>
          <a:noFill/>
        </p:spPr>
        <p:txBody>
          <a:bodyPr wrap="square" rtlCol="0">
            <a:spAutoFit/>
          </a:bodyPr>
          <a:lstStyle/>
          <a:p>
            <a:r>
              <a:rPr lang="en-GB" sz="900">
                <a:hlinkClick r:id="rId3" tooltip="http://cyprus-mail.com/"/>
              </a:rPr>
              <a:t>This Photo</a:t>
            </a:r>
            <a:r>
              <a:rPr lang="en-GB" sz="900"/>
              <a:t> by Unknown Author is licensed under </a:t>
            </a:r>
            <a:r>
              <a:rPr lang="en-GB" sz="900">
                <a:hlinkClick r:id="rId4" tooltip="https://creativecommons.org/licenses/by-nc-nd/3.0/"/>
              </a:rPr>
              <a:t>CC BY-NC-ND</a:t>
            </a:r>
            <a:endParaRPr lang="en-GB" sz="900"/>
          </a:p>
        </p:txBody>
      </p:sp>
    </p:spTree>
    <p:extLst>
      <p:ext uri="{BB962C8B-B14F-4D97-AF65-F5344CB8AC3E}">
        <p14:creationId xmlns:p14="http://schemas.microsoft.com/office/powerpoint/2010/main" val="293743397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8F4C879-CA93-4138-89C5-1AFB297CE7EB}"/>
              </a:ext>
            </a:extLst>
          </p:cNvPr>
          <p:cNvSpPr txBox="1"/>
          <p:nvPr/>
        </p:nvSpPr>
        <p:spPr>
          <a:xfrm>
            <a:off x="1071716" y="973394"/>
            <a:ext cx="10771034" cy="3416320"/>
          </a:xfrm>
          <a:prstGeom prst="rect">
            <a:avLst/>
          </a:prstGeom>
          <a:noFill/>
        </p:spPr>
        <p:txBody>
          <a:bodyPr wrap="square" rtlCol="0">
            <a:spAutoFit/>
          </a:bodyPr>
          <a:lstStyle/>
          <a:p>
            <a:r>
              <a:rPr lang="en-GB" sz="2400" b="1" dirty="0">
                <a:latin typeface="Arial" panose="020B0604020202020204" pitchFamily="34" charset="0"/>
                <a:cs typeface="Arial" panose="020B0604020202020204" pitchFamily="34" charset="0"/>
              </a:rPr>
              <a:t>STAKEHOLDER MAPS</a:t>
            </a:r>
          </a:p>
          <a:p>
            <a:endParaRPr lang="en-GB" sz="2400" b="1" dirty="0">
              <a:latin typeface="Arial" panose="020B0604020202020204" pitchFamily="34" charset="0"/>
              <a:cs typeface="Arial" panose="020B0604020202020204" pitchFamily="34" charset="0"/>
            </a:endParaRPr>
          </a:p>
          <a:p>
            <a:endParaRPr lang="en-GB" sz="2400" b="1" dirty="0">
              <a:latin typeface="Arial" panose="020B0604020202020204" pitchFamily="34" charset="0"/>
              <a:cs typeface="Arial" panose="020B0604020202020204" pitchFamily="34" charset="0"/>
            </a:endParaRPr>
          </a:p>
          <a:p>
            <a:endParaRPr lang="en-GB" sz="2400" b="1" dirty="0">
              <a:latin typeface="Arial" panose="020B0604020202020204" pitchFamily="34" charset="0"/>
              <a:cs typeface="Arial" panose="020B0604020202020204" pitchFamily="34" charset="0"/>
            </a:endParaRPr>
          </a:p>
          <a:p>
            <a:endParaRPr lang="en-GB" sz="2400" b="1" dirty="0">
              <a:latin typeface="Arial" panose="020B0604020202020204" pitchFamily="34" charset="0"/>
              <a:cs typeface="Arial" panose="020B0604020202020204" pitchFamily="34" charset="0"/>
            </a:endParaRPr>
          </a:p>
          <a:p>
            <a:endParaRPr lang="en-GB" sz="2400" b="1" dirty="0">
              <a:latin typeface="Arial" panose="020B0604020202020204" pitchFamily="34" charset="0"/>
              <a:cs typeface="Arial" panose="020B0604020202020204" pitchFamily="34" charset="0"/>
            </a:endParaRPr>
          </a:p>
          <a:p>
            <a:endParaRPr lang="en-GB" sz="2400" b="1" dirty="0">
              <a:latin typeface="Arial" panose="020B0604020202020204" pitchFamily="34" charset="0"/>
              <a:cs typeface="Arial" panose="020B0604020202020204" pitchFamily="34" charset="0"/>
            </a:endParaRPr>
          </a:p>
          <a:p>
            <a:endParaRPr lang="en-GB" sz="2400" b="1" dirty="0">
              <a:latin typeface="Arial" panose="020B0604020202020204" pitchFamily="34" charset="0"/>
              <a:cs typeface="Arial" panose="020B0604020202020204" pitchFamily="34" charset="0"/>
            </a:endParaRPr>
          </a:p>
          <a:p>
            <a:endParaRPr lang="en-GB" sz="2400" b="1" dirty="0">
              <a:latin typeface="Arial" panose="020B0604020202020204" pitchFamily="34" charset="0"/>
              <a:cs typeface="Arial" panose="020B0604020202020204" pitchFamily="34" charset="0"/>
            </a:endParaRPr>
          </a:p>
        </p:txBody>
      </p:sp>
      <p:sp>
        <p:nvSpPr>
          <p:cNvPr id="8" name="TextBox 7">
            <a:extLst>
              <a:ext uri="{FF2B5EF4-FFF2-40B4-BE49-F238E27FC236}">
                <a16:creationId xmlns:a16="http://schemas.microsoft.com/office/drawing/2014/main" id="{1760D93F-F476-4E08-968B-ED729BF192C5}"/>
              </a:ext>
            </a:extLst>
          </p:cNvPr>
          <p:cNvSpPr txBox="1"/>
          <p:nvPr/>
        </p:nvSpPr>
        <p:spPr>
          <a:xfrm>
            <a:off x="1245624" y="6858000"/>
            <a:ext cx="9700752" cy="230832"/>
          </a:xfrm>
          <a:prstGeom prst="rect">
            <a:avLst/>
          </a:prstGeom>
          <a:noFill/>
        </p:spPr>
        <p:txBody>
          <a:bodyPr wrap="square" rtlCol="0">
            <a:spAutoFit/>
          </a:bodyPr>
          <a:lstStyle/>
          <a:p>
            <a:r>
              <a:rPr lang="en-GB" sz="900">
                <a:hlinkClick r:id="rId2" tooltip="https://printhelloworld.de/posts/iteration-zero-architecture/"/>
              </a:rPr>
              <a:t>This Photo</a:t>
            </a:r>
            <a:r>
              <a:rPr lang="en-GB" sz="900"/>
              <a:t> by Unknown Author is licensed under </a:t>
            </a:r>
            <a:r>
              <a:rPr lang="en-GB" sz="900">
                <a:hlinkClick r:id="rId3" tooltip="https://creativecommons.org/licenses/by/3.0/"/>
              </a:rPr>
              <a:t>CC BY</a:t>
            </a:r>
            <a:endParaRPr lang="en-GB" sz="900"/>
          </a:p>
        </p:txBody>
      </p:sp>
      <p:graphicFrame>
        <p:nvGraphicFramePr>
          <p:cNvPr id="9" name="Diagram 8">
            <a:extLst>
              <a:ext uri="{FF2B5EF4-FFF2-40B4-BE49-F238E27FC236}">
                <a16:creationId xmlns:a16="http://schemas.microsoft.com/office/drawing/2014/main" id="{59D896EA-4CD8-4854-9517-29EE10D2C5DF}"/>
              </a:ext>
            </a:extLst>
          </p:cNvPr>
          <p:cNvGraphicFramePr/>
          <p:nvPr>
            <p:extLst>
              <p:ext uri="{D42A27DB-BD31-4B8C-83A1-F6EECF244321}">
                <p14:modId xmlns:p14="http://schemas.microsoft.com/office/powerpoint/2010/main" val="2207043564"/>
              </p:ext>
            </p:extLst>
          </p:nvPr>
        </p:nvGraphicFramePr>
        <p:xfrm>
          <a:off x="2299226" y="973394"/>
          <a:ext cx="8790329" cy="5808456"/>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65967992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FE3A1428-4F9E-4969-ACCB-B84433989C6F}"/>
              </a:ext>
            </a:extLst>
          </p:cNvPr>
          <p:cNvSpPr txBox="1"/>
          <p:nvPr/>
        </p:nvSpPr>
        <p:spPr>
          <a:xfrm>
            <a:off x="1199534" y="599768"/>
            <a:ext cx="10579511" cy="6494085"/>
          </a:xfrm>
          <a:prstGeom prst="rect">
            <a:avLst/>
          </a:prstGeom>
          <a:noFill/>
        </p:spPr>
        <p:txBody>
          <a:bodyPr wrap="square" rtlCol="0">
            <a:spAutoFit/>
          </a:bodyPr>
          <a:lstStyle/>
          <a:p>
            <a:r>
              <a:rPr lang="en-GB" sz="2400" b="1" dirty="0">
                <a:latin typeface="Arial" panose="020B0604020202020204" pitchFamily="34" charset="0"/>
                <a:cs typeface="Arial" panose="020B0604020202020204" pitchFamily="34" charset="0"/>
              </a:rPr>
              <a:t>                                       MARKET ANALYSIS</a:t>
            </a:r>
          </a:p>
          <a:p>
            <a:endParaRPr lang="en-GB" sz="2400" b="1" dirty="0">
              <a:latin typeface="Arial" panose="020B0604020202020204" pitchFamily="34" charset="0"/>
              <a:cs typeface="Arial" panose="020B0604020202020204" pitchFamily="34" charset="0"/>
            </a:endParaRPr>
          </a:p>
          <a:p>
            <a:pPr marL="457200" indent="-457200">
              <a:buAutoNum type="arabicPeriod"/>
            </a:pPr>
            <a:r>
              <a:rPr lang="en-GB" sz="2000" dirty="0">
                <a:latin typeface="Arial" panose="020B0604020202020204" pitchFamily="34" charset="0"/>
                <a:cs typeface="Arial" panose="020B0604020202020204" pitchFamily="34" charset="0"/>
              </a:rPr>
              <a:t>According to the Career Transition Partnership (2018).  The security industry contributes around £6 billion to UK economy, which is a very big market size.</a:t>
            </a:r>
          </a:p>
          <a:p>
            <a:pPr marL="457200" indent="-457200">
              <a:buAutoNum type="arabicPeriod"/>
            </a:pPr>
            <a:endParaRPr lang="en-GB" sz="2000" dirty="0">
              <a:latin typeface="Arial" panose="020B0604020202020204" pitchFamily="34" charset="0"/>
              <a:cs typeface="Arial" panose="020B0604020202020204" pitchFamily="34" charset="0"/>
            </a:endParaRPr>
          </a:p>
          <a:p>
            <a:pPr marL="457200" indent="-457200">
              <a:buAutoNum type="arabicPeriod"/>
            </a:pPr>
            <a:r>
              <a:rPr lang="en-GB" sz="2000" dirty="0">
                <a:latin typeface="Arial" panose="020B0604020202020204" pitchFamily="34" charset="0"/>
                <a:cs typeface="Arial" panose="020B0604020202020204" pitchFamily="34" charset="0"/>
              </a:rPr>
              <a:t>Our market segment is at the top end because our company deal with the top end of the security market.</a:t>
            </a:r>
          </a:p>
          <a:p>
            <a:pPr marL="457200" indent="-457200">
              <a:buAutoNum type="arabicPeriod"/>
            </a:pPr>
            <a:endParaRPr lang="en-GB" sz="2000" dirty="0">
              <a:latin typeface="Arial" panose="020B0604020202020204" pitchFamily="34" charset="0"/>
              <a:cs typeface="Arial" panose="020B0604020202020204" pitchFamily="34" charset="0"/>
            </a:endParaRPr>
          </a:p>
          <a:p>
            <a:pPr marL="457200" indent="-457200">
              <a:buAutoNum type="arabicPeriod"/>
            </a:pPr>
            <a:r>
              <a:rPr lang="en-GB" sz="2000" dirty="0">
                <a:latin typeface="Arial" panose="020B0604020202020204" pitchFamily="34" charset="0"/>
                <a:cs typeface="Arial" panose="020B0604020202020204" pitchFamily="34" charset="0"/>
              </a:rPr>
              <a:t>Our customer mix are the top end bars, night clubs, fancy restaurants and business personalities/celebrities.</a:t>
            </a:r>
          </a:p>
          <a:p>
            <a:pPr marL="457200" indent="-457200">
              <a:buAutoNum type="arabicPeriod"/>
            </a:pPr>
            <a:endParaRPr lang="en-GB" sz="2000" dirty="0">
              <a:latin typeface="Arial" panose="020B0604020202020204" pitchFamily="34" charset="0"/>
              <a:cs typeface="Arial" panose="020B0604020202020204" pitchFamily="34" charset="0"/>
            </a:endParaRPr>
          </a:p>
          <a:p>
            <a:pPr marL="457200" indent="-457200">
              <a:buAutoNum type="arabicPeriod"/>
            </a:pPr>
            <a:r>
              <a:rPr lang="en-GB" sz="2000" dirty="0">
                <a:latin typeface="Arial" panose="020B0604020202020204" pitchFamily="34" charset="0"/>
                <a:cs typeface="Arial" panose="020B0604020202020204" pitchFamily="34" charset="0"/>
              </a:rPr>
              <a:t>Our competitor are not many, because 85% of rivals constitute larger company that offer lower and medium end services.</a:t>
            </a:r>
          </a:p>
          <a:p>
            <a:pPr marL="457200" indent="-457200">
              <a:buAutoNum type="arabicPeriod"/>
            </a:pPr>
            <a:endParaRPr lang="en-GB" sz="2000" dirty="0">
              <a:latin typeface="Arial" panose="020B0604020202020204" pitchFamily="34" charset="0"/>
              <a:cs typeface="Arial" panose="020B0604020202020204" pitchFamily="34" charset="0"/>
            </a:endParaRPr>
          </a:p>
          <a:p>
            <a:pPr marL="457200" indent="-457200">
              <a:buAutoNum type="arabicPeriod"/>
            </a:pPr>
            <a:r>
              <a:rPr lang="en-GB" sz="2000" dirty="0">
                <a:latin typeface="Arial" panose="020B0604020202020204" pitchFamily="34" charset="0"/>
                <a:cs typeface="Arial" panose="020B0604020202020204" pitchFamily="34" charset="0"/>
              </a:rPr>
              <a:t>The market share for our company is roughly 25% of the whole industry because we are situated in London where the spending power is very high.</a:t>
            </a:r>
          </a:p>
          <a:p>
            <a:pPr marL="457200" indent="-457200">
              <a:buAutoNum type="arabicPeriod"/>
            </a:pPr>
            <a:endParaRPr lang="en-GB" sz="2000" dirty="0">
              <a:latin typeface="Arial" panose="020B0604020202020204" pitchFamily="34" charset="0"/>
              <a:cs typeface="Arial" panose="020B0604020202020204" pitchFamily="34" charset="0"/>
            </a:endParaRPr>
          </a:p>
          <a:p>
            <a:pPr marL="457200" indent="-457200">
              <a:buAutoNum type="arabicPeriod"/>
            </a:pPr>
            <a:r>
              <a:rPr lang="en-GB" sz="2000" dirty="0">
                <a:latin typeface="Arial" panose="020B0604020202020204" pitchFamily="34" charset="0"/>
                <a:cs typeface="Arial" panose="020B0604020202020204" pitchFamily="34" charset="0"/>
              </a:rPr>
              <a:t>The demography of our service carter for are age range between 25 -55yrs</a:t>
            </a:r>
          </a:p>
          <a:p>
            <a:pPr marL="457200" indent="-457200">
              <a:buAutoNum type="arabicPeriod"/>
            </a:pPr>
            <a:endParaRPr lang="en-GB" sz="2400" dirty="0">
              <a:latin typeface="Arial" panose="020B0604020202020204" pitchFamily="34" charset="0"/>
              <a:cs typeface="Arial" panose="020B0604020202020204" pitchFamily="34" charset="0"/>
            </a:endParaRPr>
          </a:p>
          <a:p>
            <a:pPr marL="457200" indent="-457200">
              <a:buAutoNum type="arabicPeriod"/>
            </a:pPr>
            <a:endParaRPr lang="en-GB"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06130728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Diagram 1">
            <a:extLst>
              <a:ext uri="{FF2B5EF4-FFF2-40B4-BE49-F238E27FC236}">
                <a16:creationId xmlns:a16="http://schemas.microsoft.com/office/drawing/2014/main" id="{0C45B432-F6ED-44FC-895E-9EF0536AD769}"/>
              </a:ext>
            </a:extLst>
          </p:cNvPr>
          <p:cNvGraphicFramePr/>
          <p:nvPr>
            <p:extLst>
              <p:ext uri="{D42A27DB-BD31-4B8C-83A1-F6EECF244321}">
                <p14:modId xmlns:p14="http://schemas.microsoft.com/office/powerpoint/2010/main" val="2260207349"/>
              </p:ext>
            </p:extLst>
          </p:nvPr>
        </p:nvGraphicFramePr>
        <p:xfrm>
          <a:off x="2032000" y="719666"/>
          <a:ext cx="8128000" cy="541866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08389887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62942D15-967C-425D-930C-EE3EA2FA335E}"/>
              </a:ext>
            </a:extLst>
          </p:cNvPr>
          <p:cNvSpPr/>
          <p:nvPr/>
        </p:nvSpPr>
        <p:spPr>
          <a:xfrm>
            <a:off x="1228164" y="602717"/>
            <a:ext cx="8104094" cy="5909310"/>
          </a:xfrm>
          <a:prstGeom prst="rect">
            <a:avLst/>
          </a:prstGeom>
        </p:spPr>
        <p:txBody>
          <a:bodyPr wrap="square">
            <a:spAutoFit/>
          </a:bodyPr>
          <a:lstStyle/>
          <a:p>
            <a:r>
              <a:rPr lang="en-GB" sz="2400" b="1" dirty="0"/>
              <a:t> Marketing Plan and Strategy</a:t>
            </a:r>
          </a:p>
          <a:p>
            <a:r>
              <a:rPr lang="en-GB" dirty="0"/>
              <a:t>We are going to use Segmentation Targeting Positioning (STP) to consider our variables to segment our market position.</a:t>
            </a:r>
          </a:p>
          <a:p>
            <a:endParaRPr lang="en-GB" dirty="0"/>
          </a:p>
          <a:p>
            <a:r>
              <a:rPr lang="en-GB" dirty="0"/>
              <a:t>Segmentation. Our segment in the market high end London based night clubs, bars and celebrities and business person</a:t>
            </a:r>
          </a:p>
          <a:p>
            <a:endParaRPr lang="en-GB" dirty="0"/>
          </a:p>
          <a:p>
            <a:r>
              <a:rPr lang="en-GB" dirty="0"/>
              <a:t>Targeting. We are targeting young and middle age people</a:t>
            </a:r>
          </a:p>
          <a:p>
            <a:endParaRPr lang="en-GB" dirty="0"/>
          </a:p>
          <a:p>
            <a:r>
              <a:rPr lang="en-GB" dirty="0"/>
              <a:t>Positioning. Our position in the market is very good because only very few companies are providing the type of services we offering.  </a:t>
            </a:r>
          </a:p>
          <a:p>
            <a:endParaRPr lang="en-GB" dirty="0"/>
          </a:p>
          <a:p>
            <a:r>
              <a:rPr lang="en-GB" dirty="0"/>
              <a:t>                                         </a:t>
            </a:r>
            <a:r>
              <a:rPr lang="en-GB" sz="2800" dirty="0"/>
              <a:t>Pricing </a:t>
            </a:r>
            <a:r>
              <a:rPr lang="en-GB" sz="2800" dirty="0">
                <a:latin typeface="Arial" panose="020B0604020202020204" pitchFamily="34" charset="0"/>
                <a:cs typeface="Arial" panose="020B0604020202020204" pitchFamily="34" charset="0"/>
              </a:rPr>
              <a:t>Strategy</a:t>
            </a:r>
          </a:p>
          <a:p>
            <a:r>
              <a:rPr lang="en-GB" sz="2000" dirty="0">
                <a:latin typeface="Arial" panose="020B0604020202020204" pitchFamily="34" charset="0"/>
                <a:cs typeface="Arial" panose="020B0604020202020204" pitchFamily="34" charset="0"/>
              </a:rPr>
              <a:t>Our price is on the high side because, we are service based company that provides  bespoke services.</a:t>
            </a:r>
          </a:p>
          <a:p>
            <a:r>
              <a:rPr lang="en-GB" sz="2800" dirty="0"/>
              <a:t>                          Marketing Mix</a:t>
            </a:r>
          </a:p>
          <a:p>
            <a:r>
              <a:rPr lang="en-GB" sz="2000" dirty="0"/>
              <a:t>These is based on 4 P. Price, place, promotions and product. Eagle Security marketing mix is based on these factors because of the segment of market we are covering and been London based.</a:t>
            </a:r>
          </a:p>
        </p:txBody>
      </p:sp>
    </p:spTree>
    <p:extLst>
      <p:ext uri="{BB962C8B-B14F-4D97-AF65-F5344CB8AC3E}">
        <p14:creationId xmlns:p14="http://schemas.microsoft.com/office/powerpoint/2010/main" val="94403075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F104F46B-5AE2-4301-AEC3-B7655A1C0ABD}"/>
              </a:ext>
            </a:extLst>
          </p:cNvPr>
          <p:cNvSpPr txBox="1"/>
          <p:nvPr/>
        </p:nvSpPr>
        <p:spPr>
          <a:xfrm>
            <a:off x="1446834" y="1365812"/>
            <a:ext cx="10440365" cy="830997"/>
          </a:xfrm>
          <a:prstGeom prst="rect">
            <a:avLst/>
          </a:prstGeom>
          <a:noFill/>
        </p:spPr>
        <p:txBody>
          <a:bodyPr wrap="square" rtlCol="0">
            <a:spAutoFit/>
          </a:bodyPr>
          <a:lstStyle/>
          <a:p>
            <a:r>
              <a:rPr lang="en-GB" dirty="0"/>
              <a:t>                                                        </a:t>
            </a:r>
            <a:r>
              <a:rPr lang="en-GB" sz="2400" b="1" dirty="0"/>
              <a:t>INDUSTRY ANALYSIS  </a:t>
            </a:r>
          </a:p>
          <a:p>
            <a:endParaRPr lang="en-GB" sz="2400" b="1" dirty="0"/>
          </a:p>
        </p:txBody>
      </p:sp>
      <p:pic>
        <p:nvPicPr>
          <p:cNvPr id="11" name="Picture 10">
            <a:extLst>
              <a:ext uri="{FF2B5EF4-FFF2-40B4-BE49-F238E27FC236}">
                <a16:creationId xmlns:a16="http://schemas.microsoft.com/office/drawing/2014/main" id="{799AE455-8825-42AD-84F8-B0367375F60D}"/>
              </a:ext>
            </a:extLst>
          </p:cNvPr>
          <p:cNvPicPr>
            <a:picLocks noChangeAspect="1"/>
          </p:cNvPicPr>
          <p:nvPr/>
        </p:nvPicPr>
        <p:blipFill>
          <a:blip r:embed="rId2"/>
          <a:stretch>
            <a:fillRect/>
          </a:stretch>
        </p:blipFill>
        <p:spPr>
          <a:xfrm>
            <a:off x="1355650" y="2090057"/>
            <a:ext cx="9480699" cy="4130169"/>
          </a:xfrm>
          <a:prstGeom prst="rect">
            <a:avLst/>
          </a:prstGeom>
        </p:spPr>
      </p:pic>
      <p:pic>
        <p:nvPicPr>
          <p:cNvPr id="13" name="Picture 12">
            <a:extLst>
              <a:ext uri="{FF2B5EF4-FFF2-40B4-BE49-F238E27FC236}">
                <a16:creationId xmlns:a16="http://schemas.microsoft.com/office/drawing/2014/main" id="{59B1DCCD-FE46-4C29-8FB7-213A07F595D7}"/>
              </a:ext>
            </a:extLst>
          </p:cNvPr>
          <p:cNvPicPr>
            <a:picLocks noChangeAspect="1"/>
          </p:cNvPicPr>
          <p:nvPr/>
        </p:nvPicPr>
        <p:blipFill rotWithShape="1">
          <a:blip r:embed="rId3">
            <a:extLst>
              <a:ext uri="{837473B0-CC2E-450A-ABE3-18F120FF3D39}">
                <a1611:picAttrSrcUrl xmlns:a1611="http://schemas.microsoft.com/office/drawing/2016/11/main" r:id="rId4"/>
              </a:ext>
            </a:extLst>
          </a:blip>
          <a:srcRect l="-1" t="7307" r="18056" b="13851"/>
          <a:stretch/>
        </p:blipFill>
        <p:spPr>
          <a:xfrm>
            <a:off x="6096001" y="2393451"/>
            <a:ext cx="624416" cy="830996"/>
          </a:xfrm>
          <a:prstGeom prst="rect">
            <a:avLst/>
          </a:prstGeom>
        </p:spPr>
      </p:pic>
      <p:sp>
        <p:nvSpPr>
          <p:cNvPr id="14" name="TextBox 13">
            <a:extLst>
              <a:ext uri="{FF2B5EF4-FFF2-40B4-BE49-F238E27FC236}">
                <a16:creationId xmlns:a16="http://schemas.microsoft.com/office/drawing/2014/main" id="{C5CFAB16-7516-4E83-BC07-52A0DC66CFF2}"/>
              </a:ext>
            </a:extLst>
          </p:cNvPr>
          <p:cNvSpPr txBox="1"/>
          <p:nvPr/>
        </p:nvSpPr>
        <p:spPr>
          <a:xfrm>
            <a:off x="5606143" y="7088832"/>
            <a:ext cx="3367348" cy="230832"/>
          </a:xfrm>
          <a:prstGeom prst="rect">
            <a:avLst/>
          </a:prstGeom>
          <a:noFill/>
        </p:spPr>
        <p:txBody>
          <a:bodyPr wrap="square" rtlCol="0">
            <a:spAutoFit/>
          </a:bodyPr>
          <a:lstStyle/>
          <a:p>
            <a:r>
              <a:rPr lang="en-GB" sz="900">
                <a:hlinkClick r:id="rId4" tooltip="https://en.wikipedia.org/wiki/Sea_eagle"/>
              </a:rPr>
              <a:t>This Photo</a:t>
            </a:r>
            <a:r>
              <a:rPr lang="en-GB" sz="900"/>
              <a:t> by Unknown Author is licensed under </a:t>
            </a:r>
            <a:r>
              <a:rPr lang="en-GB" sz="900">
                <a:hlinkClick r:id="rId5" tooltip="https://creativecommons.org/licenses/by-sa/3.0/"/>
              </a:rPr>
              <a:t>CC BY-SA</a:t>
            </a:r>
            <a:endParaRPr lang="en-GB" sz="900"/>
          </a:p>
        </p:txBody>
      </p:sp>
    </p:spTree>
    <p:extLst>
      <p:ext uri="{BB962C8B-B14F-4D97-AF65-F5344CB8AC3E}">
        <p14:creationId xmlns:p14="http://schemas.microsoft.com/office/powerpoint/2010/main" val="237018526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0038440-EBD0-F045-B158-FB061CC4D577}"/>
              </a:ext>
            </a:extLst>
          </p:cNvPr>
          <p:cNvSpPr txBox="1">
            <a:spLocks/>
          </p:cNvSpPr>
          <p:nvPr/>
        </p:nvSpPr>
        <p:spPr>
          <a:xfrm>
            <a:off x="484094" y="1600201"/>
            <a:ext cx="6804837" cy="4525963"/>
          </a:xfrm>
          <a:prstGeom prst="rect">
            <a:avLst/>
          </a:prstGeom>
        </p:spPr>
        <p:txBody>
          <a:bodyPr>
            <a:noAutofit/>
          </a:bodyPr>
          <a:lstStyle>
            <a:defPPr>
              <a:defRPr lang="en-US"/>
            </a:defPPr>
            <a:lvl1pPr marL="0" indent="-228600" algn="l" defTabSz="1219170" rtl="0" eaLnBrk="1" latinLnBrk="0" hangingPunct="1">
              <a:lnSpc>
                <a:spcPct val="90000"/>
              </a:lnSpc>
              <a:spcBef>
                <a:spcPts val="1000"/>
              </a:spcBef>
              <a:buFont typeface="Arial" panose="020B0604020202020204" pitchFamily="34" charset="0"/>
              <a:buChar char="•"/>
              <a:defRPr sz="2400" kern="1200">
                <a:solidFill>
                  <a:schemeClr val="tx1"/>
                </a:solidFill>
                <a:latin typeface="+mn-lt"/>
                <a:ea typeface="+mn-ea"/>
                <a:cs typeface="+mn-cs"/>
              </a:defRPr>
            </a:lvl1pPr>
            <a:lvl2pPr marL="609585" indent="-228600" algn="l" defTabSz="121917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219170" indent="-228600" algn="l" defTabSz="121917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3pPr>
            <a:lvl4pPr marL="1828754" indent="-228600" algn="l" defTabSz="121917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4pPr>
            <a:lvl5pPr marL="2438339" indent="-228600" algn="l" defTabSz="121917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5pPr>
            <a:lvl6pPr marL="3047924" indent="-228600" algn="l" defTabSz="121917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6pPr>
            <a:lvl7pPr marL="3657509" indent="-228600" algn="l" defTabSz="121917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7pPr>
            <a:lvl8pPr marL="4267093" indent="-228600" algn="l" defTabSz="121917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8pPr>
            <a:lvl9pPr marL="4876678" indent="-228600" algn="l" defTabSz="121917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9pPr>
          </a:lstStyle>
          <a:p>
            <a:r>
              <a:rPr lang="en-US" b="1">
                <a:latin typeface="Times New Roman" pitchFamily="18" charset="0"/>
                <a:cs typeface="Times New Roman" pitchFamily="18" charset="0"/>
              </a:rPr>
              <a:t>Strength: </a:t>
            </a:r>
            <a:r>
              <a:rPr lang="en-US">
                <a:latin typeface="Times New Roman" pitchFamily="18" charset="0"/>
                <a:cs typeface="Times New Roman" pitchFamily="18" charset="0"/>
              </a:rPr>
              <a:t>High Quality of Service and performances</a:t>
            </a:r>
          </a:p>
          <a:p>
            <a:r>
              <a:rPr lang="en-US" b="1" dirty="0">
                <a:latin typeface="Times New Roman" pitchFamily="18" charset="0"/>
                <a:cs typeface="Times New Roman" pitchFamily="18" charset="0"/>
              </a:rPr>
              <a:t>Weakness: </a:t>
            </a:r>
            <a:r>
              <a:rPr lang="en-US" dirty="0">
                <a:latin typeface="Times New Roman" pitchFamily="18" charset="0"/>
                <a:cs typeface="Times New Roman" pitchFamily="18" charset="0"/>
              </a:rPr>
              <a:t> High market competition and trust issues</a:t>
            </a:r>
          </a:p>
          <a:p>
            <a:r>
              <a:rPr lang="en-US" b="1" dirty="0">
                <a:latin typeface="Times New Roman" pitchFamily="18" charset="0"/>
                <a:cs typeface="Times New Roman" pitchFamily="18" charset="0"/>
              </a:rPr>
              <a:t>Opportunity: </a:t>
            </a:r>
            <a:r>
              <a:rPr lang="en-US" dirty="0">
                <a:latin typeface="Times New Roman" pitchFamily="18" charset="0"/>
                <a:cs typeface="Times New Roman" pitchFamily="18" charset="0"/>
              </a:rPr>
              <a:t>Large Retail Companies and Building management companies, Night Clubs, Bars and Hotels  and Educational institutes </a:t>
            </a:r>
          </a:p>
          <a:p>
            <a:r>
              <a:rPr lang="en-US" b="1" dirty="0">
                <a:latin typeface="Times New Roman" pitchFamily="18" charset="0"/>
                <a:cs typeface="Times New Roman" pitchFamily="18" charset="0"/>
              </a:rPr>
              <a:t>Threat: </a:t>
            </a:r>
            <a:r>
              <a:rPr lang="en-US" dirty="0">
                <a:latin typeface="Times New Roman" pitchFamily="18" charset="0"/>
                <a:cs typeface="Times New Roman" pitchFamily="18" charset="0"/>
              </a:rPr>
              <a:t>UK security companies are going through recession and Terrorism and data security incidents </a:t>
            </a:r>
          </a:p>
          <a:p>
            <a:endParaRPr lang="en-US" dirty="0">
              <a:latin typeface="Times New Roman" pitchFamily="18" charset="0"/>
              <a:cs typeface="Times New Roman" pitchFamily="18" charset="0"/>
            </a:endParaRPr>
          </a:p>
        </p:txBody>
      </p:sp>
      <p:pic>
        <p:nvPicPr>
          <p:cNvPr id="5" name="Picture 4">
            <a:extLst>
              <a:ext uri="{FF2B5EF4-FFF2-40B4-BE49-F238E27FC236}">
                <a16:creationId xmlns:a16="http://schemas.microsoft.com/office/drawing/2014/main" id="{D06D9F68-A05A-F54A-B284-56EF01032B0A}"/>
              </a:ext>
            </a:extLst>
          </p:cNvPr>
          <p:cNvPicPr>
            <a:picLocks noChangeAspect="1"/>
          </p:cNvPicPr>
          <p:nvPr/>
        </p:nvPicPr>
        <p:blipFill>
          <a:blip r:embed="rId2"/>
          <a:stretch>
            <a:fillRect/>
          </a:stretch>
        </p:blipFill>
        <p:spPr>
          <a:xfrm>
            <a:off x="7598833" y="1418167"/>
            <a:ext cx="4201584" cy="4190999"/>
          </a:xfrm>
          <a:prstGeom prst="rect">
            <a:avLst/>
          </a:prstGeom>
        </p:spPr>
      </p:pic>
    </p:spTree>
    <p:extLst>
      <p:ext uri="{BB962C8B-B14F-4D97-AF65-F5344CB8AC3E}">
        <p14:creationId xmlns:p14="http://schemas.microsoft.com/office/powerpoint/2010/main" val="206430420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F05F272-34FE-1C42-B526-DE35951E4E9B}"/>
              </a:ext>
            </a:extLst>
          </p:cNvPr>
          <p:cNvSpPr txBox="1">
            <a:spLocks/>
          </p:cNvSpPr>
          <p:nvPr/>
        </p:nvSpPr>
        <p:spPr>
          <a:xfrm>
            <a:off x="838200" y="1825625"/>
            <a:ext cx="5181600" cy="4351338"/>
          </a:xfrm>
          <a:prstGeom prst="rect">
            <a:avLst/>
          </a:prstGeom>
        </p:spPr>
        <p:txBody>
          <a:bodyPr>
            <a:normAutofit/>
          </a:bodyPr>
          <a:lstStyle>
            <a:defPPr>
              <a:defRPr lang="en-US"/>
            </a:defPPr>
            <a:lvl1pPr marL="0" indent="-228600" algn="l" defTabSz="1219170" rtl="0" eaLnBrk="1" latinLnBrk="0" hangingPunct="1">
              <a:lnSpc>
                <a:spcPct val="90000"/>
              </a:lnSpc>
              <a:spcBef>
                <a:spcPts val="1000"/>
              </a:spcBef>
              <a:buFont typeface="Arial" panose="020B0604020202020204" pitchFamily="34" charset="0"/>
              <a:buChar char="•"/>
              <a:defRPr sz="2400" kern="1200">
                <a:solidFill>
                  <a:schemeClr val="tx1"/>
                </a:solidFill>
                <a:latin typeface="+mn-lt"/>
                <a:ea typeface="+mn-ea"/>
                <a:cs typeface="+mn-cs"/>
              </a:defRPr>
            </a:lvl1pPr>
            <a:lvl2pPr marL="609585" indent="-228600" algn="l" defTabSz="121917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219170" indent="-228600" algn="l" defTabSz="121917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3pPr>
            <a:lvl4pPr marL="1828754" indent="-228600" algn="l" defTabSz="121917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4pPr>
            <a:lvl5pPr marL="2438339" indent="-228600" algn="l" defTabSz="121917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5pPr>
            <a:lvl6pPr marL="3047924" indent="-228600" algn="l" defTabSz="121917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6pPr>
            <a:lvl7pPr marL="3657509" indent="-228600" algn="l" defTabSz="121917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7pPr>
            <a:lvl8pPr marL="4267093" indent="-228600" algn="l" defTabSz="121917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8pPr>
            <a:lvl9pPr marL="4876678" indent="-228600" algn="l" defTabSz="121917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9pPr>
          </a:lstStyle>
          <a:p>
            <a:r>
              <a:rPr lang="en-US" sz="2667" dirty="0">
                <a:latin typeface="Times New Roman" pitchFamily="18" charset="0"/>
                <a:cs typeface="Times New Roman" pitchFamily="18" charset="0"/>
              </a:rPr>
              <a:t>Political: Brexit can be mentioned as a prominent influencing factor for the firm</a:t>
            </a:r>
          </a:p>
          <a:p>
            <a:r>
              <a:rPr lang="en-US" sz="2667" dirty="0">
                <a:latin typeface="Times New Roman" pitchFamily="18" charset="0"/>
                <a:cs typeface="Times New Roman" pitchFamily="18" charset="0"/>
              </a:rPr>
              <a:t>Economic: Brexit has essentially created a possibility of facing economic turmoil</a:t>
            </a:r>
          </a:p>
          <a:p>
            <a:r>
              <a:rPr lang="en-US" sz="2667" dirty="0">
                <a:latin typeface="Times New Roman" pitchFamily="18" charset="0"/>
                <a:cs typeface="Times New Roman" pitchFamily="18" charset="0"/>
              </a:rPr>
              <a:t>Social: Import tax obligation of firms can be higher </a:t>
            </a:r>
          </a:p>
        </p:txBody>
      </p:sp>
      <p:pic>
        <p:nvPicPr>
          <p:cNvPr id="2" name="Picture 2">
            <a:extLst>
              <a:ext uri="{FF2B5EF4-FFF2-40B4-BE49-F238E27FC236}">
                <a16:creationId xmlns:a16="http://schemas.microsoft.com/office/drawing/2014/main" id="{4EEA8E58-DB3F-D241-ACAB-D7C55D11E020}"/>
              </a:ext>
            </a:extLst>
          </p:cNvPr>
          <p:cNvPicPr>
            <a:picLocks noChangeAspect="1" noChangeArrowheads="1"/>
          </p:cNvPicPr>
          <p:nvPr/>
        </p:nvPicPr>
        <p:blipFill>
          <a:blip r:embed="rId2"/>
          <a:srcRect/>
          <a:stretch>
            <a:fillRect/>
          </a:stretch>
        </p:blipFill>
        <p:spPr bwMode="auto">
          <a:xfrm>
            <a:off x="6450419" y="1600201"/>
            <a:ext cx="5174512" cy="4525433"/>
          </a:xfrm>
          <a:prstGeom prst="rect">
            <a:avLst/>
          </a:prstGeom>
          <a:noFill/>
          <a:ln w="9525">
            <a:noFill/>
            <a:miter lim="800000"/>
            <a:headEnd/>
            <a:tailEnd/>
          </a:ln>
          <a:effectLst/>
        </p:spPr>
      </p:pic>
    </p:spTree>
    <p:extLst>
      <p:ext uri="{BB962C8B-B14F-4D97-AF65-F5344CB8AC3E}">
        <p14:creationId xmlns:p14="http://schemas.microsoft.com/office/powerpoint/2010/main" val="306722700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641AF4FC-BF19-4996-9E1D-D650D761404C}"/>
              </a:ext>
            </a:extLst>
          </p:cNvPr>
          <p:cNvSpPr/>
          <p:nvPr/>
        </p:nvSpPr>
        <p:spPr>
          <a:xfrm>
            <a:off x="753035" y="502025"/>
            <a:ext cx="10076330" cy="4154984"/>
          </a:xfrm>
          <a:prstGeom prst="rect">
            <a:avLst/>
          </a:prstGeom>
        </p:spPr>
        <p:txBody>
          <a:bodyPr wrap="square">
            <a:spAutoFit/>
          </a:bodyPr>
          <a:lstStyle/>
          <a:p>
            <a:r>
              <a:rPr lang="en-US" sz="2800" dirty="0">
                <a:latin typeface="Arial" panose="020B0604020202020204" pitchFamily="34" charset="0"/>
                <a:cs typeface="Arial" panose="020B0604020202020204" pitchFamily="34" charset="0"/>
              </a:rPr>
              <a:t>Technological: </a:t>
            </a:r>
          </a:p>
          <a:p>
            <a:endParaRPr lang="en-US" sz="2000" dirty="0">
              <a:latin typeface="Arial" panose="020B0604020202020204" pitchFamily="34" charset="0"/>
              <a:cs typeface="Arial" panose="020B0604020202020204" pitchFamily="34" charset="0"/>
            </a:endParaRPr>
          </a:p>
          <a:p>
            <a:r>
              <a:rPr lang="en-US" sz="2000" dirty="0">
                <a:latin typeface="Arial" panose="020B0604020202020204" pitchFamily="34" charset="0"/>
                <a:cs typeface="Arial" panose="020B0604020202020204" pitchFamily="34" charset="0"/>
              </a:rPr>
              <a:t>technical advancement is noticed to facilitate performance of financial and security sector in many ways</a:t>
            </a:r>
            <a:endParaRPr lang="en-GB" sz="2000" dirty="0">
              <a:latin typeface="Arial" panose="020B0604020202020204" pitchFamily="34" charset="0"/>
              <a:cs typeface="Arial" panose="020B0604020202020204" pitchFamily="34" charset="0"/>
            </a:endParaRPr>
          </a:p>
          <a:p>
            <a:r>
              <a:rPr lang="en-US" sz="2800" dirty="0">
                <a:latin typeface="Arial" panose="020B0604020202020204" pitchFamily="34" charset="0"/>
                <a:cs typeface="Arial" panose="020B0604020202020204" pitchFamily="34" charset="0"/>
              </a:rPr>
              <a:t>Legal</a:t>
            </a:r>
            <a:r>
              <a:rPr lang="en-US" sz="2000" dirty="0">
                <a:latin typeface="Arial" panose="020B0604020202020204" pitchFamily="34" charset="0"/>
                <a:cs typeface="Arial" panose="020B0604020202020204" pitchFamily="34" charset="0"/>
              </a:rPr>
              <a:t>: </a:t>
            </a:r>
          </a:p>
          <a:p>
            <a:endParaRPr lang="en-US" sz="2000" dirty="0">
              <a:latin typeface="Arial" panose="020B0604020202020204" pitchFamily="34" charset="0"/>
              <a:cs typeface="Arial" panose="020B0604020202020204" pitchFamily="34" charset="0"/>
            </a:endParaRPr>
          </a:p>
          <a:p>
            <a:r>
              <a:rPr lang="en-US" sz="2000" dirty="0">
                <a:latin typeface="Arial" panose="020B0604020202020204" pitchFamily="34" charset="0"/>
                <a:cs typeface="Arial" panose="020B0604020202020204" pitchFamily="34" charset="0"/>
              </a:rPr>
              <a:t>The probation of antitrust laws is often considered a concern for market players with higher market share</a:t>
            </a:r>
            <a:endParaRPr lang="en-GB" sz="2000" dirty="0">
              <a:latin typeface="Arial" panose="020B0604020202020204" pitchFamily="34" charset="0"/>
              <a:cs typeface="Arial" panose="020B0604020202020204" pitchFamily="34" charset="0"/>
            </a:endParaRPr>
          </a:p>
          <a:p>
            <a:r>
              <a:rPr lang="en-US" sz="2800" dirty="0">
                <a:latin typeface="Arial" panose="020B0604020202020204" pitchFamily="34" charset="0"/>
                <a:cs typeface="Arial" panose="020B0604020202020204" pitchFamily="34" charset="0"/>
              </a:rPr>
              <a:t>Environmental</a:t>
            </a:r>
            <a:r>
              <a:rPr lang="en-US" sz="2000" dirty="0">
                <a:latin typeface="Arial" panose="020B0604020202020204" pitchFamily="34" charset="0"/>
                <a:cs typeface="Arial" panose="020B0604020202020204" pitchFamily="34" charset="0"/>
              </a:rPr>
              <a:t>:</a:t>
            </a:r>
          </a:p>
          <a:p>
            <a:endParaRPr lang="en-US" sz="2000" dirty="0">
              <a:latin typeface="Arial" panose="020B0604020202020204" pitchFamily="34" charset="0"/>
              <a:cs typeface="Arial" panose="020B0604020202020204" pitchFamily="34" charset="0"/>
            </a:endParaRPr>
          </a:p>
          <a:p>
            <a:r>
              <a:rPr lang="en-US" sz="2000" dirty="0">
                <a:latin typeface="Arial" panose="020B0604020202020204" pitchFamily="34" charset="0"/>
                <a:cs typeface="Arial" panose="020B0604020202020204" pitchFamily="34" charset="0"/>
              </a:rPr>
              <a:t> Firms need to develop corporate values that regard sustainability, and promote environmental protection. </a:t>
            </a:r>
          </a:p>
        </p:txBody>
      </p:sp>
    </p:spTree>
    <p:extLst>
      <p:ext uri="{BB962C8B-B14F-4D97-AF65-F5344CB8AC3E}">
        <p14:creationId xmlns:p14="http://schemas.microsoft.com/office/powerpoint/2010/main" val="278848305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DF2882-CFCD-48C8-A69C-EBA282473DC2}"/>
              </a:ext>
            </a:extLst>
          </p:cNvPr>
          <p:cNvSpPr>
            <a:spLocks noGrp="1"/>
          </p:cNvSpPr>
          <p:nvPr>
            <p:ph type="ctrTitle"/>
          </p:nvPr>
        </p:nvSpPr>
        <p:spPr>
          <a:xfrm>
            <a:off x="4091069" y="671119"/>
            <a:ext cx="2722927" cy="356533"/>
          </a:xfrm>
          <a:solidFill>
            <a:schemeClr val="bg1"/>
          </a:solidFill>
        </p:spPr>
        <p:txBody>
          <a:bodyPr/>
          <a:lstStyle/>
          <a:p>
            <a:r>
              <a:rPr lang="en-GB" sz="2400" dirty="0"/>
              <a:t>Management team</a:t>
            </a:r>
          </a:p>
        </p:txBody>
      </p:sp>
      <p:pic>
        <p:nvPicPr>
          <p:cNvPr id="4" name="Picture 3">
            <a:extLst>
              <a:ext uri="{FF2B5EF4-FFF2-40B4-BE49-F238E27FC236}">
                <a16:creationId xmlns:a16="http://schemas.microsoft.com/office/drawing/2014/main" id="{5E7E83C4-2198-4E3F-B3F8-3CACE0FCEF14}"/>
              </a:ext>
            </a:extLst>
          </p:cNvPr>
          <p:cNvPicPr>
            <a:picLocks noChangeAspect="1"/>
          </p:cNvPicPr>
          <p:nvPr/>
        </p:nvPicPr>
        <p:blipFill>
          <a:blip r:embed="rId2"/>
          <a:stretch>
            <a:fillRect/>
          </a:stretch>
        </p:blipFill>
        <p:spPr>
          <a:xfrm>
            <a:off x="2446867" y="1027652"/>
            <a:ext cx="6011333" cy="4078681"/>
          </a:xfrm>
          <a:prstGeom prst="rect">
            <a:avLst/>
          </a:prstGeom>
        </p:spPr>
      </p:pic>
      <p:sp>
        <p:nvSpPr>
          <p:cNvPr id="5" name="Title 1">
            <a:extLst>
              <a:ext uri="{FF2B5EF4-FFF2-40B4-BE49-F238E27FC236}">
                <a16:creationId xmlns:a16="http://schemas.microsoft.com/office/drawing/2014/main" id="{74B96C5B-2715-47C2-8696-CD658ED605C1}"/>
              </a:ext>
            </a:extLst>
          </p:cNvPr>
          <p:cNvSpPr txBox="1">
            <a:spLocks/>
          </p:cNvSpPr>
          <p:nvPr/>
        </p:nvSpPr>
        <p:spPr>
          <a:xfrm>
            <a:off x="832931" y="4436533"/>
            <a:ext cx="8596668" cy="1286934"/>
          </a:xfrm>
          <a:prstGeom prst="rect">
            <a:avLst/>
          </a:prstGeom>
        </p:spPr>
        <p:txBody>
          <a:bodyPr vert="horz" lIns="91440" tIns="45720" rIns="91440" bIns="45720" rtlCol="0" anchor="b">
            <a:normAutofit/>
          </a:bodyPr>
          <a:lstStyle>
            <a:lvl1pPr algn="r" defTabSz="457200" rtl="0" eaLnBrk="1" latinLnBrk="0" hangingPunct="1">
              <a:spcBef>
                <a:spcPct val="0"/>
              </a:spcBef>
              <a:buNone/>
              <a:defRPr sz="54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GB" sz="2000" dirty="0">
                <a:solidFill>
                  <a:schemeClr val="tx1"/>
                </a:solidFill>
              </a:rPr>
              <a:t>Management team is very important part of business. Because of management team always responsible for business running for success.</a:t>
            </a:r>
          </a:p>
        </p:txBody>
      </p:sp>
      <p:sp>
        <p:nvSpPr>
          <p:cNvPr id="6" name="TextBox 5">
            <a:extLst>
              <a:ext uri="{FF2B5EF4-FFF2-40B4-BE49-F238E27FC236}">
                <a16:creationId xmlns:a16="http://schemas.microsoft.com/office/drawing/2014/main" id="{18DBEE83-4E79-4AF1-8C9A-C913063B44C7}"/>
              </a:ext>
            </a:extLst>
          </p:cNvPr>
          <p:cNvSpPr txBox="1"/>
          <p:nvPr/>
        </p:nvSpPr>
        <p:spPr>
          <a:xfrm>
            <a:off x="5459506" y="2124635"/>
            <a:ext cx="184731" cy="369332"/>
          </a:xfrm>
          <a:prstGeom prst="rect">
            <a:avLst/>
          </a:prstGeom>
          <a:noFill/>
        </p:spPr>
        <p:txBody>
          <a:bodyPr wrap="none" rtlCol="0">
            <a:spAutoFit/>
          </a:bodyPr>
          <a:lstStyle/>
          <a:p>
            <a:endParaRPr lang="en-GB" dirty="0"/>
          </a:p>
        </p:txBody>
      </p:sp>
      <p:sp>
        <p:nvSpPr>
          <p:cNvPr id="7" name="TextBox 6">
            <a:extLst>
              <a:ext uri="{FF2B5EF4-FFF2-40B4-BE49-F238E27FC236}">
                <a16:creationId xmlns:a16="http://schemas.microsoft.com/office/drawing/2014/main" id="{6452026E-A6E6-4E30-947C-266D5F9F37E9}"/>
              </a:ext>
            </a:extLst>
          </p:cNvPr>
          <p:cNvSpPr txBox="1"/>
          <p:nvPr/>
        </p:nvSpPr>
        <p:spPr>
          <a:xfrm>
            <a:off x="5316071" y="1882588"/>
            <a:ext cx="779929" cy="503803"/>
          </a:xfrm>
          <a:prstGeom prst="rect">
            <a:avLst/>
          </a:prstGeom>
          <a:noFill/>
        </p:spPr>
        <p:txBody>
          <a:bodyPr wrap="square" rtlCol="0">
            <a:spAutoFit/>
          </a:bodyPr>
          <a:lstStyle/>
          <a:p>
            <a:endParaRPr lang="en-GB" dirty="0"/>
          </a:p>
        </p:txBody>
      </p:sp>
    </p:spTree>
    <p:extLst>
      <p:ext uri="{BB962C8B-B14F-4D97-AF65-F5344CB8AC3E}">
        <p14:creationId xmlns:p14="http://schemas.microsoft.com/office/powerpoint/2010/main" val="104424720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6385E4FA-D500-4A62-BFD0-8A4292EDD394}"/>
              </a:ext>
            </a:extLst>
          </p:cNvPr>
          <p:cNvSpPr>
            <a:spLocks noGrp="1"/>
          </p:cNvSpPr>
          <p:nvPr>
            <p:ph type="title"/>
          </p:nvPr>
        </p:nvSpPr>
        <p:spPr>
          <a:xfrm>
            <a:off x="1208014" y="648857"/>
            <a:ext cx="6891702" cy="5845075"/>
          </a:xfrm>
        </p:spPr>
        <p:txBody>
          <a:bodyPr>
            <a:normAutofit/>
          </a:bodyPr>
          <a:lstStyle/>
          <a:p>
            <a:r>
              <a:rPr lang="en-GB" dirty="0"/>
              <a:t>              </a:t>
            </a:r>
            <a:r>
              <a:rPr lang="en-GB" dirty="0">
                <a:solidFill>
                  <a:schemeClr val="tx1"/>
                </a:solidFill>
              </a:rPr>
              <a:t>Organizational chart </a:t>
            </a:r>
          </a:p>
        </p:txBody>
      </p:sp>
      <p:graphicFrame>
        <p:nvGraphicFramePr>
          <p:cNvPr id="5" name="Content Placeholder 7">
            <a:extLst>
              <a:ext uri="{FF2B5EF4-FFF2-40B4-BE49-F238E27FC236}">
                <a16:creationId xmlns:a16="http://schemas.microsoft.com/office/drawing/2014/main" id="{91136279-C80B-4020-9B8C-73BB0CE7B1A4}"/>
              </a:ext>
            </a:extLst>
          </p:cNvPr>
          <p:cNvGraphicFramePr>
            <a:graphicFrameLocks noGrp="1"/>
          </p:cNvGraphicFramePr>
          <p:nvPr>
            <p:ph idx="1"/>
          </p:nvPr>
        </p:nvGraphicFramePr>
        <p:xfrm>
          <a:off x="1535185" y="1971413"/>
          <a:ext cx="7172587" cy="336398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7" name="Rectangle 6">
            <a:extLst>
              <a:ext uri="{FF2B5EF4-FFF2-40B4-BE49-F238E27FC236}">
                <a16:creationId xmlns:a16="http://schemas.microsoft.com/office/drawing/2014/main" id="{7B8F4806-1378-4147-A191-3063B228409C}"/>
              </a:ext>
            </a:extLst>
          </p:cNvPr>
          <p:cNvSpPr/>
          <p:nvPr/>
        </p:nvSpPr>
        <p:spPr>
          <a:xfrm>
            <a:off x="2073478" y="5562811"/>
            <a:ext cx="6096000" cy="646331"/>
          </a:xfrm>
          <a:prstGeom prst="rect">
            <a:avLst/>
          </a:prstGeom>
        </p:spPr>
        <p:txBody>
          <a:bodyPr>
            <a:spAutoFit/>
          </a:bodyPr>
          <a:lstStyle/>
          <a:p>
            <a:r>
              <a:rPr lang="en-GB" dirty="0"/>
              <a:t>Most of the company follow the organizational chart because of easy to work . </a:t>
            </a:r>
          </a:p>
        </p:txBody>
      </p:sp>
    </p:spTree>
    <p:extLst>
      <p:ext uri="{BB962C8B-B14F-4D97-AF65-F5344CB8AC3E}">
        <p14:creationId xmlns:p14="http://schemas.microsoft.com/office/powerpoint/2010/main" val="63067185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3">
            <a:extLst>
              <a:ext uri="{FF2B5EF4-FFF2-40B4-BE49-F238E27FC236}">
                <a16:creationId xmlns:a16="http://schemas.microsoft.com/office/drawing/2014/main" id="{0C530131-F5C5-4535-8140-BE0149EA5C68}"/>
              </a:ext>
            </a:extLst>
          </p:cNvPr>
          <p:cNvGraphicFramePr>
            <a:graphicFrameLocks noGrp="1"/>
          </p:cNvGraphicFramePr>
          <p:nvPr/>
        </p:nvGraphicFramePr>
        <p:xfrm>
          <a:off x="1109211" y="4057280"/>
          <a:ext cx="8128000" cy="1713144"/>
        </p:xfrm>
        <a:graphic>
          <a:graphicData uri="http://schemas.openxmlformats.org/drawingml/2006/table">
            <a:tbl>
              <a:tblPr firstRow="1" bandRow="1">
                <a:tableStyleId>{5C22544A-7EE6-4342-B048-85BDC9FD1C3A}</a:tableStyleId>
              </a:tblPr>
              <a:tblGrid>
                <a:gridCol w="1625600">
                  <a:extLst>
                    <a:ext uri="{9D8B030D-6E8A-4147-A177-3AD203B41FA5}">
                      <a16:colId xmlns:a16="http://schemas.microsoft.com/office/drawing/2014/main" val="3408780425"/>
                    </a:ext>
                  </a:extLst>
                </a:gridCol>
                <a:gridCol w="1625600">
                  <a:extLst>
                    <a:ext uri="{9D8B030D-6E8A-4147-A177-3AD203B41FA5}">
                      <a16:colId xmlns:a16="http://schemas.microsoft.com/office/drawing/2014/main" val="1373806334"/>
                    </a:ext>
                  </a:extLst>
                </a:gridCol>
                <a:gridCol w="1625600">
                  <a:extLst>
                    <a:ext uri="{9D8B030D-6E8A-4147-A177-3AD203B41FA5}">
                      <a16:colId xmlns:a16="http://schemas.microsoft.com/office/drawing/2014/main" val="1423665824"/>
                    </a:ext>
                  </a:extLst>
                </a:gridCol>
                <a:gridCol w="1625600">
                  <a:extLst>
                    <a:ext uri="{9D8B030D-6E8A-4147-A177-3AD203B41FA5}">
                      <a16:colId xmlns:a16="http://schemas.microsoft.com/office/drawing/2014/main" val="687579237"/>
                    </a:ext>
                  </a:extLst>
                </a:gridCol>
                <a:gridCol w="1625600">
                  <a:extLst>
                    <a:ext uri="{9D8B030D-6E8A-4147-A177-3AD203B41FA5}">
                      <a16:colId xmlns:a16="http://schemas.microsoft.com/office/drawing/2014/main" val="3414500154"/>
                    </a:ext>
                  </a:extLst>
                </a:gridCol>
              </a:tblGrid>
              <a:tr h="571048">
                <a:tc>
                  <a:txBody>
                    <a:bodyPr/>
                    <a:lstStyle/>
                    <a:p>
                      <a:r>
                        <a:rPr lang="en-GB" dirty="0"/>
                        <a:t>YEAR 1</a:t>
                      </a:r>
                    </a:p>
                  </a:txBody>
                  <a:tcPr/>
                </a:tc>
                <a:tc>
                  <a:txBody>
                    <a:bodyPr/>
                    <a:lstStyle/>
                    <a:p>
                      <a:r>
                        <a:rPr lang="en-GB" dirty="0"/>
                        <a:t>YEAR 2</a:t>
                      </a:r>
                    </a:p>
                  </a:txBody>
                  <a:tcPr/>
                </a:tc>
                <a:tc>
                  <a:txBody>
                    <a:bodyPr/>
                    <a:lstStyle/>
                    <a:p>
                      <a:r>
                        <a:rPr lang="en-GB" dirty="0"/>
                        <a:t>YEAR 3</a:t>
                      </a:r>
                    </a:p>
                  </a:txBody>
                  <a:tcPr/>
                </a:tc>
                <a:tc>
                  <a:txBody>
                    <a:bodyPr/>
                    <a:lstStyle/>
                    <a:p>
                      <a:r>
                        <a:rPr lang="en-GB" dirty="0"/>
                        <a:t>YEAR 4</a:t>
                      </a:r>
                    </a:p>
                  </a:txBody>
                  <a:tcPr/>
                </a:tc>
                <a:tc>
                  <a:txBody>
                    <a:bodyPr/>
                    <a:lstStyle/>
                    <a:p>
                      <a:r>
                        <a:rPr lang="en-GB" dirty="0"/>
                        <a:t>YEAR 5</a:t>
                      </a:r>
                    </a:p>
                  </a:txBody>
                  <a:tcPr/>
                </a:tc>
                <a:extLst>
                  <a:ext uri="{0D108BD9-81ED-4DB2-BD59-A6C34878D82A}">
                    <a16:rowId xmlns:a16="http://schemas.microsoft.com/office/drawing/2014/main" val="2416821296"/>
                  </a:ext>
                </a:extLst>
              </a:tr>
              <a:tr h="571048">
                <a:tc>
                  <a:txBody>
                    <a:bodyPr/>
                    <a:lstStyle/>
                    <a:p>
                      <a:r>
                        <a:rPr lang="en-GB" dirty="0"/>
                        <a:t>EMPLOYER 2</a:t>
                      </a:r>
                    </a:p>
                  </a:txBody>
                  <a:tcPr/>
                </a:tc>
                <a:tc>
                  <a:txBody>
                    <a:bodyPr/>
                    <a:lstStyle/>
                    <a:p>
                      <a:r>
                        <a:rPr lang="en-GB" dirty="0"/>
                        <a:t>EMPLOYER 3</a:t>
                      </a:r>
                    </a:p>
                  </a:txBody>
                  <a:tcPr/>
                </a:tc>
                <a:tc>
                  <a:txBody>
                    <a:bodyPr/>
                    <a:lstStyle/>
                    <a:p>
                      <a:r>
                        <a:rPr lang="en-GB" dirty="0"/>
                        <a:t>EMPLOYER 5</a:t>
                      </a:r>
                    </a:p>
                  </a:txBody>
                  <a:tcPr/>
                </a:tc>
                <a:tc>
                  <a:txBody>
                    <a:bodyPr/>
                    <a:lstStyle/>
                    <a:p>
                      <a:r>
                        <a:rPr lang="en-GB" dirty="0"/>
                        <a:t>EMPLOYER 6</a:t>
                      </a:r>
                    </a:p>
                  </a:txBody>
                  <a:tcPr/>
                </a:tc>
                <a:tc>
                  <a:txBody>
                    <a:bodyPr/>
                    <a:lstStyle/>
                    <a:p>
                      <a:r>
                        <a:rPr lang="en-GB" dirty="0"/>
                        <a:t>EMPLOYER 8</a:t>
                      </a:r>
                    </a:p>
                  </a:txBody>
                  <a:tcPr/>
                </a:tc>
                <a:extLst>
                  <a:ext uri="{0D108BD9-81ED-4DB2-BD59-A6C34878D82A}">
                    <a16:rowId xmlns:a16="http://schemas.microsoft.com/office/drawing/2014/main" val="890558658"/>
                  </a:ext>
                </a:extLst>
              </a:tr>
              <a:tr h="571048">
                <a:tc>
                  <a:txBody>
                    <a:bodyPr/>
                    <a:lstStyle/>
                    <a:p>
                      <a:endParaRPr lang="en-GB" dirty="0"/>
                    </a:p>
                  </a:txBody>
                  <a:tcPr/>
                </a:tc>
                <a:tc>
                  <a:txBody>
                    <a:bodyPr/>
                    <a:lstStyle/>
                    <a:p>
                      <a:endParaRPr lang="en-GB"/>
                    </a:p>
                  </a:txBody>
                  <a:tcPr/>
                </a:tc>
                <a:tc>
                  <a:txBody>
                    <a:bodyPr/>
                    <a:lstStyle/>
                    <a:p>
                      <a:endParaRPr lang="en-GB" dirty="0"/>
                    </a:p>
                  </a:txBody>
                  <a:tcPr/>
                </a:tc>
                <a:tc>
                  <a:txBody>
                    <a:bodyPr/>
                    <a:lstStyle/>
                    <a:p>
                      <a:endParaRPr lang="en-GB"/>
                    </a:p>
                  </a:txBody>
                  <a:tcPr/>
                </a:tc>
                <a:tc>
                  <a:txBody>
                    <a:bodyPr/>
                    <a:lstStyle/>
                    <a:p>
                      <a:endParaRPr lang="en-GB" dirty="0"/>
                    </a:p>
                  </a:txBody>
                  <a:tcPr/>
                </a:tc>
                <a:extLst>
                  <a:ext uri="{0D108BD9-81ED-4DB2-BD59-A6C34878D82A}">
                    <a16:rowId xmlns:a16="http://schemas.microsoft.com/office/drawing/2014/main" val="1821852211"/>
                  </a:ext>
                </a:extLst>
              </a:tr>
            </a:tbl>
          </a:graphicData>
        </a:graphic>
      </p:graphicFrame>
      <p:sp>
        <p:nvSpPr>
          <p:cNvPr id="5" name="Rectangle 4">
            <a:extLst>
              <a:ext uri="{FF2B5EF4-FFF2-40B4-BE49-F238E27FC236}">
                <a16:creationId xmlns:a16="http://schemas.microsoft.com/office/drawing/2014/main" id="{E9CCA421-D473-49B7-9E81-E1A41B8C24AD}"/>
              </a:ext>
            </a:extLst>
          </p:cNvPr>
          <p:cNvSpPr/>
          <p:nvPr/>
        </p:nvSpPr>
        <p:spPr>
          <a:xfrm>
            <a:off x="2125211" y="2228671"/>
            <a:ext cx="6096000" cy="1200329"/>
          </a:xfrm>
          <a:prstGeom prst="rect">
            <a:avLst/>
          </a:prstGeom>
        </p:spPr>
        <p:txBody>
          <a:bodyPr>
            <a:spAutoFit/>
          </a:bodyPr>
          <a:lstStyle/>
          <a:p>
            <a:r>
              <a:rPr lang="en-GB" dirty="0"/>
              <a:t> Human resource management is very important part of the business. This department focused for business portfolio. Business can be success on pre plan and work properly.</a:t>
            </a:r>
          </a:p>
        </p:txBody>
      </p:sp>
      <p:sp>
        <p:nvSpPr>
          <p:cNvPr id="6" name="Title 5">
            <a:extLst>
              <a:ext uri="{FF2B5EF4-FFF2-40B4-BE49-F238E27FC236}">
                <a16:creationId xmlns:a16="http://schemas.microsoft.com/office/drawing/2014/main" id="{0936D709-DB46-46D2-84D3-894582C45A62}"/>
              </a:ext>
            </a:extLst>
          </p:cNvPr>
          <p:cNvSpPr>
            <a:spLocks noGrp="1"/>
          </p:cNvSpPr>
          <p:nvPr>
            <p:ph type="title"/>
          </p:nvPr>
        </p:nvSpPr>
        <p:spPr>
          <a:xfrm>
            <a:off x="2267436" y="620394"/>
            <a:ext cx="6249798" cy="738934"/>
          </a:xfrm>
        </p:spPr>
        <p:txBody>
          <a:bodyPr>
            <a:normAutofit fontScale="90000"/>
          </a:bodyPr>
          <a:lstStyle/>
          <a:p>
            <a:r>
              <a:rPr lang="en-GB" dirty="0">
                <a:solidFill>
                  <a:schemeClr val="tx1"/>
                </a:solidFill>
              </a:rPr>
              <a:t>HUMAN RESOURCE MANAGEMENT</a:t>
            </a:r>
          </a:p>
        </p:txBody>
      </p:sp>
    </p:spTree>
    <p:extLst>
      <p:ext uri="{BB962C8B-B14F-4D97-AF65-F5344CB8AC3E}">
        <p14:creationId xmlns:p14="http://schemas.microsoft.com/office/powerpoint/2010/main" val="398723987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584B2740-DE4C-4E5D-A518-06C0D1C9CABB}"/>
              </a:ext>
            </a:extLst>
          </p:cNvPr>
          <p:cNvSpPr/>
          <p:nvPr/>
        </p:nvSpPr>
        <p:spPr>
          <a:xfrm>
            <a:off x="1673411" y="1541955"/>
            <a:ext cx="8032377" cy="3970318"/>
          </a:xfrm>
          <a:prstGeom prst="rect">
            <a:avLst/>
          </a:prstGeom>
        </p:spPr>
        <p:txBody>
          <a:bodyPr wrap="square">
            <a:spAutoFit/>
          </a:bodyPr>
          <a:lstStyle/>
          <a:p>
            <a:pPr marL="285750" indent="-285750">
              <a:buFont typeface="Arial" panose="020B0604020202020204" pitchFamily="34" charset="0"/>
              <a:buChar char="•"/>
            </a:pPr>
            <a:r>
              <a:rPr lang="en-US" dirty="0"/>
              <a:t>Total Budget: 150,000 Pounds</a:t>
            </a:r>
          </a:p>
          <a:p>
            <a:pPr marL="285750" indent="-285750">
              <a:buFont typeface="Arial" panose="020B0604020202020204" pitchFamily="34" charset="0"/>
              <a:buChar char="•"/>
            </a:pPr>
            <a:endParaRPr lang="en-US" sz="2000" dirty="0"/>
          </a:p>
          <a:p>
            <a:pPr marL="285750" indent="-285750">
              <a:buFont typeface="Arial" panose="020B0604020202020204" pitchFamily="34" charset="0"/>
              <a:buChar char="•"/>
            </a:pPr>
            <a:r>
              <a:rPr lang="en-US" dirty="0"/>
              <a:t>Monthly expected revenue:</a:t>
            </a:r>
          </a:p>
          <a:p>
            <a:pPr marL="285750" indent="-285750">
              <a:buFont typeface="Arial" panose="020B0604020202020204" pitchFamily="34" charset="0"/>
              <a:buChar char="•"/>
            </a:pPr>
            <a:endParaRPr lang="en-US" dirty="0"/>
          </a:p>
          <a:p>
            <a:pPr marL="742950" lvl="1" indent="-285750">
              <a:buFont typeface="Arial" panose="020B0604020202020204" pitchFamily="34" charset="0"/>
              <a:buChar char="•"/>
            </a:pPr>
            <a:r>
              <a:rPr lang="en-US" dirty="0"/>
              <a:t>Last year revenue: 350,000</a:t>
            </a:r>
          </a:p>
          <a:p>
            <a:pPr marL="742950" lvl="1" indent="-285750">
              <a:buFont typeface="Arial" panose="020B0604020202020204" pitchFamily="34" charset="0"/>
              <a:buChar char="•"/>
            </a:pPr>
            <a:r>
              <a:rPr lang="en-US" dirty="0"/>
              <a:t>This year expected revenue: 390,000</a:t>
            </a:r>
          </a:p>
          <a:p>
            <a:pPr marL="742950" lvl="1" indent="-285750">
              <a:buFont typeface="Arial" panose="020B0604020202020204" pitchFamily="34" charset="0"/>
              <a:buChar char="•"/>
            </a:pPr>
            <a:r>
              <a:rPr lang="en-US" dirty="0"/>
              <a:t>Next year revenue: 450,000</a:t>
            </a:r>
          </a:p>
          <a:p>
            <a:pPr marL="742950" lvl="1" indent="-285750">
              <a:buFont typeface="Arial" panose="020B0604020202020204" pitchFamily="34" charset="0"/>
              <a:buChar char="•"/>
            </a:pPr>
            <a:r>
              <a:rPr lang="en-US" dirty="0"/>
              <a:t>Last year profit: 75,000</a:t>
            </a:r>
          </a:p>
          <a:p>
            <a:pPr marL="742950" lvl="1" indent="-285750">
              <a:buFont typeface="Arial" panose="020B0604020202020204" pitchFamily="34" charset="0"/>
              <a:buChar char="•"/>
            </a:pPr>
            <a:r>
              <a:rPr lang="en-US" dirty="0"/>
              <a:t>This year expected profit: 85,000</a:t>
            </a:r>
          </a:p>
          <a:p>
            <a:pPr marL="742950" lvl="1" indent="-285750">
              <a:buFont typeface="Arial" panose="020B0604020202020204" pitchFamily="34" charset="0"/>
              <a:buChar char="•"/>
            </a:pPr>
            <a:r>
              <a:rPr lang="en-US" dirty="0"/>
              <a:t>Next year expected profit: 95,000</a:t>
            </a:r>
          </a:p>
          <a:p>
            <a:pPr marL="285750" indent="-285750">
              <a:buFont typeface="Arial" panose="020B0604020202020204" pitchFamily="34" charset="0"/>
              <a:buChar char="•"/>
            </a:pPr>
            <a:r>
              <a:rPr lang="en-US" dirty="0"/>
              <a:t>Total guards: 25</a:t>
            </a:r>
          </a:p>
          <a:p>
            <a:pPr marL="285750" indent="-285750">
              <a:buFont typeface="Arial" panose="020B0604020202020204" pitchFamily="34" charset="0"/>
              <a:buChar char="•"/>
            </a:pPr>
            <a:r>
              <a:rPr lang="en-US" dirty="0"/>
              <a:t>Expected yearly Growth revenue: 15%</a:t>
            </a:r>
          </a:p>
          <a:p>
            <a:pPr marL="285750" indent="-285750">
              <a:buFont typeface="Arial" panose="020B0604020202020204" pitchFamily="34" charset="0"/>
              <a:buChar char="•"/>
            </a:pPr>
            <a:endParaRPr lang="en-US" dirty="0"/>
          </a:p>
          <a:p>
            <a:pPr marL="285750" indent="-285750">
              <a:buFont typeface="Arial" panose="020B0604020202020204" pitchFamily="34" charset="0"/>
              <a:buChar char="•"/>
            </a:pPr>
            <a:endParaRPr lang="en-US" dirty="0"/>
          </a:p>
        </p:txBody>
      </p:sp>
      <p:sp>
        <p:nvSpPr>
          <p:cNvPr id="3" name="Rectangle 2">
            <a:extLst>
              <a:ext uri="{FF2B5EF4-FFF2-40B4-BE49-F238E27FC236}">
                <a16:creationId xmlns:a16="http://schemas.microsoft.com/office/drawing/2014/main" id="{91C5E984-8A2D-46CF-B694-021216C10C6C}"/>
              </a:ext>
            </a:extLst>
          </p:cNvPr>
          <p:cNvSpPr/>
          <p:nvPr/>
        </p:nvSpPr>
        <p:spPr>
          <a:xfrm>
            <a:off x="645459" y="886616"/>
            <a:ext cx="6463553" cy="461665"/>
          </a:xfrm>
          <a:prstGeom prst="rect">
            <a:avLst/>
          </a:prstGeom>
        </p:spPr>
        <p:txBody>
          <a:bodyPr wrap="square">
            <a:spAutoFit/>
          </a:bodyPr>
          <a:lstStyle/>
          <a:p>
            <a:r>
              <a:rPr lang="en-US" sz="2400" dirty="0"/>
              <a:t>                        Financial Forecast</a:t>
            </a:r>
            <a:endParaRPr lang="en-GB" sz="2400" dirty="0"/>
          </a:p>
        </p:txBody>
      </p:sp>
    </p:spTree>
    <p:extLst>
      <p:ext uri="{BB962C8B-B14F-4D97-AF65-F5344CB8AC3E}">
        <p14:creationId xmlns:p14="http://schemas.microsoft.com/office/powerpoint/2010/main" val="165893461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1DC253-BEF9-424A-81E1-6C16B6651172}"/>
              </a:ext>
            </a:extLst>
          </p:cNvPr>
          <p:cNvSpPr>
            <a:spLocks noGrp="1"/>
          </p:cNvSpPr>
          <p:nvPr>
            <p:ph type="title"/>
          </p:nvPr>
        </p:nvSpPr>
        <p:spPr>
          <a:xfrm>
            <a:off x="677334" y="609600"/>
            <a:ext cx="8596668" cy="968188"/>
          </a:xfrm>
        </p:spPr>
        <p:txBody>
          <a:bodyPr/>
          <a:lstStyle/>
          <a:p>
            <a:r>
              <a:rPr lang="en-US" dirty="0"/>
              <a:t>             Marketing Advertising </a:t>
            </a:r>
            <a:endParaRPr lang="en-GB" dirty="0"/>
          </a:p>
        </p:txBody>
      </p:sp>
      <p:sp>
        <p:nvSpPr>
          <p:cNvPr id="3" name="Content Placeholder 2">
            <a:extLst>
              <a:ext uri="{FF2B5EF4-FFF2-40B4-BE49-F238E27FC236}">
                <a16:creationId xmlns:a16="http://schemas.microsoft.com/office/drawing/2014/main" id="{3AE7AB46-878C-4B49-8143-96C3DA049C37}"/>
              </a:ext>
            </a:extLst>
          </p:cNvPr>
          <p:cNvSpPr>
            <a:spLocks noGrp="1"/>
          </p:cNvSpPr>
          <p:nvPr>
            <p:ph idx="1"/>
          </p:nvPr>
        </p:nvSpPr>
        <p:spPr/>
        <p:txBody>
          <a:bodyPr/>
          <a:lstStyle/>
          <a:p>
            <a:r>
              <a:rPr lang="en-US" dirty="0"/>
              <a:t>Brand Message: 24/7 protection served.</a:t>
            </a:r>
          </a:p>
          <a:p>
            <a:endParaRPr lang="en-US" dirty="0"/>
          </a:p>
          <a:p>
            <a:r>
              <a:rPr lang="en-US" dirty="0"/>
              <a:t>USP: Around the clock availability </a:t>
            </a:r>
          </a:p>
          <a:p>
            <a:endParaRPr lang="en-US" dirty="0"/>
          </a:p>
          <a:p>
            <a:r>
              <a:rPr lang="en-US" dirty="0"/>
              <a:t>Target Audience: Elite level individuals including celebrities, businessmen, etc.</a:t>
            </a:r>
          </a:p>
          <a:p>
            <a:endParaRPr lang="en-US" dirty="0"/>
          </a:p>
          <a:p>
            <a:r>
              <a:rPr lang="en-US" dirty="0"/>
              <a:t>Platform used: Earned Media (Digital penetration)</a:t>
            </a:r>
          </a:p>
          <a:p>
            <a:endParaRPr lang="en-GB" dirty="0"/>
          </a:p>
        </p:txBody>
      </p:sp>
    </p:spTree>
    <p:extLst>
      <p:ext uri="{BB962C8B-B14F-4D97-AF65-F5344CB8AC3E}">
        <p14:creationId xmlns:p14="http://schemas.microsoft.com/office/powerpoint/2010/main" val="77340834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C20E0F-8AE9-48A1-B9D1-3BE2B7C319F1}"/>
              </a:ext>
            </a:extLst>
          </p:cNvPr>
          <p:cNvSpPr txBox="1">
            <a:spLocks/>
          </p:cNvSpPr>
          <p:nvPr/>
        </p:nvSpPr>
        <p:spPr>
          <a:xfrm>
            <a:off x="677333" y="609599"/>
            <a:ext cx="9246595" cy="2151529"/>
          </a:xfrm>
          <a:prstGeom prst="rect">
            <a:avLst/>
          </a:prstGeom>
        </p:spPr>
        <p:txBody>
          <a:bodyPr>
            <a:normAutofit/>
          </a:bodyPr>
          <a:lst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a:lstStyle>
          <a:p>
            <a:r>
              <a:rPr lang="en-GB" sz="2400" dirty="0">
                <a:solidFill>
                  <a:schemeClr val="tx1"/>
                </a:solidFill>
              </a:rPr>
              <a:t>Conclusion</a:t>
            </a:r>
            <a:br>
              <a:rPr lang="en-GB" sz="2400" dirty="0">
                <a:solidFill>
                  <a:schemeClr val="tx1"/>
                </a:solidFill>
              </a:rPr>
            </a:br>
            <a:br>
              <a:rPr lang="en-GB" sz="1800" dirty="0">
                <a:solidFill>
                  <a:schemeClr val="tx1"/>
                </a:solidFill>
                <a:latin typeface="Arial" panose="020B0604020202020204" pitchFamily="34" charset="0"/>
                <a:cs typeface="Arial" panose="020B0604020202020204" pitchFamily="34" charset="0"/>
              </a:rPr>
            </a:br>
            <a:r>
              <a:rPr lang="en-GB" sz="1800" dirty="0">
                <a:solidFill>
                  <a:schemeClr val="tx1"/>
                </a:solidFill>
                <a:latin typeface="Arial" panose="020B0604020202020204" pitchFamily="34" charset="0"/>
                <a:cs typeface="Arial" panose="020B0604020202020204" pitchFamily="34" charset="0"/>
              </a:rPr>
              <a:t>We at Eagle Security Limited, belief that our segment in the security industry is healthy because bespoke security is not a saturated sector and the competition is not fears. Also with our yearly turn overs being very good, is only one way the future is looking, which is great.</a:t>
            </a:r>
            <a:endParaRPr lang="en-GB" sz="2400" dirty="0">
              <a:solidFill>
                <a:schemeClr val="tx1"/>
              </a:solidFill>
            </a:endParaRPr>
          </a:p>
        </p:txBody>
      </p:sp>
    </p:spTree>
    <p:extLst>
      <p:ext uri="{BB962C8B-B14F-4D97-AF65-F5344CB8AC3E}">
        <p14:creationId xmlns:p14="http://schemas.microsoft.com/office/powerpoint/2010/main" val="297699468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C7D3AA-EE92-4017-AEE0-4682C4F9922F}"/>
              </a:ext>
            </a:extLst>
          </p:cNvPr>
          <p:cNvSpPr>
            <a:spLocks noGrp="1"/>
          </p:cNvSpPr>
          <p:nvPr>
            <p:ph type="title"/>
          </p:nvPr>
        </p:nvSpPr>
        <p:spPr>
          <a:xfrm>
            <a:off x="677334" y="609599"/>
            <a:ext cx="8596668" cy="3370729"/>
          </a:xfrm>
        </p:spPr>
        <p:txBody>
          <a:bodyPr/>
          <a:lstStyle/>
          <a:p>
            <a:r>
              <a:rPr lang="en-US" dirty="0"/>
              <a:t>                    References</a:t>
            </a:r>
            <a:endParaRPr lang="en-GB" dirty="0"/>
          </a:p>
        </p:txBody>
      </p:sp>
      <p:sp>
        <p:nvSpPr>
          <p:cNvPr id="3" name="Content Placeholder 2">
            <a:extLst>
              <a:ext uri="{FF2B5EF4-FFF2-40B4-BE49-F238E27FC236}">
                <a16:creationId xmlns:a16="http://schemas.microsoft.com/office/drawing/2014/main" id="{366B57A0-9B31-49D2-B069-417B42252C3B}"/>
              </a:ext>
            </a:extLst>
          </p:cNvPr>
          <p:cNvSpPr>
            <a:spLocks noGrp="1"/>
          </p:cNvSpPr>
          <p:nvPr>
            <p:ph idx="1"/>
          </p:nvPr>
        </p:nvSpPr>
        <p:spPr/>
        <p:txBody>
          <a:bodyPr/>
          <a:lstStyle/>
          <a:p>
            <a:r>
              <a:rPr lang="en-US" dirty="0"/>
              <a:t>Jordan, A. S., Ross, W. R., and </a:t>
            </a:r>
            <a:r>
              <a:rPr lang="en-US" dirty="0" err="1"/>
              <a:t>Westerfield</a:t>
            </a:r>
            <a:r>
              <a:rPr lang="en-US" dirty="0"/>
              <a:t>, D. B. (2010) </a:t>
            </a:r>
            <a:r>
              <a:rPr lang="en-US" i="1" dirty="0"/>
              <a:t>Fundamentals of corporate finance,</a:t>
            </a:r>
            <a:r>
              <a:rPr lang="en-US" dirty="0"/>
              <a:t> </a:t>
            </a:r>
            <a:r>
              <a:rPr lang="en-US" i="1" dirty="0"/>
              <a:t>9</a:t>
            </a:r>
            <a:r>
              <a:rPr lang="en-US" i="1" baseline="30000" dirty="0"/>
              <a:t>th</a:t>
            </a:r>
            <a:r>
              <a:rPr lang="en-US" i="1" dirty="0"/>
              <a:t> ed., </a:t>
            </a:r>
            <a:r>
              <a:rPr lang="en-US" dirty="0"/>
              <a:t>Boston: McGraw-Hill Irwin. </a:t>
            </a:r>
          </a:p>
          <a:p>
            <a:r>
              <a:rPr lang="en-US" dirty="0" err="1"/>
              <a:t>Kerin</a:t>
            </a:r>
            <a:r>
              <a:rPr lang="en-US" dirty="0"/>
              <a:t>, R. A. (2012) </a:t>
            </a:r>
            <a:r>
              <a:rPr lang="en-US" i="1" dirty="0"/>
              <a:t>Marketing: The Core</a:t>
            </a:r>
            <a:r>
              <a:rPr lang="en-US" dirty="0"/>
              <a:t>, McGraw-Hill Ryerson. </a:t>
            </a:r>
          </a:p>
          <a:p>
            <a:endParaRPr lang="en-US" dirty="0"/>
          </a:p>
          <a:p>
            <a:endParaRPr lang="en-GB" dirty="0"/>
          </a:p>
        </p:txBody>
      </p:sp>
    </p:spTree>
    <p:extLst>
      <p:ext uri="{BB962C8B-B14F-4D97-AF65-F5344CB8AC3E}">
        <p14:creationId xmlns:p14="http://schemas.microsoft.com/office/powerpoint/2010/main" val="172730075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2">
            <a:extLst>
              <a:ext uri="{FF2B5EF4-FFF2-40B4-BE49-F238E27FC236}">
                <a16:creationId xmlns:a16="http://schemas.microsoft.com/office/drawing/2014/main" id="{A597C5FE-003A-4AC1-B9A2-6839752C7813}"/>
              </a:ext>
            </a:extLst>
          </p:cNvPr>
          <p:cNvSpPr>
            <a:spLocks noGrp="1"/>
          </p:cNvSpPr>
          <p:nvPr/>
        </p:nvSpPr>
        <p:spPr>
          <a:xfrm>
            <a:off x="777937" y="1067225"/>
            <a:ext cx="10636125" cy="4723550"/>
          </a:xfrm>
          <a:prstGeom prst="rect">
            <a:avLst/>
          </a:prstGeom>
        </p:spPr>
        <p:txBody>
          <a:bodyPr vert="horz" lIns="91440" tIns="45720" rIns="91440" bIns="45720" rtlCol="0">
            <a:normAutofit/>
          </a:bodyPr>
          <a:lst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a:lstStyle>
          <a:p>
            <a:pPr marL="0" indent="0" algn="ctr">
              <a:buNone/>
            </a:pPr>
            <a:endParaRPr lang="en-GB" dirty="0">
              <a:latin typeface="Arial" panose="020B0604020202020204" pitchFamily="34" charset="0"/>
              <a:cs typeface="Arial" panose="020B0604020202020204" pitchFamily="34" charset="0"/>
            </a:endParaRPr>
          </a:p>
        </p:txBody>
      </p:sp>
      <p:sp>
        <p:nvSpPr>
          <p:cNvPr id="6" name="TextBox 5">
            <a:extLst>
              <a:ext uri="{FF2B5EF4-FFF2-40B4-BE49-F238E27FC236}">
                <a16:creationId xmlns:a16="http://schemas.microsoft.com/office/drawing/2014/main" id="{D35940E2-990F-4A6D-B357-D1A6BF4D0F18}"/>
              </a:ext>
            </a:extLst>
          </p:cNvPr>
          <p:cNvSpPr txBox="1"/>
          <p:nvPr/>
        </p:nvSpPr>
        <p:spPr>
          <a:xfrm>
            <a:off x="777937" y="2590800"/>
            <a:ext cx="10516596" cy="968278"/>
          </a:xfrm>
          <a:prstGeom prst="rect">
            <a:avLst/>
          </a:prstGeom>
          <a:noFill/>
        </p:spPr>
        <p:txBody>
          <a:bodyPr wrap="square">
            <a:spAutoFit/>
          </a:bodyPr>
          <a:lstStyle/>
          <a:p>
            <a:pPr algn="just">
              <a:lnSpc>
                <a:spcPct val="107000"/>
              </a:lnSpc>
              <a:spcAft>
                <a:spcPts val="800"/>
              </a:spcAft>
            </a:pPr>
            <a:r>
              <a:rPr lang="en-GB" sz="1800" dirty="0">
                <a:effectLst/>
                <a:latin typeface="Calibri" panose="020F0502020204030204" pitchFamily="34" charset="0"/>
                <a:ea typeface="Times New Roman" panose="02020603050405020304" pitchFamily="18" charset="0"/>
                <a:cs typeface="Times New Roman" panose="02020603050405020304" pitchFamily="18" charset="0"/>
              </a:rPr>
              <a:t>• Academy, P. (2019). Marketing Theories - PESTEL Analysis. [online] Professionalacademy.com. Available at: </a:t>
            </a:r>
            <a:r>
              <a:rPr lang="en-GB" sz="1800" dirty="0">
                <a:effectLst/>
                <a:latin typeface="Calibri" panose="020F0502020204030204" pitchFamily="34" charset="0"/>
                <a:ea typeface="Times New Roman" panose="02020603050405020304" pitchFamily="18" charset="0"/>
                <a:cs typeface="Times New Roman" panose="02020603050405020304" pitchFamily="18" charset="0"/>
                <a:hlinkClick r:id="rId2"/>
              </a:rPr>
              <a:t>https://www.professionalacademy.com/blogs-and-advice/marketing-theories---pestel-analysis</a:t>
            </a:r>
            <a:r>
              <a:rPr lang="en-GB" sz="1800" dirty="0">
                <a:effectLst/>
                <a:latin typeface="Calibri" panose="020F0502020204030204" pitchFamily="34" charset="0"/>
                <a:ea typeface="Times New Roman" panose="02020603050405020304" pitchFamily="18" charset="0"/>
                <a:cs typeface="Times New Roman" panose="02020603050405020304" pitchFamily="18" charset="0"/>
              </a:rPr>
              <a:t>, (acessed:27 November 2019</a:t>
            </a:r>
            <a:r>
              <a:rPr lang="en-GB" dirty="0">
                <a:latin typeface="Calibri" panose="020F0502020204030204" pitchFamily="34" charset="0"/>
                <a:ea typeface="Times New Roman" panose="02020603050405020304" pitchFamily="18" charset="0"/>
                <a:cs typeface="Times New Roman" panose="02020603050405020304" pitchFamily="18" charset="0"/>
              </a:rPr>
              <a:t>).</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058511248"/>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MediaServiceKeyPoints xmlns="71af3243-3dd4-4a8d-8c0d-dd76da1f02a5"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1" ma:contentTypeDescription="Create a new document." ma:contentTypeScope="" ma:versionID="9677210f24a1be23c92c90fd886aa0aa">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60e05723c5c1908df1a1a4ebf11d344e"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12C47A85-C19E-4256-8429-038D0FDE2DE5}">
  <ds:schemaRefs>
    <ds:schemaRef ds:uri="http://schemas.microsoft.com/office/2006/metadata/properties"/>
    <ds:schemaRef ds:uri="http://schemas.microsoft.com/office/infopath/2007/PartnerControls"/>
    <ds:schemaRef ds:uri="71af3243-3dd4-4a8d-8c0d-dd76da1f02a5"/>
  </ds:schemaRefs>
</ds:datastoreItem>
</file>

<file path=customXml/itemProps2.xml><?xml version="1.0" encoding="utf-8"?>
<ds:datastoreItem xmlns:ds="http://schemas.openxmlformats.org/officeDocument/2006/customXml" ds:itemID="{DFEF6A1A-C688-4464-AB07-AB68677D0963}">
  <ds:schemaRefs>
    <ds:schemaRef ds:uri="http://schemas.microsoft.com/sharepoint/v3/contenttype/forms"/>
  </ds:schemaRefs>
</ds:datastoreItem>
</file>

<file path=customXml/itemProps3.xml><?xml version="1.0" encoding="utf-8"?>
<ds:datastoreItem xmlns:ds="http://schemas.openxmlformats.org/officeDocument/2006/customXml" ds:itemID="{84178DDC-36E9-4EC8-A11F-9A81F92C036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Facet</Template>
  <TotalTime>0</TotalTime>
  <Words>1309</Words>
  <Application>Microsoft Office PowerPoint</Application>
  <PresentationFormat>Widescreen</PresentationFormat>
  <Paragraphs>182</Paragraphs>
  <Slides>22</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22</vt:i4>
      </vt:variant>
    </vt:vector>
  </HeadingPairs>
  <TitlesOfParts>
    <vt:vector size="28" baseType="lpstr">
      <vt:lpstr>Arial</vt:lpstr>
      <vt:lpstr>Calibri</vt:lpstr>
      <vt:lpstr>Times New Roman</vt:lpstr>
      <vt:lpstr>Trebuchet MS</vt:lpstr>
      <vt:lpstr>Wingdings 3</vt:lpstr>
      <vt:lpstr>Facet</vt:lpstr>
      <vt:lpstr>PowerPoint Presentation</vt:lpstr>
      <vt:lpstr>Abstract  Research shown that security industry in United kingdom is a very lucrative industry and divided in many sectors. This presentation is aim to show how Eagle Security Limited would thrive in the industry by providing bespoke security services. This presentation will also show our management structure and all the necessary steps we would take to achieve success  </vt:lpstr>
      <vt:lpstr>                             Table of Contents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Management team</vt:lpstr>
      <vt:lpstr>              Organizational chart </vt:lpstr>
      <vt:lpstr>HUMAN RESOURCE MANAGEMENT</vt:lpstr>
      <vt:lpstr>PowerPoint Presentation</vt:lpstr>
      <vt:lpstr>             Marketing Advertising </vt:lpstr>
      <vt:lpstr>PowerPoint Presentation</vt:lpstr>
      <vt:lpstr>                    References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Future Celestial Design</dc:title>
  <dc:creator/>
  <cp:lastModifiedBy/>
  <cp:revision>38</cp:revision>
  <dcterms:created xsi:type="dcterms:W3CDTF">2019-04-01T22:39:36Z</dcterms:created>
  <dcterms:modified xsi:type="dcterms:W3CDTF">2019-12-20T23:22:17Z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f42aa342-8706-4288-bd11-ebb85995028c_Enabled">
    <vt:lpwstr>True</vt:lpwstr>
  </property>
  <property fmtid="{D5CDD505-2E9C-101B-9397-08002B2CF9AE}" pid="3" name="MSIP_Label_f42aa342-8706-4288-bd11-ebb85995028c_SiteId">
    <vt:lpwstr>72f988bf-86f1-41af-91ab-2d7cd011db47</vt:lpwstr>
  </property>
  <property fmtid="{D5CDD505-2E9C-101B-9397-08002B2CF9AE}" pid="4" name="MSIP_Label_f42aa342-8706-4288-bd11-ebb85995028c_Owner">
    <vt:lpwstr>v-abdarl@microsoft.com</vt:lpwstr>
  </property>
  <property fmtid="{D5CDD505-2E9C-101B-9397-08002B2CF9AE}" pid="5" name="MSIP_Label_f42aa342-8706-4288-bd11-ebb85995028c_SetDate">
    <vt:lpwstr>2019-04-01T22:39:43.0089704Z</vt:lpwstr>
  </property>
  <property fmtid="{D5CDD505-2E9C-101B-9397-08002B2CF9AE}" pid="6" name="MSIP_Label_f42aa342-8706-4288-bd11-ebb85995028c_Name">
    <vt:lpwstr>General</vt:lpwstr>
  </property>
  <property fmtid="{D5CDD505-2E9C-101B-9397-08002B2CF9AE}" pid="7" name="MSIP_Label_f42aa342-8706-4288-bd11-ebb85995028c_Application">
    <vt:lpwstr>Microsoft Azure Information Protection</vt:lpwstr>
  </property>
  <property fmtid="{D5CDD505-2E9C-101B-9397-08002B2CF9AE}" pid="8" name="MSIP_Label_f42aa342-8706-4288-bd11-ebb85995028c_ActionId">
    <vt:lpwstr>c08b12af-717c-4ae9-a989-12bcb17fb5af</vt:lpwstr>
  </property>
  <property fmtid="{D5CDD505-2E9C-101B-9397-08002B2CF9AE}" pid="9" name="MSIP_Label_f42aa342-8706-4288-bd11-ebb85995028c_Extended_MSFT_Method">
    <vt:lpwstr>Automatic</vt:lpwstr>
  </property>
  <property fmtid="{D5CDD505-2E9C-101B-9397-08002B2CF9AE}" pid="10" name="Sensitivity">
    <vt:lpwstr>General</vt:lpwstr>
  </property>
  <property fmtid="{D5CDD505-2E9C-101B-9397-08002B2CF9AE}" pid="11" name="ContentTypeId">
    <vt:lpwstr>0x01010079F111ED35F8CC479449609E8A0923A6</vt:lpwstr>
  </property>
</Properties>
</file>