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 id="2147483801" r:id="rId3"/>
  </p:sldMasterIdLst>
  <p:notesMasterIdLst>
    <p:notesMasterId r:id="rId23"/>
  </p:notesMasterIdLst>
  <p:handoutMasterIdLst>
    <p:handoutMasterId r:id="rId24"/>
  </p:handoutMasterIdLst>
  <p:sldIdLst>
    <p:sldId id="277" r:id="rId4"/>
    <p:sldId id="279" r:id="rId5"/>
    <p:sldId id="257" r:id="rId6"/>
    <p:sldId id="456" r:id="rId7"/>
    <p:sldId id="477" r:id="rId8"/>
    <p:sldId id="620" r:id="rId9"/>
    <p:sldId id="308" r:id="rId10"/>
    <p:sldId id="388" r:id="rId11"/>
    <p:sldId id="415" r:id="rId12"/>
    <p:sldId id="418" r:id="rId13"/>
    <p:sldId id="419" r:id="rId14"/>
    <p:sldId id="420" r:id="rId15"/>
    <p:sldId id="433" r:id="rId16"/>
    <p:sldId id="462" r:id="rId17"/>
    <p:sldId id="447" r:id="rId18"/>
    <p:sldId id="450" r:id="rId19"/>
    <p:sldId id="465" r:id="rId20"/>
    <p:sldId id="466" r:id="rId21"/>
    <p:sldId id="470" r:id="rId2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75" autoAdjust="0"/>
    <p:restoredTop sz="93347" autoAdjust="0"/>
  </p:normalViewPr>
  <p:slideViewPr>
    <p:cSldViewPr>
      <p:cViewPr varScale="1">
        <p:scale>
          <a:sx n="62" d="100"/>
          <a:sy n="62" d="100"/>
        </p:scale>
        <p:origin x="1312"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viewProps" Target="view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handoutMaster" Target="handoutMasters/handout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itchFamily="34" charset="0"/>
              <a:buChar char="•"/>
            </a:pPr>
            <a:endParaRPr lang="en-GB" baseline="0"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201F955-8EB4-4459-ADE2-759F14312E60}" type="slidenum">
              <a:rPr kumimoji="0" lang="en-GB" sz="1200" b="0" i="0" u="none" strike="noStrike" kern="1200" cap="none" spc="0" normalizeH="0" baseline="0" noProof="0" smtClean="0">
                <a:ln>
                  <a:noFill/>
                </a:ln>
                <a:solidFill>
                  <a:prstClr val="black"/>
                </a:solidFill>
                <a:effectLst/>
                <a:uLnTx/>
                <a:uFillTx/>
                <a:latin typeface="Calibri"/>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a:ea typeface="+mn-ea"/>
              <a:cs typeface="Arial" panose="020B0604020202020204" pitchFamily="34" charset="0"/>
            </a:endParaRPr>
          </a:p>
        </p:txBody>
      </p:sp>
    </p:spTree>
    <p:extLst>
      <p:ext uri="{BB962C8B-B14F-4D97-AF65-F5344CB8AC3E}">
        <p14:creationId xmlns:p14="http://schemas.microsoft.com/office/powerpoint/2010/main" val="25551644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8</a:t>
            </a:fld>
            <a:endParaRPr lang="en-US" dirty="0"/>
          </a:p>
        </p:txBody>
      </p:sp>
    </p:spTree>
    <p:extLst>
      <p:ext uri="{BB962C8B-B14F-4D97-AF65-F5344CB8AC3E}">
        <p14:creationId xmlns:p14="http://schemas.microsoft.com/office/powerpoint/2010/main" val="26346140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9</a:t>
            </a:fld>
            <a:endParaRPr lang="en-US" dirty="0"/>
          </a:p>
        </p:txBody>
      </p:sp>
    </p:spTree>
    <p:extLst>
      <p:ext uri="{BB962C8B-B14F-4D97-AF65-F5344CB8AC3E}">
        <p14:creationId xmlns:p14="http://schemas.microsoft.com/office/powerpoint/2010/main" val="36321437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10</a:t>
            </a:fld>
            <a:endParaRPr lang="en-US" dirty="0"/>
          </a:p>
        </p:txBody>
      </p:sp>
    </p:spTree>
    <p:extLst>
      <p:ext uri="{BB962C8B-B14F-4D97-AF65-F5344CB8AC3E}">
        <p14:creationId xmlns:p14="http://schemas.microsoft.com/office/powerpoint/2010/main" val="7995358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11</a:t>
            </a:fld>
            <a:endParaRPr lang="en-US" dirty="0"/>
          </a:p>
        </p:txBody>
      </p:sp>
    </p:spTree>
    <p:extLst>
      <p:ext uri="{BB962C8B-B14F-4D97-AF65-F5344CB8AC3E}">
        <p14:creationId xmlns:p14="http://schemas.microsoft.com/office/powerpoint/2010/main" val="21824223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12</a:t>
            </a:fld>
            <a:endParaRPr lang="en-US" dirty="0"/>
          </a:p>
        </p:txBody>
      </p:sp>
    </p:spTree>
    <p:extLst>
      <p:ext uri="{BB962C8B-B14F-4D97-AF65-F5344CB8AC3E}">
        <p14:creationId xmlns:p14="http://schemas.microsoft.com/office/powerpoint/2010/main" val="42808682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13</a:t>
            </a:fld>
            <a:endParaRPr lang="en-US" dirty="0"/>
          </a:p>
        </p:txBody>
      </p:sp>
    </p:spTree>
    <p:extLst>
      <p:ext uri="{BB962C8B-B14F-4D97-AF65-F5344CB8AC3E}">
        <p14:creationId xmlns:p14="http://schemas.microsoft.com/office/powerpoint/2010/main" val="26730549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7A025B2A-A06D-244E-9AE6-D880823983AC}" type="datetime1">
              <a:rPr lang="en-GB" altLang="en-US" smtClean="0"/>
              <a:t>09/09/2021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EFE8E06A-E05A-C64B-9653-68396C333F61}" type="datetime1">
              <a:rPr lang="en-GB" altLang="en-US" smtClean="0"/>
              <a:t>09/09/2021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4C5BC1F-ECEC-7D4A-874C-B3EC9D5B9055}" type="datetime1">
              <a:rPr lang="en-GB" altLang="en-US" smtClean="0"/>
              <a:t>09/09/2021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C63CCBD-8E07-EC4B-984C-8270035F7575}" type="datetime1">
              <a:rPr lang="en-GB" altLang="en-US" smtClean="0"/>
              <a:t>09/09/2021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9341203-B4BB-A04E-B895-8CD234538550}" type="datetime1">
              <a:rPr lang="en-GB" altLang="en-US" smtClean="0"/>
              <a:t>09/09/2021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B13DF53-91B6-9445-A2CA-ABB11331E7A4}" type="datetime1">
              <a:rPr lang="en-GB" altLang="en-US" smtClean="0"/>
              <a:t>09/09/2021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0A7F279-FAE4-5B4D-94AA-1586C826F033}" type="datetime1">
              <a:rPr lang="en-GB" altLang="en-US" smtClean="0"/>
              <a:t>09/09/2021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B44D52A-3882-0A4B-8280-61FF9F73E79F}" type="datetime1">
              <a:rPr lang="en-GB" altLang="en-US" smtClean="0"/>
              <a:t>09/09/2021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2BDA589-475C-394E-AFB9-1577C33C4407}" type="datetime1">
              <a:rPr lang="en-GB" altLang="en-US" smtClean="0"/>
              <a:t>09/09/2021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BE60C29-D58E-EC48-8BA8-45A67E5A949A}" type="datetime1">
              <a:rPr lang="en-GB" altLang="en-US" smtClean="0"/>
              <a:t>09/09/2021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29B1BA-CF62-A340-A99B-2854159955DB}" type="datetime1">
              <a:rPr lang="en-GB" altLang="en-US" smtClean="0"/>
              <a:t>09/09/2021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09/09/2021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14025127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09/09/2021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5142386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09/09/2021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33858049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09/09/2021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14504132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09/09/2021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12967705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09/09/2021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6356943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09/09/2021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98901857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09/09/2021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6900154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09/09/2021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24419706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09/09/2021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39537895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09/09/2021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14012504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07B66DBC-2BBD-4D33-8B84-DDE8BE9E590E}"/>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0A6D74C1-6D8F-4A32-97B2-C1C77916C7ED}"/>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a:extLst>
              <a:ext uri="{FF2B5EF4-FFF2-40B4-BE49-F238E27FC236}">
                <a16:creationId xmlns:a16="http://schemas.microsoft.com/office/drawing/2014/main" id="{8A20B34F-972B-40A8-B848-7FCB9E27A35D}"/>
              </a:ext>
            </a:extLst>
          </p:cNvPr>
          <p:cNvSpPr>
            <a:spLocks noGrp="1" noChangeArrowheads="1"/>
          </p:cNvSpPr>
          <p:nvPr>
            <p:ph type="sldNum" sz="quarter" idx="12"/>
          </p:nvPr>
        </p:nvSpPr>
        <p:spPr>
          <a:ln/>
        </p:spPr>
        <p:txBody>
          <a:bodyPr/>
          <a:lstStyle>
            <a:lvl1pPr>
              <a:defRPr/>
            </a:lvl1pPr>
          </a:lstStyle>
          <a:p>
            <a:fld id="{51E97BD3-4ECA-4C04-BA09-7B29EF2C31E7}" type="slidenum">
              <a:rPr lang="en-US" altLang="en-US"/>
              <a:pPr/>
              <a:t>‹#›</a:t>
            </a:fld>
            <a:endParaRPr lang="en-US" altLang="en-US"/>
          </a:p>
        </p:txBody>
      </p:sp>
    </p:spTree>
    <p:extLst>
      <p:ext uri="{BB962C8B-B14F-4D97-AF65-F5344CB8AC3E}">
        <p14:creationId xmlns:p14="http://schemas.microsoft.com/office/powerpoint/2010/main" val="8157184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a:extLst>
              <a:ext uri="{FF2B5EF4-FFF2-40B4-BE49-F238E27FC236}">
                <a16:creationId xmlns:a16="http://schemas.microsoft.com/office/drawing/2014/main" id="{929921DE-DBBF-4845-A34D-8D72FA9DA27B}"/>
              </a:ext>
            </a:extLst>
          </p:cNvPr>
          <p:cNvGrpSpPr>
            <a:grpSpLocks/>
          </p:cNvGrpSpPr>
          <p:nvPr/>
        </p:nvGrpSpPr>
        <p:grpSpPr bwMode="auto">
          <a:xfrm>
            <a:off x="-3175" y="2438402"/>
            <a:ext cx="9147175" cy="1063625"/>
            <a:chOff x="-2" y="1536"/>
            <a:chExt cx="5762" cy="670"/>
          </a:xfrm>
        </p:grpSpPr>
        <p:grpSp>
          <p:nvGrpSpPr>
            <p:cNvPr id="5" name="Group 3">
              <a:extLst>
                <a:ext uri="{FF2B5EF4-FFF2-40B4-BE49-F238E27FC236}">
                  <a16:creationId xmlns:a16="http://schemas.microsoft.com/office/drawing/2014/main" id="{3A58B5F7-685C-4F97-83CA-238E9C700AA8}"/>
                </a:ext>
              </a:extLst>
            </p:cNvPr>
            <p:cNvGrpSpPr>
              <a:grpSpLocks/>
            </p:cNvGrpSpPr>
            <p:nvPr/>
          </p:nvGrpSpPr>
          <p:grpSpPr bwMode="auto">
            <a:xfrm flipH="1">
              <a:off x="-2" y="1562"/>
              <a:ext cx="5762" cy="638"/>
              <a:chOff x="-2" y="1562"/>
              <a:chExt cx="5762" cy="638"/>
            </a:xfrm>
          </p:grpSpPr>
          <p:sp>
            <p:nvSpPr>
              <p:cNvPr id="8" name="Freeform 4">
                <a:extLst>
                  <a:ext uri="{FF2B5EF4-FFF2-40B4-BE49-F238E27FC236}">
                    <a16:creationId xmlns:a16="http://schemas.microsoft.com/office/drawing/2014/main" id="{FA63B15E-5622-4367-AFF7-94805DA7F18E}"/>
                  </a:ext>
                </a:extLst>
              </p:cNvPr>
              <p:cNvSpPr>
                <a:spLocks/>
              </p:cNvSpPr>
              <p:nvPr/>
            </p:nvSpPr>
            <p:spPr bwMode="ltGray">
              <a:xfrm rot="-5400000">
                <a:off x="2554" y="-993"/>
                <a:ext cx="624" cy="5745"/>
              </a:xfrm>
              <a:custGeom>
                <a:avLst/>
                <a:gdLst>
                  <a:gd name="T0" fmla="*/ 0 w 1000"/>
                  <a:gd name="T1" fmla="*/ 0 h 720"/>
                  <a:gd name="T2" fmla="*/ 0 w 1000"/>
                  <a:gd name="T3" fmla="*/ 2147483646 h 720"/>
                  <a:gd name="T4" fmla="*/ 1 w 1000"/>
                  <a:gd name="T5" fmla="*/ 2147483646 h 720"/>
                  <a:gd name="T6" fmla="*/ 1 w 1000"/>
                  <a:gd name="T7" fmla="*/ 0 h 720"/>
                  <a:gd name="T8" fmla="*/ 0 w 1000"/>
                  <a:gd name="T9" fmla="*/ 0 h 72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00" h="720">
                    <a:moveTo>
                      <a:pt x="0" y="0"/>
                    </a:moveTo>
                    <a:lnTo>
                      <a:pt x="0" y="720"/>
                    </a:lnTo>
                    <a:lnTo>
                      <a:pt x="1000" y="720"/>
                    </a:lnTo>
                    <a:lnTo>
                      <a:pt x="1000" y="0"/>
                    </a:lnTo>
                    <a:lnTo>
                      <a:pt x="0" y="0"/>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350"/>
              </a:p>
            </p:txBody>
          </p:sp>
          <p:sp>
            <p:nvSpPr>
              <p:cNvPr id="9" name="Freeform 5">
                <a:extLst>
                  <a:ext uri="{FF2B5EF4-FFF2-40B4-BE49-F238E27FC236}">
                    <a16:creationId xmlns:a16="http://schemas.microsoft.com/office/drawing/2014/main" id="{3653AD2B-B68F-4415-94EB-D0C5458AF4A2}"/>
                  </a:ext>
                </a:extLst>
              </p:cNvPr>
              <p:cNvSpPr>
                <a:spLocks/>
              </p:cNvSpPr>
              <p:nvPr/>
            </p:nvSpPr>
            <p:spPr bwMode="ltGray">
              <a:xfrm rot="-5400000">
                <a:off x="1318" y="1669"/>
                <a:ext cx="624" cy="421"/>
              </a:xfrm>
              <a:custGeom>
                <a:avLst/>
                <a:gdLst>
                  <a:gd name="T0" fmla="*/ 0 w 624"/>
                  <a:gd name="T1" fmla="*/ 0 h 317"/>
                  <a:gd name="T2" fmla="*/ 0 w 624"/>
                  <a:gd name="T3" fmla="*/ 14420 h 317"/>
                  <a:gd name="T4" fmla="*/ 624 w 624"/>
                  <a:gd name="T5" fmla="*/ 14420 h 317"/>
                  <a:gd name="T6" fmla="*/ 624 w 624"/>
                  <a:gd name="T7" fmla="*/ 0 h 317"/>
                  <a:gd name="T8" fmla="*/ 0 w 624"/>
                  <a:gd name="T9" fmla="*/ 0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4" h="317">
                    <a:moveTo>
                      <a:pt x="0" y="0"/>
                    </a:moveTo>
                    <a:cubicBezTo>
                      <a:pt x="0" y="0"/>
                      <a:pt x="0" y="272"/>
                      <a:pt x="0" y="272"/>
                    </a:cubicBezTo>
                    <a:cubicBezTo>
                      <a:pt x="432" y="224"/>
                      <a:pt x="520" y="317"/>
                      <a:pt x="624" y="272"/>
                    </a:cubicBezTo>
                    <a:lnTo>
                      <a:pt x="624" y="0"/>
                    </a:lnTo>
                    <a:lnTo>
                      <a:pt x="0"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350"/>
              </a:p>
            </p:txBody>
          </p:sp>
          <p:sp>
            <p:nvSpPr>
              <p:cNvPr id="10" name="Freeform 6">
                <a:extLst>
                  <a:ext uri="{FF2B5EF4-FFF2-40B4-BE49-F238E27FC236}">
                    <a16:creationId xmlns:a16="http://schemas.microsoft.com/office/drawing/2014/main" id="{AF9F3DA4-0C7B-4A0D-9F5F-9E8CD9607FE7}"/>
                  </a:ext>
                </a:extLst>
              </p:cNvPr>
              <p:cNvSpPr>
                <a:spLocks/>
              </p:cNvSpPr>
              <p:nvPr/>
            </p:nvSpPr>
            <p:spPr bwMode="ltGray">
              <a:xfrm rot="-5400000">
                <a:off x="982" y="1669"/>
                <a:ext cx="624" cy="422"/>
              </a:xfrm>
              <a:custGeom>
                <a:avLst/>
                <a:gdLst>
                  <a:gd name="T0" fmla="*/ 0 w 624"/>
                  <a:gd name="T1" fmla="*/ 0 h 317"/>
                  <a:gd name="T2" fmla="*/ 0 w 624"/>
                  <a:gd name="T3" fmla="*/ 14943 h 317"/>
                  <a:gd name="T4" fmla="*/ 624 w 624"/>
                  <a:gd name="T5" fmla="*/ 14943 h 317"/>
                  <a:gd name="T6" fmla="*/ 624 w 624"/>
                  <a:gd name="T7" fmla="*/ 0 h 317"/>
                  <a:gd name="T8" fmla="*/ 0 w 624"/>
                  <a:gd name="T9" fmla="*/ 0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4" h="317">
                    <a:moveTo>
                      <a:pt x="0" y="0"/>
                    </a:moveTo>
                    <a:lnTo>
                      <a:pt x="0" y="272"/>
                    </a:lnTo>
                    <a:cubicBezTo>
                      <a:pt x="104" y="317"/>
                      <a:pt x="432" y="240"/>
                      <a:pt x="624" y="272"/>
                    </a:cubicBezTo>
                    <a:lnTo>
                      <a:pt x="624" y="0"/>
                    </a:lnTo>
                    <a:lnTo>
                      <a:pt x="0" y="0"/>
                    </a:lnTo>
                    <a:close/>
                  </a:path>
                </a:pathLst>
              </a:cu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350"/>
              </a:p>
            </p:txBody>
          </p:sp>
          <p:sp>
            <p:nvSpPr>
              <p:cNvPr id="11" name="Freeform 7">
                <a:extLst>
                  <a:ext uri="{FF2B5EF4-FFF2-40B4-BE49-F238E27FC236}">
                    <a16:creationId xmlns:a16="http://schemas.microsoft.com/office/drawing/2014/main" id="{744F9D10-A1E9-4187-BCEB-B6EC440E5EB6}"/>
                  </a:ext>
                </a:extLst>
              </p:cNvPr>
              <p:cNvSpPr>
                <a:spLocks/>
              </p:cNvSpPr>
              <p:nvPr/>
            </p:nvSpPr>
            <p:spPr bwMode="ltGray">
              <a:xfrm rot="-5400000">
                <a:off x="-62" y="1754"/>
                <a:ext cx="624" cy="255"/>
              </a:xfrm>
              <a:custGeom>
                <a:avLst/>
                <a:gdLst>
                  <a:gd name="T0" fmla="*/ 0 w 624"/>
                  <a:gd name="T1" fmla="*/ 1 h 370"/>
                  <a:gd name="T2" fmla="*/ 0 w 624"/>
                  <a:gd name="T3" fmla="*/ 2 h 370"/>
                  <a:gd name="T4" fmla="*/ 624 w 624"/>
                  <a:gd name="T5" fmla="*/ 2 h 370"/>
                  <a:gd name="T6" fmla="*/ 624 w 624"/>
                  <a:gd name="T7" fmla="*/ 1 h 370"/>
                  <a:gd name="T8" fmla="*/ 384 w 624"/>
                  <a:gd name="T9" fmla="*/ 1 h 370"/>
                  <a:gd name="T10" fmla="*/ 0 w 624"/>
                  <a:gd name="T11" fmla="*/ 1 h 37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24" h="370">
                    <a:moveTo>
                      <a:pt x="0" y="53"/>
                    </a:moveTo>
                    <a:lnTo>
                      <a:pt x="0" y="325"/>
                    </a:lnTo>
                    <a:cubicBezTo>
                      <a:pt x="104" y="370"/>
                      <a:pt x="520" y="370"/>
                      <a:pt x="624" y="325"/>
                    </a:cubicBezTo>
                    <a:lnTo>
                      <a:pt x="624" y="53"/>
                    </a:lnTo>
                    <a:cubicBezTo>
                      <a:pt x="584" y="0"/>
                      <a:pt x="488" y="8"/>
                      <a:pt x="384" y="8"/>
                    </a:cubicBezTo>
                    <a:cubicBezTo>
                      <a:pt x="280" y="8"/>
                      <a:pt x="80" y="44"/>
                      <a:pt x="0" y="53"/>
                    </a:cubicBez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350"/>
              </a:p>
            </p:txBody>
          </p:sp>
          <p:sp>
            <p:nvSpPr>
              <p:cNvPr id="12" name="Freeform 8">
                <a:extLst>
                  <a:ext uri="{FF2B5EF4-FFF2-40B4-BE49-F238E27FC236}">
                    <a16:creationId xmlns:a16="http://schemas.microsoft.com/office/drawing/2014/main" id="{9E294B49-76BD-4E9D-9E3B-9BF6BE8AB9EA}"/>
                  </a:ext>
                </a:extLst>
              </p:cNvPr>
              <p:cNvSpPr>
                <a:spLocks/>
              </p:cNvSpPr>
              <p:nvPr/>
            </p:nvSpPr>
            <p:spPr bwMode="ltGray">
              <a:xfrm rot="-5400000">
                <a:off x="664" y="1733"/>
                <a:ext cx="624" cy="294"/>
              </a:xfrm>
              <a:custGeom>
                <a:avLst/>
                <a:gdLst>
                  <a:gd name="T0" fmla="*/ 0 w 624"/>
                  <a:gd name="T1" fmla="*/ 0 h 317"/>
                  <a:gd name="T2" fmla="*/ 0 w 624"/>
                  <a:gd name="T3" fmla="*/ 94 h 317"/>
                  <a:gd name="T4" fmla="*/ 624 w 624"/>
                  <a:gd name="T5" fmla="*/ 94 h 317"/>
                  <a:gd name="T6" fmla="*/ 624 w 624"/>
                  <a:gd name="T7" fmla="*/ 0 h 317"/>
                  <a:gd name="T8" fmla="*/ 0 w 624"/>
                  <a:gd name="T9" fmla="*/ 0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4" h="317">
                    <a:moveTo>
                      <a:pt x="0" y="0"/>
                    </a:moveTo>
                    <a:lnTo>
                      <a:pt x="0" y="272"/>
                    </a:lnTo>
                    <a:cubicBezTo>
                      <a:pt x="104" y="317"/>
                      <a:pt x="520" y="317"/>
                      <a:pt x="624" y="272"/>
                    </a:cubicBezTo>
                    <a:lnTo>
                      <a:pt x="624" y="0"/>
                    </a:lnTo>
                    <a:cubicBezTo>
                      <a:pt x="240" y="42"/>
                      <a:pt x="130" y="0"/>
                      <a:pt x="0" y="0"/>
                    </a:cubicBez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350"/>
              </a:p>
            </p:txBody>
          </p:sp>
          <p:sp>
            <p:nvSpPr>
              <p:cNvPr id="13" name="Freeform 9">
                <a:extLst>
                  <a:ext uri="{FF2B5EF4-FFF2-40B4-BE49-F238E27FC236}">
                    <a16:creationId xmlns:a16="http://schemas.microsoft.com/office/drawing/2014/main" id="{DB614D59-2151-4DB9-9C2E-684811A3AEAC}"/>
                  </a:ext>
                </a:extLst>
              </p:cNvPr>
              <p:cNvSpPr>
                <a:spLocks/>
              </p:cNvSpPr>
              <p:nvPr/>
            </p:nvSpPr>
            <p:spPr bwMode="ltGray">
              <a:xfrm rot="-5400000">
                <a:off x="442" y="1699"/>
                <a:ext cx="624" cy="362"/>
              </a:xfrm>
              <a:custGeom>
                <a:avLst/>
                <a:gdLst>
                  <a:gd name="T0" fmla="*/ 0 w 624"/>
                  <a:gd name="T1" fmla="*/ 0 h 272"/>
                  <a:gd name="T2" fmla="*/ 0 w 624"/>
                  <a:gd name="T3" fmla="*/ 14867 h 272"/>
                  <a:gd name="T4" fmla="*/ 240 w 624"/>
                  <a:gd name="T5" fmla="*/ 13125 h 272"/>
                  <a:gd name="T6" fmla="*/ 624 w 624"/>
                  <a:gd name="T7" fmla="*/ 14867 h 272"/>
                  <a:gd name="T8" fmla="*/ 624 w 624"/>
                  <a:gd name="T9" fmla="*/ 0 h 272"/>
                  <a:gd name="T10" fmla="*/ 0 w 624"/>
                  <a:gd name="T11" fmla="*/ 0 h 27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24" h="272">
                    <a:moveTo>
                      <a:pt x="0" y="0"/>
                    </a:moveTo>
                    <a:cubicBezTo>
                      <a:pt x="0" y="0"/>
                      <a:pt x="0" y="272"/>
                      <a:pt x="0" y="272"/>
                    </a:cubicBezTo>
                    <a:cubicBezTo>
                      <a:pt x="96" y="240"/>
                      <a:pt x="136" y="240"/>
                      <a:pt x="240" y="240"/>
                    </a:cubicBezTo>
                    <a:cubicBezTo>
                      <a:pt x="344" y="240"/>
                      <a:pt x="528" y="272"/>
                      <a:pt x="624" y="272"/>
                    </a:cubicBezTo>
                    <a:lnTo>
                      <a:pt x="624" y="0"/>
                    </a:lnTo>
                    <a:lnTo>
                      <a:pt x="0" y="0"/>
                    </a:ln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350"/>
              </a:p>
            </p:txBody>
          </p:sp>
          <p:sp>
            <p:nvSpPr>
              <p:cNvPr id="14" name="Freeform 10">
                <a:extLst>
                  <a:ext uri="{FF2B5EF4-FFF2-40B4-BE49-F238E27FC236}">
                    <a16:creationId xmlns:a16="http://schemas.microsoft.com/office/drawing/2014/main" id="{2FE949E8-452D-47DD-AE11-C447E3AB826E}"/>
                  </a:ext>
                </a:extLst>
              </p:cNvPr>
              <p:cNvSpPr>
                <a:spLocks/>
              </p:cNvSpPr>
              <p:nvPr/>
            </p:nvSpPr>
            <p:spPr bwMode="ltGray">
              <a:xfrm rot="-5400000">
                <a:off x="151" y="1729"/>
                <a:ext cx="632" cy="315"/>
              </a:xfrm>
              <a:custGeom>
                <a:avLst/>
                <a:gdLst>
                  <a:gd name="T0" fmla="*/ 8 w 632"/>
                  <a:gd name="T1" fmla="*/ 7 h 362"/>
                  <a:gd name="T2" fmla="*/ 8 w 632"/>
                  <a:gd name="T3" fmla="*/ 44 h 362"/>
                  <a:gd name="T4" fmla="*/ 248 w 632"/>
                  <a:gd name="T5" fmla="*/ 44 h 362"/>
                  <a:gd name="T6" fmla="*/ 632 w 632"/>
                  <a:gd name="T7" fmla="*/ 44 h 362"/>
                  <a:gd name="T8" fmla="*/ 632 w 632"/>
                  <a:gd name="T9" fmla="*/ 7 h 362"/>
                  <a:gd name="T10" fmla="*/ 104 w 632"/>
                  <a:gd name="T11" fmla="*/ 7 h 362"/>
                  <a:gd name="T12" fmla="*/ 8 w 632"/>
                  <a:gd name="T13" fmla="*/ 7 h 36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32" h="362">
                    <a:moveTo>
                      <a:pt x="8" y="45"/>
                    </a:moveTo>
                    <a:lnTo>
                      <a:pt x="8" y="317"/>
                    </a:lnTo>
                    <a:cubicBezTo>
                      <a:pt x="48" y="362"/>
                      <a:pt x="144" y="317"/>
                      <a:pt x="248" y="317"/>
                    </a:cubicBezTo>
                    <a:cubicBezTo>
                      <a:pt x="352" y="317"/>
                      <a:pt x="568" y="362"/>
                      <a:pt x="632" y="317"/>
                    </a:cubicBezTo>
                    <a:lnTo>
                      <a:pt x="632" y="45"/>
                    </a:lnTo>
                    <a:cubicBezTo>
                      <a:pt x="544" y="0"/>
                      <a:pt x="208" y="45"/>
                      <a:pt x="104" y="45"/>
                    </a:cubicBezTo>
                    <a:cubicBezTo>
                      <a:pt x="0" y="45"/>
                      <a:pt x="28" y="45"/>
                      <a:pt x="8" y="45"/>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350"/>
              </a:p>
            </p:txBody>
          </p:sp>
          <p:sp>
            <p:nvSpPr>
              <p:cNvPr id="15" name="Freeform 11">
                <a:extLst>
                  <a:ext uri="{FF2B5EF4-FFF2-40B4-BE49-F238E27FC236}">
                    <a16:creationId xmlns:a16="http://schemas.microsoft.com/office/drawing/2014/main" id="{8B69B6E5-35FE-44C2-9ED2-9249D14AB8C5}"/>
                  </a:ext>
                </a:extLst>
              </p:cNvPr>
              <p:cNvSpPr>
                <a:spLocks/>
              </p:cNvSpPr>
              <p:nvPr/>
            </p:nvSpPr>
            <p:spPr bwMode="ltGray">
              <a:xfrm rot="-5400000">
                <a:off x="3206" y="1665"/>
                <a:ext cx="624" cy="421"/>
              </a:xfrm>
              <a:custGeom>
                <a:avLst/>
                <a:gdLst>
                  <a:gd name="T0" fmla="*/ 0 w 624"/>
                  <a:gd name="T1" fmla="*/ 0 h 317"/>
                  <a:gd name="T2" fmla="*/ 0 w 624"/>
                  <a:gd name="T3" fmla="*/ 14420 h 317"/>
                  <a:gd name="T4" fmla="*/ 624 w 624"/>
                  <a:gd name="T5" fmla="*/ 14420 h 317"/>
                  <a:gd name="T6" fmla="*/ 624 w 624"/>
                  <a:gd name="T7" fmla="*/ 0 h 317"/>
                  <a:gd name="T8" fmla="*/ 0 w 624"/>
                  <a:gd name="T9" fmla="*/ 0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4" h="317">
                    <a:moveTo>
                      <a:pt x="0" y="0"/>
                    </a:moveTo>
                    <a:cubicBezTo>
                      <a:pt x="0" y="0"/>
                      <a:pt x="0" y="272"/>
                      <a:pt x="0" y="272"/>
                    </a:cubicBezTo>
                    <a:cubicBezTo>
                      <a:pt x="432" y="224"/>
                      <a:pt x="520" y="317"/>
                      <a:pt x="624" y="272"/>
                    </a:cubicBezTo>
                    <a:lnTo>
                      <a:pt x="624" y="0"/>
                    </a:lnTo>
                    <a:lnTo>
                      <a:pt x="0"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350"/>
              </a:p>
            </p:txBody>
          </p:sp>
          <p:sp>
            <p:nvSpPr>
              <p:cNvPr id="16" name="Freeform 12">
                <a:extLst>
                  <a:ext uri="{FF2B5EF4-FFF2-40B4-BE49-F238E27FC236}">
                    <a16:creationId xmlns:a16="http://schemas.microsoft.com/office/drawing/2014/main" id="{22FB6A76-FD06-4B00-A1BB-6EA9B09FA9A7}"/>
                  </a:ext>
                </a:extLst>
              </p:cNvPr>
              <p:cNvSpPr>
                <a:spLocks/>
              </p:cNvSpPr>
              <p:nvPr/>
            </p:nvSpPr>
            <p:spPr bwMode="ltGray">
              <a:xfrm rot="-5400000">
                <a:off x="2870" y="1664"/>
                <a:ext cx="624" cy="422"/>
              </a:xfrm>
              <a:custGeom>
                <a:avLst/>
                <a:gdLst>
                  <a:gd name="T0" fmla="*/ 0 w 624"/>
                  <a:gd name="T1" fmla="*/ 0 h 317"/>
                  <a:gd name="T2" fmla="*/ 0 w 624"/>
                  <a:gd name="T3" fmla="*/ 14943 h 317"/>
                  <a:gd name="T4" fmla="*/ 624 w 624"/>
                  <a:gd name="T5" fmla="*/ 14943 h 317"/>
                  <a:gd name="T6" fmla="*/ 624 w 624"/>
                  <a:gd name="T7" fmla="*/ 0 h 317"/>
                  <a:gd name="T8" fmla="*/ 0 w 624"/>
                  <a:gd name="T9" fmla="*/ 0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4" h="317">
                    <a:moveTo>
                      <a:pt x="0" y="0"/>
                    </a:moveTo>
                    <a:lnTo>
                      <a:pt x="0" y="272"/>
                    </a:lnTo>
                    <a:cubicBezTo>
                      <a:pt x="104" y="317"/>
                      <a:pt x="432" y="240"/>
                      <a:pt x="624" y="272"/>
                    </a:cubicBezTo>
                    <a:lnTo>
                      <a:pt x="624" y="0"/>
                    </a:lnTo>
                    <a:lnTo>
                      <a:pt x="0" y="0"/>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350"/>
              </a:p>
            </p:txBody>
          </p:sp>
          <p:sp>
            <p:nvSpPr>
              <p:cNvPr id="17" name="Freeform 13">
                <a:extLst>
                  <a:ext uri="{FF2B5EF4-FFF2-40B4-BE49-F238E27FC236}">
                    <a16:creationId xmlns:a16="http://schemas.microsoft.com/office/drawing/2014/main" id="{0AA1501D-4AA2-4354-B082-6C8FE17D77A5}"/>
                  </a:ext>
                </a:extLst>
              </p:cNvPr>
              <p:cNvSpPr>
                <a:spLocks/>
              </p:cNvSpPr>
              <p:nvPr/>
            </p:nvSpPr>
            <p:spPr bwMode="ltGray">
              <a:xfrm rot="-5400000">
                <a:off x="1825" y="1750"/>
                <a:ext cx="624" cy="255"/>
              </a:xfrm>
              <a:custGeom>
                <a:avLst/>
                <a:gdLst>
                  <a:gd name="T0" fmla="*/ 0 w 624"/>
                  <a:gd name="T1" fmla="*/ 1 h 370"/>
                  <a:gd name="T2" fmla="*/ 0 w 624"/>
                  <a:gd name="T3" fmla="*/ 2 h 370"/>
                  <a:gd name="T4" fmla="*/ 624 w 624"/>
                  <a:gd name="T5" fmla="*/ 2 h 370"/>
                  <a:gd name="T6" fmla="*/ 624 w 624"/>
                  <a:gd name="T7" fmla="*/ 1 h 370"/>
                  <a:gd name="T8" fmla="*/ 384 w 624"/>
                  <a:gd name="T9" fmla="*/ 1 h 370"/>
                  <a:gd name="T10" fmla="*/ 0 w 624"/>
                  <a:gd name="T11" fmla="*/ 1 h 37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24" h="370">
                    <a:moveTo>
                      <a:pt x="0" y="53"/>
                    </a:moveTo>
                    <a:lnTo>
                      <a:pt x="0" y="325"/>
                    </a:lnTo>
                    <a:cubicBezTo>
                      <a:pt x="104" y="370"/>
                      <a:pt x="520" y="370"/>
                      <a:pt x="624" y="325"/>
                    </a:cubicBezTo>
                    <a:lnTo>
                      <a:pt x="624" y="53"/>
                    </a:lnTo>
                    <a:cubicBezTo>
                      <a:pt x="584" y="0"/>
                      <a:pt x="488" y="8"/>
                      <a:pt x="384" y="8"/>
                    </a:cubicBezTo>
                    <a:cubicBezTo>
                      <a:pt x="280" y="8"/>
                      <a:pt x="80" y="44"/>
                      <a:pt x="0" y="53"/>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350"/>
              </a:p>
            </p:txBody>
          </p:sp>
          <p:sp>
            <p:nvSpPr>
              <p:cNvPr id="18" name="Freeform 14">
                <a:extLst>
                  <a:ext uri="{FF2B5EF4-FFF2-40B4-BE49-F238E27FC236}">
                    <a16:creationId xmlns:a16="http://schemas.microsoft.com/office/drawing/2014/main" id="{3BE49737-55DF-496A-9120-5F57BEF9BB36}"/>
                  </a:ext>
                </a:extLst>
              </p:cNvPr>
              <p:cNvSpPr>
                <a:spLocks/>
              </p:cNvSpPr>
              <p:nvPr/>
            </p:nvSpPr>
            <p:spPr bwMode="ltGray">
              <a:xfrm rot="-5400000">
                <a:off x="2551" y="1728"/>
                <a:ext cx="624" cy="294"/>
              </a:xfrm>
              <a:custGeom>
                <a:avLst/>
                <a:gdLst>
                  <a:gd name="T0" fmla="*/ 0 w 624"/>
                  <a:gd name="T1" fmla="*/ 0 h 317"/>
                  <a:gd name="T2" fmla="*/ 0 w 624"/>
                  <a:gd name="T3" fmla="*/ 94 h 317"/>
                  <a:gd name="T4" fmla="*/ 624 w 624"/>
                  <a:gd name="T5" fmla="*/ 94 h 317"/>
                  <a:gd name="T6" fmla="*/ 624 w 624"/>
                  <a:gd name="T7" fmla="*/ 0 h 317"/>
                  <a:gd name="T8" fmla="*/ 0 w 624"/>
                  <a:gd name="T9" fmla="*/ 0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4" h="317">
                    <a:moveTo>
                      <a:pt x="0" y="0"/>
                    </a:moveTo>
                    <a:lnTo>
                      <a:pt x="0" y="272"/>
                    </a:lnTo>
                    <a:cubicBezTo>
                      <a:pt x="104" y="317"/>
                      <a:pt x="520" y="317"/>
                      <a:pt x="624" y="272"/>
                    </a:cubicBezTo>
                    <a:lnTo>
                      <a:pt x="624" y="0"/>
                    </a:lnTo>
                    <a:cubicBezTo>
                      <a:pt x="240" y="42"/>
                      <a:pt x="130" y="0"/>
                      <a:pt x="0" y="0"/>
                    </a:cubicBezTo>
                    <a:close/>
                  </a:path>
                </a:pathLst>
              </a:cu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350"/>
              </a:p>
            </p:txBody>
          </p:sp>
          <p:sp>
            <p:nvSpPr>
              <p:cNvPr id="19" name="Freeform 15">
                <a:extLst>
                  <a:ext uri="{FF2B5EF4-FFF2-40B4-BE49-F238E27FC236}">
                    <a16:creationId xmlns:a16="http://schemas.microsoft.com/office/drawing/2014/main" id="{21F8BE84-46D6-4CB9-8DFE-0958B7CA9A76}"/>
                  </a:ext>
                </a:extLst>
              </p:cNvPr>
              <p:cNvSpPr>
                <a:spLocks/>
              </p:cNvSpPr>
              <p:nvPr/>
            </p:nvSpPr>
            <p:spPr bwMode="ltGray">
              <a:xfrm rot="-5400000">
                <a:off x="2325" y="1695"/>
                <a:ext cx="624" cy="361"/>
              </a:xfrm>
              <a:custGeom>
                <a:avLst/>
                <a:gdLst>
                  <a:gd name="T0" fmla="*/ 0 w 624"/>
                  <a:gd name="T1" fmla="*/ 0 h 272"/>
                  <a:gd name="T2" fmla="*/ 0 w 624"/>
                  <a:gd name="T3" fmla="*/ 14302 h 272"/>
                  <a:gd name="T4" fmla="*/ 240 w 624"/>
                  <a:gd name="T5" fmla="*/ 12644 h 272"/>
                  <a:gd name="T6" fmla="*/ 624 w 624"/>
                  <a:gd name="T7" fmla="*/ 14302 h 272"/>
                  <a:gd name="T8" fmla="*/ 624 w 624"/>
                  <a:gd name="T9" fmla="*/ 0 h 272"/>
                  <a:gd name="T10" fmla="*/ 0 w 624"/>
                  <a:gd name="T11" fmla="*/ 0 h 27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24" h="272">
                    <a:moveTo>
                      <a:pt x="0" y="0"/>
                    </a:moveTo>
                    <a:cubicBezTo>
                      <a:pt x="0" y="0"/>
                      <a:pt x="0" y="272"/>
                      <a:pt x="0" y="272"/>
                    </a:cubicBezTo>
                    <a:cubicBezTo>
                      <a:pt x="96" y="240"/>
                      <a:pt x="136" y="240"/>
                      <a:pt x="240" y="240"/>
                    </a:cubicBezTo>
                    <a:cubicBezTo>
                      <a:pt x="344" y="240"/>
                      <a:pt x="528" y="272"/>
                      <a:pt x="624" y="272"/>
                    </a:cubicBezTo>
                    <a:lnTo>
                      <a:pt x="624" y="0"/>
                    </a:lnTo>
                    <a:lnTo>
                      <a:pt x="0" y="0"/>
                    </a:ln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350"/>
              </a:p>
            </p:txBody>
          </p:sp>
          <p:sp>
            <p:nvSpPr>
              <p:cNvPr id="20" name="Freeform 16">
                <a:extLst>
                  <a:ext uri="{FF2B5EF4-FFF2-40B4-BE49-F238E27FC236}">
                    <a16:creationId xmlns:a16="http://schemas.microsoft.com/office/drawing/2014/main" id="{947514B7-D1D8-4A94-B212-D9916E7585E2}"/>
                  </a:ext>
                </a:extLst>
              </p:cNvPr>
              <p:cNvSpPr>
                <a:spLocks/>
              </p:cNvSpPr>
              <p:nvPr/>
            </p:nvSpPr>
            <p:spPr bwMode="ltGray">
              <a:xfrm rot="-5400000">
                <a:off x="2043" y="1721"/>
                <a:ext cx="632" cy="316"/>
              </a:xfrm>
              <a:custGeom>
                <a:avLst/>
                <a:gdLst>
                  <a:gd name="T0" fmla="*/ 8 w 632"/>
                  <a:gd name="T1" fmla="*/ 7 h 362"/>
                  <a:gd name="T2" fmla="*/ 8 w 632"/>
                  <a:gd name="T3" fmla="*/ 47 h 362"/>
                  <a:gd name="T4" fmla="*/ 248 w 632"/>
                  <a:gd name="T5" fmla="*/ 47 h 362"/>
                  <a:gd name="T6" fmla="*/ 632 w 632"/>
                  <a:gd name="T7" fmla="*/ 47 h 362"/>
                  <a:gd name="T8" fmla="*/ 632 w 632"/>
                  <a:gd name="T9" fmla="*/ 7 h 362"/>
                  <a:gd name="T10" fmla="*/ 104 w 632"/>
                  <a:gd name="T11" fmla="*/ 7 h 362"/>
                  <a:gd name="T12" fmla="*/ 8 w 632"/>
                  <a:gd name="T13" fmla="*/ 7 h 36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32" h="362">
                    <a:moveTo>
                      <a:pt x="8" y="45"/>
                    </a:moveTo>
                    <a:lnTo>
                      <a:pt x="8" y="317"/>
                    </a:lnTo>
                    <a:cubicBezTo>
                      <a:pt x="48" y="362"/>
                      <a:pt x="144" y="317"/>
                      <a:pt x="248" y="317"/>
                    </a:cubicBezTo>
                    <a:cubicBezTo>
                      <a:pt x="352" y="317"/>
                      <a:pt x="568" y="362"/>
                      <a:pt x="632" y="317"/>
                    </a:cubicBezTo>
                    <a:lnTo>
                      <a:pt x="632" y="45"/>
                    </a:lnTo>
                    <a:cubicBezTo>
                      <a:pt x="544" y="0"/>
                      <a:pt x="208" y="45"/>
                      <a:pt x="104" y="45"/>
                    </a:cubicBezTo>
                    <a:cubicBezTo>
                      <a:pt x="0" y="45"/>
                      <a:pt x="28" y="45"/>
                      <a:pt x="8" y="45"/>
                    </a:cubicBezTo>
                    <a:close/>
                  </a:path>
                </a:pathLst>
              </a:custGeom>
              <a:solidFill>
                <a:schemeClr va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350"/>
              </a:p>
            </p:txBody>
          </p:sp>
          <p:sp>
            <p:nvSpPr>
              <p:cNvPr id="21" name="Freeform 17">
                <a:extLst>
                  <a:ext uri="{FF2B5EF4-FFF2-40B4-BE49-F238E27FC236}">
                    <a16:creationId xmlns:a16="http://schemas.microsoft.com/office/drawing/2014/main" id="{9683E4E8-3E1C-4C0E-8FF8-8FBA79DC0CBF}"/>
                  </a:ext>
                </a:extLst>
              </p:cNvPr>
              <p:cNvSpPr>
                <a:spLocks/>
              </p:cNvSpPr>
              <p:nvPr/>
            </p:nvSpPr>
            <p:spPr bwMode="ltGray">
              <a:xfrm rot="-5400000">
                <a:off x="4072" y="1669"/>
                <a:ext cx="624" cy="421"/>
              </a:xfrm>
              <a:custGeom>
                <a:avLst/>
                <a:gdLst>
                  <a:gd name="T0" fmla="*/ 0 w 624"/>
                  <a:gd name="T1" fmla="*/ 0 h 317"/>
                  <a:gd name="T2" fmla="*/ 0 w 624"/>
                  <a:gd name="T3" fmla="*/ 14420 h 317"/>
                  <a:gd name="T4" fmla="*/ 624 w 624"/>
                  <a:gd name="T5" fmla="*/ 14420 h 317"/>
                  <a:gd name="T6" fmla="*/ 624 w 624"/>
                  <a:gd name="T7" fmla="*/ 0 h 317"/>
                  <a:gd name="T8" fmla="*/ 0 w 624"/>
                  <a:gd name="T9" fmla="*/ 0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4" h="317">
                    <a:moveTo>
                      <a:pt x="0" y="0"/>
                    </a:moveTo>
                    <a:cubicBezTo>
                      <a:pt x="0" y="0"/>
                      <a:pt x="0" y="272"/>
                      <a:pt x="0" y="272"/>
                    </a:cubicBezTo>
                    <a:cubicBezTo>
                      <a:pt x="432" y="224"/>
                      <a:pt x="520" y="317"/>
                      <a:pt x="624" y="272"/>
                    </a:cubicBezTo>
                    <a:lnTo>
                      <a:pt x="624" y="0"/>
                    </a:lnTo>
                    <a:lnTo>
                      <a:pt x="0" y="0"/>
                    </a:lnTo>
                    <a:close/>
                  </a:path>
                </a:pathLst>
              </a:custGeom>
              <a:solidFill>
                <a:schemeClr va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350"/>
              </a:p>
            </p:txBody>
          </p:sp>
          <p:sp>
            <p:nvSpPr>
              <p:cNvPr id="22" name="Freeform 18">
                <a:extLst>
                  <a:ext uri="{FF2B5EF4-FFF2-40B4-BE49-F238E27FC236}">
                    <a16:creationId xmlns:a16="http://schemas.microsoft.com/office/drawing/2014/main" id="{CDE3BF01-5B0A-45A5-864C-0D5081A06BFE}"/>
                  </a:ext>
                </a:extLst>
              </p:cNvPr>
              <p:cNvSpPr>
                <a:spLocks/>
              </p:cNvSpPr>
              <p:nvPr/>
            </p:nvSpPr>
            <p:spPr bwMode="ltGray">
              <a:xfrm rot="-5400000">
                <a:off x="3736" y="1669"/>
                <a:ext cx="624" cy="422"/>
              </a:xfrm>
              <a:custGeom>
                <a:avLst/>
                <a:gdLst>
                  <a:gd name="T0" fmla="*/ 0 w 624"/>
                  <a:gd name="T1" fmla="*/ 0 h 317"/>
                  <a:gd name="T2" fmla="*/ 0 w 624"/>
                  <a:gd name="T3" fmla="*/ 14943 h 317"/>
                  <a:gd name="T4" fmla="*/ 624 w 624"/>
                  <a:gd name="T5" fmla="*/ 14943 h 317"/>
                  <a:gd name="T6" fmla="*/ 624 w 624"/>
                  <a:gd name="T7" fmla="*/ 0 h 317"/>
                  <a:gd name="T8" fmla="*/ 0 w 624"/>
                  <a:gd name="T9" fmla="*/ 0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4" h="317">
                    <a:moveTo>
                      <a:pt x="0" y="0"/>
                    </a:moveTo>
                    <a:lnTo>
                      <a:pt x="0" y="272"/>
                    </a:lnTo>
                    <a:cubicBezTo>
                      <a:pt x="104" y="317"/>
                      <a:pt x="432" y="240"/>
                      <a:pt x="624" y="272"/>
                    </a:cubicBezTo>
                    <a:lnTo>
                      <a:pt x="624" y="0"/>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350"/>
              </a:p>
            </p:txBody>
          </p:sp>
          <p:sp>
            <p:nvSpPr>
              <p:cNvPr id="23" name="Freeform 19">
                <a:extLst>
                  <a:ext uri="{FF2B5EF4-FFF2-40B4-BE49-F238E27FC236}">
                    <a16:creationId xmlns:a16="http://schemas.microsoft.com/office/drawing/2014/main" id="{BE021768-1971-470C-B9CE-293DA09A87E9}"/>
                  </a:ext>
                </a:extLst>
              </p:cNvPr>
              <p:cNvSpPr>
                <a:spLocks/>
              </p:cNvSpPr>
              <p:nvPr/>
            </p:nvSpPr>
            <p:spPr bwMode="ltGray">
              <a:xfrm rot="-5400000">
                <a:off x="4579" y="1750"/>
                <a:ext cx="624" cy="255"/>
              </a:xfrm>
              <a:custGeom>
                <a:avLst/>
                <a:gdLst>
                  <a:gd name="T0" fmla="*/ 0 w 624"/>
                  <a:gd name="T1" fmla="*/ 1 h 370"/>
                  <a:gd name="T2" fmla="*/ 0 w 624"/>
                  <a:gd name="T3" fmla="*/ 2 h 370"/>
                  <a:gd name="T4" fmla="*/ 624 w 624"/>
                  <a:gd name="T5" fmla="*/ 2 h 370"/>
                  <a:gd name="T6" fmla="*/ 624 w 624"/>
                  <a:gd name="T7" fmla="*/ 1 h 370"/>
                  <a:gd name="T8" fmla="*/ 384 w 624"/>
                  <a:gd name="T9" fmla="*/ 1 h 370"/>
                  <a:gd name="T10" fmla="*/ 0 w 624"/>
                  <a:gd name="T11" fmla="*/ 1 h 37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24" h="370">
                    <a:moveTo>
                      <a:pt x="0" y="53"/>
                    </a:moveTo>
                    <a:lnTo>
                      <a:pt x="0" y="325"/>
                    </a:lnTo>
                    <a:cubicBezTo>
                      <a:pt x="104" y="370"/>
                      <a:pt x="520" y="370"/>
                      <a:pt x="624" y="325"/>
                    </a:cubicBezTo>
                    <a:lnTo>
                      <a:pt x="624" y="53"/>
                    </a:lnTo>
                    <a:cubicBezTo>
                      <a:pt x="584" y="0"/>
                      <a:pt x="488" y="8"/>
                      <a:pt x="384" y="8"/>
                    </a:cubicBezTo>
                    <a:cubicBezTo>
                      <a:pt x="280" y="8"/>
                      <a:pt x="80" y="44"/>
                      <a:pt x="0" y="53"/>
                    </a:cubicBezTo>
                    <a:close/>
                  </a:path>
                </a:pathLst>
              </a:cu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350"/>
              </a:p>
            </p:txBody>
          </p:sp>
          <p:sp>
            <p:nvSpPr>
              <p:cNvPr id="24" name="Freeform 20">
                <a:extLst>
                  <a:ext uri="{FF2B5EF4-FFF2-40B4-BE49-F238E27FC236}">
                    <a16:creationId xmlns:a16="http://schemas.microsoft.com/office/drawing/2014/main" id="{99A2CB86-D610-447E-B2E9-2FFE880E91A9}"/>
                  </a:ext>
                </a:extLst>
              </p:cNvPr>
              <p:cNvSpPr>
                <a:spLocks/>
              </p:cNvSpPr>
              <p:nvPr/>
            </p:nvSpPr>
            <p:spPr bwMode="ltGray">
              <a:xfrm>
                <a:off x="5469" y="1562"/>
                <a:ext cx="291" cy="625"/>
              </a:xfrm>
              <a:custGeom>
                <a:avLst/>
                <a:gdLst>
                  <a:gd name="T0" fmla="*/ 0 w 291"/>
                  <a:gd name="T1" fmla="*/ 624 h 625"/>
                  <a:gd name="T2" fmla="*/ 291 w 291"/>
                  <a:gd name="T3" fmla="*/ 625 h 625"/>
                  <a:gd name="T4" fmla="*/ 291 w 291"/>
                  <a:gd name="T5" fmla="*/ 6 h 625"/>
                  <a:gd name="T6" fmla="*/ 0 w 291"/>
                  <a:gd name="T7" fmla="*/ 0 h 625"/>
                  <a:gd name="T8" fmla="*/ 0 w 291"/>
                  <a:gd name="T9" fmla="*/ 624 h 62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91" h="625">
                    <a:moveTo>
                      <a:pt x="0" y="624"/>
                    </a:moveTo>
                    <a:lnTo>
                      <a:pt x="291" y="625"/>
                    </a:lnTo>
                    <a:lnTo>
                      <a:pt x="291" y="6"/>
                    </a:lnTo>
                    <a:lnTo>
                      <a:pt x="0" y="0"/>
                    </a:lnTo>
                    <a:cubicBezTo>
                      <a:pt x="39" y="384"/>
                      <a:pt x="0" y="494"/>
                      <a:pt x="0" y="624"/>
                    </a:cubicBez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350"/>
              </a:p>
            </p:txBody>
          </p:sp>
          <p:sp>
            <p:nvSpPr>
              <p:cNvPr id="25" name="Freeform 21">
                <a:extLst>
                  <a:ext uri="{FF2B5EF4-FFF2-40B4-BE49-F238E27FC236}">
                    <a16:creationId xmlns:a16="http://schemas.microsoft.com/office/drawing/2014/main" id="{B0244A28-C2B3-4D4E-A2F7-0F4B0F0CF51D}"/>
                  </a:ext>
                </a:extLst>
              </p:cNvPr>
              <p:cNvSpPr>
                <a:spLocks/>
              </p:cNvSpPr>
              <p:nvPr/>
            </p:nvSpPr>
            <p:spPr bwMode="ltGray">
              <a:xfrm rot="-5400000">
                <a:off x="5079" y="1695"/>
                <a:ext cx="624" cy="361"/>
              </a:xfrm>
              <a:custGeom>
                <a:avLst/>
                <a:gdLst>
                  <a:gd name="T0" fmla="*/ 0 w 624"/>
                  <a:gd name="T1" fmla="*/ 0 h 272"/>
                  <a:gd name="T2" fmla="*/ 0 w 624"/>
                  <a:gd name="T3" fmla="*/ 14302 h 272"/>
                  <a:gd name="T4" fmla="*/ 240 w 624"/>
                  <a:gd name="T5" fmla="*/ 12644 h 272"/>
                  <a:gd name="T6" fmla="*/ 624 w 624"/>
                  <a:gd name="T7" fmla="*/ 14302 h 272"/>
                  <a:gd name="T8" fmla="*/ 624 w 624"/>
                  <a:gd name="T9" fmla="*/ 0 h 272"/>
                  <a:gd name="T10" fmla="*/ 0 w 624"/>
                  <a:gd name="T11" fmla="*/ 0 h 27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24" h="272">
                    <a:moveTo>
                      <a:pt x="0" y="0"/>
                    </a:moveTo>
                    <a:cubicBezTo>
                      <a:pt x="0" y="0"/>
                      <a:pt x="0" y="272"/>
                      <a:pt x="0" y="272"/>
                    </a:cubicBezTo>
                    <a:cubicBezTo>
                      <a:pt x="96" y="240"/>
                      <a:pt x="136" y="240"/>
                      <a:pt x="240" y="240"/>
                    </a:cubicBezTo>
                    <a:cubicBezTo>
                      <a:pt x="344" y="240"/>
                      <a:pt x="528" y="272"/>
                      <a:pt x="624" y="272"/>
                    </a:cubicBezTo>
                    <a:lnTo>
                      <a:pt x="624" y="0"/>
                    </a:lnTo>
                    <a:lnTo>
                      <a:pt x="0" y="0"/>
                    </a:ln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350"/>
              </a:p>
            </p:txBody>
          </p:sp>
          <p:sp>
            <p:nvSpPr>
              <p:cNvPr id="26" name="Freeform 22">
                <a:extLst>
                  <a:ext uri="{FF2B5EF4-FFF2-40B4-BE49-F238E27FC236}">
                    <a16:creationId xmlns:a16="http://schemas.microsoft.com/office/drawing/2014/main" id="{403ED647-6892-4537-AA80-ED0374257DFC}"/>
                  </a:ext>
                </a:extLst>
              </p:cNvPr>
              <p:cNvSpPr>
                <a:spLocks/>
              </p:cNvSpPr>
              <p:nvPr/>
            </p:nvSpPr>
            <p:spPr bwMode="ltGray">
              <a:xfrm rot="-5400000">
                <a:off x="4797" y="1721"/>
                <a:ext cx="632" cy="316"/>
              </a:xfrm>
              <a:custGeom>
                <a:avLst/>
                <a:gdLst>
                  <a:gd name="T0" fmla="*/ 8 w 632"/>
                  <a:gd name="T1" fmla="*/ 7 h 362"/>
                  <a:gd name="T2" fmla="*/ 8 w 632"/>
                  <a:gd name="T3" fmla="*/ 47 h 362"/>
                  <a:gd name="T4" fmla="*/ 248 w 632"/>
                  <a:gd name="T5" fmla="*/ 47 h 362"/>
                  <a:gd name="T6" fmla="*/ 632 w 632"/>
                  <a:gd name="T7" fmla="*/ 47 h 362"/>
                  <a:gd name="T8" fmla="*/ 632 w 632"/>
                  <a:gd name="T9" fmla="*/ 7 h 362"/>
                  <a:gd name="T10" fmla="*/ 104 w 632"/>
                  <a:gd name="T11" fmla="*/ 7 h 362"/>
                  <a:gd name="T12" fmla="*/ 8 w 632"/>
                  <a:gd name="T13" fmla="*/ 7 h 36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32" h="362">
                    <a:moveTo>
                      <a:pt x="8" y="45"/>
                    </a:moveTo>
                    <a:lnTo>
                      <a:pt x="8" y="317"/>
                    </a:lnTo>
                    <a:cubicBezTo>
                      <a:pt x="48" y="362"/>
                      <a:pt x="144" y="317"/>
                      <a:pt x="248" y="317"/>
                    </a:cubicBezTo>
                    <a:cubicBezTo>
                      <a:pt x="352" y="317"/>
                      <a:pt x="568" y="362"/>
                      <a:pt x="632" y="317"/>
                    </a:cubicBezTo>
                    <a:lnTo>
                      <a:pt x="632" y="45"/>
                    </a:lnTo>
                    <a:cubicBezTo>
                      <a:pt x="544" y="0"/>
                      <a:pt x="208" y="45"/>
                      <a:pt x="104" y="45"/>
                    </a:cubicBezTo>
                    <a:cubicBezTo>
                      <a:pt x="0" y="45"/>
                      <a:pt x="28" y="45"/>
                      <a:pt x="8" y="45"/>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350"/>
              </a:p>
            </p:txBody>
          </p:sp>
        </p:grpSp>
        <p:sp>
          <p:nvSpPr>
            <p:cNvPr id="6" name="Freeform 23">
              <a:extLst>
                <a:ext uri="{FF2B5EF4-FFF2-40B4-BE49-F238E27FC236}">
                  <a16:creationId xmlns:a16="http://schemas.microsoft.com/office/drawing/2014/main" id="{39A6AD96-C020-4CB9-8E19-4B55BA5F3A9B}"/>
                </a:ext>
              </a:extLst>
            </p:cNvPr>
            <p:cNvSpPr>
              <a:spLocks/>
            </p:cNvSpPr>
            <p:nvPr/>
          </p:nvSpPr>
          <p:spPr bwMode="ltGray">
            <a:xfrm flipH="1">
              <a:off x="-2" y="1536"/>
              <a:ext cx="5762" cy="412"/>
            </a:xfrm>
            <a:custGeom>
              <a:avLst/>
              <a:gdLst>
                <a:gd name="T0" fmla="*/ 0 w 5762"/>
                <a:gd name="T1" fmla="*/ 507 h 385"/>
                <a:gd name="T2" fmla="*/ 5762 w 5762"/>
                <a:gd name="T3" fmla="*/ 485 h 385"/>
                <a:gd name="T4" fmla="*/ 5762 w 5762"/>
                <a:gd name="T5" fmla="*/ 4 h 385"/>
                <a:gd name="T6" fmla="*/ 0 w 5762"/>
                <a:gd name="T7" fmla="*/ 0 h 385"/>
                <a:gd name="T8" fmla="*/ 0 w 5762"/>
                <a:gd name="T9" fmla="*/ 507 h 38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762" h="385">
                  <a:moveTo>
                    <a:pt x="0" y="196"/>
                  </a:moveTo>
                  <a:cubicBezTo>
                    <a:pt x="1667" y="385"/>
                    <a:pt x="2275" y="93"/>
                    <a:pt x="5762" y="188"/>
                  </a:cubicBezTo>
                  <a:lnTo>
                    <a:pt x="5762" y="4"/>
                  </a:lnTo>
                  <a:lnTo>
                    <a:pt x="0" y="0"/>
                  </a:lnTo>
                  <a:lnTo>
                    <a:pt x="0" y="196"/>
                  </a:lnTo>
                  <a:close/>
                </a:path>
              </a:pathLst>
            </a:custGeom>
            <a:gradFill rotWithShape="0">
              <a:gsLst>
                <a:gs pos="0">
                  <a:schemeClr val="bg1"/>
                </a:gs>
                <a:gs pos="100000">
                  <a:srgbClr val="767676"/>
                </a:gs>
              </a:gsLst>
              <a:lin ang="5400000" scaled="1"/>
            </a:gradFill>
            <a:ln>
              <a:noFill/>
            </a:ln>
            <a:extLst>
              <a:ext uri="{91240B29-F687-4F45-9708-019B960494DF}">
                <a14:hiddenLine xmlns:a14="http://schemas.microsoft.com/office/drawing/2010/main" w="9525" cap="flat">
                  <a:solidFill>
                    <a:srgbClr val="000000"/>
                  </a:solidFill>
                  <a:prstDash val="solid"/>
                  <a:miter lim="800000"/>
                  <a:headEnd type="none" w="med" len="med"/>
                  <a:tailEnd type="none" w="med" len="med"/>
                </a14:hiddenLine>
              </a:ext>
            </a:extLst>
          </p:spPr>
          <p:txBody>
            <a:bodyPr wrap="none" anchor="ctr"/>
            <a:lstStyle/>
            <a:p>
              <a:endParaRPr lang="en-GB" sz="1350"/>
            </a:p>
          </p:txBody>
        </p:sp>
        <p:sp>
          <p:nvSpPr>
            <p:cNvPr id="7" name="Freeform 24">
              <a:extLst>
                <a:ext uri="{FF2B5EF4-FFF2-40B4-BE49-F238E27FC236}">
                  <a16:creationId xmlns:a16="http://schemas.microsoft.com/office/drawing/2014/main" id="{3F1D9839-1FF4-4460-9431-6E1CA3BCFBA8}"/>
                </a:ext>
              </a:extLst>
            </p:cNvPr>
            <p:cNvSpPr>
              <a:spLocks/>
            </p:cNvSpPr>
            <p:nvPr/>
          </p:nvSpPr>
          <p:spPr bwMode="ltGray">
            <a:xfrm flipH="1">
              <a:off x="-2" y="2017"/>
              <a:ext cx="5761" cy="189"/>
            </a:xfrm>
            <a:custGeom>
              <a:avLst/>
              <a:gdLst>
                <a:gd name="T0" fmla="*/ 0 w 5761"/>
                <a:gd name="T1" fmla="*/ 28 h 189"/>
                <a:gd name="T2" fmla="*/ 5761 w 5761"/>
                <a:gd name="T3" fmla="*/ 0 h 189"/>
                <a:gd name="T4" fmla="*/ 5761 w 5761"/>
                <a:gd name="T5" fmla="*/ 189 h 189"/>
                <a:gd name="T6" fmla="*/ 1 w 5761"/>
                <a:gd name="T7" fmla="*/ 189 h 189"/>
                <a:gd name="T8" fmla="*/ 0 w 5761"/>
                <a:gd name="T9" fmla="*/ 28 h 1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761" h="189">
                  <a:moveTo>
                    <a:pt x="0" y="28"/>
                  </a:moveTo>
                  <a:cubicBezTo>
                    <a:pt x="961" y="0"/>
                    <a:pt x="4971" y="161"/>
                    <a:pt x="5761" y="0"/>
                  </a:cubicBezTo>
                  <a:lnTo>
                    <a:pt x="5761" y="189"/>
                  </a:lnTo>
                  <a:lnTo>
                    <a:pt x="1" y="189"/>
                  </a:lnTo>
                  <a:lnTo>
                    <a:pt x="0" y="28"/>
                  </a:lnTo>
                  <a:close/>
                </a:path>
              </a:pathLst>
            </a:custGeom>
            <a:gradFill rotWithShape="0">
              <a:gsLst>
                <a:gs pos="0">
                  <a:srgbClr val="767676"/>
                </a:gs>
                <a:gs pos="100000">
                  <a:schemeClr val="bg1"/>
                </a:gs>
              </a:gsLst>
              <a:lin ang="5400000" scaled="1"/>
            </a:gradFill>
            <a:ln>
              <a:noFill/>
            </a:ln>
            <a:extLst>
              <a:ext uri="{91240B29-F687-4F45-9708-019B960494DF}">
                <a14:hiddenLine xmlns:a14="http://schemas.microsoft.com/office/drawing/2010/main" w="9525" cap="flat">
                  <a:solidFill>
                    <a:srgbClr val="000000"/>
                  </a:solidFill>
                  <a:prstDash val="solid"/>
                  <a:miter lim="800000"/>
                  <a:headEnd/>
                  <a:tailEnd/>
                </a14:hiddenLine>
              </a:ext>
            </a:extLst>
          </p:spPr>
          <p:txBody>
            <a:bodyPr wrap="none" anchor="ctr"/>
            <a:lstStyle/>
            <a:p>
              <a:endParaRPr lang="en-GB" sz="1350"/>
            </a:p>
          </p:txBody>
        </p:sp>
      </p:grpSp>
      <p:sp>
        <p:nvSpPr>
          <p:cNvPr id="33817" name="Rectangle 25"/>
          <p:cNvSpPr>
            <a:spLocks noGrp="1" noChangeArrowheads="1"/>
          </p:cNvSpPr>
          <p:nvPr>
            <p:ph type="ctrTitle"/>
          </p:nvPr>
        </p:nvSpPr>
        <p:spPr>
          <a:xfrm>
            <a:off x="1173163" y="1341438"/>
            <a:ext cx="7772400" cy="1143000"/>
          </a:xfrm>
        </p:spPr>
        <p:txBody>
          <a:bodyPr/>
          <a:lstStyle>
            <a:lvl1pPr>
              <a:defRPr/>
            </a:lvl1pPr>
          </a:lstStyle>
          <a:p>
            <a:r>
              <a:rPr lang="en-US"/>
              <a:t>Click to edit Master title style</a:t>
            </a:r>
          </a:p>
        </p:txBody>
      </p:sp>
      <p:sp>
        <p:nvSpPr>
          <p:cNvPr id="33818" name="Rectangle 26"/>
          <p:cNvSpPr>
            <a:spLocks noGrp="1" noChangeArrowheads="1"/>
          </p:cNvSpPr>
          <p:nvPr>
            <p:ph type="subTitle" idx="1"/>
          </p:nvPr>
        </p:nvSpPr>
        <p:spPr>
          <a:xfrm>
            <a:off x="1166813" y="3886200"/>
            <a:ext cx="6400800" cy="1752600"/>
          </a:xfrm>
        </p:spPr>
        <p:txBody>
          <a:bodyPr/>
          <a:lstStyle>
            <a:lvl1pPr marL="0" indent="0">
              <a:buFont typeface="Monotype Sorts" pitchFamily="2" charset="2"/>
              <a:buNone/>
              <a:defRPr/>
            </a:lvl1pPr>
          </a:lstStyle>
          <a:p>
            <a:r>
              <a:rPr lang="en-US"/>
              <a:t>Click to edit Master subtitle style</a:t>
            </a:r>
          </a:p>
        </p:txBody>
      </p:sp>
      <p:sp>
        <p:nvSpPr>
          <p:cNvPr id="27" name="Rectangle 27">
            <a:extLst>
              <a:ext uri="{FF2B5EF4-FFF2-40B4-BE49-F238E27FC236}">
                <a16:creationId xmlns:a16="http://schemas.microsoft.com/office/drawing/2014/main" id="{5ADB0C2E-0E79-4C84-AC72-98180C2DA0D9}"/>
              </a:ext>
            </a:extLst>
          </p:cNvPr>
          <p:cNvSpPr>
            <a:spLocks noGrp="1" noChangeArrowheads="1"/>
          </p:cNvSpPr>
          <p:nvPr>
            <p:ph type="dt" sz="half" idx="10"/>
          </p:nvPr>
        </p:nvSpPr>
        <p:spPr>
          <a:xfrm>
            <a:off x="1166813" y="6248400"/>
            <a:ext cx="1905000" cy="457200"/>
          </a:xfrm>
        </p:spPr>
        <p:txBody>
          <a:bodyPr/>
          <a:lstStyle>
            <a:lvl1pPr>
              <a:defRPr>
                <a:solidFill>
                  <a:srgbClr val="000000"/>
                </a:solidFill>
              </a:defRPr>
            </a:lvl1pPr>
          </a:lstStyle>
          <a:p>
            <a:pPr>
              <a:defRPr/>
            </a:pPr>
            <a:endParaRPr lang="en-US"/>
          </a:p>
        </p:txBody>
      </p:sp>
      <p:sp>
        <p:nvSpPr>
          <p:cNvPr id="28" name="Rectangle 28">
            <a:extLst>
              <a:ext uri="{FF2B5EF4-FFF2-40B4-BE49-F238E27FC236}">
                <a16:creationId xmlns:a16="http://schemas.microsoft.com/office/drawing/2014/main" id="{DF6FCD98-BF95-416E-94A7-38E69B51D28C}"/>
              </a:ext>
            </a:extLst>
          </p:cNvPr>
          <p:cNvSpPr>
            <a:spLocks noGrp="1" noChangeArrowheads="1"/>
          </p:cNvSpPr>
          <p:nvPr>
            <p:ph type="ftr" sz="quarter" idx="11"/>
          </p:nvPr>
        </p:nvSpPr>
        <p:spPr/>
        <p:txBody>
          <a:bodyPr/>
          <a:lstStyle>
            <a:lvl1pPr>
              <a:defRPr>
                <a:solidFill>
                  <a:srgbClr val="000000"/>
                </a:solidFill>
              </a:defRPr>
            </a:lvl1pPr>
          </a:lstStyle>
          <a:p>
            <a:pPr>
              <a:defRPr/>
            </a:pPr>
            <a:endParaRPr lang="en-US"/>
          </a:p>
        </p:txBody>
      </p:sp>
      <p:sp>
        <p:nvSpPr>
          <p:cNvPr id="29" name="Rectangle 29">
            <a:extLst>
              <a:ext uri="{FF2B5EF4-FFF2-40B4-BE49-F238E27FC236}">
                <a16:creationId xmlns:a16="http://schemas.microsoft.com/office/drawing/2014/main" id="{D2950F7D-EC34-4E06-88B8-FBB4E530753A}"/>
              </a:ext>
            </a:extLst>
          </p:cNvPr>
          <p:cNvSpPr>
            <a:spLocks noGrp="1" noChangeArrowheads="1"/>
          </p:cNvSpPr>
          <p:nvPr>
            <p:ph type="sldNum" sz="quarter" idx="12"/>
          </p:nvPr>
        </p:nvSpPr>
        <p:spPr/>
        <p:txBody>
          <a:bodyPr/>
          <a:lstStyle>
            <a:lvl1pPr>
              <a:defRPr>
                <a:solidFill>
                  <a:srgbClr val="000000"/>
                </a:solidFill>
              </a:defRPr>
            </a:lvl1pPr>
          </a:lstStyle>
          <a:p>
            <a:pPr>
              <a:defRPr/>
            </a:pPr>
            <a:fld id="{1438A7CF-F38D-4DEC-B4A4-185B8322CAA2}" type="slidenum">
              <a:rPr lang="en-US" altLang="en-US"/>
              <a:pPr>
                <a:defRPr/>
              </a:pPr>
              <a:t>‹#›</a:t>
            </a:fld>
            <a:endParaRPr lang="en-US" altLang="en-US"/>
          </a:p>
        </p:txBody>
      </p:sp>
    </p:spTree>
    <p:extLst>
      <p:ext uri="{BB962C8B-B14F-4D97-AF65-F5344CB8AC3E}">
        <p14:creationId xmlns:p14="http://schemas.microsoft.com/office/powerpoint/2010/main" val="380238128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7">
            <a:extLst>
              <a:ext uri="{FF2B5EF4-FFF2-40B4-BE49-F238E27FC236}">
                <a16:creationId xmlns:a16="http://schemas.microsoft.com/office/drawing/2014/main" id="{B2CE2F70-05C8-4E2A-90F8-C65F67242DAC}"/>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28">
            <a:extLst>
              <a:ext uri="{FF2B5EF4-FFF2-40B4-BE49-F238E27FC236}">
                <a16:creationId xmlns:a16="http://schemas.microsoft.com/office/drawing/2014/main" id="{E21DC98A-A85F-4F47-9429-1089B59955B8}"/>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29">
            <a:extLst>
              <a:ext uri="{FF2B5EF4-FFF2-40B4-BE49-F238E27FC236}">
                <a16:creationId xmlns:a16="http://schemas.microsoft.com/office/drawing/2014/main" id="{9EAF9A43-EC84-4083-8BD4-BF33F743960B}"/>
              </a:ext>
            </a:extLst>
          </p:cNvPr>
          <p:cNvSpPr>
            <a:spLocks noGrp="1" noChangeArrowheads="1"/>
          </p:cNvSpPr>
          <p:nvPr>
            <p:ph type="sldNum" sz="quarter" idx="12"/>
          </p:nvPr>
        </p:nvSpPr>
        <p:spPr>
          <a:ln/>
        </p:spPr>
        <p:txBody>
          <a:bodyPr/>
          <a:lstStyle>
            <a:lvl1pPr>
              <a:defRPr/>
            </a:lvl1pPr>
          </a:lstStyle>
          <a:p>
            <a:pPr>
              <a:defRPr/>
            </a:pPr>
            <a:fld id="{80E559CE-6A8A-4E1F-8F4E-E32309BEC73C}" type="slidenum">
              <a:rPr lang="en-US" altLang="en-US"/>
              <a:pPr>
                <a:defRPr/>
              </a:pPr>
              <a:t>‹#›</a:t>
            </a:fld>
            <a:endParaRPr lang="en-US" altLang="en-US"/>
          </a:p>
        </p:txBody>
      </p:sp>
    </p:spTree>
    <p:extLst>
      <p:ext uri="{BB962C8B-B14F-4D97-AF65-F5344CB8AC3E}">
        <p14:creationId xmlns:p14="http://schemas.microsoft.com/office/powerpoint/2010/main" val="9526562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722313" y="2906716"/>
            <a:ext cx="7772400" cy="1500187"/>
          </a:xfrm>
        </p:spPr>
        <p:txBody>
          <a:bodyPr anchor="b"/>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en-US"/>
              <a:t>Click to edit Master text styles</a:t>
            </a:r>
          </a:p>
        </p:txBody>
      </p:sp>
      <p:sp>
        <p:nvSpPr>
          <p:cNvPr id="4" name="Rectangle 27">
            <a:extLst>
              <a:ext uri="{FF2B5EF4-FFF2-40B4-BE49-F238E27FC236}">
                <a16:creationId xmlns:a16="http://schemas.microsoft.com/office/drawing/2014/main" id="{92B92897-9758-4BEA-8969-702E1389CC69}"/>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28">
            <a:extLst>
              <a:ext uri="{FF2B5EF4-FFF2-40B4-BE49-F238E27FC236}">
                <a16:creationId xmlns:a16="http://schemas.microsoft.com/office/drawing/2014/main" id="{89533C3E-C47F-492F-A98D-D7EAB4519B0A}"/>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29">
            <a:extLst>
              <a:ext uri="{FF2B5EF4-FFF2-40B4-BE49-F238E27FC236}">
                <a16:creationId xmlns:a16="http://schemas.microsoft.com/office/drawing/2014/main" id="{D760D522-F4E7-4466-830C-A5B6AAAC8DD5}"/>
              </a:ext>
            </a:extLst>
          </p:cNvPr>
          <p:cNvSpPr>
            <a:spLocks noGrp="1" noChangeArrowheads="1"/>
          </p:cNvSpPr>
          <p:nvPr>
            <p:ph type="sldNum" sz="quarter" idx="12"/>
          </p:nvPr>
        </p:nvSpPr>
        <p:spPr>
          <a:ln/>
        </p:spPr>
        <p:txBody>
          <a:bodyPr/>
          <a:lstStyle>
            <a:lvl1pPr>
              <a:defRPr/>
            </a:lvl1pPr>
          </a:lstStyle>
          <a:p>
            <a:pPr>
              <a:defRPr/>
            </a:pPr>
            <a:fld id="{5DFB9153-CD24-4AF2-9C13-18261BD540B9}" type="slidenum">
              <a:rPr lang="en-US" altLang="en-US"/>
              <a:pPr>
                <a:defRPr/>
              </a:pPr>
              <a:t>‹#›</a:t>
            </a:fld>
            <a:endParaRPr lang="en-US" altLang="en-US"/>
          </a:p>
        </p:txBody>
      </p:sp>
    </p:spTree>
    <p:extLst>
      <p:ext uri="{BB962C8B-B14F-4D97-AF65-F5344CB8AC3E}">
        <p14:creationId xmlns:p14="http://schemas.microsoft.com/office/powerpoint/2010/main" val="398626099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173163" y="1981200"/>
            <a:ext cx="3810000" cy="41148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5135563" y="1981200"/>
            <a:ext cx="3810000" cy="41148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27">
            <a:extLst>
              <a:ext uri="{FF2B5EF4-FFF2-40B4-BE49-F238E27FC236}">
                <a16:creationId xmlns:a16="http://schemas.microsoft.com/office/drawing/2014/main" id="{77559515-E9A6-4B61-A05E-40A6AEAB3F70}"/>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28">
            <a:extLst>
              <a:ext uri="{FF2B5EF4-FFF2-40B4-BE49-F238E27FC236}">
                <a16:creationId xmlns:a16="http://schemas.microsoft.com/office/drawing/2014/main" id="{648F3FAC-914E-4FAC-838D-740E1B637358}"/>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29">
            <a:extLst>
              <a:ext uri="{FF2B5EF4-FFF2-40B4-BE49-F238E27FC236}">
                <a16:creationId xmlns:a16="http://schemas.microsoft.com/office/drawing/2014/main" id="{6AF2FE2C-9C8C-4986-BD05-EB94FAB5FDA2}"/>
              </a:ext>
            </a:extLst>
          </p:cNvPr>
          <p:cNvSpPr>
            <a:spLocks noGrp="1" noChangeArrowheads="1"/>
          </p:cNvSpPr>
          <p:nvPr>
            <p:ph type="sldNum" sz="quarter" idx="12"/>
          </p:nvPr>
        </p:nvSpPr>
        <p:spPr>
          <a:ln/>
        </p:spPr>
        <p:txBody>
          <a:bodyPr/>
          <a:lstStyle>
            <a:lvl1pPr>
              <a:defRPr/>
            </a:lvl1pPr>
          </a:lstStyle>
          <a:p>
            <a:pPr>
              <a:defRPr/>
            </a:pPr>
            <a:fld id="{7DA0A1C3-0B97-40A1-AB7D-B93C1A2EB242}" type="slidenum">
              <a:rPr lang="en-US" altLang="en-US"/>
              <a:pPr>
                <a:defRPr/>
              </a:pPr>
              <a:t>‹#›</a:t>
            </a:fld>
            <a:endParaRPr lang="en-US" altLang="en-US"/>
          </a:p>
        </p:txBody>
      </p:sp>
    </p:spTree>
    <p:extLst>
      <p:ext uri="{BB962C8B-B14F-4D97-AF65-F5344CB8AC3E}">
        <p14:creationId xmlns:p14="http://schemas.microsoft.com/office/powerpoint/2010/main" val="187574043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2"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2"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7"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7"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27">
            <a:extLst>
              <a:ext uri="{FF2B5EF4-FFF2-40B4-BE49-F238E27FC236}">
                <a16:creationId xmlns:a16="http://schemas.microsoft.com/office/drawing/2014/main" id="{CF8953AE-9AAA-459D-898E-32DDD2F8016D}"/>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28">
            <a:extLst>
              <a:ext uri="{FF2B5EF4-FFF2-40B4-BE49-F238E27FC236}">
                <a16:creationId xmlns:a16="http://schemas.microsoft.com/office/drawing/2014/main" id="{8EB5B7AC-120E-439D-9E7C-51F407417486}"/>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29">
            <a:extLst>
              <a:ext uri="{FF2B5EF4-FFF2-40B4-BE49-F238E27FC236}">
                <a16:creationId xmlns:a16="http://schemas.microsoft.com/office/drawing/2014/main" id="{CE0CCC6C-99F5-4275-B756-9EE4A26226A2}"/>
              </a:ext>
            </a:extLst>
          </p:cNvPr>
          <p:cNvSpPr>
            <a:spLocks noGrp="1" noChangeArrowheads="1"/>
          </p:cNvSpPr>
          <p:nvPr>
            <p:ph type="sldNum" sz="quarter" idx="12"/>
          </p:nvPr>
        </p:nvSpPr>
        <p:spPr>
          <a:ln/>
        </p:spPr>
        <p:txBody>
          <a:bodyPr/>
          <a:lstStyle>
            <a:lvl1pPr>
              <a:defRPr/>
            </a:lvl1pPr>
          </a:lstStyle>
          <a:p>
            <a:pPr>
              <a:defRPr/>
            </a:pPr>
            <a:fld id="{7BA69E54-9E41-41AA-8DB1-D2A043F21452}" type="slidenum">
              <a:rPr lang="en-US" altLang="en-US"/>
              <a:pPr>
                <a:defRPr/>
              </a:pPr>
              <a:t>‹#›</a:t>
            </a:fld>
            <a:endParaRPr lang="en-US" altLang="en-US"/>
          </a:p>
        </p:txBody>
      </p:sp>
    </p:spTree>
    <p:extLst>
      <p:ext uri="{BB962C8B-B14F-4D97-AF65-F5344CB8AC3E}">
        <p14:creationId xmlns:p14="http://schemas.microsoft.com/office/powerpoint/2010/main" val="356520366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27">
            <a:extLst>
              <a:ext uri="{FF2B5EF4-FFF2-40B4-BE49-F238E27FC236}">
                <a16:creationId xmlns:a16="http://schemas.microsoft.com/office/drawing/2014/main" id="{45030722-9D66-4C2D-922F-5968C2C59EEA}"/>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28">
            <a:extLst>
              <a:ext uri="{FF2B5EF4-FFF2-40B4-BE49-F238E27FC236}">
                <a16:creationId xmlns:a16="http://schemas.microsoft.com/office/drawing/2014/main" id="{0EFB2CF4-2215-49E9-8125-E9DDB35E5B4E}"/>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29">
            <a:extLst>
              <a:ext uri="{FF2B5EF4-FFF2-40B4-BE49-F238E27FC236}">
                <a16:creationId xmlns:a16="http://schemas.microsoft.com/office/drawing/2014/main" id="{C1E0A04F-E25B-4CE8-BF75-9D6583555021}"/>
              </a:ext>
            </a:extLst>
          </p:cNvPr>
          <p:cNvSpPr>
            <a:spLocks noGrp="1" noChangeArrowheads="1"/>
          </p:cNvSpPr>
          <p:nvPr>
            <p:ph type="sldNum" sz="quarter" idx="12"/>
          </p:nvPr>
        </p:nvSpPr>
        <p:spPr>
          <a:ln/>
        </p:spPr>
        <p:txBody>
          <a:bodyPr/>
          <a:lstStyle>
            <a:lvl1pPr>
              <a:defRPr/>
            </a:lvl1pPr>
          </a:lstStyle>
          <a:p>
            <a:pPr>
              <a:defRPr/>
            </a:pPr>
            <a:fld id="{A28950BB-2A3A-4AF9-B361-DCC9911E6F44}" type="slidenum">
              <a:rPr lang="en-US" altLang="en-US"/>
              <a:pPr>
                <a:defRPr/>
              </a:pPr>
              <a:t>‹#›</a:t>
            </a:fld>
            <a:endParaRPr lang="en-US" altLang="en-US"/>
          </a:p>
        </p:txBody>
      </p:sp>
    </p:spTree>
    <p:extLst>
      <p:ext uri="{BB962C8B-B14F-4D97-AF65-F5344CB8AC3E}">
        <p14:creationId xmlns:p14="http://schemas.microsoft.com/office/powerpoint/2010/main" val="293422521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27">
            <a:extLst>
              <a:ext uri="{FF2B5EF4-FFF2-40B4-BE49-F238E27FC236}">
                <a16:creationId xmlns:a16="http://schemas.microsoft.com/office/drawing/2014/main" id="{2ED6EBFA-6510-4561-9F31-AA451ECE50D4}"/>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28">
            <a:extLst>
              <a:ext uri="{FF2B5EF4-FFF2-40B4-BE49-F238E27FC236}">
                <a16:creationId xmlns:a16="http://schemas.microsoft.com/office/drawing/2014/main" id="{3A2A4271-A455-404C-94CE-F5C8748D8AA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29">
            <a:extLst>
              <a:ext uri="{FF2B5EF4-FFF2-40B4-BE49-F238E27FC236}">
                <a16:creationId xmlns:a16="http://schemas.microsoft.com/office/drawing/2014/main" id="{FC4031B9-9123-4ABC-8C61-FBCC076EBB2B}"/>
              </a:ext>
            </a:extLst>
          </p:cNvPr>
          <p:cNvSpPr>
            <a:spLocks noGrp="1" noChangeArrowheads="1"/>
          </p:cNvSpPr>
          <p:nvPr>
            <p:ph type="sldNum" sz="quarter" idx="12"/>
          </p:nvPr>
        </p:nvSpPr>
        <p:spPr>
          <a:ln/>
        </p:spPr>
        <p:txBody>
          <a:bodyPr/>
          <a:lstStyle>
            <a:lvl1pPr>
              <a:defRPr/>
            </a:lvl1pPr>
          </a:lstStyle>
          <a:p>
            <a:pPr>
              <a:defRPr/>
            </a:pPr>
            <a:fld id="{EC69C5E6-04FC-4498-A3AB-0FD4FFB31D4D}" type="slidenum">
              <a:rPr lang="en-US" altLang="en-US"/>
              <a:pPr>
                <a:defRPr/>
              </a:pPr>
              <a:t>‹#›</a:t>
            </a:fld>
            <a:endParaRPr lang="en-US" altLang="en-US"/>
          </a:p>
        </p:txBody>
      </p:sp>
    </p:spTree>
    <p:extLst>
      <p:ext uri="{BB962C8B-B14F-4D97-AF65-F5344CB8AC3E}">
        <p14:creationId xmlns:p14="http://schemas.microsoft.com/office/powerpoint/2010/main" val="125832175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1" y="273053"/>
            <a:ext cx="5111751"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Rectangle 27">
            <a:extLst>
              <a:ext uri="{FF2B5EF4-FFF2-40B4-BE49-F238E27FC236}">
                <a16:creationId xmlns:a16="http://schemas.microsoft.com/office/drawing/2014/main" id="{F7117300-086C-45D2-B337-A05AC6DAAA51}"/>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28">
            <a:extLst>
              <a:ext uri="{FF2B5EF4-FFF2-40B4-BE49-F238E27FC236}">
                <a16:creationId xmlns:a16="http://schemas.microsoft.com/office/drawing/2014/main" id="{0AD61F42-070C-42A7-9408-64C09FDD167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29">
            <a:extLst>
              <a:ext uri="{FF2B5EF4-FFF2-40B4-BE49-F238E27FC236}">
                <a16:creationId xmlns:a16="http://schemas.microsoft.com/office/drawing/2014/main" id="{85B5D519-541B-4D95-9E3D-43827F5D3FFC}"/>
              </a:ext>
            </a:extLst>
          </p:cNvPr>
          <p:cNvSpPr>
            <a:spLocks noGrp="1" noChangeArrowheads="1"/>
          </p:cNvSpPr>
          <p:nvPr>
            <p:ph type="sldNum" sz="quarter" idx="12"/>
          </p:nvPr>
        </p:nvSpPr>
        <p:spPr>
          <a:ln/>
        </p:spPr>
        <p:txBody>
          <a:bodyPr/>
          <a:lstStyle>
            <a:lvl1pPr>
              <a:defRPr/>
            </a:lvl1pPr>
          </a:lstStyle>
          <a:p>
            <a:pPr>
              <a:defRPr/>
            </a:pPr>
            <a:fld id="{6361103B-62FA-4273-BE66-372005561B38}" type="slidenum">
              <a:rPr lang="en-US" altLang="en-US"/>
              <a:pPr>
                <a:defRPr/>
              </a:pPr>
              <a:t>‹#›</a:t>
            </a:fld>
            <a:endParaRPr lang="en-US" altLang="en-US"/>
          </a:p>
        </p:txBody>
      </p:sp>
    </p:spTree>
    <p:extLst>
      <p:ext uri="{BB962C8B-B14F-4D97-AF65-F5344CB8AC3E}">
        <p14:creationId xmlns:p14="http://schemas.microsoft.com/office/powerpoint/2010/main" val="172229577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15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GB" noProof="0"/>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Rectangle 27">
            <a:extLst>
              <a:ext uri="{FF2B5EF4-FFF2-40B4-BE49-F238E27FC236}">
                <a16:creationId xmlns:a16="http://schemas.microsoft.com/office/drawing/2014/main" id="{6720BE12-0F09-4A21-BB57-8E412961AF55}"/>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28">
            <a:extLst>
              <a:ext uri="{FF2B5EF4-FFF2-40B4-BE49-F238E27FC236}">
                <a16:creationId xmlns:a16="http://schemas.microsoft.com/office/drawing/2014/main" id="{DF9BBC45-7CD9-48A5-BD1C-E7640A1F5CEE}"/>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29">
            <a:extLst>
              <a:ext uri="{FF2B5EF4-FFF2-40B4-BE49-F238E27FC236}">
                <a16:creationId xmlns:a16="http://schemas.microsoft.com/office/drawing/2014/main" id="{385BBFF6-5D79-485F-AD13-8069E00AD602}"/>
              </a:ext>
            </a:extLst>
          </p:cNvPr>
          <p:cNvSpPr>
            <a:spLocks noGrp="1" noChangeArrowheads="1"/>
          </p:cNvSpPr>
          <p:nvPr>
            <p:ph type="sldNum" sz="quarter" idx="12"/>
          </p:nvPr>
        </p:nvSpPr>
        <p:spPr>
          <a:ln/>
        </p:spPr>
        <p:txBody>
          <a:bodyPr/>
          <a:lstStyle>
            <a:lvl1pPr>
              <a:defRPr/>
            </a:lvl1pPr>
          </a:lstStyle>
          <a:p>
            <a:pPr>
              <a:defRPr/>
            </a:pPr>
            <a:fld id="{BF0913EF-E887-40DE-A022-5B8190F85DDC}" type="slidenum">
              <a:rPr lang="en-US" altLang="en-US"/>
              <a:pPr>
                <a:defRPr/>
              </a:pPr>
              <a:t>‹#›</a:t>
            </a:fld>
            <a:endParaRPr lang="en-US" altLang="en-US"/>
          </a:p>
        </p:txBody>
      </p:sp>
    </p:spTree>
    <p:extLst>
      <p:ext uri="{BB962C8B-B14F-4D97-AF65-F5344CB8AC3E}">
        <p14:creationId xmlns:p14="http://schemas.microsoft.com/office/powerpoint/2010/main" val="349829459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7">
            <a:extLst>
              <a:ext uri="{FF2B5EF4-FFF2-40B4-BE49-F238E27FC236}">
                <a16:creationId xmlns:a16="http://schemas.microsoft.com/office/drawing/2014/main" id="{46930770-DFA6-4872-99BF-697BDAD7BD5B}"/>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28">
            <a:extLst>
              <a:ext uri="{FF2B5EF4-FFF2-40B4-BE49-F238E27FC236}">
                <a16:creationId xmlns:a16="http://schemas.microsoft.com/office/drawing/2014/main" id="{FA79A100-3C19-4F0D-BDF0-FA2505A41C4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29">
            <a:extLst>
              <a:ext uri="{FF2B5EF4-FFF2-40B4-BE49-F238E27FC236}">
                <a16:creationId xmlns:a16="http://schemas.microsoft.com/office/drawing/2014/main" id="{B48B87F1-3055-405C-B947-4901E67F16A3}"/>
              </a:ext>
            </a:extLst>
          </p:cNvPr>
          <p:cNvSpPr>
            <a:spLocks noGrp="1" noChangeArrowheads="1"/>
          </p:cNvSpPr>
          <p:nvPr>
            <p:ph type="sldNum" sz="quarter" idx="12"/>
          </p:nvPr>
        </p:nvSpPr>
        <p:spPr>
          <a:ln/>
        </p:spPr>
        <p:txBody>
          <a:bodyPr/>
          <a:lstStyle>
            <a:lvl1pPr>
              <a:defRPr/>
            </a:lvl1pPr>
          </a:lstStyle>
          <a:p>
            <a:pPr>
              <a:defRPr/>
            </a:pPr>
            <a:fld id="{1CBB9070-4AC7-4D1C-ACDA-4640576F44DD}" type="slidenum">
              <a:rPr lang="en-US" altLang="en-US"/>
              <a:pPr>
                <a:defRPr/>
              </a:pPr>
              <a:t>‹#›</a:t>
            </a:fld>
            <a:endParaRPr lang="en-US" altLang="en-US"/>
          </a:p>
        </p:txBody>
      </p:sp>
    </p:spTree>
    <p:extLst>
      <p:ext uri="{BB962C8B-B14F-4D97-AF65-F5344CB8AC3E}">
        <p14:creationId xmlns:p14="http://schemas.microsoft.com/office/powerpoint/2010/main" val="407192969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2463" y="457200"/>
            <a:ext cx="1943100" cy="56388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1173163" y="457200"/>
            <a:ext cx="56769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7">
            <a:extLst>
              <a:ext uri="{FF2B5EF4-FFF2-40B4-BE49-F238E27FC236}">
                <a16:creationId xmlns:a16="http://schemas.microsoft.com/office/drawing/2014/main" id="{269881F9-CC23-4BE2-950A-DE44E7B3C315}"/>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28">
            <a:extLst>
              <a:ext uri="{FF2B5EF4-FFF2-40B4-BE49-F238E27FC236}">
                <a16:creationId xmlns:a16="http://schemas.microsoft.com/office/drawing/2014/main" id="{50F8EC4B-0E0A-4AA9-A53B-94C13B1A34DA}"/>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29">
            <a:extLst>
              <a:ext uri="{FF2B5EF4-FFF2-40B4-BE49-F238E27FC236}">
                <a16:creationId xmlns:a16="http://schemas.microsoft.com/office/drawing/2014/main" id="{83FB65C5-6066-4D6A-9F1C-5E4F48217F0E}"/>
              </a:ext>
            </a:extLst>
          </p:cNvPr>
          <p:cNvSpPr>
            <a:spLocks noGrp="1" noChangeArrowheads="1"/>
          </p:cNvSpPr>
          <p:nvPr>
            <p:ph type="sldNum" sz="quarter" idx="12"/>
          </p:nvPr>
        </p:nvSpPr>
        <p:spPr>
          <a:ln/>
        </p:spPr>
        <p:txBody>
          <a:bodyPr/>
          <a:lstStyle>
            <a:lvl1pPr>
              <a:defRPr/>
            </a:lvl1pPr>
          </a:lstStyle>
          <a:p>
            <a:pPr>
              <a:defRPr/>
            </a:pPr>
            <a:fld id="{3AC5100F-2533-4E25-B49F-6F1610096B0A}" type="slidenum">
              <a:rPr lang="en-US" altLang="en-US"/>
              <a:pPr>
                <a:defRPr/>
              </a:pPr>
              <a:t>‹#›</a:t>
            </a:fld>
            <a:endParaRPr lang="en-US" altLang="en-US"/>
          </a:p>
        </p:txBody>
      </p:sp>
    </p:spTree>
    <p:extLst>
      <p:ext uri="{BB962C8B-B14F-4D97-AF65-F5344CB8AC3E}">
        <p14:creationId xmlns:p14="http://schemas.microsoft.com/office/powerpoint/2010/main" val="252735616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Main Content Slid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67544" y="908720"/>
            <a:ext cx="8229600" cy="792088"/>
          </a:xfrm>
        </p:spPr>
        <p:txBody>
          <a:bodyPr>
            <a:normAutofit/>
          </a:bodyPr>
          <a:lstStyle>
            <a:lvl1pPr algn="l">
              <a:defRPr sz="2175"/>
            </a:lvl1pPr>
          </a:lstStyle>
          <a:p>
            <a:r>
              <a:rPr lang="en-US" dirty="0"/>
              <a:t>Main Heading </a:t>
            </a:r>
            <a:endParaRPr lang="en-GB" dirty="0"/>
          </a:p>
        </p:txBody>
      </p:sp>
      <p:sp>
        <p:nvSpPr>
          <p:cNvPr id="3" name="Content Placeholder 2"/>
          <p:cNvSpPr>
            <a:spLocks noGrp="1"/>
          </p:cNvSpPr>
          <p:nvPr>
            <p:ph idx="1" hasCustomPrompt="1"/>
          </p:nvPr>
        </p:nvSpPr>
        <p:spPr>
          <a:xfrm>
            <a:off x="457200" y="2492898"/>
            <a:ext cx="8229600" cy="3633267"/>
          </a:xfrm>
        </p:spPr>
        <p:txBody>
          <a:bodyPr>
            <a:normAutofit/>
          </a:bodyPr>
          <a:lstStyle>
            <a:lvl1pPr>
              <a:defRPr sz="1050" baseline="0"/>
            </a:lvl1pPr>
          </a:lstStyle>
          <a:p>
            <a:pPr lvl="0"/>
            <a:r>
              <a:rPr lang="en-US" dirty="0" err="1"/>
              <a:t>Sed</a:t>
            </a:r>
            <a:r>
              <a:rPr lang="en-US" dirty="0"/>
              <a:t> </a:t>
            </a:r>
            <a:r>
              <a:rPr lang="en-US" dirty="0" err="1"/>
              <a:t>ut</a:t>
            </a:r>
            <a:r>
              <a:rPr lang="en-US" dirty="0"/>
              <a:t> </a:t>
            </a:r>
            <a:r>
              <a:rPr lang="en-US" dirty="0" err="1"/>
              <a:t>perspiciatis</a:t>
            </a:r>
            <a:r>
              <a:rPr lang="en-US" dirty="0"/>
              <a:t> </a:t>
            </a:r>
            <a:r>
              <a:rPr lang="en-US" dirty="0" err="1"/>
              <a:t>unde</a:t>
            </a:r>
            <a:r>
              <a:rPr lang="en-US" dirty="0"/>
              <a:t> </a:t>
            </a:r>
            <a:r>
              <a:rPr lang="en-US" dirty="0" err="1"/>
              <a:t>omnis</a:t>
            </a:r>
            <a:r>
              <a:rPr lang="en-US" dirty="0"/>
              <a:t> error sit </a:t>
            </a:r>
            <a:r>
              <a:rPr lang="en-US" dirty="0" err="1"/>
              <a:t>voluptat</a:t>
            </a:r>
            <a:r>
              <a:rPr lang="en-US" dirty="0"/>
              <a:t> </a:t>
            </a:r>
            <a:r>
              <a:rPr lang="en-US" dirty="0" err="1"/>
              <a:t>accusm</a:t>
            </a:r>
            <a:r>
              <a:rPr lang="en-US" dirty="0"/>
              <a:t> </a:t>
            </a:r>
            <a:r>
              <a:rPr lang="en-US" dirty="0" err="1"/>
              <a:t>dolmquedicta</a:t>
            </a:r>
            <a:r>
              <a:rPr lang="en-US" dirty="0"/>
              <a:t> </a:t>
            </a:r>
            <a:r>
              <a:rPr lang="en-US" dirty="0" err="1"/>
              <a:t>sunt</a:t>
            </a:r>
            <a:r>
              <a:rPr lang="en-US" dirty="0"/>
              <a:t> </a:t>
            </a:r>
            <a:r>
              <a:rPr lang="en-US" dirty="0" err="1"/>
              <a:t>expliabo</a:t>
            </a:r>
            <a:r>
              <a:rPr lang="en-US" dirty="0"/>
              <a:t> </a:t>
            </a:r>
            <a:r>
              <a:rPr lang="en-US" dirty="0" err="1"/>
              <a:t>ed</a:t>
            </a:r>
            <a:r>
              <a:rPr lang="en-US" dirty="0"/>
              <a:t> </a:t>
            </a:r>
            <a:r>
              <a:rPr lang="en-US" dirty="0" err="1"/>
              <a:t>ut</a:t>
            </a:r>
            <a:r>
              <a:rPr lang="en-US" dirty="0"/>
              <a:t> </a:t>
            </a:r>
            <a:r>
              <a:rPr lang="en-US" dirty="0" err="1"/>
              <a:t>perspiciatis</a:t>
            </a:r>
            <a:r>
              <a:rPr lang="en-US" dirty="0"/>
              <a:t> </a:t>
            </a:r>
            <a:r>
              <a:rPr lang="en-US" dirty="0" err="1"/>
              <a:t>unde</a:t>
            </a:r>
            <a:r>
              <a:rPr lang="en-US" dirty="0"/>
              <a:t> </a:t>
            </a:r>
            <a:r>
              <a:rPr lang="en-US" dirty="0" err="1"/>
              <a:t>omnis</a:t>
            </a:r>
            <a:r>
              <a:rPr lang="en-US" dirty="0"/>
              <a:t> error sit </a:t>
            </a:r>
            <a:r>
              <a:rPr lang="en-US" dirty="0" err="1"/>
              <a:t>voluptat</a:t>
            </a:r>
            <a:r>
              <a:rPr lang="en-US" dirty="0"/>
              <a:t> </a:t>
            </a:r>
            <a:r>
              <a:rPr lang="en-US" dirty="0" err="1"/>
              <a:t>dolmquedicta</a:t>
            </a:r>
            <a:r>
              <a:rPr lang="en-US" dirty="0"/>
              <a:t> </a:t>
            </a:r>
            <a:r>
              <a:rPr lang="en-US" dirty="0" err="1"/>
              <a:t>sunt</a:t>
            </a:r>
            <a:r>
              <a:rPr lang="en-US" dirty="0"/>
              <a:t> </a:t>
            </a:r>
            <a:r>
              <a:rPr lang="en-US" dirty="0" err="1"/>
              <a:t>explicabo</a:t>
            </a:r>
            <a:r>
              <a:rPr lang="en-US" dirty="0"/>
              <a:t> </a:t>
            </a:r>
            <a:endParaRPr lang="en-GB" dirty="0"/>
          </a:p>
        </p:txBody>
      </p:sp>
      <p:sp>
        <p:nvSpPr>
          <p:cNvPr id="8" name="Text Placeholder 7"/>
          <p:cNvSpPr>
            <a:spLocks noGrp="1"/>
          </p:cNvSpPr>
          <p:nvPr>
            <p:ph type="body" sz="quarter" idx="10" hasCustomPrompt="1"/>
          </p:nvPr>
        </p:nvSpPr>
        <p:spPr>
          <a:xfrm>
            <a:off x="468314" y="2060575"/>
            <a:ext cx="5183187" cy="431800"/>
          </a:xfrm>
        </p:spPr>
        <p:txBody>
          <a:bodyPr/>
          <a:lstStyle>
            <a:lvl1pPr marL="0" indent="0">
              <a:buNone/>
              <a:defRPr sz="1350" b="1">
                <a:solidFill>
                  <a:srgbClr val="B2475D"/>
                </a:solidFill>
              </a:defRPr>
            </a:lvl1pPr>
          </a:lstStyle>
          <a:p>
            <a:pPr lvl="0"/>
            <a:r>
              <a:rPr lang="en-US" dirty="0"/>
              <a:t>Sub heading</a:t>
            </a:r>
            <a:endParaRPr lang="en-GB" dirty="0"/>
          </a:p>
        </p:txBody>
      </p:sp>
    </p:spTree>
    <p:extLst>
      <p:ext uri="{BB962C8B-B14F-4D97-AF65-F5344CB8AC3E}">
        <p14:creationId xmlns:p14="http://schemas.microsoft.com/office/powerpoint/2010/main" val="5690310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3.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60AF25E-D893-2B46-90A6-179B17B1ACCE}" type="datetime1">
              <a:rPr lang="en-GB" altLang="en-US" smtClean="0"/>
              <a:t>09/09/2021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09/09/2021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2633789420"/>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 id="2147483800"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2">
            <a:extLst>
              <a:ext uri="{FF2B5EF4-FFF2-40B4-BE49-F238E27FC236}">
                <a16:creationId xmlns:a16="http://schemas.microsoft.com/office/drawing/2014/main" id="{5DF7E57D-78F4-44CC-886B-3B74CD8A5E70}"/>
              </a:ext>
            </a:extLst>
          </p:cNvPr>
          <p:cNvGrpSpPr>
            <a:grpSpLocks/>
          </p:cNvGrpSpPr>
          <p:nvPr/>
        </p:nvGrpSpPr>
        <p:grpSpPr bwMode="auto">
          <a:xfrm>
            <a:off x="1" y="-4763"/>
            <a:ext cx="1063625" cy="6858001"/>
            <a:chOff x="0" y="-3"/>
            <a:chExt cx="670" cy="4320"/>
          </a:xfrm>
        </p:grpSpPr>
        <p:grpSp>
          <p:nvGrpSpPr>
            <p:cNvPr id="1032" name="Group 3">
              <a:extLst>
                <a:ext uri="{FF2B5EF4-FFF2-40B4-BE49-F238E27FC236}">
                  <a16:creationId xmlns:a16="http://schemas.microsoft.com/office/drawing/2014/main" id="{D2BF3F2B-4ED5-4C85-AC9E-58D5A3EB52CE}"/>
                </a:ext>
              </a:extLst>
            </p:cNvPr>
            <p:cNvGrpSpPr>
              <a:grpSpLocks/>
            </p:cNvGrpSpPr>
            <p:nvPr/>
          </p:nvGrpSpPr>
          <p:grpSpPr bwMode="auto">
            <a:xfrm rot="16200000" flipH="1">
              <a:off x="-1815" y="1838"/>
              <a:ext cx="4320" cy="638"/>
              <a:chOff x="-2" y="1562"/>
              <a:chExt cx="5762" cy="638"/>
            </a:xfrm>
          </p:grpSpPr>
          <p:sp>
            <p:nvSpPr>
              <p:cNvPr id="1035" name="Freeform 4">
                <a:extLst>
                  <a:ext uri="{FF2B5EF4-FFF2-40B4-BE49-F238E27FC236}">
                    <a16:creationId xmlns:a16="http://schemas.microsoft.com/office/drawing/2014/main" id="{CD347106-3742-485D-90D1-1C952A6FE868}"/>
                  </a:ext>
                </a:extLst>
              </p:cNvPr>
              <p:cNvSpPr>
                <a:spLocks/>
              </p:cNvSpPr>
              <p:nvPr/>
            </p:nvSpPr>
            <p:spPr bwMode="ltGray">
              <a:xfrm rot="-5400000">
                <a:off x="2554" y="-990"/>
                <a:ext cx="624" cy="5746"/>
              </a:xfrm>
              <a:custGeom>
                <a:avLst/>
                <a:gdLst>
                  <a:gd name="T0" fmla="*/ 0 w 1000"/>
                  <a:gd name="T1" fmla="*/ 0 h 720"/>
                  <a:gd name="T2" fmla="*/ 0 w 1000"/>
                  <a:gd name="T3" fmla="*/ 2147483646 h 720"/>
                  <a:gd name="T4" fmla="*/ 1 w 1000"/>
                  <a:gd name="T5" fmla="*/ 2147483646 h 720"/>
                  <a:gd name="T6" fmla="*/ 1 w 1000"/>
                  <a:gd name="T7" fmla="*/ 0 h 720"/>
                  <a:gd name="T8" fmla="*/ 0 w 1000"/>
                  <a:gd name="T9" fmla="*/ 0 h 72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00" h="720">
                    <a:moveTo>
                      <a:pt x="0" y="0"/>
                    </a:moveTo>
                    <a:lnTo>
                      <a:pt x="0" y="720"/>
                    </a:lnTo>
                    <a:lnTo>
                      <a:pt x="1000" y="720"/>
                    </a:lnTo>
                    <a:lnTo>
                      <a:pt x="1000" y="0"/>
                    </a:lnTo>
                    <a:lnTo>
                      <a:pt x="0" y="0"/>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350"/>
              </a:p>
            </p:txBody>
          </p:sp>
          <p:sp>
            <p:nvSpPr>
              <p:cNvPr id="1036" name="Freeform 5">
                <a:extLst>
                  <a:ext uri="{FF2B5EF4-FFF2-40B4-BE49-F238E27FC236}">
                    <a16:creationId xmlns:a16="http://schemas.microsoft.com/office/drawing/2014/main" id="{A12F7B18-D044-4757-896F-D0AD2DD3F60C}"/>
                  </a:ext>
                </a:extLst>
              </p:cNvPr>
              <p:cNvSpPr>
                <a:spLocks/>
              </p:cNvSpPr>
              <p:nvPr/>
            </p:nvSpPr>
            <p:spPr bwMode="ltGray">
              <a:xfrm rot="-5400000">
                <a:off x="1323" y="1669"/>
                <a:ext cx="624" cy="421"/>
              </a:xfrm>
              <a:custGeom>
                <a:avLst/>
                <a:gdLst>
                  <a:gd name="T0" fmla="*/ 0 w 624"/>
                  <a:gd name="T1" fmla="*/ 0 h 317"/>
                  <a:gd name="T2" fmla="*/ 0 w 624"/>
                  <a:gd name="T3" fmla="*/ 14420 h 317"/>
                  <a:gd name="T4" fmla="*/ 624 w 624"/>
                  <a:gd name="T5" fmla="*/ 14420 h 317"/>
                  <a:gd name="T6" fmla="*/ 624 w 624"/>
                  <a:gd name="T7" fmla="*/ 0 h 317"/>
                  <a:gd name="T8" fmla="*/ 0 w 624"/>
                  <a:gd name="T9" fmla="*/ 0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4" h="317">
                    <a:moveTo>
                      <a:pt x="0" y="0"/>
                    </a:moveTo>
                    <a:cubicBezTo>
                      <a:pt x="0" y="0"/>
                      <a:pt x="0" y="272"/>
                      <a:pt x="0" y="272"/>
                    </a:cubicBezTo>
                    <a:cubicBezTo>
                      <a:pt x="432" y="224"/>
                      <a:pt x="520" y="317"/>
                      <a:pt x="624" y="272"/>
                    </a:cubicBezTo>
                    <a:lnTo>
                      <a:pt x="624" y="0"/>
                    </a:lnTo>
                    <a:lnTo>
                      <a:pt x="0"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350"/>
              </a:p>
            </p:txBody>
          </p:sp>
          <p:sp>
            <p:nvSpPr>
              <p:cNvPr id="1037" name="Freeform 6">
                <a:extLst>
                  <a:ext uri="{FF2B5EF4-FFF2-40B4-BE49-F238E27FC236}">
                    <a16:creationId xmlns:a16="http://schemas.microsoft.com/office/drawing/2014/main" id="{D255E6A1-7655-41E2-B8F2-4E54E784871D}"/>
                  </a:ext>
                </a:extLst>
              </p:cNvPr>
              <p:cNvSpPr>
                <a:spLocks/>
              </p:cNvSpPr>
              <p:nvPr/>
            </p:nvSpPr>
            <p:spPr bwMode="ltGray">
              <a:xfrm rot="-5400000">
                <a:off x="972" y="1673"/>
                <a:ext cx="624" cy="423"/>
              </a:xfrm>
              <a:custGeom>
                <a:avLst/>
                <a:gdLst>
                  <a:gd name="T0" fmla="*/ 0 w 624"/>
                  <a:gd name="T1" fmla="*/ 0 h 317"/>
                  <a:gd name="T2" fmla="*/ 0 w 624"/>
                  <a:gd name="T3" fmla="*/ 15428 h 317"/>
                  <a:gd name="T4" fmla="*/ 624 w 624"/>
                  <a:gd name="T5" fmla="*/ 15428 h 317"/>
                  <a:gd name="T6" fmla="*/ 624 w 624"/>
                  <a:gd name="T7" fmla="*/ 0 h 317"/>
                  <a:gd name="T8" fmla="*/ 0 w 624"/>
                  <a:gd name="T9" fmla="*/ 0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4" h="317">
                    <a:moveTo>
                      <a:pt x="0" y="0"/>
                    </a:moveTo>
                    <a:lnTo>
                      <a:pt x="0" y="272"/>
                    </a:lnTo>
                    <a:cubicBezTo>
                      <a:pt x="104" y="317"/>
                      <a:pt x="432" y="240"/>
                      <a:pt x="624" y="272"/>
                    </a:cubicBezTo>
                    <a:lnTo>
                      <a:pt x="624" y="0"/>
                    </a:lnTo>
                    <a:lnTo>
                      <a:pt x="0" y="0"/>
                    </a:lnTo>
                    <a:close/>
                  </a:path>
                </a:pathLst>
              </a:cu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350"/>
              </a:p>
            </p:txBody>
          </p:sp>
          <p:sp>
            <p:nvSpPr>
              <p:cNvPr id="1038" name="Freeform 7">
                <a:extLst>
                  <a:ext uri="{FF2B5EF4-FFF2-40B4-BE49-F238E27FC236}">
                    <a16:creationId xmlns:a16="http://schemas.microsoft.com/office/drawing/2014/main" id="{8BC65322-332B-4F69-9AFE-8056F9310A9C}"/>
                  </a:ext>
                </a:extLst>
              </p:cNvPr>
              <p:cNvSpPr>
                <a:spLocks/>
              </p:cNvSpPr>
              <p:nvPr/>
            </p:nvSpPr>
            <p:spPr bwMode="ltGray">
              <a:xfrm rot="-5400000">
                <a:off x="-67" y="1757"/>
                <a:ext cx="624" cy="255"/>
              </a:xfrm>
              <a:custGeom>
                <a:avLst/>
                <a:gdLst>
                  <a:gd name="T0" fmla="*/ 0 w 624"/>
                  <a:gd name="T1" fmla="*/ 1 h 370"/>
                  <a:gd name="T2" fmla="*/ 0 w 624"/>
                  <a:gd name="T3" fmla="*/ 2 h 370"/>
                  <a:gd name="T4" fmla="*/ 624 w 624"/>
                  <a:gd name="T5" fmla="*/ 2 h 370"/>
                  <a:gd name="T6" fmla="*/ 624 w 624"/>
                  <a:gd name="T7" fmla="*/ 1 h 370"/>
                  <a:gd name="T8" fmla="*/ 384 w 624"/>
                  <a:gd name="T9" fmla="*/ 1 h 370"/>
                  <a:gd name="T10" fmla="*/ 0 w 624"/>
                  <a:gd name="T11" fmla="*/ 1 h 37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24" h="370">
                    <a:moveTo>
                      <a:pt x="0" y="53"/>
                    </a:moveTo>
                    <a:lnTo>
                      <a:pt x="0" y="325"/>
                    </a:lnTo>
                    <a:cubicBezTo>
                      <a:pt x="104" y="370"/>
                      <a:pt x="520" y="370"/>
                      <a:pt x="624" y="325"/>
                    </a:cubicBezTo>
                    <a:lnTo>
                      <a:pt x="624" y="53"/>
                    </a:lnTo>
                    <a:cubicBezTo>
                      <a:pt x="584" y="0"/>
                      <a:pt x="488" y="8"/>
                      <a:pt x="384" y="8"/>
                    </a:cubicBezTo>
                    <a:cubicBezTo>
                      <a:pt x="280" y="8"/>
                      <a:pt x="80" y="44"/>
                      <a:pt x="0" y="53"/>
                    </a:cubicBez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350"/>
              </a:p>
            </p:txBody>
          </p:sp>
          <p:sp>
            <p:nvSpPr>
              <p:cNvPr id="1039" name="Freeform 8">
                <a:extLst>
                  <a:ext uri="{FF2B5EF4-FFF2-40B4-BE49-F238E27FC236}">
                    <a16:creationId xmlns:a16="http://schemas.microsoft.com/office/drawing/2014/main" id="{25237D87-5DA7-41EA-880C-87538DCEEC80}"/>
                  </a:ext>
                </a:extLst>
              </p:cNvPr>
              <p:cNvSpPr>
                <a:spLocks/>
              </p:cNvSpPr>
              <p:nvPr/>
            </p:nvSpPr>
            <p:spPr bwMode="ltGray">
              <a:xfrm rot="-5400000">
                <a:off x="664" y="1733"/>
                <a:ext cx="624" cy="293"/>
              </a:xfrm>
              <a:custGeom>
                <a:avLst/>
                <a:gdLst>
                  <a:gd name="T0" fmla="*/ 0 w 624"/>
                  <a:gd name="T1" fmla="*/ 0 h 317"/>
                  <a:gd name="T2" fmla="*/ 0 w 624"/>
                  <a:gd name="T3" fmla="*/ 90 h 317"/>
                  <a:gd name="T4" fmla="*/ 624 w 624"/>
                  <a:gd name="T5" fmla="*/ 90 h 317"/>
                  <a:gd name="T6" fmla="*/ 624 w 624"/>
                  <a:gd name="T7" fmla="*/ 0 h 317"/>
                  <a:gd name="T8" fmla="*/ 0 w 624"/>
                  <a:gd name="T9" fmla="*/ 0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4" h="317">
                    <a:moveTo>
                      <a:pt x="0" y="0"/>
                    </a:moveTo>
                    <a:lnTo>
                      <a:pt x="0" y="272"/>
                    </a:lnTo>
                    <a:cubicBezTo>
                      <a:pt x="104" y="317"/>
                      <a:pt x="520" y="317"/>
                      <a:pt x="624" y="272"/>
                    </a:cubicBezTo>
                    <a:lnTo>
                      <a:pt x="624" y="0"/>
                    </a:lnTo>
                    <a:cubicBezTo>
                      <a:pt x="240" y="42"/>
                      <a:pt x="130" y="0"/>
                      <a:pt x="0" y="0"/>
                    </a:cubicBez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350"/>
              </a:p>
            </p:txBody>
          </p:sp>
          <p:sp>
            <p:nvSpPr>
              <p:cNvPr id="1040" name="Freeform 9">
                <a:extLst>
                  <a:ext uri="{FF2B5EF4-FFF2-40B4-BE49-F238E27FC236}">
                    <a16:creationId xmlns:a16="http://schemas.microsoft.com/office/drawing/2014/main" id="{60531620-BF2E-4B4C-BF87-B799A4196165}"/>
                  </a:ext>
                </a:extLst>
              </p:cNvPr>
              <p:cNvSpPr>
                <a:spLocks/>
              </p:cNvSpPr>
              <p:nvPr/>
            </p:nvSpPr>
            <p:spPr bwMode="ltGray">
              <a:xfrm rot="-5400000">
                <a:off x="436" y="1699"/>
                <a:ext cx="624" cy="364"/>
              </a:xfrm>
              <a:custGeom>
                <a:avLst/>
                <a:gdLst>
                  <a:gd name="T0" fmla="*/ 0 w 624"/>
                  <a:gd name="T1" fmla="*/ 0 h 272"/>
                  <a:gd name="T2" fmla="*/ 0 w 624"/>
                  <a:gd name="T3" fmla="*/ 15879 h 272"/>
                  <a:gd name="T4" fmla="*/ 240 w 624"/>
                  <a:gd name="T5" fmla="*/ 14014 h 272"/>
                  <a:gd name="T6" fmla="*/ 624 w 624"/>
                  <a:gd name="T7" fmla="*/ 15879 h 272"/>
                  <a:gd name="T8" fmla="*/ 624 w 624"/>
                  <a:gd name="T9" fmla="*/ 0 h 272"/>
                  <a:gd name="T10" fmla="*/ 0 w 624"/>
                  <a:gd name="T11" fmla="*/ 0 h 27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24" h="272">
                    <a:moveTo>
                      <a:pt x="0" y="0"/>
                    </a:moveTo>
                    <a:cubicBezTo>
                      <a:pt x="0" y="0"/>
                      <a:pt x="0" y="272"/>
                      <a:pt x="0" y="272"/>
                    </a:cubicBezTo>
                    <a:cubicBezTo>
                      <a:pt x="96" y="240"/>
                      <a:pt x="136" y="240"/>
                      <a:pt x="240" y="240"/>
                    </a:cubicBezTo>
                    <a:cubicBezTo>
                      <a:pt x="344" y="240"/>
                      <a:pt x="528" y="272"/>
                      <a:pt x="624" y="272"/>
                    </a:cubicBezTo>
                    <a:lnTo>
                      <a:pt x="624" y="0"/>
                    </a:lnTo>
                    <a:lnTo>
                      <a:pt x="0" y="0"/>
                    </a:ln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350"/>
              </a:p>
            </p:txBody>
          </p:sp>
          <p:sp>
            <p:nvSpPr>
              <p:cNvPr id="1041" name="Freeform 10">
                <a:extLst>
                  <a:ext uri="{FF2B5EF4-FFF2-40B4-BE49-F238E27FC236}">
                    <a16:creationId xmlns:a16="http://schemas.microsoft.com/office/drawing/2014/main" id="{06DE9637-FBAB-4662-854B-85EBD3CB460D}"/>
                  </a:ext>
                </a:extLst>
              </p:cNvPr>
              <p:cNvSpPr>
                <a:spLocks/>
              </p:cNvSpPr>
              <p:nvPr/>
            </p:nvSpPr>
            <p:spPr bwMode="ltGray">
              <a:xfrm rot="-5400000">
                <a:off x="149" y="1728"/>
                <a:ext cx="632" cy="316"/>
              </a:xfrm>
              <a:custGeom>
                <a:avLst/>
                <a:gdLst>
                  <a:gd name="T0" fmla="*/ 8 w 632"/>
                  <a:gd name="T1" fmla="*/ 7 h 362"/>
                  <a:gd name="T2" fmla="*/ 8 w 632"/>
                  <a:gd name="T3" fmla="*/ 46 h 362"/>
                  <a:gd name="T4" fmla="*/ 248 w 632"/>
                  <a:gd name="T5" fmla="*/ 46 h 362"/>
                  <a:gd name="T6" fmla="*/ 632 w 632"/>
                  <a:gd name="T7" fmla="*/ 46 h 362"/>
                  <a:gd name="T8" fmla="*/ 632 w 632"/>
                  <a:gd name="T9" fmla="*/ 7 h 362"/>
                  <a:gd name="T10" fmla="*/ 104 w 632"/>
                  <a:gd name="T11" fmla="*/ 7 h 362"/>
                  <a:gd name="T12" fmla="*/ 8 w 632"/>
                  <a:gd name="T13" fmla="*/ 7 h 36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32" h="362">
                    <a:moveTo>
                      <a:pt x="8" y="45"/>
                    </a:moveTo>
                    <a:lnTo>
                      <a:pt x="8" y="317"/>
                    </a:lnTo>
                    <a:cubicBezTo>
                      <a:pt x="48" y="362"/>
                      <a:pt x="144" y="317"/>
                      <a:pt x="248" y="317"/>
                    </a:cubicBezTo>
                    <a:cubicBezTo>
                      <a:pt x="352" y="317"/>
                      <a:pt x="568" y="362"/>
                      <a:pt x="632" y="317"/>
                    </a:cubicBezTo>
                    <a:lnTo>
                      <a:pt x="632" y="45"/>
                    </a:lnTo>
                    <a:cubicBezTo>
                      <a:pt x="544" y="0"/>
                      <a:pt x="208" y="45"/>
                      <a:pt x="104" y="45"/>
                    </a:cubicBezTo>
                    <a:cubicBezTo>
                      <a:pt x="0" y="45"/>
                      <a:pt x="28" y="45"/>
                      <a:pt x="8" y="45"/>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350"/>
              </a:p>
            </p:txBody>
          </p:sp>
          <p:sp>
            <p:nvSpPr>
              <p:cNvPr id="1042" name="Freeform 11">
                <a:extLst>
                  <a:ext uri="{FF2B5EF4-FFF2-40B4-BE49-F238E27FC236}">
                    <a16:creationId xmlns:a16="http://schemas.microsoft.com/office/drawing/2014/main" id="{245A284A-9FC9-48CE-AE68-AC0987C83F86}"/>
                  </a:ext>
                </a:extLst>
              </p:cNvPr>
              <p:cNvSpPr>
                <a:spLocks/>
              </p:cNvSpPr>
              <p:nvPr/>
            </p:nvSpPr>
            <p:spPr bwMode="ltGray">
              <a:xfrm rot="-5400000">
                <a:off x="3197" y="1660"/>
                <a:ext cx="624" cy="420"/>
              </a:xfrm>
              <a:custGeom>
                <a:avLst/>
                <a:gdLst>
                  <a:gd name="T0" fmla="*/ 0 w 624"/>
                  <a:gd name="T1" fmla="*/ 0 h 317"/>
                  <a:gd name="T2" fmla="*/ 0 w 624"/>
                  <a:gd name="T3" fmla="*/ 13949 h 317"/>
                  <a:gd name="T4" fmla="*/ 624 w 624"/>
                  <a:gd name="T5" fmla="*/ 13949 h 317"/>
                  <a:gd name="T6" fmla="*/ 624 w 624"/>
                  <a:gd name="T7" fmla="*/ 0 h 317"/>
                  <a:gd name="T8" fmla="*/ 0 w 624"/>
                  <a:gd name="T9" fmla="*/ 0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4" h="317">
                    <a:moveTo>
                      <a:pt x="0" y="0"/>
                    </a:moveTo>
                    <a:cubicBezTo>
                      <a:pt x="0" y="0"/>
                      <a:pt x="0" y="272"/>
                      <a:pt x="0" y="272"/>
                    </a:cubicBezTo>
                    <a:cubicBezTo>
                      <a:pt x="432" y="224"/>
                      <a:pt x="520" y="317"/>
                      <a:pt x="624" y="272"/>
                    </a:cubicBezTo>
                    <a:lnTo>
                      <a:pt x="624" y="0"/>
                    </a:lnTo>
                    <a:lnTo>
                      <a:pt x="0"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350"/>
              </a:p>
            </p:txBody>
          </p:sp>
          <p:sp>
            <p:nvSpPr>
              <p:cNvPr id="1043" name="Freeform 12">
                <a:extLst>
                  <a:ext uri="{FF2B5EF4-FFF2-40B4-BE49-F238E27FC236}">
                    <a16:creationId xmlns:a16="http://schemas.microsoft.com/office/drawing/2014/main" id="{850D3ABC-866A-4D47-81CD-3FE61CF0C4D1}"/>
                  </a:ext>
                </a:extLst>
              </p:cNvPr>
              <p:cNvSpPr>
                <a:spLocks/>
              </p:cNvSpPr>
              <p:nvPr/>
            </p:nvSpPr>
            <p:spPr bwMode="ltGray">
              <a:xfrm rot="-5400000">
                <a:off x="2870" y="1664"/>
                <a:ext cx="624" cy="421"/>
              </a:xfrm>
              <a:custGeom>
                <a:avLst/>
                <a:gdLst>
                  <a:gd name="T0" fmla="*/ 0 w 624"/>
                  <a:gd name="T1" fmla="*/ 0 h 317"/>
                  <a:gd name="T2" fmla="*/ 0 w 624"/>
                  <a:gd name="T3" fmla="*/ 14420 h 317"/>
                  <a:gd name="T4" fmla="*/ 624 w 624"/>
                  <a:gd name="T5" fmla="*/ 14420 h 317"/>
                  <a:gd name="T6" fmla="*/ 624 w 624"/>
                  <a:gd name="T7" fmla="*/ 0 h 317"/>
                  <a:gd name="T8" fmla="*/ 0 w 624"/>
                  <a:gd name="T9" fmla="*/ 0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4" h="317">
                    <a:moveTo>
                      <a:pt x="0" y="0"/>
                    </a:moveTo>
                    <a:lnTo>
                      <a:pt x="0" y="272"/>
                    </a:lnTo>
                    <a:cubicBezTo>
                      <a:pt x="104" y="317"/>
                      <a:pt x="432" y="240"/>
                      <a:pt x="624" y="272"/>
                    </a:cubicBezTo>
                    <a:lnTo>
                      <a:pt x="624" y="0"/>
                    </a:lnTo>
                    <a:lnTo>
                      <a:pt x="0" y="0"/>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350"/>
              </a:p>
            </p:txBody>
          </p:sp>
          <p:sp>
            <p:nvSpPr>
              <p:cNvPr id="1044" name="Freeform 13">
                <a:extLst>
                  <a:ext uri="{FF2B5EF4-FFF2-40B4-BE49-F238E27FC236}">
                    <a16:creationId xmlns:a16="http://schemas.microsoft.com/office/drawing/2014/main" id="{6096E620-13DC-46F6-9FD9-AC469450EF92}"/>
                  </a:ext>
                </a:extLst>
              </p:cNvPr>
              <p:cNvSpPr>
                <a:spLocks/>
              </p:cNvSpPr>
              <p:nvPr/>
            </p:nvSpPr>
            <p:spPr bwMode="ltGray">
              <a:xfrm rot="-5400000">
                <a:off x="1829" y="1747"/>
                <a:ext cx="624" cy="256"/>
              </a:xfrm>
              <a:custGeom>
                <a:avLst/>
                <a:gdLst>
                  <a:gd name="T0" fmla="*/ 0 w 624"/>
                  <a:gd name="T1" fmla="*/ 1 h 370"/>
                  <a:gd name="T2" fmla="*/ 0 w 624"/>
                  <a:gd name="T3" fmla="*/ 2 h 370"/>
                  <a:gd name="T4" fmla="*/ 624 w 624"/>
                  <a:gd name="T5" fmla="*/ 2 h 370"/>
                  <a:gd name="T6" fmla="*/ 624 w 624"/>
                  <a:gd name="T7" fmla="*/ 1 h 370"/>
                  <a:gd name="T8" fmla="*/ 384 w 624"/>
                  <a:gd name="T9" fmla="*/ 1 h 370"/>
                  <a:gd name="T10" fmla="*/ 0 w 624"/>
                  <a:gd name="T11" fmla="*/ 1 h 37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24" h="370">
                    <a:moveTo>
                      <a:pt x="0" y="53"/>
                    </a:moveTo>
                    <a:lnTo>
                      <a:pt x="0" y="325"/>
                    </a:lnTo>
                    <a:cubicBezTo>
                      <a:pt x="104" y="370"/>
                      <a:pt x="520" y="370"/>
                      <a:pt x="624" y="325"/>
                    </a:cubicBezTo>
                    <a:lnTo>
                      <a:pt x="624" y="53"/>
                    </a:lnTo>
                    <a:cubicBezTo>
                      <a:pt x="584" y="0"/>
                      <a:pt x="488" y="8"/>
                      <a:pt x="384" y="8"/>
                    </a:cubicBezTo>
                    <a:cubicBezTo>
                      <a:pt x="280" y="8"/>
                      <a:pt x="80" y="44"/>
                      <a:pt x="0" y="53"/>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350"/>
              </a:p>
            </p:txBody>
          </p:sp>
          <p:sp>
            <p:nvSpPr>
              <p:cNvPr id="1045" name="Freeform 14">
                <a:extLst>
                  <a:ext uri="{FF2B5EF4-FFF2-40B4-BE49-F238E27FC236}">
                    <a16:creationId xmlns:a16="http://schemas.microsoft.com/office/drawing/2014/main" id="{3ED2F630-F988-41D4-B3D1-A3C203363F3B}"/>
                  </a:ext>
                </a:extLst>
              </p:cNvPr>
              <p:cNvSpPr>
                <a:spLocks/>
              </p:cNvSpPr>
              <p:nvPr/>
            </p:nvSpPr>
            <p:spPr bwMode="ltGray">
              <a:xfrm rot="-5400000">
                <a:off x="2545" y="1729"/>
                <a:ext cx="624" cy="292"/>
              </a:xfrm>
              <a:custGeom>
                <a:avLst/>
                <a:gdLst>
                  <a:gd name="T0" fmla="*/ 0 w 624"/>
                  <a:gd name="T1" fmla="*/ 0 h 317"/>
                  <a:gd name="T2" fmla="*/ 0 w 624"/>
                  <a:gd name="T3" fmla="*/ 88 h 317"/>
                  <a:gd name="T4" fmla="*/ 624 w 624"/>
                  <a:gd name="T5" fmla="*/ 88 h 317"/>
                  <a:gd name="T6" fmla="*/ 624 w 624"/>
                  <a:gd name="T7" fmla="*/ 0 h 317"/>
                  <a:gd name="T8" fmla="*/ 0 w 624"/>
                  <a:gd name="T9" fmla="*/ 0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4" h="317">
                    <a:moveTo>
                      <a:pt x="0" y="0"/>
                    </a:moveTo>
                    <a:lnTo>
                      <a:pt x="0" y="272"/>
                    </a:lnTo>
                    <a:cubicBezTo>
                      <a:pt x="104" y="317"/>
                      <a:pt x="520" y="317"/>
                      <a:pt x="624" y="272"/>
                    </a:cubicBezTo>
                    <a:lnTo>
                      <a:pt x="624" y="0"/>
                    </a:lnTo>
                    <a:cubicBezTo>
                      <a:pt x="240" y="42"/>
                      <a:pt x="130" y="0"/>
                      <a:pt x="0" y="0"/>
                    </a:cubicBezTo>
                    <a:close/>
                  </a:path>
                </a:pathLst>
              </a:cu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350"/>
              </a:p>
            </p:txBody>
          </p:sp>
          <p:sp>
            <p:nvSpPr>
              <p:cNvPr id="1046" name="Freeform 15">
                <a:extLst>
                  <a:ext uri="{FF2B5EF4-FFF2-40B4-BE49-F238E27FC236}">
                    <a16:creationId xmlns:a16="http://schemas.microsoft.com/office/drawing/2014/main" id="{DD3471D0-2147-4127-811C-5AB2C4DA8DA9}"/>
                  </a:ext>
                </a:extLst>
              </p:cNvPr>
              <p:cNvSpPr>
                <a:spLocks/>
              </p:cNvSpPr>
              <p:nvPr/>
            </p:nvSpPr>
            <p:spPr bwMode="ltGray">
              <a:xfrm rot="-5400000">
                <a:off x="2330" y="1695"/>
                <a:ext cx="624" cy="360"/>
              </a:xfrm>
              <a:custGeom>
                <a:avLst/>
                <a:gdLst>
                  <a:gd name="T0" fmla="*/ 0 w 624"/>
                  <a:gd name="T1" fmla="*/ 0 h 272"/>
                  <a:gd name="T2" fmla="*/ 0 w 624"/>
                  <a:gd name="T3" fmla="*/ 13759 h 272"/>
                  <a:gd name="T4" fmla="*/ 240 w 624"/>
                  <a:gd name="T5" fmla="*/ 12141 h 272"/>
                  <a:gd name="T6" fmla="*/ 624 w 624"/>
                  <a:gd name="T7" fmla="*/ 13759 h 272"/>
                  <a:gd name="T8" fmla="*/ 624 w 624"/>
                  <a:gd name="T9" fmla="*/ 0 h 272"/>
                  <a:gd name="T10" fmla="*/ 0 w 624"/>
                  <a:gd name="T11" fmla="*/ 0 h 27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24" h="272">
                    <a:moveTo>
                      <a:pt x="0" y="0"/>
                    </a:moveTo>
                    <a:cubicBezTo>
                      <a:pt x="0" y="0"/>
                      <a:pt x="0" y="272"/>
                      <a:pt x="0" y="272"/>
                    </a:cubicBezTo>
                    <a:cubicBezTo>
                      <a:pt x="96" y="240"/>
                      <a:pt x="136" y="240"/>
                      <a:pt x="240" y="240"/>
                    </a:cubicBezTo>
                    <a:cubicBezTo>
                      <a:pt x="344" y="240"/>
                      <a:pt x="528" y="272"/>
                      <a:pt x="624" y="272"/>
                    </a:cubicBezTo>
                    <a:lnTo>
                      <a:pt x="624" y="0"/>
                    </a:lnTo>
                    <a:lnTo>
                      <a:pt x="0" y="0"/>
                    </a:ln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350"/>
              </a:p>
            </p:txBody>
          </p:sp>
          <p:sp>
            <p:nvSpPr>
              <p:cNvPr id="1047" name="Freeform 16">
                <a:extLst>
                  <a:ext uri="{FF2B5EF4-FFF2-40B4-BE49-F238E27FC236}">
                    <a16:creationId xmlns:a16="http://schemas.microsoft.com/office/drawing/2014/main" id="{D0A59BA5-4898-4E02-A2D0-BECDA3D484A8}"/>
                  </a:ext>
                </a:extLst>
              </p:cNvPr>
              <p:cNvSpPr>
                <a:spLocks/>
              </p:cNvSpPr>
              <p:nvPr/>
            </p:nvSpPr>
            <p:spPr bwMode="ltGray">
              <a:xfrm rot="-5400000">
                <a:off x="2037" y="1721"/>
                <a:ext cx="632" cy="316"/>
              </a:xfrm>
              <a:custGeom>
                <a:avLst/>
                <a:gdLst>
                  <a:gd name="T0" fmla="*/ 8 w 632"/>
                  <a:gd name="T1" fmla="*/ 7 h 362"/>
                  <a:gd name="T2" fmla="*/ 8 w 632"/>
                  <a:gd name="T3" fmla="*/ 47 h 362"/>
                  <a:gd name="T4" fmla="*/ 248 w 632"/>
                  <a:gd name="T5" fmla="*/ 47 h 362"/>
                  <a:gd name="T6" fmla="*/ 632 w 632"/>
                  <a:gd name="T7" fmla="*/ 47 h 362"/>
                  <a:gd name="T8" fmla="*/ 632 w 632"/>
                  <a:gd name="T9" fmla="*/ 7 h 362"/>
                  <a:gd name="T10" fmla="*/ 104 w 632"/>
                  <a:gd name="T11" fmla="*/ 7 h 362"/>
                  <a:gd name="T12" fmla="*/ 8 w 632"/>
                  <a:gd name="T13" fmla="*/ 7 h 36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32" h="362">
                    <a:moveTo>
                      <a:pt x="8" y="45"/>
                    </a:moveTo>
                    <a:lnTo>
                      <a:pt x="8" y="317"/>
                    </a:lnTo>
                    <a:cubicBezTo>
                      <a:pt x="48" y="362"/>
                      <a:pt x="144" y="317"/>
                      <a:pt x="248" y="317"/>
                    </a:cubicBezTo>
                    <a:cubicBezTo>
                      <a:pt x="352" y="317"/>
                      <a:pt x="568" y="362"/>
                      <a:pt x="632" y="317"/>
                    </a:cubicBezTo>
                    <a:lnTo>
                      <a:pt x="632" y="45"/>
                    </a:lnTo>
                    <a:cubicBezTo>
                      <a:pt x="544" y="0"/>
                      <a:pt x="208" y="45"/>
                      <a:pt x="104" y="45"/>
                    </a:cubicBezTo>
                    <a:cubicBezTo>
                      <a:pt x="0" y="45"/>
                      <a:pt x="28" y="45"/>
                      <a:pt x="8" y="45"/>
                    </a:cubicBezTo>
                    <a:close/>
                  </a:path>
                </a:pathLst>
              </a:custGeom>
              <a:solidFill>
                <a:schemeClr va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350"/>
              </a:p>
            </p:txBody>
          </p:sp>
          <p:sp>
            <p:nvSpPr>
              <p:cNvPr id="1048" name="Freeform 17">
                <a:extLst>
                  <a:ext uri="{FF2B5EF4-FFF2-40B4-BE49-F238E27FC236}">
                    <a16:creationId xmlns:a16="http://schemas.microsoft.com/office/drawing/2014/main" id="{C11B9CBD-5858-4402-ABE3-8A1BDFCC02F6}"/>
                  </a:ext>
                </a:extLst>
              </p:cNvPr>
              <p:cNvSpPr>
                <a:spLocks/>
              </p:cNvSpPr>
              <p:nvPr/>
            </p:nvSpPr>
            <p:spPr bwMode="ltGray">
              <a:xfrm rot="-5400000">
                <a:off x="4066" y="1661"/>
                <a:ext cx="624" cy="420"/>
              </a:xfrm>
              <a:custGeom>
                <a:avLst/>
                <a:gdLst>
                  <a:gd name="T0" fmla="*/ 0 w 624"/>
                  <a:gd name="T1" fmla="*/ 0 h 317"/>
                  <a:gd name="T2" fmla="*/ 0 w 624"/>
                  <a:gd name="T3" fmla="*/ 14148 h 317"/>
                  <a:gd name="T4" fmla="*/ 624 w 624"/>
                  <a:gd name="T5" fmla="*/ 14148 h 317"/>
                  <a:gd name="T6" fmla="*/ 624 w 624"/>
                  <a:gd name="T7" fmla="*/ 0 h 317"/>
                  <a:gd name="T8" fmla="*/ 0 w 624"/>
                  <a:gd name="T9" fmla="*/ 0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4" h="317">
                    <a:moveTo>
                      <a:pt x="0" y="0"/>
                    </a:moveTo>
                    <a:cubicBezTo>
                      <a:pt x="0" y="0"/>
                      <a:pt x="0" y="272"/>
                      <a:pt x="0" y="272"/>
                    </a:cubicBezTo>
                    <a:cubicBezTo>
                      <a:pt x="432" y="224"/>
                      <a:pt x="520" y="317"/>
                      <a:pt x="624" y="272"/>
                    </a:cubicBezTo>
                    <a:lnTo>
                      <a:pt x="624" y="0"/>
                    </a:lnTo>
                    <a:lnTo>
                      <a:pt x="0" y="0"/>
                    </a:lnTo>
                    <a:close/>
                  </a:path>
                </a:pathLst>
              </a:custGeom>
              <a:solidFill>
                <a:schemeClr va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350"/>
              </a:p>
            </p:txBody>
          </p:sp>
          <p:sp>
            <p:nvSpPr>
              <p:cNvPr id="1049" name="Freeform 18">
                <a:extLst>
                  <a:ext uri="{FF2B5EF4-FFF2-40B4-BE49-F238E27FC236}">
                    <a16:creationId xmlns:a16="http://schemas.microsoft.com/office/drawing/2014/main" id="{47BAC247-B251-4F12-93CD-2FD1B4B00E31}"/>
                  </a:ext>
                </a:extLst>
              </p:cNvPr>
              <p:cNvSpPr>
                <a:spLocks/>
              </p:cNvSpPr>
              <p:nvPr/>
            </p:nvSpPr>
            <p:spPr bwMode="ltGray">
              <a:xfrm rot="-5400000">
                <a:off x="3717" y="1664"/>
                <a:ext cx="624" cy="423"/>
              </a:xfrm>
              <a:custGeom>
                <a:avLst/>
                <a:gdLst>
                  <a:gd name="T0" fmla="*/ 0 w 624"/>
                  <a:gd name="T1" fmla="*/ 0 h 317"/>
                  <a:gd name="T2" fmla="*/ 0 w 624"/>
                  <a:gd name="T3" fmla="*/ 15428 h 317"/>
                  <a:gd name="T4" fmla="*/ 624 w 624"/>
                  <a:gd name="T5" fmla="*/ 15428 h 317"/>
                  <a:gd name="T6" fmla="*/ 624 w 624"/>
                  <a:gd name="T7" fmla="*/ 0 h 317"/>
                  <a:gd name="T8" fmla="*/ 0 w 624"/>
                  <a:gd name="T9" fmla="*/ 0 h 3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4" h="317">
                    <a:moveTo>
                      <a:pt x="0" y="0"/>
                    </a:moveTo>
                    <a:lnTo>
                      <a:pt x="0" y="272"/>
                    </a:lnTo>
                    <a:cubicBezTo>
                      <a:pt x="104" y="317"/>
                      <a:pt x="432" y="240"/>
                      <a:pt x="624" y="272"/>
                    </a:cubicBezTo>
                    <a:lnTo>
                      <a:pt x="624" y="0"/>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350"/>
              </a:p>
            </p:txBody>
          </p:sp>
          <p:sp>
            <p:nvSpPr>
              <p:cNvPr id="1050" name="Freeform 19">
                <a:extLst>
                  <a:ext uri="{FF2B5EF4-FFF2-40B4-BE49-F238E27FC236}">
                    <a16:creationId xmlns:a16="http://schemas.microsoft.com/office/drawing/2014/main" id="{37DA7685-641D-476D-ACAD-7EC0E6A0CF9E}"/>
                  </a:ext>
                </a:extLst>
              </p:cNvPr>
              <p:cNvSpPr>
                <a:spLocks/>
              </p:cNvSpPr>
              <p:nvPr/>
            </p:nvSpPr>
            <p:spPr bwMode="ltGray">
              <a:xfrm rot="-5400000">
                <a:off x="4564" y="1743"/>
                <a:ext cx="624" cy="255"/>
              </a:xfrm>
              <a:custGeom>
                <a:avLst/>
                <a:gdLst>
                  <a:gd name="T0" fmla="*/ 0 w 624"/>
                  <a:gd name="T1" fmla="*/ 1 h 370"/>
                  <a:gd name="T2" fmla="*/ 0 w 624"/>
                  <a:gd name="T3" fmla="*/ 2 h 370"/>
                  <a:gd name="T4" fmla="*/ 624 w 624"/>
                  <a:gd name="T5" fmla="*/ 2 h 370"/>
                  <a:gd name="T6" fmla="*/ 624 w 624"/>
                  <a:gd name="T7" fmla="*/ 1 h 370"/>
                  <a:gd name="T8" fmla="*/ 384 w 624"/>
                  <a:gd name="T9" fmla="*/ 1 h 370"/>
                  <a:gd name="T10" fmla="*/ 0 w 624"/>
                  <a:gd name="T11" fmla="*/ 1 h 37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24" h="370">
                    <a:moveTo>
                      <a:pt x="0" y="53"/>
                    </a:moveTo>
                    <a:lnTo>
                      <a:pt x="0" y="325"/>
                    </a:lnTo>
                    <a:cubicBezTo>
                      <a:pt x="104" y="370"/>
                      <a:pt x="520" y="370"/>
                      <a:pt x="624" y="325"/>
                    </a:cubicBezTo>
                    <a:lnTo>
                      <a:pt x="624" y="53"/>
                    </a:lnTo>
                    <a:cubicBezTo>
                      <a:pt x="584" y="0"/>
                      <a:pt x="488" y="8"/>
                      <a:pt x="384" y="8"/>
                    </a:cubicBezTo>
                    <a:cubicBezTo>
                      <a:pt x="280" y="8"/>
                      <a:pt x="80" y="44"/>
                      <a:pt x="0" y="53"/>
                    </a:cubicBezTo>
                    <a:close/>
                  </a:path>
                </a:pathLst>
              </a:cu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350"/>
              </a:p>
            </p:txBody>
          </p:sp>
          <p:sp>
            <p:nvSpPr>
              <p:cNvPr id="1051" name="Freeform 20">
                <a:extLst>
                  <a:ext uri="{FF2B5EF4-FFF2-40B4-BE49-F238E27FC236}">
                    <a16:creationId xmlns:a16="http://schemas.microsoft.com/office/drawing/2014/main" id="{A7DEE661-7FBD-4342-8CE6-9DA1063B3C5B}"/>
                  </a:ext>
                </a:extLst>
              </p:cNvPr>
              <p:cNvSpPr>
                <a:spLocks/>
              </p:cNvSpPr>
              <p:nvPr/>
            </p:nvSpPr>
            <p:spPr bwMode="ltGray">
              <a:xfrm>
                <a:off x="5469" y="1558"/>
                <a:ext cx="291" cy="625"/>
              </a:xfrm>
              <a:custGeom>
                <a:avLst/>
                <a:gdLst>
                  <a:gd name="T0" fmla="*/ 0 w 291"/>
                  <a:gd name="T1" fmla="*/ 624 h 625"/>
                  <a:gd name="T2" fmla="*/ 291 w 291"/>
                  <a:gd name="T3" fmla="*/ 625 h 625"/>
                  <a:gd name="T4" fmla="*/ 291 w 291"/>
                  <a:gd name="T5" fmla="*/ 6 h 625"/>
                  <a:gd name="T6" fmla="*/ 0 w 291"/>
                  <a:gd name="T7" fmla="*/ 0 h 625"/>
                  <a:gd name="T8" fmla="*/ 0 w 291"/>
                  <a:gd name="T9" fmla="*/ 624 h 62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91" h="625">
                    <a:moveTo>
                      <a:pt x="0" y="624"/>
                    </a:moveTo>
                    <a:lnTo>
                      <a:pt x="291" y="625"/>
                    </a:lnTo>
                    <a:lnTo>
                      <a:pt x="291" y="6"/>
                    </a:lnTo>
                    <a:lnTo>
                      <a:pt x="0" y="0"/>
                    </a:lnTo>
                    <a:cubicBezTo>
                      <a:pt x="39" y="384"/>
                      <a:pt x="0" y="494"/>
                      <a:pt x="0" y="624"/>
                    </a:cubicBez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350"/>
              </a:p>
            </p:txBody>
          </p:sp>
          <p:sp>
            <p:nvSpPr>
              <p:cNvPr id="1052" name="Freeform 21">
                <a:extLst>
                  <a:ext uri="{FF2B5EF4-FFF2-40B4-BE49-F238E27FC236}">
                    <a16:creationId xmlns:a16="http://schemas.microsoft.com/office/drawing/2014/main" id="{29F26972-3204-47EC-BC48-E3F36D20049F}"/>
                  </a:ext>
                </a:extLst>
              </p:cNvPr>
              <p:cNvSpPr>
                <a:spLocks/>
              </p:cNvSpPr>
              <p:nvPr/>
            </p:nvSpPr>
            <p:spPr bwMode="ltGray">
              <a:xfrm rot="-5400000">
                <a:off x="5072" y="1686"/>
                <a:ext cx="624" cy="360"/>
              </a:xfrm>
              <a:custGeom>
                <a:avLst/>
                <a:gdLst>
                  <a:gd name="T0" fmla="*/ 0 w 624"/>
                  <a:gd name="T1" fmla="*/ 0 h 272"/>
                  <a:gd name="T2" fmla="*/ 0 w 624"/>
                  <a:gd name="T3" fmla="*/ 13992 h 272"/>
                  <a:gd name="T4" fmla="*/ 240 w 624"/>
                  <a:gd name="T5" fmla="*/ 12363 h 272"/>
                  <a:gd name="T6" fmla="*/ 624 w 624"/>
                  <a:gd name="T7" fmla="*/ 13992 h 272"/>
                  <a:gd name="T8" fmla="*/ 624 w 624"/>
                  <a:gd name="T9" fmla="*/ 0 h 272"/>
                  <a:gd name="T10" fmla="*/ 0 w 624"/>
                  <a:gd name="T11" fmla="*/ 0 h 27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24" h="272">
                    <a:moveTo>
                      <a:pt x="0" y="0"/>
                    </a:moveTo>
                    <a:cubicBezTo>
                      <a:pt x="0" y="0"/>
                      <a:pt x="0" y="272"/>
                      <a:pt x="0" y="272"/>
                    </a:cubicBezTo>
                    <a:cubicBezTo>
                      <a:pt x="96" y="240"/>
                      <a:pt x="136" y="240"/>
                      <a:pt x="240" y="240"/>
                    </a:cubicBezTo>
                    <a:cubicBezTo>
                      <a:pt x="344" y="240"/>
                      <a:pt x="528" y="272"/>
                      <a:pt x="624" y="272"/>
                    </a:cubicBezTo>
                    <a:lnTo>
                      <a:pt x="624" y="0"/>
                    </a:lnTo>
                    <a:lnTo>
                      <a:pt x="0" y="0"/>
                    </a:ln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350"/>
              </a:p>
            </p:txBody>
          </p:sp>
          <p:sp>
            <p:nvSpPr>
              <p:cNvPr id="1053" name="Freeform 22">
                <a:extLst>
                  <a:ext uri="{FF2B5EF4-FFF2-40B4-BE49-F238E27FC236}">
                    <a16:creationId xmlns:a16="http://schemas.microsoft.com/office/drawing/2014/main" id="{F92A378D-6560-4AE8-AB34-69B95287A90F}"/>
                  </a:ext>
                </a:extLst>
              </p:cNvPr>
              <p:cNvSpPr>
                <a:spLocks/>
              </p:cNvSpPr>
              <p:nvPr/>
            </p:nvSpPr>
            <p:spPr bwMode="ltGray">
              <a:xfrm rot="-5400000">
                <a:off x="4783" y="1712"/>
                <a:ext cx="632" cy="316"/>
              </a:xfrm>
              <a:custGeom>
                <a:avLst/>
                <a:gdLst>
                  <a:gd name="T0" fmla="*/ 8 w 632"/>
                  <a:gd name="T1" fmla="*/ 7 h 362"/>
                  <a:gd name="T2" fmla="*/ 8 w 632"/>
                  <a:gd name="T3" fmla="*/ 47 h 362"/>
                  <a:gd name="T4" fmla="*/ 248 w 632"/>
                  <a:gd name="T5" fmla="*/ 47 h 362"/>
                  <a:gd name="T6" fmla="*/ 632 w 632"/>
                  <a:gd name="T7" fmla="*/ 47 h 362"/>
                  <a:gd name="T8" fmla="*/ 632 w 632"/>
                  <a:gd name="T9" fmla="*/ 7 h 362"/>
                  <a:gd name="T10" fmla="*/ 104 w 632"/>
                  <a:gd name="T11" fmla="*/ 7 h 362"/>
                  <a:gd name="T12" fmla="*/ 8 w 632"/>
                  <a:gd name="T13" fmla="*/ 7 h 36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32" h="362">
                    <a:moveTo>
                      <a:pt x="8" y="45"/>
                    </a:moveTo>
                    <a:lnTo>
                      <a:pt x="8" y="317"/>
                    </a:lnTo>
                    <a:cubicBezTo>
                      <a:pt x="48" y="362"/>
                      <a:pt x="144" y="317"/>
                      <a:pt x="248" y="317"/>
                    </a:cubicBezTo>
                    <a:cubicBezTo>
                      <a:pt x="352" y="317"/>
                      <a:pt x="568" y="362"/>
                      <a:pt x="632" y="317"/>
                    </a:cubicBezTo>
                    <a:lnTo>
                      <a:pt x="632" y="45"/>
                    </a:lnTo>
                    <a:cubicBezTo>
                      <a:pt x="544" y="0"/>
                      <a:pt x="208" y="45"/>
                      <a:pt x="104" y="45"/>
                    </a:cubicBezTo>
                    <a:cubicBezTo>
                      <a:pt x="0" y="45"/>
                      <a:pt x="28" y="45"/>
                      <a:pt x="8" y="45"/>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GB" sz="1350"/>
              </a:p>
            </p:txBody>
          </p:sp>
        </p:grpSp>
        <p:sp>
          <p:nvSpPr>
            <p:cNvPr id="1033" name="Freeform 23">
              <a:extLst>
                <a:ext uri="{FF2B5EF4-FFF2-40B4-BE49-F238E27FC236}">
                  <a16:creationId xmlns:a16="http://schemas.microsoft.com/office/drawing/2014/main" id="{F15133E1-B444-4712-951D-3C0AED049893}"/>
                </a:ext>
              </a:extLst>
            </p:cNvPr>
            <p:cNvSpPr>
              <a:spLocks/>
            </p:cNvSpPr>
            <p:nvPr/>
          </p:nvSpPr>
          <p:spPr bwMode="ltGray">
            <a:xfrm rot="16200000" flipH="1">
              <a:off x="-1954" y="1951"/>
              <a:ext cx="4320" cy="412"/>
            </a:xfrm>
            <a:custGeom>
              <a:avLst/>
              <a:gdLst>
                <a:gd name="T0" fmla="*/ 0 w 5762"/>
                <a:gd name="T1" fmla="*/ 507 h 385"/>
                <a:gd name="T2" fmla="*/ 102 w 5762"/>
                <a:gd name="T3" fmla="*/ 485 h 385"/>
                <a:gd name="T4" fmla="*/ 102 w 5762"/>
                <a:gd name="T5" fmla="*/ 4 h 385"/>
                <a:gd name="T6" fmla="*/ 0 w 5762"/>
                <a:gd name="T7" fmla="*/ 0 h 385"/>
                <a:gd name="T8" fmla="*/ 0 w 5762"/>
                <a:gd name="T9" fmla="*/ 507 h 38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762" h="385">
                  <a:moveTo>
                    <a:pt x="0" y="196"/>
                  </a:moveTo>
                  <a:cubicBezTo>
                    <a:pt x="1667" y="385"/>
                    <a:pt x="2275" y="93"/>
                    <a:pt x="5762" y="188"/>
                  </a:cubicBezTo>
                  <a:lnTo>
                    <a:pt x="5762" y="4"/>
                  </a:lnTo>
                  <a:lnTo>
                    <a:pt x="0" y="0"/>
                  </a:lnTo>
                  <a:lnTo>
                    <a:pt x="0" y="196"/>
                  </a:lnTo>
                  <a:close/>
                </a:path>
              </a:pathLst>
            </a:custGeom>
            <a:gradFill rotWithShape="0">
              <a:gsLst>
                <a:gs pos="0">
                  <a:schemeClr val="bg1"/>
                </a:gs>
                <a:gs pos="100000">
                  <a:srgbClr val="767676"/>
                </a:gs>
              </a:gsLst>
              <a:lin ang="0" scaled="1"/>
            </a:gradFill>
            <a:ln>
              <a:noFill/>
            </a:ln>
            <a:extLst>
              <a:ext uri="{91240B29-F687-4F45-9708-019B960494DF}">
                <a14:hiddenLine xmlns:a14="http://schemas.microsoft.com/office/drawing/2010/main" w="9525" cap="flat">
                  <a:solidFill>
                    <a:srgbClr val="000000"/>
                  </a:solidFill>
                  <a:prstDash val="solid"/>
                  <a:miter lim="800000"/>
                  <a:headEnd type="none" w="med" len="med"/>
                  <a:tailEnd type="none" w="med" len="med"/>
                </a14:hiddenLine>
              </a:ext>
            </a:extLst>
          </p:spPr>
          <p:txBody>
            <a:bodyPr wrap="none" anchor="ctr"/>
            <a:lstStyle/>
            <a:p>
              <a:endParaRPr lang="en-GB" sz="1350"/>
            </a:p>
          </p:txBody>
        </p:sp>
        <p:sp>
          <p:nvSpPr>
            <p:cNvPr id="1034" name="Freeform 24">
              <a:extLst>
                <a:ext uri="{FF2B5EF4-FFF2-40B4-BE49-F238E27FC236}">
                  <a16:creationId xmlns:a16="http://schemas.microsoft.com/office/drawing/2014/main" id="{6808EE49-22E5-4748-8A43-678BFCD9557E}"/>
                </a:ext>
              </a:extLst>
            </p:cNvPr>
            <p:cNvSpPr>
              <a:spLocks/>
            </p:cNvSpPr>
            <p:nvPr/>
          </p:nvSpPr>
          <p:spPr bwMode="ltGray">
            <a:xfrm rot="16200000" flipH="1">
              <a:off x="-1584" y="2062"/>
              <a:ext cx="4319" cy="189"/>
            </a:xfrm>
            <a:custGeom>
              <a:avLst/>
              <a:gdLst>
                <a:gd name="T0" fmla="*/ 0 w 5761"/>
                <a:gd name="T1" fmla="*/ 28 h 189"/>
                <a:gd name="T2" fmla="*/ 102 w 5761"/>
                <a:gd name="T3" fmla="*/ 0 h 189"/>
                <a:gd name="T4" fmla="*/ 102 w 5761"/>
                <a:gd name="T5" fmla="*/ 189 h 189"/>
                <a:gd name="T6" fmla="*/ 1 w 5761"/>
                <a:gd name="T7" fmla="*/ 189 h 189"/>
                <a:gd name="T8" fmla="*/ 0 w 5761"/>
                <a:gd name="T9" fmla="*/ 28 h 18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761" h="189">
                  <a:moveTo>
                    <a:pt x="0" y="28"/>
                  </a:moveTo>
                  <a:cubicBezTo>
                    <a:pt x="961" y="0"/>
                    <a:pt x="4971" y="161"/>
                    <a:pt x="5761" y="0"/>
                  </a:cubicBezTo>
                  <a:lnTo>
                    <a:pt x="5761" y="189"/>
                  </a:lnTo>
                  <a:lnTo>
                    <a:pt x="1" y="189"/>
                  </a:lnTo>
                  <a:lnTo>
                    <a:pt x="0" y="28"/>
                  </a:lnTo>
                  <a:close/>
                </a:path>
              </a:pathLst>
            </a:custGeom>
            <a:gradFill rotWithShape="0">
              <a:gsLst>
                <a:gs pos="0">
                  <a:srgbClr val="767676"/>
                </a:gs>
                <a:gs pos="100000">
                  <a:schemeClr val="bg1"/>
                </a:gs>
              </a:gsLst>
              <a:lin ang="0" scaled="1"/>
            </a:gradFill>
            <a:ln>
              <a:noFill/>
            </a:ln>
            <a:extLst>
              <a:ext uri="{91240B29-F687-4F45-9708-019B960494DF}">
                <a14:hiddenLine xmlns:a14="http://schemas.microsoft.com/office/drawing/2010/main" w="9525" cap="flat">
                  <a:solidFill>
                    <a:srgbClr val="000000"/>
                  </a:solidFill>
                  <a:prstDash val="solid"/>
                  <a:miter lim="800000"/>
                  <a:headEnd type="none" w="med" len="med"/>
                  <a:tailEnd type="none" w="med" len="med"/>
                </a14:hiddenLine>
              </a:ext>
            </a:extLst>
          </p:spPr>
          <p:txBody>
            <a:bodyPr wrap="none" anchor="ctr"/>
            <a:lstStyle/>
            <a:p>
              <a:endParaRPr lang="en-GB" sz="1350"/>
            </a:p>
          </p:txBody>
        </p:sp>
      </p:grpSp>
      <p:sp>
        <p:nvSpPr>
          <p:cNvPr id="1027" name="Rectangle 25">
            <a:extLst>
              <a:ext uri="{FF2B5EF4-FFF2-40B4-BE49-F238E27FC236}">
                <a16:creationId xmlns:a16="http://schemas.microsoft.com/office/drawing/2014/main" id="{7AA82135-0F39-4C72-998A-A4721797B8E3}"/>
              </a:ext>
            </a:extLst>
          </p:cNvPr>
          <p:cNvSpPr>
            <a:spLocks noGrp="1" noChangeArrowheads="1"/>
          </p:cNvSpPr>
          <p:nvPr>
            <p:ph type="title"/>
          </p:nvPr>
        </p:nvSpPr>
        <p:spPr bwMode="auto">
          <a:xfrm>
            <a:off x="1173163" y="4572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Rectangle 26">
            <a:extLst>
              <a:ext uri="{FF2B5EF4-FFF2-40B4-BE49-F238E27FC236}">
                <a16:creationId xmlns:a16="http://schemas.microsoft.com/office/drawing/2014/main" id="{B6DEEB25-8714-4BF1-B587-A4525F4FE88A}"/>
              </a:ext>
            </a:extLst>
          </p:cNvPr>
          <p:cNvSpPr>
            <a:spLocks noGrp="1" noChangeArrowheads="1"/>
          </p:cNvSpPr>
          <p:nvPr>
            <p:ph type="body" idx="1"/>
          </p:nvPr>
        </p:nvSpPr>
        <p:spPr bwMode="auto">
          <a:xfrm>
            <a:off x="1173163"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32795" name="Rectangle 27">
            <a:extLst>
              <a:ext uri="{FF2B5EF4-FFF2-40B4-BE49-F238E27FC236}">
                <a16:creationId xmlns:a16="http://schemas.microsoft.com/office/drawing/2014/main" id="{4A772562-8FA6-4C84-A270-E5CBF44B8E74}"/>
              </a:ext>
            </a:extLst>
          </p:cNvPr>
          <p:cNvSpPr>
            <a:spLocks noGrp="1" noChangeArrowheads="1"/>
          </p:cNvSpPr>
          <p:nvPr>
            <p:ph type="dt" sz="half" idx="2"/>
          </p:nvPr>
        </p:nvSpPr>
        <p:spPr bwMode="auto">
          <a:xfrm>
            <a:off x="1173163" y="6265863"/>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spcBef>
                <a:spcPct val="50000"/>
              </a:spcBef>
              <a:defRPr sz="1050">
                <a:latin typeface="+mn-lt"/>
                <a:cs typeface="+mn-cs"/>
              </a:defRPr>
            </a:lvl1pPr>
          </a:lstStyle>
          <a:p>
            <a:pPr>
              <a:defRPr/>
            </a:pPr>
            <a:endParaRPr lang="en-US"/>
          </a:p>
        </p:txBody>
      </p:sp>
      <p:sp>
        <p:nvSpPr>
          <p:cNvPr id="32796" name="Rectangle 28">
            <a:extLst>
              <a:ext uri="{FF2B5EF4-FFF2-40B4-BE49-F238E27FC236}">
                <a16:creationId xmlns:a16="http://schemas.microsoft.com/office/drawing/2014/main" id="{54FCC336-BC43-41C1-9C3C-B7719546EBDE}"/>
              </a:ext>
            </a:extLst>
          </p:cNvPr>
          <p:cNvSpPr>
            <a:spLocks noGrp="1" noChangeArrowheads="1"/>
          </p:cNvSpPr>
          <p:nvPr>
            <p:ph type="ftr" sz="quarter" idx="3"/>
          </p:nvPr>
        </p:nvSpPr>
        <p:spPr bwMode="auto">
          <a:xfrm>
            <a:off x="3581400" y="6248400"/>
            <a:ext cx="28956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eaLnBrk="0" hangingPunct="0">
              <a:spcBef>
                <a:spcPct val="50000"/>
              </a:spcBef>
              <a:defRPr sz="1050">
                <a:latin typeface="+mn-lt"/>
                <a:cs typeface="+mn-cs"/>
              </a:defRPr>
            </a:lvl1pPr>
          </a:lstStyle>
          <a:p>
            <a:pPr>
              <a:defRPr/>
            </a:pPr>
            <a:endParaRPr lang="en-US"/>
          </a:p>
        </p:txBody>
      </p:sp>
      <p:sp>
        <p:nvSpPr>
          <p:cNvPr id="32797" name="Rectangle 29">
            <a:extLst>
              <a:ext uri="{FF2B5EF4-FFF2-40B4-BE49-F238E27FC236}">
                <a16:creationId xmlns:a16="http://schemas.microsoft.com/office/drawing/2014/main" id="{33EF328D-B7B6-4061-BB66-E4ADFA9C135B}"/>
              </a:ext>
            </a:extLst>
          </p:cNvPr>
          <p:cNvSpPr>
            <a:spLocks noGrp="1" noChangeArrowheads="1"/>
          </p:cNvSpPr>
          <p:nvPr>
            <p:ph type="sldNum" sz="quarter" idx="4"/>
          </p:nvPr>
        </p:nvSpPr>
        <p:spPr bwMode="auto">
          <a:xfrm>
            <a:off x="7010400" y="62484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a:spcBef>
                <a:spcPct val="50000"/>
              </a:spcBef>
              <a:defRPr sz="1050">
                <a:latin typeface="Arial" panose="020B0604020202020204" pitchFamily="34" charset="0"/>
              </a:defRPr>
            </a:lvl1pPr>
          </a:lstStyle>
          <a:p>
            <a:pPr>
              <a:defRPr/>
            </a:pPr>
            <a:fld id="{4C5E76C5-22EA-4679-B65F-AE25F8EA8A21}" type="slidenum">
              <a:rPr lang="en-US" altLang="en-US"/>
              <a:pPr>
                <a:defRPr/>
              </a:pPr>
              <a:t>‹#›</a:t>
            </a:fld>
            <a:endParaRPr lang="en-US" altLang="en-US"/>
          </a:p>
        </p:txBody>
      </p:sp>
    </p:spTree>
    <p:extLst>
      <p:ext uri="{BB962C8B-B14F-4D97-AF65-F5344CB8AC3E}">
        <p14:creationId xmlns:p14="http://schemas.microsoft.com/office/powerpoint/2010/main" val="2892646348"/>
      </p:ext>
    </p:extLst>
  </p:cSld>
  <p:clrMap bg1="lt1" tx1="dk1" bg2="lt2" tx2="dk2" accent1="accent1" accent2="accent2" accent3="accent3" accent4="accent4" accent5="accent5" accent6="accent6" hlink="hlink" folHlink="folHlink"/>
  <p:sldLayoutIdLst>
    <p:sldLayoutId id="2147483802" r:id="rId1"/>
    <p:sldLayoutId id="2147483803" r:id="rId2"/>
    <p:sldLayoutId id="2147483804" r:id="rId3"/>
    <p:sldLayoutId id="2147483805" r:id="rId4"/>
    <p:sldLayoutId id="2147483806" r:id="rId5"/>
    <p:sldLayoutId id="2147483807" r:id="rId6"/>
    <p:sldLayoutId id="2147483808" r:id="rId7"/>
    <p:sldLayoutId id="2147483809" r:id="rId8"/>
    <p:sldLayoutId id="2147483810" r:id="rId9"/>
    <p:sldLayoutId id="2147483811" r:id="rId10"/>
    <p:sldLayoutId id="2147483812" r:id="rId11"/>
    <p:sldLayoutId id="2147483813" r:id="rId12"/>
  </p:sldLayoutIdLst>
  <p:txStyles>
    <p:titleStyle>
      <a:lvl1pPr algn="l" rtl="0" eaLnBrk="0" fontAlgn="base" hangingPunct="0">
        <a:spcBef>
          <a:spcPct val="0"/>
        </a:spcBef>
        <a:spcAft>
          <a:spcPct val="0"/>
        </a:spcAft>
        <a:defRPr kumimoji="1" sz="3300">
          <a:solidFill>
            <a:schemeClr val="tx2"/>
          </a:solidFill>
          <a:latin typeface="+mj-lt"/>
          <a:ea typeface="+mj-ea"/>
          <a:cs typeface="+mj-cs"/>
        </a:defRPr>
      </a:lvl1pPr>
      <a:lvl2pPr algn="l" rtl="0" eaLnBrk="0" fontAlgn="base" hangingPunct="0">
        <a:spcBef>
          <a:spcPct val="0"/>
        </a:spcBef>
        <a:spcAft>
          <a:spcPct val="0"/>
        </a:spcAft>
        <a:defRPr kumimoji="1" sz="3300">
          <a:solidFill>
            <a:schemeClr val="tx2"/>
          </a:solidFill>
          <a:latin typeface="Times New Roman" pitchFamily="18" charset="0"/>
        </a:defRPr>
      </a:lvl2pPr>
      <a:lvl3pPr algn="l" rtl="0" eaLnBrk="0" fontAlgn="base" hangingPunct="0">
        <a:spcBef>
          <a:spcPct val="0"/>
        </a:spcBef>
        <a:spcAft>
          <a:spcPct val="0"/>
        </a:spcAft>
        <a:defRPr kumimoji="1" sz="3300">
          <a:solidFill>
            <a:schemeClr val="tx2"/>
          </a:solidFill>
          <a:latin typeface="Times New Roman" pitchFamily="18" charset="0"/>
        </a:defRPr>
      </a:lvl3pPr>
      <a:lvl4pPr algn="l" rtl="0" eaLnBrk="0" fontAlgn="base" hangingPunct="0">
        <a:spcBef>
          <a:spcPct val="0"/>
        </a:spcBef>
        <a:spcAft>
          <a:spcPct val="0"/>
        </a:spcAft>
        <a:defRPr kumimoji="1" sz="3300">
          <a:solidFill>
            <a:schemeClr val="tx2"/>
          </a:solidFill>
          <a:latin typeface="Times New Roman" pitchFamily="18" charset="0"/>
        </a:defRPr>
      </a:lvl4pPr>
      <a:lvl5pPr algn="l" rtl="0" eaLnBrk="0" fontAlgn="base" hangingPunct="0">
        <a:spcBef>
          <a:spcPct val="0"/>
        </a:spcBef>
        <a:spcAft>
          <a:spcPct val="0"/>
        </a:spcAft>
        <a:defRPr kumimoji="1" sz="3300">
          <a:solidFill>
            <a:schemeClr val="tx2"/>
          </a:solidFill>
          <a:latin typeface="Times New Roman" pitchFamily="18" charset="0"/>
        </a:defRPr>
      </a:lvl5pPr>
      <a:lvl6pPr marL="342900" algn="l" rtl="0" eaLnBrk="0" fontAlgn="base" hangingPunct="0">
        <a:spcBef>
          <a:spcPct val="0"/>
        </a:spcBef>
        <a:spcAft>
          <a:spcPct val="0"/>
        </a:spcAft>
        <a:defRPr kumimoji="1" sz="3300">
          <a:solidFill>
            <a:schemeClr val="tx2"/>
          </a:solidFill>
          <a:latin typeface="Times New Roman" pitchFamily="18" charset="0"/>
        </a:defRPr>
      </a:lvl6pPr>
      <a:lvl7pPr marL="685800" algn="l" rtl="0" eaLnBrk="0" fontAlgn="base" hangingPunct="0">
        <a:spcBef>
          <a:spcPct val="0"/>
        </a:spcBef>
        <a:spcAft>
          <a:spcPct val="0"/>
        </a:spcAft>
        <a:defRPr kumimoji="1" sz="3300">
          <a:solidFill>
            <a:schemeClr val="tx2"/>
          </a:solidFill>
          <a:latin typeface="Times New Roman" pitchFamily="18" charset="0"/>
        </a:defRPr>
      </a:lvl7pPr>
      <a:lvl8pPr marL="1028700" algn="l" rtl="0" eaLnBrk="0" fontAlgn="base" hangingPunct="0">
        <a:spcBef>
          <a:spcPct val="0"/>
        </a:spcBef>
        <a:spcAft>
          <a:spcPct val="0"/>
        </a:spcAft>
        <a:defRPr kumimoji="1" sz="3300">
          <a:solidFill>
            <a:schemeClr val="tx2"/>
          </a:solidFill>
          <a:latin typeface="Times New Roman" pitchFamily="18" charset="0"/>
        </a:defRPr>
      </a:lvl8pPr>
      <a:lvl9pPr marL="1371600" algn="l" rtl="0" eaLnBrk="0" fontAlgn="base" hangingPunct="0">
        <a:spcBef>
          <a:spcPct val="0"/>
        </a:spcBef>
        <a:spcAft>
          <a:spcPct val="0"/>
        </a:spcAft>
        <a:defRPr kumimoji="1" sz="3300">
          <a:solidFill>
            <a:schemeClr val="tx2"/>
          </a:solidFill>
          <a:latin typeface="Times New Roman" pitchFamily="18" charset="0"/>
        </a:defRPr>
      </a:lvl9pPr>
    </p:titleStyle>
    <p:bodyStyle>
      <a:lvl1pPr marL="257175" indent="-257175" algn="l" rtl="0" eaLnBrk="0" fontAlgn="base" hangingPunct="0">
        <a:spcBef>
          <a:spcPct val="20000"/>
        </a:spcBef>
        <a:spcAft>
          <a:spcPct val="0"/>
        </a:spcAft>
        <a:buClr>
          <a:schemeClr val="accent1"/>
        </a:buClr>
        <a:buSzPct val="70000"/>
        <a:buFont typeface="Monotype Sorts"/>
        <a:buChar char="n"/>
        <a:defRPr kumimoji="1" sz="2400">
          <a:solidFill>
            <a:schemeClr val="tx1"/>
          </a:solidFill>
          <a:latin typeface="+mn-lt"/>
          <a:ea typeface="+mn-ea"/>
          <a:cs typeface="+mn-cs"/>
        </a:defRPr>
      </a:lvl1pPr>
      <a:lvl2pPr marL="557213" indent="-214313" algn="l" rtl="0" eaLnBrk="0" fontAlgn="base" hangingPunct="0">
        <a:spcBef>
          <a:spcPct val="20000"/>
        </a:spcBef>
        <a:spcAft>
          <a:spcPct val="0"/>
        </a:spcAft>
        <a:buChar char="–"/>
        <a:defRPr kumimoji="1" sz="2100">
          <a:solidFill>
            <a:schemeClr val="tx1"/>
          </a:solidFill>
          <a:latin typeface="+mn-lt"/>
        </a:defRPr>
      </a:lvl2pPr>
      <a:lvl3pPr marL="857250" indent="-171450" algn="l" rtl="0" eaLnBrk="0" fontAlgn="base" hangingPunct="0">
        <a:spcBef>
          <a:spcPct val="20000"/>
        </a:spcBef>
        <a:spcAft>
          <a:spcPct val="0"/>
        </a:spcAft>
        <a:buChar char="•"/>
        <a:defRPr kumimoji="1" sz="1800">
          <a:solidFill>
            <a:schemeClr val="tx1"/>
          </a:solidFill>
          <a:latin typeface="+mn-lt"/>
        </a:defRPr>
      </a:lvl3pPr>
      <a:lvl4pPr marL="1200150" indent="-171450" algn="l" rtl="0" eaLnBrk="0" fontAlgn="base" hangingPunct="0">
        <a:spcBef>
          <a:spcPct val="20000"/>
        </a:spcBef>
        <a:spcAft>
          <a:spcPct val="0"/>
        </a:spcAft>
        <a:buChar char="–"/>
        <a:defRPr kumimoji="1" sz="1500">
          <a:solidFill>
            <a:schemeClr val="tx1"/>
          </a:solidFill>
          <a:latin typeface="+mn-lt"/>
        </a:defRPr>
      </a:lvl4pPr>
      <a:lvl5pPr marL="1543050" indent="-171450" algn="l" rtl="0" eaLnBrk="0" fontAlgn="base" hangingPunct="0">
        <a:spcBef>
          <a:spcPct val="20000"/>
        </a:spcBef>
        <a:spcAft>
          <a:spcPct val="0"/>
        </a:spcAft>
        <a:buChar char="»"/>
        <a:defRPr kumimoji="1" sz="1500">
          <a:solidFill>
            <a:schemeClr val="tx1"/>
          </a:solidFill>
          <a:latin typeface="+mn-lt"/>
        </a:defRPr>
      </a:lvl5pPr>
      <a:lvl6pPr marL="1885950" indent="-171450" algn="l" rtl="0" eaLnBrk="0" fontAlgn="base" hangingPunct="0">
        <a:spcBef>
          <a:spcPct val="20000"/>
        </a:spcBef>
        <a:spcAft>
          <a:spcPct val="0"/>
        </a:spcAft>
        <a:buChar char="»"/>
        <a:defRPr kumimoji="1" sz="1500">
          <a:solidFill>
            <a:schemeClr val="tx1"/>
          </a:solidFill>
          <a:latin typeface="+mn-lt"/>
        </a:defRPr>
      </a:lvl6pPr>
      <a:lvl7pPr marL="2228850" indent="-171450" algn="l" rtl="0" eaLnBrk="0" fontAlgn="base" hangingPunct="0">
        <a:spcBef>
          <a:spcPct val="20000"/>
        </a:spcBef>
        <a:spcAft>
          <a:spcPct val="0"/>
        </a:spcAft>
        <a:buChar char="»"/>
        <a:defRPr kumimoji="1" sz="1500">
          <a:solidFill>
            <a:schemeClr val="tx1"/>
          </a:solidFill>
          <a:latin typeface="+mn-lt"/>
        </a:defRPr>
      </a:lvl7pPr>
      <a:lvl8pPr marL="2571750" indent="-171450" algn="l" rtl="0" eaLnBrk="0" fontAlgn="base" hangingPunct="0">
        <a:spcBef>
          <a:spcPct val="20000"/>
        </a:spcBef>
        <a:spcAft>
          <a:spcPct val="0"/>
        </a:spcAft>
        <a:buChar char="»"/>
        <a:defRPr kumimoji="1" sz="1500">
          <a:solidFill>
            <a:schemeClr val="tx1"/>
          </a:solidFill>
          <a:latin typeface="+mn-lt"/>
        </a:defRPr>
      </a:lvl8pPr>
      <a:lvl9pPr marL="2914650" indent="-171450" algn="l" rtl="0" eaLnBrk="0" fontAlgn="base" hangingPunct="0">
        <a:spcBef>
          <a:spcPct val="20000"/>
        </a:spcBef>
        <a:spcAft>
          <a:spcPct val="0"/>
        </a:spcAft>
        <a:buChar char="»"/>
        <a:defRPr kumimoji="1" sz="1500">
          <a:solidFill>
            <a:schemeClr val="tx1"/>
          </a:solidFill>
          <a:latin typeface="+mn-lt"/>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dirty="0"/>
              <a:t>LCBB5000</a:t>
            </a:r>
            <a:endParaRPr lang="en-GB" altLang="en-US" b="1" dirty="0">
              <a:solidFill>
                <a:schemeClr val="accent2"/>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b="1" dirty="0">
                <a:solidFill>
                  <a:schemeClr val="accent2"/>
                </a:solidFill>
              </a:rPr>
              <a:t>Data Handling &amp; Business Intelligence</a:t>
            </a:r>
          </a:p>
          <a:p>
            <a:pPr eaLnBrk="1" hangingPunct="1"/>
            <a:r>
              <a:rPr lang="en-GB" altLang="en-US" b="1" dirty="0">
                <a:solidFill>
                  <a:schemeClr val="accent2"/>
                </a:solidFill>
              </a:rPr>
              <a:t>Week – 1</a:t>
            </a:r>
          </a:p>
          <a:p>
            <a:pPr eaLnBrk="1" hangingPunct="1"/>
            <a:r>
              <a:rPr lang="en-US" sz="3600" b="1" dirty="0">
                <a:solidFill>
                  <a:schemeClr val="accent2"/>
                </a:solidFill>
              </a:rPr>
              <a:t>An Overview of Business Intelligence, Analytics, and Decision Support</a:t>
            </a:r>
          </a:p>
          <a:p>
            <a:pPr eaLnBrk="1" hangingPunct="1"/>
            <a:endParaRPr lang="en-GB" altLang="en-US" dirty="0">
              <a:solidFill>
                <a:schemeClr val="accent2"/>
              </a:solidFill>
            </a:endParaRPr>
          </a:p>
          <a:p>
            <a:pPr eaLnBrk="1" hangingPunct="1"/>
            <a:endParaRPr lang="en-GB" altLang="en-US" dirty="0">
              <a:solidFill>
                <a:schemeClr val="accent2"/>
              </a:solidFill>
            </a:endParaRPr>
          </a:p>
          <a:p>
            <a:pPr eaLnBrk="1" hangingPunct="1"/>
            <a:endParaRPr lang="en-GB" altLang="en-US" sz="4800" b="1" dirty="0">
              <a:solidFill>
                <a:schemeClr val="accent2"/>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1640" y="116632"/>
            <a:ext cx="6172200" cy="594066"/>
          </a:xfrm>
        </p:spPr>
        <p:txBody>
          <a:bodyPr>
            <a:normAutofit/>
          </a:bodyPr>
          <a:lstStyle/>
          <a:p>
            <a:r>
              <a:rPr lang="en-GB" sz="2400" dirty="0"/>
              <a:t>A bit about me…</a:t>
            </a:r>
          </a:p>
        </p:txBody>
      </p:sp>
      <p:sp>
        <p:nvSpPr>
          <p:cNvPr id="3" name="Content Placeholder 2"/>
          <p:cNvSpPr>
            <a:spLocks noGrp="1"/>
          </p:cNvSpPr>
          <p:nvPr>
            <p:ph idx="1"/>
          </p:nvPr>
        </p:nvSpPr>
        <p:spPr>
          <a:xfrm>
            <a:off x="1115616" y="1484784"/>
            <a:ext cx="7520940" cy="3510390"/>
          </a:xfrm>
        </p:spPr>
        <p:txBody>
          <a:bodyPr>
            <a:noAutofit/>
          </a:bodyPr>
          <a:lstStyle/>
          <a:p>
            <a:pPr>
              <a:buFont typeface="Arial" panose="020B0604020202020204" pitchFamily="34" charset="0"/>
              <a:buChar char="•"/>
            </a:pPr>
            <a:r>
              <a:rPr lang="en-US" sz="1600" dirty="0"/>
              <a:t>Research Fellow in </a:t>
            </a:r>
            <a:r>
              <a:rPr lang="en-US" sz="1600" dirty="0" err="1"/>
              <a:t>Organisational</a:t>
            </a:r>
            <a:r>
              <a:rPr lang="en-US" sz="1600" dirty="0"/>
              <a:t> Sustainability, Health and Urban Development at University of Bath.</a:t>
            </a:r>
          </a:p>
          <a:p>
            <a:pPr marL="0" indent="0">
              <a:buNone/>
            </a:pPr>
            <a:endParaRPr lang="en-GB" sz="1600" dirty="0"/>
          </a:p>
          <a:p>
            <a:pPr>
              <a:buFont typeface="Arial" panose="020B0604020202020204" pitchFamily="34" charset="0"/>
              <a:buChar char="•"/>
            </a:pPr>
            <a:r>
              <a:rPr lang="en-GB" sz="1600" dirty="0"/>
              <a:t>Previously held academic appointments at University College London (UCL) and Royal Holloway - University of London and University of Northampton (2014-2019)</a:t>
            </a:r>
          </a:p>
          <a:p>
            <a:pPr>
              <a:buFont typeface="Arial" panose="020B0604020202020204" pitchFamily="34" charset="0"/>
              <a:buChar char="•"/>
            </a:pPr>
            <a:endParaRPr lang="en-GB" sz="1600" dirty="0"/>
          </a:p>
          <a:p>
            <a:pPr>
              <a:buFont typeface="Arial" panose="020B0604020202020204" pitchFamily="34" charset="0"/>
              <a:buChar char="•"/>
            </a:pPr>
            <a:r>
              <a:rPr lang="en-GB" sz="1600" dirty="0"/>
              <a:t>PhD in Management (as Dean’s Scholar) - Royal Holloway, University of London</a:t>
            </a:r>
          </a:p>
          <a:p>
            <a:pPr>
              <a:buFont typeface="Arial" panose="020B0604020202020204" pitchFamily="34" charset="0"/>
              <a:buChar char="•"/>
            </a:pPr>
            <a:endParaRPr lang="en-GB" sz="1600" dirty="0"/>
          </a:p>
          <a:p>
            <a:pPr>
              <a:buFont typeface="Arial" panose="020B0604020202020204" pitchFamily="34" charset="0"/>
              <a:buChar char="•"/>
            </a:pPr>
            <a:r>
              <a:rPr lang="en-GB" sz="1600" dirty="0"/>
              <a:t>Published in a variety of leading journals</a:t>
            </a:r>
          </a:p>
          <a:p>
            <a:pPr>
              <a:buFont typeface="Arial" panose="020B0604020202020204" pitchFamily="34" charset="0"/>
              <a:buChar char="•"/>
            </a:pPr>
            <a:endParaRPr lang="en-GB" sz="1600" dirty="0"/>
          </a:p>
          <a:p>
            <a:pPr>
              <a:buFont typeface="Arial" panose="020B0604020202020204" pitchFamily="34" charset="0"/>
              <a:buChar char="•"/>
            </a:pPr>
            <a:r>
              <a:rPr lang="en-GB" sz="1600" dirty="0"/>
              <a:t>Teach on a variety of courses at undergraduate and postgraduate level</a:t>
            </a:r>
          </a:p>
          <a:p>
            <a:pPr>
              <a:buFont typeface="Arial" panose="020B0604020202020204" pitchFamily="34" charset="0"/>
              <a:buChar char="•"/>
            </a:pPr>
            <a:endParaRPr lang="en-GB" sz="1600" dirty="0"/>
          </a:p>
          <a:p>
            <a:pPr>
              <a:buFont typeface="Arial" panose="020B0604020202020204" pitchFamily="34" charset="0"/>
              <a:buChar char="•"/>
            </a:pPr>
            <a:r>
              <a:rPr lang="en-GB" sz="1600" dirty="0"/>
              <a:t>Extensive experience in teaching, research, marketing and CSR consultancy in the UK and in Bangladesh.</a:t>
            </a:r>
          </a:p>
        </p:txBody>
      </p:sp>
      <p:sp>
        <p:nvSpPr>
          <p:cNvPr id="4" name="Text Placeholder 3"/>
          <p:cNvSpPr>
            <a:spLocks noGrp="1"/>
          </p:cNvSpPr>
          <p:nvPr>
            <p:ph type="body" sz="quarter" idx="10"/>
          </p:nvPr>
        </p:nvSpPr>
        <p:spPr>
          <a:xfrm>
            <a:off x="1331640" y="782892"/>
            <a:ext cx="4536504" cy="269844"/>
          </a:xfrm>
        </p:spPr>
        <p:txBody>
          <a:bodyPr/>
          <a:lstStyle/>
          <a:p>
            <a:r>
              <a:rPr lang="en-GB" sz="1600" dirty="0"/>
              <a:t>Dr Md Nazmul Hasan (known as Hasan)</a:t>
            </a:r>
          </a:p>
        </p:txBody>
      </p:sp>
    </p:spTree>
    <p:extLst>
      <p:ext uri="{BB962C8B-B14F-4D97-AF65-F5344CB8AC3E}">
        <p14:creationId xmlns:p14="http://schemas.microsoft.com/office/powerpoint/2010/main" val="3135495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a:t>
            </a:r>
            <a:r>
              <a:rPr lang="en-GB" dirty="0"/>
              <a:t>earning Outcomes </a:t>
            </a:r>
          </a:p>
        </p:txBody>
      </p:sp>
      <p:sp>
        <p:nvSpPr>
          <p:cNvPr id="3" name="Content Placeholder 2"/>
          <p:cNvSpPr>
            <a:spLocks noGrp="1"/>
          </p:cNvSpPr>
          <p:nvPr>
            <p:ph idx="1"/>
          </p:nvPr>
        </p:nvSpPr>
        <p:spPr/>
        <p:txBody>
          <a:bodyPr>
            <a:normAutofit/>
          </a:bodyPr>
          <a:lstStyle/>
          <a:p>
            <a:pPr marL="0" indent="0">
              <a:buNone/>
            </a:pPr>
            <a:r>
              <a:rPr lang="en-US" sz="2400" dirty="0">
                <a:latin typeface="Arial" panose="020B0604020202020204" pitchFamily="34" charset="0"/>
                <a:cs typeface="Arial" panose="020B0604020202020204" pitchFamily="34" charset="0"/>
              </a:rPr>
              <a:t>Upon the successful completion of this module, the student should be able to:</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Identify and critically evaluate the </a:t>
            </a:r>
            <a:r>
              <a:rPr lang="en-US" sz="2400" dirty="0">
                <a:solidFill>
                  <a:srgbClr val="FF0000"/>
                </a:solidFill>
                <a:latin typeface="Arial" panose="020B0604020202020204" pitchFamily="34" charset="0"/>
                <a:cs typeface="Arial" panose="020B0604020202020204" pitchFamily="34" charset="0"/>
              </a:rPr>
              <a:t>current trends </a:t>
            </a:r>
            <a:r>
              <a:rPr lang="en-US" sz="2400" dirty="0">
                <a:latin typeface="Arial" panose="020B0604020202020204" pitchFamily="34" charset="0"/>
                <a:cs typeface="Arial" panose="020B0604020202020204" pitchFamily="34" charset="0"/>
              </a:rPr>
              <a:t>in data warehousing, business intelligence, and data mining;</a:t>
            </a:r>
          </a:p>
          <a:p>
            <a:r>
              <a:rPr lang="en-US" sz="2400" dirty="0">
                <a:latin typeface="Arial" panose="020B0604020202020204" pitchFamily="34" charset="0"/>
                <a:cs typeface="Arial" panose="020B0604020202020204" pitchFamily="34" charset="0"/>
              </a:rPr>
              <a:t>Demonstrate a comprehensive knowledge and systematic understanding of essential concepts and principles, by using predictive </a:t>
            </a:r>
            <a:r>
              <a:rPr lang="en-US" sz="2400" dirty="0">
                <a:solidFill>
                  <a:srgbClr val="FF0000"/>
                </a:solidFill>
                <a:latin typeface="Arial" panose="020B0604020202020204" pitchFamily="34" charset="0"/>
                <a:cs typeface="Arial" panose="020B0604020202020204" pitchFamily="34" charset="0"/>
              </a:rPr>
              <a:t>analytic software</a:t>
            </a:r>
            <a:r>
              <a:rPr lang="en-US" sz="2400" dirty="0">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594480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Outcomes </a:t>
            </a:r>
            <a:r>
              <a:rPr lang="en-US" dirty="0">
                <a:solidFill>
                  <a:srgbClr val="FF0000"/>
                </a:solidFill>
              </a:rPr>
              <a:t>(cont.)</a:t>
            </a:r>
          </a:p>
        </p:txBody>
      </p:sp>
      <p:sp>
        <p:nvSpPr>
          <p:cNvPr id="3" name="Content Placeholder 2"/>
          <p:cNvSpPr>
            <a:spLocks noGrp="1"/>
          </p:cNvSpPr>
          <p:nvPr>
            <p:ph idx="1"/>
          </p:nvPr>
        </p:nvSpPr>
        <p:spPr/>
        <p:txBody>
          <a:bodyPr>
            <a:noAutofit/>
          </a:bodyPr>
          <a:lstStyle/>
          <a:p>
            <a:r>
              <a:rPr lang="en-US" sz="2800" dirty="0"/>
              <a:t>Understand today's turbulent business environment and describe how organisations survive and even excel in such an environment </a:t>
            </a:r>
          </a:p>
          <a:p>
            <a:r>
              <a:rPr lang="en-US" sz="2800" dirty="0"/>
              <a:t>Understand the need for </a:t>
            </a:r>
            <a:r>
              <a:rPr lang="en-US" sz="2800" dirty="0" err="1"/>
              <a:t>computerised</a:t>
            </a:r>
            <a:r>
              <a:rPr lang="en-US" sz="2800" dirty="0"/>
              <a:t> support of managerial decision making</a:t>
            </a:r>
          </a:p>
          <a:p>
            <a:r>
              <a:rPr lang="en-US" sz="2800" dirty="0"/>
              <a:t>Describe the business intelligence (BI) methodology and concepts </a:t>
            </a:r>
          </a:p>
          <a:p>
            <a:r>
              <a:rPr lang="en-US" sz="2800" dirty="0"/>
              <a:t>Understand the various types of analytics</a:t>
            </a:r>
          </a:p>
          <a:p>
            <a:endParaRPr lang="en-US" sz="2800" dirty="0"/>
          </a:p>
        </p:txBody>
      </p:sp>
    </p:spTree>
    <p:extLst>
      <p:ext uri="{BB962C8B-B14F-4D97-AF65-F5344CB8AC3E}">
        <p14:creationId xmlns:p14="http://schemas.microsoft.com/office/powerpoint/2010/main" val="40523490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67B3B-40C7-47E5-8341-CB45DDA5C83A}"/>
              </a:ext>
            </a:extLst>
          </p:cNvPr>
          <p:cNvSpPr>
            <a:spLocks noGrp="1"/>
          </p:cNvSpPr>
          <p:nvPr>
            <p:ph type="title"/>
          </p:nvPr>
        </p:nvSpPr>
        <p:spPr>
          <a:xfrm>
            <a:off x="251520" y="404664"/>
            <a:ext cx="8229600" cy="1143000"/>
          </a:xfrm>
        </p:spPr>
        <p:txBody>
          <a:bodyPr/>
          <a:lstStyle/>
          <a:p>
            <a:r>
              <a:rPr lang="en-US" dirty="0">
                <a:solidFill>
                  <a:srgbClr val="FF0000"/>
                </a:solidFill>
                <a:latin typeface="Arial" panose="020B0604020202020204" pitchFamily="34" charset="0"/>
                <a:cs typeface="Arial" panose="020B0604020202020204" pitchFamily="34" charset="0"/>
              </a:rPr>
              <a:t>Assignment Brief </a:t>
            </a:r>
            <a:r>
              <a:rPr lang="en-US" sz="4000" dirty="0">
                <a:solidFill>
                  <a:srgbClr val="FF0000"/>
                </a:solidFill>
                <a:latin typeface="Arial" panose="020B0604020202020204" pitchFamily="34" charset="0"/>
                <a:cs typeface="Arial" panose="020B0604020202020204" pitchFamily="34" charset="0"/>
              </a:rPr>
              <a:t>(check Moodle) </a:t>
            </a:r>
            <a:endParaRPr lang="en-GB" sz="4000" dirty="0">
              <a:solidFill>
                <a:srgbClr val="FF0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673DA39-D847-4500-881A-2E11C7266439}"/>
              </a:ext>
            </a:extLst>
          </p:cNvPr>
          <p:cNvSpPr>
            <a:spLocks noGrp="1"/>
          </p:cNvSpPr>
          <p:nvPr>
            <p:ph idx="1"/>
          </p:nvPr>
        </p:nvSpPr>
        <p:spPr>
          <a:xfrm>
            <a:off x="457200" y="1844824"/>
            <a:ext cx="8229600" cy="3917032"/>
          </a:xfrm>
        </p:spPr>
        <p:txBody>
          <a:bodyPr/>
          <a:lstStyle/>
          <a:p>
            <a:r>
              <a:rPr lang="en-US" dirty="0">
                <a:latin typeface="Arial" panose="020B0604020202020204" pitchFamily="34" charset="0"/>
                <a:cs typeface="Arial" panose="020B0604020202020204" pitchFamily="34" charset="0"/>
              </a:rPr>
              <a:t>Task 1 – written report 1250 words (25%)</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Task 2 – written statistical report (Part 1 - 1750 words; Part 2 - 1250 words)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000226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F270DC43-958F-4469-998F-4F2406ADFF6C}"/>
              </a:ext>
            </a:extLst>
          </p:cNvPr>
          <p:cNvSpPr>
            <a:spLocks noGrp="1"/>
          </p:cNvSpPr>
          <p:nvPr>
            <p:ph type="title"/>
          </p:nvPr>
        </p:nvSpPr>
        <p:spPr>
          <a:xfrm>
            <a:off x="1657350" y="1257300"/>
            <a:ext cx="5829300" cy="628650"/>
          </a:xfrm>
        </p:spPr>
        <p:txBody>
          <a:bodyPr/>
          <a:lstStyle/>
          <a:p>
            <a:pPr eaLnBrk="1" hangingPunct="1"/>
            <a:r>
              <a:rPr lang="en-GB" altLang="en-US" sz="2400"/>
              <a:t>Evaluation criteria:</a:t>
            </a:r>
          </a:p>
        </p:txBody>
      </p:sp>
      <p:sp>
        <p:nvSpPr>
          <p:cNvPr id="12292" name="Slide Number Placeholder 2">
            <a:extLst>
              <a:ext uri="{FF2B5EF4-FFF2-40B4-BE49-F238E27FC236}">
                <a16:creationId xmlns:a16="http://schemas.microsoft.com/office/drawing/2014/main" id="{2E201A69-839F-4E59-A215-722026C90998}"/>
              </a:ext>
            </a:extLst>
          </p:cNvPr>
          <p:cNvSpPr>
            <a:spLocks noGrp="1"/>
          </p:cNvSpPr>
          <p:nvPr>
            <p:ph type="sldNum" sz="quarter" idx="11"/>
          </p:nvPr>
        </p:nvSpPr>
        <p:spPr bwMode="auto">
          <a:xfrm>
            <a:off x="6057900" y="5541169"/>
            <a:ext cx="1600200" cy="357188"/>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A1B2C69-5F6E-4CDD-912F-C2CC255CE541}" type="slidenum">
              <a:rPr kumimoji="0" lang="en-US" altLang="en-US" sz="105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US" altLang="en-US" sz="105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12293" name="Picture 7">
            <a:extLst>
              <a:ext uri="{FF2B5EF4-FFF2-40B4-BE49-F238E27FC236}">
                <a16:creationId xmlns:a16="http://schemas.microsoft.com/office/drawing/2014/main" id="{0C5126A3-A4C8-4648-A099-5A37832CBD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6714" t="24760" r="30287" b="27574"/>
          <a:stretch>
            <a:fillRect/>
          </a:stretch>
        </p:blipFill>
        <p:spPr bwMode="auto">
          <a:xfrm>
            <a:off x="395536" y="764704"/>
            <a:ext cx="8009390" cy="4991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Box 13">
            <a:extLst>
              <a:ext uri="{FF2B5EF4-FFF2-40B4-BE49-F238E27FC236}">
                <a16:creationId xmlns:a16="http://schemas.microsoft.com/office/drawing/2014/main" id="{9F1DC3BE-E3D8-4300-AAB8-7151F94817CA}"/>
              </a:ext>
            </a:extLst>
          </p:cNvPr>
          <p:cNvSpPr txBox="1">
            <a:spLocks noChangeArrowheads="1"/>
          </p:cNvSpPr>
          <p:nvPr/>
        </p:nvSpPr>
        <p:spPr bwMode="auto">
          <a:xfrm>
            <a:off x="179512" y="206787"/>
            <a:ext cx="8820472" cy="501773"/>
          </a:xfrm>
          <a:prstGeom prst="rect">
            <a:avLst/>
          </a:prstGeom>
          <a:noFill/>
          <a:ln w="9525">
            <a:solidFill>
              <a:schemeClr val="tx1"/>
            </a:solidFill>
            <a:miter lim="800000"/>
            <a:headEnd/>
            <a:tailEnd/>
          </a:ln>
          <a:effectLst/>
        </p:spPr>
        <p:txBody>
          <a:bodyPr wrap="square" lIns="67500" tIns="35100" rIns="67500" bIns="35100" anchor="ct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alt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Changing Economic era: </a:t>
            </a:r>
            <a:endParaRPr kumimoji="0" lang="en-US" alt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97039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Information or Data?</a:t>
            </a:r>
          </a:p>
        </p:txBody>
      </p:sp>
      <p:sp>
        <p:nvSpPr>
          <p:cNvPr id="3" name="Content Placeholder 2"/>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Difference between the two?</a:t>
            </a:r>
          </a:p>
          <a:p>
            <a:r>
              <a:rPr lang="en-GB" sz="2400" dirty="0">
                <a:latin typeface="Arial" panose="020B0604020202020204" pitchFamily="34" charset="0"/>
                <a:cs typeface="Arial" panose="020B0604020202020204" pitchFamily="34" charset="0"/>
              </a:rPr>
              <a:t>What are they/How are they measured?</a:t>
            </a:r>
          </a:p>
          <a:p>
            <a:r>
              <a:rPr lang="en-GB" sz="2400" dirty="0">
                <a:latin typeface="Arial" panose="020B0604020202020204" pitchFamily="34" charset="0"/>
                <a:cs typeface="Arial" panose="020B0604020202020204" pitchFamily="34" charset="0"/>
              </a:rPr>
              <a:t>Importance – why do companies/businesses need it?</a:t>
            </a:r>
          </a:p>
          <a:p>
            <a:r>
              <a:rPr lang="en-GB" sz="2400" dirty="0">
                <a:latin typeface="Arial" panose="020B0604020202020204" pitchFamily="34" charset="0"/>
                <a:cs typeface="Arial" panose="020B0604020202020204" pitchFamily="34" charset="0"/>
              </a:rPr>
              <a:t>Originates from?</a:t>
            </a:r>
          </a:p>
          <a:p>
            <a:r>
              <a:rPr lang="en-GB" sz="2400" dirty="0">
                <a:latin typeface="Arial" panose="020B0604020202020204" pitchFamily="34" charset="0"/>
                <a:cs typeface="Arial" panose="020B0604020202020204" pitchFamily="34" charset="0"/>
              </a:rPr>
              <a:t>Information/Data Flow?</a:t>
            </a:r>
          </a:p>
          <a:p>
            <a:r>
              <a:rPr lang="en-GB" sz="2400" dirty="0">
                <a:latin typeface="Arial" panose="020B0604020202020204" pitchFamily="34" charset="0"/>
                <a:cs typeface="Arial" panose="020B0604020202020204" pitchFamily="34" charset="0"/>
              </a:rPr>
              <a:t>Information Systems?</a:t>
            </a:r>
          </a:p>
        </p:txBody>
      </p:sp>
    </p:spTree>
    <p:extLst>
      <p:ext uri="{BB962C8B-B14F-4D97-AF65-F5344CB8AC3E}">
        <p14:creationId xmlns:p14="http://schemas.microsoft.com/office/powerpoint/2010/main" val="1394076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Changing Business Environment &amp; </a:t>
            </a:r>
            <a:r>
              <a:rPr lang="en-US" dirty="0" err="1"/>
              <a:t>Computerised</a:t>
            </a:r>
            <a:r>
              <a:rPr lang="en-US" dirty="0"/>
              <a:t> Decision Support</a:t>
            </a:r>
          </a:p>
        </p:txBody>
      </p:sp>
      <p:sp>
        <p:nvSpPr>
          <p:cNvPr id="3" name="Content Placeholder 2"/>
          <p:cNvSpPr>
            <a:spLocks noGrp="1"/>
          </p:cNvSpPr>
          <p:nvPr>
            <p:ph idx="1"/>
          </p:nvPr>
        </p:nvSpPr>
        <p:spPr/>
        <p:txBody>
          <a:bodyPr>
            <a:normAutofit fontScale="92500" lnSpcReduction="10000"/>
          </a:bodyPr>
          <a:lstStyle/>
          <a:p>
            <a:r>
              <a:rPr lang="en-US" dirty="0"/>
              <a:t>Companies are moving aggressively to </a:t>
            </a:r>
            <a:r>
              <a:rPr lang="en-US" dirty="0" err="1"/>
              <a:t>computerised</a:t>
            </a:r>
            <a:r>
              <a:rPr lang="en-US" dirty="0"/>
              <a:t> support of their operations </a:t>
            </a:r>
            <a:r>
              <a:rPr lang="en-US" dirty="0">
                <a:sym typeface="Wingdings"/>
              </a:rPr>
              <a:t></a:t>
            </a:r>
            <a:r>
              <a:rPr lang="en-US" dirty="0"/>
              <a:t> Business Intelligence</a:t>
            </a:r>
          </a:p>
          <a:p>
            <a:r>
              <a:rPr lang="en-US" dirty="0"/>
              <a:t>Business Pressures–Responses–Support Model</a:t>
            </a:r>
          </a:p>
          <a:p>
            <a:pPr lvl="1"/>
            <a:r>
              <a:rPr lang="en-US" dirty="0">
                <a:solidFill>
                  <a:srgbClr val="FF3300"/>
                </a:solidFill>
              </a:rPr>
              <a:t>Business pressures </a:t>
            </a:r>
            <a:r>
              <a:rPr lang="en-US" dirty="0"/>
              <a:t>result of today's competitive business climate</a:t>
            </a:r>
          </a:p>
          <a:p>
            <a:pPr lvl="1"/>
            <a:r>
              <a:rPr lang="en-US" dirty="0">
                <a:solidFill>
                  <a:srgbClr val="FF3300"/>
                </a:solidFill>
              </a:rPr>
              <a:t>Responses</a:t>
            </a:r>
            <a:r>
              <a:rPr lang="en-US" dirty="0"/>
              <a:t> to counter the pressures </a:t>
            </a:r>
          </a:p>
          <a:p>
            <a:pPr lvl="1"/>
            <a:r>
              <a:rPr lang="en-US" dirty="0">
                <a:solidFill>
                  <a:srgbClr val="FF3300"/>
                </a:solidFill>
              </a:rPr>
              <a:t>Support</a:t>
            </a:r>
            <a:r>
              <a:rPr lang="en-US" dirty="0"/>
              <a:t> to better facilitate the process </a:t>
            </a:r>
          </a:p>
        </p:txBody>
      </p:sp>
    </p:spTree>
    <p:extLst>
      <p:ext uri="{BB962C8B-B14F-4D97-AF65-F5344CB8AC3E}">
        <p14:creationId xmlns:p14="http://schemas.microsoft.com/office/powerpoint/2010/main" val="14342604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Definition of BI</a:t>
            </a:r>
          </a:p>
        </p:txBody>
      </p:sp>
      <p:sp>
        <p:nvSpPr>
          <p:cNvPr id="3" name="Content Placeholder 2"/>
          <p:cNvSpPr>
            <a:spLocks noGrp="1"/>
          </p:cNvSpPr>
          <p:nvPr>
            <p:ph idx="1"/>
          </p:nvPr>
        </p:nvSpPr>
        <p:spPr>
          <a:xfrm>
            <a:off x="457200" y="1196752"/>
            <a:ext cx="8229600" cy="3917032"/>
          </a:xfrm>
        </p:spPr>
        <p:txBody>
          <a:bodyPr/>
          <a:lstStyle/>
          <a:p>
            <a:r>
              <a:rPr lang="en-US" sz="2400" dirty="0">
                <a:latin typeface="Arial" panose="020B0604020202020204" pitchFamily="34" charset="0"/>
                <a:cs typeface="Arial" panose="020B0604020202020204" pitchFamily="34" charset="0"/>
              </a:rPr>
              <a:t>BI is an umbrella term that combines architectures, tools, databases, analytical tools, applications, and methodologies</a:t>
            </a:r>
          </a:p>
          <a:p>
            <a:r>
              <a:rPr lang="en-US" sz="2400" dirty="0">
                <a:latin typeface="Arial" panose="020B0604020202020204" pitchFamily="34" charset="0"/>
                <a:cs typeface="Arial" panose="020B0604020202020204" pitchFamily="34" charset="0"/>
              </a:rPr>
              <a:t>BI is a content-free expression, so it means different things to different people</a:t>
            </a:r>
          </a:p>
          <a:p>
            <a:r>
              <a:rPr lang="en-US" sz="2400" dirty="0">
                <a:latin typeface="Arial" panose="020B0604020202020204" pitchFamily="34" charset="0"/>
                <a:cs typeface="Arial" panose="020B0604020202020204" pitchFamily="34" charset="0"/>
              </a:rPr>
              <a:t>BI's major objective </a:t>
            </a:r>
            <a:r>
              <a:rPr lang="en-US" sz="2400" b="1" dirty="0">
                <a:solidFill>
                  <a:srgbClr val="FF0000"/>
                </a:solidFill>
                <a:latin typeface="Arial" panose="020B0604020202020204" pitchFamily="34" charset="0"/>
                <a:cs typeface="Arial" panose="020B0604020202020204" pitchFamily="34" charset="0"/>
              </a:rPr>
              <a:t>is to enable easy access to data (and models) to provide business managers with the ability to conduct analysis</a:t>
            </a:r>
          </a:p>
          <a:p>
            <a:r>
              <a:rPr lang="en-US" sz="2400" dirty="0">
                <a:latin typeface="Arial" panose="020B0604020202020204" pitchFamily="34" charset="0"/>
                <a:cs typeface="Arial" panose="020B0604020202020204" pitchFamily="34" charset="0"/>
              </a:rPr>
              <a:t>BI helps </a:t>
            </a:r>
            <a:r>
              <a:rPr lang="en-US" sz="2400" i="1" dirty="0">
                <a:latin typeface="Arial" panose="020B0604020202020204" pitchFamily="34" charset="0"/>
                <a:cs typeface="Arial" panose="020B0604020202020204" pitchFamily="34" charset="0"/>
              </a:rPr>
              <a:t>transform</a:t>
            </a:r>
            <a:r>
              <a:rPr lang="en-US" sz="2400" dirty="0">
                <a:latin typeface="Arial" panose="020B0604020202020204" pitchFamily="34" charset="0"/>
                <a:cs typeface="Arial" panose="020B0604020202020204" pitchFamily="34" charset="0"/>
              </a:rPr>
              <a:t> data, to information (and knowledge), to decisions, and finally to action</a:t>
            </a:r>
          </a:p>
        </p:txBody>
      </p:sp>
    </p:spTree>
    <p:extLst>
      <p:ext uri="{BB962C8B-B14F-4D97-AF65-F5344CB8AC3E}">
        <p14:creationId xmlns:p14="http://schemas.microsoft.com/office/powerpoint/2010/main" val="18261951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Architecture of BI</a:t>
            </a:r>
          </a:p>
        </p:txBody>
      </p:sp>
      <p:sp>
        <p:nvSpPr>
          <p:cNvPr id="3" name="Content Placeholder 2"/>
          <p:cNvSpPr>
            <a:spLocks noGrp="1"/>
          </p:cNvSpPr>
          <p:nvPr>
            <p:ph idx="1"/>
          </p:nvPr>
        </p:nvSpPr>
        <p:spPr/>
        <p:txBody>
          <a:bodyPr>
            <a:normAutofit/>
          </a:bodyPr>
          <a:lstStyle/>
          <a:p>
            <a:r>
              <a:rPr lang="en-US" dirty="0"/>
              <a:t>A BI system has four major components</a:t>
            </a:r>
          </a:p>
          <a:p>
            <a:pPr lvl="1"/>
            <a:r>
              <a:rPr lang="en-US" dirty="0">
                <a:solidFill>
                  <a:srgbClr val="FF3300"/>
                </a:solidFill>
              </a:rPr>
              <a:t>a data warehouse</a:t>
            </a:r>
            <a:r>
              <a:rPr lang="en-US" dirty="0"/>
              <a:t>, with its source data</a:t>
            </a:r>
          </a:p>
          <a:p>
            <a:pPr lvl="1"/>
            <a:r>
              <a:rPr lang="en-US" dirty="0">
                <a:solidFill>
                  <a:srgbClr val="FF3300"/>
                </a:solidFill>
              </a:rPr>
              <a:t>business analytics</a:t>
            </a:r>
            <a:r>
              <a:rPr lang="en-US" dirty="0"/>
              <a:t>, a collection of tools for manipulating, mining, and analysing the data in the data warehouse </a:t>
            </a:r>
          </a:p>
          <a:p>
            <a:pPr lvl="1"/>
            <a:r>
              <a:rPr lang="en-US" dirty="0">
                <a:solidFill>
                  <a:srgbClr val="FF3300"/>
                </a:solidFill>
              </a:rPr>
              <a:t>business performance management </a:t>
            </a:r>
            <a:r>
              <a:rPr lang="en-US" dirty="0"/>
              <a:t>(BPM) for monitoring and analysing performance</a:t>
            </a:r>
          </a:p>
          <a:p>
            <a:pPr lvl="1"/>
            <a:r>
              <a:rPr lang="en-US" dirty="0">
                <a:solidFill>
                  <a:srgbClr val="FF3300"/>
                </a:solidFill>
              </a:rPr>
              <a:t>a user interface </a:t>
            </a:r>
            <a:r>
              <a:rPr lang="en-US" dirty="0"/>
              <a:t>(e.g., dashboard) </a:t>
            </a:r>
          </a:p>
        </p:txBody>
      </p:sp>
    </p:spTree>
    <p:extLst>
      <p:ext uri="{BB962C8B-B14F-4D97-AF65-F5344CB8AC3E}">
        <p14:creationId xmlns:p14="http://schemas.microsoft.com/office/powerpoint/2010/main" val="36711503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High-Level Architecture of BI</a:t>
            </a:r>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7523" y="1458119"/>
            <a:ext cx="8408953" cy="39417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942625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Components in a BI Architecture</a:t>
            </a:r>
          </a:p>
        </p:txBody>
      </p:sp>
      <p:sp>
        <p:nvSpPr>
          <p:cNvPr id="3" name="Content Placeholder 2"/>
          <p:cNvSpPr>
            <a:spLocks noGrp="1"/>
          </p:cNvSpPr>
          <p:nvPr>
            <p:ph idx="1"/>
          </p:nvPr>
        </p:nvSpPr>
        <p:spPr>
          <a:xfrm>
            <a:off x="323528" y="1628800"/>
            <a:ext cx="8686800" cy="4800600"/>
          </a:xfrm>
        </p:spPr>
        <p:txBody>
          <a:bodyPr/>
          <a:lstStyle/>
          <a:p>
            <a:r>
              <a:rPr lang="en-US" sz="2000" dirty="0"/>
              <a:t>The </a:t>
            </a:r>
            <a:r>
              <a:rPr lang="en-US" sz="2000" dirty="0">
                <a:solidFill>
                  <a:srgbClr val="FF0000"/>
                </a:solidFill>
              </a:rPr>
              <a:t>data warehouse </a:t>
            </a:r>
            <a:r>
              <a:rPr lang="en-US" sz="2000" dirty="0"/>
              <a:t>is the cornerstone of any medium-to-large BI system. </a:t>
            </a:r>
          </a:p>
          <a:p>
            <a:pPr lvl="1"/>
            <a:r>
              <a:rPr lang="en-US" sz="2000" dirty="0"/>
              <a:t>Originally, the data warehouse included only historical data that was organized and summarized, so end users could easily view or manipulate it. </a:t>
            </a:r>
          </a:p>
          <a:p>
            <a:pPr lvl="1"/>
            <a:r>
              <a:rPr lang="en-US" sz="2000" dirty="0"/>
              <a:t>Today, some data warehouses include access to current data as well, so they can provide real-time decision support (for details see Chapter 2)</a:t>
            </a:r>
          </a:p>
          <a:p>
            <a:r>
              <a:rPr lang="en-US" sz="2000" dirty="0">
                <a:solidFill>
                  <a:srgbClr val="FF0000"/>
                </a:solidFill>
              </a:rPr>
              <a:t>Business analytics </a:t>
            </a:r>
            <a:r>
              <a:rPr lang="en-US" sz="2000" dirty="0"/>
              <a:t>are the tools that help the user transform data into knowledge (e.g., queries, data/text mining tools, etc.)</a:t>
            </a:r>
          </a:p>
        </p:txBody>
      </p:sp>
    </p:spTree>
    <p:extLst>
      <p:ext uri="{BB962C8B-B14F-4D97-AF65-F5344CB8AC3E}">
        <p14:creationId xmlns:p14="http://schemas.microsoft.com/office/powerpoint/2010/main" val="1420717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Components in a BI Architecture (</a:t>
            </a:r>
            <a:r>
              <a:rPr lang="en-US" dirty="0">
                <a:solidFill>
                  <a:srgbClr val="FF0000"/>
                </a:solidFill>
              </a:rPr>
              <a:t>cont.</a:t>
            </a:r>
            <a:r>
              <a:rPr lang="en-US" dirty="0"/>
              <a:t>) </a:t>
            </a:r>
            <a:endParaRPr lang="en-US" sz="2800" dirty="0"/>
          </a:p>
        </p:txBody>
      </p:sp>
      <p:sp>
        <p:nvSpPr>
          <p:cNvPr id="3" name="Content Placeholder 2"/>
          <p:cNvSpPr>
            <a:spLocks noGrp="1"/>
          </p:cNvSpPr>
          <p:nvPr>
            <p:ph idx="1"/>
          </p:nvPr>
        </p:nvSpPr>
        <p:spPr>
          <a:xfrm>
            <a:off x="457200" y="1782762"/>
            <a:ext cx="8458200" cy="4800600"/>
          </a:xfrm>
        </p:spPr>
        <p:txBody>
          <a:bodyPr>
            <a:normAutofit/>
          </a:bodyPr>
          <a:lstStyle/>
          <a:p>
            <a:r>
              <a:rPr lang="en-US" sz="2400" dirty="0">
                <a:solidFill>
                  <a:srgbClr val="FF0000"/>
                </a:solidFill>
              </a:rPr>
              <a:t>Business Performance Management </a:t>
            </a:r>
            <a:r>
              <a:rPr lang="en-US" sz="2400" dirty="0"/>
              <a:t>(BPM), which is also referred to as corporate performance management (CPM), is an emerging portfolio of applications within the BI framework that provides enterprises tools they need to better manage their operations (Lecture 3) </a:t>
            </a:r>
          </a:p>
          <a:p>
            <a:r>
              <a:rPr lang="en-US" sz="2400" dirty="0">
                <a:solidFill>
                  <a:srgbClr val="FF0000"/>
                </a:solidFill>
              </a:rPr>
              <a:t>User Interface</a:t>
            </a:r>
            <a:r>
              <a:rPr lang="en-US" sz="2400" dirty="0"/>
              <a:t> (i.e., dashboards) provide a comprehensive graphical/pictorial view of corporate performance measures, trends, and exceptions.</a:t>
            </a:r>
          </a:p>
        </p:txBody>
      </p:sp>
    </p:spTree>
    <p:extLst>
      <p:ext uri="{BB962C8B-B14F-4D97-AF65-F5344CB8AC3E}">
        <p14:creationId xmlns:p14="http://schemas.microsoft.com/office/powerpoint/2010/main" val="2974880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2934" y="57546"/>
            <a:ext cx="8229600" cy="1143000"/>
          </a:xfrm>
        </p:spPr>
        <p:txBody>
          <a:bodyPr/>
          <a:lstStyle/>
          <a:p>
            <a:r>
              <a:rPr lang="en-US" dirty="0"/>
              <a:t>Successful BI Implementation</a:t>
            </a:r>
          </a:p>
        </p:txBody>
      </p:sp>
      <p:sp>
        <p:nvSpPr>
          <p:cNvPr id="3" name="Content Placeholder 2"/>
          <p:cNvSpPr>
            <a:spLocks noGrp="1"/>
          </p:cNvSpPr>
          <p:nvPr>
            <p:ph idx="1"/>
          </p:nvPr>
        </p:nvSpPr>
        <p:spPr>
          <a:xfrm>
            <a:off x="471466" y="1196752"/>
            <a:ext cx="8229600" cy="3917032"/>
          </a:xfrm>
        </p:spPr>
        <p:txBody>
          <a:bodyPr/>
          <a:lstStyle/>
          <a:p>
            <a:r>
              <a:rPr lang="en-US" sz="2400" dirty="0"/>
              <a:t>Implementing and deploying a BI initiative is a lengthy, expensive, and risky endeavor!</a:t>
            </a:r>
          </a:p>
          <a:p>
            <a:r>
              <a:rPr lang="en-US" sz="2400" dirty="0"/>
              <a:t>Success of a BI system is measured by its </a:t>
            </a:r>
            <a:r>
              <a:rPr lang="en-US" sz="2400" dirty="0">
                <a:solidFill>
                  <a:srgbClr val="FF0000"/>
                </a:solidFill>
              </a:rPr>
              <a:t>widespread usage for better decision making</a:t>
            </a:r>
          </a:p>
          <a:p>
            <a:r>
              <a:rPr lang="en-US" sz="2400" dirty="0"/>
              <a:t>The typical BI user community includes </a:t>
            </a:r>
          </a:p>
          <a:p>
            <a:pPr lvl="1"/>
            <a:r>
              <a:rPr lang="en-US" sz="2400" dirty="0"/>
              <a:t>Not just the top executives (as was for EIS)</a:t>
            </a:r>
          </a:p>
          <a:p>
            <a:pPr lvl="1"/>
            <a:r>
              <a:rPr lang="en-US" sz="2400" dirty="0"/>
              <a:t>All levels of the management hierarchy </a:t>
            </a:r>
          </a:p>
          <a:p>
            <a:pPr lvl="2"/>
            <a:r>
              <a:rPr lang="en-US" dirty="0"/>
              <a:t>Provide what is needed to whom he/she needs it </a:t>
            </a:r>
          </a:p>
          <a:p>
            <a:r>
              <a:rPr lang="en-US" sz="2400" dirty="0">
                <a:solidFill>
                  <a:srgbClr val="FF0000"/>
                </a:solidFill>
              </a:rPr>
              <a:t>A successful BI system must be of benefit to the enterprise as a whole…</a:t>
            </a:r>
            <a:r>
              <a:rPr lang="en-US" sz="2800" dirty="0"/>
              <a:t>	</a:t>
            </a:r>
          </a:p>
        </p:txBody>
      </p:sp>
    </p:spTree>
    <p:extLst>
      <p:ext uri="{BB962C8B-B14F-4D97-AF65-F5344CB8AC3E}">
        <p14:creationId xmlns:p14="http://schemas.microsoft.com/office/powerpoint/2010/main" val="40674561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458200" cy="975007"/>
          </a:xfrm>
        </p:spPr>
        <p:txBody>
          <a:bodyPr/>
          <a:lstStyle/>
          <a:p>
            <a:r>
              <a:rPr lang="en-US" sz="4000" dirty="0"/>
              <a:t>BI - Alignment with Business Strategy</a:t>
            </a:r>
          </a:p>
        </p:txBody>
      </p:sp>
      <p:sp>
        <p:nvSpPr>
          <p:cNvPr id="3" name="Content Placeholder 2"/>
          <p:cNvSpPr>
            <a:spLocks noGrp="1"/>
          </p:cNvSpPr>
          <p:nvPr>
            <p:ph idx="1"/>
          </p:nvPr>
        </p:nvSpPr>
        <p:spPr>
          <a:xfrm>
            <a:off x="426233" y="1268760"/>
            <a:ext cx="8229600" cy="3917032"/>
          </a:xfrm>
        </p:spPr>
        <p:txBody>
          <a:bodyPr/>
          <a:lstStyle/>
          <a:p>
            <a:r>
              <a:rPr lang="en-US" sz="2400" dirty="0"/>
              <a:t>To be successful, BI must be aligned with the company’s business strategy</a:t>
            </a:r>
          </a:p>
          <a:p>
            <a:pPr lvl="1"/>
            <a:r>
              <a:rPr lang="en-US" sz="2400" dirty="0"/>
              <a:t>BI cannot/should not be a technical exercise for the information systems department</a:t>
            </a:r>
          </a:p>
          <a:p>
            <a:r>
              <a:rPr lang="en-US" sz="2400" dirty="0"/>
              <a:t>BI changes the way a company conducts business by</a:t>
            </a:r>
          </a:p>
          <a:p>
            <a:pPr lvl="1"/>
            <a:r>
              <a:rPr lang="en-US" sz="2400" dirty="0"/>
              <a:t>improving business processes, and </a:t>
            </a:r>
          </a:p>
          <a:p>
            <a:pPr lvl="1"/>
            <a:r>
              <a:rPr lang="en-US" sz="2400" dirty="0"/>
              <a:t>transforming decision making to a more data/fact/information driven activity</a:t>
            </a:r>
          </a:p>
          <a:p>
            <a:r>
              <a:rPr lang="en-US" sz="2400" dirty="0"/>
              <a:t>BI should help execute the business strategy and not be an impediment for it!</a:t>
            </a:r>
          </a:p>
        </p:txBody>
      </p:sp>
    </p:spTree>
    <p:extLst>
      <p:ext uri="{BB962C8B-B14F-4D97-AF65-F5344CB8AC3E}">
        <p14:creationId xmlns:p14="http://schemas.microsoft.com/office/powerpoint/2010/main" val="26052761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Issues for Successful BI </a:t>
            </a:r>
          </a:p>
        </p:txBody>
      </p:sp>
      <p:sp>
        <p:nvSpPr>
          <p:cNvPr id="3" name="Content Placeholder 2"/>
          <p:cNvSpPr>
            <a:spLocks noGrp="1"/>
          </p:cNvSpPr>
          <p:nvPr>
            <p:ph idx="1"/>
          </p:nvPr>
        </p:nvSpPr>
        <p:spPr>
          <a:xfrm>
            <a:off x="457200" y="1524000"/>
            <a:ext cx="8686800" cy="4800600"/>
          </a:xfrm>
        </p:spPr>
        <p:txBody>
          <a:bodyPr>
            <a:normAutofit/>
          </a:bodyPr>
          <a:lstStyle/>
          <a:p>
            <a:r>
              <a:rPr lang="en-US" dirty="0"/>
              <a:t>Developing vs. Acquiring BI systems</a:t>
            </a:r>
          </a:p>
          <a:p>
            <a:r>
              <a:rPr lang="en-US" dirty="0"/>
              <a:t>Justifying via cost-benefit analysis</a:t>
            </a:r>
          </a:p>
          <a:p>
            <a:pPr lvl="1"/>
            <a:r>
              <a:rPr lang="en-US" dirty="0"/>
              <a:t>It is easier to quantify costs </a:t>
            </a:r>
          </a:p>
          <a:p>
            <a:pPr lvl="1"/>
            <a:r>
              <a:rPr lang="en-US" dirty="0"/>
              <a:t>Harder to quantify benefits</a:t>
            </a:r>
          </a:p>
          <a:p>
            <a:r>
              <a:rPr lang="en-US" dirty="0"/>
              <a:t>Security and Protection of Privacy</a:t>
            </a:r>
          </a:p>
          <a:p>
            <a:r>
              <a:rPr lang="en-US" dirty="0"/>
              <a:t>Integration of Systems and Applications</a:t>
            </a:r>
          </a:p>
        </p:txBody>
      </p:sp>
    </p:spTree>
    <p:extLst>
      <p:ext uri="{BB962C8B-B14F-4D97-AF65-F5344CB8AC3E}">
        <p14:creationId xmlns:p14="http://schemas.microsoft.com/office/powerpoint/2010/main" val="20014286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Analytics Overview</a:t>
            </a:r>
          </a:p>
        </p:txBody>
      </p:sp>
      <p:sp>
        <p:nvSpPr>
          <p:cNvPr id="3" name="Content Placeholder 2"/>
          <p:cNvSpPr>
            <a:spLocks noGrp="1"/>
          </p:cNvSpPr>
          <p:nvPr>
            <p:ph idx="1"/>
          </p:nvPr>
        </p:nvSpPr>
        <p:spPr/>
        <p:txBody>
          <a:bodyPr>
            <a:normAutofit lnSpcReduction="10000"/>
          </a:bodyPr>
          <a:lstStyle/>
          <a:p>
            <a:r>
              <a:rPr lang="en-US" dirty="0"/>
              <a:t>Analytics?</a:t>
            </a:r>
          </a:p>
          <a:p>
            <a:pPr lvl="1"/>
            <a:r>
              <a:rPr lang="en-US" dirty="0"/>
              <a:t>Something new or just a new name for …</a:t>
            </a:r>
          </a:p>
          <a:p>
            <a:r>
              <a:rPr lang="en-US" dirty="0"/>
              <a:t>A Simple Taxonomy of Analytics</a:t>
            </a:r>
          </a:p>
          <a:p>
            <a:pPr lvl="1"/>
            <a:r>
              <a:rPr lang="en-US" dirty="0"/>
              <a:t>Descriptive Analytics</a:t>
            </a:r>
          </a:p>
          <a:p>
            <a:pPr lvl="1"/>
            <a:r>
              <a:rPr lang="en-US" dirty="0"/>
              <a:t>Predictive Analytics</a:t>
            </a:r>
          </a:p>
          <a:p>
            <a:pPr lvl="1"/>
            <a:r>
              <a:rPr lang="en-US" dirty="0"/>
              <a:t>Prescriptive Analytics</a:t>
            </a:r>
          </a:p>
          <a:p>
            <a:pPr lvl="4"/>
            <a:endParaRPr lang="en-US" dirty="0"/>
          </a:p>
          <a:p>
            <a:r>
              <a:rPr lang="en-US" dirty="0"/>
              <a:t>Analytics or Data Science?</a:t>
            </a:r>
          </a:p>
        </p:txBody>
      </p:sp>
    </p:spTree>
    <p:extLst>
      <p:ext uri="{BB962C8B-B14F-4D97-AF65-F5344CB8AC3E}">
        <p14:creationId xmlns:p14="http://schemas.microsoft.com/office/powerpoint/2010/main" val="6191795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46050"/>
          </a:xfrm>
        </p:spPr>
        <p:txBody>
          <a:bodyPr/>
          <a:lstStyle/>
          <a:p>
            <a:r>
              <a:rPr lang="en-US" dirty="0"/>
              <a:t>Analytics Overview</a:t>
            </a:r>
          </a:p>
        </p:txBody>
      </p:sp>
      <p:pic>
        <p:nvPicPr>
          <p:cNvPr id="5"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31640" y="764704"/>
            <a:ext cx="5827824" cy="48086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589010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5044" y="-6480"/>
            <a:ext cx="8229600" cy="1143000"/>
          </a:xfrm>
        </p:spPr>
        <p:txBody>
          <a:bodyPr/>
          <a:lstStyle/>
          <a:p>
            <a:r>
              <a:rPr lang="en-US" sz="3600" dirty="0">
                <a:latin typeface="Arial" panose="020B0604020202020204" pitchFamily="34" charset="0"/>
                <a:cs typeface="Arial" panose="020B0604020202020204" pitchFamily="34" charset="0"/>
              </a:rPr>
              <a:t>Application Case Week 1</a:t>
            </a:r>
          </a:p>
        </p:txBody>
      </p:sp>
      <p:sp>
        <p:nvSpPr>
          <p:cNvPr id="3" name="Content Placeholder 2"/>
          <p:cNvSpPr>
            <a:spLocks noGrp="1"/>
          </p:cNvSpPr>
          <p:nvPr>
            <p:ph idx="1"/>
          </p:nvPr>
        </p:nvSpPr>
        <p:spPr>
          <a:xfrm>
            <a:off x="392977" y="1340768"/>
            <a:ext cx="8229600" cy="3917032"/>
          </a:xfrm>
        </p:spPr>
        <p:txBody>
          <a:bodyPr>
            <a:normAutofit fontScale="92500" lnSpcReduction="20000"/>
          </a:bodyPr>
          <a:lstStyle/>
          <a:p>
            <a:pPr marL="0" indent="0">
              <a:buNone/>
            </a:pPr>
            <a:r>
              <a:rPr lang="en-US" dirty="0">
                <a:solidFill>
                  <a:schemeClr val="accent4"/>
                </a:solidFill>
                <a:latin typeface="Arial" panose="020B0604020202020204" pitchFamily="34" charset="0"/>
                <a:cs typeface="Arial" panose="020B0604020202020204" pitchFamily="34" charset="0"/>
              </a:rPr>
              <a:t>Eliminating Inefficiencies at Seattle Children’s Hospital</a:t>
            </a:r>
          </a:p>
          <a:p>
            <a:pPr marL="0" indent="0">
              <a:buNone/>
            </a:pPr>
            <a:endParaRPr lang="en-US" dirty="0">
              <a:solidFill>
                <a:schemeClr val="accent4"/>
              </a:solidFill>
              <a:latin typeface="Arial" panose="020B0604020202020204" pitchFamily="34" charset="0"/>
              <a:cs typeface="Arial" panose="020B0604020202020204" pitchFamily="34" charset="0"/>
            </a:endParaRPr>
          </a:p>
          <a:p>
            <a:pPr marL="0" indent="0">
              <a:buNone/>
            </a:pPr>
            <a:r>
              <a:rPr lang="en-US" sz="2800" dirty="0">
                <a:solidFill>
                  <a:schemeClr val="accent6">
                    <a:lumMod val="75000"/>
                  </a:schemeClr>
                </a:solidFill>
                <a:latin typeface="Arial" panose="020B0604020202020204" pitchFamily="34" charset="0"/>
                <a:cs typeface="Arial" panose="020B0604020202020204" pitchFamily="34" charset="0"/>
              </a:rPr>
              <a:t>Questions for Discussion</a:t>
            </a:r>
          </a:p>
          <a:p>
            <a:pPr marL="0" indent="0">
              <a:buNone/>
            </a:pPr>
            <a:endParaRPr lang="en-US" sz="2800" dirty="0">
              <a:solidFill>
                <a:schemeClr val="accent6">
                  <a:lumMod val="75000"/>
                </a:schemeClr>
              </a:solidFill>
              <a:latin typeface="Arial" panose="020B0604020202020204" pitchFamily="34" charset="0"/>
              <a:cs typeface="Arial" panose="020B0604020202020204" pitchFamily="34" charset="0"/>
            </a:endParaRPr>
          </a:p>
          <a:p>
            <a:pPr marL="463550" indent="-463550">
              <a:buFont typeface="+mj-lt"/>
              <a:buAutoNum type="arabicPeriod"/>
            </a:pPr>
            <a:r>
              <a:rPr lang="en-US" sz="2600" dirty="0">
                <a:latin typeface="Arial" panose="020B0604020202020204" pitchFamily="34" charset="0"/>
                <a:cs typeface="Arial" panose="020B0604020202020204" pitchFamily="34" charset="0"/>
              </a:rPr>
              <a:t>Who are the users of the tool?</a:t>
            </a:r>
          </a:p>
          <a:p>
            <a:pPr marL="463550" indent="-463550">
              <a:buFont typeface="+mj-lt"/>
              <a:buAutoNum type="arabicPeriod"/>
            </a:pPr>
            <a:r>
              <a:rPr lang="en-US" sz="2600" dirty="0">
                <a:latin typeface="Arial" panose="020B0604020202020204" pitchFamily="34" charset="0"/>
                <a:cs typeface="Arial" panose="020B0604020202020204" pitchFamily="34" charset="0"/>
              </a:rPr>
              <a:t>What is a dashboard?</a:t>
            </a:r>
          </a:p>
          <a:p>
            <a:pPr marL="463550" indent="-463550">
              <a:buFont typeface="+mj-lt"/>
              <a:buAutoNum type="arabicPeriod"/>
            </a:pPr>
            <a:r>
              <a:rPr lang="en-US" sz="2600" dirty="0">
                <a:latin typeface="Arial" panose="020B0604020202020204" pitchFamily="34" charset="0"/>
                <a:cs typeface="Arial" panose="020B0604020202020204" pitchFamily="34" charset="0"/>
              </a:rPr>
              <a:t>How does visualization help in decision making?</a:t>
            </a:r>
          </a:p>
          <a:p>
            <a:pPr marL="463550" indent="-463550">
              <a:buFont typeface="+mj-lt"/>
              <a:buAutoNum type="arabicPeriod"/>
            </a:pPr>
            <a:r>
              <a:rPr lang="en-US" sz="2600" dirty="0">
                <a:latin typeface="Arial" panose="020B0604020202020204" pitchFamily="34" charset="0"/>
                <a:cs typeface="Arial" panose="020B0604020202020204" pitchFamily="34" charset="0"/>
              </a:rPr>
              <a:t>What are the significant results achieved by the use of Tableau?</a:t>
            </a:r>
          </a:p>
          <a:p>
            <a:endParaRPr lang="en-US" dirty="0"/>
          </a:p>
        </p:txBody>
      </p:sp>
    </p:spTree>
    <p:extLst>
      <p:ext uri="{BB962C8B-B14F-4D97-AF65-F5344CB8AC3E}">
        <p14:creationId xmlns:p14="http://schemas.microsoft.com/office/powerpoint/2010/main" val="151275962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Dads Tie">
  <a:themeElements>
    <a:clrScheme name="Dads Tie.pot 2">
      <a:dk1>
        <a:srgbClr val="000000"/>
      </a:dk1>
      <a:lt1>
        <a:srgbClr val="FFFFFF"/>
      </a:lt1>
      <a:dk2>
        <a:srgbClr val="003366"/>
      </a:dk2>
      <a:lt2>
        <a:srgbClr val="5490A8"/>
      </a:lt2>
      <a:accent1>
        <a:srgbClr val="0099CC"/>
      </a:accent1>
      <a:accent2>
        <a:srgbClr val="3366CC"/>
      </a:accent2>
      <a:accent3>
        <a:srgbClr val="FFFFFF"/>
      </a:accent3>
      <a:accent4>
        <a:srgbClr val="000000"/>
      </a:accent4>
      <a:accent5>
        <a:srgbClr val="AACAE2"/>
      </a:accent5>
      <a:accent6>
        <a:srgbClr val="2D5CB9"/>
      </a:accent6>
      <a:hlink>
        <a:srgbClr val="99CCFF"/>
      </a:hlink>
      <a:folHlink>
        <a:srgbClr val="E1E1B7"/>
      </a:folHlink>
    </a:clrScheme>
    <a:fontScheme name="Dads Tie.pot">
      <a:majorFont>
        <a:latin typeface="Times New Roman"/>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Dads Tie.pot 1">
        <a:dk1>
          <a:srgbClr val="5490A8"/>
        </a:dk1>
        <a:lt1>
          <a:srgbClr val="DDDDDD"/>
        </a:lt1>
        <a:dk2>
          <a:srgbClr val="00172E"/>
        </a:dk2>
        <a:lt2>
          <a:srgbClr val="CCECFF"/>
        </a:lt2>
        <a:accent1>
          <a:srgbClr val="0099CC"/>
        </a:accent1>
        <a:accent2>
          <a:srgbClr val="3366CC"/>
        </a:accent2>
        <a:accent3>
          <a:srgbClr val="AAABAD"/>
        </a:accent3>
        <a:accent4>
          <a:srgbClr val="BDBDBD"/>
        </a:accent4>
        <a:accent5>
          <a:srgbClr val="AACAE2"/>
        </a:accent5>
        <a:accent6>
          <a:srgbClr val="2D5CB9"/>
        </a:accent6>
        <a:hlink>
          <a:srgbClr val="99CCFF"/>
        </a:hlink>
        <a:folHlink>
          <a:srgbClr val="E1E1B7"/>
        </a:folHlink>
      </a:clrScheme>
      <a:clrMap bg1="dk2" tx1="lt1" bg2="dk1" tx2="lt2" accent1="accent1" accent2="accent2" accent3="accent3" accent4="accent4" accent5="accent5" accent6="accent6" hlink="hlink" folHlink="folHlink"/>
    </a:extraClrScheme>
    <a:extraClrScheme>
      <a:clrScheme name="Dads Tie.pot 2">
        <a:dk1>
          <a:srgbClr val="000000"/>
        </a:dk1>
        <a:lt1>
          <a:srgbClr val="FFFFFF"/>
        </a:lt1>
        <a:dk2>
          <a:srgbClr val="003366"/>
        </a:dk2>
        <a:lt2>
          <a:srgbClr val="5490A8"/>
        </a:lt2>
        <a:accent1>
          <a:srgbClr val="0099CC"/>
        </a:accent1>
        <a:accent2>
          <a:srgbClr val="3366CC"/>
        </a:accent2>
        <a:accent3>
          <a:srgbClr val="FFFFFF"/>
        </a:accent3>
        <a:accent4>
          <a:srgbClr val="000000"/>
        </a:accent4>
        <a:accent5>
          <a:srgbClr val="AACAE2"/>
        </a:accent5>
        <a:accent6>
          <a:srgbClr val="2D5CB9"/>
        </a:accent6>
        <a:hlink>
          <a:srgbClr val="99CCFF"/>
        </a:hlink>
        <a:folHlink>
          <a:srgbClr val="E1E1B7"/>
        </a:folHlink>
      </a:clrScheme>
      <a:clrMap bg1="lt1" tx1="dk1" bg2="lt2" tx2="dk2" accent1="accent1" accent2="accent2" accent3="accent3" accent4="accent4" accent5="accent5" accent6="accent6" hlink="hlink" folHlink="folHlink"/>
    </a:extraClrScheme>
    <a:extraClrScheme>
      <a:clrScheme name="Dads Tie.pot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ads Tie.pot 4">
        <a:dk1>
          <a:srgbClr val="000000"/>
        </a:dk1>
        <a:lt1>
          <a:srgbClr val="FFFFFF"/>
        </a:lt1>
        <a:dk2>
          <a:srgbClr val="666633"/>
        </a:dk2>
        <a:lt2>
          <a:srgbClr val="908A6C"/>
        </a:lt2>
        <a:accent1>
          <a:srgbClr val="808000"/>
        </a:accent1>
        <a:accent2>
          <a:srgbClr val="996633"/>
        </a:accent2>
        <a:accent3>
          <a:srgbClr val="FFFFFF"/>
        </a:accent3>
        <a:accent4>
          <a:srgbClr val="000000"/>
        </a:accent4>
        <a:accent5>
          <a:srgbClr val="C0C0AA"/>
        </a:accent5>
        <a:accent6>
          <a:srgbClr val="8A5C2D"/>
        </a:accent6>
        <a:hlink>
          <a:srgbClr val="CCCC00"/>
        </a:hlink>
        <a:folHlink>
          <a:srgbClr val="D6DEB2"/>
        </a:folHlink>
      </a:clrScheme>
      <a:clrMap bg1="lt1" tx1="dk1" bg2="lt2" tx2="dk2" accent1="accent1" accent2="accent2" accent3="accent3" accent4="accent4" accent5="accent5" accent6="accent6" hlink="hlink" folHlink="folHlink"/>
    </a:extraClrScheme>
    <a:extraClrScheme>
      <a:clrScheme name="Dads Tie.pot 5">
        <a:dk1>
          <a:srgbClr val="000000"/>
        </a:dk1>
        <a:lt1>
          <a:srgbClr val="FFFFFF"/>
        </a:lt1>
        <a:dk2>
          <a:srgbClr val="181848"/>
        </a:dk2>
        <a:lt2>
          <a:srgbClr val="656F97"/>
        </a:lt2>
        <a:accent1>
          <a:srgbClr val="6666FF"/>
        </a:accent1>
        <a:accent2>
          <a:srgbClr val="333399"/>
        </a:accent2>
        <a:accent3>
          <a:srgbClr val="FFFFFF"/>
        </a:accent3>
        <a:accent4>
          <a:srgbClr val="000000"/>
        </a:accent4>
        <a:accent5>
          <a:srgbClr val="B8B8FF"/>
        </a:accent5>
        <a:accent6>
          <a:srgbClr val="2D2D8A"/>
        </a:accent6>
        <a:hlink>
          <a:srgbClr val="9A9ABC"/>
        </a:hlink>
        <a:folHlink>
          <a:srgbClr val="D2B6CE"/>
        </a:folHlink>
      </a:clrScheme>
      <a:clrMap bg1="lt1" tx1="dk1" bg2="lt2" tx2="dk2" accent1="accent1" accent2="accent2" accent3="accent3" accent4="accent4" accent5="accent5" accent6="accent6" hlink="hlink" folHlink="folHlink"/>
    </a:extraClrScheme>
    <a:extraClrScheme>
      <a:clrScheme name="Dads Tie.pot 6">
        <a:dk1>
          <a:srgbClr val="CC0066"/>
        </a:dk1>
        <a:lt1>
          <a:srgbClr val="FFFFFF"/>
        </a:lt1>
        <a:dk2>
          <a:srgbClr val="000000"/>
        </a:dk2>
        <a:lt2>
          <a:srgbClr val="CC0099"/>
        </a:lt2>
        <a:accent1>
          <a:srgbClr val="FF9900"/>
        </a:accent1>
        <a:accent2>
          <a:srgbClr val="CC6600"/>
        </a:accent2>
        <a:accent3>
          <a:srgbClr val="AAAAAA"/>
        </a:accent3>
        <a:accent4>
          <a:srgbClr val="DADADA"/>
        </a:accent4>
        <a:accent5>
          <a:srgbClr val="FFCAAA"/>
        </a:accent5>
        <a:accent6>
          <a:srgbClr val="B95C00"/>
        </a:accent6>
        <a:hlink>
          <a:srgbClr val="009900"/>
        </a:hlink>
        <a:folHlink>
          <a:srgbClr val="A50021"/>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109</TotalTime>
  <Words>951</Words>
  <Application>Microsoft Office PowerPoint</Application>
  <PresentationFormat>On-screen Show (4:3)</PresentationFormat>
  <Paragraphs>116</Paragraphs>
  <Slides>19</Slides>
  <Notes>7</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19</vt:i4>
      </vt:variant>
    </vt:vector>
  </HeadingPairs>
  <TitlesOfParts>
    <vt:vector size="28" baseType="lpstr">
      <vt:lpstr>Arial</vt:lpstr>
      <vt:lpstr>Calibri</vt:lpstr>
      <vt:lpstr>Monotype Sorts</vt:lpstr>
      <vt:lpstr>Myriad Pro</vt:lpstr>
      <vt:lpstr>Times New Roman</vt:lpstr>
      <vt:lpstr>Verdana</vt:lpstr>
      <vt:lpstr>20140311PresentationUWTSDTemplate</vt:lpstr>
      <vt:lpstr>1_20140311PresentationUWTSDTemplate</vt:lpstr>
      <vt:lpstr>Dads Tie</vt:lpstr>
      <vt:lpstr>LCBB5000</vt:lpstr>
      <vt:lpstr>A bit about me…</vt:lpstr>
      <vt:lpstr>Learning Outcomes </vt:lpstr>
      <vt:lpstr>Learning Outcomes (cont.)</vt:lpstr>
      <vt:lpstr>Assignment Brief (check Moodle) </vt:lpstr>
      <vt:lpstr>Evaluation criteria:</vt:lpstr>
      <vt:lpstr>Information or Data?</vt:lpstr>
      <vt:lpstr>Changing Business Environment &amp; Computerised Decision Support</vt:lpstr>
      <vt:lpstr>Definition of BI</vt:lpstr>
      <vt:lpstr>The Architecture of BI</vt:lpstr>
      <vt:lpstr>A High-Level Architecture of BI</vt:lpstr>
      <vt:lpstr>Components in a BI Architecture</vt:lpstr>
      <vt:lpstr>Components in a BI Architecture (cont.) </vt:lpstr>
      <vt:lpstr>Successful BI Implementation</vt:lpstr>
      <vt:lpstr>BI - Alignment with Business Strategy</vt:lpstr>
      <vt:lpstr>Issues for Successful BI </vt:lpstr>
      <vt:lpstr>Analytics Overview</vt:lpstr>
      <vt:lpstr>Analytics Overview</vt:lpstr>
      <vt:lpstr>Application Case Week 1</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LCBB5003</dc:title>
  <dc:creator>BMC Training</dc:creator>
  <cp:lastModifiedBy>Md Nazmul Hasan</cp:lastModifiedBy>
  <cp:revision>13</cp:revision>
  <dcterms:created xsi:type="dcterms:W3CDTF">2020-06-23T16:08:04Z</dcterms:created>
  <dcterms:modified xsi:type="dcterms:W3CDTF">2021-09-09T09:33:18Z</dcterms:modified>
</cp:coreProperties>
</file>