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97" d="100"/>
          <a:sy n="97" d="100"/>
        </p:scale>
        <p:origin x="68" y="5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27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2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71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9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45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76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6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3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3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52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42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Web and Mobile Technologies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6496" y="3739542"/>
            <a:ext cx="9144000" cy="1655762"/>
          </a:xfrm>
        </p:spPr>
        <p:txBody>
          <a:bodyPr>
            <a:normAutofit/>
          </a:bodyPr>
          <a:lstStyle/>
          <a:p>
            <a:r>
              <a:rPr lang="en-GB" sz="3200" dirty="0"/>
              <a:t>20 credits</a:t>
            </a:r>
          </a:p>
          <a:p>
            <a:r>
              <a:rPr lang="en-GB" sz="3200" dirty="0"/>
              <a:t>Semester 1</a:t>
            </a:r>
          </a:p>
        </p:txBody>
      </p: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49" y="856223"/>
            <a:ext cx="10515600" cy="4351338"/>
          </a:xfrm>
        </p:spPr>
        <p:txBody>
          <a:bodyPr/>
          <a:lstStyle/>
          <a:p>
            <a:r>
              <a:rPr lang="en-GB" sz="3600" dirty="0"/>
              <a:t>Moodle – can we all see the module?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7270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overview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err="1"/>
              <a:t>Javascript</a:t>
            </a:r>
            <a:r>
              <a:rPr lang="en-GB" sz="3600" dirty="0"/>
              <a:t> based</a:t>
            </a:r>
          </a:p>
          <a:p>
            <a:pPr marL="0" indent="0">
              <a:buNone/>
            </a:pPr>
            <a:r>
              <a:rPr lang="en-GB" sz="3600" dirty="0"/>
              <a:t>	- Raw </a:t>
            </a:r>
            <a:r>
              <a:rPr lang="en-GB" sz="3600" dirty="0" err="1"/>
              <a:t>Javascript</a:t>
            </a:r>
            <a:endParaRPr lang="en-GB" sz="3600" dirty="0"/>
          </a:p>
          <a:p>
            <a:pPr marL="0" indent="0">
              <a:buNone/>
            </a:pPr>
            <a:r>
              <a:rPr lang="en-GB" sz="3600" dirty="0"/>
              <a:t>	- JQuery framework/library</a:t>
            </a:r>
          </a:p>
          <a:p>
            <a:pPr marL="0" indent="0">
              <a:buNone/>
            </a:pPr>
            <a:r>
              <a:rPr lang="en-GB" sz="3600" dirty="0"/>
              <a:t>	- </a:t>
            </a:r>
            <a:r>
              <a:rPr lang="en-GB" sz="3600" dirty="0" err="1"/>
              <a:t>JQuery</a:t>
            </a:r>
            <a:r>
              <a:rPr lang="en-GB" sz="3600" dirty="0"/>
              <a:t> mobile</a:t>
            </a:r>
          </a:p>
          <a:p>
            <a:pPr marL="0" indent="0">
              <a:buNone/>
            </a:pPr>
            <a:r>
              <a:rPr lang="en-GB" sz="3600" dirty="0"/>
              <a:t>	- React Native</a:t>
            </a:r>
          </a:p>
          <a:p>
            <a:pPr marL="0" indent="0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91886"/>
            <a:ext cx="10515600" cy="578507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There are two assessments for this module</a:t>
            </a:r>
          </a:p>
          <a:p>
            <a:pPr marL="0" indent="0">
              <a:buNone/>
            </a:pPr>
            <a:r>
              <a:rPr lang="en-GB" sz="3200" dirty="0"/>
              <a:t>Both are assignment based (50%/50%)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2 assignments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Hand in – Assignment 1 – Friday 11</a:t>
            </a:r>
            <a:r>
              <a:rPr lang="en-GB" sz="3200" baseline="30000" dirty="0"/>
              <a:t>th</a:t>
            </a:r>
            <a:r>
              <a:rPr lang="en-GB" sz="3200" dirty="0"/>
              <a:t> December</a:t>
            </a:r>
          </a:p>
          <a:p>
            <a:pPr marL="0" indent="0">
              <a:buNone/>
            </a:pPr>
            <a:r>
              <a:rPr lang="en-GB" sz="3200" dirty="0"/>
              <a:t>Assignment 2 – Monday 18</a:t>
            </a:r>
            <a:r>
              <a:rPr lang="en-GB" sz="3200" baseline="30000" dirty="0"/>
              <a:t>th</a:t>
            </a:r>
            <a:r>
              <a:rPr lang="en-GB" sz="3200" dirty="0"/>
              <a:t> January?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Assessment</a:t>
            </a:r>
          </a:p>
        </p:txBody>
      </p: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3200" dirty="0"/>
              <a:t>Code editor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-  Notepad++ / Visual Studio / whatever you prefer</a:t>
            </a:r>
          </a:p>
        </p:txBody>
      </p:sp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491</TotalTime>
  <Words>89</Words>
  <Application>Microsoft Office PowerPoint</Application>
  <PresentationFormat>Widescreen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Web and Mobile Technologies</vt:lpstr>
      <vt:lpstr>PowerPoint Presentation</vt:lpstr>
      <vt:lpstr>Brief overview of module</vt:lpstr>
      <vt:lpstr>Assessment</vt:lpstr>
      <vt:lpstr>Software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5</cp:revision>
  <dcterms:created xsi:type="dcterms:W3CDTF">2020-09-26T08:38:11Z</dcterms:created>
  <dcterms:modified xsi:type="dcterms:W3CDTF">2021-09-28T21:13:36Z</dcterms:modified>
</cp:coreProperties>
</file>