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6" r:id="rId1"/>
  </p:sldMasterIdLst>
  <p:notesMasterIdLst>
    <p:notesMasterId r:id="rId8"/>
  </p:notesMasterIdLst>
  <p:sldIdLst>
    <p:sldId id="256" r:id="rId2"/>
    <p:sldId id="258" r:id="rId3"/>
    <p:sldId id="260" r:id="rId4"/>
    <p:sldId id="259" r:id="rId5"/>
    <p:sldId id="261" r:id="rId6"/>
    <p:sldId id="257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37FC"/>
    <a:srgbClr val="97B3E3"/>
    <a:srgbClr val="ABD0BC"/>
    <a:srgbClr val="67E6E3"/>
    <a:srgbClr val="A9CDFF"/>
    <a:srgbClr val="5EE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620241-FC9D-DD4E-A13C-878875F3BE7B}" v="1418" dt="2020-10-27T12:29:14.9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296" autoAdjust="0"/>
    <p:restoredTop sz="94660"/>
  </p:normalViewPr>
  <p:slideViewPr>
    <p:cSldViewPr snapToGrid="0">
      <p:cViewPr>
        <p:scale>
          <a:sx n="87" d="100"/>
          <a:sy n="87" d="100"/>
        </p:scale>
        <p:origin x="1624" y="1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Dutton (1903751)" userId="S::1903751@student.uwtsd.ac.uk::2bfadc68-d786-49a2-9552-4f03cd3e2b16" providerId="AD" clId="Web-{4B914505-063D-4CBA-83D2-A9E47844F6FF}"/>
    <pc:docChg chg="addSld modSld addMainMaster delMainMaster modMainMaster">
      <pc:chgData name="Sarah Dutton (1903751)" userId="S::1903751@student.uwtsd.ac.uk::2bfadc68-d786-49a2-9552-4f03cd3e2b16" providerId="AD" clId="Web-{4B914505-063D-4CBA-83D2-A9E47844F6FF}" dt="2020-09-26T10:53:32.373" v="81"/>
      <pc:docMkLst>
        <pc:docMk/>
      </pc:docMkLst>
      <pc:sldChg chg="addSp delSp modSp mod setBg modClrScheme chgLayout">
        <pc:chgData name="Sarah Dutton (1903751)" userId="S::1903751@student.uwtsd.ac.uk::2bfadc68-d786-49a2-9552-4f03cd3e2b16" providerId="AD" clId="Web-{4B914505-063D-4CBA-83D2-A9E47844F6FF}" dt="2020-09-26T10:53:32.373" v="81"/>
        <pc:sldMkLst>
          <pc:docMk/>
          <pc:sldMk cId="109857222" sldId="256"/>
        </pc:sldMkLst>
        <pc:spChg chg="mod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9" creationId="{4D896123-1B32-4CB1-B2ED-E34BBC26B423}"/>
          </ac:spMkLst>
        </pc:spChg>
        <pc:spChg chg="add del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11" creationId="{1145F121-7DB3-4C20-B960-333CE2967F69}"/>
          </ac:spMkLst>
        </pc:spChg>
        <pc:spChg chg="add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13" creationId="{489B7BFD-8F45-4093-AD9C-91B15B0503D9}"/>
          </ac:spMkLst>
        </pc:spChg>
        <pc:spChg chg="add del">
          <ac:chgData name="Sarah Dutton (1903751)" userId="S::1903751@student.uwtsd.ac.uk::2bfadc68-d786-49a2-9552-4f03cd3e2b16" providerId="AD" clId="Web-{4B914505-063D-4CBA-83D2-A9E47844F6FF}" dt="2020-09-26T10:51:42.605" v="78"/>
          <ac:spMkLst>
            <pc:docMk/>
            <pc:sldMk cId="109857222" sldId="256"/>
            <ac:spMk id="16" creationId="{9E433CB3-EAB2-4842-A1DD-7BC051B55670}"/>
          </ac:spMkLst>
        </pc:spChg>
        <pc:spChg chg="add del">
          <ac:chgData name="Sarah Dutton (1903751)" userId="S::1903751@student.uwtsd.ac.uk::2bfadc68-d786-49a2-9552-4f03cd3e2b16" providerId="AD" clId="Web-{4B914505-063D-4CBA-83D2-A9E47844F6FF}" dt="2020-09-26T10:51:42.605" v="78"/>
          <ac:spMkLst>
            <pc:docMk/>
            <pc:sldMk cId="109857222" sldId="256"/>
            <ac:spMk id="18" creationId="{6FAF9F3F-2AF9-4108-A33C-05E0835A98AF}"/>
          </ac:spMkLst>
        </pc:spChg>
        <pc:spChg chg="add del">
          <ac:chgData name="Sarah Dutton (1903751)" userId="S::1903751@student.uwtsd.ac.uk::2bfadc68-d786-49a2-9552-4f03cd3e2b16" providerId="AD" clId="Web-{4B914505-063D-4CBA-83D2-A9E47844F6FF}" dt="2020-09-26T10:51:42.605" v="78"/>
          <ac:spMkLst>
            <pc:docMk/>
            <pc:sldMk cId="109857222" sldId="256"/>
            <ac:spMk id="20" creationId="{F776B0B4-EBCF-4292-BACF-A789A13BBF20}"/>
          </ac:spMkLst>
        </pc:spChg>
        <pc:spChg chg="add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22" creationId="{7871DA93-90AF-40F3-A1A1-04E16697205B}"/>
          </ac:spMkLst>
        </pc:spChg>
        <pc:spChg chg="add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24" creationId="{4FB204DF-284E-45F6-A017-79A4DF57BCCB}"/>
          </ac:spMkLst>
        </pc:spChg>
        <pc:spChg chg="add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26" creationId="{70616F44-B954-409D-87BC-C69465EDE168}"/>
          </ac:spMkLst>
        </pc:spChg>
        <pc:spChg chg="add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28" creationId="{E16C8D8F-10E9-4498-ABDB-0F923F8B6837}"/>
          </ac:spMkLst>
        </pc:spChg>
        <pc:spChg chg="add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30" creationId="{1E5A83E3-8A11-4492-BB6E-F5F2240316FB}"/>
          </ac:spMkLst>
        </pc:spChg>
        <pc:spChg chg="add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32" creationId="{4D1A5E71-B6B6-486A-8CDC-C7ABD9B903F6}"/>
          </ac:spMkLst>
        </pc:spChg>
        <pc:spChg chg="add">
          <ac:chgData name="Sarah Dutton (1903751)" userId="S::1903751@student.uwtsd.ac.uk::2bfadc68-d786-49a2-9552-4f03cd3e2b16" providerId="AD" clId="Web-{4B914505-063D-4CBA-83D2-A9E47844F6FF}" dt="2020-09-26T10:51:42.668" v="79"/>
          <ac:spMkLst>
            <pc:docMk/>
            <pc:sldMk cId="109857222" sldId="256"/>
            <ac:spMk id="34" creationId="{5D981608-D865-4AD7-AC34-A2398EA199DE}"/>
          </ac:spMkLst>
        </pc:spChg>
        <pc:grpChg chg="add">
          <ac:chgData name="Sarah Dutton (1903751)" userId="S::1903751@student.uwtsd.ac.uk::2bfadc68-d786-49a2-9552-4f03cd3e2b16" providerId="AD" clId="Web-{4B914505-063D-4CBA-83D2-A9E47844F6FF}" dt="2020-09-26T10:51:42.668" v="79"/>
          <ac:grpSpMkLst>
            <pc:docMk/>
            <pc:sldMk cId="109857222" sldId="256"/>
            <ac:grpSpMk id="14" creationId="{FC1BD014-5623-4064-BAFE-A5AAAFB3CE29}"/>
          </ac:grpSpMkLst>
        </pc:grpChg>
        <pc:grpChg chg="add">
          <ac:chgData name="Sarah Dutton (1903751)" userId="S::1903751@student.uwtsd.ac.uk::2bfadc68-d786-49a2-9552-4f03cd3e2b16" providerId="AD" clId="Web-{4B914505-063D-4CBA-83D2-A9E47844F6FF}" dt="2020-09-26T10:51:42.668" v="79"/>
          <ac:grpSpMkLst>
            <pc:docMk/>
            <pc:sldMk cId="109857222" sldId="256"/>
            <ac:grpSpMk id="36" creationId="{FB9739EB-7F66-433D-841F-AB3CD18700B7}"/>
          </ac:grpSpMkLst>
        </pc:grpChg>
        <pc:picChg chg="add mod">
          <ac:chgData name="Sarah Dutton (1903751)" userId="S::1903751@student.uwtsd.ac.uk::2bfadc68-d786-49a2-9552-4f03cd3e2b16" providerId="AD" clId="Web-{4B914505-063D-4CBA-83D2-A9E47844F6FF}" dt="2020-09-26T10:51:42.668" v="79"/>
          <ac:picMkLst>
            <pc:docMk/>
            <pc:sldMk cId="109857222" sldId="256"/>
            <ac:picMk id="4" creationId="{AF539FEE-059A-42CB-B92B-BEB4E9C9D3B1}"/>
          </ac:picMkLst>
        </pc:picChg>
      </pc:sldChg>
      <pc:sldChg chg="new mod">
        <pc:chgData name="Sarah Dutton (1903751)" userId="S::1903751@student.uwtsd.ac.uk::2bfadc68-d786-49a2-9552-4f03cd3e2b16" providerId="AD" clId="Web-{4B914505-063D-4CBA-83D2-A9E47844F6FF}" dt="2020-09-26T10:53:32.373" v="81"/>
        <pc:sldMkLst>
          <pc:docMk/>
          <pc:sldMk cId="2093936484" sldId="257"/>
        </pc:sldMkLst>
      </pc:sldChg>
      <pc:sldMasterChg chg="del delSldLayout">
        <pc:chgData name="Sarah Dutton (1903751)" userId="S::1903751@student.uwtsd.ac.uk::2bfadc68-d786-49a2-9552-4f03cd3e2b16" providerId="AD" clId="Web-{4B914505-063D-4CBA-83D2-A9E47844F6FF}" dt="2020-09-26T10:48:16.039" v="24"/>
        <pc:sldMasterMkLst>
          <pc:docMk/>
          <pc:sldMasterMk cId="2460954070" sldId="2147483660"/>
        </pc:sldMasterMkLst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rah Dutton (1903751)" userId="S::1903751@student.uwtsd.ac.uk::2bfadc68-d786-49a2-9552-4f03cd3e2b16" providerId="AD" clId="Web-{4B914505-063D-4CBA-83D2-A9E47844F6FF}" dt="2020-09-26T10:48:16.039" v="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Sarah Dutton (1903751)" userId="S::1903751@student.uwtsd.ac.uk::2bfadc68-d786-49a2-9552-4f03cd3e2b16" providerId="AD" clId="Web-{4B914505-063D-4CBA-83D2-A9E47844F6FF}" dt="2020-09-26T10:51:42.668" v="79"/>
        <pc:sldMasterMkLst>
          <pc:docMk/>
          <pc:sldMasterMk cId="2971925875" sldId="2147483672"/>
        </pc:sldMasterMkLst>
        <pc:sldLayoutChg chg="add del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2101897902" sldId="2147483673"/>
          </pc:sldLayoutMkLst>
        </pc:sldLayoutChg>
        <pc:sldLayoutChg chg="add del replId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1525695436" sldId="2147483674"/>
          </pc:sldLayoutMkLst>
        </pc:sldLayoutChg>
        <pc:sldLayoutChg chg="add del replId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3507854982" sldId="2147483675"/>
          </pc:sldLayoutMkLst>
        </pc:sldLayoutChg>
        <pc:sldLayoutChg chg="add del replId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1371499330" sldId="2147483676"/>
          </pc:sldLayoutMkLst>
        </pc:sldLayoutChg>
        <pc:sldLayoutChg chg="add del replId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4015036845" sldId="2147483677"/>
          </pc:sldLayoutMkLst>
        </pc:sldLayoutChg>
        <pc:sldLayoutChg chg="add del replId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1212651904" sldId="2147483678"/>
          </pc:sldLayoutMkLst>
        </pc:sldLayoutChg>
        <pc:sldLayoutChg chg="add del replId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3765353344" sldId="2147483679"/>
          </pc:sldLayoutMkLst>
        </pc:sldLayoutChg>
        <pc:sldLayoutChg chg="add del replId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866935178" sldId="2147483680"/>
          </pc:sldLayoutMkLst>
        </pc:sldLayoutChg>
        <pc:sldLayoutChg chg="add del replId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3202180682" sldId="2147483681"/>
          </pc:sldLayoutMkLst>
        </pc:sldLayoutChg>
        <pc:sldLayoutChg chg="add del replId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3105457690" sldId="2147483682"/>
          </pc:sldLayoutMkLst>
        </pc:sldLayoutChg>
        <pc:sldLayoutChg chg="add del replId">
          <pc:chgData name="Sarah Dutton (1903751)" userId="S::1903751@student.uwtsd.ac.uk::2bfadc68-d786-49a2-9552-4f03cd3e2b16" providerId="AD" clId="Web-{4B914505-063D-4CBA-83D2-A9E47844F6FF}" dt="2020-09-26T10:51:42.668" v="79"/>
          <pc:sldLayoutMkLst>
            <pc:docMk/>
            <pc:sldMasterMk cId="2971925875" sldId="2147483672"/>
            <pc:sldLayoutMk cId="397300025" sldId="2147483683"/>
          </pc:sldLayoutMkLst>
        </pc:sldLayoutChg>
      </pc:sldMasterChg>
      <pc:sldMasterChg chg="add mod setBg addSldLayout modSldLayout">
        <pc:chgData name="Sarah Dutton (1903751)" userId="S::1903751@student.uwtsd.ac.uk::2bfadc68-d786-49a2-9552-4f03cd3e2b16" providerId="AD" clId="Web-{4B914505-063D-4CBA-83D2-A9E47844F6FF}" dt="2020-09-26T10:53:32.373" v="81"/>
        <pc:sldMasterMkLst>
          <pc:docMk/>
          <pc:sldMasterMk cId="3709747682" sldId="2147483733"/>
        </pc:sldMasterMkLst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2477749368" sldId="2147483722"/>
          </pc:sldLayoutMkLst>
        </pc:sldLayoutChg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1695201327" sldId="2147483723"/>
          </pc:sldLayoutMkLst>
        </pc:sldLayoutChg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3667335963" sldId="2147483724"/>
          </pc:sldLayoutMkLst>
        </pc:sldLayoutChg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1031960514" sldId="2147483725"/>
          </pc:sldLayoutMkLst>
        </pc:sldLayoutChg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4028897082" sldId="2147483726"/>
          </pc:sldLayoutMkLst>
        </pc:sldLayoutChg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369725274" sldId="2147483727"/>
          </pc:sldLayoutMkLst>
        </pc:sldLayoutChg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1757987005" sldId="2147483728"/>
          </pc:sldLayoutMkLst>
        </pc:sldLayoutChg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2565106678" sldId="2147483729"/>
          </pc:sldLayoutMkLst>
        </pc:sldLayoutChg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3863961906" sldId="2147483730"/>
          </pc:sldLayoutMkLst>
        </pc:sldLayoutChg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639210578" sldId="2147483731"/>
          </pc:sldLayoutMkLst>
        </pc:sldLayoutChg>
        <pc:sldLayoutChg chg="add mod">
          <pc:chgData name="Sarah Dutton (1903751)" userId="S::1903751@student.uwtsd.ac.uk::2bfadc68-d786-49a2-9552-4f03cd3e2b16" providerId="AD" clId="Web-{4B914505-063D-4CBA-83D2-A9E47844F6FF}" dt="2020-09-26T10:53:32.373" v="81"/>
          <pc:sldLayoutMkLst>
            <pc:docMk/>
            <pc:sldMasterMk cId="3709747682" sldId="2147483733"/>
            <pc:sldLayoutMk cId="1865138201" sldId="2147483732"/>
          </pc:sldLayoutMkLst>
        </pc:sldLayoutChg>
      </pc:sldMasterChg>
      <pc:sldMasterChg chg="add del addSldLayout delSldLayout">
        <pc:chgData name="Sarah Dutton (1903751)" userId="S::1903751@student.uwtsd.ac.uk::2bfadc68-d786-49a2-9552-4f03cd3e2b16" providerId="AD" clId="Web-{4B914505-063D-4CBA-83D2-A9E47844F6FF}" dt="2020-09-26T10:51:42.605" v="78"/>
        <pc:sldMasterMkLst>
          <pc:docMk/>
          <pc:sldMasterMk cId="2863491156" sldId="2147483759"/>
        </pc:sldMasterMkLst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1244941320" sldId="2147483748"/>
          </pc:sldLayoutMkLst>
        </pc:sldLayoutChg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397360415" sldId="2147483749"/>
          </pc:sldLayoutMkLst>
        </pc:sldLayoutChg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3367949115" sldId="2147483750"/>
          </pc:sldLayoutMkLst>
        </pc:sldLayoutChg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379935156" sldId="2147483751"/>
          </pc:sldLayoutMkLst>
        </pc:sldLayoutChg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2943865573" sldId="2147483752"/>
          </pc:sldLayoutMkLst>
        </pc:sldLayoutChg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2882927099" sldId="2147483753"/>
          </pc:sldLayoutMkLst>
        </pc:sldLayoutChg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1396216573" sldId="2147483754"/>
          </pc:sldLayoutMkLst>
        </pc:sldLayoutChg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4048911919" sldId="2147483755"/>
          </pc:sldLayoutMkLst>
        </pc:sldLayoutChg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3341792287" sldId="2147483756"/>
          </pc:sldLayoutMkLst>
        </pc:sldLayoutChg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4118808344" sldId="2147483757"/>
          </pc:sldLayoutMkLst>
        </pc:sldLayoutChg>
        <pc:sldLayoutChg chg="add del">
          <pc:chgData name="Sarah Dutton (1903751)" userId="S::1903751@student.uwtsd.ac.uk::2bfadc68-d786-49a2-9552-4f03cd3e2b16" providerId="AD" clId="Web-{4B914505-063D-4CBA-83D2-A9E47844F6FF}" dt="2020-09-26T10:51:42.605" v="78"/>
          <pc:sldLayoutMkLst>
            <pc:docMk/>
            <pc:sldMasterMk cId="2863491156" sldId="2147483759"/>
            <pc:sldLayoutMk cId="2339435143" sldId="2147483758"/>
          </pc:sldLayoutMkLst>
        </pc:sldLayoutChg>
      </pc:sldMasterChg>
    </pc:docChg>
  </pc:docChgLst>
  <pc:docChgLst>
    <pc:chgData name="Sarah Dutton (1903751)" userId="2bfadc68-d786-49a2-9552-4f03cd3e2b16" providerId="ADAL" clId="{C1620241-FC9D-DD4E-A13C-878875F3BE7B}"/>
    <pc:docChg chg="undo redo custSel mod addSld delSld modSld sldOrd addMainMaster delMainMaster modMainMaster">
      <pc:chgData name="Sarah Dutton (1903751)" userId="2bfadc68-d786-49a2-9552-4f03cd3e2b16" providerId="ADAL" clId="{C1620241-FC9D-DD4E-A13C-878875F3BE7B}" dt="2020-10-27T12:29:54.545" v="20725" actId="1076"/>
      <pc:docMkLst>
        <pc:docMk/>
      </pc:docMkLst>
      <pc:sldChg chg="addSp delSp modSp del mod setBg">
        <pc:chgData name="Sarah Dutton (1903751)" userId="2bfadc68-d786-49a2-9552-4f03cd3e2b16" providerId="ADAL" clId="{C1620241-FC9D-DD4E-A13C-878875F3BE7B}" dt="2020-10-11T09:09:43.811" v="64" actId="2696"/>
        <pc:sldMkLst>
          <pc:docMk/>
          <pc:sldMk cId="109857222" sldId="256"/>
        </pc:sldMkLst>
        <pc:spChg chg="mod">
          <ac:chgData name="Sarah Dutton (1903751)" userId="2bfadc68-d786-49a2-9552-4f03cd3e2b16" providerId="ADAL" clId="{C1620241-FC9D-DD4E-A13C-878875F3BE7B}" dt="2020-10-11T09:09:22.223" v="5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13" creationId="{489B7BFD-8F45-4093-AD9C-91B15B0503D9}"/>
          </ac:spMkLst>
        </pc:spChg>
        <pc:spChg chg="add del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22" creationId="{7871DA93-90AF-40F3-A1A1-04E16697205B}"/>
          </ac:spMkLst>
        </pc:spChg>
        <pc:spChg chg="add del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24" creationId="{4FB204DF-284E-45F6-A017-79A4DF57BCCB}"/>
          </ac:spMkLst>
        </pc:spChg>
        <pc:spChg chg="add del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26" creationId="{70616F44-B954-409D-87BC-C69465EDE168}"/>
          </ac:spMkLst>
        </pc:spChg>
        <pc:spChg chg="add del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28" creationId="{E16C8D8F-10E9-4498-ABDB-0F923F8B6837}"/>
          </ac:spMkLst>
        </pc:spChg>
        <pc:spChg chg="add del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30" creationId="{1E5A83E3-8A11-4492-BB6E-F5F2240316FB}"/>
          </ac:spMkLst>
        </pc:spChg>
        <pc:spChg chg="add del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32" creationId="{4D1A5E71-B6B6-486A-8CDC-C7ABD9B903F6}"/>
          </ac:spMkLst>
        </pc:spChg>
        <pc:spChg chg="add del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34" creationId="{5D981608-D865-4AD7-AC34-A2398EA199DE}"/>
          </ac:spMkLst>
        </pc:spChg>
        <pc:spChg chg="add del">
          <ac:chgData name="Sarah Dutton (1903751)" userId="2bfadc68-d786-49a2-9552-4f03cd3e2b16" providerId="ADAL" clId="{C1620241-FC9D-DD4E-A13C-878875F3BE7B}" dt="2020-10-11T09:08:20.109" v="22" actId="26606"/>
          <ac:spMkLst>
            <pc:docMk/>
            <pc:sldMk cId="109857222" sldId="256"/>
            <ac:spMk id="46" creationId="{489B7BFD-8F45-4093-AD9C-91B15B0503D9}"/>
          </ac:spMkLst>
        </pc:spChg>
        <pc:spChg chg="add del">
          <ac:chgData name="Sarah Dutton (1903751)" userId="2bfadc68-d786-49a2-9552-4f03cd3e2b16" providerId="ADAL" clId="{C1620241-FC9D-DD4E-A13C-878875F3BE7B}" dt="2020-10-11T09:08:20.109" v="22" actId="26606"/>
          <ac:spMkLst>
            <pc:docMk/>
            <pc:sldMk cId="109857222" sldId="256"/>
            <ac:spMk id="48" creationId="{7C10BC51-CA68-4DED-AB6D-1300478783B2}"/>
          </ac:spMkLst>
        </pc:spChg>
        <pc:spChg chg="add del">
          <ac:chgData name="Sarah Dutton (1903751)" userId="2bfadc68-d786-49a2-9552-4f03cd3e2b16" providerId="ADAL" clId="{C1620241-FC9D-DD4E-A13C-878875F3BE7B}" dt="2020-10-11T09:08:28.228" v="26" actId="26606"/>
          <ac:spMkLst>
            <pc:docMk/>
            <pc:sldMk cId="109857222" sldId="256"/>
            <ac:spMk id="52" creationId="{129E7BE5-5357-47DA-9C1C-BFE6E84C3FDE}"/>
          </ac:spMkLst>
        </pc:spChg>
        <pc:spChg chg="add del">
          <ac:chgData name="Sarah Dutton (1903751)" userId="2bfadc68-d786-49a2-9552-4f03cd3e2b16" providerId="ADAL" clId="{C1620241-FC9D-DD4E-A13C-878875F3BE7B}" dt="2020-10-11T09:08:28.228" v="26" actId="26606"/>
          <ac:spMkLst>
            <pc:docMk/>
            <pc:sldMk cId="109857222" sldId="256"/>
            <ac:spMk id="56" creationId="{F65A9AF0-FB45-4625-A891-9302AB814580}"/>
          </ac:spMkLst>
        </pc:spChg>
        <pc:spChg chg="add del">
          <ac:chgData name="Sarah Dutton (1903751)" userId="2bfadc68-d786-49a2-9552-4f03cd3e2b16" providerId="ADAL" clId="{C1620241-FC9D-DD4E-A13C-878875F3BE7B}" dt="2020-10-11T09:08:22.966" v="24" actId="26606"/>
          <ac:spMkLst>
            <pc:docMk/>
            <pc:sldMk cId="109857222" sldId="256"/>
            <ac:spMk id="58" creationId="{033BC44A-0661-43B4-9C14-FD5963C226AE}"/>
          </ac:spMkLst>
        </pc:spChg>
        <pc:spChg chg="add del">
          <ac:chgData name="Sarah Dutton (1903751)" userId="2bfadc68-d786-49a2-9552-4f03cd3e2b16" providerId="ADAL" clId="{C1620241-FC9D-DD4E-A13C-878875F3BE7B}" dt="2020-10-11T09:08:20.109" v="22" actId="26606"/>
          <ac:spMkLst>
            <pc:docMk/>
            <pc:sldMk cId="109857222" sldId="256"/>
            <ac:spMk id="59" creationId="{19A55484-B97B-45ED-A47D-EBECAC290DBE}"/>
          </ac:spMkLst>
        </pc:spChg>
        <pc:spChg chg="add del">
          <ac:chgData name="Sarah Dutton (1903751)" userId="2bfadc68-d786-49a2-9552-4f03cd3e2b16" providerId="ADAL" clId="{C1620241-FC9D-DD4E-A13C-878875F3BE7B}" dt="2020-10-11T09:08:22.966" v="24" actId="26606"/>
          <ac:spMkLst>
            <pc:docMk/>
            <pc:sldMk cId="109857222" sldId="256"/>
            <ac:spMk id="60" creationId="{DA31323F-03C2-4114-B2CC-79931D220D0E}"/>
          </ac:spMkLst>
        </pc:spChg>
        <pc:spChg chg="add del">
          <ac:chgData name="Sarah Dutton (1903751)" userId="2bfadc68-d786-49a2-9552-4f03cd3e2b16" providerId="ADAL" clId="{C1620241-FC9D-DD4E-A13C-878875F3BE7B}" dt="2020-10-11T09:08:20.109" v="22" actId="26606"/>
          <ac:spMkLst>
            <pc:docMk/>
            <pc:sldMk cId="109857222" sldId="256"/>
            <ac:spMk id="61" creationId="{B31CB7B9-2B8F-4AD6-9FFE-5DAE8E132289}"/>
          </ac:spMkLst>
        </pc:spChg>
        <pc:spChg chg="add del">
          <ac:chgData name="Sarah Dutton (1903751)" userId="2bfadc68-d786-49a2-9552-4f03cd3e2b16" providerId="ADAL" clId="{C1620241-FC9D-DD4E-A13C-878875F3BE7B}" dt="2020-10-11T09:08:22.966" v="24" actId="26606"/>
          <ac:spMkLst>
            <pc:docMk/>
            <pc:sldMk cId="109857222" sldId="256"/>
            <ac:spMk id="62" creationId="{298EBCA3-8AAD-4596-8EBF-43A43542FDD1}"/>
          </ac:spMkLst>
        </pc:spChg>
        <pc:spChg chg="add del">
          <ac:chgData name="Sarah Dutton (1903751)" userId="2bfadc68-d786-49a2-9552-4f03cd3e2b16" providerId="ADAL" clId="{C1620241-FC9D-DD4E-A13C-878875F3BE7B}" dt="2020-10-11T09:08:22.966" v="24" actId="26606"/>
          <ac:spMkLst>
            <pc:docMk/>
            <pc:sldMk cId="109857222" sldId="256"/>
            <ac:spMk id="63" creationId="{489B7BFD-8F45-4093-AD9C-91B15B0503D9}"/>
          </ac:spMkLst>
        </pc:spChg>
        <pc:spChg chg="add del">
          <ac:chgData name="Sarah Dutton (1903751)" userId="2bfadc68-d786-49a2-9552-4f03cd3e2b16" providerId="ADAL" clId="{C1620241-FC9D-DD4E-A13C-878875F3BE7B}" dt="2020-10-11T09:08:22.966" v="24" actId="26606"/>
          <ac:spMkLst>
            <pc:docMk/>
            <pc:sldMk cId="109857222" sldId="256"/>
            <ac:spMk id="70" creationId="{498F8FF6-43B4-494A-AF8F-123A4983EDF7}"/>
          </ac:spMkLst>
        </pc:spChg>
        <pc:spChg chg="add del">
          <ac:chgData name="Sarah Dutton (1903751)" userId="2bfadc68-d786-49a2-9552-4f03cd3e2b16" providerId="ADAL" clId="{C1620241-FC9D-DD4E-A13C-878875F3BE7B}" dt="2020-10-11T09:08:22.966" v="24" actId="26606"/>
          <ac:spMkLst>
            <pc:docMk/>
            <pc:sldMk cId="109857222" sldId="256"/>
            <ac:spMk id="71" creationId="{9457709F-7F08-4A4A-9DB7-1AFB3FCF0790}"/>
          </ac:spMkLst>
        </pc:spChg>
        <pc:spChg chg="add del">
          <ac:chgData name="Sarah Dutton (1903751)" userId="2bfadc68-d786-49a2-9552-4f03cd3e2b16" providerId="ADAL" clId="{C1620241-FC9D-DD4E-A13C-878875F3BE7B}" dt="2020-10-11T09:08:22.966" v="24" actId="26606"/>
          <ac:spMkLst>
            <pc:docMk/>
            <pc:sldMk cId="109857222" sldId="256"/>
            <ac:spMk id="72" creationId="{4DCEC70C-9F4B-4A73-B4BD-AE50AD617F59}"/>
          </ac:spMkLst>
        </pc:spChg>
        <pc:spChg chg="add del">
          <ac:chgData name="Sarah Dutton (1903751)" userId="2bfadc68-d786-49a2-9552-4f03cd3e2b16" providerId="ADAL" clId="{C1620241-FC9D-DD4E-A13C-878875F3BE7B}" dt="2020-10-11T09:08:22.966" v="24" actId="26606"/>
          <ac:spMkLst>
            <pc:docMk/>
            <pc:sldMk cId="109857222" sldId="256"/>
            <ac:spMk id="73" creationId="{5AFEC601-A132-47EE-B0C2-B38ACD9FCE6F}"/>
          </ac:spMkLst>
        </pc:spChg>
        <pc:spChg chg="add del">
          <ac:chgData name="Sarah Dutton (1903751)" userId="2bfadc68-d786-49a2-9552-4f03cd3e2b16" providerId="ADAL" clId="{C1620241-FC9D-DD4E-A13C-878875F3BE7B}" dt="2020-10-11T09:08:22.966" v="24" actId="26606"/>
          <ac:spMkLst>
            <pc:docMk/>
            <pc:sldMk cId="109857222" sldId="256"/>
            <ac:spMk id="74" creationId="{279CAF82-0ECF-42BE-8F37-F71941E5D410}"/>
          </ac:spMkLst>
        </pc:spChg>
        <pc:spChg chg="add del">
          <ac:chgData name="Sarah Dutton (1903751)" userId="2bfadc68-d786-49a2-9552-4f03cd3e2b16" providerId="ADAL" clId="{C1620241-FC9D-DD4E-A13C-878875F3BE7B}" dt="2020-10-11T09:08:22.966" v="24" actId="26606"/>
          <ac:spMkLst>
            <pc:docMk/>
            <pc:sldMk cId="109857222" sldId="256"/>
            <ac:spMk id="75" creationId="{4D525A72-77E7-4E14-BEE2-FC3A19EC41C3}"/>
          </ac:spMkLst>
        </pc:spChg>
        <pc:spChg chg="add del">
          <ac:chgData name="Sarah Dutton (1903751)" userId="2bfadc68-d786-49a2-9552-4f03cd3e2b16" providerId="ADAL" clId="{C1620241-FC9D-DD4E-A13C-878875F3BE7B}" dt="2020-10-11T09:08:28.228" v="26" actId="26606"/>
          <ac:spMkLst>
            <pc:docMk/>
            <pc:sldMk cId="109857222" sldId="256"/>
            <ac:spMk id="77" creationId="{3A397E3E-B90C-4D82-BAAA-36F7AC6A4565}"/>
          </ac:spMkLst>
        </pc:spChg>
        <pc:spChg chg="add del">
          <ac:chgData name="Sarah Dutton (1903751)" userId="2bfadc68-d786-49a2-9552-4f03cd3e2b16" providerId="ADAL" clId="{C1620241-FC9D-DD4E-A13C-878875F3BE7B}" dt="2020-10-11T09:08:28.228" v="26" actId="26606"/>
          <ac:spMkLst>
            <pc:docMk/>
            <pc:sldMk cId="109857222" sldId="256"/>
            <ac:spMk id="78" creationId="{7582D135-987B-4B60-98DD-FCAC2EBE0002}"/>
          </ac:spMkLst>
        </pc:spChg>
        <pc:spChg chg="add del">
          <ac:chgData name="Sarah Dutton (1903751)" userId="2bfadc68-d786-49a2-9552-4f03cd3e2b16" providerId="ADAL" clId="{C1620241-FC9D-DD4E-A13C-878875F3BE7B}" dt="2020-10-11T09:08:28.228" v="26" actId="26606"/>
          <ac:spMkLst>
            <pc:docMk/>
            <pc:sldMk cId="109857222" sldId="256"/>
            <ac:spMk id="79" creationId="{A27EED08-F758-428D-92F0-868A12EC73FA}"/>
          </ac:spMkLst>
        </pc:spChg>
        <pc:spChg chg="add del">
          <ac:chgData name="Sarah Dutton (1903751)" userId="2bfadc68-d786-49a2-9552-4f03cd3e2b16" providerId="ADAL" clId="{C1620241-FC9D-DD4E-A13C-878875F3BE7B}" dt="2020-10-11T09:08:28.228" v="26" actId="26606"/>
          <ac:spMkLst>
            <pc:docMk/>
            <pc:sldMk cId="109857222" sldId="256"/>
            <ac:spMk id="80" creationId="{1E5A83E3-8A11-4492-BB6E-F5F2240316FB}"/>
          </ac:spMkLst>
        </pc:spChg>
        <pc:spChg chg="add del">
          <ac:chgData name="Sarah Dutton (1903751)" userId="2bfadc68-d786-49a2-9552-4f03cd3e2b16" providerId="ADAL" clId="{C1620241-FC9D-DD4E-A13C-878875F3BE7B}" dt="2020-10-11T09:08:28.228" v="26" actId="26606"/>
          <ac:spMkLst>
            <pc:docMk/>
            <pc:sldMk cId="109857222" sldId="256"/>
            <ac:spMk id="84" creationId="{90A7F83A-9728-4030-8E45-9ECF1ABCCC12}"/>
          </ac:spMkLst>
        </pc:spChg>
        <pc:spChg chg="add del">
          <ac:chgData name="Sarah Dutton (1903751)" userId="2bfadc68-d786-49a2-9552-4f03cd3e2b16" providerId="ADAL" clId="{C1620241-FC9D-DD4E-A13C-878875F3BE7B}" dt="2020-10-11T09:08:28.228" v="26" actId="26606"/>
          <ac:spMkLst>
            <pc:docMk/>
            <pc:sldMk cId="109857222" sldId="256"/>
            <ac:spMk id="85" creationId="{6B3AD2E3-0AAD-4808-835D-6DB434CD30B0}"/>
          </ac:spMkLst>
        </pc:spChg>
        <pc:spChg chg="add del">
          <ac:chgData name="Sarah Dutton (1903751)" userId="2bfadc68-d786-49a2-9552-4f03cd3e2b16" providerId="ADAL" clId="{C1620241-FC9D-DD4E-A13C-878875F3BE7B}" dt="2020-10-11T09:08:28.228" v="26" actId="26606"/>
          <ac:spMkLst>
            <pc:docMk/>
            <pc:sldMk cId="109857222" sldId="256"/>
            <ac:spMk id="86" creationId="{FF44C53F-67DE-411B-8D73-EEA2966CA86D}"/>
          </ac:spMkLst>
        </pc:spChg>
        <pc:spChg chg="add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88" creationId="{3A397E3E-B90C-4D82-BAAA-36F7AC6A4565}"/>
          </ac:spMkLst>
        </pc:spChg>
        <pc:spChg chg="add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89" creationId="{DDA28611-3C49-4908-AE9E-F37B271377B9}"/>
          </ac:spMkLst>
        </pc:spChg>
        <pc:spChg chg="add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90" creationId="{C66D63E6-0ECD-4AC2-8C8E-C6EFA54A3B64}"/>
          </ac:spMkLst>
        </pc:spChg>
        <pc:spChg chg="add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91" creationId="{2C49298F-FE84-4637-A2D4-B110A65356E8}"/>
          </ac:spMkLst>
        </pc:spChg>
        <pc:spChg chg="add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92" creationId="{2C1D3151-5F97-4860-B56C-C98BD62CC255}"/>
          </ac:spMkLst>
        </pc:spChg>
        <pc:spChg chg="add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93" creationId="{287DFBF2-49F6-42E9-A0A3-263E1B29EEA2}"/>
          </ac:spMkLst>
        </pc:spChg>
        <pc:spChg chg="add">
          <ac:chgData name="Sarah Dutton (1903751)" userId="2bfadc68-d786-49a2-9552-4f03cd3e2b16" providerId="ADAL" clId="{C1620241-FC9D-DD4E-A13C-878875F3BE7B}" dt="2020-10-11T09:08:28.249" v="27" actId="26606"/>
          <ac:spMkLst>
            <pc:docMk/>
            <pc:sldMk cId="109857222" sldId="256"/>
            <ac:spMk id="94" creationId="{8DE96824-E506-4448-8704-5EC7BF7BC51B}"/>
          </ac:spMkLst>
        </pc:spChg>
        <pc:grpChg chg="add del">
          <ac:chgData name="Sarah Dutton (1903751)" userId="2bfadc68-d786-49a2-9552-4f03cd3e2b16" providerId="ADAL" clId="{C1620241-FC9D-DD4E-A13C-878875F3BE7B}" dt="2020-10-11T09:08:28.249" v="27" actId="26606"/>
          <ac:grpSpMkLst>
            <pc:docMk/>
            <pc:sldMk cId="109857222" sldId="256"/>
            <ac:grpSpMk id="14" creationId="{FC1BD014-5623-4064-BAFE-A5AAAFB3CE29}"/>
          </ac:grpSpMkLst>
        </pc:grpChg>
        <pc:grpChg chg="add del">
          <ac:chgData name="Sarah Dutton (1903751)" userId="2bfadc68-d786-49a2-9552-4f03cd3e2b16" providerId="ADAL" clId="{C1620241-FC9D-DD4E-A13C-878875F3BE7B}" dt="2020-10-11T09:08:28.249" v="27" actId="26606"/>
          <ac:grpSpMkLst>
            <pc:docMk/>
            <pc:sldMk cId="109857222" sldId="256"/>
            <ac:grpSpMk id="36" creationId="{FB9739EB-7F66-433D-841F-AB3CD18700B7}"/>
          </ac:grpSpMkLst>
        </pc:grpChg>
        <pc:grpChg chg="add del">
          <ac:chgData name="Sarah Dutton (1903751)" userId="2bfadc68-d786-49a2-9552-4f03cd3e2b16" providerId="ADAL" clId="{C1620241-FC9D-DD4E-A13C-878875F3BE7B}" dt="2020-10-11T09:08:20.109" v="22" actId="26606"/>
          <ac:grpSpMkLst>
            <pc:docMk/>
            <pc:sldMk cId="109857222" sldId="256"/>
            <ac:grpSpMk id="50" creationId="{F3F5D407-83EF-4D7F-9DAF-4C3CEB778FD2}"/>
          </ac:grpSpMkLst>
        </pc:grpChg>
        <pc:grpChg chg="add del">
          <ac:chgData name="Sarah Dutton (1903751)" userId="2bfadc68-d786-49a2-9552-4f03cd3e2b16" providerId="ADAL" clId="{C1620241-FC9D-DD4E-A13C-878875F3BE7B}" dt="2020-10-11T09:08:20.109" v="22" actId="26606"/>
          <ac:grpSpMkLst>
            <pc:docMk/>
            <pc:sldMk cId="109857222" sldId="256"/>
            <ac:grpSpMk id="54" creationId="{D2539C73-C848-4608-957A-D6C016913919}"/>
          </ac:grpSpMkLst>
        </pc:grpChg>
        <pc:grpChg chg="add del">
          <ac:chgData name="Sarah Dutton (1903751)" userId="2bfadc68-d786-49a2-9552-4f03cd3e2b16" providerId="ADAL" clId="{C1620241-FC9D-DD4E-A13C-878875F3BE7B}" dt="2020-10-11T09:08:22.966" v="24" actId="26606"/>
          <ac:grpSpMkLst>
            <pc:docMk/>
            <pc:sldMk cId="109857222" sldId="256"/>
            <ac:grpSpMk id="64" creationId="{FB9739EB-7F66-433D-841F-AB3CD18700B7}"/>
          </ac:grpSpMkLst>
        </pc:grpChg>
        <pc:grpChg chg="add del">
          <ac:chgData name="Sarah Dutton (1903751)" userId="2bfadc68-d786-49a2-9552-4f03cd3e2b16" providerId="ADAL" clId="{C1620241-FC9D-DD4E-A13C-878875F3BE7B}" dt="2020-10-11T09:08:28.228" v="26" actId="26606"/>
          <ac:grpSpMkLst>
            <pc:docMk/>
            <pc:sldMk cId="109857222" sldId="256"/>
            <ac:grpSpMk id="81" creationId="{BB7A900B-006E-46F4-831E-5AABAEE45EE1}"/>
          </ac:grpSpMkLst>
        </pc:grpChg>
        <pc:picChg chg="mod ord">
          <ac:chgData name="Sarah Dutton (1903751)" userId="2bfadc68-d786-49a2-9552-4f03cd3e2b16" providerId="ADAL" clId="{C1620241-FC9D-DD4E-A13C-878875F3BE7B}" dt="2020-10-11T09:08:28.249" v="27" actId="26606"/>
          <ac:picMkLst>
            <pc:docMk/>
            <pc:sldMk cId="109857222" sldId="256"/>
            <ac:picMk id="4" creationId="{AF539FEE-059A-42CB-B92B-BEB4E9C9D3B1}"/>
          </ac:picMkLst>
        </pc:picChg>
      </pc:sldChg>
      <pc:sldChg chg="addSp delSp modSp add del mod modMedia setBg modClrScheme delAnim chgLayout">
        <pc:chgData name="Sarah Dutton (1903751)" userId="2bfadc68-d786-49a2-9552-4f03cd3e2b16" providerId="ADAL" clId="{C1620241-FC9D-DD4E-A13C-878875F3BE7B}" dt="2020-10-11T10:21:56.905" v="694" actId="2696"/>
        <pc:sldMkLst>
          <pc:docMk/>
          <pc:sldMk cId="1086052975" sldId="256"/>
        </pc:sldMkLst>
        <pc:spChg chg="mod">
          <ac:chgData name="Sarah Dutton (1903751)" userId="2bfadc68-d786-49a2-9552-4f03cd3e2b16" providerId="ADAL" clId="{C1620241-FC9D-DD4E-A13C-878875F3BE7B}" dt="2020-10-11T10:18:24.220" v="693" actId="26606"/>
          <ac:spMkLst>
            <pc:docMk/>
            <pc:sldMk cId="1086052975" sldId="256"/>
            <ac:spMk id="2" creationId="{20A093D5-3B1C-F742-98D5-9577C8CAC6F6}"/>
          </ac:spMkLst>
        </pc:spChg>
        <pc:spChg chg="mod">
          <ac:chgData name="Sarah Dutton (1903751)" userId="2bfadc68-d786-49a2-9552-4f03cd3e2b16" providerId="ADAL" clId="{C1620241-FC9D-DD4E-A13C-878875F3BE7B}" dt="2020-10-11T10:18:24.220" v="693" actId="26606"/>
          <ac:spMkLst>
            <pc:docMk/>
            <pc:sldMk cId="1086052975" sldId="256"/>
            <ac:spMk id="3" creationId="{D891A5E0-EED0-D64E-BB6D-C2D5CF7BE957}"/>
          </ac:spMkLst>
        </pc:spChg>
        <pc:spChg chg="add del">
          <ac:chgData name="Sarah Dutton (1903751)" userId="2bfadc68-d786-49a2-9552-4f03cd3e2b16" providerId="ADAL" clId="{C1620241-FC9D-DD4E-A13C-878875F3BE7B}" dt="2020-10-11T10:09:38.329" v="526" actId="26606"/>
          <ac:spMkLst>
            <pc:docMk/>
            <pc:sldMk cId="1086052975" sldId="256"/>
            <ac:spMk id="9" creationId="{75955B3A-C08D-43E6-ABEF-A4F616FB682B}"/>
          </ac:spMkLst>
        </pc:spChg>
        <pc:spChg chg="add del">
          <ac:chgData name="Sarah Dutton (1903751)" userId="2bfadc68-d786-49a2-9552-4f03cd3e2b16" providerId="ADAL" clId="{C1620241-FC9D-DD4E-A13C-878875F3BE7B}" dt="2020-10-11T10:09:38.329" v="526" actId="26606"/>
          <ac:spMkLst>
            <pc:docMk/>
            <pc:sldMk cId="1086052975" sldId="256"/>
            <ac:spMk id="11" creationId="{C719694A-8B4E-4127-9C08-9B8F39B6F284}"/>
          </ac:spMkLst>
        </pc:spChg>
        <pc:spChg chg="add del">
          <ac:chgData name="Sarah Dutton (1903751)" userId="2bfadc68-d786-49a2-9552-4f03cd3e2b16" providerId="ADAL" clId="{C1620241-FC9D-DD4E-A13C-878875F3BE7B}" dt="2020-10-11T10:09:38.329" v="526" actId="26606"/>
          <ac:spMkLst>
            <pc:docMk/>
            <pc:sldMk cId="1086052975" sldId="256"/>
            <ac:spMk id="13" creationId="{52D36E6B-D7EF-409B-B48D-1628C06EE123}"/>
          </ac:spMkLst>
        </pc:spChg>
        <pc:spChg chg="add del">
          <ac:chgData name="Sarah Dutton (1903751)" userId="2bfadc68-d786-49a2-9552-4f03cd3e2b16" providerId="ADAL" clId="{C1620241-FC9D-DD4E-A13C-878875F3BE7B}" dt="2020-10-11T10:09:38.329" v="526" actId="26606"/>
          <ac:spMkLst>
            <pc:docMk/>
            <pc:sldMk cId="1086052975" sldId="256"/>
            <ac:spMk id="15" creationId="{816D2053-BB10-4615-A38D-86EEC0D863E8}"/>
          </ac:spMkLst>
        </pc:spChg>
        <pc:spChg chg="add del">
          <ac:chgData name="Sarah Dutton (1903751)" userId="2bfadc68-d786-49a2-9552-4f03cd3e2b16" providerId="ADAL" clId="{C1620241-FC9D-DD4E-A13C-878875F3BE7B}" dt="2020-10-11T10:09:40.428" v="528" actId="26606"/>
          <ac:spMkLst>
            <pc:docMk/>
            <pc:sldMk cId="1086052975" sldId="256"/>
            <ac:spMk id="22" creationId="{BF9FFE17-DE95-4821-ACC1-B90C95449294}"/>
          </ac:spMkLst>
        </pc:spChg>
        <pc:spChg chg="add del">
          <ac:chgData name="Sarah Dutton (1903751)" userId="2bfadc68-d786-49a2-9552-4f03cd3e2b16" providerId="ADAL" clId="{C1620241-FC9D-DD4E-A13C-878875F3BE7B}" dt="2020-10-11T10:09:40.428" v="528" actId="26606"/>
          <ac:spMkLst>
            <pc:docMk/>
            <pc:sldMk cId="1086052975" sldId="256"/>
            <ac:spMk id="23" creationId="{03CF76AF-FF72-4430-A772-05840329020B}"/>
          </ac:spMkLst>
        </pc:spChg>
        <pc:spChg chg="add del">
          <ac:chgData name="Sarah Dutton (1903751)" userId="2bfadc68-d786-49a2-9552-4f03cd3e2b16" providerId="ADAL" clId="{C1620241-FC9D-DD4E-A13C-878875F3BE7B}" dt="2020-10-11T10:09:40.428" v="528" actId="26606"/>
          <ac:spMkLst>
            <pc:docMk/>
            <pc:sldMk cId="1086052975" sldId="256"/>
            <ac:spMk id="24" creationId="{0B1C8180-2FDD-4202-8C45-4057CB1AB26F}"/>
          </ac:spMkLst>
        </pc:spChg>
        <pc:spChg chg="add del">
          <ac:chgData name="Sarah Dutton (1903751)" userId="2bfadc68-d786-49a2-9552-4f03cd3e2b16" providerId="ADAL" clId="{C1620241-FC9D-DD4E-A13C-878875F3BE7B}" dt="2020-10-11T10:09:44.060" v="531" actId="26606"/>
          <ac:spMkLst>
            <pc:docMk/>
            <pc:sldMk cId="1086052975" sldId="256"/>
            <ac:spMk id="29" creationId="{1DB043B4-68C6-45B9-82AC-A5800EADB8DB}"/>
          </ac:spMkLst>
        </pc:spChg>
        <pc:spChg chg="add del">
          <ac:chgData name="Sarah Dutton (1903751)" userId="2bfadc68-d786-49a2-9552-4f03cd3e2b16" providerId="ADAL" clId="{C1620241-FC9D-DD4E-A13C-878875F3BE7B}" dt="2020-10-11T10:09:44.060" v="531" actId="26606"/>
          <ac:spMkLst>
            <pc:docMk/>
            <pc:sldMk cId="1086052975" sldId="256"/>
            <ac:spMk id="31" creationId="{AD4EA4DF-0E7C-4098-86F6-7D0ACAEFC0BF}"/>
          </ac:spMkLst>
        </pc:spChg>
        <pc:spChg chg="add del">
          <ac:chgData name="Sarah Dutton (1903751)" userId="2bfadc68-d786-49a2-9552-4f03cd3e2b16" providerId="ADAL" clId="{C1620241-FC9D-DD4E-A13C-878875F3BE7B}" dt="2020-10-11T10:09:44.060" v="531" actId="26606"/>
          <ac:spMkLst>
            <pc:docMk/>
            <pc:sldMk cId="1086052975" sldId="256"/>
            <ac:spMk id="32" creationId="{FE05BC49-0F00-4C85-9AF5-A0CC5B39C8D2}"/>
          </ac:spMkLst>
        </pc:spChg>
        <pc:spChg chg="add del">
          <ac:chgData name="Sarah Dutton (1903751)" userId="2bfadc68-d786-49a2-9552-4f03cd3e2b16" providerId="ADAL" clId="{C1620241-FC9D-DD4E-A13C-878875F3BE7B}" dt="2020-10-11T10:10:44.805" v="602" actId="26606"/>
          <ac:spMkLst>
            <pc:docMk/>
            <pc:sldMk cId="1086052975" sldId="256"/>
            <ac:spMk id="35" creationId="{BF9FFE17-DE95-4821-ACC1-B90C95449294}"/>
          </ac:spMkLst>
        </pc:spChg>
        <pc:spChg chg="add del">
          <ac:chgData name="Sarah Dutton (1903751)" userId="2bfadc68-d786-49a2-9552-4f03cd3e2b16" providerId="ADAL" clId="{C1620241-FC9D-DD4E-A13C-878875F3BE7B}" dt="2020-10-11T10:10:44.805" v="602" actId="26606"/>
          <ac:spMkLst>
            <pc:docMk/>
            <pc:sldMk cId="1086052975" sldId="256"/>
            <ac:spMk id="36" creationId="{03CF76AF-FF72-4430-A772-05840329020B}"/>
          </ac:spMkLst>
        </pc:spChg>
        <pc:spChg chg="add del">
          <ac:chgData name="Sarah Dutton (1903751)" userId="2bfadc68-d786-49a2-9552-4f03cd3e2b16" providerId="ADAL" clId="{C1620241-FC9D-DD4E-A13C-878875F3BE7B}" dt="2020-10-11T10:10:44.805" v="602" actId="26606"/>
          <ac:spMkLst>
            <pc:docMk/>
            <pc:sldMk cId="1086052975" sldId="256"/>
            <ac:spMk id="37" creationId="{0B1C8180-2FDD-4202-8C45-4057CB1AB26F}"/>
          </ac:spMkLst>
        </pc:spChg>
        <pc:spChg chg="add del">
          <ac:chgData name="Sarah Dutton (1903751)" userId="2bfadc68-d786-49a2-9552-4f03cd3e2b16" providerId="ADAL" clId="{C1620241-FC9D-DD4E-A13C-878875F3BE7B}" dt="2020-10-11T10:11:17.656" v="605" actId="26606"/>
          <ac:spMkLst>
            <pc:docMk/>
            <pc:sldMk cId="1086052975" sldId="256"/>
            <ac:spMk id="45" creationId="{7A18C9FB-EC4C-4DAE-8F7D-C6E5AF607958}"/>
          </ac:spMkLst>
        </pc:spChg>
        <pc:spChg chg="add del">
          <ac:chgData name="Sarah Dutton (1903751)" userId="2bfadc68-d786-49a2-9552-4f03cd3e2b16" providerId="ADAL" clId="{C1620241-FC9D-DD4E-A13C-878875F3BE7B}" dt="2020-10-11T10:11:17.656" v="605" actId="26606"/>
          <ac:spMkLst>
            <pc:docMk/>
            <pc:sldMk cId="1086052975" sldId="256"/>
            <ac:spMk id="47" creationId="{A9896C11-F8DF-437A-B349-8AFD602DC0CA}"/>
          </ac:spMkLst>
        </pc:spChg>
        <pc:spChg chg="add del">
          <ac:chgData name="Sarah Dutton (1903751)" userId="2bfadc68-d786-49a2-9552-4f03cd3e2b16" providerId="ADAL" clId="{C1620241-FC9D-DD4E-A13C-878875F3BE7B}" dt="2020-10-11T10:11:50.402" v="611" actId="26606"/>
          <ac:spMkLst>
            <pc:docMk/>
            <pc:sldMk cId="1086052975" sldId="256"/>
            <ac:spMk id="52" creationId="{9B7AD9F6-8CE7-4299-8FC6-328F4DCD3FF9}"/>
          </ac:spMkLst>
        </pc:spChg>
        <pc:spChg chg="add del">
          <ac:chgData name="Sarah Dutton (1903751)" userId="2bfadc68-d786-49a2-9552-4f03cd3e2b16" providerId="ADAL" clId="{C1620241-FC9D-DD4E-A13C-878875F3BE7B}" dt="2020-10-11T10:11:50.402" v="611" actId="26606"/>
          <ac:spMkLst>
            <pc:docMk/>
            <pc:sldMk cId="1086052975" sldId="256"/>
            <ac:spMk id="54" creationId="{F49775AF-8896-43EE-92C6-83497D6DC56F}"/>
          </ac:spMkLst>
        </pc:spChg>
        <pc:spChg chg="add del">
          <ac:chgData name="Sarah Dutton (1903751)" userId="2bfadc68-d786-49a2-9552-4f03cd3e2b16" providerId="ADAL" clId="{C1620241-FC9D-DD4E-A13C-878875F3BE7B}" dt="2020-10-11T10:11:41.030" v="608" actId="26606"/>
          <ac:spMkLst>
            <pc:docMk/>
            <pc:sldMk cId="1086052975" sldId="256"/>
            <ac:spMk id="59" creationId="{9B7AD9F6-8CE7-4299-8FC6-328F4DCD3FF9}"/>
          </ac:spMkLst>
        </pc:spChg>
        <pc:spChg chg="add del">
          <ac:chgData name="Sarah Dutton (1903751)" userId="2bfadc68-d786-49a2-9552-4f03cd3e2b16" providerId="ADAL" clId="{C1620241-FC9D-DD4E-A13C-878875F3BE7B}" dt="2020-10-11T10:11:41.030" v="608" actId="26606"/>
          <ac:spMkLst>
            <pc:docMk/>
            <pc:sldMk cId="1086052975" sldId="256"/>
            <ac:spMk id="61" creationId="{F49775AF-8896-43EE-92C6-83497D6DC56F}"/>
          </ac:spMkLst>
        </pc:spChg>
        <pc:spChg chg="add del">
          <ac:chgData name="Sarah Dutton (1903751)" userId="2bfadc68-d786-49a2-9552-4f03cd3e2b16" providerId="ADAL" clId="{C1620241-FC9D-DD4E-A13C-878875F3BE7B}" dt="2020-10-11T10:11:50.388" v="610" actId="26606"/>
          <ac:spMkLst>
            <pc:docMk/>
            <pc:sldMk cId="1086052975" sldId="256"/>
            <ac:spMk id="63" creationId="{9B7AD9F6-8CE7-4299-8FC6-328F4DCD3FF9}"/>
          </ac:spMkLst>
        </pc:spChg>
        <pc:spChg chg="add del">
          <ac:chgData name="Sarah Dutton (1903751)" userId="2bfadc68-d786-49a2-9552-4f03cd3e2b16" providerId="ADAL" clId="{C1620241-FC9D-DD4E-A13C-878875F3BE7B}" dt="2020-10-11T10:11:50.388" v="610" actId="26606"/>
          <ac:spMkLst>
            <pc:docMk/>
            <pc:sldMk cId="1086052975" sldId="256"/>
            <ac:spMk id="64" creationId="{F49775AF-8896-43EE-92C6-83497D6DC56F}"/>
          </ac:spMkLst>
        </pc:spChg>
        <pc:spChg chg="add del">
          <ac:chgData name="Sarah Dutton (1903751)" userId="2bfadc68-d786-49a2-9552-4f03cd3e2b16" providerId="ADAL" clId="{C1620241-FC9D-DD4E-A13C-878875F3BE7B}" dt="2020-10-11T10:13:12.719" v="628" actId="26606"/>
          <ac:spMkLst>
            <pc:docMk/>
            <pc:sldMk cId="1086052975" sldId="256"/>
            <ac:spMk id="66" creationId="{665DBBEF-238B-476B-96AB-8AAC3224ECEA}"/>
          </ac:spMkLst>
        </pc:spChg>
        <pc:spChg chg="add del">
          <ac:chgData name="Sarah Dutton (1903751)" userId="2bfadc68-d786-49a2-9552-4f03cd3e2b16" providerId="ADAL" clId="{C1620241-FC9D-DD4E-A13C-878875F3BE7B}" dt="2020-10-11T10:13:12.719" v="628" actId="26606"/>
          <ac:spMkLst>
            <pc:docMk/>
            <pc:sldMk cId="1086052975" sldId="256"/>
            <ac:spMk id="67" creationId="{3FCFB1DE-0B7E-48CC-BA90-B2AB0889F9D6}"/>
          </ac:spMkLst>
        </pc:spChg>
        <pc:spChg chg="add del">
          <ac:chgData name="Sarah Dutton (1903751)" userId="2bfadc68-d786-49a2-9552-4f03cd3e2b16" providerId="ADAL" clId="{C1620241-FC9D-DD4E-A13C-878875F3BE7B}" dt="2020-10-11T10:13:34.025" v="632" actId="26606"/>
          <ac:spMkLst>
            <pc:docMk/>
            <pc:sldMk cId="1086052975" sldId="256"/>
            <ac:spMk id="72" creationId="{9B7AD9F6-8CE7-4299-8FC6-328F4DCD3FF9}"/>
          </ac:spMkLst>
        </pc:spChg>
        <pc:spChg chg="add del">
          <ac:chgData name="Sarah Dutton (1903751)" userId="2bfadc68-d786-49a2-9552-4f03cd3e2b16" providerId="ADAL" clId="{C1620241-FC9D-DD4E-A13C-878875F3BE7B}" dt="2020-10-11T10:13:34.025" v="632" actId="26606"/>
          <ac:spMkLst>
            <pc:docMk/>
            <pc:sldMk cId="1086052975" sldId="256"/>
            <ac:spMk id="74" creationId="{F49775AF-8896-43EE-92C6-83497D6DC56F}"/>
          </ac:spMkLst>
        </pc:spChg>
        <pc:spChg chg="add del">
          <ac:chgData name="Sarah Dutton (1903751)" userId="2bfadc68-d786-49a2-9552-4f03cd3e2b16" providerId="ADAL" clId="{C1620241-FC9D-DD4E-A13C-878875F3BE7B}" dt="2020-10-11T10:13:34.007" v="631" actId="26606"/>
          <ac:spMkLst>
            <pc:docMk/>
            <pc:sldMk cId="1086052975" sldId="256"/>
            <ac:spMk id="79" creationId="{665DBBEF-238B-476B-96AB-8AAC3224ECEA}"/>
          </ac:spMkLst>
        </pc:spChg>
        <pc:spChg chg="add del">
          <ac:chgData name="Sarah Dutton (1903751)" userId="2bfadc68-d786-49a2-9552-4f03cd3e2b16" providerId="ADAL" clId="{C1620241-FC9D-DD4E-A13C-878875F3BE7B}" dt="2020-10-11T10:13:34.007" v="631" actId="26606"/>
          <ac:spMkLst>
            <pc:docMk/>
            <pc:sldMk cId="1086052975" sldId="256"/>
            <ac:spMk id="81" creationId="{3FCFB1DE-0B7E-48CC-BA90-B2AB0889F9D6}"/>
          </ac:spMkLst>
        </pc:spChg>
        <pc:spChg chg="add del">
          <ac:chgData name="Sarah Dutton (1903751)" userId="2bfadc68-d786-49a2-9552-4f03cd3e2b16" providerId="ADAL" clId="{C1620241-FC9D-DD4E-A13C-878875F3BE7B}" dt="2020-10-11T10:14:00.789" v="640" actId="26606"/>
          <ac:spMkLst>
            <pc:docMk/>
            <pc:sldMk cId="1086052975" sldId="256"/>
            <ac:spMk id="83" creationId="{8A94871E-96FC-4ADE-815B-41A636E34F1A}"/>
          </ac:spMkLst>
        </pc:spChg>
        <pc:spChg chg="add del">
          <ac:chgData name="Sarah Dutton (1903751)" userId="2bfadc68-d786-49a2-9552-4f03cd3e2b16" providerId="ADAL" clId="{C1620241-FC9D-DD4E-A13C-878875F3BE7B}" dt="2020-10-11T10:14:00.789" v="640" actId="26606"/>
          <ac:spMkLst>
            <pc:docMk/>
            <pc:sldMk cId="1086052975" sldId="256"/>
            <ac:spMk id="84" creationId="{3FCFB1DE-0B7E-48CC-BA90-B2AB0889F9D6}"/>
          </ac:spMkLst>
        </pc:spChg>
        <pc:spChg chg="add del">
          <ac:chgData name="Sarah Dutton (1903751)" userId="2bfadc68-d786-49a2-9552-4f03cd3e2b16" providerId="ADAL" clId="{C1620241-FC9D-DD4E-A13C-878875F3BE7B}" dt="2020-10-11T10:13:57.940" v="637" actId="26606"/>
          <ac:spMkLst>
            <pc:docMk/>
            <pc:sldMk cId="1086052975" sldId="256"/>
            <ac:spMk id="89" creationId="{489B7BFD-8F45-4093-AD9C-91B15B0503D9}"/>
          </ac:spMkLst>
        </pc:spChg>
        <pc:spChg chg="add del">
          <ac:chgData name="Sarah Dutton (1903751)" userId="2bfadc68-d786-49a2-9552-4f03cd3e2b16" providerId="ADAL" clId="{C1620241-FC9D-DD4E-A13C-878875F3BE7B}" dt="2020-10-11T10:15:14.379" v="649" actId="26606"/>
          <ac:spMkLst>
            <pc:docMk/>
            <pc:sldMk cId="1086052975" sldId="256"/>
            <ac:spMk id="93" creationId="{F5B41592-BC5E-4AE2-8CA7-91C73FD8F744}"/>
          </ac:spMkLst>
        </pc:spChg>
        <pc:spChg chg="add del">
          <ac:chgData name="Sarah Dutton (1903751)" userId="2bfadc68-d786-49a2-9552-4f03cd3e2b16" providerId="ADAL" clId="{C1620241-FC9D-DD4E-A13C-878875F3BE7B}" dt="2020-10-11T10:13:57.940" v="637" actId="26606"/>
          <ac:spMkLst>
            <pc:docMk/>
            <pc:sldMk cId="1086052975" sldId="256"/>
            <ac:spMk id="95" creationId="{7871DA93-90AF-40F3-A1A1-04E16697205B}"/>
          </ac:spMkLst>
        </pc:spChg>
        <pc:spChg chg="add del">
          <ac:chgData name="Sarah Dutton (1903751)" userId="2bfadc68-d786-49a2-9552-4f03cd3e2b16" providerId="ADAL" clId="{C1620241-FC9D-DD4E-A13C-878875F3BE7B}" dt="2020-10-11T10:13:57.940" v="637" actId="26606"/>
          <ac:spMkLst>
            <pc:docMk/>
            <pc:sldMk cId="1086052975" sldId="256"/>
            <ac:spMk id="97" creationId="{4FB204DF-284E-45F6-A017-79A4DF57BCCB}"/>
          </ac:spMkLst>
        </pc:spChg>
        <pc:spChg chg="add del">
          <ac:chgData name="Sarah Dutton (1903751)" userId="2bfadc68-d786-49a2-9552-4f03cd3e2b16" providerId="ADAL" clId="{C1620241-FC9D-DD4E-A13C-878875F3BE7B}" dt="2020-10-11T10:13:57.940" v="637" actId="26606"/>
          <ac:spMkLst>
            <pc:docMk/>
            <pc:sldMk cId="1086052975" sldId="256"/>
            <ac:spMk id="99" creationId="{70616F44-B954-409D-87BC-C69465EDE168}"/>
          </ac:spMkLst>
        </pc:spChg>
        <pc:spChg chg="add del">
          <ac:chgData name="Sarah Dutton (1903751)" userId="2bfadc68-d786-49a2-9552-4f03cd3e2b16" providerId="ADAL" clId="{C1620241-FC9D-DD4E-A13C-878875F3BE7B}" dt="2020-10-11T10:13:57.940" v="637" actId="26606"/>
          <ac:spMkLst>
            <pc:docMk/>
            <pc:sldMk cId="1086052975" sldId="256"/>
            <ac:spMk id="101" creationId="{E16C8D8F-10E9-4498-ABDB-0F923F8B6837}"/>
          </ac:spMkLst>
        </pc:spChg>
        <pc:spChg chg="add del">
          <ac:chgData name="Sarah Dutton (1903751)" userId="2bfadc68-d786-49a2-9552-4f03cd3e2b16" providerId="ADAL" clId="{C1620241-FC9D-DD4E-A13C-878875F3BE7B}" dt="2020-10-11T10:13:57.940" v="637" actId="26606"/>
          <ac:spMkLst>
            <pc:docMk/>
            <pc:sldMk cId="1086052975" sldId="256"/>
            <ac:spMk id="103" creationId="{1E5A83E3-8A11-4492-BB6E-F5F2240316FB}"/>
          </ac:spMkLst>
        </pc:spChg>
        <pc:spChg chg="add del">
          <ac:chgData name="Sarah Dutton (1903751)" userId="2bfadc68-d786-49a2-9552-4f03cd3e2b16" providerId="ADAL" clId="{C1620241-FC9D-DD4E-A13C-878875F3BE7B}" dt="2020-10-11T10:13:57.940" v="637" actId="26606"/>
          <ac:spMkLst>
            <pc:docMk/>
            <pc:sldMk cId="1086052975" sldId="256"/>
            <ac:spMk id="105" creationId="{4D1A5E71-B6B6-486A-8CDC-C7ABD9B903F6}"/>
          </ac:spMkLst>
        </pc:spChg>
        <pc:spChg chg="add del">
          <ac:chgData name="Sarah Dutton (1903751)" userId="2bfadc68-d786-49a2-9552-4f03cd3e2b16" providerId="ADAL" clId="{C1620241-FC9D-DD4E-A13C-878875F3BE7B}" dt="2020-10-11T10:13:57.940" v="637" actId="26606"/>
          <ac:spMkLst>
            <pc:docMk/>
            <pc:sldMk cId="1086052975" sldId="256"/>
            <ac:spMk id="107" creationId="{5D981608-D865-4AD7-AC34-A2398EA199DE}"/>
          </ac:spMkLst>
        </pc:spChg>
        <pc:spChg chg="add">
          <ac:chgData name="Sarah Dutton (1903751)" userId="2bfadc68-d786-49a2-9552-4f03cd3e2b16" providerId="ADAL" clId="{C1620241-FC9D-DD4E-A13C-878875F3BE7B}" dt="2020-10-11T10:18:24.220" v="693" actId="26606"/>
          <ac:spMkLst>
            <pc:docMk/>
            <pc:sldMk cId="1086052975" sldId="256"/>
            <ac:spMk id="111" creationId="{CB574A3D-9991-4D4A-91DF-0D0DE47DB31E}"/>
          </ac:spMkLst>
        </pc:spChg>
        <pc:spChg chg="add">
          <ac:chgData name="Sarah Dutton (1903751)" userId="2bfadc68-d786-49a2-9552-4f03cd3e2b16" providerId="ADAL" clId="{C1620241-FC9D-DD4E-A13C-878875F3BE7B}" dt="2020-10-11T10:18:24.220" v="693" actId="26606"/>
          <ac:spMkLst>
            <pc:docMk/>
            <pc:sldMk cId="1086052975" sldId="256"/>
            <ac:spMk id="113" creationId="{D5A56255-4961-41E1-887B-7319F23C909E}"/>
          </ac:spMkLst>
        </pc:spChg>
        <pc:spChg chg="add">
          <ac:chgData name="Sarah Dutton (1903751)" userId="2bfadc68-d786-49a2-9552-4f03cd3e2b16" providerId="ADAL" clId="{C1620241-FC9D-DD4E-A13C-878875F3BE7B}" dt="2020-10-11T10:18:24.220" v="693" actId="26606"/>
          <ac:spMkLst>
            <pc:docMk/>
            <pc:sldMk cId="1086052975" sldId="256"/>
            <ac:spMk id="115" creationId="{E7CAD65F-AAC9-4CC9-B5F5-E963F24F456D}"/>
          </ac:spMkLst>
        </pc:spChg>
        <pc:spChg chg="add del">
          <ac:chgData name="Sarah Dutton (1903751)" userId="2bfadc68-d786-49a2-9552-4f03cd3e2b16" providerId="ADAL" clId="{C1620241-FC9D-DD4E-A13C-878875F3BE7B}" dt="2020-10-11T10:14:00.702" v="639" actId="26606"/>
          <ac:spMkLst>
            <pc:docMk/>
            <pc:sldMk cId="1086052975" sldId="256"/>
            <ac:spMk id="116" creationId="{A9286AD2-18A9-4868-A4E3-7A2097A20810}"/>
          </ac:spMkLst>
        </pc:spChg>
        <pc:spChg chg="add del">
          <ac:chgData name="Sarah Dutton (1903751)" userId="2bfadc68-d786-49a2-9552-4f03cd3e2b16" providerId="ADAL" clId="{C1620241-FC9D-DD4E-A13C-878875F3BE7B}" dt="2020-10-11T10:15:14.379" v="649" actId="26606"/>
          <ac:spMkLst>
            <pc:docMk/>
            <pc:sldMk cId="1086052975" sldId="256"/>
            <ac:spMk id="119" creationId="{CA22F210-7186-4074-94C5-FAD2C2EB15B2}"/>
          </ac:spMkLst>
        </pc:spChg>
        <pc:spChg chg="add del">
          <ac:chgData name="Sarah Dutton (1903751)" userId="2bfadc68-d786-49a2-9552-4f03cd3e2b16" providerId="ADAL" clId="{C1620241-FC9D-DD4E-A13C-878875F3BE7B}" dt="2020-10-11T10:15:14.379" v="649" actId="26606"/>
          <ac:spMkLst>
            <pc:docMk/>
            <pc:sldMk cId="1086052975" sldId="256"/>
            <ac:spMk id="120" creationId="{7ED93057-B056-4D1D-B0DA-F1619DAAF5A1}"/>
          </ac:spMkLst>
        </pc:spChg>
        <pc:spChg chg="add del">
          <ac:chgData name="Sarah Dutton (1903751)" userId="2bfadc68-d786-49a2-9552-4f03cd3e2b16" providerId="ADAL" clId="{C1620241-FC9D-DD4E-A13C-878875F3BE7B}" dt="2020-10-11T10:15:14.379" v="649" actId="26606"/>
          <ac:spMkLst>
            <pc:docMk/>
            <pc:sldMk cId="1086052975" sldId="256"/>
            <ac:spMk id="121" creationId="{CB574A3D-9991-4D4A-91DF-0D0DE47DB31E}"/>
          </ac:spMkLst>
        </pc:spChg>
        <pc:spChg chg="add del">
          <ac:chgData name="Sarah Dutton (1903751)" userId="2bfadc68-d786-49a2-9552-4f03cd3e2b16" providerId="ADAL" clId="{C1620241-FC9D-DD4E-A13C-878875F3BE7B}" dt="2020-10-11T10:15:14.379" v="649" actId="26606"/>
          <ac:spMkLst>
            <pc:docMk/>
            <pc:sldMk cId="1086052975" sldId="256"/>
            <ac:spMk id="122" creationId="{D5A56255-4961-41E1-887B-7319F23C909E}"/>
          </ac:spMkLst>
        </pc:spChg>
        <pc:spChg chg="add del">
          <ac:chgData name="Sarah Dutton (1903751)" userId="2bfadc68-d786-49a2-9552-4f03cd3e2b16" providerId="ADAL" clId="{C1620241-FC9D-DD4E-A13C-878875F3BE7B}" dt="2020-10-11T10:15:14.379" v="649" actId="26606"/>
          <ac:spMkLst>
            <pc:docMk/>
            <pc:sldMk cId="1086052975" sldId="256"/>
            <ac:spMk id="123" creationId="{E7CAD65F-AAC9-4CC9-B5F5-E963F24F456D}"/>
          </ac:spMkLst>
        </pc:spChg>
        <pc:spChg chg="add del">
          <ac:chgData name="Sarah Dutton (1903751)" userId="2bfadc68-d786-49a2-9552-4f03cd3e2b16" providerId="ADAL" clId="{C1620241-FC9D-DD4E-A13C-878875F3BE7B}" dt="2020-10-11T10:15:06.770" v="644" actId="26606"/>
          <ac:spMkLst>
            <pc:docMk/>
            <pc:sldMk cId="1086052975" sldId="256"/>
            <ac:spMk id="128" creationId="{EA3B6404-C37D-4FE3-8124-9FC5ECE56273}"/>
          </ac:spMkLst>
        </pc:spChg>
        <pc:spChg chg="add del">
          <ac:chgData name="Sarah Dutton (1903751)" userId="2bfadc68-d786-49a2-9552-4f03cd3e2b16" providerId="ADAL" clId="{C1620241-FC9D-DD4E-A13C-878875F3BE7B}" dt="2020-10-11T10:15:06.770" v="644" actId="26606"/>
          <ac:spMkLst>
            <pc:docMk/>
            <pc:sldMk cId="1086052975" sldId="256"/>
            <ac:spMk id="130" creationId="{ED61EC8C-9F54-4671-8E82-4AE6101D6C84}"/>
          </ac:spMkLst>
        </pc:spChg>
        <pc:spChg chg="add del">
          <ac:chgData name="Sarah Dutton (1903751)" userId="2bfadc68-d786-49a2-9552-4f03cd3e2b16" providerId="ADAL" clId="{C1620241-FC9D-DD4E-A13C-878875F3BE7B}" dt="2020-10-11T10:15:08.724" v="646" actId="26606"/>
          <ac:spMkLst>
            <pc:docMk/>
            <pc:sldMk cId="1086052975" sldId="256"/>
            <ac:spMk id="136" creationId="{57851D67-7085-40E2-B146-F91433A28E08}"/>
          </ac:spMkLst>
        </pc:spChg>
        <pc:spChg chg="add del">
          <ac:chgData name="Sarah Dutton (1903751)" userId="2bfadc68-d786-49a2-9552-4f03cd3e2b16" providerId="ADAL" clId="{C1620241-FC9D-DD4E-A13C-878875F3BE7B}" dt="2020-10-11T10:15:08.724" v="646" actId="26606"/>
          <ac:spMkLst>
            <pc:docMk/>
            <pc:sldMk cId="1086052975" sldId="256"/>
            <ac:spMk id="137" creationId="{EA164D6B-6878-4B9F-A2D0-985D39B17B46}"/>
          </ac:spMkLst>
        </pc:spChg>
        <pc:spChg chg="add del">
          <ac:chgData name="Sarah Dutton (1903751)" userId="2bfadc68-d786-49a2-9552-4f03cd3e2b16" providerId="ADAL" clId="{C1620241-FC9D-DD4E-A13C-878875F3BE7B}" dt="2020-10-11T10:15:08.724" v="646" actId="26606"/>
          <ac:spMkLst>
            <pc:docMk/>
            <pc:sldMk cId="1086052975" sldId="256"/>
            <ac:spMk id="138" creationId="{985AAE23-FCB6-4663-907C-0110B0FDC58E}"/>
          </ac:spMkLst>
        </pc:spChg>
        <pc:spChg chg="add del">
          <ac:chgData name="Sarah Dutton (1903751)" userId="2bfadc68-d786-49a2-9552-4f03cd3e2b16" providerId="ADAL" clId="{C1620241-FC9D-DD4E-A13C-878875F3BE7B}" dt="2020-10-11T10:15:08.724" v="646" actId="26606"/>
          <ac:spMkLst>
            <pc:docMk/>
            <pc:sldMk cId="1086052975" sldId="256"/>
            <ac:spMk id="139" creationId="{362F176A-9349-4CD7-8042-59C0200C8CE9}"/>
          </ac:spMkLst>
        </pc:spChg>
        <pc:spChg chg="add del">
          <ac:chgData name="Sarah Dutton (1903751)" userId="2bfadc68-d786-49a2-9552-4f03cd3e2b16" providerId="ADAL" clId="{C1620241-FC9D-DD4E-A13C-878875F3BE7B}" dt="2020-10-11T10:15:08.724" v="646" actId="26606"/>
          <ac:spMkLst>
            <pc:docMk/>
            <pc:sldMk cId="1086052975" sldId="256"/>
            <ac:spMk id="140" creationId="{9C969C2C-E7E3-4052-87D4-61E733EC1BBD}"/>
          </ac:spMkLst>
        </pc:spChg>
        <pc:spChg chg="add del">
          <ac:chgData name="Sarah Dutton (1903751)" userId="2bfadc68-d786-49a2-9552-4f03cd3e2b16" providerId="ADAL" clId="{C1620241-FC9D-DD4E-A13C-878875F3BE7B}" dt="2020-10-11T10:15:08.724" v="646" actId="26606"/>
          <ac:spMkLst>
            <pc:docMk/>
            <pc:sldMk cId="1086052975" sldId="256"/>
            <ac:spMk id="141" creationId="{064738AB-B6BE-4867-889A-52CE4AC8DBD0}"/>
          </ac:spMkLst>
        </pc:spChg>
        <pc:spChg chg="add del">
          <ac:chgData name="Sarah Dutton (1903751)" userId="2bfadc68-d786-49a2-9552-4f03cd3e2b16" providerId="ADAL" clId="{C1620241-FC9D-DD4E-A13C-878875F3BE7B}" dt="2020-10-11T10:15:08.724" v="646" actId="26606"/>
          <ac:spMkLst>
            <pc:docMk/>
            <pc:sldMk cId="1086052975" sldId="256"/>
            <ac:spMk id="142" creationId="{7C60369F-A41B-4D6E-8990-30E2715C5730}"/>
          </ac:spMkLst>
        </pc:spChg>
        <pc:spChg chg="add del">
          <ac:chgData name="Sarah Dutton (1903751)" userId="2bfadc68-d786-49a2-9552-4f03cd3e2b16" providerId="ADAL" clId="{C1620241-FC9D-DD4E-A13C-878875F3BE7B}" dt="2020-10-11T10:15:08.724" v="646" actId="26606"/>
          <ac:spMkLst>
            <pc:docMk/>
            <pc:sldMk cId="1086052975" sldId="256"/>
            <ac:spMk id="143" creationId="{4E9A171F-91A7-42F8-B25C-E38B244E757C}"/>
          </ac:spMkLst>
        </pc:spChg>
        <pc:spChg chg="add del">
          <ac:chgData name="Sarah Dutton (1903751)" userId="2bfadc68-d786-49a2-9552-4f03cd3e2b16" providerId="ADAL" clId="{C1620241-FC9D-DD4E-A13C-878875F3BE7B}" dt="2020-10-11T10:15:14.287" v="648" actId="26606"/>
          <ac:spMkLst>
            <pc:docMk/>
            <pc:sldMk cId="1086052975" sldId="256"/>
            <ac:spMk id="145" creationId="{33E93247-6229-44AB-A550-739E971E690B}"/>
          </ac:spMkLst>
        </pc:spChg>
        <pc:spChg chg="add del">
          <ac:chgData name="Sarah Dutton (1903751)" userId="2bfadc68-d786-49a2-9552-4f03cd3e2b16" providerId="ADAL" clId="{C1620241-FC9D-DD4E-A13C-878875F3BE7B}" dt="2020-10-11T10:17:59.772" v="688" actId="26606"/>
          <ac:spMkLst>
            <pc:docMk/>
            <pc:sldMk cId="1086052975" sldId="256"/>
            <ac:spMk id="148" creationId="{5DCB5928-DC7D-4612-9922-441966E15627}"/>
          </ac:spMkLst>
        </pc:spChg>
        <pc:spChg chg="add del">
          <ac:chgData name="Sarah Dutton (1903751)" userId="2bfadc68-d786-49a2-9552-4f03cd3e2b16" providerId="ADAL" clId="{C1620241-FC9D-DD4E-A13C-878875F3BE7B}" dt="2020-10-11T10:17:59.772" v="688" actId="26606"/>
          <ac:spMkLst>
            <pc:docMk/>
            <pc:sldMk cId="1086052975" sldId="256"/>
            <ac:spMk id="149" creationId="{682C1161-1736-45EC-99B7-33F3CAE9D517}"/>
          </ac:spMkLst>
        </pc:spChg>
        <pc:spChg chg="add del">
          <ac:chgData name="Sarah Dutton (1903751)" userId="2bfadc68-d786-49a2-9552-4f03cd3e2b16" providerId="ADAL" clId="{C1620241-FC9D-DD4E-A13C-878875F3BE7B}" dt="2020-10-11T10:17:59.772" v="688" actId="26606"/>
          <ac:spMkLst>
            <pc:docMk/>
            <pc:sldMk cId="1086052975" sldId="256"/>
            <ac:spMk id="150" creationId="{84D4DDB8-B68F-45B0-9F62-C4279996F672}"/>
          </ac:spMkLst>
        </pc:spChg>
        <pc:spChg chg="add del">
          <ac:chgData name="Sarah Dutton (1903751)" userId="2bfadc68-d786-49a2-9552-4f03cd3e2b16" providerId="ADAL" clId="{C1620241-FC9D-DD4E-A13C-878875F3BE7B}" dt="2020-10-11T10:17:59.772" v="688" actId="26606"/>
          <ac:spMkLst>
            <pc:docMk/>
            <pc:sldMk cId="1086052975" sldId="256"/>
            <ac:spMk id="151" creationId="{AF2F604E-43BE-4DC3-B983-E071523364F8}"/>
          </ac:spMkLst>
        </pc:spChg>
        <pc:spChg chg="add del">
          <ac:chgData name="Sarah Dutton (1903751)" userId="2bfadc68-d786-49a2-9552-4f03cd3e2b16" providerId="ADAL" clId="{C1620241-FC9D-DD4E-A13C-878875F3BE7B}" dt="2020-10-11T10:17:59.772" v="688" actId="26606"/>
          <ac:spMkLst>
            <pc:docMk/>
            <pc:sldMk cId="1086052975" sldId="256"/>
            <ac:spMk id="152" creationId="{08C9B587-E65E-4B52-B37C-ABEBB6E87928}"/>
          </ac:spMkLst>
        </pc:spChg>
        <pc:spChg chg="add del">
          <ac:chgData name="Sarah Dutton (1903751)" userId="2bfadc68-d786-49a2-9552-4f03cd3e2b16" providerId="ADAL" clId="{C1620241-FC9D-DD4E-A13C-878875F3BE7B}" dt="2020-10-11T10:17:55.891" v="685" actId="26606"/>
          <ac:spMkLst>
            <pc:docMk/>
            <pc:sldMk cId="1086052975" sldId="256"/>
            <ac:spMk id="154" creationId="{E91DC736-0EF8-4F87-9146-EBF1D2EE4D3D}"/>
          </ac:spMkLst>
        </pc:spChg>
        <pc:spChg chg="add del">
          <ac:chgData name="Sarah Dutton (1903751)" userId="2bfadc68-d786-49a2-9552-4f03cd3e2b16" providerId="ADAL" clId="{C1620241-FC9D-DD4E-A13C-878875F3BE7B}" dt="2020-10-11T10:17:55.891" v="685" actId="26606"/>
          <ac:spMkLst>
            <pc:docMk/>
            <pc:sldMk cId="1086052975" sldId="256"/>
            <ac:spMk id="155" creationId="{097CD68E-23E3-4007-8847-CD0944C4F7BE}"/>
          </ac:spMkLst>
        </pc:spChg>
        <pc:spChg chg="add del">
          <ac:chgData name="Sarah Dutton (1903751)" userId="2bfadc68-d786-49a2-9552-4f03cd3e2b16" providerId="ADAL" clId="{C1620241-FC9D-DD4E-A13C-878875F3BE7B}" dt="2020-10-11T10:17:55.891" v="685" actId="26606"/>
          <ac:spMkLst>
            <pc:docMk/>
            <pc:sldMk cId="1086052975" sldId="256"/>
            <ac:spMk id="156" creationId="{AF2F604E-43BE-4DC3-B983-E071523364F8}"/>
          </ac:spMkLst>
        </pc:spChg>
        <pc:spChg chg="add del">
          <ac:chgData name="Sarah Dutton (1903751)" userId="2bfadc68-d786-49a2-9552-4f03cd3e2b16" providerId="ADAL" clId="{C1620241-FC9D-DD4E-A13C-878875F3BE7B}" dt="2020-10-11T10:17:55.891" v="685" actId="26606"/>
          <ac:spMkLst>
            <pc:docMk/>
            <pc:sldMk cId="1086052975" sldId="256"/>
            <ac:spMk id="157" creationId="{08C9B587-E65E-4B52-B37C-ABEBB6E87928}"/>
          </ac:spMkLst>
        </pc:spChg>
        <pc:spChg chg="add del">
          <ac:chgData name="Sarah Dutton (1903751)" userId="2bfadc68-d786-49a2-9552-4f03cd3e2b16" providerId="ADAL" clId="{C1620241-FC9D-DD4E-A13C-878875F3BE7B}" dt="2020-10-11T10:17:59.756" v="687" actId="26606"/>
          <ac:spMkLst>
            <pc:docMk/>
            <pc:sldMk cId="1086052975" sldId="256"/>
            <ac:spMk id="159" creationId="{0E2F58BF-12E5-4B5A-AD25-4DAAA2742A7B}"/>
          </ac:spMkLst>
        </pc:spChg>
        <pc:spChg chg="add del">
          <ac:chgData name="Sarah Dutton (1903751)" userId="2bfadc68-d786-49a2-9552-4f03cd3e2b16" providerId="ADAL" clId="{C1620241-FC9D-DD4E-A13C-878875F3BE7B}" dt="2020-10-11T10:17:59.756" v="687" actId="26606"/>
          <ac:spMkLst>
            <pc:docMk/>
            <pc:sldMk cId="1086052975" sldId="256"/>
            <ac:spMk id="160" creationId="{AF2F604E-43BE-4DC3-B983-E071523364F8}"/>
          </ac:spMkLst>
        </pc:spChg>
        <pc:spChg chg="add del">
          <ac:chgData name="Sarah Dutton (1903751)" userId="2bfadc68-d786-49a2-9552-4f03cd3e2b16" providerId="ADAL" clId="{C1620241-FC9D-DD4E-A13C-878875F3BE7B}" dt="2020-10-11T10:17:59.756" v="687" actId="26606"/>
          <ac:spMkLst>
            <pc:docMk/>
            <pc:sldMk cId="1086052975" sldId="256"/>
            <ac:spMk id="161" creationId="{08C9B587-E65E-4B52-B37C-ABEBB6E87928}"/>
          </ac:spMkLst>
        </pc:spChg>
        <pc:spChg chg="add del">
          <ac:chgData name="Sarah Dutton (1903751)" userId="2bfadc68-d786-49a2-9552-4f03cd3e2b16" providerId="ADAL" clId="{C1620241-FC9D-DD4E-A13C-878875F3BE7B}" dt="2020-10-11T10:18:24.220" v="693" actId="26606"/>
          <ac:spMkLst>
            <pc:docMk/>
            <pc:sldMk cId="1086052975" sldId="256"/>
            <ac:spMk id="163" creationId="{D5B012D8-7F27-4758-9AC6-C889B154BD73}"/>
          </ac:spMkLst>
        </pc:spChg>
        <pc:spChg chg="add del">
          <ac:chgData name="Sarah Dutton (1903751)" userId="2bfadc68-d786-49a2-9552-4f03cd3e2b16" providerId="ADAL" clId="{C1620241-FC9D-DD4E-A13C-878875F3BE7B}" dt="2020-10-11T10:18:24.220" v="693" actId="26606"/>
          <ac:spMkLst>
            <pc:docMk/>
            <pc:sldMk cId="1086052975" sldId="256"/>
            <ac:spMk id="164" creationId="{4063B759-00FC-46D1-9898-8E8625268FAF}"/>
          </ac:spMkLst>
        </pc:spChg>
        <pc:spChg chg="add">
          <ac:chgData name="Sarah Dutton (1903751)" userId="2bfadc68-d786-49a2-9552-4f03cd3e2b16" providerId="ADAL" clId="{C1620241-FC9D-DD4E-A13C-878875F3BE7B}" dt="2020-10-11T10:18:24.220" v="693" actId="26606"/>
          <ac:spMkLst>
            <pc:docMk/>
            <pc:sldMk cId="1086052975" sldId="256"/>
            <ac:spMk id="166" creationId="{CA22F210-7186-4074-94C5-FAD2C2EB15B2}"/>
          </ac:spMkLst>
        </pc:spChg>
        <pc:spChg chg="add">
          <ac:chgData name="Sarah Dutton (1903751)" userId="2bfadc68-d786-49a2-9552-4f03cd3e2b16" providerId="ADAL" clId="{C1620241-FC9D-DD4E-A13C-878875F3BE7B}" dt="2020-10-11T10:18:24.220" v="693" actId="26606"/>
          <ac:spMkLst>
            <pc:docMk/>
            <pc:sldMk cId="1086052975" sldId="256"/>
            <ac:spMk id="167" creationId="{7ED93057-B056-4D1D-B0DA-F1619DAAF5A1}"/>
          </ac:spMkLst>
        </pc:spChg>
        <pc:spChg chg="add">
          <ac:chgData name="Sarah Dutton (1903751)" userId="2bfadc68-d786-49a2-9552-4f03cd3e2b16" providerId="ADAL" clId="{C1620241-FC9D-DD4E-A13C-878875F3BE7B}" dt="2020-10-11T10:18:24.220" v="693" actId="26606"/>
          <ac:spMkLst>
            <pc:docMk/>
            <pc:sldMk cId="1086052975" sldId="256"/>
            <ac:spMk id="168" creationId="{F5B41592-BC5E-4AE2-8CA7-91C73FD8F744}"/>
          </ac:spMkLst>
        </pc:spChg>
        <pc:grpChg chg="add del">
          <ac:chgData name="Sarah Dutton (1903751)" userId="2bfadc68-d786-49a2-9552-4f03cd3e2b16" providerId="ADAL" clId="{C1620241-FC9D-DD4E-A13C-878875F3BE7B}" dt="2020-10-11T10:13:57.940" v="637" actId="26606"/>
          <ac:grpSpMkLst>
            <pc:docMk/>
            <pc:sldMk cId="1086052975" sldId="256"/>
            <ac:grpSpMk id="91" creationId="{FC1BD014-5623-4064-BAFE-A5AAAFB3CE29}"/>
          </ac:grpSpMkLst>
        </pc:grpChg>
        <pc:grpChg chg="add del">
          <ac:chgData name="Sarah Dutton (1903751)" userId="2bfadc68-d786-49a2-9552-4f03cd3e2b16" providerId="ADAL" clId="{C1620241-FC9D-DD4E-A13C-878875F3BE7B}" dt="2020-10-11T10:13:57.940" v="637" actId="26606"/>
          <ac:grpSpMkLst>
            <pc:docMk/>
            <pc:sldMk cId="1086052975" sldId="256"/>
            <ac:grpSpMk id="109" creationId="{FB9739EB-7F66-433D-841F-AB3CD18700B7}"/>
          </ac:grpSpMkLst>
        </pc:grpChg>
        <pc:picChg chg="add del">
          <ac:chgData name="Sarah Dutton (1903751)" userId="2bfadc68-d786-49a2-9552-4f03cd3e2b16" providerId="ADAL" clId="{C1620241-FC9D-DD4E-A13C-878875F3BE7B}" dt="2020-10-11T10:09:38.329" v="526" actId="26606"/>
          <ac:picMkLst>
            <pc:docMk/>
            <pc:sldMk cId="1086052975" sldId="256"/>
            <ac:picMk id="4" creationId="{2F642F93-3D44-4C53-96BA-6CDDD3170FFD}"/>
          </ac:picMkLst>
        </pc:picChg>
        <pc:picChg chg="add del">
          <ac:chgData name="Sarah Dutton (1903751)" userId="2bfadc68-d786-49a2-9552-4f03cd3e2b16" providerId="ADAL" clId="{C1620241-FC9D-DD4E-A13C-878875F3BE7B}" dt="2020-10-11T10:09:40.428" v="528" actId="26606"/>
          <ac:picMkLst>
            <pc:docMk/>
            <pc:sldMk cId="1086052975" sldId="256"/>
            <ac:picMk id="21" creationId="{FB6341D4-29D4-40AF-8F1F-01C14136C05C}"/>
          </ac:picMkLst>
        </pc:picChg>
        <pc:picChg chg="add del mod">
          <ac:chgData name="Sarah Dutton (1903751)" userId="2bfadc68-d786-49a2-9552-4f03cd3e2b16" providerId="ADAL" clId="{C1620241-FC9D-DD4E-A13C-878875F3BE7B}" dt="2020-10-11T10:09:44.060" v="531" actId="26606"/>
          <ac:picMkLst>
            <pc:docMk/>
            <pc:sldMk cId="1086052975" sldId="256"/>
            <ac:picMk id="30" creationId="{FC7AC26E-F264-44BD-A663-C8E971128263}"/>
          </ac:picMkLst>
        </pc:picChg>
        <pc:picChg chg="add mod ord">
          <ac:chgData name="Sarah Dutton (1903751)" userId="2bfadc68-d786-49a2-9552-4f03cd3e2b16" providerId="ADAL" clId="{C1620241-FC9D-DD4E-A13C-878875F3BE7B}" dt="2020-10-11T10:18:24.220" v="693" actId="26606"/>
          <ac:picMkLst>
            <pc:docMk/>
            <pc:sldMk cId="1086052975" sldId="256"/>
            <ac:picMk id="34" creationId="{FB6341D4-29D4-40AF-8F1F-01C14136C05C}"/>
          </ac:picMkLst>
        </pc:picChg>
        <pc:cxnChg chg="add del">
          <ac:chgData name="Sarah Dutton (1903751)" userId="2bfadc68-d786-49a2-9552-4f03cd3e2b16" providerId="ADAL" clId="{C1620241-FC9D-DD4E-A13C-878875F3BE7B}" dt="2020-10-11T10:09:38.329" v="526" actId="26606"/>
          <ac:cxnSpMkLst>
            <pc:docMk/>
            <pc:sldMk cId="1086052975" sldId="256"/>
            <ac:cxnSpMk id="17" creationId="{CF2CC60F-C99A-48C5-856F-3C79856E9E9F}"/>
          </ac:cxnSpMkLst>
        </pc:cxnChg>
        <pc:cxnChg chg="add del">
          <ac:chgData name="Sarah Dutton (1903751)" userId="2bfadc68-d786-49a2-9552-4f03cd3e2b16" providerId="ADAL" clId="{C1620241-FC9D-DD4E-A13C-878875F3BE7B}" dt="2020-10-11T10:09:38.329" v="526" actId="26606"/>
          <ac:cxnSpMkLst>
            <pc:docMk/>
            <pc:sldMk cId="1086052975" sldId="256"/>
            <ac:cxnSpMk id="19" creationId="{D8A2ED1C-4B10-41E7-9BF6-7447B99B9850}"/>
          </ac:cxnSpMkLst>
        </pc:cxnChg>
        <pc:cxnChg chg="add del">
          <ac:chgData name="Sarah Dutton (1903751)" userId="2bfadc68-d786-49a2-9552-4f03cd3e2b16" providerId="ADAL" clId="{C1620241-FC9D-DD4E-A13C-878875F3BE7B}" dt="2020-10-11T10:09:40.428" v="528" actId="26606"/>
          <ac:cxnSpMkLst>
            <pc:docMk/>
            <pc:sldMk cId="1086052975" sldId="256"/>
            <ac:cxnSpMk id="25" creationId="{D6E86CC6-13EA-4A88-86AD-CF27BF52CC95}"/>
          </ac:cxnSpMkLst>
        </pc:cxnChg>
        <pc:cxnChg chg="add del">
          <ac:chgData name="Sarah Dutton (1903751)" userId="2bfadc68-d786-49a2-9552-4f03cd3e2b16" providerId="ADAL" clId="{C1620241-FC9D-DD4E-A13C-878875F3BE7B}" dt="2020-10-11T10:09:40.428" v="528" actId="26606"/>
          <ac:cxnSpMkLst>
            <pc:docMk/>
            <pc:sldMk cId="1086052975" sldId="256"/>
            <ac:cxnSpMk id="26" creationId="{3F80B441-4F7D-4B40-8A13-FED03A1F3A16}"/>
          </ac:cxnSpMkLst>
        </pc:cxnChg>
        <pc:cxnChg chg="add del">
          <ac:chgData name="Sarah Dutton (1903751)" userId="2bfadc68-d786-49a2-9552-4f03cd3e2b16" providerId="ADAL" clId="{C1620241-FC9D-DD4E-A13C-878875F3BE7B}" dt="2020-10-11T10:09:40.428" v="528" actId="26606"/>
          <ac:cxnSpMkLst>
            <pc:docMk/>
            <pc:sldMk cId="1086052975" sldId="256"/>
            <ac:cxnSpMk id="27" creationId="{70C7FD1A-44B1-4E4C-B0C9-A8103DCCDCC2}"/>
          </ac:cxnSpMkLst>
        </pc:cxnChg>
        <pc:cxnChg chg="add del">
          <ac:chgData name="Sarah Dutton (1903751)" userId="2bfadc68-d786-49a2-9552-4f03cd3e2b16" providerId="ADAL" clId="{C1620241-FC9D-DD4E-A13C-878875F3BE7B}" dt="2020-10-11T10:10:44.805" v="602" actId="26606"/>
          <ac:cxnSpMkLst>
            <pc:docMk/>
            <pc:sldMk cId="1086052975" sldId="256"/>
            <ac:cxnSpMk id="38" creationId="{D6E86CC6-13EA-4A88-86AD-CF27BF52CC95}"/>
          </ac:cxnSpMkLst>
        </pc:cxnChg>
        <pc:cxnChg chg="add del">
          <ac:chgData name="Sarah Dutton (1903751)" userId="2bfadc68-d786-49a2-9552-4f03cd3e2b16" providerId="ADAL" clId="{C1620241-FC9D-DD4E-A13C-878875F3BE7B}" dt="2020-10-11T10:10:44.805" v="602" actId="26606"/>
          <ac:cxnSpMkLst>
            <pc:docMk/>
            <pc:sldMk cId="1086052975" sldId="256"/>
            <ac:cxnSpMk id="39" creationId="{3F80B441-4F7D-4B40-8A13-FED03A1F3A16}"/>
          </ac:cxnSpMkLst>
        </pc:cxnChg>
        <pc:cxnChg chg="add del">
          <ac:chgData name="Sarah Dutton (1903751)" userId="2bfadc68-d786-49a2-9552-4f03cd3e2b16" providerId="ADAL" clId="{C1620241-FC9D-DD4E-A13C-878875F3BE7B}" dt="2020-10-11T10:10:44.805" v="602" actId="26606"/>
          <ac:cxnSpMkLst>
            <pc:docMk/>
            <pc:sldMk cId="1086052975" sldId="256"/>
            <ac:cxnSpMk id="40" creationId="{70C7FD1A-44B1-4E4C-B0C9-A8103DCCDCC2}"/>
          </ac:cxnSpMkLst>
        </pc:cxnChg>
        <pc:cxnChg chg="add del">
          <ac:chgData name="Sarah Dutton (1903751)" userId="2bfadc68-d786-49a2-9552-4f03cd3e2b16" providerId="ADAL" clId="{C1620241-FC9D-DD4E-A13C-878875F3BE7B}" dt="2020-10-11T10:14:00.702" v="639" actId="26606"/>
          <ac:cxnSpMkLst>
            <pc:docMk/>
            <pc:sldMk cId="1086052975" sldId="256"/>
            <ac:cxnSpMk id="117" creationId="{E7A7CD63-7EC3-44F3-95D0-595C4019FF24}"/>
          </ac:cxnSpMkLst>
        </pc:cxnChg>
        <pc:cxnChg chg="add del">
          <ac:chgData name="Sarah Dutton (1903751)" userId="2bfadc68-d786-49a2-9552-4f03cd3e2b16" providerId="ADAL" clId="{C1620241-FC9D-DD4E-A13C-878875F3BE7B}" dt="2020-10-11T10:15:06.770" v="644" actId="26606"/>
          <ac:cxnSpMkLst>
            <pc:docMk/>
            <pc:sldMk cId="1086052975" sldId="256"/>
            <ac:cxnSpMk id="132" creationId="{8557940A-71CE-48E1-BD71-2BEF15613C87}"/>
          </ac:cxnSpMkLst>
        </pc:cxnChg>
        <pc:cxnChg chg="add del">
          <ac:chgData name="Sarah Dutton (1903751)" userId="2bfadc68-d786-49a2-9552-4f03cd3e2b16" providerId="ADAL" clId="{C1620241-FC9D-DD4E-A13C-878875F3BE7B}" dt="2020-10-11T10:15:06.770" v="644" actId="26606"/>
          <ac:cxnSpMkLst>
            <pc:docMk/>
            <pc:sldMk cId="1086052975" sldId="256"/>
            <ac:cxnSpMk id="134" creationId="{4777C915-01E5-4C85-B3BF-7BF7CC3FEFE2}"/>
          </ac:cxnSpMkLst>
        </pc:cxnChg>
        <pc:cxnChg chg="add del">
          <ac:chgData name="Sarah Dutton (1903751)" userId="2bfadc68-d786-49a2-9552-4f03cd3e2b16" providerId="ADAL" clId="{C1620241-FC9D-DD4E-A13C-878875F3BE7B}" dt="2020-10-11T10:15:14.287" v="648" actId="26606"/>
          <ac:cxnSpMkLst>
            <pc:docMk/>
            <pc:sldMk cId="1086052975" sldId="256"/>
            <ac:cxnSpMk id="146" creationId="{EE2E603F-4A95-4FE8-BB06-211DFD75DBEF}"/>
          </ac:cxnSpMkLst>
        </pc:cxnChg>
      </pc:sldChg>
      <pc:sldChg chg="add del">
        <pc:chgData name="Sarah Dutton (1903751)" userId="2bfadc68-d786-49a2-9552-4f03cd3e2b16" providerId="ADAL" clId="{C1620241-FC9D-DD4E-A13C-878875F3BE7B}" dt="2020-10-11T10:22:09.540" v="696" actId="2696"/>
        <pc:sldMkLst>
          <pc:docMk/>
          <pc:sldMk cId="1383671465" sldId="256"/>
        </pc:sldMkLst>
      </pc:sldChg>
      <pc:sldChg chg="addSp delSp modSp add del mod setBg modClrScheme delDesignElem chgLayout">
        <pc:chgData name="Sarah Dutton (1903751)" userId="2bfadc68-d786-49a2-9552-4f03cd3e2b16" providerId="ADAL" clId="{C1620241-FC9D-DD4E-A13C-878875F3BE7B}" dt="2020-10-11T10:09:20.200" v="523" actId="2696"/>
        <pc:sldMkLst>
          <pc:docMk/>
          <pc:sldMk cId="2385388501" sldId="256"/>
        </pc:sldMkLst>
        <pc:spChg chg="mod ord">
          <ac:chgData name="Sarah Dutton (1903751)" userId="2bfadc68-d786-49a2-9552-4f03cd3e2b16" providerId="ADAL" clId="{C1620241-FC9D-DD4E-A13C-878875F3BE7B}" dt="2020-10-11T10:03:46.316" v="456" actId="26606"/>
          <ac:spMkLst>
            <pc:docMk/>
            <pc:sldMk cId="2385388501" sldId="256"/>
            <ac:spMk id="2" creationId="{FA36E311-3D1B-984B-8E37-89D1E334B6BA}"/>
          </ac:spMkLst>
        </pc:spChg>
        <pc:spChg chg="mod ord">
          <ac:chgData name="Sarah Dutton (1903751)" userId="2bfadc68-d786-49a2-9552-4f03cd3e2b16" providerId="ADAL" clId="{C1620241-FC9D-DD4E-A13C-878875F3BE7B}" dt="2020-10-11T10:03:46.316" v="456" actId="26606"/>
          <ac:spMkLst>
            <pc:docMk/>
            <pc:sldMk cId="2385388501" sldId="256"/>
            <ac:spMk id="3" creationId="{09B05398-AAD9-AD40-B838-6B8754612799}"/>
          </ac:spMkLst>
        </pc:spChg>
        <pc:spChg chg="add del mod">
          <ac:chgData name="Sarah Dutton (1903751)" userId="2bfadc68-d786-49a2-9552-4f03cd3e2b16" providerId="ADAL" clId="{C1620241-FC9D-DD4E-A13C-878875F3BE7B}" dt="2020-10-11T09:59:15.783" v="387"/>
          <ac:spMkLst>
            <pc:docMk/>
            <pc:sldMk cId="2385388501" sldId="256"/>
            <ac:spMk id="5" creationId="{9AE1112F-F4EC-4744-9D34-81861E83C14F}"/>
          </ac:spMkLst>
        </pc:spChg>
        <pc:spChg chg="add del mod">
          <ac:chgData name="Sarah Dutton (1903751)" userId="2bfadc68-d786-49a2-9552-4f03cd3e2b16" providerId="ADAL" clId="{C1620241-FC9D-DD4E-A13C-878875F3BE7B}" dt="2020-10-11T09:59:15.027" v="385" actId="767"/>
          <ac:spMkLst>
            <pc:docMk/>
            <pc:sldMk cId="2385388501" sldId="256"/>
            <ac:spMk id="6" creationId="{52AC9E97-2300-2449-9901-520DFDF94B22}"/>
          </ac:spMkLst>
        </pc:spChg>
        <pc:spChg chg="add del mod ord">
          <ac:chgData name="Sarah Dutton (1903751)" userId="2bfadc68-d786-49a2-9552-4f03cd3e2b16" providerId="ADAL" clId="{C1620241-FC9D-DD4E-A13C-878875F3BE7B}" dt="2020-10-11T10:02:16.975" v="427" actId="700"/>
          <ac:spMkLst>
            <pc:docMk/>
            <pc:sldMk cId="2385388501" sldId="256"/>
            <ac:spMk id="7" creationId="{840C67D5-CEB0-FB4C-B699-D0A5661BB758}"/>
          </ac:spMkLst>
        </pc:spChg>
        <pc:spChg chg="add del mod">
          <ac:chgData name="Sarah Dutton (1903751)" userId="2bfadc68-d786-49a2-9552-4f03cd3e2b16" providerId="ADAL" clId="{C1620241-FC9D-DD4E-A13C-878875F3BE7B}" dt="2020-10-11T10:02:16.112" v="426" actId="6264"/>
          <ac:spMkLst>
            <pc:docMk/>
            <pc:sldMk cId="2385388501" sldId="256"/>
            <ac:spMk id="8" creationId="{E04CB482-1817-4146-8A77-D8BC8C947BFB}"/>
          </ac:spMkLst>
        </pc:spChg>
        <pc:spChg chg="add del">
          <ac:chgData name="Sarah Dutton (1903751)" userId="2bfadc68-d786-49a2-9552-4f03cd3e2b16" providerId="ADAL" clId="{C1620241-FC9D-DD4E-A13C-878875F3BE7B}" dt="2020-10-11T10:03:07.379" v="450" actId="26606"/>
          <ac:spMkLst>
            <pc:docMk/>
            <pc:sldMk cId="2385388501" sldId="256"/>
            <ac:spMk id="9" creationId="{7A18C9FB-EC4C-4DAE-8F7D-C6E5AF607958}"/>
          </ac:spMkLst>
        </pc:spChg>
        <pc:spChg chg="add del mod">
          <ac:chgData name="Sarah Dutton (1903751)" userId="2bfadc68-d786-49a2-9552-4f03cd3e2b16" providerId="ADAL" clId="{C1620241-FC9D-DD4E-A13C-878875F3BE7B}" dt="2020-10-11T10:02:16.112" v="426" actId="6264"/>
          <ac:spMkLst>
            <pc:docMk/>
            <pc:sldMk cId="2385388501" sldId="256"/>
            <ac:spMk id="10" creationId="{FAB9FEF0-C01D-F345-92C2-88070C40AC67}"/>
          </ac:spMkLst>
        </pc:spChg>
        <pc:spChg chg="add del">
          <ac:chgData name="Sarah Dutton (1903751)" userId="2bfadc68-d786-49a2-9552-4f03cd3e2b16" providerId="ADAL" clId="{C1620241-FC9D-DD4E-A13C-878875F3BE7B}" dt="2020-10-11T10:03:07.379" v="450" actId="26606"/>
          <ac:spMkLst>
            <pc:docMk/>
            <pc:sldMk cId="2385388501" sldId="256"/>
            <ac:spMk id="11" creationId="{3B2B1500-BB55-471C-8A9E-67288297ECE1}"/>
          </ac:spMkLst>
        </pc:spChg>
        <pc:spChg chg="add del mod ord">
          <ac:chgData name="Sarah Dutton (1903751)" userId="2bfadc68-d786-49a2-9552-4f03cd3e2b16" providerId="ADAL" clId="{C1620241-FC9D-DD4E-A13C-878875F3BE7B}" dt="2020-10-11T10:02:16.112" v="426" actId="6264"/>
          <ac:spMkLst>
            <pc:docMk/>
            <pc:sldMk cId="2385388501" sldId="256"/>
            <ac:spMk id="12" creationId="{3FFAD734-5C91-574F-95C0-3BD55D846BE0}"/>
          </ac:spMkLst>
        </pc:spChg>
        <pc:spChg chg="add del">
          <ac:chgData name="Sarah Dutton (1903751)" userId="2bfadc68-d786-49a2-9552-4f03cd3e2b16" providerId="ADAL" clId="{C1620241-FC9D-DD4E-A13C-878875F3BE7B}" dt="2020-10-11T10:03:07.379" v="450" actId="26606"/>
          <ac:spMkLst>
            <pc:docMk/>
            <pc:sldMk cId="2385388501" sldId="256"/>
            <ac:spMk id="13" creationId="{3045E22C-A99D-41BB-AF14-EF1B1E745A70}"/>
          </ac:spMkLst>
        </pc:spChg>
        <pc:spChg chg="add del mod ord">
          <ac:chgData name="Sarah Dutton (1903751)" userId="2bfadc68-d786-49a2-9552-4f03cd3e2b16" providerId="ADAL" clId="{C1620241-FC9D-DD4E-A13C-878875F3BE7B}" dt="2020-10-11T10:02:15.246" v="425" actId="700"/>
          <ac:spMkLst>
            <pc:docMk/>
            <pc:sldMk cId="2385388501" sldId="256"/>
            <ac:spMk id="14" creationId="{3FCC449D-70D1-B749-81A6-371E5D8C4D1E}"/>
          </ac:spMkLst>
        </pc:spChg>
        <pc:spChg chg="add del mod ord">
          <ac:chgData name="Sarah Dutton (1903751)" userId="2bfadc68-d786-49a2-9552-4f03cd3e2b16" providerId="ADAL" clId="{C1620241-FC9D-DD4E-A13C-878875F3BE7B}" dt="2020-10-11T10:02:11.622" v="421" actId="700"/>
          <ac:spMkLst>
            <pc:docMk/>
            <pc:sldMk cId="2385388501" sldId="256"/>
            <ac:spMk id="15" creationId="{BEC0309A-0145-A849-BA18-F122362C6E5F}"/>
          </ac:spMkLst>
        </pc:spChg>
        <pc:spChg chg="add del mod">
          <ac:chgData name="Sarah Dutton (1903751)" userId="2bfadc68-d786-49a2-9552-4f03cd3e2b16" providerId="ADAL" clId="{C1620241-FC9D-DD4E-A13C-878875F3BE7B}" dt="2020-10-11T10:09:03.320" v="505"/>
          <ac:spMkLst>
            <pc:docMk/>
            <pc:sldMk cId="2385388501" sldId="256"/>
            <ac:spMk id="16" creationId="{E03B50F3-5FFC-D244-B825-51E56A6A39A8}"/>
          </ac:spMkLst>
        </pc:spChg>
        <pc:spChg chg="add del">
          <ac:chgData name="Sarah Dutton (1903751)" userId="2bfadc68-d786-49a2-9552-4f03cd3e2b16" providerId="ADAL" clId="{C1620241-FC9D-DD4E-A13C-878875F3BE7B}" dt="2020-10-11T10:03:46.316" v="456" actId="26606"/>
          <ac:spMkLst>
            <pc:docMk/>
            <pc:sldMk cId="2385388501" sldId="256"/>
            <ac:spMk id="18" creationId="{7A18C9FB-EC4C-4DAE-8F7D-C6E5AF607958}"/>
          </ac:spMkLst>
        </pc:spChg>
        <pc:spChg chg="add del">
          <ac:chgData name="Sarah Dutton (1903751)" userId="2bfadc68-d786-49a2-9552-4f03cd3e2b16" providerId="ADAL" clId="{C1620241-FC9D-DD4E-A13C-878875F3BE7B}" dt="2020-10-11T10:03:46.316" v="456" actId="26606"/>
          <ac:spMkLst>
            <pc:docMk/>
            <pc:sldMk cId="2385388501" sldId="256"/>
            <ac:spMk id="20" creationId="{A9896C11-F8DF-437A-B349-8AFD602DC0CA}"/>
          </ac:spMkLst>
        </pc:spChg>
        <pc:spChg chg="add del">
          <ac:chgData name="Sarah Dutton (1903751)" userId="2bfadc68-d786-49a2-9552-4f03cd3e2b16" providerId="ADAL" clId="{C1620241-FC9D-DD4E-A13C-878875F3BE7B}" dt="2020-10-11T10:03:41.385" v="453" actId="26606"/>
          <ac:spMkLst>
            <pc:docMk/>
            <pc:sldMk cId="2385388501" sldId="256"/>
            <ac:spMk id="25" creationId="{7A18C9FB-EC4C-4DAE-8F7D-C6E5AF607958}"/>
          </ac:spMkLst>
        </pc:spChg>
        <pc:spChg chg="add del">
          <ac:chgData name="Sarah Dutton (1903751)" userId="2bfadc68-d786-49a2-9552-4f03cd3e2b16" providerId="ADAL" clId="{C1620241-FC9D-DD4E-A13C-878875F3BE7B}" dt="2020-10-11T10:03:41.385" v="453" actId="26606"/>
          <ac:spMkLst>
            <pc:docMk/>
            <pc:sldMk cId="2385388501" sldId="256"/>
            <ac:spMk id="27" creationId="{26C2F60D-36DC-4E6D-8544-3562BBABA872}"/>
          </ac:spMkLst>
        </pc:spChg>
        <pc:spChg chg="add del">
          <ac:chgData name="Sarah Dutton (1903751)" userId="2bfadc68-d786-49a2-9552-4f03cd3e2b16" providerId="ADAL" clId="{C1620241-FC9D-DD4E-A13C-878875F3BE7B}" dt="2020-10-11T10:03:41.385" v="453" actId="26606"/>
          <ac:spMkLst>
            <pc:docMk/>
            <pc:sldMk cId="2385388501" sldId="256"/>
            <ac:spMk id="29" creationId="{FCFFC7D5-8758-4C87-A839-9FF78F54327B}"/>
          </ac:spMkLst>
        </pc:spChg>
        <pc:spChg chg="add del">
          <ac:chgData name="Sarah Dutton (1903751)" userId="2bfadc68-d786-49a2-9552-4f03cd3e2b16" providerId="ADAL" clId="{C1620241-FC9D-DD4E-A13C-878875F3BE7B}" dt="2020-10-11T10:03:46.303" v="455" actId="26606"/>
          <ac:spMkLst>
            <pc:docMk/>
            <pc:sldMk cId="2385388501" sldId="256"/>
            <ac:spMk id="31" creationId="{7A18C9FB-EC4C-4DAE-8F7D-C6E5AF607958}"/>
          </ac:spMkLst>
        </pc:spChg>
        <pc:spChg chg="add del">
          <ac:chgData name="Sarah Dutton (1903751)" userId="2bfadc68-d786-49a2-9552-4f03cd3e2b16" providerId="ADAL" clId="{C1620241-FC9D-DD4E-A13C-878875F3BE7B}" dt="2020-10-11T10:03:46.303" v="455" actId="26606"/>
          <ac:spMkLst>
            <pc:docMk/>
            <pc:sldMk cId="2385388501" sldId="256"/>
            <ac:spMk id="32" creationId="{A9896C11-F8DF-437A-B349-8AFD602DC0CA}"/>
          </ac:spMkLst>
        </pc:spChg>
        <pc:spChg chg="add">
          <ac:chgData name="Sarah Dutton (1903751)" userId="2bfadc68-d786-49a2-9552-4f03cd3e2b16" providerId="ADAL" clId="{C1620241-FC9D-DD4E-A13C-878875F3BE7B}" dt="2020-10-11T10:03:46.316" v="456" actId="26606"/>
          <ac:spMkLst>
            <pc:docMk/>
            <pc:sldMk cId="2385388501" sldId="256"/>
            <ac:spMk id="34" creationId="{7A18C9FB-EC4C-4DAE-8F7D-C6E5AF607958}"/>
          </ac:spMkLst>
        </pc:spChg>
        <pc:spChg chg="add">
          <ac:chgData name="Sarah Dutton (1903751)" userId="2bfadc68-d786-49a2-9552-4f03cd3e2b16" providerId="ADAL" clId="{C1620241-FC9D-DD4E-A13C-878875F3BE7B}" dt="2020-10-11T10:03:46.316" v="456" actId="26606"/>
          <ac:spMkLst>
            <pc:docMk/>
            <pc:sldMk cId="2385388501" sldId="256"/>
            <ac:spMk id="35" creationId="{F798D3DD-23B7-41EE-9021-C8F9A8E2C19B}"/>
          </ac:spMkLst>
        </pc:spChg>
        <pc:grpChg chg="add">
          <ac:chgData name="Sarah Dutton (1903751)" userId="2bfadc68-d786-49a2-9552-4f03cd3e2b16" providerId="ADAL" clId="{C1620241-FC9D-DD4E-A13C-878875F3BE7B}" dt="2020-10-11T10:03:46.316" v="456" actId="26606"/>
          <ac:grpSpMkLst>
            <pc:docMk/>
            <pc:sldMk cId="2385388501" sldId="256"/>
            <ac:grpSpMk id="36" creationId="{2C072688-BFC7-4FE8-A45E-B3C63CBB9632}"/>
          </ac:grpSpMkLst>
        </pc:grpChg>
        <pc:picChg chg="add del mod ord">
          <ac:chgData name="Sarah Dutton (1903751)" userId="2bfadc68-d786-49a2-9552-4f03cd3e2b16" providerId="ADAL" clId="{C1620241-FC9D-DD4E-A13C-878875F3BE7B}" dt="2020-10-11T10:03:46.316" v="456" actId="26606"/>
          <ac:picMkLst>
            <pc:docMk/>
            <pc:sldMk cId="2385388501" sldId="256"/>
            <ac:picMk id="4" creationId="{CBF19C2A-199B-47C4-B114-21A4060E6494}"/>
          </ac:picMkLst>
        </pc:picChg>
      </pc:sldChg>
      <pc:sldChg chg="add del">
        <pc:chgData name="Sarah Dutton (1903751)" userId="2bfadc68-d786-49a2-9552-4f03cd3e2b16" providerId="ADAL" clId="{C1620241-FC9D-DD4E-A13C-878875F3BE7B}" dt="2020-10-11T09:52:13.193" v="235"/>
        <pc:sldMkLst>
          <pc:docMk/>
          <pc:sldMk cId="2777248741" sldId="256"/>
        </pc:sldMkLst>
      </pc:sldChg>
      <pc:sldChg chg="addSp delSp modSp add del mod setBg modClrScheme setClrOvrMap chgLayout">
        <pc:chgData name="Sarah Dutton (1903751)" userId="2bfadc68-d786-49a2-9552-4f03cd3e2b16" providerId="ADAL" clId="{C1620241-FC9D-DD4E-A13C-878875F3BE7B}" dt="2020-10-11T09:56:24.621" v="308"/>
        <pc:sldMkLst>
          <pc:docMk/>
          <pc:sldMk cId="3417378135" sldId="256"/>
        </pc:sldMkLst>
        <pc:spChg chg="mod">
          <ac:chgData name="Sarah Dutton (1903751)" userId="2bfadc68-d786-49a2-9552-4f03cd3e2b16" providerId="ADAL" clId="{C1620241-FC9D-DD4E-A13C-878875F3BE7B}" dt="2020-10-11T09:56:22.889" v="307" actId="20577"/>
          <ac:spMkLst>
            <pc:docMk/>
            <pc:sldMk cId="3417378135" sldId="256"/>
            <ac:spMk id="2" creationId="{4CA713C3-3E3B-1547-898A-683834F394E3}"/>
          </ac:spMkLst>
        </pc:spChg>
        <pc:spChg chg="mod">
          <ac:chgData name="Sarah Dutton (1903751)" userId="2bfadc68-d786-49a2-9552-4f03cd3e2b16" providerId="ADAL" clId="{C1620241-FC9D-DD4E-A13C-878875F3BE7B}" dt="2020-10-11T09:56:20.697" v="304" actId="20577"/>
          <ac:spMkLst>
            <pc:docMk/>
            <pc:sldMk cId="3417378135" sldId="256"/>
            <ac:spMk id="3" creationId="{1BC96531-DDAB-8442-B06D-19907E5DB94E}"/>
          </ac:spMkLst>
        </pc:spChg>
        <pc:spChg chg="add del mod">
          <ac:chgData name="Sarah Dutton (1903751)" userId="2bfadc68-d786-49a2-9552-4f03cd3e2b16" providerId="ADAL" clId="{C1620241-FC9D-DD4E-A13C-878875F3BE7B}" dt="2020-10-11T09:56:16.337" v="302" actId="767"/>
          <ac:spMkLst>
            <pc:docMk/>
            <pc:sldMk cId="3417378135" sldId="256"/>
            <ac:spMk id="5" creationId="{EC4E6B7B-B3FD-9C47-9148-0C89F978708D}"/>
          </ac:spMkLst>
        </pc:spChg>
        <pc:spChg chg="add del">
          <ac:chgData name="Sarah Dutton (1903751)" userId="2bfadc68-d786-49a2-9552-4f03cd3e2b16" providerId="ADAL" clId="{C1620241-FC9D-DD4E-A13C-878875F3BE7B}" dt="2020-10-11T09:53:08.252" v="281" actId="26606"/>
          <ac:spMkLst>
            <pc:docMk/>
            <pc:sldMk cId="3417378135" sldId="256"/>
            <ac:spMk id="9" creationId="{CE3C5560-7A9C-489F-9148-18C5E1D0F0B2}"/>
          </ac:spMkLst>
        </pc:spChg>
        <pc:spChg chg="add del">
          <ac:chgData name="Sarah Dutton (1903751)" userId="2bfadc68-d786-49a2-9552-4f03cd3e2b16" providerId="ADAL" clId="{C1620241-FC9D-DD4E-A13C-878875F3BE7B}" dt="2020-10-11T09:53:08.252" v="281" actId="26606"/>
          <ac:spMkLst>
            <pc:docMk/>
            <pc:sldMk cId="3417378135" sldId="256"/>
            <ac:spMk id="11" creationId="{C5CB530E-515E-412C-9DF1-5F8FFBD6F383}"/>
          </ac:spMkLst>
        </pc:spChg>
        <pc:spChg chg="add del">
          <ac:chgData name="Sarah Dutton (1903751)" userId="2bfadc68-d786-49a2-9552-4f03cd3e2b16" providerId="ADAL" clId="{C1620241-FC9D-DD4E-A13C-878875F3BE7B}" dt="2020-10-11T09:53:08.252" v="281" actId="26606"/>
          <ac:spMkLst>
            <pc:docMk/>
            <pc:sldMk cId="3417378135" sldId="256"/>
            <ac:spMk id="13" creationId="{712D4376-A578-4FF1-94FC-245E7A6A489F}"/>
          </ac:spMkLst>
        </pc:spChg>
        <pc:spChg chg="add del">
          <ac:chgData name="Sarah Dutton (1903751)" userId="2bfadc68-d786-49a2-9552-4f03cd3e2b16" providerId="ADAL" clId="{C1620241-FC9D-DD4E-A13C-878875F3BE7B}" dt="2020-10-11T09:53:08.252" v="281" actId="26606"/>
          <ac:spMkLst>
            <pc:docMk/>
            <pc:sldMk cId="3417378135" sldId="256"/>
            <ac:spMk id="15" creationId="{AEA7509D-F04F-40CB-A0B3-EEF16499CC9F}"/>
          </ac:spMkLst>
        </pc:spChg>
        <pc:spChg chg="add del">
          <ac:chgData name="Sarah Dutton (1903751)" userId="2bfadc68-d786-49a2-9552-4f03cd3e2b16" providerId="ADAL" clId="{C1620241-FC9D-DD4E-A13C-878875F3BE7B}" dt="2020-10-11T09:53:13.869" v="283" actId="26606"/>
          <ac:spMkLst>
            <pc:docMk/>
            <pc:sldMk cId="3417378135" sldId="256"/>
            <ac:spMk id="25" creationId="{657F69E0-C4B0-4BEC-A689-4F8D877F05D4}"/>
          </ac:spMkLst>
        </pc:spChg>
        <pc:spChg chg="add del">
          <ac:chgData name="Sarah Dutton (1903751)" userId="2bfadc68-d786-49a2-9552-4f03cd3e2b16" providerId="ADAL" clId="{C1620241-FC9D-DD4E-A13C-878875F3BE7B}" dt="2020-10-11T09:53:13.869" v="283" actId="26606"/>
          <ac:spMkLst>
            <pc:docMk/>
            <pc:sldMk cId="3417378135" sldId="256"/>
            <ac:spMk id="27" creationId="{9F6380B4-6A1C-481E-8408-B4E6C75B9B81}"/>
          </ac:spMkLst>
        </pc:spChg>
        <pc:spChg chg="add del">
          <ac:chgData name="Sarah Dutton (1903751)" userId="2bfadc68-d786-49a2-9552-4f03cd3e2b16" providerId="ADAL" clId="{C1620241-FC9D-DD4E-A13C-878875F3BE7B}" dt="2020-10-11T09:53:20.053" v="285" actId="26606"/>
          <ac:spMkLst>
            <pc:docMk/>
            <pc:sldMk cId="3417378135" sldId="256"/>
            <ac:spMk id="29" creationId="{85CB65D0-496F-4797-A015-C85839E35D1A}"/>
          </ac:spMkLst>
        </pc:spChg>
        <pc:spChg chg="add del">
          <ac:chgData name="Sarah Dutton (1903751)" userId="2bfadc68-d786-49a2-9552-4f03cd3e2b16" providerId="ADAL" clId="{C1620241-FC9D-DD4E-A13C-878875F3BE7B}" dt="2020-10-11T09:53:20.053" v="285" actId="26606"/>
          <ac:spMkLst>
            <pc:docMk/>
            <pc:sldMk cId="3417378135" sldId="256"/>
            <ac:spMk id="31" creationId="{95D2C779-8883-4E5F-A170-0F464918C1B7}"/>
          </ac:spMkLst>
        </pc:spChg>
        <pc:spChg chg="add del">
          <ac:chgData name="Sarah Dutton (1903751)" userId="2bfadc68-d786-49a2-9552-4f03cd3e2b16" providerId="ADAL" clId="{C1620241-FC9D-DD4E-A13C-878875F3BE7B}" dt="2020-10-11T09:53:24.054" v="287" actId="26606"/>
          <ac:spMkLst>
            <pc:docMk/>
            <pc:sldMk cId="3417378135" sldId="256"/>
            <ac:spMk id="34" creationId="{58789E63-C78D-4210-8A38-DD6FB3B6BACD}"/>
          </ac:spMkLst>
        </pc:spChg>
        <pc:spChg chg="add del">
          <ac:chgData name="Sarah Dutton (1903751)" userId="2bfadc68-d786-49a2-9552-4f03cd3e2b16" providerId="ADAL" clId="{C1620241-FC9D-DD4E-A13C-878875F3BE7B}" dt="2020-10-11T09:53:24.054" v="287" actId="26606"/>
          <ac:spMkLst>
            <pc:docMk/>
            <pc:sldMk cId="3417378135" sldId="256"/>
            <ac:spMk id="36" creationId="{AC8494C5-ED44-4EAD-9213-4FBAA4BB74CA}"/>
          </ac:spMkLst>
        </pc:spChg>
        <pc:spChg chg="add del">
          <ac:chgData name="Sarah Dutton (1903751)" userId="2bfadc68-d786-49a2-9552-4f03cd3e2b16" providerId="ADAL" clId="{C1620241-FC9D-DD4E-A13C-878875F3BE7B}" dt="2020-10-11T09:53:24.054" v="287" actId="26606"/>
          <ac:spMkLst>
            <pc:docMk/>
            <pc:sldMk cId="3417378135" sldId="256"/>
            <ac:spMk id="37" creationId="{01000B73-0E3B-4F56-956C-FCB6DCF76917}"/>
          </ac:spMkLst>
        </pc:spChg>
        <pc:spChg chg="add del">
          <ac:chgData name="Sarah Dutton (1903751)" userId="2bfadc68-d786-49a2-9552-4f03cd3e2b16" providerId="ADAL" clId="{C1620241-FC9D-DD4E-A13C-878875F3BE7B}" dt="2020-10-11T09:53:33.479" v="289" actId="26606"/>
          <ac:spMkLst>
            <pc:docMk/>
            <pc:sldMk cId="3417378135" sldId="256"/>
            <ac:spMk id="39" creationId="{742DFF2D-EA41-4CBE-9659-C2917E4882E5}"/>
          </ac:spMkLst>
        </pc:spChg>
        <pc:spChg chg="add del">
          <ac:chgData name="Sarah Dutton (1903751)" userId="2bfadc68-d786-49a2-9552-4f03cd3e2b16" providerId="ADAL" clId="{C1620241-FC9D-DD4E-A13C-878875F3BE7B}" dt="2020-10-11T09:53:36.767" v="291" actId="26606"/>
          <ac:spMkLst>
            <pc:docMk/>
            <pc:sldMk cId="3417378135" sldId="256"/>
            <ac:spMk id="43" creationId="{2644B391-9BFE-445C-A9EC-F544BB85FBC7}"/>
          </ac:spMkLst>
        </pc:spChg>
        <pc:spChg chg="add del">
          <ac:chgData name="Sarah Dutton (1903751)" userId="2bfadc68-d786-49a2-9552-4f03cd3e2b16" providerId="ADAL" clId="{C1620241-FC9D-DD4E-A13C-878875F3BE7B}" dt="2020-10-11T09:53:36.767" v="291" actId="26606"/>
          <ac:spMkLst>
            <pc:docMk/>
            <pc:sldMk cId="3417378135" sldId="256"/>
            <ac:spMk id="44" creationId="{80F26E69-87D9-4655-AE7B-280A87AA3CAD}"/>
          </ac:spMkLst>
        </pc:spChg>
        <pc:spChg chg="add del">
          <ac:chgData name="Sarah Dutton (1903751)" userId="2bfadc68-d786-49a2-9552-4f03cd3e2b16" providerId="ADAL" clId="{C1620241-FC9D-DD4E-A13C-878875F3BE7B}" dt="2020-10-11T09:53:38.997" v="293" actId="26606"/>
          <ac:spMkLst>
            <pc:docMk/>
            <pc:sldMk cId="3417378135" sldId="256"/>
            <ac:spMk id="46" creationId="{5B05E108-EB52-41AE-9676-75C5D2EF3935}"/>
          </ac:spMkLst>
        </pc:spChg>
        <pc:spChg chg="add del">
          <ac:chgData name="Sarah Dutton (1903751)" userId="2bfadc68-d786-49a2-9552-4f03cd3e2b16" providerId="ADAL" clId="{C1620241-FC9D-DD4E-A13C-878875F3BE7B}" dt="2020-10-11T09:53:38.997" v="293" actId="26606"/>
          <ac:spMkLst>
            <pc:docMk/>
            <pc:sldMk cId="3417378135" sldId="256"/>
            <ac:spMk id="47" creationId="{D4DCA362-CEAA-4588-881C-D36A1C9B1DC7}"/>
          </ac:spMkLst>
        </pc:spChg>
        <pc:spChg chg="add del">
          <ac:chgData name="Sarah Dutton (1903751)" userId="2bfadc68-d786-49a2-9552-4f03cd3e2b16" providerId="ADAL" clId="{C1620241-FC9D-DD4E-A13C-878875F3BE7B}" dt="2020-10-11T09:53:44.095" v="295" actId="26606"/>
          <ac:spMkLst>
            <pc:docMk/>
            <pc:sldMk cId="3417378135" sldId="256"/>
            <ac:spMk id="50" creationId="{37FDDF72-DE39-4F99-A3C1-DD9D7815D7DB}"/>
          </ac:spMkLst>
        </pc:spChg>
        <pc:spChg chg="add del">
          <ac:chgData name="Sarah Dutton (1903751)" userId="2bfadc68-d786-49a2-9552-4f03cd3e2b16" providerId="ADAL" clId="{C1620241-FC9D-DD4E-A13C-878875F3BE7B}" dt="2020-10-11T09:53:44.095" v="295" actId="26606"/>
          <ac:spMkLst>
            <pc:docMk/>
            <pc:sldMk cId="3417378135" sldId="256"/>
            <ac:spMk id="51" creationId="{5E4ECE80-3AD1-450C-B62A-98788F193948}"/>
          </ac:spMkLst>
        </pc:spChg>
        <pc:spChg chg="add del">
          <ac:chgData name="Sarah Dutton (1903751)" userId="2bfadc68-d786-49a2-9552-4f03cd3e2b16" providerId="ADAL" clId="{C1620241-FC9D-DD4E-A13C-878875F3BE7B}" dt="2020-10-11T09:53:44.095" v="295" actId="26606"/>
          <ac:spMkLst>
            <pc:docMk/>
            <pc:sldMk cId="3417378135" sldId="256"/>
            <ac:spMk id="52" creationId="{C4056FD6-9767-4B1A-ACC2-9883F6A5B86D}"/>
          </ac:spMkLst>
        </pc:spChg>
        <pc:spChg chg="add del">
          <ac:chgData name="Sarah Dutton (1903751)" userId="2bfadc68-d786-49a2-9552-4f03cd3e2b16" providerId="ADAL" clId="{C1620241-FC9D-DD4E-A13C-878875F3BE7B}" dt="2020-10-11T09:53:55.030" v="297" actId="26606"/>
          <ac:spMkLst>
            <pc:docMk/>
            <pc:sldMk cId="3417378135" sldId="256"/>
            <ac:spMk id="55" creationId="{CE3C5560-7A9C-489F-9148-18C5E1D0F0B2}"/>
          </ac:spMkLst>
        </pc:spChg>
        <pc:spChg chg="add del">
          <ac:chgData name="Sarah Dutton (1903751)" userId="2bfadc68-d786-49a2-9552-4f03cd3e2b16" providerId="ADAL" clId="{C1620241-FC9D-DD4E-A13C-878875F3BE7B}" dt="2020-10-11T09:53:55.030" v="297" actId="26606"/>
          <ac:spMkLst>
            <pc:docMk/>
            <pc:sldMk cId="3417378135" sldId="256"/>
            <ac:spMk id="56" creationId="{C5CB530E-515E-412C-9DF1-5F8FFBD6F383}"/>
          </ac:spMkLst>
        </pc:spChg>
        <pc:spChg chg="add del">
          <ac:chgData name="Sarah Dutton (1903751)" userId="2bfadc68-d786-49a2-9552-4f03cd3e2b16" providerId="ADAL" clId="{C1620241-FC9D-DD4E-A13C-878875F3BE7B}" dt="2020-10-11T09:53:55.030" v="297" actId="26606"/>
          <ac:spMkLst>
            <pc:docMk/>
            <pc:sldMk cId="3417378135" sldId="256"/>
            <ac:spMk id="57" creationId="{712D4376-A578-4FF1-94FC-245E7A6A489F}"/>
          </ac:spMkLst>
        </pc:spChg>
        <pc:spChg chg="add del">
          <ac:chgData name="Sarah Dutton (1903751)" userId="2bfadc68-d786-49a2-9552-4f03cd3e2b16" providerId="ADAL" clId="{C1620241-FC9D-DD4E-A13C-878875F3BE7B}" dt="2020-10-11T09:53:55.030" v="297" actId="26606"/>
          <ac:spMkLst>
            <pc:docMk/>
            <pc:sldMk cId="3417378135" sldId="256"/>
            <ac:spMk id="58" creationId="{AEA7509D-F04F-40CB-A0B3-EEF16499CC9F}"/>
          </ac:spMkLst>
        </pc:spChg>
        <pc:spChg chg="add del">
          <ac:chgData name="Sarah Dutton (1903751)" userId="2bfadc68-d786-49a2-9552-4f03cd3e2b16" providerId="ADAL" clId="{C1620241-FC9D-DD4E-A13C-878875F3BE7B}" dt="2020-10-11T09:56:19.685" v="303" actId="26606"/>
          <ac:spMkLst>
            <pc:docMk/>
            <pc:sldMk cId="3417378135" sldId="256"/>
            <ac:spMk id="65" creationId="{55666830-9A19-4E01-8505-D6C7F9AC5665}"/>
          </ac:spMkLst>
        </pc:spChg>
        <pc:spChg chg="add del">
          <ac:chgData name="Sarah Dutton (1903751)" userId="2bfadc68-d786-49a2-9552-4f03cd3e2b16" providerId="ADAL" clId="{C1620241-FC9D-DD4E-A13C-878875F3BE7B}" dt="2020-10-11T09:56:19.685" v="303" actId="26606"/>
          <ac:spMkLst>
            <pc:docMk/>
            <pc:sldMk cId="3417378135" sldId="256"/>
            <ac:spMk id="67" creationId="{AE9FC877-7FB6-4D22-9988-35420644E202}"/>
          </ac:spMkLst>
        </pc:spChg>
        <pc:spChg chg="add del">
          <ac:chgData name="Sarah Dutton (1903751)" userId="2bfadc68-d786-49a2-9552-4f03cd3e2b16" providerId="ADAL" clId="{C1620241-FC9D-DD4E-A13C-878875F3BE7B}" dt="2020-10-11T09:56:19.685" v="303" actId="26606"/>
          <ac:spMkLst>
            <pc:docMk/>
            <pc:sldMk cId="3417378135" sldId="256"/>
            <ac:spMk id="68" creationId="{E41809D1-F12E-46BB-B804-5F209D325E8B}"/>
          </ac:spMkLst>
        </pc:spChg>
        <pc:spChg chg="add del">
          <ac:chgData name="Sarah Dutton (1903751)" userId="2bfadc68-d786-49a2-9552-4f03cd3e2b16" providerId="ADAL" clId="{C1620241-FC9D-DD4E-A13C-878875F3BE7B}" dt="2020-10-11T09:56:19.685" v="303" actId="26606"/>
          <ac:spMkLst>
            <pc:docMk/>
            <pc:sldMk cId="3417378135" sldId="256"/>
            <ac:spMk id="69" creationId="{AF2F604E-43BE-4DC3-B983-E071523364F8}"/>
          </ac:spMkLst>
        </pc:spChg>
        <pc:spChg chg="add del">
          <ac:chgData name="Sarah Dutton (1903751)" userId="2bfadc68-d786-49a2-9552-4f03cd3e2b16" providerId="ADAL" clId="{C1620241-FC9D-DD4E-A13C-878875F3BE7B}" dt="2020-10-11T09:56:19.685" v="303" actId="26606"/>
          <ac:spMkLst>
            <pc:docMk/>
            <pc:sldMk cId="3417378135" sldId="256"/>
            <ac:spMk id="70" creationId="{08C9B587-E65E-4B52-B37C-ABEBB6E87928}"/>
          </ac:spMkLst>
        </pc:spChg>
        <pc:spChg chg="add del">
          <ac:chgData name="Sarah Dutton (1903751)" userId="2bfadc68-d786-49a2-9552-4f03cd3e2b16" providerId="ADAL" clId="{C1620241-FC9D-DD4E-A13C-878875F3BE7B}" dt="2020-10-11T09:56:15.536" v="301" actId="26606"/>
          <ac:spMkLst>
            <pc:docMk/>
            <pc:sldMk cId="3417378135" sldId="256"/>
            <ac:spMk id="75" creationId="{30103171-0BA0-4AF0-AF05-04AFA1A4ACCA}"/>
          </ac:spMkLst>
        </pc:spChg>
        <pc:spChg chg="add del">
          <ac:chgData name="Sarah Dutton (1903751)" userId="2bfadc68-d786-49a2-9552-4f03cd3e2b16" providerId="ADAL" clId="{C1620241-FC9D-DD4E-A13C-878875F3BE7B}" dt="2020-10-11T09:56:15.536" v="301" actId="26606"/>
          <ac:spMkLst>
            <pc:docMk/>
            <pc:sldMk cId="3417378135" sldId="256"/>
            <ac:spMk id="77" creationId="{E128B901-D4EA-4C4D-A150-23D2A6DEC6E8}"/>
          </ac:spMkLst>
        </pc:spChg>
        <pc:spChg chg="add del">
          <ac:chgData name="Sarah Dutton (1903751)" userId="2bfadc68-d786-49a2-9552-4f03cd3e2b16" providerId="ADAL" clId="{C1620241-FC9D-DD4E-A13C-878875F3BE7B}" dt="2020-10-11T09:56:15.536" v="301" actId="26606"/>
          <ac:spMkLst>
            <pc:docMk/>
            <pc:sldMk cId="3417378135" sldId="256"/>
            <ac:spMk id="79" creationId="{A760B08A-B322-4C79-AB6D-7E4246352E9B}"/>
          </ac:spMkLst>
        </pc:spChg>
        <pc:picChg chg="add del">
          <ac:chgData name="Sarah Dutton (1903751)" userId="2bfadc68-d786-49a2-9552-4f03cd3e2b16" providerId="ADAL" clId="{C1620241-FC9D-DD4E-A13C-878875F3BE7B}" dt="2020-10-11T09:53:08.252" v="281" actId="26606"/>
          <ac:picMkLst>
            <pc:docMk/>
            <pc:sldMk cId="3417378135" sldId="256"/>
            <ac:picMk id="4" creationId="{5E526013-CFA9-4C2C-A813-4E7CBC94A25D}"/>
          </ac:picMkLst>
        </pc:picChg>
        <pc:picChg chg="add del">
          <ac:chgData name="Sarah Dutton (1903751)" userId="2bfadc68-d786-49a2-9552-4f03cd3e2b16" providerId="ADAL" clId="{C1620241-FC9D-DD4E-A13C-878875F3BE7B}" dt="2020-10-11T09:53:08.252" v="281" actId="26606"/>
          <ac:picMkLst>
            <pc:docMk/>
            <pc:sldMk cId="3417378135" sldId="256"/>
            <ac:picMk id="19" creationId="{508BEF50-7B1E-49A4-BC19-5F4F1D755E64}"/>
          </ac:picMkLst>
        </pc:picChg>
        <pc:picChg chg="add del">
          <ac:chgData name="Sarah Dutton (1903751)" userId="2bfadc68-d786-49a2-9552-4f03cd3e2b16" providerId="ADAL" clId="{C1620241-FC9D-DD4E-A13C-878875F3BE7B}" dt="2020-10-11T09:53:08.252" v="281" actId="26606"/>
          <ac:picMkLst>
            <pc:docMk/>
            <pc:sldMk cId="3417378135" sldId="256"/>
            <ac:picMk id="21" creationId="{3FBAD350-5664-4811-A208-657FB882D350}"/>
          </ac:picMkLst>
        </pc:picChg>
        <pc:picChg chg="add del">
          <ac:chgData name="Sarah Dutton (1903751)" userId="2bfadc68-d786-49a2-9552-4f03cd3e2b16" providerId="ADAL" clId="{C1620241-FC9D-DD4E-A13C-878875F3BE7B}" dt="2020-10-11T09:53:08.252" v="281" actId="26606"/>
          <ac:picMkLst>
            <pc:docMk/>
            <pc:sldMk cId="3417378135" sldId="256"/>
            <ac:picMk id="23" creationId="{C39ADB8F-D187-49D7-BDCF-C1B6DC727068}"/>
          </ac:picMkLst>
        </pc:picChg>
        <pc:picChg chg="add del">
          <ac:chgData name="Sarah Dutton (1903751)" userId="2bfadc68-d786-49a2-9552-4f03cd3e2b16" providerId="ADAL" clId="{C1620241-FC9D-DD4E-A13C-878875F3BE7B}" dt="2020-10-11T09:53:13.869" v="283" actId="26606"/>
          <ac:picMkLst>
            <pc:docMk/>
            <pc:sldMk cId="3417378135" sldId="256"/>
            <ac:picMk id="26" creationId="{6A8E1C88-8215-4A4B-8579-1A8F6480E4D6}"/>
          </ac:picMkLst>
        </pc:picChg>
        <pc:picChg chg="add del">
          <ac:chgData name="Sarah Dutton (1903751)" userId="2bfadc68-d786-49a2-9552-4f03cd3e2b16" providerId="ADAL" clId="{C1620241-FC9D-DD4E-A13C-878875F3BE7B}" dt="2020-10-11T09:53:20.053" v="285" actId="26606"/>
          <ac:picMkLst>
            <pc:docMk/>
            <pc:sldMk cId="3417378135" sldId="256"/>
            <ac:picMk id="30" creationId="{20141090-6D90-4F34-A2CF-455C4DF4B2D1}"/>
          </ac:picMkLst>
        </pc:picChg>
        <pc:picChg chg="add del">
          <ac:chgData name="Sarah Dutton (1903751)" userId="2bfadc68-d786-49a2-9552-4f03cd3e2b16" providerId="ADAL" clId="{C1620241-FC9D-DD4E-A13C-878875F3BE7B}" dt="2020-10-11T09:53:24.054" v="287" actId="26606"/>
          <ac:picMkLst>
            <pc:docMk/>
            <pc:sldMk cId="3417378135" sldId="256"/>
            <ac:picMk id="35" creationId="{10DCBEE8-9AE5-41EB-8E89-63C8A6B394DF}"/>
          </ac:picMkLst>
        </pc:picChg>
        <pc:picChg chg="add del">
          <ac:chgData name="Sarah Dutton (1903751)" userId="2bfadc68-d786-49a2-9552-4f03cd3e2b16" providerId="ADAL" clId="{C1620241-FC9D-DD4E-A13C-878875F3BE7B}" dt="2020-10-11T09:53:33.479" v="289" actId="26606"/>
          <ac:picMkLst>
            <pc:docMk/>
            <pc:sldMk cId="3417378135" sldId="256"/>
            <ac:picMk id="40" creationId="{B7BC2B7F-9CDA-4B51-A498-F036111DBEB8}"/>
          </ac:picMkLst>
        </pc:picChg>
        <pc:picChg chg="add del">
          <ac:chgData name="Sarah Dutton (1903751)" userId="2bfadc68-d786-49a2-9552-4f03cd3e2b16" providerId="ADAL" clId="{C1620241-FC9D-DD4E-A13C-878875F3BE7B}" dt="2020-10-11T09:53:36.767" v="291" actId="26606"/>
          <ac:picMkLst>
            <pc:docMk/>
            <pc:sldMk cId="3417378135" sldId="256"/>
            <ac:picMk id="42" creationId="{1D65E78C-1207-4B5B-8D8B-277B312DCF1B}"/>
          </ac:picMkLst>
        </pc:picChg>
        <pc:picChg chg="add del">
          <ac:chgData name="Sarah Dutton (1903751)" userId="2bfadc68-d786-49a2-9552-4f03cd3e2b16" providerId="ADAL" clId="{C1620241-FC9D-DD4E-A13C-878875F3BE7B}" dt="2020-10-11T09:53:38.997" v="293" actId="26606"/>
          <ac:picMkLst>
            <pc:docMk/>
            <pc:sldMk cId="3417378135" sldId="256"/>
            <ac:picMk id="48" creationId="{9323D8C4-AE80-4755-83FD-24563B17604A}"/>
          </ac:picMkLst>
        </pc:picChg>
        <pc:picChg chg="add del">
          <ac:chgData name="Sarah Dutton (1903751)" userId="2bfadc68-d786-49a2-9552-4f03cd3e2b16" providerId="ADAL" clId="{C1620241-FC9D-DD4E-A13C-878875F3BE7B}" dt="2020-10-11T09:53:44.095" v="295" actId="26606"/>
          <ac:picMkLst>
            <pc:docMk/>
            <pc:sldMk cId="3417378135" sldId="256"/>
            <ac:picMk id="53" creationId="{17BAD5A8-5230-4850-AE2A-26333F686D11}"/>
          </ac:picMkLst>
        </pc:picChg>
        <pc:picChg chg="add del">
          <ac:chgData name="Sarah Dutton (1903751)" userId="2bfadc68-d786-49a2-9552-4f03cd3e2b16" providerId="ADAL" clId="{C1620241-FC9D-DD4E-A13C-878875F3BE7B}" dt="2020-10-11T09:53:55.030" v="297" actId="26606"/>
          <ac:picMkLst>
            <pc:docMk/>
            <pc:sldMk cId="3417378135" sldId="256"/>
            <ac:picMk id="60" creationId="{508BEF50-7B1E-49A4-BC19-5F4F1D755E64}"/>
          </ac:picMkLst>
        </pc:picChg>
        <pc:picChg chg="add del">
          <ac:chgData name="Sarah Dutton (1903751)" userId="2bfadc68-d786-49a2-9552-4f03cd3e2b16" providerId="ADAL" clId="{C1620241-FC9D-DD4E-A13C-878875F3BE7B}" dt="2020-10-11T09:53:55.030" v="297" actId="26606"/>
          <ac:picMkLst>
            <pc:docMk/>
            <pc:sldMk cId="3417378135" sldId="256"/>
            <ac:picMk id="61" creationId="{3FBAD350-5664-4811-A208-657FB882D350}"/>
          </ac:picMkLst>
        </pc:picChg>
        <pc:picChg chg="add del">
          <ac:chgData name="Sarah Dutton (1903751)" userId="2bfadc68-d786-49a2-9552-4f03cd3e2b16" providerId="ADAL" clId="{C1620241-FC9D-DD4E-A13C-878875F3BE7B}" dt="2020-10-11T09:53:55.030" v="297" actId="26606"/>
          <ac:picMkLst>
            <pc:docMk/>
            <pc:sldMk cId="3417378135" sldId="256"/>
            <ac:picMk id="62" creationId="{C39ADB8F-D187-49D7-BDCF-C1B6DC727068}"/>
          </ac:picMkLst>
        </pc:picChg>
        <pc:picChg chg="add del">
          <ac:chgData name="Sarah Dutton (1903751)" userId="2bfadc68-d786-49a2-9552-4f03cd3e2b16" providerId="ADAL" clId="{C1620241-FC9D-DD4E-A13C-878875F3BE7B}" dt="2020-10-11T09:53:55.030" v="297" actId="26606"/>
          <ac:picMkLst>
            <pc:docMk/>
            <pc:sldMk cId="3417378135" sldId="256"/>
            <ac:picMk id="63" creationId="{5E526013-CFA9-4C2C-A813-4E7CBC94A25D}"/>
          </ac:picMkLst>
        </pc:picChg>
        <pc:picChg chg="add del mod">
          <ac:chgData name="Sarah Dutton (1903751)" userId="2bfadc68-d786-49a2-9552-4f03cd3e2b16" providerId="ADAL" clId="{C1620241-FC9D-DD4E-A13C-878875F3BE7B}" dt="2020-10-11T09:56:19.685" v="303" actId="26606"/>
          <ac:picMkLst>
            <pc:docMk/>
            <pc:sldMk cId="3417378135" sldId="256"/>
            <ac:picMk id="66" creationId="{C0AE0121-3C39-4091-A64C-526AB630AD84}"/>
          </ac:picMkLst>
        </pc:picChg>
        <pc:cxnChg chg="add del">
          <ac:chgData name="Sarah Dutton (1903751)" userId="2bfadc68-d786-49a2-9552-4f03cd3e2b16" providerId="ADAL" clId="{C1620241-FC9D-DD4E-A13C-878875F3BE7B}" dt="2020-10-11T09:53:08.252" v="281" actId="26606"/>
          <ac:cxnSpMkLst>
            <pc:docMk/>
            <pc:sldMk cId="3417378135" sldId="256"/>
            <ac:cxnSpMk id="17" creationId="{56020367-4FD5-4596-8E10-C5F095CD8DBF}"/>
          </ac:cxnSpMkLst>
        </pc:cxnChg>
        <pc:cxnChg chg="add del">
          <ac:chgData name="Sarah Dutton (1903751)" userId="2bfadc68-d786-49a2-9552-4f03cd3e2b16" providerId="ADAL" clId="{C1620241-FC9D-DD4E-A13C-878875F3BE7B}" dt="2020-10-11T09:53:20.053" v="285" actId="26606"/>
          <ac:cxnSpMkLst>
            <pc:docMk/>
            <pc:sldMk cId="3417378135" sldId="256"/>
            <ac:cxnSpMk id="32" creationId="{BD96A694-258D-4418-A83C-B9BA72FD44B8}"/>
          </ac:cxnSpMkLst>
        </pc:cxnChg>
        <pc:cxnChg chg="add del">
          <ac:chgData name="Sarah Dutton (1903751)" userId="2bfadc68-d786-49a2-9552-4f03cd3e2b16" providerId="ADAL" clId="{C1620241-FC9D-DD4E-A13C-878875F3BE7B}" dt="2020-10-11T09:53:55.030" v="297" actId="26606"/>
          <ac:cxnSpMkLst>
            <pc:docMk/>
            <pc:sldMk cId="3417378135" sldId="256"/>
            <ac:cxnSpMk id="59" creationId="{56020367-4FD5-4596-8E10-C5F095CD8DBF}"/>
          </ac:cxnSpMkLst>
        </pc:cxnChg>
      </pc:sldChg>
      <pc:sldChg chg="addSp delSp modSp add del mod setBg modClrScheme setClrOvrMap delDesignElem chgLayout">
        <pc:chgData name="Sarah Dutton (1903751)" userId="2bfadc68-d786-49a2-9552-4f03cd3e2b16" providerId="ADAL" clId="{C1620241-FC9D-DD4E-A13C-878875F3BE7B}" dt="2020-10-11T09:52:05.874" v="233" actId="2696"/>
        <pc:sldMkLst>
          <pc:docMk/>
          <pc:sldMk cId="3641958718" sldId="256"/>
        </pc:sldMkLst>
        <pc:spChg chg="mod">
          <ac:chgData name="Sarah Dutton (1903751)" userId="2bfadc68-d786-49a2-9552-4f03cd3e2b16" providerId="ADAL" clId="{C1620241-FC9D-DD4E-A13C-878875F3BE7B}" dt="2020-10-11T09:32:39.189" v="218" actId="313"/>
          <ac:spMkLst>
            <pc:docMk/>
            <pc:sldMk cId="3641958718" sldId="256"/>
            <ac:spMk id="2" creationId="{99C04A05-87C7-F943-ADB7-68B5968CDC8B}"/>
          </ac:spMkLst>
        </pc:spChg>
        <pc:spChg chg="mod">
          <ac:chgData name="Sarah Dutton (1903751)" userId="2bfadc68-d786-49a2-9552-4f03cd3e2b16" providerId="ADAL" clId="{C1620241-FC9D-DD4E-A13C-878875F3BE7B}" dt="2020-10-11T09:31:06.510" v="210" actId="26606"/>
          <ac:spMkLst>
            <pc:docMk/>
            <pc:sldMk cId="3641958718" sldId="256"/>
            <ac:spMk id="3" creationId="{74C384DB-F302-9E47-B21B-FD52E448EEBF}"/>
          </ac:spMkLst>
        </pc:spChg>
        <pc:spChg chg="add del">
          <ac:chgData name="Sarah Dutton (1903751)" userId="2bfadc68-d786-49a2-9552-4f03cd3e2b16" providerId="ADAL" clId="{C1620241-FC9D-DD4E-A13C-878875F3BE7B}" dt="2020-10-11T09:21:12.836" v="196" actId="26606"/>
          <ac:spMkLst>
            <pc:docMk/>
            <pc:sldMk cId="3641958718" sldId="256"/>
            <ac:spMk id="5" creationId="{CE3C5560-7A9C-489F-9148-18C5E1D0F0B2}"/>
          </ac:spMkLst>
        </pc:spChg>
        <pc:spChg chg="add del">
          <ac:chgData name="Sarah Dutton (1903751)" userId="2bfadc68-d786-49a2-9552-4f03cd3e2b16" providerId="ADAL" clId="{C1620241-FC9D-DD4E-A13C-878875F3BE7B}" dt="2020-10-11T09:21:12.836" v="196" actId="26606"/>
          <ac:spMkLst>
            <pc:docMk/>
            <pc:sldMk cId="3641958718" sldId="256"/>
            <ac:spMk id="6" creationId="{C5CB530E-515E-412C-9DF1-5F8FFBD6F383}"/>
          </ac:spMkLst>
        </pc:spChg>
        <pc:spChg chg="add del">
          <ac:chgData name="Sarah Dutton (1903751)" userId="2bfadc68-d786-49a2-9552-4f03cd3e2b16" providerId="ADAL" clId="{C1620241-FC9D-DD4E-A13C-878875F3BE7B}" dt="2020-10-11T09:21:12.836" v="196" actId="26606"/>
          <ac:spMkLst>
            <pc:docMk/>
            <pc:sldMk cId="3641958718" sldId="256"/>
            <ac:spMk id="7" creationId="{712D4376-A578-4FF1-94FC-245E7A6A489F}"/>
          </ac:spMkLst>
        </pc:spChg>
        <pc:spChg chg="add del">
          <ac:chgData name="Sarah Dutton (1903751)" userId="2bfadc68-d786-49a2-9552-4f03cd3e2b16" providerId="ADAL" clId="{C1620241-FC9D-DD4E-A13C-878875F3BE7B}" dt="2020-10-11T09:21:12.836" v="196" actId="26606"/>
          <ac:spMkLst>
            <pc:docMk/>
            <pc:sldMk cId="3641958718" sldId="256"/>
            <ac:spMk id="8" creationId="{AEA7509D-F04F-40CB-A0B3-EEF16499CC9F}"/>
          </ac:spMkLst>
        </pc:spChg>
        <pc:spChg chg="add del">
          <ac:chgData name="Sarah Dutton (1903751)" userId="2bfadc68-d786-49a2-9552-4f03cd3e2b16" providerId="ADAL" clId="{C1620241-FC9D-DD4E-A13C-878875F3BE7B}" dt="2020-10-11T09:11:24.629" v="97" actId="26606"/>
          <ac:spMkLst>
            <pc:docMk/>
            <pc:sldMk cId="3641958718" sldId="256"/>
            <ac:spMk id="9" creationId="{26B4480E-B7FF-4481-890E-043A69AE6FE2}"/>
          </ac:spMkLst>
        </pc:spChg>
        <pc:spChg chg="add del">
          <ac:chgData name="Sarah Dutton (1903751)" userId="2bfadc68-d786-49a2-9552-4f03cd3e2b16" providerId="ADAL" clId="{C1620241-FC9D-DD4E-A13C-878875F3BE7B}" dt="2020-10-11T09:11:24.629" v="97" actId="26606"/>
          <ac:spMkLst>
            <pc:docMk/>
            <pc:sldMk cId="3641958718" sldId="256"/>
            <ac:spMk id="11" creationId="{64C13BAB-7C00-4D21-A857-E3D41C0A2A66}"/>
          </ac:spMkLst>
        </pc:spChg>
        <pc:spChg chg="add del">
          <ac:chgData name="Sarah Dutton (1903751)" userId="2bfadc68-d786-49a2-9552-4f03cd3e2b16" providerId="ADAL" clId="{C1620241-FC9D-DD4E-A13C-878875F3BE7B}" dt="2020-10-11T09:11:24.629" v="97" actId="26606"/>
          <ac:spMkLst>
            <pc:docMk/>
            <pc:sldMk cId="3641958718" sldId="256"/>
            <ac:spMk id="13" creationId="{1F1FF39A-AC3C-4066-9D4C-519AA22812EA}"/>
          </ac:spMkLst>
        </pc:spChg>
        <pc:spChg chg="add del">
          <ac:chgData name="Sarah Dutton (1903751)" userId="2bfadc68-d786-49a2-9552-4f03cd3e2b16" providerId="ADAL" clId="{C1620241-FC9D-DD4E-A13C-878875F3BE7B}" dt="2020-10-11T09:20:08.915" v="160" actId="26606"/>
          <ac:spMkLst>
            <pc:docMk/>
            <pc:sldMk cId="3641958718" sldId="256"/>
            <ac:spMk id="16" creationId="{7319A1DD-F557-4EC6-8A8C-F7617B4CD678}"/>
          </ac:spMkLst>
        </pc:spChg>
        <pc:spChg chg="add del">
          <ac:chgData name="Sarah Dutton (1903751)" userId="2bfadc68-d786-49a2-9552-4f03cd3e2b16" providerId="ADAL" clId="{C1620241-FC9D-DD4E-A13C-878875F3BE7B}" dt="2020-10-11T09:20:08.915" v="160" actId="26606"/>
          <ac:spMkLst>
            <pc:docMk/>
            <pc:sldMk cId="3641958718" sldId="256"/>
            <ac:spMk id="18" creationId="{C390A367-0330-4E03-9D5F-40308A7975C8}"/>
          </ac:spMkLst>
        </pc:spChg>
        <pc:spChg chg="add del">
          <ac:chgData name="Sarah Dutton (1903751)" userId="2bfadc68-d786-49a2-9552-4f03cd3e2b16" providerId="ADAL" clId="{C1620241-FC9D-DD4E-A13C-878875F3BE7B}" dt="2020-10-11T09:19:48.387" v="150" actId="26606"/>
          <ac:spMkLst>
            <pc:docMk/>
            <pc:sldMk cId="3641958718" sldId="256"/>
            <ac:spMk id="20" creationId="{1DB043B4-68C6-45B9-82AC-A5800EADB8DB}"/>
          </ac:spMkLst>
        </pc:spChg>
        <pc:spChg chg="add del">
          <ac:chgData name="Sarah Dutton (1903751)" userId="2bfadc68-d786-49a2-9552-4f03cd3e2b16" providerId="ADAL" clId="{C1620241-FC9D-DD4E-A13C-878875F3BE7B}" dt="2020-10-11T09:19:48.387" v="150" actId="26606"/>
          <ac:spMkLst>
            <pc:docMk/>
            <pc:sldMk cId="3641958718" sldId="256"/>
            <ac:spMk id="22" creationId="{5337EA23-6703-4C96-9EEB-A408CBDD67BD}"/>
          </ac:spMkLst>
        </pc:spChg>
        <pc:spChg chg="add del">
          <ac:chgData name="Sarah Dutton (1903751)" userId="2bfadc68-d786-49a2-9552-4f03cd3e2b16" providerId="ADAL" clId="{C1620241-FC9D-DD4E-A13C-878875F3BE7B}" dt="2020-10-11T09:16:38.469" v="129" actId="26606"/>
          <ac:spMkLst>
            <pc:docMk/>
            <pc:sldMk cId="3641958718" sldId="256"/>
            <ac:spMk id="23" creationId="{8384DFCF-812D-4D4D-AF17-87CF24095564}"/>
          </ac:spMkLst>
        </pc:spChg>
        <pc:spChg chg="add del">
          <ac:chgData name="Sarah Dutton (1903751)" userId="2bfadc68-d786-49a2-9552-4f03cd3e2b16" providerId="ADAL" clId="{C1620241-FC9D-DD4E-A13C-878875F3BE7B}" dt="2020-10-11T09:21:18.094" v="198" actId="26606"/>
          <ac:spMkLst>
            <pc:docMk/>
            <pc:sldMk cId="3641958718" sldId="256"/>
            <ac:spMk id="24" creationId="{1DB043B4-68C6-45B9-82AC-A5800EADB8DB}"/>
          </ac:spMkLst>
        </pc:spChg>
        <pc:spChg chg="add del">
          <ac:chgData name="Sarah Dutton (1903751)" userId="2bfadc68-d786-49a2-9552-4f03cd3e2b16" providerId="ADAL" clId="{C1620241-FC9D-DD4E-A13C-878875F3BE7B}" dt="2020-10-11T09:16:38.469" v="129" actId="26606"/>
          <ac:spMkLst>
            <pc:docMk/>
            <pc:sldMk cId="3641958718" sldId="256"/>
            <ac:spMk id="25" creationId="{4E5510F6-578F-4795-916E-B4F8271F3DC7}"/>
          </ac:spMkLst>
        </pc:spChg>
        <pc:spChg chg="add del">
          <ac:chgData name="Sarah Dutton (1903751)" userId="2bfadc68-d786-49a2-9552-4f03cd3e2b16" providerId="ADAL" clId="{C1620241-FC9D-DD4E-A13C-878875F3BE7B}" dt="2020-10-11T09:16:42.769" v="131" actId="26606"/>
          <ac:spMkLst>
            <pc:docMk/>
            <pc:sldMk cId="3641958718" sldId="256"/>
            <ac:spMk id="33" creationId="{D33F926C-2613-475D-AEE4-CD7D87D3BA2D}"/>
          </ac:spMkLst>
        </pc:spChg>
        <pc:spChg chg="add del">
          <ac:chgData name="Sarah Dutton (1903751)" userId="2bfadc68-d786-49a2-9552-4f03cd3e2b16" providerId="ADAL" clId="{C1620241-FC9D-DD4E-A13C-878875F3BE7B}" dt="2020-10-11T09:16:42.769" v="131" actId="26606"/>
          <ac:spMkLst>
            <pc:docMk/>
            <pc:sldMk cId="3641958718" sldId="256"/>
            <ac:spMk id="34" creationId="{610334BF-0422-4A9A-BE46-AEB8C348BAC4}"/>
          </ac:spMkLst>
        </pc:spChg>
        <pc:spChg chg="add del">
          <ac:chgData name="Sarah Dutton (1903751)" userId="2bfadc68-d786-49a2-9552-4f03cd3e2b16" providerId="ADAL" clId="{C1620241-FC9D-DD4E-A13C-878875F3BE7B}" dt="2020-10-11T09:16:42.769" v="131" actId="26606"/>
          <ac:spMkLst>
            <pc:docMk/>
            <pc:sldMk cId="3641958718" sldId="256"/>
            <ac:spMk id="35" creationId="{C98F2823-0279-49D8-928D-754B222533EF}"/>
          </ac:spMkLst>
        </pc:spChg>
        <pc:spChg chg="add del">
          <ac:chgData name="Sarah Dutton (1903751)" userId="2bfadc68-d786-49a2-9552-4f03cd3e2b16" providerId="ADAL" clId="{C1620241-FC9D-DD4E-A13C-878875F3BE7B}" dt="2020-10-11T09:16:42.769" v="131" actId="26606"/>
          <ac:spMkLst>
            <pc:docMk/>
            <pc:sldMk cId="3641958718" sldId="256"/>
            <ac:spMk id="36" creationId="{02E45E95-311C-41C7-A882-6E43F0806865}"/>
          </ac:spMkLst>
        </pc:spChg>
        <pc:spChg chg="add del">
          <ac:chgData name="Sarah Dutton (1903751)" userId="2bfadc68-d786-49a2-9552-4f03cd3e2b16" providerId="ADAL" clId="{C1620241-FC9D-DD4E-A13C-878875F3BE7B}" dt="2020-10-11T09:16:42.769" v="131" actId="26606"/>
          <ac:spMkLst>
            <pc:docMk/>
            <pc:sldMk cId="3641958718" sldId="256"/>
            <ac:spMk id="37" creationId="{B7299D5D-ECC5-41EB-B830-C3A35FB35516}"/>
          </ac:spMkLst>
        </pc:spChg>
        <pc:spChg chg="add del">
          <ac:chgData name="Sarah Dutton (1903751)" userId="2bfadc68-d786-49a2-9552-4f03cd3e2b16" providerId="ADAL" clId="{C1620241-FC9D-DD4E-A13C-878875F3BE7B}" dt="2020-10-11T09:16:42.769" v="131" actId="26606"/>
          <ac:spMkLst>
            <pc:docMk/>
            <pc:sldMk cId="3641958718" sldId="256"/>
            <ac:spMk id="38" creationId="{88C91735-5EFE-44D1-8CC6-FDF0D11B6F5D}"/>
          </ac:spMkLst>
        </pc:spChg>
        <pc:spChg chg="add del">
          <ac:chgData name="Sarah Dutton (1903751)" userId="2bfadc68-d786-49a2-9552-4f03cd3e2b16" providerId="ADAL" clId="{C1620241-FC9D-DD4E-A13C-878875F3BE7B}" dt="2020-10-11T09:21:18.094" v="198" actId="26606"/>
          <ac:spMkLst>
            <pc:docMk/>
            <pc:sldMk cId="3641958718" sldId="256"/>
            <ac:spMk id="39" creationId="{41AC6C06-99FE-4BA1-BC82-8406A424CD67}"/>
          </ac:spMkLst>
        </pc:spChg>
        <pc:spChg chg="add del">
          <ac:chgData name="Sarah Dutton (1903751)" userId="2bfadc68-d786-49a2-9552-4f03cd3e2b16" providerId="ADAL" clId="{C1620241-FC9D-DD4E-A13C-878875F3BE7B}" dt="2020-10-11T09:16:48.260" v="133" actId="26606"/>
          <ac:spMkLst>
            <pc:docMk/>
            <pc:sldMk cId="3641958718" sldId="256"/>
            <ac:spMk id="40" creationId="{8A95209C-5275-4E15-8EA7-7F42980ABF2D}"/>
          </ac:spMkLst>
        </pc:spChg>
        <pc:spChg chg="add del">
          <ac:chgData name="Sarah Dutton (1903751)" userId="2bfadc68-d786-49a2-9552-4f03cd3e2b16" providerId="ADAL" clId="{C1620241-FC9D-DD4E-A13C-878875F3BE7B}" dt="2020-10-11T09:16:48.260" v="133" actId="26606"/>
          <ac:spMkLst>
            <pc:docMk/>
            <pc:sldMk cId="3641958718" sldId="256"/>
            <ac:spMk id="41" creationId="{4F2ED431-E304-4FF0-9F4E-032783C9D612}"/>
          </ac:spMkLst>
        </pc:spChg>
        <pc:spChg chg="add del">
          <ac:chgData name="Sarah Dutton (1903751)" userId="2bfadc68-d786-49a2-9552-4f03cd3e2b16" providerId="ADAL" clId="{C1620241-FC9D-DD4E-A13C-878875F3BE7B}" dt="2020-10-11T09:16:48.260" v="133" actId="26606"/>
          <ac:spMkLst>
            <pc:docMk/>
            <pc:sldMk cId="3641958718" sldId="256"/>
            <ac:spMk id="42" creationId="{4E87FCFB-2CCE-460D-B3DD-557C8BD1B94A}"/>
          </ac:spMkLst>
        </pc:spChg>
        <pc:spChg chg="add del">
          <ac:chgData name="Sarah Dutton (1903751)" userId="2bfadc68-d786-49a2-9552-4f03cd3e2b16" providerId="ADAL" clId="{C1620241-FC9D-DD4E-A13C-878875F3BE7B}" dt="2020-10-11T09:21:18.094" v="198" actId="26606"/>
          <ac:spMkLst>
            <pc:docMk/>
            <pc:sldMk cId="3641958718" sldId="256"/>
            <ac:spMk id="43" creationId="{7AEC842D-C905-4DEA-B1C3-CA51995C572A}"/>
          </ac:spMkLst>
        </pc:spChg>
        <pc:spChg chg="add del">
          <ac:chgData name="Sarah Dutton (1903751)" userId="2bfadc68-d786-49a2-9552-4f03cd3e2b16" providerId="ADAL" clId="{C1620241-FC9D-DD4E-A13C-878875F3BE7B}" dt="2020-10-11T09:16:57.558" v="135" actId="26606"/>
          <ac:spMkLst>
            <pc:docMk/>
            <pc:sldMk cId="3641958718" sldId="256"/>
            <ac:spMk id="44" creationId="{6CCA5F87-1D1E-45CB-8D83-FC7EEFAD9935}"/>
          </ac:spMkLst>
        </pc:spChg>
        <pc:spChg chg="add del">
          <ac:chgData name="Sarah Dutton (1903751)" userId="2bfadc68-d786-49a2-9552-4f03cd3e2b16" providerId="ADAL" clId="{C1620241-FC9D-DD4E-A13C-878875F3BE7B}" dt="2020-10-11T09:16:57.558" v="135" actId="26606"/>
          <ac:spMkLst>
            <pc:docMk/>
            <pc:sldMk cId="3641958718" sldId="256"/>
            <ac:spMk id="45" creationId="{7CCFC2C6-6238-4A2F-93DE-2ADF74AF635E}"/>
          </ac:spMkLst>
        </pc:spChg>
        <pc:spChg chg="add del">
          <ac:chgData name="Sarah Dutton (1903751)" userId="2bfadc68-d786-49a2-9552-4f03cd3e2b16" providerId="ADAL" clId="{C1620241-FC9D-DD4E-A13C-878875F3BE7B}" dt="2020-10-11T09:16:57.558" v="135" actId="26606"/>
          <ac:spMkLst>
            <pc:docMk/>
            <pc:sldMk cId="3641958718" sldId="256"/>
            <ac:spMk id="46" creationId="{AF2F604E-43BE-4DC3-B983-E071523364F8}"/>
          </ac:spMkLst>
        </pc:spChg>
        <pc:spChg chg="add del">
          <ac:chgData name="Sarah Dutton (1903751)" userId="2bfadc68-d786-49a2-9552-4f03cd3e2b16" providerId="ADAL" clId="{C1620241-FC9D-DD4E-A13C-878875F3BE7B}" dt="2020-10-11T09:16:57.558" v="135" actId="26606"/>
          <ac:spMkLst>
            <pc:docMk/>
            <pc:sldMk cId="3641958718" sldId="256"/>
            <ac:spMk id="47" creationId="{08C9B587-E65E-4B52-B37C-ABEBB6E87928}"/>
          </ac:spMkLst>
        </pc:spChg>
        <pc:spChg chg="add del">
          <ac:chgData name="Sarah Dutton (1903751)" userId="2bfadc68-d786-49a2-9552-4f03cd3e2b16" providerId="ADAL" clId="{C1620241-FC9D-DD4E-A13C-878875F3BE7B}" dt="2020-10-11T09:22:03.936" v="200" actId="26606"/>
          <ac:spMkLst>
            <pc:docMk/>
            <pc:sldMk cId="3641958718" sldId="256"/>
            <ac:spMk id="48" creationId="{CE3C5560-7A9C-489F-9148-18C5E1D0F0B2}"/>
          </ac:spMkLst>
        </pc:spChg>
        <pc:spChg chg="add del">
          <ac:chgData name="Sarah Dutton (1903751)" userId="2bfadc68-d786-49a2-9552-4f03cd3e2b16" providerId="ADAL" clId="{C1620241-FC9D-DD4E-A13C-878875F3BE7B}" dt="2020-10-11T09:22:03.936" v="200" actId="26606"/>
          <ac:spMkLst>
            <pc:docMk/>
            <pc:sldMk cId="3641958718" sldId="256"/>
            <ac:spMk id="49" creationId="{C5CB530E-515E-412C-9DF1-5F8FFBD6F383}"/>
          </ac:spMkLst>
        </pc:spChg>
        <pc:spChg chg="add del">
          <ac:chgData name="Sarah Dutton (1903751)" userId="2bfadc68-d786-49a2-9552-4f03cd3e2b16" providerId="ADAL" clId="{C1620241-FC9D-DD4E-A13C-878875F3BE7B}" dt="2020-10-11T09:22:03.936" v="200" actId="26606"/>
          <ac:spMkLst>
            <pc:docMk/>
            <pc:sldMk cId="3641958718" sldId="256"/>
            <ac:spMk id="50" creationId="{712D4376-A578-4FF1-94FC-245E7A6A489F}"/>
          </ac:spMkLst>
        </pc:spChg>
        <pc:spChg chg="add del">
          <ac:chgData name="Sarah Dutton (1903751)" userId="2bfadc68-d786-49a2-9552-4f03cd3e2b16" providerId="ADAL" clId="{C1620241-FC9D-DD4E-A13C-878875F3BE7B}" dt="2020-10-11T09:22:03.936" v="200" actId="26606"/>
          <ac:spMkLst>
            <pc:docMk/>
            <pc:sldMk cId="3641958718" sldId="256"/>
            <ac:spMk id="51" creationId="{AEA7509D-F04F-40CB-A0B3-EEF16499CC9F}"/>
          </ac:spMkLst>
        </pc:spChg>
        <pc:spChg chg="add del">
          <ac:chgData name="Sarah Dutton (1903751)" userId="2bfadc68-d786-49a2-9552-4f03cd3e2b16" providerId="ADAL" clId="{C1620241-FC9D-DD4E-A13C-878875F3BE7B}" dt="2020-10-11T09:17:31.132" v="137" actId="26606"/>
          <ac:spMkLst>
            <pc:docMk/>
            <pc:sldMk cId="3641958718" sldId="256"/>
            <ac:spMk id="54" creationId="{81BC67A1-175E-439E-85E2-88911C119814}"/>
          </ac:spMkLst>
        </pc:spChg>
        <pc:spChg chg="add del">
          <ac:chgData name="Sarah Dutton (1903751)" userId="2bfadc68-d786-49a2-9552-4f03cd3e2b16" providerId="ADAL" clId="{C1620241-FC9D-DD4E-A13C-878875F3BE7B}" dt="2020-10-11T09:17:31.132" v="137" actId="26606"/>
          <ac:spMkLst>
            <pc:docMk/>
            <pc:sldMk cId="3641958718" sldId="256"/>
            <ac:spMk id="65" creationId="{94A7B82C-30F1-42B4-BE36-3DB42DD517D1}"/>
          </ac:spMkLst>
        </pc:spChg>
        <pc:spChg chg="add del">
          <ac:chgData name="Sarah Dutton (1903751)" userId="2bfadc68-d786-49a2-9552-4f03cd3e2b16" providerId="ADAL" clId="{C1620241-FC9D-DD4E-A13C-878875F3BE7B}" dt="2020-10-11T09:17:31.132" v="137" actId="26606"/>
          <ac:spMkLst>
            <pc:docMk/>
            <pc:sldMk cId="3641958718" sldId="256"/>
            <ac:spMk id="69" creationId="{43CA1578-CEEB-41BB-8068-C0DA02C36C52}"/>
          </ac:spMkLst>
        </pc:spChg>
        <pc:spChg chg="add del">
          <ac:chgData name="Sarah Dutton (1903751)" userId="2bfadc68-d786-49a2-9552-4f03cd3e2b16" providerId="ADAL" clId="{C1620241-FC9D-DD4E-A13C-878875F3BE7B}" dt="2020-10-11T09:17:35.426" v="139" actId="26606"/>
          <ac:spMkLst>
            <pc:docMk/>
            <pc:sldMk cId="3641958718" sldId="256"/>
            <ac:spMk id="86" creationId="{8384DFCF-812D-4D4D-AF17-87CF24095564}"/>
          </ac:spMkLst>
        </pc:spChg>
        <pc:spChg chg="add del">
          <ac:chgData name="Sarah Dutton (1903751)" userId="2bfadc68-d786-49a2-9552-4f03cd3e2b16" providerId="ADAL" clId="{C1620241-FC9D-DD4E-A13C-878875F3BE7B}" dt="2020-10-11T09:17:35.426" v="139" actId="26606"/>
          <ac:spMkLst>
            <pc:docMk/>
            <pc:sldMk cId="3641958718" sldId="256"/>
            <ac:spMk id="87" creationId="{4E5510F6-578F-4795-916E-B4F8271F3DC7}"/>
          </ac:spMkLst>
        </pc:spChg>
        <pc:spChg chg="add del">
          <ac:chgData name="Sarah Dutton (1903751)" userId="2bfadc68-d786-49a2-9552-4f03cd3e2b16" providerId="ADAL" clId="{C1620241-FC9D-DD4E-A13C-878875F3BE7B}" dt="2020-10-11T09:17:54.057" v="141" actId="26606"/>
          <ac:spMkLst>
            <pc:docMk/>
            <pc:sldMk cId="3641958718" sldId="256"/>
            <ac:spMk id="92" creationId="{8A95209C-5275-4E15-8EA7-7F42980ABF2D}"/>
          </ac:spMkLst>
        </pc:spChg>
        <pc:spChg chg="add del">
          <ac:chgData name="Sarah Dutton (1903751)" userId="2bfadc68-d786-49a2-9552-4f03cd3e2b16" providerId="ADAL" clId="{C1620241-FC9D-DD4E-A13C-878875F3BE7B}" dt="2020-10-11T09:17:54.057" v="141" actId="26606"/>
          <ac:spMkLst>
            <pc:docMk/>
            <pc:sldMk cId="3641958718" sldId="256"/>
            <ac:spMk id="93" creationId="{4F2ED431-E304-4FF0-9F4E-032783C9D612}"/>
          </ac:spMkLst>
        </pc:spChg>
        <pc:spChg chg="add del">
          <ac:chgData name="Sarah Dutton (1903751)" userId="2bfadc68-d786-49a2-9552-4f03cd3e2b16" providerId="ADAL" clId="{C1620241-FC9D-DD4E-A13C-878875F3BE7B}" dt="2020-10-11T09:17:54.057" v="141" actId="26606"/>
          <ac:spMkLst>
            <pc:docMk/>
            <pc:sldMk cId="3641958718" sldId="256"/>
            <ac:spMk id="94" creationId="{4E87FCFB-2CCE-460D-B3DD-557C8BD1B94A}"/>
          </ac:spMkLst>
        </pc:spChg>
        <pc:spChg chg="add del">
          <ac:chgData name="Sarah Dutton (1903751)" userId="2bfadc68-d786-49a2-9552-4f03cd3e2b16" providerId="ADAL" clId="{C1620241-FC9D-DD4E-A13C-878875F3BE7B}" dt="2020-10-11T09:22:09.715" v="202" actId="26606"/>
          <ac:spMkLst>
            <pc:docMk/>
            <pc:sldMk cId="3641958718" sldId="256"/>
            <ac:spMk id="95" creationId="{D6F5F07B-A917-442C-82D5-5719737E9E68}"/>
          </ac:spMkLst>
        </pc:spChg>
        <pc:spChg chg="add del">
          <ac:chgData name="Sarah Dutton (1903751)" userId="2bfadc68-d786-49a2-9552-4f03cd3e2b16" providerId="ADAL" clId="{C1620241-FC9D-DD4E-A13C-878875F3BE7B}" dt="2020-10-11T09:19:56.494" v="154" actId="26606"/>
          <ac:spMkLst>
            <pc:docMk/>
            <pc:sldMk cId="3641958718" sldId="256"/>
            <ac:spMk id="96" creationId="{D4DCA362-CEAA-4588-881C-D36A1C9B1DC7}"/>
          </ac:spMkLst>
        </pc:spChg>
        <pc:spChg chg="add del">
          <ac:chgData name="Sarah Dutton (1903751)" userId="2bfadc68-d786-49a2-9552-4f03cd3e2b16" providerId="ADAL" clId="{C1620241-FC9D-DD4E-A13C-878875F3BE7B}" dt="2020-10-11T09:19:56.494" v="154" actId="26606"/>
          <ac:spMkLst>
            <pc:docMk/>
            <pc:sldMk cId="3641958718" sldId="256"/>
            <ac:spMk id="97" creationId="{D7A68C44-338D-4957-B314-3BB915BD615E}"/>
          </ac:spMkLst>
        </pc:spChg>
        <pc:spChg chg="add del">
          <ac:chgData name="Sarah Dutton (1903751)" userId="2bfadc68-d786-49a2-9552-4f03cd3e2b16" providerId="ADAL" clId="{C1620241-FC9D-DD4E-A13C-878875F3BE7B}" dt="2020-10-11T09:22:09.715" v="202" actId="26606"/>
          <ac:spMkLst>
            <pc:docMk/>
            <pc:sldMk cId="3641958718" sldId="256"/>
            <ac:spMk id="99" creationId="{B7E0C296-2B1B-4589-84EA-239D878496D5}"/>
          </ac:spMkLst>
        </pc:spChg>
        <pc:spChg chg="add del mod">
          <ac:chgData name="Sarah Dutton (1903751)" userId="2bfadc68-d786-49a2-9552-4f03cd3e2b16" providerId="ADAL" clId="{C1620241-FC9D-DD4E-A13C-878875F3BE7B}" dt="2020-10-11T09:32:02.795" v="215" actId="33987"/>
          <ac:spMkLst>
            <pc:docMk/>
            <pc:sldMk cId="3641958718" sldId="256"/>
            <ac:spMk id="155" creationId="{23228AF0-F2E6-9D41-813D-9A31BA87E9E1}"/>
          </ac:spMkLst>
        </pc:spChg>
        <pc:spChg chg="add del">
          <ac:chgData name="Sarah Dutton (1903751)" userId="2bfadc68-d786-49a2-9552-4f03cd3e2b16" providerId="ADAL" clId="{C1620241-FC9D-DD4E-A13C-878875F3BE7B}" dt="2020-10-11T09:22:14.518" v="204" actId="26606"/>
          <ac:spMkLst>
            <pc:docMk/>
            <pc:sldMk cId="3641958718" sldId="256"/>
            <ac:spMk id="156" creationId="{F1174801-1395-44C5-9B00-CCAC45C056E7}"/>
          </ac:spMkLst>
        </pc:spChg>
        <pc:spChg chg="add del">
          <ac:chgData name="Sarah Dutton (1903751)" userId="2bfadc68-d786-49a2-9552-4f03cd3e2b16" providerId="ADAL" clId="{C1620241-FC9D-DD4E-A13C-878875F3BE7B}" dt="2020-10-11T09:22:14.518" v="204" actId="26606"/>
          <ac:spMkLst>
            <pc:docMk/>
            <pc:sldMk cId="3641958718" sldId="256"/>
            <ac:spMk id="157" creationId="{996DFAFB-BCE1-4BEC-82FB-D574234DEF0A}"/>
          </ac:spMkLst>
        </pc:spChg>
        <pc:spChg chg="add del">
          <ac:chgData name="Sarah Dutton (1903751)" userId="2bfadc68-d786-49a2-9552-4f03cd3e2b16" providerId="ADAL" clId="{C1620241-FC9D-DD4E-A13C-878875F3BE7B}" dt="2020-10-11T09:22:14.518" v="204" actId="26606"/>
          <ac:spMkLst>
            <pc:docMk/>
            <pc:sldMk cId="3641958718" sldId="256"/>
            <ac:spMk id="158" creationId="{60E728E6-A07E-4A6C-AB92-D56E1402F61A}"/>
          </ac:spMkLst>
        </pc:spChg>
        <pc:spChg chg="add del">
          <ac:chgData name="Sarah Dutton (1903751)" userId="2bfadc68-d786-49a2-9552-4f03cd3e2b16" providerId="ADAL" clId="{C1620241-FC9D-DD4E-A13C-878875F3BE7B}" dt="2020-10-11T09:30:41.857" v="209" actId="26606"/>
          <ac:spMkLst>
            <pc:docMk/>
            <pc:sldMk cId="3641958718" sldId="256"/>
            <ac:spMk id="182" creationId="{CE3C5560-7A9C-489F-9148-18C5E1D0F0B2}"/>
          </ac:spMkLst>
        </pc:spChg>
        <pc:spChg chg="add del">
          <ac:chgData name="Sarah Dutton (1903751)" userId="2bfadc68-d786-49a2-9552-4f03cd3e2b16" providerId="ADAL" clId="{C1620241-FC9D-DD4E-A13C-878875F3BE7B}" dt="2020-10-11T09:30:41.857" v="209" actId="26606"/>
          <ac:spMkLst>
            <pc:docMk/>
            <pc:sldMk cId="3641958718" sldId="256"/>
            <ac:spMk id="183" creationId="{C5CB530E-515E-412C-9DF1-5F8FFBD6F383}"/>
          </ac:spMkLst>
        </pc:spChg>
        <pc:spChg chg="add del">
          <ac:chgData name="Sarah Dutton (1903751)" userId="2bfadc68-d786-49a2-9552-4f03cd3e2b16" providerId="ADAL" clId="{C1620241-FC9D-DD4E-A13C-878875F3BE7B}" dt="2020-10-11T09:30:41.857" v="209" actId="26606"/>
          <ac:spMkLst>
            <pc:docMk/>
            <pc:sldMk cId="3641958718" sldId="256"/>
            <ac:spMk id="184" creationId="{712D4376-A578-4FF1-94FC-245E7A6A489F}"/>
          </ac:spMkLst>
        </pc:spChg>
        <pc:spChg chg="add del">
          <ac:chgData name="Sarah Dutton (1903751)" userId="2bfadc68-d786-49a2-9552-4f03cd3e2b16" providerId="ADAL" clId="{C1620241-FC9D-DD4E-A13C-878875F3BE7B}" dt="2020-10-11T09:30:41.857" v="209" actId="26606"/>
          <ac:spMkLst>
            <pc:docMk/>
            <pc:sldMk cId="3641958718" sldId="256"/>
            <ac:spMk id="185" creationId="{AEA7509D-F04F-40CB-A0B3-EEF16499CC9F}"/>
          </ac:spMkLst>
        </pc:spChg>
        <pc:spChg chg="add del">
          <ac:chgData name="Sarah Dutton (1903751)" userId="2bfadc68-d786-49a2-9552-4f03cd3e2b16" providerId="ADAL" clId="{C1620241-FC9D-DD4E-A13C-878875F3BE7B}" dt="2020-10-11T09:30:41.839" v="208" actId="26606"/>
          <ac:spMkLst>
            <pc:docMk/>
            <pc:sldMk cId="3641958718" sldId="256"/>
            <ac:spMk id="195" creationId="{0671A8AE-40A1-4631-A6B8-581AFF065482}"/>
          </ac:spMkLst>
        </pc:spChg>
        <pc:spChg chg="add del">
          <ac:chgData name="Sarah Dutton (1903751)" userId="2bfadc68-d786-49a2-9552-4f03cd3e2b16" providerId="ADAL" clId="{C1620241-FC9D-DD4E-A13C-878875F3BE7B}" dt="2020-10-11T09:30:41.839" v="208" actId="26606"/>
          <ac:spMkLst>
            <pc:docMk/>
            <pc:sldMk cId="3641958718" sldId="256"/>
            <ac:spMk id="197" creationId="{A44CD100-6267-4E62-AA64-2182A3A6A1C0}"/>
          </ac:spMkLst>
        </pc:spChg>
        <pc:spChg chg="add del">
          <ac:chgData name="Sarah Dutton (1903751)" userId="2bfadc68-d786-49a2-9552-4f03cd3e2b16" providerId="ADAL" clId="{C1620241-FC9D-DD4E-A13C-878875F3BE7B}" dt="2020-10-11T09:31:06.510" v="210" actId="26606"/>
          <ac:spMkLst>
            <pc:docMk/>
            <pc:sldMk cId="3641958718" sldId="256"/>
            <ac:spMk id="199" creationId="{712D4376-A578-4FF1-94FC-245E7A6A489F}"/>
          </ac:spMkLst>
        </pc:spChg>
        <pc:spChg chg="add del">
          <ac:chgData name="Sarah Dutton (1903751)" userId="2bfadc68-d786-49a2-9552-4f03cd3e2b16" providerId="ADAL" clId="{C1620241-FC9D-DD4E-A13C-878875F3BE7B}" dt="2020-10-11T09:31:06.510" v="210" actId="26606"/>
          <ac:spMkLst>
            <pc:docMk/>
            <pc:sldMk cId="3641958718" sldId="256"/>
            <ac:spMk id="200" creationId="{D9FB580A-BA0E-4D5E-90F4-C42767A78389}"/>
          </ac:spMkLst>
        </pc:spChg>
        <pc:spChg chg="add del">
          <ac:chgData name="Sarah Dutton (1903751)" userId="2bfadc68-d786-49a2-9552-4f03cd3e2b16" providerId="ADAL" clId="{C1620241-FC9D-DD4E-A13C-878875F3BE7B}" dt="2020-10-11T09:31:06.510" v="210" actId="26606"/>
          <ac:spMkLst>
            <pc:docMk/>
            <pc:sldMk cId="3641958718" sldId="256"/>
            <ac:spMk id="201" creationId="{AEA7509D-F04F-40CB-A0B3-EEF16499CC9F}"/>
          </ac:spMkLst>
        </pc:spChg>
        <pc:spChg chg="add del">
          <ac:chgData name="Sarah Dutton (1903751)" userId="2bfadc68-d786-49a2-9552-4f03cd3e2b16" providerId="ADAL" clId="{C1620241-FC9D-DD4E-A13C-878875F3BE7B}" dt="2020-10-11T09:31:06.510" v="210" actId="26606"/>
          <ac:spMkLst>
            <pc:docMk/>
            <pc:sldMk cId="3641958718" sldId="256"/>
            <ac:spMk id="202" creationId="{C5CB530E-515E-412C-9DF1-5F8FFBD6F383}"/>
          </ac:spMkLst>
        </pc:spChg>
        <pc:spChg chg="add del">
          <ac:chgData name="Sarah Dutton (1903751)" userId="2bfadc68-d786-49a2-9552-4f03cd3e2b16" providerId="ADAL" clId="{C1620241-FC9D-DD4E-A13C-878875F3BE7B}" dt="2020-10-11T09:51:40.742" v="229"/>
          <ac:spMkLst>
            <pc:docMk/>
            <pc:sldMk cId="3641958718" sldId="256"/>
            <ac:spMk id="207" creationId="{158B3569-73B2-4D05-8E95-886A6EE17F1F}"/>
          </ac:spMkLst>
        </pc:spChg>
        <pc:spChg chg="add del">
          <ac:chgData name="Sarah Dutton (1903751)" userId="2bfadc68-d786-49a2-9552-4f03cd3e2b16" providerId="ADAL" clId="{C1620241-FC9D-DD4E-A13C-878875F3BE7B}" dt="2020-10-11T09:51:40.742" v="229"/>
          <ac:spMkLst>
            <pc:docMk/>
            <pc:sldMk cId="3641958718" sldId="256"/>
            <ac:spMk id="209" creationId="{B71758F4-3F46-45DA-8AC5-4E508DA080BA}"/>
          </ac:spMkLst>
        </pc:spChg>
        <pc:spChg chg="add del">
          <ac:chgData name="Sarah Dutton (1903751)" userId="2bfadc68-d786-49a2-9552-4f03cd3e2b16" providerId="ADAL" clId="{C1620241-FC9D-DD4E-A13C-878875F3BE7B}" dt="2020-10-11T09:51:40.742" v="229"/>
          <ac:spMkLst>
            <pc:docMk/>
            <pc:sldMk cId="3641958718" sldId="256"/>
            <ac:spMk id="211" creationId="{8550FED7-7C32-42BB-98DB-30272A6331A9}"/>
          </ac:spMkLst>
        </pc:spChg>
        <pc:spChg chg="add del">
          <ac:chgData name="Sarah Dutton (1903751)" userId="2bfadc68-d786-49a2-9552-4f03cd3e2b16" providerId="ADAL" clId="{C1620241-FC9D-DD4E-A13C-878875F3BE7B}" dt="2020-10-11T09:51:40.742" v="229"/>
          <ac:spMkLst>
            <pc:docMk/>
            <pc:sldMk cId="3641958718" sldId="256"/>
            <ac:spMk id="213" creationId="{8D61482F-F3C5-4D66-8C5D-C6BBE3E1275C}"/>
          </ac:spMkLst>
        </pc:spChg>
        <pc:grpChg chg="add del">
          <ac:chgData name="Sarah Dutton (1903751)" userId="2bfadc68-d786-49a2-9552-4f03cd3e2b16" providerId="ADAL" clId="{C1620241-FC9D-DD4E-A13C-878875F3BE7B}" dt="2020-10-11T09:21:18.094" v="198" actId="26606"/>
          <ac:grpSpMkLst>
            <pc:docMk/>
            <pc:sldMk cId="3641958718" sldId="256"/>
            <ac:grpSpMk id="26" creationId="{4592A8CB-0B0A-43A5-86F4-712B0C469671}"/>
          </ac:grpSpMkLst>
        </pc:grpChg>
        <pc:grpChg chg="add del">
          <ac:chgData name="Sarah Dutton (1903751)" userId="2bfadc68-d786-49a2-9552-4f03cd3e2b16" providerId="ADAL" clId="{C1620241-FC9D-DD4E-A13C-878875F3BE7B}" dt="2020-10-11T09:17:31.132" v="137" actId="26606"/>
          <ac:grpSpMkLst>
            <pc:docMk/>
            <pc:sldMk cId="3641958718" sldId="256"/>
            <ac:grpSpMk id="55" creationId="{A5761FD8-9CFD-4F5A-AB69-F179306BCD09}"/>
          </ac:grpSpMkLst>
        </pc:grpChg>
        <pc:grpChg chg="add del">
          <ac:chgData name="Sarah Dutton (1903751)" userId="2bfadc68-d786-49a2-9552-4f03cd3e2b16" providerId="ADAL" clId="{C1620241-FC9D-DD4E-A13C-878875F3BE7B}" dt="2020-10-11T09:17:31.132" v="137" actId="26606"/>
          <ac:grpSpMkLst>
            <pc:docMk/>
            <pc:sldMk cId="3641958718" sldId="256"/>
            <ac:grpSpMk id="66" creationId="{361195DA-BFB4-4917-BAFD-7D3D669EFA86}"/>
          </ac:grpSpMkLst>
        </pc:grpChg>
        <pc:grpChg chg="add del">
          <ac:chgData name="Sarah Dutton (1903751)" userId="2bfadc68-d786-49a2-9552-4f03cd3e2b16" providerId="ADAL" clId="{C1620241-FC9D-DD4E-A13C-878875F3BE7B}" dt="2020-10-11T09:17:31.132" v="137" actId="26606"/>
          <ac:grpSpMkLst>
            <pc:docMk/>
            <pc:sldMk cId="3641958718" sldId="256"/>
            <ac:grpSpMk id="70" creationId="{7DF11618-754F-4C58-94AD-F7AA3530D6AF}"/>
          </ac:grpSpMkLst>
        </pc:grpChg>
        <pc:grpChg chg="add del">
          <ac:chgData name="Sarah Dutton (1903751)" userId="2bfadc68-d786-49a2-9552-4f03cd3e2b16" providerId="ADAL" clId="{C1620241-FC9D-DD4E-A13C-878875F3BE7B}" dt="2020-10-11T09:22:09.715" v="202" actId="26606"/>
          <ac:grpSpMkLst>
            <pc:docMk/>
            <pc:sldMk cId="3641958718" sldId="256"/>
            <ac:grpSpMk id="100" creationId="{3CDD339A-0D5C-435F-B70C-6498DB974BEE}"/>
          </ac:grpSpMkLst>
        </pc:grpChg>
        <pc:grpChg chg="add del">
          <ac:chgData name="Sarah Dutton (1903751)" userId="2bfadc68-d786-49a2-9552-4f03cd3e2b16" providerId="ADAL" clId="{C1620241-FC9D-DD4E-A13C-878875F3BE7B}" dt="2020-10-11T09:22:14.518" v="204" actId="26606"/>
          <ac:grpSpMkLst>
            <pc:docMk/>
            <pc:sldMk cId="3641958718" sldId="256"/>
            <ac:grpSpMk id="160" creationId="{18579DB9-24B0-487B-81E3-8D02AD5F8C81}"/>
          </ac:grpSpMkLst>
        </pc:grpChg>
        <pc:grpChg chg="add del">
          <ac:chgData name="Sarah Dutton (1903751)" userId="2bfadc68-d786-49a2-9552-4f03cd3e2b16" providerId="ADAL" clId="{C1620241-FC9D-DD4E-A13C-878875F3BE7B}" dt="2020-10-11T09:22:14.518" v="204" actId="26606"/>
          <ac:grpSpMkLst>
            <pc:docMk/>
            <pc:sldMk cId="3641958718" sldId="256"/>
            <ac:grpSpMk id="168" creationId="{5C0E6139-8A19-4905-87E2-E547D7B7F1AF}"/>
          </ac:grpSpMkLst>
        </pc:grpChg>
        <pc:grpChg chg="add del">
          <ac:chgData name="Sarah Dutton (1903751)" userId="2bfadc68-d786-49a2-9552-4f03cd3e2b16" providerId="ADAL" clId="{C1620241-FC9D-DD4E-A13C-878875F3BE7B}" dt="2020-10-11T09:22:14.518" v="204" actId="26606"/>
          <ac:grpSpMkLst>
            <pc:docMk/>
            <pc:sldMk cId="3641958718" sldId="256"/>
            <ac:grpSpMk id="171" creationId="{8F281804-17FE-49B9-9065-1A44CD473CAE}"/>
          </ac:grpSpMkLst>
        </pc:grpChg>
        <pc:picChg chg="add del">
          <ac:chgData name="Sarah Dutton (1903751)" userId="2bfadc68-d786-49a2-9552-4f03cd3e2b16" providerId="ADAL" clId="{C1620241-FC9D-DD4E-A13C-878875F3BE7B}" dt="2020-10-11T09:11:24.629" v="97" actId="26606"/>
          <ac:picMkLst>
            <pc:docMk/>
            <pc:sldMk cId="3641958718" sldId="256"/>
            <ac:picMk id="4" creationId="{6F823991-AA6A-4A2F-9288-F5CA35A00B6C}"/>
          </ac:picMkLst>
        </pc:picChg>
        <pc:picChg chg="add del">
          <ac:chgData name="Sarah Dutton (1903751)" userId="2bfadc68-d786-49a2-9552-4f03cd3e2b16" providerId="ADAL" clId="{C1620241-FC9D-DD4E-A13C-878875F3BE7B}" dt="2020-10-11T09:21:12.836" v="196" actId="26606"/>
          <ac:picMkLst>
            <pc:docMk/>
            <pc:sldMk cId="3641958718" sldId="256"/>
            <ac:picMk id="12" creationId="{C39ADB8F-D187-49D7-BDCF-C1B6DC727068}"/>
          </ac:picMkLst>
        </pc:picChg>
        <pc:picChg chg="add del">
          <ac:chgData name="Sarah Dutton (1903751)" userId="2bfadc68-d786-49a2-9552-4f03cd3e2b16" providerId="ADAL" clId="{C1620241-FC9D-DD4E-A13C-878875F3BE7B}" dt="2020-10-11T09:21:12.836" v="196" actId="26606"/>
          <ac:picMkLst>
            <pc:docMk/>
            <pc:sldMk cId="3641958718" sldId="256"/>
            <ac:picMk id="14" creationId="{FA265E84-732C-43B4-A643-B3F5D41AC2D2}"/>
          </ac:picMkLst>
        </pc:picChg>
        <pc:picChg chg="add del mod ord">
          <ac:chgData name="Sarah Dutton (1903751)" userId="2bfadc68-d786-49a2-9552-4f03cd3e2b16" providerId="ADAL" clId="{C1620241-FC9D-DD4E-A13C-878875F3BE7B}" dt="2020-10-11T09:20:08.915" v="160" actId="26606"/>
          <ac:picMkLst>
            <pc:docMk/>
            <pc:sldMk cId="3641958718" sldId="256"/>
            <ac:picMk id="15" creationId="{9D39D70F-AFD6-4567-9B09-041061B317AE}"/>
          </ac:picMkLst>
        </pc:picChg>
        <pc:picChg chg="add del">
          <ac:chgData name="Sarah Dutton (1903751)" userId="2bfadc68-d786-49a2-9552-4f03cd3e2b16" providerId="ADAL" clId="{C1620241-FC9D-DD4E-A13C-878875F3BE7B}" dt="2020-10-11T09:21:12.836" v="196" actId="26606"/>
          <ac:picMkLst>
            <pc:docMk/>
            <pc:sldMk cId="3641958718" sldId="256"/>
            <ac:picMk id="19" creationId="{508BEF50-7B1E-49A4-BC19-5F4F1D755E64}"/>
          </ac:picMkLst>
        </pc:picChg>
        <pc:picChg chg="add del">
          <ac:chgData name="Sarah Dutton (1903751)" userId="2bfadc68-d786-49a2-9552-4f03cd3e2b16" providerId="ADAL" clId="{C1620241-FC9D-DD4E-A13C-878875F3BE7B}" dt="2020-10-11T09:21:12.836" v="196" actId="26606"/>
          <ac:picMkLst>
            <pc:docMk/>
            <pc:sldMk cId="3641958718" sldId="256"/>
            <ac:picMk id="21" creationId="{3FBAD350-5664-4811-A208-657FB882D350}"/>
          </ac:picMkLst>
        </pc:picChg>
        <pc:picChg chg="add del">
          <ac:chgData name="Sarah Dutton (1903751)" userId="2bfadc68-d786-49a2-9552-4f03cd3e2b16" providerId="ADAL" clId="{C1620241-FC9D-DD4E-A13C-878875F3BE7B}" dt="2020-10-11T09:21:18.094" v="198" actId="26606"/>
          <ac:picMkLst>
            <pc:docMk/>
            <pc:sldMk cId="3641958718" sldId="256"/>
            <ac:picMk id="32" creationId="{FA86850B-F89D-4B18-B30C-2E7B90678F61}"/>
          </ac:picMkLst>
        </pc:picChg>
        <pc:picChg chg="add del">
          <ac:chgData name="Sarah Dutton (1903751)" userId="2bfadc68-d786-49a2-9552-4f03cd3e2b16" providerId="ADAL" clId="{C1620241-FC9D-DD4E-A13C-878875F3BE7B}" dt="2020-10-11T09:22:03.936" v="200" actId="26606"/>
          <ac:picMkLst>
            <pc:docMk/>
            <pc:sldMk cId="3641958718" sldId="256"/>
            <ac:picMk id="53" creationId="{508BEF50-7B1E-49A4-BC19-5F4F1D755E64}"/>
          </ac:picMkLst>
        </pc:picChg>
        <pc:picChg chg="add del">
          <ac:chgData name="Sarah Dutton (1903751)" userId="2bfadc68-d786-49a2-9552-4f03cd3e2b16" providerId="ADAL" clId="{C1620241-FC9D-DD4E-A13C-878875F3BE7B}" dt="2020-10-11T09:22:03.936" v="200" actId="26606"/>
          <ac:picMkLst>
            <pc:docMk/>
            <pc:sldMk cId="3641958718" sldId="256"/>
            <ac:picMk id="56" creationId="{3FBAD350-5664-4811-A208-657FB882D350}"/>
          </ac:picMkLst>
        </pc:picChg>
        <pc:picChg chg="add del">
          <ac:chgData name="Sarah Dutton (1903751)" userId="2bfadc68-d786-49a2-9552-4f03cd3e2b16" providerId="ADAL" clId="{C1620241-FC9D-DD4E-A13C-878875F3BE7B}" dt="2020-10-11T09:22:03.936" v="200" actId="26606"/>
          <ac:picMkLst>
            <pc:docMk/>
            <pc:sldMk cId="3641958718" sldId="256"/>
            <ac:picMk id="57" creationId="{C39ADB8F-D187-49D7-BDCF-C1B6DC727068}"/>
          </ac:picMkLst>
        </pc:picChg>
        <pc:picChg chg="add del">
          <ac:chgData name="Sarah Dutton (1903751)" userId="2bfadc68-d786-49a2-9552-4f03cd3e2b16" providerId="ADAL" clId="{C1620241-FC9D-DD4E-A13C-878875F3BE7B}" dt="2020-10-11T09:22:03.936" v="200" actId="26606"/>
          <ac:picMkLst>
            <pc:docMk/>
            <pc:sldMk cId="3641958718" sldId="256"/>
            <ac:picMk id="58" creationId="{FA265E84-732C-43B4-A643-B3F5D41AC2D2}"/>
          </ac:picMkLst>
        </pc:picChg>
        <pc:picChg chg="add del">
          <ac:chgData name="Sarah Dutton (1903751)" userId="2bfadc68-d786-49a2-9552-4f03cd3e2b16" providerId="ADAL" clId="{C1620241-FC9D-DD4E-A13C-878875F3BE7B}" dt="2020-10-11T09:22:09.715" v="202" actId="26606"/>
          <ac:picMkLst>
            <pc:docMk/>
            <pc:sldMk cId="3641958718" sldId="256"/>
            <ac:picMk id="98" creationId="{A1795C80-249C-4676-AC7F-71CF3DDBD7EA}"/>
          </ac:picMkLst>
        </pc:picChg>
        <pc:picChg chg="add del">
          <ac:chgData name="Sarah Dutton (1903751)" userId="2bfadc68-d786-49a2-9552-4f03cd3e2b16" providerId="ADAL" clId="{C1620241-FC9D-DD4E-A13C-878875F3BE7B}" dt="2020-10-11T09:22:14.518" v="204" actId="26606"/>
          <ac:picMkLst>
            <pc:docMk/>
            <pc:sldMk cId="3641958718" sldId="256"/>
            <ac:picMk id="159" creationId="{074D14A7-F320-48E3-8C01-F20A71BDA9B4}"/>
          </ac:picMkLst>
        </pc:picChg>
        <pc:picChg chg="add del">
          <ac:chgData name="Sarah Dutton (1903751)" userId="2bfadc68-d786-49a2-9552-4f03cd3e2b16" providerId="ADAL" clId="{C1620241-FC9D-DD4E-A13C-878875F3BE7B}" dt="2020-10-11T09:30:41.857" v="209" actId="26606"/>
          <ac:picMkLst>
            <pc:docMk/>
            <pc:sldMk cId="3641958718" sldId="256"/>
            <ac:picMk id="187" creationId="{508BEF50-7B1E-49A4-BC19-5F4F1D755E64}"/>
          </ac:picMkLst>
        </pc:picChg>
        <pc:picChg chg="add del">
          <ac:chgData name="Sarah Dutton (1903751)" userId="2bfadc68-d786-49a2-9552-4f03cd3e2b16" providerId="ADAL" clId="{C1620241-FC9D-DD4E-A13C-878875F3BE7B}" dt="2020-10-11T09:30:41.857" v="209" actId="26606"/>
          <ac:picMkLst>
            <pc:docMk/>
            <pc:sldMk cId="3641958718" sldId="256"/>
            <ac:picMk id="188" creationId="{3FBAD350-5664-4811-A208-657FB882D350}"/>
          </ac:picMkLst>
        </pc:picChg>
        <pc:picChg chg="add del">
          <ac:chgData name="Sarah Dutton (1903751)" userId="2bfadc68-d786-49a2-9552-4f03cd3e2b16" providerId="ADAL" clId="{C1620241-FC9D-DD4E-A13C-878875F3BE7B}" dt="2020-10-11T09:30:41.857" v="209" actId="26606"/>
          <ac:picMkLst>
            <pc:docMk/>
            <pc:sldMk cId="3641958718" sldId="256"/>
            <ac:picMk id="189" creationId="{C39ADB8F-D187-49D7-BDCF-C1B6DC727068}"/>
          </ac:picMkLst>
        </pc:picChg>
        <pc:picChg chg="add mod ord">
          <ac:chgData name="Sarah Dutton (1903751)" userId="2bfadc68-d786-49a2-9552-4f03cd3e2b16" providerId="ADAL" clId="{C1620241-FC9D-DD4E-A13C-878875F3BE7B}" dt="2020-10-11T09:32:02.795" v="215" actId="33987"/>
          <ac:picMkLst>
            <pc:docMk/>
            <pc:sldMk cId="3641958718" sldId="256"/>
            <ac:picMk id="190" creationId="{FA265E84-732C-43B4-A643-B3F5D41AC2D2}"/>
          </ac:picMkLst>
        </pc:picChg>
        <pc:cxnChg chg="add del">
          <ac:chgData name="Sarah Dutton (1903751)" userId="2bfadc68-d786-49a2-9552-4f03cd3e2b16" providerId="ADAL" clId="{C1620241-FC9D-DD4E-A13C-878875F3BE7B}" dt="2020-10-11T09:21:12.836" v="196" actId="26606"/>
          <ac:cxnSpMkLst>
            <pc:docMk/>
            <pc:sldMk cId="3641958718" sldId="256"/>
            <ac:cxnSpMk id="10" creationId="{56020367-4FD5-4596-8E10-C5F095CD8DBF}"/>
          </ac:cxnSpMkLst>
        </pc:cxnChg>
        <pc:cxnChg chg="add del">
          <ac:chgData name="Sarah Dutton (1903751)" userId="2bfadc68-d786-49a2-9552-4f03cd3e2b16" providerId="ADAL" clId="{C1620241-FC9D-DD4E-A13C-878875F3BE7B}" dt="2020-10-11T09:20:08.915" v="160" actId="26606"/>
          <ac:cxnSpMkLst>
            <pc:docMk/>
            <pc:sldMk cId="3641958718" sldId="256"/>
            <ac:cxnSpMk id="17" creationId="{D28A9C89-B313-458F-9C85-515930A51A93}"/>
          </ac:cxnSpMkLst>
        </pc:cxnChg>
        <pc:cxnChg chg="add del">
          <ac:chgData name="Sarah Dutton (1903751)" userId="2bfadc68-d786-49a2-9552-4f03cd3e2b16" providerId="ADAL" clId="{C1620241-FC9D-DD4E-A13C-878875F3BE7B}" dt="2020-10-11T09:16:38.469" v="129" actId="26606"/>
          <ac:cxnSpMkLst>
            <pc:docMk/>
            <pc:sldMk cId="3641958718" sldId="256"/>
            <ac:cxnSpMk id="27" creationId="{B0E17F91-3488-4CC0-9982-10628CE7C0C0}"/>
          </ac:cxnSpMkLst>
        </pc:cxnChg>
        <pc:cxnChg chg="add del">
          <ac:chgData name="Sarah Dutton (1903751)" userId="2bfadc68-d786-49a2-9552-4f03cd3e2b16" providerId="ADAL" clId="{C1620241-FC9D-DD4E-A13C-878875F3BE7B}" dt="2020-10-11T09:16:38.469" v="129" actId="26606"/>
          <ac:cxnSpMkLst>
            <pc:docMk/>
            <pc:sldMk cId="3641958718" sldId="256"/>
            <ac:cxnSpMk id="29" creationId="{CF5C7151-702A-4C5C-B963-102594D0C02E}"/>
          </ac:cxnSpMkLst>
        </pc:cxnChg>
        <pc:cxnChg chg="add del">
          <ac:chgData name="Sarah Dutton (1903751)" userId="2bfadc68-d786-49a2-9552-4f03cd3e2b16" providerId="ADAL" clId="{C1620241-FC9D-DD4E-A13C-878875F3BE7B}" dt="2020-10-11T09:16:38.469" v="129" actId="26606"/>
          <ac:cxnSpMkLst>
            <pc:docMk/>
            <pc:sldMk cId="3641958718" sldId="256"/>
            <ac:cxnSpMk id="31" creationId="{1FE2954D-631F-41B8-828D-CE3DB44AD1D7}"/>
          </ac:cxnSpMkLst>
        </pc:cxnChg>
        <pc:cxnChg chg="add del">
          <ac:chgData name="Sarah Dutton (1903751)" userId="2bfadc68-d786-49a2-9552-4f03cd3e2b16" providerId="ADAL" clId="{C1620241-FC9D-DD4E-A13C-878875F3BE7B}" dt="2020-10-11T09:22:03.936" v="200" actId="26606"/>
          <ac:cxnSpMkLst>
            <pc:docMk/>
            <pc:sldMk cId="3641958718" sldId="256"/>
            <ac:cxnSpMk id="52" creationId="{56020367-4FD5-4596-8E10-C5F095CD8DBF}"/>
          </ac:cxnSpMkLst>
        </pc:cxnChg>
        <pc:cxnChg chg="add del">
          <ac:chgData name="Sarah Dutton (1903751)" userId="2bfadc68-d786-49a2-9552-4f03cd3e2b16" providerId="ADAL" clId="{C1620241-FC9D-DD4E-A13C-878875F3BE7B}" dt="2020-10-11T09:17:35.426" v="139" actId="26606"/>
          <ac:cxnSpMkLst>
            <pc:docMk/>
            <pc:sldMk cId="3641958718" sldId="256"/>
            <ac:cxnSpMk id="88" creationId="{B0E17F91-3488-4CC0-9982-10628CE7C0C0}"/>
          </ac:cxnSpMkLst>
        </pc:cxnChg>
        <pc:cxnChg chg="add del">
          <ac:chgData name="Sarah Dutton (1903751)" userId="2bfadc68-d786-49a2-9552-4f03cd3e2b16" providerId="ADAL" clId="{C1620241-FC9D-DD4E-A13C-878875F3BE7B}" dt="2020-10-11T09:17:35.426" v="139" actId="26606"/>
          <ac:cxnSpMkLst>
            <pc:docMk/>
            <pc:sldMk cId="3641958718" sldId="256"/>
            <ac:cxnSpMk id="89" creationId="{CF5C7151-702A-4C5C-B963-102594D0C02E}"/>
          </ac:cxnSpMkLst>
        </pc:cxnChg>
        <pc:cxnChg chg="add del">
          <ac:chgData name="Sarah Dutton (1903751)" userId="2bfadc68-d786-49a2-9552-4f03cd3e2b16" providerId="ADAL" clId="{C1620241-FC9D-DD4E-A13C-878875F3BE7B}" dt="2020-10-11T09:17:35.426" v="139" actId="26606"/>
          <ac:cxnSpMkLst>
            <pc:docMk/>
            <pc:sldMk cId="3641958718" sldId="256"/>
            <ac:cxnSpMk id="90" creationId="{1FE2954D-631F-41B8-828D-CE3DB44AD1D7}"/>
          </ac:cxnSpMkLst>
        </pc:cxnChg>
        <pc:cxnChg chg="add del">
          <ac:chgData name="Sarah Dutton (1903751)" userId="2bfadc68-d786-49a2-9552-4f03cd3e2b16" providerId="ADAL" clId="{C1620241-FC9D-DD4E-A13C-878875F3BE7B}" dt="2020-10-11T09:30:41.857" v="209" actId="26606"/>
          <ac:cxnSpMkLst>
            <pc:docMk/>
            <pc:sldMk cId="3641958718" sldId="256"/>
            <ac:cxnSpMk id="186" creationId="{56020367-4FD5-4596-8E10-C5F095CD8DBF}"/>
          </ac:cxnSpMkLst>
        </pc:cxnChg>
        <pc:cxnChg chg="add del">
          <ac:chgData name="Sarah Dutton (1903751)" userId="2bfadc68-d786-49a2-9552-4f03cd3e2b16" providerId="ADAL" clId="{C1620241-FC9D-DD4E-A13C-878875F3BE7B}" dt="2020-10-11T09:51:40.742" v="229"/>
          <ac:cxnSpMkLst>
            <pc:docMk/>
            <pc:sldMk cId="3641958718" sldId="256"/>
            <ac:cxnSpMk id="215" creationId="{56020367-4FD5-4596-8E10-C5F095CD8DBF}"/>
          </ac:cxnSpMkLst>
        </pc:cxnChg>
      </pc:sldChg>
      <pc:sldChg chg="addSp delSp modSp add mod setBg modClrScheme delDesignElem chgLayout">
        <pc:chgData name="Sarah Dutton (1903751)" userId="2bfadc68-d786-49a2-9552-4f03cd3e2b16" providerId="ADAL" clId="{C1620241-FC9D-DD4E-A13C-878875F3BE7B}" dt="2020-10-21T14:50:43.051" v="19457" actId="1076"/>
        <pc:sldMkLst>
          <pc:docMk/>
          <pc:sldMk cId="4145635905" sldId="256"/>
        </pc:sldMkLst>
        <pc:spChg chg="del mod ord">
          <ac:chgData name="Sarah Dutton (1903751)" userId="2bfadc68-d786-49a2-9552-4f03cd3e2b16" providerId="ADAL" clId="{C1620241-FC9D-DD4E-A13C-878875F3BE7B}" dt="2020-10-19T10:01:49.292" v="3619" actId="478"/>
          <ac:spMkLst>
            <pc:docMk/>
            <pc:sldMk cId="4145635905" sldId="256"/>
            <ac:spMk id="2" creationId="{7E77F6E8-D215-2643-B1B8-8C4918ADBE88}"/>
          </ac:spMkLst>
        </pc:spChg>
        <pc:spChg chg="del mod ord">
          <ac:chgData name="Sarah Dutton (1903751)" userId="2bfadc68-d786-49a2-9552-4f03cd3e2b16" providerId="ADAL" clId="{C1620241-FC9D-DD4E-A13C-878875F3BE7B}" dt="2020-10-19T10:03:33.563" v="3625" actId="478"/>
          <ac:spMkLst>
            <pc:docMk/>
            <pc:sldMk cId="4145635905" sldId="256"/>
            <ac:spMk id="3" creationId="{B2CB9984-4805-E341-A7BC-812F2665CE7A}"/>
          </ac:spMkLst>
        </pc:spChg>
        <pc:spChg chg="add del mod">
          <ac:chgData name="Sarah Dutton (1903751)" userId="2bfadc68-d786-49a2-9552-4f03cd3e2b16" providerId="ADAL" clId="{C1620241-FC9D-DD4E-A13C-878875F3BE7B}" dt="2020-10-19T09:24:23.572" v="3450"/>
          <ac:spMkLst>
            <pc:docMk/>
            <pc:sldMk cId="4145635905" sldId="256"/>
            <ac:spMk id="4" creationId="{CE2B244D-67BB-B443-9439-4C1A3DC32473}"/>
          </ac:spMkLst>
        </pc:spChg>
        <pc:spChg chg="add del mod">
          <ac:chgData name="Sarah Dutton (1903751)" userId="2bfadc68-d786-49a2-9552-4f03cd3e2b16" providerId="ADAL" clId="{C1620241-FC9D-DD4E-A13C-878875F3BE7B}" dt="2020-10-19T10:05:23.613" v="3631" actId="478"/>
          <ac:spMkLst>
            <pc:docMk/>
            <pc:sldMk cId="4145635905" sldId="256"/>
            <ac:spMk id="7" creationId="{E52D9E1B-C092-4045-8623-91BD7BCE8D1B}"/>
          </ac:spMkLst>
        </pc:spChg>
        <pc:spChg chg="add del">
          <ac:chgData name="Sarah Dutton (1903751)" userId="2bfadc68-d786-49a2-9552-4f03cd3e2b16" providerId="ADAL" clId="{C1620241-FC9D-DD4E-A13C-878875F3BE7B}" dt="2020-10-11T10:24:32.767" v="799" actId="26606"/>
          <ac:spMkLst>
            <pc:docMk/>
            <pc:sldMk cId="4145635905" sldId="256"/>
            <ac:spMk id="9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10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24:32.767" v="799" actId="26606"/>
          <ac:spMkLst>
            <pc:docMk/>
            <pc:sldMk cId="4145635905" sldId="256"/>
            <ac:spMk id="11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12" creationId="{57AEB73D-F521-4B19-820F-12DB6BCC8406}"/>
          </ac:spMkLst>
        </pc:spChg>
        <pc:spChg chg="add del mod">
          <ac:chgData name="Sarah Dutton (1903751)" userId="2bfadc68-d786-49a2-9552-4f03cd3e2b16" providerId="ADAL" clId="{C1620241-FC9D-DD4E-A13C-878875F3BE7B}" dt="2020-10-19T10:46:58.166" v="4259" actId="478"/>
          <ac:spMkLst>
            <pc:docMk/>
            <pc:sldMk cId="4145635905" sldId="256"/>
            <ac:spMk id="12" creationId="{F2AA3601-32DD-FD4F-B836-3F50D14C9F6F}"/>
          </ac:spMkLst>
        </pc:spChg>
        <pc:spChg chg="add del">
          <ac:chgData name="Sarah Dutton (1903751)" userId="2bfadc68-d786-49a2-9552-4f03cd3e2b16" providerId="ADAL" clId="{C1620241-FC9D-DD4E-A13C-878875F3BE7B}" dt="2020-10-11T10:24:32.767" v="799" actId="26606"/>
          <ac:spMkLst>
            <pc:docMk/>
            <pc:sldMk cId="4145635905" sldId="256"/>
            <ac:spMk id="13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14" creationId="{6B72EEBA-3A5D-41CE-8465-A45A0F65674E}"/>
          </ac:spMkLst>
        </pc:spChg>
        <pc:spChg chg="add del mod">
          <ac:chgData name="Sarah Dutton (1903751)" userId="2bfadc68-d786-49a2-9552-4f03cd3e2b16" providerId="ADAL" clId="{C1620241-FC9D-DD4E-A13C-878875F3BE7B}" dt="2020-10-19T10:20:22.868" v="3883" actId="12084"/>
          <ac:spMkLst>
            <pc:docMk/>
            <pc:sldMk cId="4145635905" sldId="256"/>
            <ac:spMk id="14" creationId="{B82DDA84-9C12-7541-A0CC-5CD789F782BA}"/>
          </ac:spMkLst>
        </pc:spChg>
        <pc:spChg chg="add del">
          <ac:chgData name="Sarah Dutton (1903751)" userId="2bfadc68-d786-49a2-9552-4f03cd3e2b16" providerId="ADAL" clId="{C1620241-FC9D-DD4E-A13C-878875F3BE7B}" dt="2020-10-11T10:24:32.767" v="799" actId="26606"/>
          <ac:spMkLst>
            <pc:docMk/>
            <pc:sldMk cId="4145635905" sldId="256"/>
            <ac:spMk id="15" creationId="{CA22F210-7186-4074-94C5-FAD2C2EB15B2}"/>
          </ac:spMkLst>
        </pc:spChg>
        <pc:spChg chg="add mod topLvl">
          <ac:chgData name="Sarah Dutton (1903751)" userId="2bfadc68-d786-49a2-9552-4f03cd3e2b16" providerId="ADAL" clId="{C1620241-FC9D-DD4E-A13C-878875F3BE7B}" dt="2020-10-19T11:59:14.278" v="4716" actId="313"/>
          <ac:spMkLst>
            <pc:docMk/>
            <pc:sldMk cId="4145635905" sldId="256"/>
            <ac:spMk id="16" creationId="{46C97483-29B0-F745-AF15-F6CF17DAF5BB}"/>
          </ac:spMkLst>
        </pc:spChg>
        <pc:spChg chg="add del">
          <ac:chgData name="Sarah Dutton (1903751)" userId="2bfadc68-d786-49a2-9552-4f03cd3e2b16" providerId="ADAL" clId="{C1620241-FC9D-DD4E-A13C-878875F3BE7B}" dt="2020-10-11T10:24:32.767" v="799" actId="26606"/>
          <ac:spMkLst>
            <pc:docMk/>
            <pc:sldMk cId="4145635905" sldId="256"/>
            <ac:spMk id="17" creationId="{11C4FED8-D85F-4B52-875F-AB6873B50373}"/>
          </ac:spMkLst>
        </pc:spChg>
        <pc:spChg chg="add del mod">
          <ac:chgData name="Sarah Dutton (1903751)" userId="2bfadc68-d786-49a2-9552-4f03cd3e2b16" providerId="ADAL" clId="{C1620241-FC9D-DD4E-A13C-878875F3BE7B}" dt="2020-10-19T10:20:02.256" v="3880" actId="478"/>
          <ac:spMkLst>
            <pc:docMk/>
            <pc:sldMk cId="4145635905" sldId="256"/>
            <ac:spMk id="18" creationId="{3DC7F1BE-D280-E549-A987-B1F9B531B799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19" creationId="{EA164D6B-6878-4B9F-A2D0-985D39B17B46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21" creationId="{362F176A-9349-4CD7-8042-59C0200C8CE9}"/>
          </ac:spMkLst>
        </pc:spChg>
        <pc:spChg chg="add del mod">
          <ac:chgData name="Sarah Dutton (1903751)" userId="2bfadc68-d786-49a2-9552-4f03cd3e2b16" providerId="ADAL" clId="{C1620241-FC9D-DD4E-A13C-878875F3BE7B}" dt="2020-10-19T10:23:46.070" v="3956"/>
          <ac:spMkLst>
            <pc:docMk/>
            <pc:sldMk cId="4145635905" sldId="256"/>
            <ac:spMk id="21" creationId="{7B62983D-BD4D-524D-AB3C-8FBE4D50AFCE}"/>
          </ac:spMkLst>
        </pc:spChg>
        <pc:spChg chg="add del">
          <ac:chgData name="Sarah Dutton (1903751)" userId="2bfadc68-d786-49a2-9552-4f03cd3e2b16" providerId="ADAL" clId="{C1620241-FC9D-DD4E-A13C-878875F3BE7B}" dt="2020-10-11T10:24:29.779" v="797" actId="26606"/>
          <ac:spMkLst>
            <pc:docMk/>
            <pc:sldMk cId="4145635905" sldId="256"/>
            <ac:spMk id="22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23" creationId="{064738AB-B6BE-4867-889A-52CE4AC8DBD0}"/>
          </ac:spMkLst>
        </pc:spChg>
        <pc:spChg chg="add mod">
          <ac:chgData name="Sarah Dutton (1903751)" userId="2bfadc68-d786-49a2-9552-4f03cd3e2b16" providerId="ADAL" clId="{C1620241-FC9D-DD4E-A13C-878875F3BE7B}" dt="2020-10-21T14:49:36.519" v="19444" actId="1076"/>
          <ac:spMkLst>
            <pc:docMk/>
            <pc:sldMk cId="4145635905" sldId="256"/>
            <ac:spMk id="23" creationId="{75943332-6910-534A-B57F-5AC6B00C1BD5}"/>
          </ac:spMkLst>
        </pc:spChg>
        <pc:spChg chg="add del mod">
          <ac:chgData name="Sarah Dutton (1903751)" userId="2bfadc68-d786-49a2-9552-4f03cd3e2b16" providerId="ADAL" clId="{C1620241-FC9D-DD4E-A13C-878875F3BE7B}" dt="2020-10-19T10:36:57.928" v="4163" actId="12084"/>
          <ac:spMkLst>
            <pc:docMk/>
            <pc:sldMk cId="4145635905" sldId="256"/>
            <ac:spMk id="24" creationId="{2BF80BEA-0021-204B-8FE8-3C8F308ED523}"/>
          </ac:spMkLst>
        </pc:spChg>
        <pc:spChg chg="add del">
          <ac:chgData name="Sarah Dutton (1903751)" userId="2bfadc68-d786-49a2-9552-4f03cd3e2b16" providerId="ADAL" clId="{C1620241-FC9D-DD4E-A13C-878875F3BE7B}" dt="2020-10-11T10:24:29.779" v="797" actId="26606"/>
          <ac:spMkLst>
            <pc:docMk/>
            <pc:sldMk cId="4145635905" sldId="256"/>
            <ac:spMk id="24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25" creationId="{4E9A171F-91A7-42F8-B25C-E38B244E757C}"/>
          </ac:spMkLst>
        </pc:spChg>
        <pc:spChg chg="add del">
          <ac:chgData name="Sarah Dutton (1903751)" userId="2bfadc68-d786-49a2-9552-4f03cd3e2b16" providerId="ADAL" clId="{C1620241-FC9D-DD4E-A13C-878875F3BE7B}" dt="2020-10-11T10:24:29.779" v="797" actId="26606"/>
          <ac:spMkLst>
            <pc:docMk/>
            <pc:sldMk cId="4145635905" sldId="256"/>
            <ac:spMk id="26" creationId="{6B72EEBA-3A5D-41CE-8465-A45A0F65674E}"/>
          </ac:spMkLst>
        </pc:spChg>
        <pc:spChg chg="add del mod">
          <ac:chgData name="Sarah Dutton (1903751)" userId="2bfadc68-d786-49a2-9552-4f03cd3e2b16" providerId="ADAL" clId="{C1620241-FC9D-DD4E-A13C-878875F3BE7B}" dt="2020-10-19T10:39:03.406" v="4196"/>
          <ac:spMkLst>
            <pc:docMk/>
            <pc:sldMk cId="4145635905" sldId="256"/>
            <ac:spMk id="26" creationId="{EBE5E468-4342-A04C-976D-530607290FB6}"/>
          </ac:spMkLst>
        </pc:spChg>
        <pc:spChg chg="add mod">
          <ac:chgData name="Sarah Dutton (1903751)" userId="2bfadc68-d786-49a2-9552-4f03cd3e2b16" providerId="ADAL" clId="{C1620241-FC9D-DD4E-A13C-878875F3BE7B}" dt="2020-10-21T14:50:26.882" v="19453" actId="14100"/>
          <ac:spMkLst>
            <pc:docMk/>
            <pc:sldMk cId="4145635905" sldId="256"/>
            <ac:spMk id="27" creationId="{027A2985-88B1-1345-AE46-D149A1C9CFF1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27" creationId="{57851D67-7085-40E2-B146-F91433A28E08}"/>
          </ac:spMkLst>
        </pc:spChg>
        <pc:spChg chg="add del mod">
          <ac:chgData name="Sarah Dutton (1903751)" userId="2bfadc68-d786-49a2-9552-4f03cd3e2b16" providerId="ADAL" clId="{C1620241-FC9D-DD4E-A13C-878875F3BE7B}" dt="2020-10-19T10:49:02.591" v="4297" actId="478"/>
          <ac:spMkLst>
            <pc:docMk/>
            <pc:sldMk cId="4145635905" sldId="256"/>
            <ac:spMk id="28" creationId="{1F533C6E-0467-174D-A719-640C876CB1C4}"/>
          </ac:spMkLst>
        </pc:spChg>
        <pc:spChg chg="add del">
          <ac:chgData name="Sarah Dutton (1903751)" userId="2bfadc68-d786-49a2-9552-4f03cd3e2b16" providerId="ADAL" clId="{C1620241-FC9D-DD4E-A13C-878875F3BE7B}" dt="2020-10-11T10:24:29.779" v="797" actId="26606"/>
          <ac:spMkLst>
            <pc:docMk/>
            <pc:sldMk cId="4145635905" sldId="256"/>
            <ac:spMk id="28" creationId="{CA22F210-7186-4074-94C5-FAD2C2EB15B2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29" creationId="{985AAE23-FCB6-4663-907C-0110B0FDC58E}"/>
          </ac:spMkLst>
        </pc:spChg>
        <pc:spChg chg="add del">
          <ac:chgData name="Sarah Dutton (1903751)" userId="2bfadc68-d786-49a2-9552-4f03cd3e2b16" providerId="ADAL" clId="{C1620241-FC9D-DD4E-A13C-878875F3BE7B}" dt="2020-10-11T10:24:29.779" v="797" actId="26606"/>
          <ac:spMkLst>
            <pc:docMk/>
            <pc:sldMk cId="4145635905" sldId="256"/>
            <ac:spMk id="30" creationId="{11C4FED8-D85F-4B52-875F-AB6873B50373}"/>
          </ac:spMkLst>
        </pc:spChg>
        <pc:spChg chg="add mod">
          <ac:chgData name="Sarah Dutton (1903751)" userId="2bfadc68-d786-49a2-9552-4f03cd3e2b16" providerId="ADAL" clId="{C1620241-FC9D-DD4E-A13C-878875F3BE7B}" dt="2020-10-20T15:12:51.631" v="14711" actId="26606"/>
          <ac:spMkLst>
            <pc:docMk/>
            <pc:sldMk cId="4145635905" sldId="256"/>
            <ac:spMk id="30" creationId="{493FD8BD-3A81-274B-AB50-8982766F243A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31" creationId="{9C969C2C-E7E3-4052-87D4-61E733EC1BBD}"/>
          </ac:spMkLst>
        </pc:spChg>
        <pc:spChg chg="add del">
          <ac:chgData name="Sarah Dutton (1903751)" userId="2bfadc68-d786-49a2-9552-4f03cd3e2b16" providerId="ADAL" clId="{C1620241-FC9D-DD4E-A13C-878875F3BE7B}" dt="2020-10-11T12:55:42.997" v="1090" actId="26606"/>
          <ac:spMkLst>
            <pc:docMk/>
            <pc:sldMk cId="4145635905" sldId="256"/>
            <ac:spMk id="32" creationId="{F9E4F08A-9BA6-4AB7-8390-DCB4D0938920}"/>
          </ac:spMkLst>
        </pc:spChg>
        <pc:spChg chg="add mod">
          <ac:chgData name="Sarah Dutton (1903751)" userId="2bfadc68-d786-49a2-9552-4f03cd3e2b16" providerId="ADAL" clId="{C1620241-FC9D-DD4E-A13C-878875F3BE7B}" dt="2020-10-21T14:50:43.051" v="19457" actId="1076"/>
          <ac:spMkLst>
            <pc:docMk/>
            <pc:sldMk cId="4145635905" sldId="256"/>
            <ac:spMk id="33" creationId="{53283492-F3A7-7B40-8173-E80CC965402D}"/>
          </ac:spMkLst>
        </pc:spChg>
        <pc:spChg chg="add del">
          <ac:chgData name="Sarah Dutton (1903751)" userId="2bfadc68-d786-49a2-9552-4f03cd3e2b16" providerId="ADAL" clId="{C1620241-FC9D-DD4E-A13C-878875F3BE7B}" dt="2020-10-11T10:24:50.657" v="804" actId="26606"/>
          <ac:spMkLst>
            <pc:docMk/>
            <pc:sldMk cId="4145635905" sldId="256"/>
            <ac:spMk id="33" creationId="{7C60369F-A41B-4D6E-8990-30E2715C5730}"/>
          </ac:spMkLst>
        </pc:spChg>
        <pc:spChg chg="add del">
          <ac:chgData name="Sarah Dutton (1903751)" userId="2bfadc68-d786-49a2-9552-4f03cd3e2b16" providerId="ADAL" clId="{C1620241-FC9D-DD4E-A13C-878875F3BE7B}" dt="2020-10-11T10:34:44.925" v="895" actId="26606"/>
          <ac:spMkLst>
            <pc:docMk/>
            <pc:sldMk cId="4145635905" sldId="256"/>
            <ac:spMk id="35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34:44.925" v="895" actId="26606"/>
          <ac:spMkLst>
            <pc:docMk/>
            <pc:sldMk cId="4145635905" sldId="256"/>
            <ac:spMk id="36" creationId="{57AEB73D-F521-4B19-820F-12DB6BCC8406}"/>
          </ac:spMkLst>
        </pc:spChg>
        <pc:spChg chg="add del mod">
          <ac:chgData name="Sarah Dutton (1903751)" userId="2bfadc68-d786-49a2-9552-4f03cd3e2b16" providerId="ADAL" clId="{C1620241-FC9D-DD4E-A13C-878875F3BE7B}" dt="2020-10-19T12:07:07.228" v="4725" actId="478"/>
          <ac:spMkLst>
            <pc:docMk/>
            <pc:sldMk cId="4145635905" sldId="256"/>
            <ac:spMk id="36" creationId="{6EF1DE36-D3B8-9346-86E0-F84B73E44734}"/>
          </ac:spMkLst>
        </pc:spChg>
        <pc:spChg chg="add del">
          <ac:chgData name="Sarah Dutton (1903751)" userId="2bfadc68-d786-49a2-9552-4f03cd3e2b16" providerId="ADAL" clId="{C1620241-FC9D-DD4E-A13C-878875F3BE7B}" dt="2020-10-11T10:34:44.925" v="895" actId="26606"/>
          <ac:spMkLst>
            <pc:docMk/>
            <pc:sldMk cId="4145635905" sldId="256"/>
            <ac:spMk id="37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0:34:44.925" v="895" actId="26606"/>
          <ac:spMkLst>
            <pc:docMk/>
            <pc:sldMk cId="4145635905" sldId="256"/>
            <ac:spMk id="38" creationId="{CA22F210-7186-4074-94C5-FAD2C2EB15B2}"/>
          </ac:spMkLst>
        </pc:spChg>
        <pc:spChg chg="add del">
          <ac:chgData name="Sarah Dutton (1903751)" userId="2bfadc68-d786-49a2-9552-4f03cd3e2b16" providerId="ADAL" clId="{C1620241-FC9D-DD4E-A13C-878875F3BE7B}" dt="2020-10-11T10:34:44.925" v="895" actId="26606"/>
          <ac:spMkLst>
            <pc:docMk/>
            <pc:sldMk cId="4145635905" sldId="256"/>
            <ac:spMk id="39" creationId="{11C4FED8-D85F-4B52-875F-AB6873B50373}"/>
          </ac:spMkLst>
        </pc:spChg>
        <pc:spChg chg="add del">
          <ac:chgData name="Sarah Dutton (1903751)" userId="2bfadc68-d786-49a2-9552-4f03cd3e2b16" providerId="ADAL" clId="{C1620241-FC9D-DD4E-A13C-878875F3BE7B}" dt="2020-10-11T10:33:46.980" v="888" actId="26606"/>
          <ac:spMkLst>
            <pc:docMk/>
            <pc:sldMk cId="4145635905" sldId="256"/>
            <ac:spMk id="41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33:46.980" v="888" actId="26606"/>
          <ac:spMkLst>
            <pc:docMk/>
            <pc:sldMk cId="4145635905" sldId="256"/>
            <ac:spMk id="42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0:33:46.980" v="888" actId="26606"/>
          <ac:spMkLst>
            <pc:docMk/>
            <pc:sldMk cId="4145635905" sldId="256"/>
            <ac:spMk id="43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0:30:53.192" v="867" actId="26606"/>
          <ac:spMkLst>
            <pc:docMk/>
            <pc:sldMk cId="4145635905" sldId="256"/>
            <ac:spMk id="44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33:46.980" v="888" actId="26606"/>
          <ac:spMkLst>
            <pc:docMk/>
            <pc:sldMk cId="4145635905" sldId="256"/>
            <ac:spMk id="45" creationId="{CA22F210-7186-4074-94C5-FAD2C2EB15B2}"/>
          </ac:spMkLst>
        </pc:spChg>
        <pc:spChg chg="add del">
          <ac:chgData name="Sarah Dutton (1903751)" userId="2bfadc68-d786-49a2-9552-4f03cd3e2b16" providerId="ADAL" clId="{C1620241-FC9D-DD4E-A13C-878875F3BE7B}" dt="2020-10-11T10:30:53.192" v="867" actId="26606"/>
          <ac:spMkLst>
            <pc:docMk/>
            <pc:sldMk cId="4145635905" sldId="256"/>
            <ac:spMk id="46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0:33:46.980" v="888" actId="26606"/>
          <ac:spMkLst>
            <pc:docMk/>
            <pc:sldMk cId="4145635905" sldId="256"/>
            <ac:spMk id="47" creationId="{7ED93057-B056-4D1D-B0DA-F1619DAAF5A1}"/>
          </ac:spMkLst>
        </pc:spChg>
        <pc:spChg chg="add del">
          <ac:chgData name="Sarah Dutton (1903751)" userId="2bfadc68-d786-49a2-9552-4f03cd3e2b16" providerId="ADAL" clId="{C1620241-FC9D-DD4E-A13C-878875F3BE7B}" dt="2020-10-11T10:30:53.192" v="867" actId="26606"/>
          <ac:spMkLst>
            <pc:docMk/>
            <pc:sldMk cId="4145635905" sldId="256"/>
            <ac:spMk id="48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0:33:46.980" v="888" actId="26606"/>
          <ac:spMkLst>
            <pc:docMk/>
            <pc:sldMk cId="4145635905" sldId="256"/>
            <ac:spMk id="49" creationId="{F5B41592-BC5E-4AE2-8CA7-91C73FD8F744}"/>
          </ac:spMkLst>
        </pc:spChg>
        <pc:spChg chg="add del">
          <ac:chgData name="Sarah Dutton (1903751)" userId="2bfadc68-d786-49a2-9552-4f03cd3e2b16" providerId="ADAL" clId="{C1620241-FC9D-DD4E-A13C-878875F3BE7B}" dt="2020-10-11T10:30:53.192" v="867" actId="26606"/>
          <ac:spMkLst>
            <pc:docMk/>
            <pc:sldMk cId="4145635905" sldId="256"/>
            <ac:spMk id="50" creationId="{CA22F210-7186-4074-94C5-FAD2C2EB15B2}"/>
          </ac:spMkLst>
        </pc:spChg>
        <pc:spChg chg="add del">
          <ac:chgData name="Sarah Dutton (1903751)" userId="2bfadc68-d786-49a2-9552-4f03cd3e2b16" providerId="ADAL" clId="{C1620241-FC9D-DD4E-A13C-878875F3BE7B}" dt="2020-10-11T10:33:46.980" v="888" actId="26606"/>
          <ac:spMkLst>
            <pc:docMk/>
            <pc:sldMk cId="4145635905" sldId="256"/>
            <ac:spMk id="51" creationId="{CB574A3D-9991-4D4A-91DF-0D0DE47DB31E}"/>
          </ac:spMkLst>
        </pc:spChg>
        <pc:spChg chg="add del">
          <ac:chgData name="Sarah Dutton (1903751)" userId="2bfadc68-d786-49a2-9552-4f03cd3e2b16" providerId="ADAL" clId="{C1620241-FC9D-DD4E-A13C-878875F3BE7B}" dt="2020-10-11T10:30:53.192" v="867" actId="26606"/>
          <ac:spMkLst>
            <pc:docMk/>
            <pc:sldMk cId="4145635905" sldId="256"/>
            <ac:spMk id="52" creationId="{11C4FED8-D85F-4B52-875F-AB6873B50373}"/>
          </ac:spMkLst>
        </pc:spChg>
        <pc:spChg chg="add del">
          <ac:chgData name="Sarah Dutton (1903751)" userId="2bfadc68-d786-49a2-9552-4f03cd3e2b16" providerId="ADAL" clId="{C1620241-FC9D-DD4E-A13C-878875F3BE7B}" dt="2020-10-11T10:33:46.980" v="888" actId="26606"/>
          <ac:spMkLst>
            <pc:docMk/>
            <pc:sldMk cId="4145635905" sldId="256"/>
            <ac:spMk id="53" creationId="{D5A56255-4961-41E1-887B-7319F23C909E}"/>
          </ac:spMkLst>
        </pc:spChg>
        <pc:spChg chg="add del">
          <ac:chgData name="Sarah Dutton (1903751)" userId="2bfadc68-d786-49a2-9552-4f03cd3e2b16" providerId="ADAL" clId="{C1620241-FC9D-DD4E-A13C-878875F3BE7B}" dt="2020-10-11T10:31:00.165" v="869" actId="26606"/>
          <ac:spMkLst>
            <pc:docMk/>
            <pc:sldMk cId="4145635905" sldId="256"/>
            <ac:spMk id="54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31:00.165" v="869" actId="26606"/>
          <ac:spMkLst>
            <pc:docMk/>
            <pc:sldMk cId="4145635905" sldId="256"/>
            <ac:spMk id="55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0:31:00.165" v="869" actId="26606"/>
          <ac:spMkLst>
            <pc:docMk/>
            <pc:sldMk cId="4145635905" sldId="256"/>
            <ac:spMk id="56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0:31:00.165" v="869" actId="26606"/>
          <ac:spMkLst>
            <pc:docMk/>
            <pc:sldMk cId="4145635905" sldId="256"/>
            <ac:spMk id="57" creationId="{CA22F210-7186-4074-94C5-FAD2C2EB15B2}"/>
          </ac:spMkLst>
        </pc:spChg>
        <pc:spChg chg="add del">
          <ac:chgData name="Sarah Dutton (1903751)" userId="2bfadc68-d786-49a2-9552-4f03cd3e2b16" providerId="ADAL" clId="{C1620241-FC9D-DD4E-A13C-878875F3BE7B}" dt="2020-10-11T10:31:00.165" v="869" actId="26606"/>
          <ac:spMkLst>
            <pc:docMk/>
            <pc:sldMk cId="4145635905" sldId="256"/>
            <ac:spMk id="58" creationId="{11C4FED8-D85F-4B52-875F-AB6873B50373}"/>
          </ac:spMkLst>
        </pc:spChg>
        <pc:spChg chg="add del">
          <ac:chgData name="Sarah Dutton (1903751)" userId="2bfadc68-d786-49a2-9552-4f03cd3e2b16" providerId="ADAL" clId="{C1620241-FC9D-DD4E-A13C-878875F3BE7B}" dt="2020-10-11T10:34:13.368" v="890" actId="26606"/>
          <ac:spMkLst>
            <pc:docMk/>
            <pc:sldMk cId="4145635905" sldId="256"/>
            <ac:spMk id="59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31:06.673" v="871" actId="26606"/>
          <ac:spMkLst>
            <pc:docMk/>
            <pc:sldMk cId="4145635905" sldId="256"/>
            <ac:spMk id="60" creationId="{9DC7C5E2-274E-49A3-A8E0-46A5B8CAC3D4}"/>
          </ac:spMkLst>
        </pc:spChg>
        <pc:spChg chg="add del">
          <ac:chgData name="Sarah Dutton (1903751)" userId="2bfadc68-d786-49a2-9552-4f03cd3e2b16" providerId="ADAL" clId="{C1620241-FC9D-DD4E-A13C-878875F3BE7B}" dt="2020-10-11T10:31:06.673" v="871" actId="26606"/>
          <ac:spMkLst>
            <pc:docMk/>
            <pc:sldMk cId="4145635905" sldId="256"/>
            <ac:spMk id="61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31:06.673" v="871" actId="26606"/>
          <ac:spMkLst>
            <pc:docMk/>
            <pc:sldMk cId="4145635905" sldId="256"/>
            <ac:spMk id="62" creationId="{D6CF8D2C-9E01-48EC-8DDF-8A1FF60AED22}"/>
          </ac:spMkLst>
        </pc:spChg>
        <pc:spChg chg="add del">
          <ac:chgData name="Sarah Dutton (1903751)" userId="2bfadc68-d786-49a2-9552-4f03cd3e2b16" providerId="ADAL" clId="{C1620241-FC9D-DD4E-A13C-878875F3BE7B}" dt="2020-10-11T10:31:06.673" v="871" actId="26606"/>
          <ac:spMkLst>
            <pc:docMk/>
            <pc:sldMk cId="4145635905" sldId="256"/>
            <ac:spMk id="63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0:31:06.673" v="871" actId="26606"/>
          <ac:spMkLst>
            <pc:docMk/>
            <pc:sldMk cId="4145635905" sldId="256"/>
            <ac:spMk id="64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0:31:06.673" v="871" actId="26606"/>
          <ac:spMkLst>
            <pc:docMk/>
            <pc:sldMk cId="4145635905" sldId="256"/>
            <ac:spMk id="65" creationId="{B725BC23-E0DD-4037-B2B8-7B6FA64543FB}"/>
          </ac:spMkLst>
        </pc:spChg>
        <pc:spChg chg="add del">
          <ac:chgData name="Sarah Dutton (1903751)" userId="2bfadc68-d786-49a2-9552-4f03cd3e2b16" providerId="ADAL" clId="{C1620241-FC9D-DD4E-A13C-878875F3BE7B}" dt="2020-10-11T10:31:06.673" v="871" actId="26606"/>
          <ac:spMkLst>
            <pc:docMk/>
            <pc:sldMk cId="4145635905" sldId="256"/>
            <ac:spMk id="66" creationId="{199EE120-2D35-4A48-BAAE-238F986A13DC}"/>
          </ac:spMkLst>
        </pc:spChg>
        <pc:spChg chg="add del">
          <ac:chgData name="Sarah Dutton (1903751)" userId="2bfadc68-d786-49a2-9552-4f03cd3e2b16" providerId="ADAL" clId="{C1620241-FC9D-DD4E-A13C-878875F3BE7B}" dt="2020-10-11T10:31:06.673" v="871" actId="26606"/>
          <ac:spMkLst>
            <pc:docMk/>
            <pc:sldMk cId="4145635905" sldId="256"/>
            <ac:spMk id="67" creationId="{552F9EAC-0C70-441C-AC78-65174C285730}"/>
          </ac:spMkLst>
        </pc:spChg>
        <pc:spChg chg="add del">
          <ac:chgData name="Sarah Dutton (1903751)" userId="2bfadc68-d786-49a2-9552-4f03cd3e2b16" providerId="ADAL" clId="{C1620241-FC9D-DD4E-A13C-878875F3BE7B}" dt="2020-10-11T10:31:06.673" v="871" actId="26606"/>
          <ac:spMkLst>
            <pc:docMk/>
            <pc:sldMk cId="4145635905" sldId="256"/>
            <ac:spMk id="68" creationId="{0D48F6B8-EF56-4340-982E-F4D6F5DC2F57}"/>
          </ac:spMkLst>
        </pc:spChg>
        <pc:spChg chg="add del">
          <ac:chgData name="Sarah Dutton (1903751)" userId="2bfadc68-d786-49a2-9552-4f03cd3e2b16" providerId="ADAL" clId="{C1620241-FC9D-DD4E-A13C-878875F3BE7B}" dt="2020-10-11T10:31:06.673" v="871" actId="26606"/>
          <ac:spMkLst>
            <pc:docMk/>
            <pc:sldMk cId="4145635905" sldId="256"/>
            <ac:spMk id="69" creationId="{AC596C40-FEA6-4867-853D-CF37DE3B6BF3}"/>
          </ac:spMkLst>
        </pc:spChg>
        <pc:spChg chg="add del">
          <ac:chgData name="Sarah Dutton (1903751)" userId="2bfadc68-d786-49a2-9552-4f03cd3e2b16" providerId="ADAL" clId="{C1620241-FC9D-DD4E-A13C-878875F3BE7B}" dt="2020-10-11T10:34:13.368" v="890" actId="26606"/>
          <ac:spMkLst>
            <pc:docMk/>
            <pc:sldMk cId="4145635905" sldId="256"/>
            <ac:spMk id="70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0:31:12.321" v="873" actId="26606"/>
          <ac:spMkLst>
            <pc:docMk/>
            <pc:sldMk cId="4145635905" sldId="256"/>
            <ac:spMk id="71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31:12.321" v="873" actId="26606"/>
          <ac:spMkLst>
            <pc:docMk/>
            <pc:sldMk cId="4145635905" sldId="256"/>
            <ac:spMk id="72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0:31:12.321" v="873" actId="26606"/>
          <ac:spMkLst>
            <pc:docMk/>
            <pc:sldMk cId="4145635905" sldId="256"/>
            <ac:spMk id="73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0:31:12.321" v="873" actId="26606"/>
          <ac:spMkLst>
            <pc:docMk/>
            <pc:sldMk cId="4145635905" sldId="256"/>
            <ac:spMk id="74" creationId="{EA164D6B-6878-4B9F-A2D0-985D39B17B46}"/>
          </ac:spMkLst>
        </pc:spChg>
        <pc:spChg chg="add del">
          <ac:chgData name="Sarah Dutton (1903751)" userId="2bfadc68-d786-49a2-9552-4f03cd3e2b16" providerId="ADAL" clId="{C1620241-FC9D-DD4E-A13C-878875F3BE7B}" dt="2020-10-11T10:31:12.321" v="873" actId="26606"/>
          <ac:spMkLst>
            <pc:docMk/>
            <pc:sldMk cId="4145635905" sldId="256"/>
            <ac:spMk id="75" creationId="{064738AB-B6BE-4867-889A-52CE4AC8DBD0}"/>
          </ac:spMkLst>
        </pc:spChg>
        <pc:spChg chg="add del">
          <ac:chgData name="Sarah Dutton (1903751)" userId="2bfadc68-d786-49a2-9552-4f03cd3e2b16" providerId="ADAL" clId="{C1620241-FC9D-DD4E-A13C-878875F3BE7B}" dt="2020-10-11T10:31:12.321" v="873" actId="26606"/>
          <ac:spMkLst>
            <pc:docMk/>
            <pc:sldMk cId="4145635905" sldId="256"/>
            <ac:spMk id="76" creationId="{BBD49B71-B686-4DFD-93AD-40CB19B626B9}"/>
          </ac:spMkLst>
        </pc:spChg>
        <pc:spChg chg="add del">
          <ac:chgData name="Sarah Dutton (1903751)" userId="2bfadc68-d786-49a2-9552-4f03cd3e2b16" providerId="ADAL" clId="{C1620241-FC9D-DD4E-A13C-878875F3BE7B}" dt="2020-10-11T10:31:12.321" v="873" actId="26606"/>
          <ac:spMkLst>
            <pc:docMk/>
            <pc:sldMk cId="4145635905" sldId="256"/>
            <ac:spMk id="77" creationId="{7C60369F-A41B-4D6E-8990-30E2715C5730}"/>
          </ac:spMkLst>
        </pc:spChg>
        <pc:spChg chg="add del">
          <ac:chgData name="Sarah Dutton (1903751)" userId="2bfadc68-d786-49a2-9552-4f03cd3e2b16" providerId="ADAL" clId="{C1620241-FC9D-DD4E-A13C-878875F3BE7B}" dt="2020-10-11T10:34:13.368" v="890" actId="26606"/>
          <ac:spMkLst>
            <pc:docMk/>
            <pc:sldMk cId="4145635905" sldId="256"/>
            <ac:spMk id="78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0:34:13.368" v="890" actId="26606"/>
          <ac:spMkLst>
            <pc:docMk/>
            <pc:sldMk cId="4145635905" sldId="256"/>
            <ac:spMk id="79" creationId="{CA22F210-7186-4074-94C5-FAD2C2EB15B2}"/>
          </ac:spMkLst>
        </pc:spChg>
        <pc:spChg chg="add del">
          <ac:chgData name="Sarah Dutton (1903751)" userId="2bfadc68-d786-49a2-9552-4f03cd3e2b16" providerId="ADAL" clId="{C1620241-FC9D-DD4E-A13C-878875F3BE7B}" dt="2020-10-11T10:34:13.368" v="890" actId="26606"/>
          <ac:spMkLst>
            <pc:docMk/>
            <pc:sldMk cId="4145635905" sldId="256"/>
            <ac:spMk id="80" creationId="{11C4FED8-D85F-4B52-875F-AB6873B50373}"/>
          </ac:spMkLst>
        </pc:spChg>
        <pc:spChg chg="add del">
          <ac:chgData name="Sarah Dutton (1903751)" userId="2bfadc68-d786-49a2-9552-4f03cd3e2b16" providerId="ADAL" clId="{C1620241-FC9D-DD4E-A13C-878875F3BE7B}" dt="2020-10-11T12:45:39.997" v="1069"/>
          <ac:spMkLst>
            <pc:docMk/>
            <pc:sldMk cId="4145635905" sldId="256"/>
            <ac:spMk id="81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34:39.613" v="894" actId="26606"/>
          <ac:spMkLst>
            <pc:docMk/>
            <pc:sldMk cId="4145635905" sldId="256"/>
            <ac:spMk id="82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34:39.613" v="894" actId="26606"/>
          <ac:spMkLst>
            <pc:docMk/>
            <pc:sldMk cId="4145635905" sldId="256"/>
            <ac:spMk id="83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0:34:39.613" v="894" actId="26606"/>
          <ac:spMkLst>
            <pc:docMk/>
            <pc:sldMk cId="4145635905" sldId="256"/>
            <ac:spMk id="84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0:34:39.613" v="894" actId="26606"/>
          <ac:spMkLst>
            <pc:docMk/>
            <pc:sldMk cId="4145635905" sldId="256"/>
            <ac:spMk id="85" creationId="{EA164D6B-6878-4B9F-A2D0-985D39B17B46}"/>
          </ac:spMkLst>
        </pc:spChg>
        <pc:spChg chg="add del">
          <ac:chgData name="Sarah Dutton (1903751)" userId="2bfadc68-d786-49a2-9552-4f03cd3e2b16" providerId="ADAL" clId="{C1620241-FC9D-DD4E-A13C-878875F3BE7B}" dt="2020-10-11T10:34:39.613" v="894" actId="26606"/>
          <ac:spMkLst>
            <pc:docMk/>
            <pc:sldMk cId="4145635905" sldId="256"/>
            <ac:spMk id="86" creationId="{57851D67-7085-40E2-B146-F91433A28E08}"/>
          </ac:spMkLst>
        </pc:spChg>
        <pc:spChg chg="add del">
          <ac:chgData name="Sarah Dutton (1903751)" userId="2bfadc68-d786-49a2-9552-4f03cd3e2b16" providerId="ADAL" clId="{C1620241-FC9D-DD4E-A13C-878875F3BE7B}" dt="2020-10-11T10:34:39.613" v="894" actId="26606"/>
          <ac:spMkLst>
            <pc:docMk/>
            <pc:sldMk cId="4145635905" sldId="256"/>
            <ac:spMk id="87" creationId="{362F176A-9349-4CD7-8042-59C0200C8CE9}"/>
          </ac:spMkLst>
        </pc:spChg>
        <pc:spChg chg="add del">
          <ac:chgData name="Sarah Dutton (1903751)" userId="2bfadc68-d786-49a2-9552-4f03cd3e2b16" providerId="ADAL" clId="{C1620241-FC9D-DD4E-A13C-878875F3BE7B}" dt="2020-10-11T10:34:39.613" v="894" actId="26606"/>
          <ac:spMkLst>
            <pc:docMk/>
            <pc:sldMk cId="4145635905" sldId="256"/>
            <ac:spMk id="88" creationId="{4E9A171F-91A7-42F8-B25C-E38B244E757C}"/>
          </ac:spMkLst>
        </pc:spChg>
        <pc:spChg chg="add del">
          <ac:chgData name="Sarah Dutton (1903751)" userId="2bfadc68-d786-49a2-9552-4f03cd3e2b16" providerId="ADAL" clId="{C1620241-FC9D-DD4E-A13C-878875F3BE7B}" dt="2020-10-11T10:34:39.613" v="894" actId="26606"/>
          <ac:spMkLst>
            <pc:docMk/>
            <pc:sldMk cId="4145635905" sldId="256"/>
            <ac:spMk id="89" creationId="{064738AB-B6BE-4867-889A-52CE4AC8DBD0}"/>
          </ac:spMkLst>
        </pc:spChg>
        <pc:spChg chg="add del">
          <ac:chgData name="Sarah Dutton (1903751)" userId="2bfadc68-d786-49a2-9552-4f03cd3e2b16" providerId="ADAL" clId="{C1620241-FC9D-DD4E-A13C-878875F3BE7B}" dt="2020-10-11T10:34:39.613" v="894" actId="26606"/>
          <ac:spMkLst>
            <pc:docMk/>
            <pc:sldMk cId="4145635905" sldId="256"/>
            <ac:spMk id="90" creationId="{9C969C2C-E7E3-4052-87D4-61E733EC1BBD}"/>
          </ac:spMkLst>
        </pc:spChg>
        <pc:spChg chg="add del">
          <ac:chgData name="Sarah Dutton (1903751)" userId="2bfadc68-d786-49a2-9552-4f03cd3e2b16" providerId="ADAL" clId="{C1620241-FC9D-DD4E-A13C-878875F3BE7B}" dt="2020-10-11T10:34:39.613" v="894" actId="26606"/>
          <ac:spMkLst>
            <pc:docMk/>
            <pc:sldMk cId="4145635905" sldId="256"/>
            <ac:spMk id="91" creationId="{7C60369F-A41B-4D6E-8990-30E2715C5730}"/>
          </ac:spMkLst>
        </pc:spChg>
        <pc:spChg chg="add del">
          <ac:chgData name="Sarah Dutton (1903751)" userId="2bfadc68-d786-49a2-9552-4f03cd3e2b16" providerId="ADAL" clId="{C1620241-FC9D-DD4E-A13C-878875F3BE7B}" dt="2020-10-11T12:45:39.997" v="1069"/>
          <ac:spMkLst>
            <pc:docMk/>
            <pc:sldMk cId="4145635905" sldId="256"/>
            <ac:spMk id="92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2:45:39.997" v="1069"/>
          <ac:spMkLst>
            <pc:docMk/>
            <pc:sldMk cId="4145635905" sldId="256"/>
            <ac:spMk id="93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2:45:39.997" v="1069"/>
          <ac:spMkLst>
            <pc:docMk/>
            <pc:sldMk cId="4145635905" sldId="256"/>
            <ac:spMk id="94" creationId="{CA22F210-7186-4074-94C5-FAD2C2EB15B2}"/>
          </ac:spMkLst>
        </pc:spChg>
        <pc:spChg chg="add del">
          <ac:chgData name="Sarah Dutton (1903751)" userId="2bfadc68-d786-49a2-9552-4f03cd3e2b16" providerId="ADAL" clId="{C1620241-FC9D-DD4E-A13C-878875F3BE7B}" dt="2020-10-11T12:45:39.997" v="1069"/>
          <ac:spMkLst>
            <pc:docMk/>
            <pc:sldMk cId="4145635905" sldId="256"/>
            <ac:spMk id="95" creationId="{11C4FED8-D85F-4B52-875F-AB6873B50373}"/>
          </ac:spMkLst>
        </pc:spChg>
        <pc:spChg chg="add del">
          <ac:chgData name="Sarah Dutton (1903751)" userId="2bfadc68-d786-49a2-9552-4f03cd3e2b16" providerId="ADAL" clId="{C1620241-FC9D-DD4E-A13C-878875F3BE7B}" dt="2020-10-11T12:55:54.448" v="1092" actId="26606"/>
          <ac:spMkLst>
            <pc:docMk/>
            <pc:sldMk cId="4145635905" sldId="256"/>
            <ac:spMk id="100" creationId="{0A29CAD9-00D9-4D79-B982-85CD7FBD3AE6}"/>
          </ac:spMkLst>
        </pc:spChg>
        <pc:spChg chg="add del">
          <ac:chgData name="Sarah Dutton (1903751)" userId="2bfadc68-d786-49a2-9552-4f03cd3e2b16" providerId="ADAL" clId="{C1620241-FC9D-DD4E-A13C-878875F3BE7B}" dt="2020-10-19T10:40:21.011" v="4202"/>
          <ac:spMkLst>
            <pc:docMk/>
            <pc:sldMk cId="4145635905" sldId="256"/>
            <ac:spMk id="106" creationId="{40EB365E-3181-4CB3-9344-A19E734A03BF}"/>
          </ac:spMkLst>
        </pc:spChg>
        <pc:spChg chg="add del">
          <ac:chgData name="Sarah Dutton (1903751)" userId="2bfadc68-d786-49a2-9552-4f03cd3e2b16" providerId="ADAL" clId="{C1620241-FC9D-DD4E-A13C-878875F3BE7B}" dt="2020-10-20T15:12:51.631" v="14711" actId="26606"/>
          <ac:spMkLst>
            <pc:docMk/>
            <pc:sldMk cId="4145635905" sldId="256"/>
            <ac:spMk id="109" creationId="{446F2B05-D14A-46C1-B94D-81BAFA34CA8C}"/>
          </ac:spMkLst>
        </pc:spChg>
        <pc:grpChg chg="add del mod">
          <ac:chgData name="Sarah Dutton (1903751)" userId="2bfadc68-d786-49a2-9552-4f03cd3e2b16" providerId="ADAL" clId="{C1620241-FC9D-DD4E-A13C-878875F3BE7B}" dt="2020-10-19T10:50:03.213" v="4334" actId="165"/>
          <ac:grpSpMkLst>
            <pc:docMk/>
            <pc:sldMk cId="4145635905" sldId="256"/>
            <ac:grpSpMk id="11" creationId="{B4D53929-4BCC-2844-B058-92D480947E4C}"/>
          </ac:grpSpMkLst>
        </pc:grpChg>
        <pc:grpChg chg="add mod ord">
          <ac:chgData name="Sarah Dutton (1903751)" userId="2bfadc68-d786-49a2-9552-4f03cd3e2b16" providerId="ADAL" clId="{C1620241-FC9D-DD4E-A13C-878875F3BE7B}" dt="2020-10-21T14:50:21.636" v="19451" actId="1076"/>
          <ac:grpSpMkLst>
            <pc:docMk/>
            <pc:sldMk cId="4145635905" sldId="256"/>
            <ac:grpSpMk id="29" creationId="{E0ACC7B6-AB90-D84F-B58F-251D8274C3F9}"/>
          </ac:grpSpMkLst>
        </pc:grpChg>
        <pc:graphicFrameChg chg="add del mod modGraphic">
          <ac:chgData name="Sarah Dutton (1903751)" userId="2bfadc68-d786-49a2-9552-4f03cd3e2b16" providerId="ADAL" clId="{C1620241-FC9D-DD4E-A13C-878875F3BE7B}" dt="2020-10-19T10:05:30.423" v="3632" actId="478"/>
          <ac:graphicFrameMkLst>
            <pc:docMk/>
            <pc:sldMk cId="4145635905" sldId="256"/>
            <ac:graphicFrameMk id="5" creationId="{D28DE67E-5FC6-0C42-88D7-7FAEC7EEFC60}"/>
          </ac:graphicFrameMkLst>
        </pc:graphicFrameChg>
        <pc:graphicFrameChg chg="add del mod modGraphic">
          <ac:chgData name="Sarah Dutton (1903751)" userId="2bfadc68-d786-49a2-9552-4f03cd3e2b16" providerId="ADAL" clId="{C1620241-FC9D-DD4E-A13C-878875F3BE7B}" dt="2020-10-19T10:09:03.624" v="3665" actId="478"/>
          <ac:graphicFrameMkLst>
            <pc:docMk/>
            <pc:sldMk cId="4145635905" sldId="256"/>
            <ac:graphicFrameMk id="9" creationId="{5544BE8E-7BBF-EB4D-937C-C33D0C5CB2F9}"/>
          </ac:graphicFrameMkLst>
        </pc:graphicFrameChg>
        <pc:graphicFrameChg chg="add del mod modGraphic">
          <ac:chgData name="Sarah Dutton (1903751)" userId="2bfadc68-d786-49a2-9552-4f03cd3e2b16" providerId="ADAL" clId="{C1620241-FC9D-DD4E-A13C-878875F3BE7B}" dt="2020-10-19T10:12:23.330" v="3725" actId="478"/>
          <ac:graphicFrameMkLst>
            <pc:docMk/>
            <pc:sldMk cId="4145635905" sldId="256"/>
            <ac:graphicFrameMk id="10" creationId="{9F201621-B90E-6345-9D6D-2CC9AD600B65}"/>
          </ac:graphicFrameMkLst>
        </pc:graphicFrameChg>
        <pc:graphicFrameChg chg="add del mod">
          <ac:chgData name="Sarah Dutton (1903751)" userId="2bfadc68-d786-49a2-9552-4f03cd3e2b16" providerId="ADAL" clId="{C1620241-FC9D-DD4E-A13C-878875F3BE7B}" dt="2020-10-19T10:14:00.101" v="3752" actId="12084"/>
          <ac:graphicFrameMkLst>
            <pc:docMk/>
            <pc:sldMk cId="4145635905" sldId="256"/>
            <ac:graphicFrameMk id="13" creationId="{DB28D5EF-0669-ED4A-8874-5F61BF63C829}"/>
          </ac:graphicFrameMkLst>
        </pc:graphicFrameChg>
        <pc:graphicFrameChg chg="add del mod">
          <ac:chgData name="Sarah Dutton (1903751)" userId="2bfadc68-d786-49a2-9552-4f03cd3e2b16" providerId="ADAL" clId="{C1620241-FC9D-DD4E-A13C-878875F3BE7B}" dt="2020-10-19T10:17:57.748" v="3820" actId="12084"/>
          <ac:graphicFrameMkLst>
            <pc:docMk/>
            <pc:sldMk cId="4145635905" sldId="256"/>
            <ac:graphicFrameMk id="15" creationId="{B5136FB5-FD90-9742-BD7A-179BD470286D}"/>
          </ac:graphicFrameMkLst>
        </pc:graphicFrameChg>
        <pc:graphicFrameChg chg="add del mod">
          <ac:chgData name="Sarah Dutton (1903751)" userId="2bfadc68-d786-49a2-9552-4f03cd3e2b16" providerId="ADAL" clId="{C1620241-FC9D-DD4E-A13C-878875F3BE7B}" dt="2020-10-19T10:19:05.737" v="3858" actId="12084"/>
          <ac:graphicFrameMkLst>
            <pc:docMk/>
            <pc:sldMk cId="4145635905" sldId="256"/>
            <ac:graphicFrameMk id="17" creationId="{3890EA37-A899-E34C-9BAE-422865B34982}"/>
          </ac:graphicFrameMkLst>
        </pc:graphicFrameChg>
        <pc:graphicFrameChg chg="add del mod">
          <ac:chgData name="Sarah Dutton (1903751)" userId="2bfadc68-d786-49a2-9552-4f03cd3e2b16" providerId="ADAL" clId="{C1620241-FC9D-DD4E-A13C-878875F3BE7B}" dt="2020-10-19T10:20:16.210" v="3882" actId="12084"/>
          <ac:graphicFrameMkLst>
            <pc:docMk/>
            <pc:sldMk cId="4145635905" sldId="256"/>
            <ac:graphicFrameMk id="19" creationId="{77536ABD-B7EF-774B-98A4-3BD3FD70E198}"/>
          </ac:graphicFrameMkLst>
        </pc:graphicFrameChg>
        <pc:graphicFrameChg chg="add del mod">
          <ac:chgData name="Sarah Dutton (1903751)" userId="2bfadc68-d786-49a2-9552-4f03cd3e2b16" providerId="ADAL" clId="{C1620241-FC9D-DD4E-A13C-878875F3BE7B}" dt="2020-10-19T10:23:21.064" v="3952" actId="478"/>
          <ac:graphicFrameMkLst>
            <pc:docMk/>
            <pc:sldMk cId="4145635905" sldId="256"/>
            <ac:graphicFrameMk id="20" creationId="{8423C5D8-1552-894E-853E-C566B659FF05}"/>
          </ac:graphicFrameMkLst>
        </pc:graphicFrameChg>
        <pc:graphicFrameChg chg="add del mod modGraphic">
          <ac:chgData name="Sarah Dutton (1903751)" userId="2bfadc68-d786-49a2-9552-4f03cd3e2b16" providerId="ADAL" clId="{C1620241-FC9D-DD4E-A13C-878875F3BE7B}" dt="2020-10-19T10:35:38.840" v="4140" actId="478"/>
          <ac:graphicFrameMkLst>
            <pc:docMk/>
            <pc:sldMk cId="4145635905" sldId="256"/>
            <ac:graphicFrameMk id="22" creationId="{12F50C9A-0AB8-F149-B6FF-FF8E1C9B3CDE}"/>
          </ac:graphicFrameMkLst>
        </pc:graphicFrameChg>
        <pc:graphicFrameChg chg="add del mod">
          <ac:chgData name="Sarah Dutton (1903751)" userId="2bfadc68-d786-49a2-9552-4f03cd3e2b16" providerId="ADAL" clId="{C1620241-FC9D-DD4E-A13C-878875F3BE7B}" dt="2020-10-19T10:38:00.602" v="4193" actId="478"/>
          <ac:graphicFrameMkLst>
            <pc:docMk/>
            <pc:sldMk cId="4145635905" sldId="256"/>
            <ac:graphicFrameMk id="25" creationId="{ECEF0898-9C80-BE4C-8FF7-602D76F66175}"/>
          </ac:graphicFrameMkLst>
        </pc:graphicFrameChg>
        <pc:picChg chg="add del">
          <ac:chgData name="Sarah Dutton (1903751)" userId="2bfadc68-d786-49a2-9552-4f03cd3e2b16" providerId="ADAL" clId="{C1620241-FC9D-DD4E-A13C-878875F3BE7B}" dt="2020-10-11T10:24:32.767" v="799" actId="26606"/>
          <ac:picMkLst>
            <pc:docMk/>
            <pc:sldMk cId="4145635905" sldId="256"/>
            <ac:picMk id="5" creationId="{388EE81B-0FAC-4A86-B957-A6F80FD1C38C}"/>
          </ac:picMkLst>
        </pc:picChg>
        <pc:picChg chg="add del mod">
          <ac:chgData name="Sarah Dutton (1903751)" userId="2bfadc68-d786-49a2-9552-4f03cd3e2b16" providerId="ADAL" clId="{C1620241-FC9D-DD4E-A13C-878875F3BE7B}" dt="2020-10-11T10:24:28.723" v="796" actId="931"/>
          <ac:picMkLst>
            <pc:docMk/>
            <pc:sldMk cId="4145635905" sldId="256"/>
            <ac:picMk id="6" creationId="{60C5A83D-F6D1-9549-9DA2-E3930A45253B}"/>
          </ac:picMkLst>
        </pc:picChg>
        <pc:picChg chg="add mod ord topLvl">
          <ac:chgData name="Sarah Dutton (1903751)" userId="2bfadc68-d786-49a2-9552-4f03cd3e2b16" providerId="ADAL" clId="{C1620241-FC9D-DD4E-A13C-878875F3BE7B}" dt="2020-10-21T14:50:08.988" v="19449" actId="1440"/>
          <ac:picMkLst>
            <pc:docMk/>
            <pc:sldMk cId="4145635905" sldId="256"/>
            <ac:picMk id="8" creationId="{7604E16F-EE40-D141-9682-C584E6CDAA26}"/>
          </ac:picMkLst>
        </pc:picChg>
        <pc:picChg chg="add del">
          <ac:chgData name="Sarah Dutton (1903751)" userId="2bfadc68-d786-49a2-9552-4f03cd3e2b16" providerId="ADAL" clId="{C1620241-FC9D-DD4E-A13C-878875F3BE7B}" dt="2020-10-11T12:55:42.997" v="1090" actId="26606"/>
          <ac:picMkLst>
            <pc:docMk/>
            <pc:sldMk cId="4145635905" sldId="256"/>
            <ac:picMk id="18" creationId="{06403CAC-6103-44C9-B687-A2C18173F266}"/>
          </ac:picMkLst>
        </pc:picChg>
        <pc:picChg chg="add del">
          <ac:chgData name="Sarah Dutton (1903751)" userId="2bfadc68-d786-49a2-9552-4f03cd3e2b16" providerId="ADAL" clId="{C1620241-FC9D-DD4E-A13C-878875F3BE7B}" dt="2020-10-11T12:55:42.997" v="1090" actId="26606"/>
          <ac:picMkLst>
            <pc:docMk/>
            <pc:sldMk cId="4145635905" sldId="256"/>
            <ac:picMk id="20" creationId="{77669E88-AA72-437F-AA99-859F9E99EDF8}"/>
          </ac:picMkLst>
        </pc:picChg>
        <pc:picChg chg="add del">
          <ac:chgData name="Sarah Dutton (1903751)" userId="2bfadc68-d786-49a2-9552-4f03cd3e2b16" providerId="ADAL" clId="{C1620241-FC9D-DD4E-A13C-878875F3BE7B}" dt="2020-10-11T12:55:42.997" v="1090" actId="26606"/>
          <ac:picMkLst>
            <pc:docMk/>
            <pc:sldMk cId="4145635905" sldId="256"/>
            <ac:picMk id="34" creationId="{232AA78D-1651-40D4-A802-79210BE381A5}"/>
          </ac:picMkLst>
        </pc:picChg>
        <pc:picChg chg="add del">
          <ac:chgData name="Sarah Dutton (1903751)" userId="2bfadc68-d786-49a2-9552-4f03cd3e2b16" providerId="ADAL" clId="{C1620241-FC9D-DD4E-A13C-878875F3BE7B}" dt="2020-10-11T12:55:42.997" v="1090" actId="26606"/>
          <ac:picMkLst>
            <pc:docMk/>
            <pc:sldMk cId="4145635905" sldId="256"/>
            <ac:picMk id="96" creationId="{467A1635-3158-4830-A93F-820B63E03C21}"/>
          </ac:picMkLst>
        </pc:picChg>
        <pc:picChg chg="add del">
          <ac:chgData name="Sarah Dutton (1903751)" userId="2bfadc68-d786-49a2-9552-4f03cd3e2b16" providerId="ADAL" clId="{C1620241-FC9D-DD4E-A13C-878875F3BE7B}" dt="2020-10-20T15:12:51.631" v="14711" actId="26606"/>
          <ac:picMkLst>
            <pc:docMk/>
            <pc:sldMk cId="4145635905" sldId="256"/>
            <ac:picMk id="97" creationId="{25496B42-CC46-4183-B481-887CD3E8C725}"/>
          </ac:picMkLst>
        </pc:picChg>
        <pc:picChg chg="add del">
          <ac:chgData name="Sarah Dutton (1903751)" userId="2bfadc68-d786-49a2-9552-4f03cd3e2b16" providerId="ADAL" clId="{C1620241-FC9D-DD4E-A13C-878875F3BE7B}" dt="2020-10-11T12:55:54.448" v="1092" actId="26606"/>
          <ac:picMkLst>
            <pc:docMk/>
            <pc:sldMk cId="4145635905" sldId="256"/>
            <ac:picMk id="98" creationId="{E77D5960-B3B3-4AE1-8BBD-3C55D906A615}"/>
          </ac:picMkLst>
        </pc:picChg>
        <pc:picChg chg="add del">
          <ac:chgData name="Sarah Dutton (1903751)" userId="2bfadc68-d786-49a2-9552-4f03cd3e2b16" providerId="ADAL" clId="{C1620241-FC9D-DD4E-A13C-878875F3BE7B}" dt="2020-10-11T12:55:54.448" v="1092" actId="26606"/>
          <ac:picMkLst>
            <pc:docMk/>
            <pc:sldMk cId="4145635905" sldId="256"/>
            <ac:picMk id="99" creationId="{9CB45896-DF82-4158-8135-BB4EF2219878}"/>
          </ac:picMkLst>
        </pc:picChg>
        <pc:picChg chg="add del">
          <ac:chgData name="Sarah Dutton (1903751)" userId="2bfadc68-d786-49a2-9552-4f03cd3e2b16" providerId="ADAL" clId="{C1620241-FC9D-DD4E-A13C-878875F3BE7B}" dt="2020-10-11T12:55:54.448" v="1092" actId="26606"/>
          <ac:picMkLst>
            <pc:docMk/>
            <pc:sldMk cId="4145635905" sldId="256"/>
            <ac:picMk id="101" creationId="{3F01E04B-E3A4-4B2D-92DF-752C4E7EF9DB}"/>
          </ac:picMkLst>
        </pc:picChg>
        <pc:picChg chg="add del">
          <ac:chgData name="Sarah Dutton (1903751)" userId="2bfadc68-d786-49a2-9552-4f03cd3e2b16" providerId="ADAL" clId="{C1620241-FC9D-DD4E-A13C-878875F3BE7B}" dt="2020-10-11T12:55:54.448" v="1092" actId="26606"/>
          <ac:picMkLst>
            <pc:docMk/>
            <pc:sldMk cId="4145635905" sldId="256"/>
            <ac:picMk id="102" creationId="{765896F8-7BC7-4574-8E2B-4A1A60367098}"/>
          </ac:picMkLst>
        </pc:picChg>
        <pc:picChg chg="add del">
          <ac:chgData name="Sarah Dutton (1903751)" userId="2bfadc68-d786-49a2-9552-4f03cd3e2b16" providerId="ADAL" clId="{C1620241-FC9D-DD4E-A13C-878875F3BE7B}" dt="2020-10-20T15:12:51.631" v="14711" actId="26606"/>
          <ac:picMkLst>
            <pc:docMk/>
            <pc:sldMk cId="4145635905" sldId="256"/>
            <ac:picMk id="103" creationId="{765E2D7E-B7BD-404F-9F71-D6620D37B909}"/>
          </ac:picMkLst>
        </pc:picChg>
        <pc:picChg chg="add del">
          <ac:chgData name="Sarah Dutton (1903751)" userId="2bfadc68-d786-49a2-9552-4f03cd3e2b16" providerId="ADAL" clId="{C1620241-FC9D-DD4E-A13C-878875F3BE7B}" dt="2020-10-19T10:40:21.011" v="4202"/>
          <ac:picMkLst>
            <pc:docMk/>
            <pc:sldMk cId="4145635905" sldId="256"/>
            <ac:picMk id="104" creationId="{E77D5960-B3B3-4AE1-8BBD-3C55D906A615}"/>
          </ac:picMkLst>
        </pc:picChg>
        <pc:picChg chg="add del">
          <ac:chgData name="Sarah Dutton (1903751)" userId="2bfadc68-d786-49a2-9552-4f03cd3e2b16" providerId="ADAL" clId="{C1620241-FC9D-DD4E-A13C-878875F3BE7B}" dt="2020-10-19T10:40:21.011" v="4202"/>
          <ac:picMkLst>
            <pc:docMk/>
            <pc:sldMk cId="4145635905" sldId="256"/>
            <ac:picMk id="105" creationId="{9CB45896-DF82-4158-8135-BB4EF2219878}"/>
          </ac:picMkLst>
        </pc:picChg>
        <pc:picChg chg="add del">
          <ac:chgData name="Sarah Dutton (1903751)" userId="2bfadc68-d786-49a2-9552-4f03cd3e2b16" providerId="ADAL" clId="{C1620241-FC9D-DD4E-A13C-878875F3BE7B}" dt="2020-10-19T10:40:21.011" v="4202"/>
          <ac:picMkLst>
            <pc:docMk/>
            <pc:sldMk cId="4145635905" sldId="256"/>
            <ac:picMk id="107" creationId="{BC5DFD5B-FBF8-4DA4-8334-E301342BE503}"/>
          </ac:picMkLst>
        </pc:picChg>
        <pc:picChg chg="add del">
          <ac:chgData name="Sarah Dutton (1903751)" userId="2bfadc68-d786-49a2-9552-4f03cd3e2b16" providerId="ADAL" clId="{C1620241-FC9D-DD4E-A13C-878875F3BE7B}" dt="2020-10-19T10:40:21.011" v="4202"/>
          <ac:picMkLst>
            <pc:docMk/>
            <pc:sldMk cId="4145635905" sldId="256"/>
            <ac:picMk id="108" creationId="{9B2245DD-E679-4B98-AC14-04FB0F31ADDE}"/>
          </ac:picMkLst>
        </pc:picChg>
        <pc:picChg chg="add del">
          <ac:chgData name="Sarah Dutton (1903751)" userId="2bfadc68-d786-49a2-9552-4f03cd3e2b16" providerId="ADAL" clId="{C1620241-FC9D-DD4E-A13C-878875F3BE7B}" dt="2020-10-20T15:12:51.631" v="14711" actId="26606"/>
          <ac:picMkLst>
            <pc:docMk/>
            <pc:sldMk cId="4145635905" sldId="256"/>
            <ac:picMk id="110" creationId="{DC21F734-A85A-4FEA-8CB8-6C72B8195C37}"/>
          </ac:picMkLst>
        </pc:picChg>
        <pc:cxnChg chg="add del">
          <ac:chgData name="Sarah Dutton (1903751)" userId="2bfadc68-d786-49a2-9552-4f03cd3e2b16" providerId="ADAL" clId="{C1620241-FC9D-DD4E-A13C-878875F3BE7B}" dt="2020-10-11T12:55:42.997" v="1090" actId="26606"/>
          <ac:cxnSpMkLst>
            <pc:docMk/>
            <pc:sldMk cId="4145635905" sldId="256"/>
            <ac:cxnSpMk id="40" creationId="{8D4F496D-4AA6-410F-A8CE-7CE8BB77D9BA}"/>
          </ac:cxnSpMkLst>
        </pc:cxnChg>
      </pc:sldChg>
      <pc:sldChg chg="addSp delSp modSp add mod ord setBg">
        <pc:chgData name="Sarah Dutton (1903751)" userId="2bfadc68-d786-49a2-9552-4f03cd3e2b16" providerId="ADAL" clId="{C1620241-FC9D-DD4E-A13C-878875F3BE7B}" dt="2020-10-27T12:29:54.545" v="20725" actId="1076"/>
        <pc:sldMkLst>
          <pc:docMk/>
          <pc:sldMk cId="4643911" sldId="257"/>
        </pc:sldMkLst>
        <pc:spChg chg="add del mod">
          <ac:chgData name="Sarah Dutton (1903751)" userId="2bfadc68-d786-49a2-9552-4f03cd3e2b16" providerId="ADAL" clId="{C1620241-FC9D-DD4E-A13C-878875F3BE7B}" dt="2020-10-21T12:45:03.859" v="18218" actId="478"/>
          <ac:spMkLst>
            <pc:docMk/>
            <pc:sldMk cId="4643911" sldId="257"/>
            <ac:spMk id="2" creationId="{A1E29417-D3F5-8B48-B875-14852BD5C438}"/>
          </ac:spMkLst>
        </pc:spChg>
        <pc:spChg chg="add mod">
          <ac:chgData name="Sarah Dutton (1903751)" userId="2bfadc68-d786-49a2-9552-4f03cd3e2b16" providerId="ADAL" clId="{C1620241-FC9D-DD4E-A13C-878875F3BE7B}" dt="2020-10-27T12:29:54.545" v="20725" actId="1076"/>
          <ac:spMkLst>
            <pc:docMk/>
            <pc:sldMk cId="4643911" sldId="257"/>
            <ac:spMk id="3" creationId="{3311FDE8-7856-E24F-BCC0-18C4603E4DF6}"/>
          </ac:spMkLst>
        </pc:spChg>
      </pc:sldChg>
      <pc:sldChg chg="add del">
        <pc:chgData name="Sarah Dutton (1903751)" userId="2bfadc68-d786-49a2-9552-4f03cd3e2b16" providerId="ADAL" clId="{C1620241-FC9D-DD4E-A13C-878875F3BE7B}" dt="2020-10-11T10:14:16.880" v="642" actId="2696"/>
        <pc:sldMkLst>
          <pc:docMk/>
          <pc:sldMk cId="235148903" sldId="257"/>
        </pc:sldMkLst>
      </pc:sldChg>
      <pc:sldChg chg="modSp add del mod">
        <pc:chgData name="Sarah Dutton (1903751)" userId="2bfadc68-d786-49a2-9552-4f03cd3e2b16" providerId="ADAL" clId="{C1620241-FC9D-DD4E-A13C-878875F3BE7B}" dt="2020-10-11T10:13:00.351" v="627" actId="2696"/>
        <pc:sldMkLst>
          <pc:docMk/>
          <pc:sldMk cId="569625412" sldId="257"/>
        </pc:sldMkLst>
        <pc:spChg chg="mod">
          <ac:chgData name="Sarah Dutton (1903751)" userId="2bfadc68-d786-49a2-9552-4f03cd3e2b16" providerId="ADAL" clId="{C1620241-FC9D-DD4E-A13C-878875F3BE7B}" dt="2020-10-11T10:12:41.463" v="625" actId="20577"/>
          <ac:spMkLst>
            <pc:docMk/>
            <pc:sldMk cId="569625412" sldId="257"/>
            <ac:spMk id="2" creationId="{F2C7BB64-FDA9-0D4F-9E2B-9D7A1D2C8ACB}"/>
          </ac:spMkLst>
        </pc:spChg>
      </pc:sldChg>
      <pc:sldChg chg="add del">
        <pc:chgData name="Sarah Dutton (1903751)" userId="2bfadc68-d786-49a2-9552-4f03cd3e2b16" providerId="ADAL" clId="{C1620241-FC9D-DD4E-A13C-878875F3BE7B}" dt="2020-10-11T10:11:13.736" v="604"/>
        <pc:sldMkLst>
          <pc:docMk/>
          <pc:sldMk cId="683793875" sldId="257"/>
        </pc:sldMkLst>
      </pc:sldChg>
      <pc:sldChg chg="addSp delSp modSp add del mod modClrScheme chgLayout">
        <pc:chgData name="Sarah Dutton (1903751)" userId="2bfadc68-d786-49a2-9552-4f03cd3e2b16" providerId="ADAL" clId="{C1620241-FC9D-DD4E-A13C-878875F3BE7B}" dt="2020-10-11T10:09:19.516" v="522" actId="2696"/>
        <pc:sldMkLst>
          <pc:docMk/>
          <pc:sldMk cId="939678570" sldId="257"/>
        </pc:sldMkLst>
        <pc:spChg chg="del">
          <ac:chgData name="Sarah Dutton (1903751)" userId="2bfadc68-d786-49a2-9552-4f03cd3e2b16" providerId="ADAL" clId="{C1620241-FC9D-DD4E-A13C-878875F3BE7B}" dt="2020-10-11T10:02:32.904" v="428" actId="700"/>
          <ac:spMkLst>
            <pc:docMk/>
            <pc:sldMk cId="939678570" sldId="257"/>
            <ac:spMk id="2" creationId="{DDCDBEBD-CC0D-9045-892C-0504F7CEBF02}"/>
          </ac:spMkLst>
        </pc:spChg>
        <pc:spChg chg="del">
          <ac:chgData name="Sarah Dutton (1903751)" userId="2bfadc68-d786-49a2-9552-4f03cd3e2b16" providerId="ADAL" clId="{C1620241-FC9D-DD4E-A13C-878875F3BE7B}" dt="2020-10-11T10:02:32.904" v="428" actId="700"/>
          <ac:spMkLst>
            <pc:docMk/>
            <pc:sldMk cId="939678570" sldId="257"/>
            <ac:spMk id="3" creationId="{10D3B022-1242-6043-8EC1-A2F9CF18F135}"/>
          </ac:spMkLst>
        </pc:spChg>
        <pc:spChg chg="del">
          <ac:chgData name="Sarah Dutton (1903751)" userId="2bfadc68-d786-49a2-9552-4f03cd3e2b16" providerId="ADAL" clId="{C1620241-FC9D-DD4E-A13C-878875F3BE7B}" dt="2020-10-11T10:02:32.904" v="428" actId="700"/>
          <ac:spMkLst>
            <pc:docMk/>
            <pc:sldMk cId="939678570" sldId="257"/>
            <ac:spMk id="4" creationId="{15F284F6-2AFC-DE43-A587-817451F3903E}"/>
          </ac:spMkLst>
        </pc:spChg>
        <pc:spChg chg="add del mod">
          <ac:chgData name="Sarah Dutton (1903751)" userId="2bfadc68-d786-49a2-9552-4f03cd3e2b16" providerId="ADAL" clId="{C1620241-FC9D-DD4E-A13C-878875F3BE7B}" dt="2020-10-11T10:09:03.320" v="505"/>
          <ac:spMkLst>
            <pc:docMk/>
            <pc:sldMk cId="939678570" sldId="257"/>
            <ac:spMk id="5" creationId="{FF8CAE6F-14F1-1648-8D90-6E3FCCAFED3C}"/>
          </ac:spMkLst>
        </pc:spChg>
        <pc:spChg chg="add del mod">
          <ac:chgData name="Sarah Dutton (1903751)" userId="2bfadc68-d786-49a2-9552-4f03cd3e2b16" providerId="ADAL" clId="{C1620241-FC9D-DD4E-A13C-878875F3BE7B}" dt="2020-10-11T10:09:03.015" v="504" actId="767"/>
          <ac:spMkLst>
            <pc:docMk/>
            <pc:sldMk cId="939678570" sldId="257"/>
            <ac:spMk id="6" creationId="{29EE1F16-6D03-4443-AC69-5A816774AF4A}"/>
          </ac:spMkLst>
        </pc:spChg>
      </pc:sldChg>
      <pc:sldChg chg="modSp add del mod">
        <pc:chgData name="Sarah Dutton (1903751)" userId="2bfadc68-d786-49a2-9552-4f03cd3e2b16" providerId="ADAL" clId="{C1620241-FC9D-DD4E-A13C-878875F3BE7B}" dt="2020-10-11T10:18:07.698" v="690" actId="2696"/>
        <pc:sldMkLst>
          <pc:docMk/>
          <pc:sldMk cId="1583708325" sldId="257"/>
        </pc:sldMkLst>
        <pc:spChg chg="mod">
          <ac:chgData name="Sarah Dutton (1903751)" userId="2bfadc68-d786-49a2-9552-4f03cd3e2b16" providerId="ADAL" clId="{C1620241-FC9D-DD4E-A13C-878875F3BE7B}" dt="2020-10-11T10:15:29.988" v="662" actId="20577"/>
          <ac:spMkLst>
            <pc:docMk/>
            <pc:sldMk cId="1583708325" sldId="257"/>
            <ac:spMk id="2" creationId="{489F6FBE-593A-0648-9024-AEE06E2945D4}"/>
          </ac:spMkLst>
        </pc:spChg>
      </pc:sldChg>
      <pc:sldChg chg="add del">
        <pc:chgData name="Sarah Dutton (1903751)" userId="2bfadc68-d786-49a2-9552-4f03cd3e2b16" providerId="ADAL" clId="{C1620241-FC9D-DD4E-A13C-878875F3BE7B}" dt="2020-10-11T09:59:13.424" v="383"/>
        <pc:sldMkLst>
          <pc:docMk/>
          <pc:sldMk cId="1768515934" sldId="257"/>
        </pc:sldMkLst>
      </pc:sldChg>
      <pc:sldChg chg="addSp delSp modSp add del mod setBg chgLayout">
        <pc:chgData name="Sarah Dutton (1903751)" userId="2bfadc68-d786-49a2-9552-4f03cd3e2b16" providerId="ADAL" clId="{C1620241-FC9D-DD4E-A13C-878875F3BE7B}" dt="2020-10-11T10:35:09.323" v="897" actId="2696"/>
        <pc:sldMkLst>
          <pc:docMk/>
          <pc:sldMk cId="1985241565" sldId="257"/>
        </pc:sldMkLst>
        <pc:spChg chg="del">
          <ac:chgData name="Sarah Dutton (1903751)" userId="2bfadc68-d786-49a2-9552-4f03cd3e2b16" providerId="ADAL" clId="{C1620241-FC9D-DD4E-A13C-878875F3BE7B}" dt="2020-10-11T10:26:34.070" v="811" actId="6264"/>
          <ac:spMkLst>
            <pc:docMk/>
            <pc:sldMk cId="1985241565" sldId="257"/>
            <ac:spMk id="2" creationId="{E45FAD4C-24BC-0446-993F-28728E44141B}"/>
          </ac:spMkLst>
        </pc:spChg>
        <pc:spChg chg="del">
          <ac:chgData name="Sarah Dutton (1903751)" userId="2bfadc68-d786-49a2-9552-4f03cd3e2b16" providerId="ADAL" clId="{C1620241-FC9D-DD4E-A13C-878875F3BE7B}" dt="2020-10-11T10:26:34.070" v="811" actId="6264"/>
          <ac:spMkLst>
            <pc:docMk/>
            <pc:sldMk cId="1985241565" sldId="257"/>
            <ac:spMk id="3" creationId="{27186832-6F6D-E246-8AD5-C757C0117788}"/>
          </ac:spMkLst>
        </pc:spChg>
        <pc:spChg chg="add mod ord">
          <ac:chgData name="Sarah Dutton (1903751)" userId="2bfadc68-d786-49a2-9552-4f03cd3e2b16" providerId="ADAL" clId="{C1620241-FC9D-DD4E-A13C-878875F3BE7B}" dt="2020-10-11T10:33:02.756" v="879" actId="20577"/>
          <ac:spMkLst>
            <pc:docMk/>
            <pc:sldMk cId="1985241565" sldId="257"/>
            <ac:spMk id="4" creationId="{31AC02D5-8EBE-8240-BCBA-90224B6EF3EC}"/>
          </ac:spMkLst>
        </pc:spChg>
        <pc:spChg chg="add del mod ord">
          <ac:chgData name="Sarah Dutton (1903751)" userId="2bfadc68-d786-49a2-9552-4f03cd3e2b16" providerId="ADAL" clId="{C1620241-FC9D-DD4E-A13C-878875F3BE7B}" dt="2020-10-11T10:33:00.210" v="878" actId="478"/>
          <ac:spMkLst>
            <pc:docMk/>
            <pc:sldMk cId="1985241565" sldId="257"/>
            <ac:spMk id="5" creationId="{6AC1780E-0F60-2540-AE29-F439DCCCC5CA}"/>
          </ac:spMkLst>
        </pc:spChg>
        <pc:spChg chg="add del">
          <ac:chgData name="Sarah Dutton (1903751)" userId="2bfadc68-d786-49a2-9552-4f03cd3e2b16" providerId="ADAL" clId="{C1620241-FC9D-DD4E-A13C-878875F3BE7B}" dt="2020-10-11T10:32:58.998" v="877" actId="26606"/>
          <ac:spMkLst>
            <pc:docMk/>
            <pc:sldMk cId="1985241565" sldId="257"/>
            <ac:spMk id="10" creationId="{1ED69555-EE48-4B19-812B-4E1068DBF976}"/>
          </ac:spMkLst>
        </pc:spChg>
        <pc:spChg chg="add del">
          <ac:chgData name="Sarah Dutton (1903751)" userId="2bfadc68-d786-49a2-9552-4f03cd3e2b16" providerId="ADAL" clId="{C1620241-FC9D-DD4E-A13C-878875F3BE7B}" dt="2020-10-11T10:32:58.998" v="877" actId="26606"/>
          <ac:spMkLst>
            <pc:docMk/>
            <pc:sldMk cId="1985241565" sldId="257"/>
            <ac:spMk id="12" creationId="{57AEB73D-F521-4B19-820F-12DB6BCC8406}"/>
          </ac:spMkLst>
        </pc:spChg>
        <pc:spChg chg="add del">
          <ac:chgData name="Sarah Dutton (1903751)" userId="2bfadc68-d786-49a2-9552-4f03cd3e2b16" providerId="ADAL" clId="{C1620241-FC9D-DD4E-A13C-878875F3BE7B}" dt="2020-10-11T10:32:58.998" v="877" actId="26606"/>
          <ac:spMkLst>
            <pc:docMk/>
            <pc:sldMk cId="1985241565" sldId="257"/>
            <ac:spMk id="14" creationId="{6B72EEBA-3A5D-41CE-8465-A45A0F65674E}"/>
          </ac:spMkLst>
        </pc:spChg>
        <pc:spChg chg="add del">
          <ac:chgData name="Sarah Dutton (1903751)" userId="2bfadc68-d786-49a2-9552-4f03cd3e2b16" providerId="ADAL" clId="{C1620241-FC9D-DD4E-A13C-878875F3BE7B}" dt="2020-10-11T10:32:58.998" v="877" actId="26606"/>
          <ac:spMkLst>
            <pc:docMk/>
            <pc:sldMk cId="1985241565" sldId="257"/>
            <ac:spMk id="16" creationId="{CA22F210-7186-4074-94C5-FAD2C2EB15B2}"/>
          </ac:spMkLst>
        </pc:spChg>
        <pc:spChg chg="add del">
          <ac:chgData name="Sarah Dutton (1903751)" userId="2bfadc68-d786-49a2-9552-4f03cd3e2b16" providerId="ADAL" clId="{C1620241-FC9D-DD4E-A13C-878875F3BE7B}" dt="2020-10-11T10:32:58.998" v="877" actId="26606"/>
          <ac:spMkLst>
            <pc:docMk/>
            <pc:sldMk cId="1985241565" sldId="257"/>
            <ac:spMk id="18" creationId="{11C4FED8-D85F-4B52-875F-AB6873B50373}"/>
          </ac:spMkLst>
        </pc:spChg>
        <pc:picChg chg="add del">
          <ac:chgData name="Sarah Dutton (1903751)" userId="2bfadc68-d786-49a2-9552-4f03cd3e2b16" providerId="ADAL" clId="{C1620241-FC9D-DD4E-A13C-878875F3BE7B}" dt="2020-10-11T10:32:58.998" v="877" actId="26606"/>
          <ac:picMkLst>
            <pc:docMk/>
            <pc:sldMk cId="1985241565" sldId="257"/>
            <ac:picMk id="6" creationId="{E99CC490-D47A-4786-A61F-FA0F6A444137}"/>
          </ac:picMkLst>
        </pc:picChg>
      </pc:sldChg>
      <pc:sldChg chg="del ord">
        <pc:chgData name="Sarah Dutton (1903751)" userId="2bfadc68-d786-49a2-9552-4f03cd3e2b16" providerId="ADAL" clId="{C1620241-FC9D-DD4E-A13C-878875F3BE7B}" dt="2020-10-11T09:09:42.756" v="61" actId="2696"/>
        <pc:sldMkLst>
          <pc:docMk/>
          <pc:sldMk cId="2093936484" sldId="257"/>
        </pc:sldMkLst>
      </pc:sldChg>
      <pc:sldChg chg="modSp add del">
        <pc:chgData name="Sarah Dutton (1903751)" userId="2bfadc68-d786-49a2-9552-4f03cd3e2b16" providerId="ADAL" clId="{C1620241-FC9D-DD4E-A13C-878875F3BE7B}" dt="2020-10-11T09:52:01.687" v="232" actId="2696"/>
        <pc:sldMkLst>
          <pc:docMk/>
          <pc:sldMk cId="2293138233" sldId="257"/>
        </pc:sldMkLst>
        <pc:spChg chg="mod">
          <ac:chgData name="Sarah Dutton (1903751)" userId="2bfadc68-d786-49a2-9552-4f03cd3e2b16" providerId="ADAL" clId="{C1620241-FC9D-DD4E-A13C-878875F3BE7B}" dt="2020-10-11T09:51:54.552" v="231"/>
          <ac:spMkLst>
            <pc:docMk/>
            <pc:sldMk cId="2293138233" sldId="257"/>
            <ac:spMk id="2" creationId="{0C35F592-0A27-1049-8F91-F6C3B68A5B7D}"/>
          </ac:spMkLst>
        </pc:spChg>
        <pc:spChg chg="mod">
          <ac:chgData name="Sarah Dutton (1903751)" userId="2bfadc68-d786-49a2-9552-4f03cd3e2b16" providerId="ADAL" clId="{C1620241-FC9D-DD4E-A13C-878875F3BE7B}" dt="2020-10-11T09:51:54.552" v="231"/>
          <ac:spMkLst>
            <pc:docMk/>
            <pc:sldMk cId="2293138233" sldId="257"/>
            <ac:spMk id="3" creationId="{C85904F5-90E8-7340-B275-4C28106D4011}"/>
          </ac:spMkLst>
        </pc:spChg>
      </pc:sldChg>
      <pc:sldChg chg="add del">
        <pc:chgData name="Sarah Dutton (1903751)" userId="2bfadc68-d786-49a2-9552-4f03cd3e2b16" providerId="ADAL" clId="{C1620241-FC9D-DD4E-A13C-878875F3BE7B}" dt="2020-10-11T10:13:43.019" v="635" actId="2696"/>
        <pc:sldMkLst>
          <pc:docMk/>
          <pc:sldMk cId="2911788771" sldId="257"/>
        </pc:sldMkLst>
      </pc:sldChg>
      <pc:sldChg chg="add del">
        <pc:chgData name="Sarah Dutton (1903751)" userId="2bfadc68-d786-49a2-9552-4f03cd3e2b16" providerId="ADAL" clId="{C1620241-FC9D-DD4E-A13C-878875F3BE7B}" dt="2020-10-11T10:33:42.202" v="885"/>
        <pc:sldMkLst>
          <pc:docMk/>
          <pc:sldMk cId="2978204342" sldId="257"/>
        </pc:sldMkLst>
      </pc:sldChg>
      <pc:sldChg chg="add del">
        <pc:chgData name="Sarah Dutton (1903751)" userId="2bfadc68-d786-49a2-9552-4f03cd3e2b16" providerId="ADAL" clId="{C1620241-FC9D-DD4E-A13C-878875F3BE7B}" dt="2020-10-11T10:13:36.311" v="633" actId="2696"/>
        <pc:sldMkLst>
          <pc:docMk/>
          <pc:sldMk cId="3237818793" sldId="257"/>
        </pc:sldMkLst>
      </pc:sldChg>
      <pc:sldChg chg="add del">
        <pc:chgData name="Sarah Dutton (1903751)" userId="2bfadc68-d786-49a2-9552-4f03cd3e2b16" providerId="ADAL" clId="{C1620241-FC9D-DD4E-A13C-878875F3BE7B}" dt="2020-10-11T10:18:12.892" v="692" actId="2696"/>
        <pc:sldMkLst>
          <pc:docMk/>
          <pc:sldMk cId="3318336701" sldId="257"/>
        </pc:sldMkLst>
      </pc:sldChg>
      <pc:sldChg chg="add del">
        <pc:chgData name="Sarah Dutton (1903751)" userId="2bfadc68-d786-49a2-9552-4f03cd3e2b16" providerId="ADAL" clId="{C1620241-FC9D-DD4E-A13C-878875F3BE7B}" dt="2020-10-11T10:24:31.211" v="798"/>
        <pc:sldMkLst>
          <pc:docMk/>
          <pc:sldMk cId="3676162766" sldId="257"/>
        </pc:sldMkLst>
      </pc:sldChg>
      <pc:sldChg chg="addSp delSp modSp add del">
        <pc:chgData name="Sarah Dutton (1903751)" userId="2bfadc68-d786-49a2-9552-4f03cd3e2b16" providerId="ADAL" clId="{C1620241-FC9D-DD4E-A13C-878875F3BE7B}" dt="2020-10-11T10:09:19.278" v="521" actId="2696"/>
        <pc:sldMkLst>
          <pc:docMk/>
          <pc:sldMk cId="303871140" sldId="258"/>
        </pc:sldMkLst>
        <pc:spChg chg="add del mod">
          <ac:chgData name="Sarah Dutton (1903751)" userId="2bfadc68-d786-49a2-9552-4f03cd3e2b16" providerId="ADAL" clId="{C1620241-FC9D-DD4E-A13C-878875F3BE7B}" dt="2020-10-11T10:09:03.320" v="505"/>
          <ac:spMkLst>
            <pc:docMk/>
            <pc:sldMk cId="303871140" sldId="258"/>
            <ac:spMk id="2" creationId="{D54E1486-B0B8-3E44-8ED7-1C1376C68FE4}"/>
          </ac:spMkLst>
        </pc:spChg>
      </pc:sldChg>
      <pc:sldChg chg="modSp add del mod">
        <pc:chgData name="Sarah Dutton (1903751)" userId="2bfadc68-d786-49a2-9552-4f03cd3e2b16" providerId="ADAL" clId="{C1620241-FC9D-DD4E-A13C-878875F3BE7B}" dt="2020-10-11T10:18:07.202" v="689" actId="2696"/>
        <pc:sldMkLst>
          <pc:docMk/>
          <pc:sldMk cId="995099609" sldId="258"/>
        </pc:sldMkLst>
        <pc:spChg chg="mod">
          <ac:chgData name="Sarah Dutton (1903751)" userId="2bfadc68-d786-49a2-9552-4f03cd3e2b16" providerId="ADAL" clId="{C1620241-FC9D-DD4E-A13C-878875F3BE7B}" dt="2020-10-11T10:16:56.639" v="683" actId="20577"/>
          <ac:spMkLst>
            <pc:docMk/>
            <pc:sldMk cId="995099609" sldId="258"/>
            <ac:spMk id="2" creationId="{E743BD82-9869-B641-86A4-0A650650CD91}"/>
          </ac:spMkLst>
        </pc:spChg>
      </pc:sldChg>
      <pc:sldChg chg="add del">
        <pc:chgData name="Sarah Dutton (1903751)" userId="2bfadc68-d786-49a2-9552-4f03cd3e2b16" providerId="ADAL" clId="{C1620241-FC9D-DD4E-A13C-878875F3BE7B}" dt="2020-10-11T09:09:41.745" v="59" actId="2696"/>
        <pc:sldMkLst>
          <pc:docMk/>
          <pc:sldMk cId="1111987803" sldId="258"/>
        </pc:sldMkLst>
      </pc:sldChg>
      <pc:sldChg chg="add del">
        <pc:chgData name="Sarah Dutton (1903751)" userId="2bfadc68-d786-49a2-9552-4f03cd3e2b16" providerId="ADAL" clId="{C1620241-FC9D-DD4E-A13C-878875F3BE7B}" dt="2020-10-11T10:39:15.967" v="1062" actId="2696"/>
        <pc:sldMkLst>
          <pc:docMk/>
          <pc:sldMk cId="1722288641" sldId="258"/>
        </pc:sldMkLst>
      </pc:sldChg>
      <pc:sldChg chg="addSp delSp modSp add mod ord setBg modClrScheme modAnim chgLayout">
        <pc:chgData name="Sarah Dutton (1903751)" userId="2bfadc68-d786-49a2-9552-4f03cd3e2b16" providerId="ADAL" clId="{C1620241-FC9D-DD4E-A13C-878875F3BE7B}" dt="2020-10-27T11:14:07.779" v="20114" actId="20578"/>
        <pc:sldMkLst>
          <pc:docMk/>
          <pc:sldMk cId="2703782065" sldId="258"/>
        </pc:sldMkLst>
        <pc:spChg chg="del">
          <ac:chgData name="Sarah Dutton (1903751)" userId="2bfadc68-d786-49a2-9552-4f03cd3e2b16" providerId="ADAL" clId="{C1620241-FC9D-DD4E-A13C-878875F3BE7B}" dt="2020-10-11T10:39:36.210" v="1067" actId="700"/>
          <ac:spMkLst>
            <pc:docMk/>
            <pc:sldMk cId="2703782065" sldId="258"/>
            <ac:spMk id="2" creationId="{5FAEC3F4-3094-874B-A697-D1D4C4BB5EEA}"/>
          </ac:spMkLst>
        </pc:spChg>
        <pc:spChg chg="add mod topLvl">
          <ac:chgData name="Sarah Dutton (1903751)" userId="2bfadc68-d786-49a2-9552-4f03cd3e2b16" providerId="ADAL" clId="{C1620241-FC9D-DD4E-A13C-878875F3BE7B}" dt="2020-10-27T10:49:45.158" v="19889" actId="1076"/>
          <ac:spMkLst>
            <pc:docMk/>
            <pc:sldMk cId="2703782065" sldId="258"/>
            <ac:spMk id="2" creationId="{FC577140-5837-8A42-B126-0C75FAB33B49}"/>
          </ac:spMkLst>
        </pc:spChg>
        <pc:spChg chg="add mod">
          <ac:chgData name="Sarah Dutton (1903751)" userId="2bfadc68-d786-49a2-9552-4f03cd3e2b16" providerId="ADAL" clId="{C1620241-FC9D-DD4E-A13C-878875F3BE7B}" dt="2020-10-21T11:59:51.497" v="17033" actId="20577"/>
          <ac:spMkLst>
            <pc:docMk/>
            <pc:sldMk cId="2703782065" sldId="258"/>
            <ac:spMk id="3" creationId="{03E0D181-8B6F-6845-8E0E-A67AA072E11E}"/>
          </ac:spMkLst>
        </pc:spChg>
        <pc:spChg chg="add del mod">
          <ac:chgData name="Sarah Dutton (1903751)" userId="2bfadc68-d786-49a2-9552-4f03cd3e2b16" providerId="ADAL" clId="{C1620241-FC9D-DD4E-A13C-878875F3BE7B}" dt="2020-10-11T13:21:13.527" v="1298"/>
          <ac:spMkLst>
            <pc:docMk/>
            <pc:sldMk cId="2703782065" sldId="258"/>
            <ac:spMk id="3" creationId="{7025EBE5-80B0-004C-A6B0-6578E176A550}"/>
          </ac:spMkLst>
        </pc:spChg>
        <pc:spChg chg="del">
          <ac:chgData name="Sarah Dutton (1903751)" userId="2bfadc68-d786-49a2-9552-4f03cd3e2b16" providerId="ADAL" clId="{C1620241-FC9D-DD4E-A13C-878875F3BE7B}" dt="2020-10-11T10:39:36.210" v="1067" actId="700"/>
          <ac:spMkLst>
            <pc:docMk/>
            <pc:sldMk cId="2703782065" sldId="258"/>
            <ac:spMk id="3" creationId="{8B09C5B2-9F42-1848-841E-6F4E74DF9940}"/>
          </ac:spMkLst>
        </pc:spChg>
        <pc:spChg chg="add del mod">
          <ac:chgData name="Sarah Dutton (1903751)" userId="2bfadc68-d786-49a2-9552-4f03cd3e2b16" providerId="ADAL" clId="{C1620241-FC9D-DD4E-A13C-878875F3BE7B}" dt="2020-10-19T11:48:49.387" v="4512" actId="767"/>
          <ac:spMkLst>
            <pc:docMk/>
            <pc:sldMk cId="2703782065" sldId="258"/>
            <ac:spMk id="5" creationId="{E2B27704-E9ED-294F-A7F1-BC62F5C03663}"/>
          </ac:spMkLst>
        </pc:spChg>
        <pc:spChg chg="add del mod">
          <ac:chgData name="Sarah Dutton (1903751)" userId="2bfadc68-d786-49a2-9552-4f03cd3e2b16" providerId="ADAL" clId="{C1620241-FC9D-DD4E-A13C-878875F3BE7B}" dt="2020-10-19T12:18:51.622" v="5027" actId="478"/>
          <ac:spMkLst>
            <pc:docMk/>
            <pc:sldMk cId="2703782065" sldId="258"/>
            <ac:spMk id="6" creationId="{377AB2D2-5657-AA40-BF98-41625B73F8B7}"/>
          </ac:spMkLst>
        </pc:spChg>
        <pc:spChg chg="add del mod">
          <ac:chgData name="Sarah Dutton (1903751)" userId="2bfadc68-d786-49a2-9552-4f03cd3e2b16" providerId="ADAL" clId="{C1620241-FC9D-DD4E-A13C-878875F3BE7B}" dt="2020-10-21T11:20:45.325" v="16744"/>
          <ac:spMkLst>
            <pc:docMk/>
            <pc:sldMk cId="2703782065" sldId="258"/>
            <ac:spMk id="6" creationId="{A06615EE-25F8-984A-8DB5-415B3D6AF29F}"/>
          </ac:spMkLst>
        </pc:spChg>
        <pc:spChg chg="add mod">
          <ac:chgData name="Sarah Dutton (1903751)" userId="2bfadc68-d786-49a2-9552-4f03cd3e2b16" providerId="ADAL" clId="{C1620241-FC9D-DD4E-A13C-878875F3BE7B}" dt="2020-10-21T14:51:45.251" v="19462" actId="1076"/>
          <ac:spMkLst>
            <pc:docMk/>
            <pc:sldMk cId="2703782065" sldId="258"/>
            <ac:spMk id="7" creationId="{E9008095-0CBC-314A-8DC9-0BFAF3FE6D09}"/>
          </ac:spMkLst>
        </pc:spChg>
        <pc:spChg chg="add mod">
          <ac:chgData name="Sarah Dutton (1903751)" userId="2bfadc68-d786-49a2-9552-4f03cd3e2b16" providerId="ADAL" clId="{C1620241-FC9D-DD4E-A13C-878875F3BE7B}" dt="2020-10-21T11:42:55.916" v="17030" actId="1076"/>
          <ac:spMkLst>
            <pc:docMk/>
            <pc:sldMk cId="2703782065" sldId="258"/>
            <ac:spMk id="8" creationId="{50741261-24E2-6C4F-AA63-2516F566F512}"/>
          </ac:spMkLst>
        </pc:spChg>
        <pc:spChg chg="add del mod">
          <ac:chgData name="Sarah Dutton (1903751)" userId="2bfadc68-d786-49a2-9552-4f03cd3e2b16" providerId="ADAL" clId="{C1620241-FC9D-DD4E-A13C-878875F3BE7B}" dt="2020-10-19T12:23:41.589" v="5064"/>
          <ac:spMkLst>
            <pc:docMk/>
            <pc:sldMk cId="2703782065" sldId="258"/>
            <ac:spMk id="8" creationId="{B258F57E-B124-A74C-8E41-FAC73CAF20D6}"/>
          </ac:spMkLst>
        </pc:spChg>
        <pc:spChg chg="add mod">
          <ac:chgData name="Sarah Dutton (1903751)" userId="2bfadc68-d786-49a2-9552-4f03cd3e2b16" providerId="ADAL" clId="{C1620241-FC9D-DD4E-A13C-878875F3BE7B}" dt="2020-10-26T11:59:25.667" v="19644" actId="1076"/>
          <ac:spMkLst>
            <pc:docMk/>
            <pc:sldMk cId="2703782065" sldId="258"/>
            <ac:spMk id="9" creationId="{6486626A-6931-8B46-83B9-229210BEB752}"/>
          </ac:spMkLst>
        </pc:spChg>
        <pc:spChg chg="add del mod">
          <ac:chgData name="Sarah Dutton (1903751)" userId="2bfadc68-d786-49a2-9552-4f03cd3e2b16" providerId="ADAL" clId="{C1620241-FC9D-DD4E-A13C-878875F3BE7B}" dt="2020-10-11T13:23:46.652" v="1314"/>
          <ac:spMkLst>
            <pc:docMk/>
            <pc:sldMk cId="2703782065" sldId="258"/>
            <ac:spMk id="9" creationId="{C89D197F-3DB6-8345-A060-16BCF3AD00E2}"/>
          </ac:spMkLst>
        </pc:spChg>
        <pc:spChg chg="add mod">
          <ac:chgData name="Sarah Dutton (1903751)" userId="2bfadc68-d786-49a2-9552-4f03cd3e2b16" providerId="ADAL" clId="{C1620241-FC9D-DD4E-A13C-878875F3BE7B}" dt="2020-10-19T14:06:10.197" v="7181" actId="1076"/>
          <ac:spMkLst>
            <pc:docMk/>
            <pc:sldMk cId="2703782065" sldId="258"/>
            <ac:spMk id="10" creationId="{2A78817B-4FB6-F341-B09F-7979D2052564}"/>
          </ac:spMkLst>
        </pc:spChg>
        <pc:spChg chg="add del mod">
          <ac:chgData name="Sarah Dutton (1903751)" userId="2bfadc68-d786-49a2-9552-4f03cd3e2b16" providerId="ADAL" clId="{C1620241-FC9D-DD4E-A13C-878875F3BE7B}" dt="2020-10-11T13:31:35.160" v="1352"/>
          <ac:spMkLst>
            <pc:docMk/>
            <pc:sldMk cId="2703782065" sldId="258"/>
            <ac:spMk id="11" creationId="{8DB0F6D6-5F62-0B4D-B185-3BCF91D1869E}"/>
          </ac:spMkLst>
        </pc:spChg>
        <pc:spChg chg="add mod">
          <ac:chgData name="Sarah Dutton (1903751)" userId="2bfadc68-d786-49a2-9552-4f03cd3e2b16" providerId="ADAL" clId="{C1620241-FC9D-DD4E-A13C-878875F3BE7B}" dt="2020-10-11T14:16:25.017" v="2402" actId="164"/>
          <ac:spMkLst>
            <pc:docMk/>
            <pc:sldMk cId="2703782065" sldId="258"/>
            <ac:spMk id="12" creationId="{1B2EA611-1B0A-6049-BB32-6C7331B1BBFA}"/>
          </ac:spMkLst>
        </pc:spChg>
        <pc:spChg chg="add mod">
          <ac:chgData name="Sarah Dutton (1903751)" userId="2bfadc68-d786-49a2-9552-4f03cd3e2b16" providerId="ADAL" clId="{C1620241-FC9D-DD4E-A13C-878875F3BE7B}" dt="2020-10-19T13:06:06.173" v="5916" actId="20577"/>
          <ac:spMkLst>
            <pc:docMk/>
            <pc:sldMk cId="2703782065" sldId="258"/>
            <ac:spMk id="13" creationId="{7F3C12EB-4147-FB4D-80F4-A96C0EA64763}"/>
          </ac:spMkLst>
        </pc:spChg>
        <pc:spChg chg="add mod">
          <ac:chgData name="Sarah Dutton (1903751)" userId="2bfadc68-d786-49a2-9552-4f03cd3e2b16" providerId="ADAL" clId="{C1620241-FC9D-DD4E-A13C-878875F3BE7B}" dt="2020-10-20T10:51:24.948" v="9536" actId="207"/>
          <ac:spMkLst>
            <pc:docMk/>
            <pc:sldMk cId="2703782065" sldId="258"/>
            <ac:spMk id="14" creationId="{33C48F4E-EF5A-7A4E-9A0A-1AD02FCC0CF8}"/>
          </ac:spMkLst>
        </pc:spChg>
        <pc:spChg chg="add del mod">
          <ac:chgData name="Sarah Dutton (1903751)" userId="2bfadc68-d786-49a2-9552-4f03cd3e2b16" providerId="ADAL" clId="{C1620241-FC9D-DD4E-A13C-878875F3BE7B}" dt="2020-10-11T13:36:47.182" v="1508" actId="478"/>
          <ac:spMkLst>
            <pc:docMk/>
            <pc:sldMk cId="2703782065" sldId="258"/>
            <ac:spMk id="15" creationId="{42DC5627-AB5B-9C4E-846F-4CF1B7BCECF6}"/>
          </ac:spMkLst>
        </pc:spChg>
        <pc:spChg chg="add del mod">
          <ac:chgData name="Sarah Dutton (1903751)" userId="2bfadc68-d786-49a2-9552-4f03cd3e2b16" providerId="ADAL" clId="{C1620241-FC9D-DD4E-A13C-878875F3BE7B}" dt="2020-10-21T12:00:00.386" v="17036" actId="478"/>
          <ac:spMkLst>
            <pc:docMk/>
            <pc:sldMk cId="2703782065" sldId="258"/>
            <ac:spMk id="15" creationId="{C2EF2667-3725-AA44-9A79-F6D2CA013CDC}"/>
          </ac:spMkLst>
        </pc:spChg>
        <pc:spChg chg="add del mod">
          <ac:chgData name="Sarah Dutton (1903751)" userId="2bfadc68-d786-49a2-9552-4f03cd3e2b16" providerId="ADAL" clId="{C1620241-FC9D-DD4E-A13C-878875F3BE7B}" dt="2020-10-11T13:37:23.149" v="1514" actId="478"/>
          <ac:spMkLst>
            <pc:docMk/>
            <pc:sldMk cId="2703782065" sldId="258"/>
            <ac:spMk id="16" creationId="{B6A56404-27A5-4D42-ABB2-67AE3D524DB9}"/>
          </ac:spMkLst>
        </pc:spChg>
        <pc:spChg chg="add del mod">
          <ac:chgData name="Sarah Dutton (1903751)" userId="2bfadc68-d786-49a2-9552-4f03cd3e2b16" providerId="ADAL" clId="{C1620241-FC9D-DD4E-A13C-878875F3BE7B}" dt="2020-10-21T12:02:15.781" v="17045"/>
          <ac:spMkLst>
            <pc:docMk/>
            <pc:sldMk cId="2703782065" sldId="258"/>
            <ac:spMk id="17" creationId="{787859B1-2F9D-134D-9BB7-505917EDAA74}"/>
          </ac:spMkLst>
        </pc:spChg>
        <pc:spChg chg="add mod">
          <ac:chgData name="Sarah Dutton (1903751)" userId="2bfadc68-d786-49a2-9552-4f03cd3e2b16" providerId="ADAL" clId="{C1620241-FC9D-DD4E-A13C-878875F3BE7B}" dt="2020-10-11T14:16:25.017" v="2402" actId="164"/>
          <ac:spMkLst>
            <pc:docMk/>
            <pc:sldMk cId="2703782065" sldId="258"/>
            <ac:spMk id="17" creationId="{B048C867-D4EE-7F45-BC3C-01D3566551FB}"/>
          </ac:spMkLst>
        </pc:spChg>
        <pc:spChg chg="add del mod">
          <ac:chgData name="Sarah Dutton (1903751)" userId="2bfadc68-d786-49a2-9552-4f03cd3e2b16" providerId="ADAL" clId="{C1620241-FC9D-DD4E-A13C-878875F3BE7B}" dt="2020-10-11T13:57:49.165" v="1721" actId="478"/>
          <ac:spMkLst>
            <pc:docMk/>
            <pc:sldMk cId="2703782065" sldId="258"/>
            <ac:spMk id="18" creationId="{9CEE713A-4F01-2A43-B562-C83355C641B3}"/>
          </ac:spMkLst>
        </pc:spChg>
        <pc:spChg chg="add mod">
          <ac:chgData name="Sarah Dutton (1903751)" userId="2bfadc68-d786-49a2-9552-4f03cd3e2b16" providerId="ADAL" clId="{C1620241-FC9D-DD4E-A13C-878875F3BE7B}" dt="2020-10-21T14:52:43.876" v="19471" actId="207"/>
          <ac:spMkLst>
            <pc:docMk/>
            <pc:sldMk cId="2703782065" sldId="258"/>
            <ac:spMk id="19" creationId="{A9841D3F-BF46-BD41-AF17-A723D60F6B65}"/>
          </ac:spMkLst>
        </pc:spChg>
        <pc:spChg chg="add mod">
          <ac:chgData name="Sarah Dutton (1903751)" userId="2bfadc68-d786-49a2-9552-4f03cd3e2b16" providerId="ADAL" clId="{C1620241-FC9D-DD4E-A13C-878875F3BE7B}" dt="2020-10-11T14:17:26.325" v="2435" actId="20577"/>
          <ac:spMkLst>
            <pc:docMk/>
            <pc:sldMk cId="2703782065" sldId="258"/>
            <ac:spMk id="21" creationId="{48A1B818-BF19-DB42-884D-BA59F2991E0E}"/>
          </ac:spMkLst>
        </pc:spChg>
        <pc:spChg chg="add del mod">
          <ac:chgData name="Sarah Dutton (1903751)" userId="2bfadc68-d786-49a2-9552-4f03cd3e2b16" providerId="ADAL" clId="{C1620241-FC9D-DD4E-A13C-878875F3BE7B}" dt="2020-10-19T09:49:48.305" v="3610" actId="478"/>
          <ac:spMkLst>
            <pc:docMk/>
            <pc:sldMk cId="2703782065" sldId="258"/>
            <ac:spMk id="22" creationId="{9B565571-D245-B449-8777-C371E17FF93E}"/>
          </ac:spMkLst>
        </pc:spChg>
        <pc:spChg chg="add del mod">
          <ac:chgData name="Sarah Dutton (1903751)" userId="2bfadc68-d786-49a2-9552-4f03cd3e2b16" providerId="ADAL" clId="{C1620241-FC9D-DD4E-A13C-878875F3BE7B}" dt="2020-10-19T09:49:51.928" v="3611" actId="478"/>
          <ac:spMkLst>
            <pc:docMk/>
            <pc:sldMk cId="2703782065" sldId="258"/>
            <ac:spMk id="23" creationId="{E1F80A6E-4DAC-7C45-BF28-66C692BF3E33}"/>
          </ac:spMkLst>
        </pc:spChg>
        <pc:spChg chg="add del mod">
          <ac:chgData name="Sarah Dutton (1903751)" userId="2bfadc68-d786-49a2-9552-4f03cd3e2b16" providerId="ADAL" clId="{C1620241-FC9D-DD4E-A13C-878875F3BE7B}" dt="2020-10-19T09:49:58.312" v="3613" actId="478"/>
          <ac:spMkLst>
            <pc:docMk/>
            <pc:sldMk cId="2703782065" sldId="258"/>
            <ac:spMk id="24" creationId="{F42ED7D0-D498-2340-BD60-D550C6519773}"/>
          </ac:spMkLst>
        </pc:spChg>
        <pc:spChg chg="add del mod">
          <ac:chgData name="Sarah Dutton (1903751)" userId="2bfadc68-d786-49a2-9552-4f03cd3e2b16" providerId="ADAL" clId="{C1620241-FC9D-DD4E-A13C-878875F3BE7B}" dt="2020-10-19T09:49:44.556" v="3609" actId="478"/>
          <ac:spMkLst>
            <pc:docMk/>
            <pc:sldMk cId="2703782065" sldId="258"/>
            <ac:spMk id="25" creationId="{192356E9-AB57-274A-B6A0-E02B8009B264}"/>
          </ac:spMkLst>
        </pc:spChg>
        <pc:spChg chg="add del mod">
          <ac:chgData name="Sarah Dutton (1903751)" userId="2bfadc68-d786-49a2-9552-4f03cd3e2b16" providerId="ADAL" clId="{C1620241-FC9D-DD4E-A13C-878875F3BE7B}" dt="2020-10-19T09:49:35.002" v="3608" actId="478"/>
          <ac:spMkLst>
            <pc:docMk/>
            <pc:sldMk cId="2703782065" sldId="258"/>
            <ac:spMk id="26" creationId="{A3DE0A7B-8A6C-5346-BD50-913E32222D7F}"/>
          </ac:spMkLst>
        </pc:spChg>
        <pc:spChg chg="add del mod">
          <ac:chgData name="Sarah Dutton (1903751)" userId="2bfadc68-d786-49a2-9552-4f03cd3e2b16" providerId="ADAL" clId="{C1620241-FC9D-DD4E-A13C-878875F3BE7B}" dt="2020-10-19T09:49:54.994" v="3612" actId="478"/>
          <ac:spMkLst>
            <pc:docMk/>
            <pc:sldMk cId="2703782065" sldId="258"/>
            <ac:spMk id="27" creationId="{BA3D2613-8DE5-CE4C-83B4-333C657AAB6B}"/>
          </ac:spMkLst>
        </pc:spChg>
        <pc:spChg chg="add del mod">
          <ac:chgData name="Sarah Dutton (1903751)" userId="2bfadc68-d786-49a2-9552-4f03cd3e2b16" providerId="ADAL" clId="{C1620241-FC9D-DD4E-A13C-878875F3BE7B}" dt="2020-10-19T11:11:21.554" v="4462" actId="478"/>
          <ac:spMkLst>
            <pc:docMk/>
            <pc:sldMk cId="2703782065" sldId="258"/>
            <ac:spMk id="28" creationId="{379A0DAC-3B37-0448-B30A-5F1447925CCD}"/>
          </ac:spMkLst>
        </pc:spChg>
        <pc:spChg chg="add del mod">
          <ac:chgData name="Sarah Dutton (1903751)" userId="2bfadc68-d786-49a2-9552-4f03cd3e2b16" providerId="ADAL" clId="{C1620241-FC9D-DD4E-A13C-878875F3BE7B}" dt="2020-10-19T13:01:04.544" v="5857" actId="478"/>
          <ac:spMkLst>
            <pc:docMk/>
            <pc:sldMk cId="2703782065" sldId="258"/>
            <ac:spMk id="40" creationId="{9B58CFE4-5211-8D46-94D7-560704AFA4B4}"/>
          </ac:spMkLst>
        </pc:spChg>
        <pc:spChg chg="add del mod">
          <ac:chgData name="Sarah Dutton (1903751)" userId="2bfadc68-d786-49a2-9552-4f03cd3e2b16" providerId="ADAL" clId="{C1620241-FC9D-DD4E-A13C-878875F3BE7B}" dt="2020-10-19T13:04:07.557" v="5882" actId="478"/>
          <ac:spMkLst>
            <pc:docMk/>
            <pc:sldMk cId="2703782065" sldId="258"/>
            <ac:spMk id="51" creationId="{BF61C449-E90C-3B42-B8EE-8AC2873A6BEA}"/>
          </ac:spMkLst>
        </pc:spChg>
        <pc:spChg chg="add mod">
          <ac:chgData name="Sarah Dutton (1903751)" userId="2bfadc68-d786-49a2-9552-4f03cd3e2b16" providerId="ADAL" clId="{C1620241-FC9D-DD4E-A13C-878875F3BE7B}" dt="2020-10-26T11:52:01.837" v="19579" actId="20577"/>
          <ac:spMkLst>
            <pc:docMk/>
            <pc:sldMk cId="2703782065" sldId="258"/>
            <ac:spMk id="54" creationId="{C70B7149-A5AB-AC4E-8916-AF829CBAC6CF}"/>
          </ac:spMkLst>
        </pc:spChg>
        <pc:spChg chg="add mod">
          <ac:chgData name="Sarah Dutton (1903751)" userId="2bfadc68-d786-49a2-9552-4f03cd3e2b16" providerId="ADAL" clId="{C1620241-FC9D-DD4E-A13C-878875F3BE7B}" dt="2020-10-21T11:21:47.684" v="16750" actId="1076"/>
          <ac:spMkLst>
            <pc:docMk/>
            <pc:sldMk cId="2703782065" sldId="258"/>
            <ac:spMk id="1027" creationId="{6FE24170-DB3C-604C-8C82-11D3B0D07358}"/>
          </ac:spMkLst>
        </pc:spChg>
        <pc:spChg chg="add del mod">
          <ac:chgData name="Sarah Dutton (1903751)" userId="2bfadc68-d786-49a2-9552-4f03cd3e2b16" providerId="ADAL" clId="{C1620241-FC9D-DD4E-A13C-878875F3BE7B}" dt="2020-10-19T13:35:14.301" v="6431"/>
          <ac:spMkLst>
            <pc:docMk/>
            <pc:sldMk cId="2703782065" sldId="258"/>
            <ac:spMk id="1029" creationId="{E015A7C8-836E-574D-9E6E-C2CF3AAA698D}"/>
          </ac:spMkLst>
        </pc:spChg>
        <pc:spChg chg="add mod">
          <ac:chgData name="Sarah Dutton (1903751)" userId="2bfadc68-d786-49a2-9552-4f03cd3e2b16" providerId="ADAL" clId="{C1620241-FC9D-DD4E-A13C-878875F3BE7B}" dt="2020-10-26T11:51:55.506" v="19576" actId="20577"/>
          <ac:spMkLst>
            <pc:docMk/>
            <pc:sldMk cId="2703782065" sldId="258"/>
            <ac:spMk id="1030" creationId="{2AA82E59-A9CC-344F-BCBD-E2C9487FF67D}"/>
          </ac:spMkLst>
        </pc:spChg>
        <pc:spChg chg="add mod">
          <ac:chgData name="Sarah Dutton (1903751)" userId="2bfadc68-d786-49a2-9552-4f03cd3e2b16" providerId="ADAL" clId="{C1620241-FC9D-DD4E-A13C-878875F3BE7B}" dt="2020-10-21T11:21:32.861" v="16748" actId="166"/>
          <ac:spMkLst>
            <pc:docMk/>
            <pc:sldMk cId="2703782065" sldId="258"/>
            <ac:spMk id="1032" creationId="{B2532A00-DF6C-5349-B256-6E49CF847F01}"/>
          </ac:spMkLst>
        </pc:spChg>
        <pc:spChg chg="add del mod">
          <ac:chgData name="Sarah Dutton (1903751)" userId="2bfadc68-d786-49a2-9552-4f03cd3e2b16" providerId="ADAL" clId="{C1620241-FC9D-DD4E-A13C-878875F3BE7B}" dt="2020-10-19T13:47:16.773" v="6783" actId="478"/>
          <ac:spMkLst>
            <pc:docMk/>
            <pc:sldMk cId="2703782065" sldId="258"/>
            <ac:spMk id="1033" creationId="{2FF44F1E-CD5F-AA47-849B-19C042463A86}"/>
          </ac:spMkLst>
        </pc:spChg>
        <pc:spChg chg="add mod">
          <ac:chgData name="Sarah Dutton (1903751)" userId="2bfadc68-d786-49a2-9552-4f03cd3e2b16" providerId="ADAL" clId="{C1620241-FC9D-DD4E-A13C-878875F3BE7B}" dt="2020-10-20T10:51:38.436" v="9538" actId="207"/>
          <ac:spMkLst>
            <pc:docMk/>
            <pc:sldMk cId="2703782065" sldId="258"/>
            <ac:spMk id="1034" creationId="{6D82F7E1-0730-2641-878B-522CF5EDEB80}"/>
          </ac:spMkLst>
        </pc:spChg>
        <pc:spChg chg="add mod">
          <ac:chgData name="Sarah Dutton (1903751)" userId="2bfadc68-d786-49a2-9552-4f03cd3e2b16" providerId="ADAL" clId="{C1620241-FC9D-DD4E-A13C-878875F3BE7B}" dt="2020-10-19T14:21:44.155" v="7481" actId="207"/>
          <ac:spMkLst>
            <pc:docMk/>
            <pc:sldMk cId="2703782065" sldId="258"/>
            <ac:spMk id="1035" creationId="{31E91360-00A9-2643-B68D-7FB66B93E66E}"/>
          </ac:spMkLst>
        </pc:spChg>
        <pc:spChg chg="add mod">
          <ac:chgData name="Sarah Dutton (1903751)" userId="2bfadc68-d786-49a2-9552-4f03cd3e2b16" providerId="ADAL" clId="{C1620241-FC9D-DD4E-A13C-878875F3BE7B}" dt="2020-10-26T11:58:15.004" v="19642" actId="1076"/>
          <ac:spMkLst>
            <pc:docMk/>
            <pc:sldMk cId="2703782065" sldId="258"/>
            <ac:spMk id="1036" creationId="{8A409D21-AB28-7F4B-AA79-C685640FD171}"/>
          </ac:spMkLst>
        </pc:spChg>
        <pc:spChg chg="add mod">
          <ac:chgData name="Sarah Dutton (1903751)" userId="2bfadc68-d786-49a2-9552-4f03cd3e2b16" providerId="ADAL" clId="{C1620241-FC9D-DD4E-A13C-878875F3BE7B}" dt="2020-10-21T14:51:30.980" v="19460" actId="14100"/>
          <ac:spMkLst>
            <pc:docMk/>
            <pc:sldMk cId="2703782065" sldId="258"/>
            <ac:spMk id="1038" creationId="{AA23015F-1A8C-5047-BA06-6BD22EB65BE4}"/>
          </ac:spMkLst>
        </pc:spChg>
        <pc:spChg chg="add del mod">
          <ac:chgData name="Sarah Dutton (1903751)" userId="2bfadc68-d786-49a2-9552-4f03cd3e2b16" providerId="ADAL" clId="{C1620241-FC9D-DD4E-A13C-878875F3BE7B}" dt="2020-10-19T14:05:59.986" v="7177"/>
          <ac:spMkLst>
            <pc:docMk/>
            <pc:sldMk cId="2703782065" sldId="258"/>
            <ac:spMk id="1040" creationId="{363ED90F-9FD4-0B47-AA06-9E75B3E48ED4}"/>
          </ac:spMkLst>
        </pc:spChg>
        <pc:spChg chg="add mod">
          <ac:chgData name="Sarah Dutton (1903751)" userId="2bfadc68-d786-49a2-9552-4f03cd3e2b16" providerId="ADAL" clId="{C1620241-FC9D-DD4E-A13C-878875F3BE7B}" dt="2020-10-27T11:12:13.642" v="20112" actId="20577"/>
          <ac:spMkLst>
            <pc:docMk/>
            <pc:sldMk cId="2703782065" sldId="258"/>
            <ac:spMk id="1042" creationId="{00286D37-ED71-EB49-BA78-69C635C67C6E}"/>
          </ac:spMkLst>
        </pc:spChg>
        <pc:spChg chg="add del mod">
          <ac:chgData name="Sarah Dutton (1903751)" userId="2bfadc68-d786-49a2-9552-4f03cd3e2b16" providerId="ADAL" clId="{C1620241-FC9D-DD4E-A13C-878875F3BE7B}" dt="2020-10-19T14:13:09.902" v="7377"/>
          <ac:spMkLst>
            <pc:docMk/>
            <pc:sldMk cId="2703782065" sldId="258"/>
            <ac:spMk id="1044" creationId="{1507EE90-F303-5448-BD80-DB91D513B01C}"/>
          </ac:spMkLst>
        </pc:spChg>
        <pc:spChg chg="add mod topLvl">
          <ac:chgData name="Sarah Dutton (1903751)" userId="2bfadc68-d786-49a2-9552-4f03cd3e2b16" providerId="ADAL" clId="{C1620241-FC9D-DD4E-A13C-878875F3BE7B}" dt="2020-10-21T11:13:02.190" v="16363" actId="1076"/>
          <ac:spMkLst>
            <pc:docMk/>
            <pc:sldMk cId="2703782065" sldId="258"/>
            <ac:spMk id="1046" creationId="{88C7E02B-2F5F-C24D-9EE5-1003CD86E131}"/>
          </ac:spMkLst>
        </pc:spChg>
        <pc:grpChg chg="add del mod">
          <ac:chgData name="Sarah Dutton (1903751)" userId="2bfadc68-d786-49a2-9552-4f03cd3e2b16" providerId="ADAL" clId="{C1620241-FC9D-DD4E-A13C-878875F3BE7B}" dt="2020-10-19T11:41:38.849" v="4492" actId="165"/>
          <ac:grpSpMkLst>
            <pc:docMk/>
            <pc:sldMk cId="2703782065" sldId="258"/>
            <ac:grpSpMk id="3" creationId="{9C603A00-4076-854D-802F-165B546283D1}"/>
          </ac:grpSpMkLst>
        </pc:grpChg>
        <pc:grpChg chg="add mod">
          <ac:chgData name="Sarah Dutton (1903751)" userId="2bfadc68-d786-49a2-9552-4f03cd3e2b16" providerId="ADAL" clId="{C1620241-FC9D-DD4E-A13C-878875F3BE7B}" dt="2020-10-21T14:53:51.136" v="19473" actId="1440"/>
          <ac:grpSpMkLst>
            <pc:docMk/>
            <pc:sldMk cId="2703782065" sldId="258"/>
            <ac:grpSpMk id="4" creationId="{B30763C3-1409-F442-B91D-9B1047B8E491}"/>
          </ac:grpSpMkLst>
        </pc:grpChg>
        <pc:grpChg chg="add mod">
          <ac:chgData name="Sarah Dutton (1903751)" userId="2bfadc68-d786-49a2-9552-4f03cd3e2b16" providerId="ADAL" clId="{C1620241-FC9D-DD4E-A13C-878875F3BE7B}" dt="2020-10-19T14:17:26.599" v="7466" actId="1076"/>
          <ac:grpSpMkLst>
            <pc:docMk/>
            <pc:sldMk cId="2703782065" sldId="258"/>
            <ac:grpSpMk id="11" creationId="{A0D7F057-CE8D-C141-965F-8AE9874732E8}"/>
          </ac:grpSpMkLst>
        </pc:grpChg>
        <pc:grpChg chg="add del mod">
          <ac:chgData name="Sarah Dutton (1903751)" userId="2bfadc68-d786-49a2-9552-4f03cd3e2b16" providerId="ADAL" clId="{C1620241-FC9D-DD4E-A13C-878875F3BE7B}" dt="2020-10-21T11:59:53.513" v="17034" actId="478"/>
          <ac:grpSpMkLst>
            <pc:docMk/>
            <pc:sldMk cId="2703782065" sldId="258"/>
            <ac:grpSpMk id="12" creationId="{4FB80E52-757E-8E4C-B755-2EB42B9BC63C}"/>
          </ac:grpSpMkLst>
        </pc:grpChg>
        <pc:grpChg chg="add del mod">
          <ac:chgData name="Sarah Dutton (1903751)" userId="2bfadc68-d786-49a2-9552-4f03cd3e2b16" providerId="ADAL" clId="{C1620241-FC9D-DD4E-A13C-878875F3BE7B}" dt="2020-10-19T11:38:59.401" v="4486" actId="21"/>
          <ac:grpSpMkLst>
            <pc:docMk/>
            <pc:sldMk cId="2703782065" sldId="258"/>
            <ac:grpSpMk id="20" creationId="{92395724-54CB-B04B-B484-43703CBC91CA}"/>
          </ac:grpSpMkLst>
        </pc:grpChg>
        <pc:grpChg chg="add mod">
          <ac:chgData name="Sarah Dutton (1903751)" userId="2bfadc68-d786-49a2-9552-4f03cd3e2b16" providerId="ADAL" clId="{C1620241-FC9D-DD4E-A13C-878875F3BE7B}" dt="2020-10-11T14:23:46.746" v="2631" actId="164"/>
          <ac:grpSpMkLst>
            <pc:docMk/>
            <pc:sldMk cId="2703782065" sldId="258"/>
            <ac:grpSpMk id="29" creationId="{D7766E67-45C3-E842-83A8-B89036865631}"/>
          </ac:grpSpMkLst>
        </pc:grpChg>
        <pc:grpChg chg="add mod">
          <ac:chgData name="Sarah Dutton (1903751)" userId="2bfadc68-d786-49a2-9552-4f03cd3e2b16" providerId="ADAL" clId="{C1620241-FC9D-DD4E-A13C-878875F3BE7B}" dt="2020-10-19T12:45:52.245" v="5308" actId="164"/>
          <ac:grpSpMkLst>
            <pc:docMk/>
            <pc:sldMk cId="2703782065" sldId="258"/>
            <ac:grpSpMk id="32" creationId="{1B014499-3771-4B45-B521-06FBFE97F6AD}"/>
          </ac:grpSpMkLst>
        </pc:grpChg>
        <pc:grpChg chg="add mod">
          <ac:chgData name="Sarah Dutton (1903751)" userId="2bfadc68-d786-49a2-9552-4f03cd3e2b16" providerId="ADAL" clId="{C1620241-FC9D-DD4E-A13C-878875F3BE7B}" dt="2020-10-19T12:45:51.150" v="5306" actId="164"/>
          <ac:grpSpMkLst>
            <pc:docMk/>
            <pc:sldMk cId="2703782065" sldId="258"/>
            <ac:grpSpMk id="33" creationId="{A42E1CAB-7BA4-3D40-AC86-9A47E276D5E1}"/>
          </ac:grpSpMkLst>
        </pc:grpChg>
        <pc:grpChg chg="add del mod">
          <ac:chgData name="Sarah Dutton (1903751)" userId="2bfadc68-d786-49a2-9552-4f03cd3e2b16" providerId="ADAL" clId="{C1620241-FC9D-DD4E-A13C-878875F3BE7B}" dt="2020-10-19T12:58:46.293" v="5838" actId="165"/>
          <ac:grpSpMkLst>
            <pc:docMk/>
            <pc:sldMk cId="2703782065" sldId="258"/>
            <ac:grpSpMk id="38" creationId="{97BD323F-1BC2-5D49-B6C1-92B3B23CB93A}"/>
          </ac:grpSpMkLst>
        </pc:grpChg>
        <pc:grpChg chg="add mod">
          <ac:chgData name="Sarah Dutton (1903751)" userId="2bfadc68-d786-49a2-9552-4f03cd3e2b16" providerId="ADAL" clId="{C1620241-FC9D-DD4E-A13C-878875F3BE7B}" dt="2020-10-19T13:08:17.542" v="5962" actId="164"/>
          <ac:grpSpMkLst>
            <pc:docMk/>
            <pc:sldMk cId="2703782065" sldId="258"/>
            <ac:grpSpMk id="39" creationId="{D44C372D-E160-E247-ACC0-3301631D7910}"/>
          </ac:grpSpMkLst>
        </pc:grpChg>
        <pc:grpChg chg="add mod">
          <ac:chgData name="Sarah Dutton (1903751)" userId="2bfadc68-d786-49a2-9552-4f03cd3e2b16" providerId="ADAL" clId="{C1620241-FC9D-DD4E-A13C-878875F3BE7B}" dt="2020-10-19T13:08:17.542" v="5962" actId="164"/>
          <ac:grpSpMkLst>
            <pc:docMk/>
            <pc:sldMk cId="2703782065" sldId="258"/>
            <ac:grpSpMk id="55" creationId="{7C21AF4D-0145-D247-A599-C1B14A2145A5}"/>
          </ac:grpSpMkLst>
        </pc:grpChg>
        <pc:grpChg chg="add mod">
          <ac:chgData name="Sarah Dutton (1903751)" userId="2bfadc68-d786-49a2-9552-4f03cd3e2b16" providerId="ADAL" clId="{C1620241-FC9D-DD4E-A13C-878875F3BE7B}" dt="2020-10-21T14:52:15.353" v="19467" actId="1076"/>
          <ac:grpSpMkLst>
            <pc:docMk/>
            <pc:sldMk cId="2703782065" sldId="258"/>
            <ac:grpSpMk id="1031" creationId="{FF59446D-B14E-F947-917A-196940C2F1BE}"/>
          </ac:grpSpMkLst>
        </pc:grpChg>
        <pc:grpChg chg="add mod">
          <ac:chgData name="Sarah Dutton (1903751)" userId="2bfadc68-d786-49a2-9552-4f03cd3e2b16" providerId="ADAL" clId="{C1620241-FC9D-DD4E-A13C-878875F3BE7B}" dt="2020-10-21T14:52:10.257" v="19466" actId="1076"/>
          <ac:grpSpMkLst>
            <pc:docMk/>
            <pc:sldMk cId="2703782065" sldId="258"/>
            <ac:grpSpMk id="1037" creationId="{83FC88AB-4719-594D-826E-8EC719819F22}"/>
          </ac:grpSpMkLst>
        </pc:grpChg>
        <pc:grpChg chg="add mod">
          <ac:chgData name="Sarah Dutton (1903751)" userId="2bfadc68-d786-49a2-9552-4f03cd3e2b16" providerId="ADAL" clId="{C1620241-FC9D-DD4E-A13C-878875F3BE7B}" dt="2020-10-21T14:52:24.516" v="19469" actId="14100"/>
          <ac:grpSpMkLst>
            <pc:docMk/>
            <pc:sldMk cId="2703782065" sldId="258"/>
            <ac:grpSpMk id="1043" creationId="{0E317638-A592-2A4A-A67A-C0D0F335158B}"/>
          </ac:grpSpMkLst>
        </pc:grpChg>
        <pc:grpChg chg="add del mod">
          <ac:chgData name="Sarah Dutton (1903751)" userId="2bfadc68-d786-49a2-9552-4f03cd3e2b16" providerId="ADAL" clId="{C1620241-FC9D-DD4E-A13C-878875F3BE7B}" dt="2020-10-19T14:44:19.418" v="8190" actId="165"/>
          <ac:grpSpMkLst>
            <pc:docMk/>
            <pc:sldMk cId="2703782065" sldId="258"/>
            <ac:grpSpMk id="1047" creationId="{98680CF3-12D8-1940-9C98-B75EB87ACF9C}"/>
          </ac:grpSpMkLst>
        </pc:grpChg>
        <pc:grpChg chg="add mod">
          <ac:chgData name="Sarah Dutton (1903751)" userId="2bfadc68-d786-49a2-9552-4f03cd3e2b16" providerId="ADAL" clId="{C1620241-FC9D-DD4E-A13C-878875F3BE7B}" dt="2020-10-21T14:51:40.622" v="19461" actId="1076"/>
          <ac:grpSpMkLst>
            <pc:docMk/>
            <pc:sldMk cId="2703782065" sldId="258"/>
            <ac:grpSpMk id="1048" creationId="{6743C04C-6B24-0947-BF3A-CFF000C5280C}"/>
          </ac:grpSpMkLst>
        </pc:grpChg>
        <pc:graphicFrameChg chg="add del modGraphic">
          <ac:chgData name="Sarah Dutton (1903751)" userId="2bfadc68-d786-49a2-9552-4f03cd3e2b16" providerId="ADAL" clId="{C1620241-FC9D-DD4E-A13C-878875F3BE7B}" dt="2020-10-11T13:03:42.226" v="1115" actId="478"/>
          <ac:graphicFrameMkLst>
            <pc:docMk/>
            <pc:sldMk cId="2703782065" sldId="258"/>
            <ac:graphicFrameMk id="2" creationId="{D358B009-4C05-4347-8CF0-B89A62966BEE}"/>
          </ac:graphicFrameMkLst>
        </pc:graphicFrameChg>
        <pc:picChg chg="add del mod">
          <ac:chgData name="Sarah Dutton (1903751)" userId="2bfadc68-d786-49a2-9552-4f03cd3e2b16" providerId="ADAL" clId="{C1620241-FC9D-DD4E-A13C-878875F3BE7B}" dt="2020-10-11T13:23:46.391" v="1312" actId="478"/>
          <ac:picMkLst>
            <pc:docMk/>
            <pc:sldMk cId="2703782065" sldId="258"/>
            <ac:picMk id="5" creationId="{E007E4EB-A27A-7F4F-AEEF-5DD914927548}"/>
          </ac:picMkLst>
        </pc:picChg>
        <pc:picChg chg="add del mod">
          <ac:chgData name="Sarah Dutton (1903751)" userId="2bfadc68-d786-49a2-9552-4f03cd3e2b16" providerId="ADAL" clId="{C1620241-FC9D-DD4E-A13C-878875F3BE7B}" dt="2020-10-11T13:23:52.317" v="1315" actId="478"/>
          <ac:picMkLst>
            <pc:docMk/>
            <pc:sldMk cId="2703782065" sldId="258"/>
            <ac:picMk id="7" creationId="{E31FEFD2-0838-5143-8767-840B97E893BE}"/>
          </ac:picMkLst>
        </pc:picChg>
        <pc:picChg chg="add del mod">
          <ac:chgData name="Sarah Dutton (1903751)" userId="2bfadc68-d786-49a2-9552-4f03cd3e2b16" providerId="ADAL" clId="{C1620241-FC9D-DD4E-A13C-878875F3BE7B}" dt="2020-10-11T13:23:54.391" v="1316" actId="478"/>
          <ac:picMkLst>
            <pc:docMk/>
            <pc:sldMk cId="2703782065" sldId="258"/>
            <ac:picMk id="8" creationId="{4932EE02-123B-7341-A854-BFC4D29FE1C3}"/>
          </ac:picMkLst>
        </pc:picChg>
        <pc:picChg chg="add mod">
          <ac:chgData name="Sarah Dutton (1903751)" userId="2bfadc68-d786-49a2-9552-4f03cd3e2b16" providerId="ADAL" clId="{C1620241-FC9D-DD4E-A13C-878875F3BE7B}" dt="2020-10-19T13:08:17.542" v="5962" actId="164"/>
          <ac:picMkLst>
            <pc:docMk/>
            <pc:sldMk cId="2703782065" sldId="258"/>
            <ac:picMk id="16" creationId="{CE4944B0-7154-9E48-8111-28D161F6A106}"/>
          </ac:picMkLst>
        </pc:picChg>
        <pc:picChg chg="add del mod">
          <ac:chgData name="Sarah Dutton (1903751)" userId="2bfadc68-d786-49a2-9552-4f03cd3e2b16" providerId="ADAL" clId="{C1620241-FC9D-DD4E-A13C-878875F3BE7B}" dt="2020-10-19T12:46:01.513" v="5322" actId="478"/>
          <ac:picMkLst>
            <pc:docMk/>
            <pc:sldMk cId="2703782065" sldId="258"/>
            <ac:picMk id="29" creationId="{78CDB998-D00C-634D-A92F-96D571144A66}"/>
          </ac:picMkLst>
        </pc:picChg>
        <pc:picChg chg="add del mod">
          <ac:chgData name="Sarah Dutton (1903751)" userId="2bfadc68-d786-49a2-9552-4f03cd3e2b16" providerId="ADAL" clId="{C1620241-FC9D-DD4E-A13C-878875F3BE7B}" dt="2020-10-19T12:45:59.531" v="5321" actId="478"/>
          <ac:picMkLst>
            <pc:docMk/>
            <pc:sldMk cId="2703782065" sldId="258"/>
            <ac:picMk id="31" creationId="{9C139F4A-A7B3-C444-8F65-BAE9E2853D94}"/>
          </ac:picMkLst>
        </pc:picChg>
        <pc:picChg chg="add mod topLvl">
          <ac:chgData name="Sarah Dutton (1903751)" userId="2bfadc68-d786-49a2-9552-4f03cd3e2b16" providerId="ADAL" clId="{C1620241-FC9D-DD4E-A13C-878875F3BE7B}" dt="2020-10-26T11:59:37.091" v="19646" actId="1076"/>
          <ac:picMkLst>
            <pc:docMk/>
            <pc:sldMk cId="2703782065" sldId="258"/>
            <ac:picMk id="35" creationId="{87A67F58-C333-634E-B190-2D8D4E2A9FA2}"/>
          </ac:picMkLst>
        </pc:picChg>
        <pc:picChg chg="add mod topLvl">
          <ac:chgData name="Sarah Dutton (1903751)" userId="2bfadc68-d786-49a2-9552-4f03cd3e2b16" providerId="ADAL" clId="{C1620241-FC9D-DD4E-A13C-878875F3BE7B}" dt="2020-10-26T11:59:32.649" v="19645" actId="1076"/>
          <ac:picMkLst>
            <pc:docMk/>
            <pc:sldMk cId="2703782065" sldId="258"/>
            <ac:picMk id="37" creationId="{DB29EE8A-0B59-844E-A7B7-6FBE47EA5A3E}"/>
          </ac:picMkLst>
        </pc:picChg>
        <pc:picChg chg="add del mod">
          <ac:chgData name="Sarah Dutton (1903751)" userId="2bfadc68-d786-49a2-9552-4f03cd3e2b16" providerId="ADAL" clId="{C1620241-FC9D-DD4E-A13C-878875F3BE7B}" dt="2020-10-19T13:14:35.628" v="5977" actId="478"/>
          <ac:picMkLst>
            <pc:docMk/>
            <pc:sldMk cId="2703782065" sldId="258"/>
            <ac:picMk id="63" creationId="{C8E92B16-93EE-CF47-9441-C6E263819EC4}"/>
          </ac:picMkLst>
        </pc:picChg>
        <pc:picChg chg="add del mod">
          <ac:chgData name="Sarah Dutton (1903751)" userId="2bfadc68-d786-49a2-9552-4f03cd3e2b16" providerId="ADAL" clId="{C1620241-FC9D-DD4E-A13C-878875F3BE7B}" dt="2020-10-19T13:14:35.628" v="5977" actId="478"/>
          <ac:picMkLst>
            <pc:docMk/>
            <pc:sldMk cId="2703782065" sldId="258"/>
            <ac:picMk id="1025" creationId="{0DBDB05A-624A-1943-ACD7-32A679225CCF}"/>
          </ac:picMkLst>
        </pc:picChg>
        <pc:picChg chg="add del mod">
          <ac:chgData name="Sarah Dutton (1903751)" userId="2bfadc68-d786-49a2-9552-4f03cd3e2b16" providerId="ADAL" clId="{C1620241-FC9D-DD4E-A13C-878875F3BE7B}" dt="2020-10-19T12:39:59.135" v="5113" actId="478"/>
          <ac:picMkLst>
            <pc:docMk/>
            <pc:sldMk cId="2703782065" sldId="258"/>
            <ac:picMk id="1026" creationId="{E29D3601-81E4-8C46-A9D7-20EC13BBFC44}"/>
          </ac:picMkLst>
        </pc:picChg>
        <pc:picChg chg="add del mod">
          <ac:chgData name="Sarah Dutton (1903751)" userId="2bfadc68-d786-49a2-9552-4f03cd3e2b16" providerId="ADAL" clId="{C1620241-FC9D-DD4E-A13C-878875F3BE7B}" dt="2020-10-19T13:25:34.619" v="6159" actId="478"/>
          <ac:picMkLst>
            <pc:docMk/>
            <pc:sldMk cId="2703782065" sldId="258"/>
            <ac:picMk id="1028" creationId="{1716C082-B547-BD48-85FA-EBDB33F840E7}"/>
          </ac:picMkLst>
        </pc:picChg>
        <pc:picChg chg="add del mod">
          <ac:chgData name="Sarah Dutton (1903751)" userId="2bfadc68-d786-49a2-9552-4f03cd3e2b16" providerId="ADAL" clId="{C1620241-FC9D-DD4E-A13C-878875F3BE7B}" dt="2020-10-19T14:05:59.960" v="7175" actId="478"/>
          <ac:picMkLst>
            <pc:docMk/>
            <pc:sldMk cId="2703782065" sldId="258"/>
            <ac:picMk id="1039" creationId="{0F5DD07A-A33E-3947-9652-E38D1C09D551}"/>
          </ac:picMkLst>
        </pc:picChg>
        <pc:picChg chg="add mod">
          <ac:chgData name="Sarah Dutton (1903751)" userId="2bfadc68-d786-49a2-9552-4f03cd3e2b16" providerId="ADAL" clId="{C1620241-FC9D-DD4E-A13C-878875F3BE7B}" dt="2020-10-21T14:54:08.398" v="19476" actId="1582"/>
          <ac:picMkLst>
            <pc:docMk/>
            <pc:sldMk cId="2703782065" sldId="258"/>
            <ac:picMk id="1041" creationId="{F3D273FE-EBD0-3144-89DC-F56FE4799486}"/>
          </ac:picMkLst>
        </pc:picChg>
        <pc:picChg chg="add mod topLvl">
          <ac:chgData name="Sarah Dutton (1903751)" userId="2bfadc68-d786-49a2-9552-4f03cd3e2b16" providerId="ADAL" clId="{C1620241-FC9D-DD4E-A13C-878875F3BE7B}" dt="2020-10-19T14:44:45.301" v="8193" actId="164"/>
          <ac:picMkLst>
            <pc:docMk/>
            <pc:sldMk cId="2703782065" sldId="258"/>
            <ac:picMk id="1045" creationId="{6D89B2B4-6858-DE4B-B85C-59DEAAEB8778}"/>
          </ac:picMkLst>
        </pc:picChg>
        <pc:picChg chg="add mod modCrop">
          <ac:chgData name="Sarah Dutton (1903751)" userId="2bfadc68-d786-49a2-9552-4f03cd3e2b16" providerId="ADAL" clId="{C1620241-FC9D-DD4E-A13C-878875F3BE7B}" dt="2020-10-11T14:16:25.017" v="2402" actId="164"/>
          <ac:picMkLst>
            <pc:docMk/>
            <pc:sldMk cId="2703782065" sldId="258"/>
            <ac:picMk id="2050" creationId="{FFBA8185-0493-2F4B-AADB-556D8BE8DB6A}"/>
          </ac:picMkLst>
        </pc:picChg>
        <pc:picChg chg="add mod topLvl">
          <ac:chgData name="Sarah Dutton (1903751)" userId="2bfadc68-d786-49a2-9552-4f03cd3e2b16" providerId="ADAL" clId="{C1620241-FC9D-DD4E-A13C-878875F3BE7B}" dt="2020-10-19T14:07:03.488" v="7188" actId="1076"/>
          <ac:picMkLst>
            <pc:docMk/>
            <pc:sldMk cId="2703782065" sldId="258"/>
            <ac:picMk id="2052" creationId="{6B47446E-417A-7D4C-9F03-9A724E6193DF}"/>
          </ac:picMkLst>
        </pc:picChg>
        <pc:cxnChg chg="add del">
          <ac:chgData name="Sarah Dutton (1903751)" userId="2bfadc68-d786-49a2-9552-4f03cd3e2b16" providerId="ADAL" clId="{C1620241-FC9D-DD4E-A13C-878875F3BE7B}" dt="2020-10-11T13:34:34.996" v="1486" actId="11529"/>
          <ac:cxnSpMkLst>
            <pc:docMk/>
            <pc:sldMk cId="2703782065" sldId="258"/>
            <ac:cxnSpMk id="14" creationId="{8DFF967A-0C88-D74C-A80A-1FF43011A1FB}"/>
          </ac:cxnSpMkLst>
        </pc:cxnChg>
        <pc:cxnChg chg="add del">
          <ac:chgData name="Sarah Dutton (1903751)" userId="2bfadc68-d786-49a2-9552-4f03cd3e2b16" providerId="ADAL" clId="{C1620241-FC9D-DD4E-A13C-878875F3BE7B}" dt="2020-10-19T13:01:21.341" v="5859" actId="478"/>
          <ac:cxnSpMkLst>
            <pc:docMk/>
            <pc:sldMk cId="2703782065" sldId="258"/>
            <ac:cxnSpMk id="42" creationId="{659208BD-A457-E54C-8A43-023AEB92EC7B}"/>
          </ac:cxnSpMkLst>
        </pc:cxnChg>
        <pc:cxnChg chg="add del mod">
          <ac:chgData name="Sarah Dutton (1903751)" userId="2bfadc68-d786-49a2-9552-4f03cd3e2b16" providerId="ADAL" clId="{C1620241-FC9D-DD4E-A13C-878875F3BE7B}" dt="2020-10-19T13:03:28" v="5875" actId="478"/>
          <ac:cxnSpMkLst>
            <pc:docMk/>
            <pc:sldMk cId="2703782065" sldId="258"/>
            <ac:cxnSpMk id="44" creationId="{1F9E4923-37BF-AE4E-A6E7-F410B04A3C4F}"/>
          </ac:cxnSpMkLst>
        </pc:cxnChg>
        <pc:cxnChg chg="add mod">
          <ac:chgData name="Sarah Dutton (1903751)" userId="2bfadc68-d786-49a2-9552-4f03cd3e2b16" providerId="ADAL" clId="{C1620241-FC9D-DD4E-A13C-878875F3BE7B}" dt="2020-10-19T13:09:52.955" v="5975" actId="1076"/>
          <ac:cxnSpMkLst>
            <pc:docMk/>
            <pc:sldMk cId="2703782065" sldId="258"/>
            <ac:cxnSpMk id="53" creationId="{B884B14D-A728-2942-A01F-383354C67B20}"/>
          </ac:cxnSpMkLst>
        </pc:cxnChg>
        <pc:cxnChg chg="add del mod">
          <ac:chgData name="Sarah Dutton (1903751)" userId="2bfadc68-d786-49a2-9552-4f03cd3e2b16" providerId="ADAL" clId="{C1620241-FC9D-DD4E-A13C-878875F3BE7B}" dt="2020-10-19T13:09:37.409" v="5972" actId="478"/>
          <ac:cxnSpMkLst>
            <pc:docMk/>
            <pc:sldMk cId="2703782065" sldId="258"/>
            <ac:cxnSpMk id="57" creationId="{23CCE5CF-3F95-8246-AEE4-F26A569E0C31}"/>
          </ac:cxnSpMkLst>
        </pc:cxnChg>
        <pc:cxnChg chg="add del mod">
          <ac:chgData name="Sarah Dutton (1903751)" userId="2bfadc68-d786-49a2-9552-4f03cd3e2b16" providerId="ADAL" clId="{C1620241-FC9D-DD4E-A13C-878875F3BE7B}" dt="2020-10-20T09:51:44.841" v="8216" actId="478"/>
          <ac:cxnSpMkLst>
            <pc:docMk/>
            <pc:sldMk cId="2703782065" sldId="258"/>
            <ac:cxnSpMk id="1050" creationId="{07F28210-17B0-4941-82F1-7A5078120555}"/>
          </ac:cxnSpMkLst>
        </pc:cxnChg>
        <pc:cxnChg chg="add mod">
          <ac:chgData name="Sarah Dutton (1903751)" userId="2bfadc68-d786-49a2-9552-4f03cd3e2b16" providerId="ADAL" clId="{C1620241-FC9D-DD4E-A13C-878875F3BE7B}" dt="2020-10-21T11:14:29.799" v="16435" actId="14100"/>
          <ac:cxnSpMkLst>
            <pc:docMk/>
            <pc:sldMk cId="2703782065" sldId="258"/>
            <ac:cxnSpMk id="1054" creationId="{4FBD214D-AF60-4944-9F35-6ED5335CDCF8}"/>
          </ac:cxnSpMkLst>
        </pc:cxnChg>
      </pc:sldChg>
      <pc:sldChg chg="addSp delSp modSp add mod ord setBg">
        <pc:chgData name="Sarah Dutton (1903751)" userId="2bfadc68-d786-49a2-9552-4f03cd3e2b16" providerId="ADAL" clId="{C1620241-FC9D-DD4E-A13C-878875F3BE7B}" dt="2020-10-27T11:48:03.726" v="20495" actId="164"/>
        <pc:sldMkLst>
          <pc:docMk/>
          <pc:sldMk cId="1835507140" sldId="259"/>
        </pc:sldMkLst>
        <pc:spChg chg="add mod">
          <ac:chgData name="Sarah Dutton (1903751)" userId="2bfadc68-d786-49a2-9552-4f03cd3e2b16" providerId="ADAL" clId="{C1620241-FC9D-DD4E-A13C-878875F3BE7B}" dt="2020-10-21T17:55:46.790" v="19487" actId="1076"/>
          <ac:spMkLst>
            <pc:docMk/>
            <pc:sldMk cId="1835507140" sldId="259"/>
            <ac:spMk id="2" creationId="{94AEC688-513A-0745-B182-1F334827EFFB}"/>
          </ac:spMkLst>
        </pc:spChg>
        <pc:spChg chg="add mod">
          <ac:chgData name="Sarah Dutton (1903751)" userId="2bfadc68-d786-49a2-9552-4f03cd3e2b16" providerId="ADAL" clId="{C1620241-FC9D-DD4E-A13C-878875F3BE7B}" dt="2020-10-26T12:05:31.276" v="19700" actId="20577"/>
          <ac:spMkLst>
            <pc:docMk/>
            <pc:sldMk cId="1835507140" sldId="259"/>
            <ac:spMk id="3" creationId="{D5DF154C-1C09-234E-8BA2-92523F4A0181}"/>
          </ac:spMkLst>
        </pc:spChg>
        <pc:spChg chg="add mod">
          <ac:chgData name="Sarah Dutton (1903751)" userId="2bfadc68-d786-49a2-9552-4f03cd3e2b16" providerId="ADAL" clId="{C1620241-FC9D-DD4E-A13C-878875F3BE7B}" dt="2020-10-26T12:06:25.425" v="19719" actId="688"/>
          <ac:spMkLst>
            <pc:docMk/>
            <pc:sldMk cId="1835507140" sldId="259"/>
            <ac:spMk id="4" creationId="{5C27F04B-3257-F143-9FCC-C94FE0C28B14}"/>
          </ac:spMkLst>
        </pc:spChg>
        <pc:spChg chg="add mod topLvl">
          <ac:chgData name="Sarah Dutton (1903751)" userId="2bfadc68-d786-49a2-9552-4f03cd3e2b16" providerId="ADAL" clId="{C1620241-FC9D-DD4E-A13C-878875F3BE7B}" dt="2020-10-20T14:07:28.213" v="13194" actId="20577"/>
          <ac:spMkLst>
            <pc:docMk/>
            <pc:sldMk cId="1835507140" sldId="259"/>
            <ac:spMk id="4" creationId="{AA387DBB-E027-9B48-AB7A-17943C121F3F}"/>
          </ac:spMkLst>
        </pc:spChg>
        <pc:spChg chg="add del mod topLvl">
          <ac:chgData name="Sarah Dutton (1903751)" userId="2bfadc68-d786-49a2-9552-4f03cd3e2b16" providerId="ADAL" clId="{C1620241-FC9D-DD4E-A13C-878875F3BE7B}" dt="2020-10-20T14:36:05.610" v="13653" actId="167"/>
          <ac:spMkLst>
            <pc:docMk/>
            <pc:sldMk cId="1835507140" sldId="259"/>
            <ac:spMk id="5" creationId="{4AB18C65-3413-2947-9B01-2650033C4F4B}"/>
          </ac:spMkLst>
        </pc:spChg>
        <pc:spChg chg="add mod">
          <ac:chgData name="Sarah Dutton (1903751)" userId="2bfadc68-d786-49a2-9552-4f03cd3e2b16" providerId="ADAL" clId="{C1620241-FC9D-DD4E-A13C-878875F3BE7B}" dt="2020-10-27T11:48:03.726" v="20495" actId="164"/>
          <ac:spMkLst>
            <pc:docMk/>
            <pc:sldMk cId="1835507140" sldId="259"/>
            <ac:spMk id="6" creationId="{019031E8-084B-5C4E-9D27-8361958EC55E}"/>
          </ac:spMkLst>
        </pc:spChg>
        <pc:spChg chg="add del mod">
          <ac:chgData name="Sarah Dutton (1903751)" userId="2bfadc68-d786-49a2-9552-4f03cd3e2b16" providerId="ADAL" clId="{C1620241-FC9D-DD4E-A13C-878875F3BE7B}" dt="2020-10-20T14:07:37.450" v="13197" actId="478"/>
          <ac:spMkLst>
            <pc:docMk/>
            <pc:sldMk cId="1835507140" sldId="259"/>
            <ac:spMk id="11" creationId="{64382D28-2D8F-B941-9768-4BBB00637285}"/>
          </ac:spMkLst>
        </pc:spChg>
        <pc:spChg chg="add mod topLvl">
          <ac:chgData name="Sarah Dutton (1903751)" userId="2bfadc68-d786-49a2-9552-4f03cd3e2b16" providerId="ADAL" clId="{C1620241-FC9D-DD4E-A13C-878875F3BE7B}" dt="2020-10-20T13:15:17.907" v="11496" actId="164"/>
          <ac:spMkLst>
            <pc:docMk/>
            <pc:sldMk cId="1835507140" sldId="259"/>
            <ac:spMk id="12" creationId="{6EE7F5CA-C2FC-0D4E-B060-2EF70A20EEA1}"/>
          </ac:spMkLst>
        </pc:spChg>
        <pc:spChg chg="add mod">
          <ac:chgData name="Sarah Dutton (1903751)" userId="2bfadc68-d786-49a2-9552-4f03cd3e2b16" providerId="ADAL" clId="{C1620241-FC9D-DD4E-A13C-878875F3BE7B}" dt="2020-10-20T13:14:40.380" v="11490" actId="164"/>
          <ac:spMkLst>
            <pc:docMk/>
            <pc:sldMk cId="1835507140" sldId="259"/>
            <ac:spMk id="16" creationId="{EB747F69-F5B7-CD40-8F3E-7C7D2F8D0146}"/>
          </ac:spMkLst>
        </pc:spChg>
        <pc:spChg chg="add del mod topLvl">
          <ac:chgData name="Sarah Dutton (1903751)" userId="2bfadc68-d786-49a2-9552-4f03cd3e2b16" providerId="ADAL" clId="{C1620241-FC9D-DD4E-A13C-878875F3BE7B}" dt="2020-10-26T12:04:55.090" v="19688" actId="20577"/>
          <ac:spMkLst>
            <pc:docMk/>
            <pc:sldMk cId="1835507140" sldId="259"/>
            <ac:spMk id="19" creationId="{C1F86DE4-FB50-5440-AFA6-B8D5A4F4667E}"/>
          </ac:spMkLst>
        </pc:spChg>
        <pc:spChg chg="add del mod">
          <ac:chgData name="Sarah Dutton (1903751)" userId="2bfadc68-d786-49a2-9552-4f03cd3e2b16" providerId="ADAL" clId="{C1620241-FC9D-DD4E-A13C-878875F3BE7B}" dt="2020-10-20T14:07:40.588" v="13198" actId="478"/>
          <ac:spMkLst>
            <pc:docMk/>
            <pc:sldMk cId="1835507140" sldId="259"/>
            <ac:spMk id="20" creationId="{194D1563-6A67-9A4A-B09D-4AA4FDA9FC85}"/>
          </ac:spMkLst>
        </pc:spChg>
        <pc:spChg chg="add mod">
          <ac:chgData name="Sarah Dutton (1903751)" userId="2bfadc68-d786-49a2-9552-4f03cd3e2b16" providerId="ADAL" clId="{C1620241-FC9D-DD4E-A13C-878875F3BE7B}" dt="2020-10-27T11:43:18.008" v="20470" actId="20577"/>
          <ac:spMkLst>
            <pc:docMk/>
            <pc:sldMk cId="1835507140" sldId="259"/>
            <ac:spMk id="22" creationId="{4BDC7E55-766E-C840-B766-52B09C380DCE}"/>
          </ac:spMkLst>
        </pc:spChg>
        <pc:spChg chg="add mod">
          <ac:chgData name="Sarah Dutton (1903751)" userId="2bfadc68-d786-49a2-9552-4f03cd3e2b16" providerId="ADAL" clId="{C1620241-FC9D-DD4E-A13C-878875F3BE7B}" dt="2020-10-27T11:30:53.789" v="20308" actId="1076"/>
          <ac:spMkLst>
            <pc:docMk/>
            <pc:sldMk cId="1835507140" sldId="259"/>
            <ac:spMk id="25" creationId="{6E080F2F-889E-A749-97BA-3D41E1102698}"/>
          </ac:spMkLst>
        </pc:spChg>
        <pc:spChg chg="add mod">
          <ac:chgData name="Sarah Dutton (1903751)" userId="2bfadc68-d786-49a2-9552-4f03cd3e2b16" providerId="ADAL" clId="{C1620241-FC9D-DD4E-A13C-878875F3BE7B}" dt="2020-10-27T11:27:36.313" v="20277" actId="20577"/>
          <ac:spMkLst>
            <pc:docMk/>
            <pc:sldMk cId="1835507140" sldId="259"/>
            <ac:spMk id="27" creationId="{0FCB9076-9712-B74C-8F9F-82445064663E}"/>
          </ac:spMkLst>
        </pc:spChg>
        <pc:spChg chg="add mod">
          <ac:chgData name="Sarah Dutton (1903751)" userId="2bfadc68-d786-49a2-9552-4f03cd3e2b16" providerId="ADAL" clId="{C1620241-FC9D-DD4E-A13C-878875F3BE7B}" dt="2020-10-20T14:51:59.668" v="14027" actId="164"/>
          <ac:spMkLst>
            <pc:docMk/>
            <pc:sldMk cId="1835507140" sldId="259"/>
            <ac:spMk id="37" creationId="{9C406ECF-62E5-0C43-A71B-E04D74D495B5}"/>
          </ac:spMkLst>
        </pc:spChg>
        <pc:spChg chg="add mod">
          <ac:chgData name="Sarah Dutton (1903751)" userId="2bfadc68-d786-49a2-9552-4f03cd3e2b16" providerId="ADAL" clId="{C1620241-FC9D-DD4E-A13C-878875F3BE7B}" dt="2020-10-20T14:51:59.668" v="14027" actId="164"/>
          <ac:spMkLst>
            <pc:docMk/>
            <pc:sldMk cId="1835507140" sldId="259"/>
            <ac:spMk id="38" creationId="{5D0ABFC4-B6E4-3346-9831-CC5DD451D01A}"/>
          </ac:spMkLst>
        </pc:spChg>
        <pc:spChg chg="add mod">
          <ac:chgData name="Sarah Dutton (1903751)" userId="2bfadc68-d786-49a2-9552-4f03cd3e2b16" providerId="ADAL" clId="{C1620241-FC9D-DD4E-A13C-878875F3BE7B}" dt="2020-10-20T14:51:59.668" v="14027" actId="164"/>
          <ac:spMkLst>
            <pc:docMk/>
            <pc:sldMk cId="1835507140" sldId="259"/>
            <ac:spMk id="39" creationId="{88E1082B-9A45-BD46-B98B-FFF847CCEFCE}"/>
          </ac:spMkLst>
        </pc:spChg>
        <pc:spChg chg="add del mod">
          <ac:chgData name="Sarah Dutton (1903751)" userId="2bfadc68-d786-49a2-9552-4f03cd3e2b16" providerId="ADAL" clId="{C1620241-FC9D-DD4E-A13C-878875F3BE7B}" dt="2020-10-20T14:34:00.019" v="13638"/>
          <ac:spMkLst>
            <pc:docMk/>
            <pc:sldMk cId="1835507140" sldId="259"/>
            <ac:spMk id="40" creationId="{00FA1060-5D1F-D64E-8ABF-28DB074B011A}"/>
          </ac:spMkLst>
        </pc:spChg>
        <pc:spChg chg="add mod">
          <ac:chgData name="Sarah Dutton (1903751)" userId="2bfadc68-d786-49a2-9552-4f03cd3e2b16" providerId="ADAL" clId="{C1620241-FC9D-DD4E-A13C-878875F3BE7B}" dt="2020-10-20T14:51:59.668" v="14027" actId="164"/>
          <ac:spMkLst>
            <pc:docMk/>
            <pc:sldMk cId="1835507140" sldId="259"/>
            <ac:spMk id="42" creationId="{696B59AB-78E1-5E4D-A070-581D5B5D58B6}"/>
          </ac:spMkLst>
        </pc:spChg>
        <pc:spChg chg="add del mod">
          <ac:chgData name="Sarah Dutton (1903751)" userId="2bfadc68-d786-49a2-9552-4f03cd3e2b16" providerId="ADAL" clId="{C1620241-FC9D-DD4E-A13C-878875F3BE7B}" dt="2020-10-20T14:38:23.882" v="13758"/>
          <ac:spMkLst>
            <pc:docMk/>
            <pc:sldMk cId="1835507140" sldId="259"/>
            <ac:spMk id="43" creationId="{16225BA5-34B4-FD4E-81CA-334CD934F1FC}"/>
          </ac:spMkLst>
        </pc:spChg>
        <pc:spChg chg="add mod">
          <ac:chgData name="Sarah Dutton (1903751)" userId="2bfadc68-d786-49a2-9552-4f03cd3e2b16" providerId="ADAL" clId="{C1620241-FC9D-DD4E-A13C-878875F3BE7B}" dt="2020-10-20T14:51:59.668" v="14027" actId="164"/>
          <ac:spMkLst>
            <pc:docMk/>
            <pc:sldMk cId="1835507140" sldId="259"/>
            <ac:spMk id="44" creationId="{CCCC1EBD-0ED3-B14D-989E-6514E19B9AFB}"/>
          </ac:spMkLst>
        </pc:spChg>
        <pc:spChg chg="add del mod">
          <ac:chgData name="Sarah Dutton (1903751)" userId="2bfadc68-d786-49a2-9552-4f03cd3e2b16" providerId="ADAL" clId="{C1620241-FC9D-DD4E-A13C-878875F3BE7B}" dt="2020-10-20T14:42:04.495" v="13922" actId="478"/>
          <ac:spMkLst>
            <pc:docMk/>
            <pc:sldMk cId="1835507140" sldId="259"/>
            <ac:spMk id="45" creationId="{74A33E86-4B2B-C44A-9C89-C7DFC5BC2815}"/>
          </ac:spMkLst>
        </pc:spChg>
        <pc:spChg chg="add mod">
          <ac:chgData name="Sarah Dutton (1903751)" userId="2bfadc68-d786-49a2-9552-4f03cd3e2b16" providerId="ADAL" clId="{C1620241-FC9D-DD4E-A13C-878875F3BE7B}" dt="2020-10-20T14:51:59.668" v="14027" actId="164"/>
          <ac:spMkLst>
            <pc:docMk/>
            <pc:sldMk cId="1835507140" sldId="259"/>
            <ac:spMk id="46" creationId="{628B9A1C-2109-764C-883B-2D2F92A77D47}"/>
          </ac:spMkLst>
        </pc:spChg>
        <pc:spChg chg="add mod">
          <ac:chgData name="Sarah Dutton (1903751)" userId="2bfadc68-d786-49a2-9552-4f03cd3e2b16" providerId="ADAL" clId="{C1620241-FC9D-DD4E-A13C-878875F3BE7B}" dt="2020-10-27T11:33:51.037" v="20335" actId="20577"/>
          <ac:spMkLst>
            <pc:docMk/>
            <pc:sldMk cId="1835507140" sldId="259"/>
            <ac:spMk id="48" creationId="{B8BF0386-D74F-554E-AC2F-06B762DD8D27}"/>
          </ac:spMkLst>
        </pc:spChg>
        <pc:spChg chg="add del mod">
          <ac:chgData name="Sarah Dutton (1903751)" userId="2bfadc68-d786-49a2-9552-4f03cd3e2b16" providerId="ADAL" clId="{C1620241-FC9D-DD4E-A13C-878875F3BE7B}" dt="2020-10-20T14:59:36.063" v="14194" actId="478"/>
          <ac:spMkLst>
            <pc:docMk/>
            <pc:sldMk cId="1835507140" sldId="259"/>
            <ac:spMk id="50" creationId="{6CE5E655-0437-444D-BDE6-CBC3B73E0D6D}"/>
          </ac:spMkLst>
        </pc:spChg>
        <pc:spChg chg="add mod">
          <ac:chgData name="Sarah Dutton (1903751)" userId="2bfadc68-d786-49a2-9552-4f03cd3e2b16" providerId="ADAL" clId="{C1620241-FC9D-DD4E-A13C-878875F3BE7B}" dt="2020-10-20T15:10:54.761" v="14697" actId="1076"/>
          <ac:spMkLst>
            <pc:docMk/>
            <pc:sldMk cId="1835507140" sldId="259"/>
            <ac:spMk id="51" creationId="{E3BC5BE1-4D30-5B4E-8A58-2BA444C4D227}"/>
          </ac:spMkLst>
        </pc:spChg>
        <pc:spChg chg="add mod">
          <ac:chgData name="Sarah Dutton (1903751)" userId="2bfadc68-d786-49a2-9552-4f03cd3e2b16" providerId="ADAL" clId="{C1620241-FC9D-DD4E-A13C-878875F3BE7B}" dt="2020-10-20T15:12:21.513" v="14709" actId="1076"/>
          <ac:spMkLst>
            <pc:docMk/>
            <pc:sldMk cId="1835507140" sldId="259"/>
            <ac:spMk id="52" creationId="{55EC163B-658E-2848-945C-5D08DCA15155}"/>
          </ac:spMkLst>
        </pc:spChg>
        <pc:grpChg chg="add mod">
          <ac:chgData name="Sarah Dutton (1903751)" userId="2bfadc68-d786-49a2-9552-4f03cd3e2b16" providerId="ADAL" clId="{C1620241-FC9D-DD4E-A13C-878875F3BE7B}" dt="2020-10-27T11:48:03.726" v="20495" actId="164"/>
          <ac:grpSpMkLst>
            <pc:docMk/>
            <pc:sldMk cId="1835507140" sldId="259"/>
            <ac:grpSpMk id="7" creationId="{3E0EFCFB-A843-6946-B8F7-BA9494B04B83}"/>
          </ac:grpSpMkLst>
        </pc:grpChg>
        <pc:grpChg chg="add del mod">
          <ac:chgData name="Sarah Dutton (1903751)" userId="2bfadc68-d786-49a2-9552-4f03cd3e2b16" providerId="ADAL" clId="{C1620241-FC9D-DD4E-A13C-878875F3BE7B}" dt="2020-10-20T13:09:05.048" v="11372" actId="165"/>
          <ac:grpSpMkLst>
            <pc:docMk/>
            <pc:sldMk cId="1835507140" sldId="259"/>
            <ac:grpSpMk id="13" creationId="{FEF1376D-154F-D940-9D8E-0320839B0A32}"/>
          </ac:grpSpMkLst>
        </pc:grpChg>
        <pc:grpChg chg="add del mod topLvl">
          <ac:chgData name="Sarah Dutton (1903751)" userId="2bfadc68-d786-49a2-9552-4f03cd3e2b16" providerId="ADAL" clId="{C1620241-FC9D-DD4E-A13C-878875F3BE7B}" dt="2020-10-20T13:15:13.433" v="11495" actId="165"/>
          <ac:grpSpMkLst>
            <pc:docMk/>
            <pc:sldMk cId="1835507140" sldId="259"/>
            <ac:grpSpMk id="14" creationId="{E9560E2C-1E1A-E943-8606-617203CD4BE5}"/>
          </ac:grpSpMkLst>
        </pc:grpChg>
        <pc:grpChg chg="add del mod">
          <ac:chgData name="Sarah Dutton (1903751)" userId="2bfadc68-d786-49a2-9552-4f03cd3e2b16" providerId="ADAL" clId="{C1620241-FC9D-DD4E-A13C-878875F3BE7B}" dt="2020-10-20T13:10:44.125" v="11382" actId="165"/>
          <ac:grpSpMkLst>
            <pc:docMk/>
            <pc:sldMk cId="1835507140" sldId="259"/>
            <ac:grpSpMk id="15" creationId="{6A4C12AC-AD96-0B43-B320-EC6C567B64E4}"/>
          </ac:grpSpMkLst>
        </pc:grpChg>
        <pc:grpChg chg="add del mod">
          <ac:chgData name="Sarah Dutton (1903751)" userId="2bfadc68-d786-49a2-9552-4f03cd3e2b16" providerId="ADAL" clId="{C1620241-FC9D-DD4E-A13C-878875F3BE7B}" dt="2020-10-20T14:07:33.009" v="13196" actId="478"/>
          <ac:grpSpMkLst>
            <pc:docMk/>
            <pc:sldMk cId="1835507140" sldId="259"/>
            <ac:grpSpMk id="17" creationId="{A054650C-E32F-B54A-AA80-325D9FE86360}"/>
          </ac:grpSpMkLst>
        </pc:grpChg>
        <pc:grpChg chg="add del mod">
          <ac:chgData name="Sarah Dutton (1903751)" userId="2bfadc68-d786-49a2-9552-4f03cd3e2b16" providerId="ADAL" clId="{C1620241-FC9D-DD4E-A13C-878875F3BE7B}" dt="2020-10-20T14:07:31.070" v="13195" actId="478"/>
          <ac:grpSpMkLst>
            <pc:docMk/>
            <pc:sldMk cId="1835507140" sldId="259"/>
            <ac:grpSpMk id="18" creationId="{29ED67B1-926C-6846-B7F4-1AB97E59904E}"/>
          </ac:grpSpMkLst>
        </pc:grpChg>
        <pc:grpChg chg="add del mod">
          <ac:chgData name="Sarah Dutton (1903751)" userId="2bfadc68-d786-49a2-9552-4f03cd3e2b16" providerId="ADAL" clId="{C1620241-FC9D-DD4E-A13C-878875F3BE7B}" dt="2020-10-20T14:15:07.728" v="13295" actId="165"/>
          <ac:grpSpMkLst>
            <pc:docMk/>
            <pc:sldMk cId="1835507140" sldId="259"/>
            <ac:grpSpMk id="21" creationId="{CAF592B7-FF29-BC4C-BD38-BBD5A801CD67}"/>
          </ac:grpSpMkLst>
        </pc:grpChg>
        <pc:grpChg chg="add mod">
          <ac:chgData name="Sarah Dutton (1903751)" userId="2bfadc68-d786-49a2-9552-4f03cd3e2b16" providerId="ADAL" clId="{C1620241-FC9D-DD4E-A13C-878875F3BE7B}" dt="2020-10-20T15:14:05.396" v="14714" actId="1076"/>
          <ac:grpSpMkLst>
            <pc:docMk/>
            <pc:sldMk cId="1835507140" sldId="259"/>
            <ac:grpSpMk id="23" creationId="{C9036A4D-F1C8-F949-A9DC-E463C7B2C641}"/>
          </ac:grpSpMkLst>
        </pc:grpChg>
        <pc:grpChg chg="add del mod">
          <ac:chgData name="Sarah Dutton (1903751)" userId="2bfadc68-d786-49a2-9552-4f03cd3e2b16" providerId="ADAL" clId="{C1620241-FC9D-DD4E-A13C-878875F3BE7B}" dt="2020-10-20T13:55:04.682" v="12539" actId="338"/>
          <ac:grpSpMkLst>
            <pc:docMk/>
            <pc:sldMk cId="1835507140" sldId="259"/>
            <ac:grpSpMk id="26" creationId="{95BAEA18-A037-444F-9881-EE2116441A77}"/>
          </ac:grpSpMkLst>
        </pc:grpChg>
        <pc:grpChg chg="add del mod">
          <ac:chgData name="Sarah Dutton (1903751)" userId="2bfadc68-d786-49a2-9552-4f03cd3e2b16" providerId="ADAL" clId="{C1620241-FC9D-DD4E-A13C-878875F3BE7B}" dt="2020-10-20T14:32:31.751" v="13622" actId="165"/>
          <ac:grpSpMkLst>
            <pc:docMk/>
            <pc:sldMk cId="1835507140" sldId="259"/>
            <ac:grpSpMk id="30" creationId="{8D35B8CB-8AE5-884E-9C67-1B7B5A978B38}"/>
          </ac:grpSpMkLst>
        </pc:grpChg>
        <pc:grpChg chg="add mod">
          <ac:chgData name="Sarah Dutton (1903751)" userId="2bfadc68-d786-49a2-9552-4f03cd3e2b16" providerId="ADAL" clId="{C1620241-FC9D-DD4E-A13C-878875F3BE7B}" dt="2020-10-20T15:14:10.710" v="14715" actId="1076"/>
          <ac:grpSpMkLst>
            <pc:docMk/>
            <pc:sldMk cId="1835507140" sldId="259"/>
            <ac:grpSpMk id="41" creationId="{7087B15D-E8C9-074D-895C-7271642AB6A0}"/>
          </ac:grpSpMkLst>
        </pc:grpChg>
        <pc:grpChg chg="add mod">
          <ac:chgData name="Sarah Dutton (1903751)" userId="2bfadc68-d786-49a2-9552-4f03cd3e2b16" providerId="ADAL" clId="{C1620241-FC9D-DD4E-A13C-878875F3BE7B}" dt="2020-10-20T14:52:51.459" v="14059" actId="164"/>
          <ac:grpSpMkLst>
            <pc:docMk/>
            <pc:sldMk cId="1835507140" sldId="259"/>
            <ac:grpSpMk id="47" creationId="{33AE4515-9F15-B24B-A5B4-8C95BE53256B}"/>
          </ac:grpSpMkLst>
        </pc:grpChg>
        <pc:grpChg chg="add mod">
          <ac:chgData name="Sarah Dutton (1903751)" userId="2bfadc68-d786-49a2-9552-4f03cd3e2b16" providerId="ADAL" clId="{C1620241-FC9D-DD4E-A13C-878875F3BE7B}" dt="2020-10-27T11:30:50.566" v="20307" actId="1076"/>
          <ac:grpSpMkLst>
            <pc:docMk/>
            <pc:sldMk cId="1835507140" sldId="259"/>
            <ac:grpSpMk id="49" creationId="{5F157C2F-8A0E-F948-9F31-42FE5CAAE0C2}"/>
          </ac:grpSpMkLst>
        </pc:grpChg>
        <pc:graphicFrameChg chg="add mod modGraphic">
          <ac:chgData name="Sarah Dutton (1903751)" userId="2bfadc68-d786-49a2-9552-4f03cd3e2b16" providerId="ADAL" clId="{C1620241-FC9D-DD4E-A13C-878875F3BE7B}" dt="2020-10-20T14:51:59.668" v="14027" actId="164"/>
          <ac:graphicFrameMkLst>
            <pc:docMk/>
            <pc:sldMk cId="1835507140" sldId="259"/>
            <ac:graphicFrameMk id="24" creationId="{194FCF4A-F13B-1647-B330-4E91BE606CD7}"/>
          </ac:graphicFrameMkLst>
        </pc:graphicFrameChg>
        <pc:picChg chg="add del mod">
          <ac:chgData name="Sarah Dutton (1903751)" userId="2bfadc68-d786-49a2-9552-4f03cd3e2b16" providerId="ADAL" clId="{C1620241-FC9D-DD4E-A13C-878875F3BE7B}" dt="2020-10-20T14:58:06.144" v="14134" actId="478"/>
          <ac:picMkLst>
            <pc:docMk/>
            <pc:sldMk cId="1835507140" sldId="259"/>
            <ac:picMk id="29" creationId="{5F3F4E6E-FF35-7B47-9BA8-CB426D31FFB0}"/>
          </ac:picMkLst>
        </pc:picChg>
        <pc:picChg chg="add del mod">
          <ac:chgData name="Sarah Dutton (1903751)" userId="2bfadc68-d786-49a2-9552-4f03cd3e2b16" providerId="ADAL" clId="{C1620241-FC9D-DD4E-A13C-878875F3BE7B}" dt="2020-10-20T14:58:00.707" v="14133" actId="478"/>
          <ac:picMkLst>
            <pc:docMk/>
            <pc:sldMk cId="1835507140" sldId="259"/>
            <ac:picMk id="32" creationId="{90687AD1-E967-7449-9FA0-389C05515FCC}"/>
          </ac:picMkLst>
        </pc:picChg>
        <pc:picChg chg="add mod topLvl">
          <ac:chgData name="Sarah Dutton (1903751)" userId="2bfadc68-d786-49a2-9552-4f03cd3e2b16" providerId="ADAL" clId="{C1620241-FC9D-DD4E-A13C-878875F3BE7B}" dt="2020-10-20T13:14:40.380" v="11490" actId="164"/>
          <ac:picMkLst>
            <pc:docMk/>
            <pc:sldMk cId="1835507140" sldId="259"/>
            <ac:picMk id="3074" creationId="{4151AC8E-5E8C-3B4B-BC13-0A61C9C48A7F}"/>
          </ac:picMkLst>
        </pc:picChg>
        <pc:picChg chg="add mod">
          <ac:chgData name="Sarah Dutton (1903751)" userId="2bfadc68-d786-49a2-9552-4f03cd3e2b16" providerId="ADAL" clId="{C1620241-FC9D-DD4E-A13C-878875F3BE7B}" dt="2020-10-20T15:14:05.396" v="14714" actId="1076"/>
          <ac:picMkLst>
            <pc:docMk/>
            <pc:sldMk cId="1835507140" sldId="259"/>
            <ac:picMk id="3076" creationId="{19377EEE-C534-0C40-82F6-629211354E04}"/>
          </ac:picMkLst>
        </pc:picChg>
        <pc:picChg chg="add mod">
          <ac:chgData name="Sarah Dutton (1903751)" userId="2bfadc68-d786-49a2-9552-4f03cd3e2b16" providerId="ADAL" clId="{C1620241-FC9D-DD4E-A13C-878875F3BE7B}" dt="2020-10-27T11:48:03.726" v="20495" actId="164"/>
          <ac:picMkLst>
            <pc:docMk/>
            <pc:sldMk cId="1835507140" sldId="259"/>
            <ac:picMk id="3078" creationId="{10F902A9-E00B-F345-AD60-AB7B356E6B4A}"/>
          </ac:picMkLst>
        </pc:picChg>
        <pc:cxnChg chg="add del mod">
          <ac:chgData name="Sarah Dutton (1903751)" userId="2bfadc68-d786-49a2-9552-4f03cd3e2b16" providerId="ADAL" clId="{C1620241-FC9D-DD4E-A13C-878875F3BE7B}" dt="2020-10-20T13:03:25.253" v="11173" actId="478"/>
          <ac:cxnSpMkLst>
            <pc:docMk/>
            <pc:sldMk cId="1835507140" sldId="259"/>
            <ac:cxnSpMk id="7" creationId="{CA2EBF0B-83F9-454F-828C-875B21F9210D}"/>
          </ac:cxnSpMkLst>
        </pc:cxnChg>
        <pc:cxnChg chg="add del mod">
          <ac:chgData name="Sarah Dutton (1903751)" userId="2bfadc68-d786-49a2-9552-4f03cd3e2b16" providerId="ADAL" clId="{C1620241-FC9D-DD4E-A13C-878875F3BE7B}" dt="2020-10-20T14:19:34.643" v="13319" actId="478"/>
          <ac:cxnSpMkLst>
            <pc:docMk/>
            <pc:sldMk cId="1835507140" sldId="259"/>
            <ac:cxnSpMk id="33" creationId="{70D9532E-8B77-CE4F-AF41-6CBA10D034B0}"/>
          </ac:cxnSpMkLst>
        </pc:cxnChg>
      </pc:sldChg>
      <pc:sldChg chg="addSp delSp modSp add del">
        <pc:chgData name="Sarah Dutton (1903751)" userId="2bfadc68-d786-49a2-9552-4f03cd3e2b16" providerId="ADAL" clId="{C1620241-FC9D-DD4E-A13C-878875F3BE7B}" dt="2020-10-11T10:09:18.059" v="518" actId="2696"/>
        <pc:sldMkLst>
          <pc:docMk/>
          <pc:sldMk cId="3590534883" sldId="259"/>
        </pc:sldMkLst>
        <pc:spChg chg="add del mod">
          <ac:chgData name="Sarah Dutton (1903751)" userId="2bfadc68-d786-49a2-9552-4f03cd3e2b16" providerId="ADAL" clId="{C1620241-FC9D-DD4E-A13C-878875F3BE7B}" dt="2020-10-11T10:09:03.320" v="505"/>
          <ac:spMkLst>
            <pc:docMk/>
            <pc:sldMk cId="3590534883" sldId="259"/>
            <ac:spMk id="2" creationId="{3BDD7174-CFF0-7647-8B27-6F85CF946904}"/>
          </ac:spMkLst>
        </pc:spChg>
      </pc:sldChg>
      <pc:sldChg chg="add del">
        <pc:chgData name="Sarah Dutton (1903751)" userId="2bfadc68-d786-49a2-9552-4f03cd3e2b16" providerId="ADAL" clId="{C1620241-FC9D-DD4E-A13C-878875F3BE7B}" dt="2020-10-11T09:09:42.301" v="60" actId="2696"/>
        <pc:sldMkLst>
          <pc:docMk/>
          <pc:sldMk cId="4255552595" sldId="259"/>
        </pc:sldMkLst>
      </pc:sldChg>
      <pc:sldChg chg="addSp delSp modSp add mod ord">
        <pc:chgData name="Sarah Dutton (1903751)" userId="2bfadc68-d786-49a2-9552-4f03cd3e2b16" providerId="ADAL" clId="{C1620241-FC9D-DD4E-A13C-878875F3BE7B}" dt="2020-10-27T11:18:20.691" v="20210" actId="20578"/>
        <pc:sldMkLst>
          <pc:docMk/>
          <pc:sldMk cId="1258322016" sldId="260"/>
        </pc:sldMkLst>
        <pc:spChg chg="add mod">
          <ac:chgData name="Sarah Dutton (1903751)" userId="2bfadc68-d786-49a2-9552-4f03cd3e2b16" providerId="ADAL" clId="{C1620241-FC9D-DD4E-A13C-878875F3BE7B}" dt="2020-10-20T12:11:48.348" v="10720" actId="1076"/>
          <ac:spMkLst>
            <pc:docMk/>
            <pc:sldMk cId="1258322016" sldId="260"/>
            <ac:spMk id="2" creationId="{C3964D33-B0F0-1046-A280-255121862B06}"/>
          </ac:spMkLst>
        </pc:spChg>
        <pc:spChg chg="add del mod">
          <ac:chgData name="Sarah Dutton (1903751)" userId="2bfadc68-d786-49a2-9552-4f03cd3e2b16" providerId="ADAL" clId="{C1620241-FC9D-DD4E-A13C-878875F3BE7B}" dt="2020-10-21T11:10:44.694" v="16339" actId="478"/>
          <ac:spMkLst>
            <pc:docMk/>
            <pc:sldMk cId="1258322016" sldId="260"/>
            <ac:spMk id="3" creationId="{1FE31C23-D7ED-D24F-A3B4-13DF5754AFBF}"/>
          </ac:spMkLst>
        </pc:spChg>
        <pc:spChg chg="mod topLvl">
          <ac:chgData name="Sarah Dutton (1903751)" userId="2bfadc68-d786-49a2-9552-4f03cd3e2b16" providerId="ADAL" clId="{C1620241-FC9D-DD4E-A13C-878875F3BE7B}" dt="2020-10-19T12:03:01.826" v="4724" actId="338"/>
          <ac:spMkLst>
            <pc:docMk/>
            <pc:sldMk cId="1258322016" sldId="260"/>
            <ac:spMk id="5" creationId="{7C00A8F4-C0D3-F041-8B97-4BA9B71D75ED}"/>
          </ac:spMkLst>
        </pc:spChg>
        <pc:spChg chg="mod topLvl">
          <ac:chgData name="Sarah Dutton (1903751)" userId="2bfadc68-d786-49a2-9552-4f03cd3e2b16" providerId="ADAL" clId="{C1620241-FC9D-DD4E-A13C-878875F3BE7B}" dt="2020-10-20T11:35:46.811" v="10195" actId="1076"/>
          <ac:spMkLst>
            <pc:docMk/>
            <pc:sldMk cId="1258322016" sldId="260"/>
            <ac:spMk id="6" creationId="{8D28B510-C1BC-6349-AEB6-811330B05F2A}"/>
          </ac:spMkLst>
        </pc:spChg>
        <pc:spChg chg="add mod">
          <ac:chgData name="Sarah Dutton (1903751)" userId="2bfadc68-d786-49a2-9552-4f03cd3e2b16" providerId="ADAL" clId="{C1620241-FC9D-DD4E-A13C-878875F3BE7B}" dt="2020-10-20T10:36:07.573" v="8825" actId="164"/>
          <ac:spMkLst>
            <pc:docMk/>
            <pc:sldMk cId="1258322016" sldId="260"/>
            <ac:spMk id="7" creationId="{96C72BB9-B5E1-6945-B06A-A94FA687538E}"/>
          </ac:spMkLst>
        </pc:spChg>
        <pc:spChg chg="add mod">
          <ac:chgData name="Sarah Dutton (1903751)" userId="2bfadc68-d786-49a2-9552-4f03cd3e2b16" providerId="ADAL" clId="{C1620241-FC9D-DD4E-A13C-878875F3BE7B}" dt="2020-10-20T11:26:51.828" v="10054" actId="1076"/>
          <ac:spMkLst>
            <pc:docMk/>
            <pc:sldMk cId="1258322016" sldId="260"/>
            <ac:spMk id="11" creationId="{DF7C4A18-F5F5-F14B-BC1B-0C196D5747CB}"/>
          </ac:spMkLst>
        </pc:spChg>
        <pc:spChg chg="add mod">
          <ac:chgData name="Sarah Dutton (1903751)" userId="2bfadc68-d786-49a2-9552-4f03cd3e2b16" providerId="ADAL" clId="{C1620241-FC9D-DD4E-A13C-878875F3BE7B}" dt="2020-10-27T11:18:09.563" v="20209" actId="20577"/>
          <ac:spMkLst>
            <pc:docMk/>
            <pc:sldMk cId="1258322016" sldId="260"/>
            <ac:spMk id="13" creationId="{9F6F4581-44A7-8849-B4F5-E068234F2CA0}"/>
          </ac:spMkLst>
        </pc:spChg>
        <pc:spChg chg="add mod">
          <ac:chgData name="Sarah Dutton (1903751)" userId="2bfadc68-d786-49a2-9552-4f03cd3e2b16" providerId="ADAL" clId="{C1620241-FC9D-DD4E-A13C-878875F3BE7B}" dt="2020-10-21T10:30:42.392" v="14839" actId="1076"/>
          <ac:spMkLst>
            <pc:docMk/>
            <pc:sldMk cId="1258322016" sldId="260"/>
            <ac:spMk id="15" creationId="{3D7564AE-AD41-BE46-B4C4-4A85D2BA3CE0}"/>
          </ac:spMkLst>
        </pc:spChg>
        <pc:spChg chg="add mod">
          <ac:chgData name="Sarah Dutton (1903751)" userId="2bfadc68-d786-49a2-9552-4f03cd3e2b16" providerId="ADAL" clId="{C1620241-FC9D-DD4E-A13C-878875F3BE7B}" dt="2020-10-21T14:53:07.133" v="19472" actId="207"/>
          <ac:spMkLst>
            <pc:docMk/>
            <pc:sldMk cId="1258322016" sldId="260"/>
            <ac:spMk id="16" creationId="{38882636-3BF5-A343-B0D4-2E236DB64159}"/>
          </ac:spMkLst>
        </pc:spChg>
        <pc:spChg chg="add mod">
          <ac:chgData name="Sarah Dutton (1903751)" userId="2bfadc68-d786-49a2-9552-4f03cd3e2b16" providerId="ADAL" clId="{C1620241-FC9D-DD4E-A13C-878875F3BE7B}" dt="2020-10-21T10:33:35.323" v="14993" actId="20577"/>
          <ac:spMkLst>
            <pc:docMk/>
            <pc:sldMk cId="1258322016" sldId="260"/>
            <ac:spMk id="17" creationId="{BC8BD221-E02F-1041-B8E5-EB20192C2159}"/>
          </ac:spMkLst>
        </pc:spChg>
        <pc:spChg chg="add mod">
          <ac:chgData name="Sarah Dutton (1903751)" userId="2bfadc68-d786-49a2-9552-4f03cd3e2b16" providerId="ADAL" clId="{C1620241-FC9D-DD4E-A13C-878875F3BE7B}" dt="2020-10-20T11:00:24.252" v="9827" actId="207"/>
          <ac:spMkLst>
            <pc:docMk/>
            <pc:sldMk cId="1258322016" sldId="260"/>
            <ac:spMk id="18" creationId="{8733DC04-0080-4849-9C3C-5A68BA9FC2EB}"/>
          </ac:spMkLst>
        </pc:spChg>
        <pc:spChg chg="add mod">
          <ac:chgData name="Sarah Dutton (1903751)" userId="2bfadc68-d786-49a2-9552-4f03cd3e2b16" providerId="ADAL" clId="{C1620241-FC9D-DD4E-A13C-878875F3BE7B}" dt="2020-10-20T12:04:10.855" v="10607" actId="688"/>
          <ac:spMkLst>
            <pc:docMk/>
            <pc:sldMk cId="1258322016" sldId="260"/>
            <ac:spMk id="19" creationId="{6773EC67-5274-5141-96FB-BEC92C8534C8}"/>
          </ac:spMkLst>
        </pc:spChg>
        <pc:spChg chg="add del mod">
          <ac:chgData name="Sarah Dutton (1903751)" userId="2bfadc68-d786-49a2-9552-4f03cd3e2b16" providerId="ADAL" clId="{C1620241-FC9D-DD4E-A13C-878875F3BE7B}" dt="2020-10-20T11:13:32.901" v="10046"/>
          <ac:spMkLst>
            <pc:docMk/>
            <pc:sldMk cId="1258322016" sldId="260"/>
            <ac:spMk id="20" creationId="{B96165D5-C4F4-CB45-92CF-71E8EFCC8AC6}"/>
          </ac:spMkLst>
        </pc:spChg>
        <pc:spChg chg="add mod">
          <ac:chgData name="Sarah Dutton (1903751)" userId="2bfadc68-d786-49a2-9552-4f03cd3e2b16" providerId="ADAL" clId="{C1620241-FC9D-DD4E-A13C-878875F3BE7B}" dt="2020-10-21T10:51:27.211" v="15746" actId="1076"/>
          <ac:spMkLst>
            <pc:docMk/>
            <pc:sldMk cId="1258322016" sldId="260"/>
            <ac:spMk id="21" creationId="{400AF103-DC72-EF48-99BB-10D1B4273C1B}"/>
          </ac:spMkLst>
        </pc:spChg>
        <pc:spChg chg="add mod">
          <ac:chgData name="Sarah Dutton (1903751)" userId="2bfadc68-d786-49a2-9552-4f03cd3e2b16" providerId="ADAL" clId="{C1620241-FC9D-DD4E-A13C-878875F3BE7B}" dt="2020-10-20T11:56:43.652" v="10570" actId="688"/>
          <ac:spMkLst>
            <pc:docMk/>
            <pc:sldMk cId="1258322016" sldId="260"/>
            <ac:spMk id="22" creationId="{FD0DDDF3-2991-294A-81AB-4A1348F1C349}"/>
          </ac:spMkLst>
        </pc:spChg>
        <pc:spChg chg="add mod">
          <ac:chgData name="Sarah Dutton (1903751)" userId="2bfadc68-d786-49a2-9552-4f03cd3e2b16" providerId="ADAL" clId="{C1620241-FC9D-DD4E-A13C-878875F3BE7B}" dt="2020-10-20T12:05:12.214" v="10609" actId="20577"/>
          <ac:spMkLst>
            <pc:docMk/>
            <pc:sldMk cId="1258322016" sldId="260"/>
            <ac:spMk id="32" creationId="{635BC6A0-6A3D-3A47-8900-A87C80F66C63}"/>
          </ac:spMkLst>
        </pc:spChg>
        <pc:spChg chg="add mod">
          <ac:chgData name="Sarah Dutton (1903751)" userId="2bfadc68-d786-49a2-9552-4f03cd3e2b16" providerId="ADAL" clId="{C1620241-FC9D-DD4E-A13C-878875F3BE7B}" dt="2020-10-21T11:12:19.513" v="16359" actId="1076"/>
          <ac:spMkLst>
            <pc:docMk/>
            <pc:sldMk cId="1258322016" sldId="260"/>
            <ac:spMk id="33" creationId="{3855175A-7012-DB48-BAB3-3EFF9CE62D3B}"/>
          </ac:spMkLst>
        </pc:spChg>
        <pc:spChg chg="add mod">
          <ac:chgData name="Sarah Dutton (1903751)" userId="2bfadc68-d786-49a2-9552-4f03cd3e2b16" providerId="ADAL" clId="{C1620241-FC9D-DD4E-A13C-878875F3BE7B}" dt="2020-10-20T12:08:01.667" v="10626" actId="1076"/>
          <ac:spMkLst>
            <pc:docMk/>
            <pc:sldMk cId="1258322016" sldId="260"/>
            <ac:spMk id="34" creationId="{F4ACCFDD-D4D9-994F-BF99-E063DB0369DB}"/>
          </ac:spMkLst>
        </pc:spChg>
        <pc:grpChg chg="add del mod">
          <ac:chgData name="Sarah Dutton (1903751)" userId="2bfadc68-d786-49a2-9552-4f03cd3e2b16" providerId="ADAL" clId="{C1620241-FC9D-DD4E-A13C-878875F3BE7B}" dt="2020-10-19T11:55:20.598" v="4645" actId="165"/>
          <ac:grpSpMkLst>
            <pc:docMk/>
            <pc:sldMk cId="1258322016" sldId="260"/>
            <ac:grpSpMk id="3" creationId="{7EB271DF-FD13-0742-94BB-C3526047525A}"/>
          </ac:grpSpMkLst>
        </pc:grpChg>
        <pc:grpChg chg="add mod">
          <ac:chgData name="Sarah Dutton (1903751)" userId="2bfadc68-d786-49a2-9552-4f03cd3e2b16" providerId="ADAL" clId="{C1620241-FC9D-DD4E-A13C-878875F3BE7B}" dt="2020-10-20T10:36:07.573" v="8825" actId="164"/>
          <ac:grpSpMkLst>
            <pc:docMk/>
            <pc:sldMk cId="1258322016" sldId="260"/>
            <ac:grpSpMk id="8" creationId="{DD7C6C58-9F1D-5D4D-AE8D-A9076102C4CF}"/>
          </ac:grpSpMkLst>
        </pc:grpChg>
        <pc:grpChg chg="add mod">
          <ac:chgData name="Sarah Dutton (1903751)" userId="2bfadc68-d786-49a2-9552-4f03cd3e2b16" providerId="ADAL" clId="{C1620241-FC9D-DD4E-A13C-878875F3BE7B}" dt="2020-10-20T11:37:10.302" v="10204" actId="166"/>
          <ac:grpSpMkLst>
            <pc:docMk/>
            <pc:sldMk cId="1258322016" sldId="260"/>
            <ac:grpSpMk id="12" creationId="{7FE67F24-E796-8847-A320-DB176DFD4308}"/>
          </ac:grpSpMkLst>
        </pc:grpChg>
        <pc:grpChg chg="add mod">
          <ac:chgData name="Sarah Dutton (1903751)" userId="2bfadc68-d786-49a2-9552-4f03cd3e2b16" providerId="ADAL" clId="{C1620241-FC9D-DD4E-A13C-878875F3BE7B}" dt="2020-10-20T10:36:07.573" v="8825" actId="164"/>
          <ac:grpSpMkLst>
            <pc:docMk/>
            <pc:sldMk cId="1258322016" sldId="260"/>
            <ac:grpSpMk id="14" creationId="{1C2C2A76-847A-4649-9C21-C7E44B3B8B09}"/>
          </ac:grpSpMkLst>
        </pc:grpChg>
        <pc:grpChg chg="add mod">
          <ac:chgData name="Sarah Dutton (1903751)" userId="2bfadc68-d786-49a2-9552-4f03cd3e2b16" providerId="ADAL" clId="{C1620241-FC9D-DD4E-A13C-878875F3BE7B}" dt="2020-10-21T11:12:28.225" v="16360" actId="688"/>
          <ac:grpSpMkLst>
            <pc:docMk/>
            <pc:sldMk cId="1258322016" sldId="260"/>
            <ac:grpSpMk id="23" creationId="{DCA1950E-5495-5844-91B5-D4D52A9E5D1D}"/>
          </ac:grpSpMkLst>
        </pc:grpChg>
        <pc:grpChg chg="add mod">
          <ac:chgData name="Sarah Dutton (1903751)" userId="2bfadc68-d786-49a2-9552-4f03cd3e2b16" providerId="ADAL" clId="{C1620241-FC9D-DD4E-A13C-878875F3BE7B}" dt="2020-10-21T11:12:14.214" v="16358" actId="1076"/>
          <ac:grpSpMkLst>
            <pc:docMk/>
            <pc:sldMk cId="1258322016" sldId="260"/>
            <ac:grpSpMk id="35" creationId="{9BCEADF8-AA78-AD47-B14F-54808A774645}"/>
          </ac:grpSpMkLst>
        </pc:grpChg>
        <pc:picChg chg="mod topLvl">
          <ac:chgData name="Sarah Dutton (1903751)" userId="2bfadc68-d786-49a2-9552-4f03cd3e2b16" providerId="ADAL" clId="{C1620241-FC9D-DD4E-A13C-878875F3BE7B}" dt="2020-10-20T11:35:53.175" v="10196" actId="1076"/>
          <ac:picMkLst>
            <pc:docMk/>
            <pc:sldMk cId="1258322016" sldId="260"/>
            <ac:picMk id="4" creationId="{89072335-CEAE-7943-BB9A-0F74467016EE}"/>
          </ac:picMkLst>
        </pc:picChg>
        <pc:picChg chg="add mod">
          <ac:chgData name="Sarah Dutton (1903751)" userId="2bfadc68-d786-49a2-9552-4f03cd3e2b16" providerId="ADAL" clId="{C1620241-FC9D-DD4E-A13C-878875F3BE7B}" dt="2020-10-20T11:36:23.713" v="10198" actId="1440"/>
          <ac:picMkLst>
            <pc:docMk/>
            <pc:sldMk cId="1258322016" sldId="260"/>
            <ac:picMk id="10" creationId="{483FD7F9-6138-E94B-98D0-4E80B91D70AA}"/>
          </ac:picMkLst>
        </pc:picChg>
        <pc:picChg chg="add mod">
          <ac:chgData name="Sarah Dutton (1903751)" userId="2bfadc68-d786-49a2-9552-4f03cd3e2b16" providerId="ADAL" clId="{C1620241-FC9D-DD4E-A13C-878875F3BE7B}" dt="2020-10-20T11:42:04.084" v="10239" actId="1076"/>
          <ac:picMkLst>
            <pc:docMk/>
            <pc:sldMk cId="1258322016" sldId="260"/>
            <ac:picMk id="25" creationId="{CA6C03B7-6AFC-B44B-A726-AC363638A338}"/>
          </ac:picMkLst>
        </pc:picChg>
        <pc:picChg chg="add mod">
          <ac:chgData name="Sarah Dutton (1903751)" userId="2bfadc68-d786-49a2-9552-4f03cd3e2b16" providerId="ADAL" clId="{C1620241-FC9D-DD4E-A13C-878875F3BE7B}" dt="2020-10-20T12:11:53.939" v="10721" actId="1076"/>
          <ac:picMkLst>
            <pc:docMk/>
            <pc:sldMk cId="1258322016" sldId="260"/>
            <ac:picMk id="27" creationId="{AA644D02-9547-D24C-8346-324FB25FE9CC}"/>
          </ac:picMkLst>
        </pc:picChg>
        <pc:picChg chg="add mod">
          <ac:chgData name="Sarah Dutton (1903751)" userId="2bfadc68-d786-49a2-9552-4f03cd3e2b16" providerId="ADAL" clId="{C1620241-FC9D-DD4E-A13C-878875F3BE7B}" dt="2020-10-21T10:32:29.668" v="14962" actId="1076"/>
          <ac:picMkLst>
            <pc:docMk/>
            <pc:sldMk cId="1258322016" sldId="260"/>
            <ac:picMk id="29" creationId="{4910BAED-293C-F04F-8B77-595263F00ACA}"/>
          </ac:picMkLst>
        </pc:picChg>
        <pc:picChg chg="add mod">
          <ac:chgData name="Sarah Dutton (1903751)" userId="2bfadc68-d786-49a2-9552-4f03cd3e2b16" providerId="ADAL" clId="{C1620241-FC9D-DD4E-A13C-878875F3BE7B}" dt="2020-10-21T10:30:50.545" v="14841" actId="1076"/>
          <ac:picMkLst>
            <pc:docMk/>
            <pc:sldMk cId="1258322016" sldId="260"/>
            <ac:picMk id="31" creationId="{63BBD937-3022-824A-BA7A-05025929FCF4}"/>
          </ac:picMkLst>
        </pc:picChg>
        <pc:picChg chg="add mod">
          <ac:chgData name="Sarah Dutton (1903751)" userId="2bfadc68-d786-49a2-9552-4f03cd3e2b16" providerId="ADAL" clId="{C1620241-FC9D-DD4E-A13C-878875F3BE7B}" dt="2020-10-21T12:02:28.929" v="17046" actId="1076"/>
          <ac:picMkLst>
            <pc:docMk/>
            <pc:sldMk cId="1258322016" sldId="260"/>
            <ac:picMk id="46" creationId="{1D8561C1-6DA0-1E4E-A1E3-E30D8C8A5C07}"/>
          </ac:picMkLst>
        </pc:picChg>
        <pc:picChg chg="add mod">
          <ac:chgData name="Sarah Dutton (1903751)" userId="2bfadc68-d786-49a2-9552-4f03cd3e2b16" providerId="ADAL" clId="{C1620241-FC9D-DD4E-A13C-878875F3BE7B}" dt="2020-10-21T10:33:54.585" v="14996" actId="1076"/>
          <ac:picMkLst>
            <pc:docMk/>
            <pc:sldMk cId="1258322016" sldId="260"/>
            <ac:picMk id="48" creationId="{4338082F-81EA-A241-ADC9-BA440366A8A0}"/>
          </ac:picMkLst>
        </pc:picChg>
        <pc:picChg chg="add mod">
          <ac:chgData name="Sarah Dutton (1903751)" userId="2bfadc68-d786-49a2-9552-4f03cd3e2b16" providerId="ADAL" clId="{C1620241-FC9D-DD4E-A13C-878875F3BE7B}" dt="2020-10-21T10:51:46.716" v="15750" actId="1076"/>
          <ac:picMkLst>
            <pc:docMk/>
            <pc:sldMk cId="1258322016" sldId="260"/>
            <ac:picMk id="50" creationId="{23BCE296-4652-DC40-BC18-6EAD5B166E4E}"/>
          </ac:picMkLst>
        </pc:picChg>
        <pc:picChg chg="add mod">
          <ac:chgData name="Sarah Dutton (1903751)" userId="2bfadc68-d786-49a2-9552-4f03cd3e2b16" providerId="ADAL" clId="{C1620241-FC9D-DD4E-A13C-878875F3BE7B}" dt="2020-10-21T11:11:07.228" v="16344" actId="1076"/>
          <ac:picMkLst>
            <pc:docMk/>
            <pc:sldMk cId="1258322016" sldId="260"/>
            <ac:picMk id="53" creationId="{273FFF54-C537-0449-9B58-02AF81899786}"/>
          </ac:picMkLst>
        </pc:picChg>
        <pc:picChg chg="add del mod">
          <ac:chgData name="Sarah Dutton (1903751)" userId="2bfadc68-d786-49a2-9552-4f03cd3e2b16" providerId="ADAL" clId="{C1620241-FC9D-DD4E-A13C-878875F3BE7B}" dt="2020-10-20T10:23:08.368" v="8418" actId="478"/>
          <ac:picMkLst>
            <pc:docMk/>
            <pc:sldMk cId="1258322016" sldId="260"/>
            <ac:picMk id="2050" creationId="{8DC57706-FBA3-B846-A1E6-127972D2421F}"/>
          </ac:picMkLst>
        </pc:picChg>
        <pc:picChg chg="add mod">
          <ac:chgData name="Sarah Dutton (1903751)" userId="2bfadc68-d786-49a2-9552-4f03cd3e2b16" providerId="ADAL" clId="{C1620241-FC9D-DD4E-A13C-878875F3BE7B}" dt="2020-10-20T11:56:43.652" v="10570" actId="688"/>
          <ac:picMkLst>
            <pc:docMk/>
            <pc:sldMk cId="1258322016" sldId="260"/>
            <ac:picMk id="2052" creationId="{00BDA6D5-E3E3-EB40-9B5C-1460DDBC0BBF}"/>
          </ac:picMkLst>
        </pc:picChg>
        <pc:picChg chg="add mod">
          <ac:chgData name="Sarah Dutton (1903751)" userId="2bfadc68-d786-49a2-9552-4f03cd3e2b16" providerId="ADAL" clId="{C1620241-FC9D-DD4E-A13C-878875F3BE7B}" dt="2020-10-20T12:08:01.667" v="10626" actId="1076"/>
          <ac:picMkLst>
            <pc:docMk/>
            <pc:sldMk cId="1258322016" sldId="260"/>
            <ac:picMk id="2054" creationId="{81F6C913-F2DE-E04A-BAED-DFFA73723748}"/>
          </ac:picMkLst>
        </pc:picChg>
        <pc:cxnChg chg="add del mod">
          <ac:chgData name="Sarah Dutton (1903751)" userId="2bfadc68-d786-49a2-9552-4f03cd3e2b16" providerId="ADAL" clId="{C1620241-FC9D-DD4E-A13C-878875F3BE7B}" dt="2020-10-20T12:03:57.642" v="10605" actId="478"/>
          <ac:cxnSpMkLst>
            <pc:docMk/>
            <pc:sldMk cId="1258322016" sldId="260"/>
            <ac:cxnSpMk id="37" creationId="{56A511E2-5B02-9046-BF6E-D16788B75FB2}"/>
          </ac:cxnSpMkLst>
        </pc:cxnChg>
      </pc:sldChg>
      <pc:sldChg chg="addSp modSp add del mod setBg">
        <pc:chgData name="Sarah Dutton (1903751)" userId="2bfadc68-d786-49a2-9552-4f03cd3e2b16" providerId="ADAL" clId="{C1620241-FC9D-DD4E-A13C-878875F3BE7B}" dt="2020-10-19T11:11:01.338" v="4460" actId="2696"/>
        <pc:sldMkLst>
          <pc:docMk/>
          <pc:sldMk cId="2772955922" sldId="260"/>
        </pc:sldMkLst>
        <pc:spChg chg="add mod">
          <ac:chgData name="Sarah Dutton (1903751)" userId="2bfadc68-d786-49a2-9552-4f03cd3e2b16" providerId="ADAL" clId="{C1620241-FC9D-DD4E-A13C-878875F3BE7B}" dt="2020-10-19T11:03:54.742" v="4457" actId="1076"/>
          <ac:spMkLst>
            <pc:docMk/>
            <pc:sldMk cId="2772955922" sldId="260"/>
            <ac:spMk id="2" creationId="{2BD7794A-A636-AC40-A5DF-671BC7D33A8F}"/>
          </ac:spMkLst>
        </pc:spChg>
      </pc:sldChg>
      <pc:sldChg chg="add del">
        <pc:chgData name="Sarah Dutton (1903751)" userId="2bfadc68-d786-49a2-9552-4f03cd3e2b16" providerId="ADAL" clId="{C1620241-FC9D-DD4E-A13C-878875F3BE7B}" dt="2020-10-11T09:09:42.997" v="62" actId="2696"/>
        <pc:sldMkLst>
          <pc:docMk/>
          <pc:sldMk cId="3372551245" sldId="260"/>
        </pc:sldMkLst>
      </pc:sldChg>
      <pc:sldChg chg="addSp delSp modSp add del">
        <pc:chgData name="Sarah Dutton (1903751)" userId="2bfadc68-d786-49a2-9552-4f03cd3e2b16" providerId="ADAL" clId="{C1620241-FC9D-DD4E-A13C-878875F3BE7B}" dt="2020-10-11T10:09:18.299" v="519" actId="2696"/>
        <pc:sldMkLst>
          <pc:docMk/>
          <pc:sldMk cId="3382174305" sldId="260"/>
        </pc:sldMkLst>
        <pc:spChg chg="add del mod">
          <ac:chgData name="Sarah Dutton (1903751)" userId="2bfadc68-d786-49a2-9552-4f03cd3e2b16" providerId="ADAL" clId="{C1620241-FC9D-DD4E-A13C-878875F3BE7B}" dt="2020-10-11T10:09:03.320" v="505"/>
          <ac:spMkLst>
            <pc:docMk/>
            <pc:sldMk cId="3382174305" sldId="260"/>
            <ac:spMk id="2" creationId="{21774085-23BE-4F4B-9E6A-84C7E0FC8258}"/>
          </ac:spMkLst>
        </pc:spChg>
      </pc:sldChg>
      <pc:sldChg chg="addSp delSp modSp add del mod setBg">
        <pc:chgData name="Sarah Dutton (1903751)" userId="2bfadc68-d786-49a2-9552-4f03cd3e2b16" providerId="ADAL" clId="{C1620241-FC9D-DD4E-A13C-878875F3BE7B}" dt="2020-10-19T11:04:22.984" v="4459" actId="2696"/>
        <pc:sldMkLst>
          <pc:docMk/>
          <pc:sldMk cId="215653398" sldId="261"/>
        </pc:sldMkLst>
        <pc:spChg chg="add mod">
          <ac:chgData name="Sarah Dutton (1903751)" userId="2bfadc68-d786-49a2-9552-4f03cd3e2b16" providerId="ADAL" clId="{C1620241-FC9D-DD4E-A13C-878875F3BE7B}" dt="2020-10-11T13:06:06.748" v="1168" actId="3062"/>
          <ac:spMkLst>
            <pc:docMk/>
            <pc:sldMk cId="215653398" sldId="261"/>
            <ac:spMk id="2" creationId="{C8F7FA09-446C-F845-B0DB-64BBE2478AD3}"/>
          </ac:spMkLst>
        </pc:spChg>
        <pc:spChg chg="add del mod">
          <ac:chgData name="Sarah Dutton (1903751)" userId="2bfadc68-d786-49a2-9552-4f03cd3e2b16" providerId="ADAL" clId="{C1620241-FC9D-DD4E-A13C-878875F3BE7B}" dt="2020-10-11T13:04:48.651" v="1162"/>
          <ac:spMkLst>
            <pc:docMk/>
            <pc:sldMk cId="215653398" sldId="261"/>
            <ac:spMk id="3" creationId="{835FEDCD-5754-F54A-8E49-552820DBF68E}"/>
          </ac:spMkLst>
        </pc:spChg>
        <pc:picChg chg="add del mod">
          <ac:chgData name="Sarah Dutton (1903751)" userId="2bfadc68-d786-49a2-9552-4f03cd3e2b16" providerId="ADAL" clId="{C1620241-FC9D-DD4E-A13C-878875F3BE7B}" dt="2020-10-19T11:04:03.534" v="4458" actId="21"/>
          <ac:picMkLst>
            <pc:docMk/>
            <pc:sldMk cId="215653398" sldId="261"/>
            <ac:picMk id="1026" creationId="{4C529117-EF52-4C42-AA20-D06A4CB030F8}"/>
          </ac:picMkLst>
        </pc:picChg>
      </pc:sldChg>
      <pc:sldChg chg="modSp add del mod">
        <pc:chgData name="Sarah Dutton (1903751)" userId="2bfadc68-d786-49a2-9552-4f03cd3e2b16" providerId="ADAL" clId="{C1620241-FC9D-DD4E-A13C-878875F3BE7B}" dt="2020-10-11T09:09:43.206" v="63" actId="2696"/>
        <pc:sldMkLst>
          <pc:docMk/>
          <pc:sldMk cId="3548250510" sldId="261"/>
        </pc:sldMkLst>
        <pc:spChg chg="mod">
          <ac:chgData name="Sarah Dutton (1903751)" userId="2bfadc68-d786-49a2-9552-4f03cd3e2b16" providerId="ADAL" clId="{C1620241-FC9D-DD4E-A13C-878875F3BE7B}" dt="2020-09-26T10:55:26.060" v="20" actId="2711"/>
          <ac:spMkLst>
            <pc:docMk/>
            <pc:sldMk cId="3548250510" sldId="261"/>
            <ac:spMk id="2" creationId="{FBFCC61D-D2AE-0348-BDD3-59ACC26A8253}"/>
          </ac:spMkLst>
        </pc:spChg>
      </pc:sldChg>
      <pc:sldChg chg="addSp delSp modSp add mod ord">
        <pc:chgData name="Sarah Dutton (1903751)" userId="2bfadc68-d786-49a2-9552-4f03cd3e2b16" providerId="ADAL" clId="{C1620241-FC9D-DD4E-A13C-878875F3BE7B}" dt="2020-10-27T12:08:14.261" v="20668" actId="20577"/>
        <pc:sldMkLst>
          <pc:docMk/>
          <pc:sldMk cId="3666727722" sldId="261"/>
        </pc:sldMkLst>
        <pc:spChg chg="add mod">
          <ac:chgData name="Sarah Dutton (1903751)" userId="2bfadc68-d786-49a2-9552-4f03cd3e2b16" providerId="ADAL" clId="{C1620241-FC9D-DD4E-A13C-878875F3BE7B}" dt="2020-10-20T12:13:01.136" v="10738" actId="1076"/>
          <ac:spMkLst>
            <pc:docMk/>
            <pc:sldMk cId="3666727722" sldId="261"/>
            <ac:spMk id="2" creationId="{A41A4B3D-C91A-CC48-AB1D-625CEE4D625A}"/>
          </ac:spMkLst>
        </pc:spChg>
        <pc:spChg chg="add mod">
          <ac:chgData name="Sarah Dutton (1903751)" userId="2bfadc68-d786-49a2-9552-4f03cd3e2b16" providerId="ADAL" clId="{C1620241-FC9D-DD4E-A13C-878875F3BE7B}" dt="2020-10-21T12:38:01.508" v="18044" actId="113"/>
          <ac:spMkLst>
            <pc:docMk/>
            <pc:sldMk cId="3666727722" sldId="261"/>
            <ac:spMk id="3" creationId="{1C7453EF-A54A-2340-9D78-7BA776A14FAA}"/>
          </ac:spMkLst>
        </pc:spChg>
        <pc:spChg chg="add mod">
          <ac:chgData name="Sarah Dutton (1903751)" userId="2bfadc68-d786-49a2-9552-4f03cd3e2b16" providerId="ADAL" clId="{C1620241-FC9D-DD4E-A13C-878875F3BE7B}" dt="2020-10-21T14:01:34.630" v="18432" actId="20577"/>
          <ac:spMkLst>
            <pc:docMk/>
            <pc:sldMk cId="3666727722" sldId="261"/>
            <ac:spMk id="4" creationId="{25C9A05D-5271-6D4E-BBC4-0A22B5345A2D}"/>
          </ac:spMkLst>
        </pc:spChg>
        <pc:spChg chg="add mod">
          <ac:chgData name="Sarah Dutton (1903751)" userId="2bfadc68-d786-49a2-9552-4f03cd3e2b16" providerId="ADAL" clId="{C1620241-FC9D-DD4E-A13C-878875F3BE7B}" dt="2020-10-21T14:46:07.432" v="19292" actId="166"/>
          <ac:spMkLst>
            <pc:docMk/>
            <pc:sldMk cId="3666727722" sldId="261"/>
            <ac:spMk id="5" creationId="{FB37F2FF-E06E-FF4A-B36C-95BE2D214890}"/>
          </ac:spMkLst>
        </pc:spChg>
        <pc:spChg chg="add mod">
          <ac:chgData name="Sarah Dutton (1903751)" userId="2bfadc68-d786-49a2-9552-4f03cd3e2b16" providerId="ADAL" clId="{C1620241-FC9D-DD4E-A13C-878875F3BE7B}" dt="2020-10-21T14:29:21.341" v="18689" actId="20577"/>
          <ac:spMkLst>
            <pc:docMk/>
            <pc:sldMk cId="3666727722" sldId="261"/>
            <ac:spMk id="6" creationId="{2F218157-7756-D14E-B7E7-B9AB97D2C98F}"/>
          </ac:spMkLst>
        </pc:spChg>
        <pc:spChg chg="add mod">
          <ac:chgData name="Sarah Dutton (1903751)" userId="2bfadc68-d786-49a2-9552-4f03cd3e2b16" providerId="ADAL" clId="{C1620241-FC9D-DD4E-A13C-878875F3BE7B}" dt="2020-10-26T12:07:39.142" v="19723" actId="20577"/>
          <ac:spMkLst>
            <pc:docMk/>
            <pc:sldMk cId="3666727722" sldId="261"/>
            <ac:spMk id="7" creationId="{F1A762FD-1004-7C42-A825-1ED18C72970C}"/>
          </ac:spMkLst>
        </pc:spChg>
        <pc:spChg chg="add mod">
          <ac:chgData name="Sarah Dutton (1903751)" userId="2bfadc68-d786-49a2-9552-4f03cd3e2b16" providerId="ADAL" clId="{C1620241-FC9D-DD4E-A13C-878875F3BE7B}" dt="2020-10-26T12:07:34.203" v="19720" actId="20577"/>
          <ac:spMkLst>
            <pc:docMk/>
            <pc:sldMk cId="3666727722" sldId="261"/>
            <ac:spMk id="9" creationId="{FF0F5001-51DF-B041-812F-9DA58010CFFF}"/>
          </ac:spMkLst>
        </pc:spChg>
        <pc:spChg chg="add mod">
          <ac:chgData name="Sarah Dutton (1903751)" userId="2bfadc68-d786-49a2-9552-4f03cd3e2b16" providerId="ADAL" clId="{C1620241-FC9D-DD4E-A13C-878875F3BE7B}" dt="2020-10-21T14:01:28.490" v="18430" actId="1076"/>
          <ac:spMkLst>
            <pc:docMk/>
            <pc:sldMk cId="3666727722" sldId="261"/>
            <ac:spMk id="11" creationId="{604D14F4-CD54-B944-BFFC-FAA5C90BC24A}"/>
          </ac:spMkLst>
        </pc:spChg>
        <pc:spChg chg="add del mod">
          <ac:chgData name="Sarah Dutton (1903751)" userId="2bfadc68-d786-49a2-9552-4f03cd3e2b16" providerId="ADAL" clId="{C1620241-FC9D-DD4E-A13C-878875F3BE7B}" dt="2020-10-21T12:35:42.410" v="17784" actId="478"/>
          <ac:spMkLst>
            <pc:docMk/>
            <pc:sldMk cId="3666727722" sldId="261"/>
            <ac:spMk id="13" creationId="{88101BDD-27DD-354A-B998-1BB9C62A597D}"/>
          </ac:spMkLst>
        </pc:spChg>
        <pc:spChg chg="add mod">
          <ac:chgData name="Sarah Dutton (1903751)" userId="2bfadc68-d786-49a2-9552-4f03cd3e2b16" providerId="ADAL" clId="{C1620241-FC9D-DD4E-A13C-878875F3BE7B}" dt="2020-10-27T12:08:14.261" v="20668" actId="20577"/>
          <ac:spMkLst>
            <pc:docMk/>
            <pc:sldMk cId="3666727722" sldId="261"/>
            <ac:spMk id="14" creationId="{39069C2E-05A7-6149-BABC-9E56DEE114C6}"/>
          </ac:spMkLst>
        </pc:spChg>
        <pc:spChg chg="add mod">
          <ac:chgData name="Sarah Dutton (1903751)" userId="2bfadc68-d786-49a2-9552-4f03cd3e2b16" providerId="ADAL" clId="{C1620241-FC9D-DD4E-A13C-878875F3BE7B}" dt="2020-10-21T14:23:45.507" v="18487" actId="164"/>
          <ac:spMkLst>
            <pc:docMk/>
            <pc:sldMk cId="3666727722" sldId="261"/>
            <ac:spMk id="16" creationId="{FA694E1B-FB8D-BB43-BD0E-CC526AE3ADA0}"/>
          </ac:spMkLst>
        </pc:spChg>
        <pc:spChg chg="add mod">
          <ac:chgData name="Sarah Dutton (1903751)" userId="2bfadc68-d786-49a2-9552-4f03cd3e2b16" providerId="ADAL" clId="{C1620241-FC9D-DD4E-A13C-878875F3BE7B}" dt="2020-10-26T12:07:57.248" v="19731" actId="20577"/>
          <ac:spMkLst>
            <pc:docMk/>
            <pc:sldMk cId="3666727722" sldId="261"/>
            <ac:spMk id="18" creationId="{E5EE1548-7D97-994F-AA95-75AAD4EB2E69}"/>
          </ac:spMkLst>
        </pc:spChg>
        <pc:spChg chg="add mod">
          <ac:chgData name="Sarah Dutton (1903751)" userId="2bfadc68-d786-49a2-9552-4f03cd3e2b16" providerId="ADAL" clId="{C1620241-FC9D-DD4E-A13C-878875F3BE7B}" dt="2020-10-26T12:07:45.913" v="19725" actId="20577"/>
          <ac:spMkLst>
            <pc:docMk/>
            <pc:sldMk cId="3666727722" sldId="261"/>
            <ac:spMk id="19" creationId="{C5E777AE-DE81-6C4F-B9A8-BF78AAFF2BF9}"/>
          </ac:spMkLst>
        </pc:spChg>
        <pc:spChg chg="add mod">
          <ac:chgData name="Sarah Dutton (1903751)" userId="2bfadc68-d786-49a2-9552-4f03cd3e2b16" providerId="ADAL" clId="{C1620241-FC9D-DD4E-A13C-878875F3BE7B}" dt="2020-10-21T14:47:47.872" v="19319" actId="164"/>
          <ac:spMkLst>
            <pc:docMk/>
            <pc:sldMk cId="3666727722" sldId="261"/>
            <ac:spMk id="21" creationId="{F313233B-65DE-F04A-BFDE-897721B58B7C}"/>
          </ac:spMkLst>
        </pc:spChg>
        <pc:grpChg chg="add mod">
          <ac:chgData name="Sarah Dutton (1903751)" userId="2bfadc68-d786-49a2-9552-4f03cd3e2b16" providerId="ADAL" clId="{C1620241-FC9D-DD4E-A13C-878875F3BE7B}" dt="2020-10-21T14:32:26.274" v="18693" actId="166"/>
          <ac:grpSpMkLst>
            <pc:docMk/>
            <pc:sldMk cId="3666727722" sldId="261"/>
            <ac:grpSpMk id="8" creationId="{9E005C8D-25A5-CE40-9317-309BD3E5B351}"/>
          </ac:grpSpMkLst>
        </pc:grpChg>
        <pc:grpChg chg="add mod">
          <ac:chgData name="Sarah Dutton (1903751)" userId="2bfadc68-d786-49a2-9552-4f03cd3e2b16" providerId="ADAL" clId="{C1620241-FC9D-DD4E-A13C-878875F3BE7B}" dt="2020-10-21T14:29:11.244" v="18675" actId="1076"/>
          <ac:grpSpMkLst>
            <pc:docMk/>
            <pc:sldMk cId="3666727722" sldId="261"/>
            <ac:grpSpMk id="10" creationId="{06B7353B-6031-6C46-80B1-4386804AB96E}"/>
          </ac:grpSpMkLst>
        </pc:grpChg>
        <pc:grpChg chg="add mod">
          <ac:chgData name="Sarah Dutton (1903751)" userId="2bfadc68-d786-49a2-9552-4f03cd3e2b16" providerId="ADAL" clId="{C1620241-FC9D-DD4E-A13C-878875F3BE7B}" dt="2020-10-21T14:22:10.413" v="18460" actId="1076"/>
          <ac:grpSpMkLst>
            <pc:docMk/>
            <pc:sldMk cId="3666727722" sldId="261"/>
            <ac:grpSpMk id="12" creationId="{13CF40F8-EDB0-0E4E-8C04-A6EBEBFF29D9}"/>
          </ac:grpSpMkLst>
        </pc:grpChg>
        <pc:grpChg chg="add mod">
          <ac:chgData name="Sarah Dutton (1903751)" userId="2bfadc68-d786-49a2-9552-4f03cd3e2b16" providerId="ADAL" clId="{C1620241-FC9D-DD4E-A13C-878875F3BE7B}" dt="2020-10-21T14:17:20.857" v="18444" actId="164"/>
          <ac:grpSpMkLst>
            <pc:docMk/>
            <pc:sldMk cId="3666727722" sldId="261"/>
            <ac:grpSpMk id="15" creationId="{9EB9516E-FC17-CF49-BA1E-F3DD3CF3FE91}"/>
          </ac:grpSpMkLst>
        </pc:grpChg>
        <pc:grpChg chg="add mod">
          <ac:chgData name="Sarah Dutton (1903751)" userId="2bfadc68-d786-49a2-9552-4f03cd3e2b16" providerId="ADAL" clId="{C1620241-FC9D-DD4E-A13C-878875F3BE7B}" dt="2020-10-21T14:23:45.507" v="18487" actId="164"/>
          <ac:grpSpMkLst>
            <pc:docMk/>
            <pc:sldMk cId="3666727722" sldId="261"/>
            <ac:grpSpMk id="17" creationId="{3808AE5F-31F3-DD40-96F4-4C01226A439A}"/>
          </ac:grpSpMkLst>
        </pc:grpChg>
        <pc:grpChg chg="add mod">
          <ac:chgData name="Sarah Dutton (1903751)" userId="2bfadc68-d786-49a2-9552-4f03cd3e2b16" providerId="ADAL" clId="{C1620241-FC9D-DD4E-A13C-878875F3BE7B}" dt="2020-10-21T14:46:16.096" v="19293" actId="167"/>
          <ac:grpSpMkLst>
            <pc:docMk/>
            <pc:sldMk cId="3666727722" sldId="261"/>
            <ac:grpSpMk id="20" creationId="{A2285725-FF1C-994A-8E04-4D55DA9A497D}"/>
          </ac:grpSpMkLst>
        </pc:grpChg>
        <pc:grpChg chg="add mod">
          <ac:chgData name="Sarah Dutton (1903751)" userId="2bfadc68-d786-49a2-9552-4f03cd3e2b16" providerId="ADAL" clId="{C1620241-FC9D-DD4E-A13C-878875F3BE7B}" dt="2020-10-21T14:47:47.872" v="19319" actId="164"/>
          <ac:grpSpMkLst>
            <pc:docMk/>
            <pc:sldMk cId="3666727722" sldId="261"/>
            <ac:grpSpMk id="22" creationId="{8F58F1C1-D28D-6240-ACAB-4E91F77D5A33}"/>
          </ac:grpSpMkLst>
        </pc:grpChg>
        <pc:picChg chg="add mod">
          <ac:chgData name="Sarah Dutton (1903751)" userId="2bfadc68-d786-49a2-9552-4f03cd3e2b16" providerId="ADAL" clId="{C1620241-FC9D-DD4E-A13C-878875F3BE7B}" dt="2020-10-21T14:47:47.872" v="19319" actId="164"/>
          <ac:picMkLst>
            <pc:docMk/>
            <pc:sldMk cId="3666727722" sldId="261"/>
            <ac:picMk id="1026" creationId="{C612474C-7D6D-B74C-A560-4F83F88DD2CF}"/>
          </ac:picMkLst>
        </pc:picChg>
        <pc:picChg chg="add del mod">
          <ac:chgData name="Sarah Dutton (1903751)" userId="2bfadc68-d786-49a2-9552-4f03cd3e2b16" providerId="ADAL" clId="{C1620241-FC9D-DD4E-A13C-878875F3BE7B}" dt="2020-10-21T14:21:37.508" v="18451" actId="478"/>
          <ac:picMkLst>
            <pc:docMk/>
            <pc:sldMk cId="3666727722" sldId="261"/>
            <ac:picMk id="1028" creationId="{EE0138C1-58AD-ED45-986B-1F429D2FB989}"/>
          </ac:picMkLst>
        </pc:picChg>
        <pc:picChg chg="add mod">
          <ac:chgData name="Sarah Dutton (1903751)" userId="2bfadc68-d786-49a2-9552-4f03cd3e2b16" providerId="ADAL" clId="{C1620241-FC9D-DD4E-A13C-878875F3BE7B}" dt="2020-10-21T14:32:21.075" v="18692" actId="1076"/>
          <ac:picMkLst>
            <pc:docMk/>
            <pc:sldMk cId="3666727722" sldId="261"/>
            <ac:picMk id="1030" creationId="{42A15E18-1B38-9E45-B142-E53A110B3170}"/>
          </ac:picMkLst>
        </pc:picChg>
        <pc:picChg chg="add mod">
          <ac:chgData name="Sarah Dutton (1903751)" userId="2bfadc68-d786-49a2-9552-4f03cd3e2b16" providerId="ADAL" clId="{C1620241-FC9D-DD4E-A13C-878875F3BE7B}" dt="2020-10-21T14:17:20.857" v="18444" actId="164"/>
          <ac:picMkLst>
            <pc:docMk/>
            <pc:sldMk cId="3666727722" sldId="261"/>
            <ac:picMk id="1032" creationId="{E15F920C-772E-B443-B410-024302FB6502}"/>
          </ac:picMkLst>
        </pc:picChg>
        <pc:picChg chg="add mod">
          <ac:chgData name="Sarah Dutton (1903751)" userId="2bfadc68-d786-49a2-9552-4f03cd3e2b16" providerId="ADAL" clId="{C1620241-FC9D-DD4E-A13C-878875F3BE7B}" dt="2020-10-21T14:23:45.507" v="18487" actId="164"/>
          <ac:picMkLst>
            <pc:docMk/>
            <pc:sldMk cId="3666727722" sldId="261"/>
            <ac:picMk id="1034" creationId="{AA98C124-D166-4D4B-8031-F419BA4EE080}"/>
          </ac:picMkLst>
        </pc:picChg>
        <pc:picChg chg="add mod">
          <ac:chgData name="Sarah Dutton (1903751)" userId="2bfadc68-d786-49a2-9552-4f03cd3e2b16" providerId="ADAL" clId="{C1620241-FC9D-DD4E-A13C-878875F3BE7B}" dt="2020-10-21T14:46:03.046" v="19291" actId="1076"/>
          <ac:picMkLst>
            <pc:docMk/>
            <pc:sldMk cId="3666727722" sldId="261"/>
            <ac:picMk id="1036" creationId="{B394F91F-1526-9246-AA27-1E67345D3AF2}"/>
          </ac:picMkLst>
        </pc:picChg>
        <pc:picChg chg="add del mod">
          <ac:chgData name="Sarah Dutton (1903751)" userId="2bfadc68-d786-49a2-9552-4f03cd3e2b16" providerId="ADAL" clId="{C1620241-FC9D-DD4E-A13C-878875F3BE7B}" dt="2020-10-20T15:15:33.054" v="14719" actId="478"/>
          <ac:picMkLst>
            <pc:docMk/>
            <pc:sldMk cId="3666727722" sldId="261"/>
            <ac:picMk id="4098" creationId="{8220AD38-B540-6E4F-B377-A40D57AE413E}"/>
          </ac:picMkLst>
        </pc:picChg>
      </pc:sldChg>
      <pc:sldChg chg="addSp delSp modSp add del mod modClrScheme chgLayout">
        <pc:chgData name="Sarah Dutton (1903751)" userId="2bfadc68-d786-49a2-9552-4f03cd3e2b16" providerId="ADAL" clId="{C1620241-FC9D-DD4E-A13C-878875F3BE7B}" dt="2020-10-11T10:09:18.497" v="520" actId="2696"/>
        <pc:sldMkLst>
          <pc:docMk/>
          <pc:sldMk cId="4265865310" sldId="261"/>
        </pc:sldMkLst>
        <pc:spChg chg="add mod">
          <ac:chgData name="Sarah Dutton (1903751)" userId="2bfadc68-d786-49a2-9552-4f03cd3e2b16" providerId="ADAL" clId="{C1620241-FC9D-DD4E-A13C-878875F3BE7B}" dt="2020-10-11T10:02:52.955" v="449" actId="20577"/>
          <ac:spMkLst>
            <pc:docMk/>
            <pc:sldMk cId="4265865310" sldId="261"/>
            <ac:spMk id="2" creationId="{84A002C6-EFE0-4A40-8EB2-CE4CE69C3638}"/>
          </ac:spMkLst>
        </pc:spChg>
        <pc:spChg chg="add del mod">
          <ac:chgData name="Sarah Dutton (1903751)" userId="2bfadc68-d786-49a2-9552-4f03cd3e2b16" providerId="ADAL" clId="{C1620241-FC9D-DD4E-A13C-878875F3BE7B}" dt="2020-10-11T10:09:03.320" v="505"/>
          <ac:spMkLst>
            <pc:docMk/>
            <pc:sldMk cId="4265865310" sldId="261"/>
            <ac:spMk id="3" creationId="{14BB8A97-6B83-1A46-ACF5-25EE60A3F15C}"/>
          </ac:spMkLst>
        </pc:spChg>
      </pc:sldChg>
      <pc:sldMasterChg chg="add del addSldLayout delSldLayout">
        <pc:chgData name="Sarah Dutton (1903751)" userId="2bfadc68-d786-49a2-9552-4f03cd3e2b16" providerId="ADAL" clId="{C1620241-FC9D-DD4E-A13C-878875F3BE7B}" dt="2020-10-11T09:22:14.680" v="205" actId="26606"/>
        <pc:sldMasterMkLst>
          <pc:docMk/>
          <pc:sldMasterMk cId="3709747682" sldId="2147483733"/>
        </pc:sldMasterMkLst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2477749368" sldId="214748372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1695201327" sldId="214748372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3667335963" sldId="214748372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1031960514" sldId="214748372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4028897082" sldId="214748372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369725274" sldId="214748372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1757987005" sldId="214748372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2565106678" sldId="214748372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3863961906" sldId="214748373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639210578" sldId="214748373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3709747682" sldId="2147483733"/>
            <pc:sldLayoutMk cId="1865138201" sldId="2147483732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22:09.715" v="202" actId="26606"/>
        <pc:sldMasterMkLst>
          <pc:docMk/>
          <pc:sldMasterMk cId="2943768217" sldId="2147483734"/>
        </pc:sldMasterMkLst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3214383480" sldId="214748373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2503330694" sldId="214748373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3292665248" sldId="214748373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3704104002" sldId="214748373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2255137999" sldId="214748373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1806680503" sldId="214748374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2651481406" sldId="214748374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1000694939" sldId="214748374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3309532443" sldId="214748374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798104284" sldId="214748374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09.715" v="202" actId="26606"/>
          <pc:sldLayoutMkLst>
            <pc:docMk/>
            <pc:sldMasterMk cId="2943768217" sldId="2147483734"/>
            <pc:sldLayoutMk cId="3535364466" sldId="2147483745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20:08.915" v="160" actId="26606"/>
        <pc:sldMasterMkLst>
          <pc:docMk/>
          <pc:sldMasterMk cId="4190877997" sldId="2147483734"/>
        </pc:sldMasterMkLst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1605779686" sldId="214748373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1548020792" sldId="214748373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719483667" sldId="214748373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3548209235" sldId="214748373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2434123597" sldId="214748373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3319586638" sldId="214748374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2217288375" sldId="214748374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1031603651" sldId="214748374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3222314347" sldId="214748374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3207800789" sldId="214748374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0:08.915" v="160" actId="26606"/>
          <pc:sldLayoutMkLst>
            <pc:docMk/>
            <pc:sldMasterMk cId="4190877997" sldId="2147483734"/>
            <pc:sldLayoutMk cId="3485795431" sldId="2147483745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21:18.094" v="198" actId="26606"/>
        <pc:sldMasterMkLst>
          <pc:docMk/>
          <pc:sldMasterMk cId="2860769771" sldId="2147483758"/>
        </pc:sldMasterMkLst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772835465" sldId="214748374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3802741206" sldId="214748374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448703405" sldId="214748374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37437377" sldId="214748375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2371586383" sldId="214748375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4173060234" sldId="214748375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342787252" sldId="214748375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1195276902" sldId="214748375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1028381815" sldId="214748375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3243631561" sldId="214748375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1:18.094" v="198" actId="26606"/>
          <pc:sldLayoutMkLst>
            <pc:docMk/>
            <pc:sldMasterMk cId="2860769771" sldId="2147483758"/>
            <pc:sldLayoutMk cId="1327310891" sldId="2147483757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17:35.426" v="139" actId="26606"/>
        <pc:sldMasterMkLst>
          <pc:docMk/>
          <pc:sldMasterMk cId="2651691377" sldId="2147483759"/>
        </pc:sldMasterMkLst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1603955563" sldId="214748374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1911719894" sldId="214748374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1246167915" sldId="214748375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3834344420" sldId="214748375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4101674214" sldId="214748375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4236357658" sldId="214748375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3566594768" sldId="214748375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3644305030" sldId="214748375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1665576907" sldId="214748375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3386020818" sldId="214748375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5.426" v="139" actId="26606"/>
          <pc:sldLayoutMkLst>
            <pc:docMk/>
            <pc:sldMasterMk cId="2651691377" sldId="2147483759"/>
            <pc:sldLayoutMk cId="2484986154" sldId="2147483758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11:24.629" v="97" actId="26606"/>
        <pc:sldMasterMkLst>
          <pc:docMk/>
          <pc:sldMasterMk cId="2602490734" sldId="2147483770"/>
        </pc:sldMasterMkLst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4215272651" sldId="214748375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4027800777" sldId="214748376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143570620" sldId="214748376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1343653591" sldId="214748376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4238754799" sldId="214748376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2396704008" sldId="214748376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295922951" sldId="214748376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447453589" sldId="214748376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897832594" sldId="214748376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1280281551" sldId="214748376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1:24.629" v="97" actId="26606"/>
          <pc:sldLayoutMkLst>
            <pc:docMk/>
            <pc:sldMasterMk cId="2602490734" sldId="2147483770"/>
            <pc:sldLayoutMk cId="1493340498" sldId="2147483769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16:42.769" v="131" actId="26606"/>
        <pc:sldMasterMkLst>
          <pc:docMk/>
          <pc:sldMasterMk cId="1714148791" sldId="2147483798"/>
        </pc:sldMasterMkLst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1974145651" sldId="214748378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3307173279" sldId="214748378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889299258" sldId="214748378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2383567810" sldId="214748379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3210369828" sldId="214748379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4083390707" sldId="214748379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1080935149" sldId="214748379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501579281" sldId="214748379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3237869456" sldId="214748379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2448296826" sldId="214748379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42.769" v="131" actId="26606"/>
          <pc:sldLayoutMkLst>
            <pc:docMk/>
            <pc:sldMasterMk cId="1714148791" sldId="2147483798"/>
            <pc:sldLayoutMk cId="1825843582" sldId="2147483797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22:14.680" v="205" actId="26606"/>
        <pc:sldMasterMkLst>
          <pc:docMk/>
          <pc:sldMasterMk cId="965432750" sldId="2147483809"/>
        </pc:sldMasterMkLst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129908181" sldId="214748379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3235571952" sldId="214748379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2619644900" sldId="214748380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1725002116" sldId="214748380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3634785865" sldId="214748380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4204705176" sldId="214748380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4153056575" sldId="214748380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2751704800" sldId="214748380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3113014564" sldId="214748380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4210837787" sldId="214748380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680" v="205" actId="26606"/>
          <pc:sldLayoutMkLst>
            <pc:docMk/>
            <pc:sldMasterMk cId="965432750" sldId="2147483809"/>
            <pc:sldLayoutMk cId="2771774383" sldId="2147483808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17:31.132" v="137" actId="26606"/>
        <pc:sldMasterMkLst>
          <pc:docMk/>
          <pc:sldMasterMk cId="1647085973" sldId="2147483811"/>
        </pc:sldMasterMkLst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2359945182" sldId="214748380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3044755968" sldId="214748380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3440599003" sldId="214748380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1360034759" sldId="214748380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3306626534" sldId="214748380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906469555" sldId="214748380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229178704" sldId="214748380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3453156127" sldId="214748380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2227070564" sldId="214748380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1270156141" sldId="214748380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31.132" v="137" actId="26606"/>
          <pc:sldLayoutMkLst>
            <pc:docMk/>
            <pc:sldMasterMk cId="1647085973" sldId="2147483811"/>
            <pc:sldLayoutMk cId="3740250009" sldId="2147483810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22:14.518" v="204" actId="26606"/>
        <pc:sldMasterMkLst>
          <pc:docMk/>
          <pc:sldMasterMk cId="2581446469" sldId="2147483822"/>
        </pc:sldMasterMkLst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611804015" sldId="214748381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736614800" sldId="214748381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2078478720" sldId="214748381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145814208" sldId="214748381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403450668" sldId="214748381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3840266000" sldId="214748381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1871983873" sldId="214748381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1183314374" sldId="214748381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4132412970" sldId="214748381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250847648" sldId="214748382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22:14.518" v="204" actId="26606"/>
          <pc:sldLayoutMkLst>
            <pc:docMk/>
            <pc:sldMasterMk cId="2581446469" sldId="2147483822"/>
            <pc:sldLayoutMk cId="3926382290" sldId="2147483821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17:54.057" v="141" actId="26606"/>
        <pc:sldMasterMkLst>
          <pc:docMk/>
          <pc:sldMasterMk cId="2445485030" sldId="2147483824"/>
        </pc:sldMasterMkLst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2209144430" sldId="214748381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2651459938" sldId="214748381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4121283683" sldId="214748381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3503540526" sldId="214748381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275260101" sldId="214748381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2845888242" sldId="214748381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374310207" sldId="214748381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134844179" sldId="214748382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3682539853" sldId="214748382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706663722" sldId="214748382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7:54.057" v="141" actId="26606"/>
          <pc:sldLayoutMkLst>
            <pc:docMk/>
            <pc:sldMasterMk cId="2445485030" sldId="2147483824"/>
            <pc:sldLayoutMk cId="1189626417" sldId="2147483823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59:21.866" v="389" actId="26606"/>
        <pc:sldMasterMkLst>
          <pc:docMk/>
          <pc:sldMasterMk cId="867615318" sldId="2147483834"/>
        </pc:sldMasterMkLst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1270307282" sldId="214748383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2337324264" sldId="214748383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66911044" sldId="214748383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647134119" sldId="214748383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286639235" sldId="214748383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3662706760" sldId="214748384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2003764478" sldId="214748384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104194218" sldId="214748384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4048396685" sldId="214748384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965863929" sldId="214748384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9:21.866" v="389" actId="26606"/>
          <pc:sldLayoutMkLst>
            <pc:docMk/>
            <pc:sldMasterMk cId="867615318" sldId="2147483834"/>
            <pc:sldLayoutMk cId="4091793583" sldId="2147483845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19:56.494" v="154" actId="26606"/>
        <pc:sldMasterMkLst>
          <pc:docMk/>
          <pc:sldMasterMk cId="1797812986" sldId="2147483837"/>
        </pc:sldMasterMkLst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1521801842" sldId="214748382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3018273401" sldId="214748382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1424545648" sldId="214748382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3113096475" sldId="214748382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981577752" sldId="214748383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4073645176" sldId="214748383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2139635757" sldId="214748383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841380458" sldId="214748383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1275193604" sldId="214748383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1918131627" sldId="214748383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56.494" v="154" actId="26606"/>
          <pc:sldLayoutMkLst>
            <pc:docMk/>
            <pc:sldMasterMk cId="1797812986" sldId="2147483837"/>
            <pc:sldLayoutMk cId="3331753988" sldId="2147483836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16:57.558" v="135" actId="26606"/>
        <pc:sldMasterMkLst>
          <pc:docMk/>
          <pc:sldMasterMk cId="1864396136" sldId="2147483837"/>
        </pc:sldMasterMkLst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3974057701" sldId="214748382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3030924743" sldId="214748382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4043817298" sldId="214748382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3755404852" sldId="214748382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2017718370" sldId="214748383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313500978" sldId="214748383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3362967659" sldId="214748383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3561694464" sldId="214748383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2196371506" sldId="214748383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1036847598" sldId="214748383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6:57.558" v="135" actId="26606"/>
          <pc:sldLayoutMkLst>
            <pc:docMk/>
            <pc:sldMasterMk cId="1864396136" sldId="2147483837"/>
            <pc:sldLayoutMk cId="295314979" sldId="2147483836"/>
          </pc:sldLayoutMkLst>
        </pc:sldLayoutChg>
      </pc:sldMasterChg>
      <pc:sldMasterChg chg="add del replId addSldLayout delSldLayout">
        <pc:chgData name="Sarah Dutton (1903751)" userId="2bfadc68-d786-49a2-9552-4f03cd3e2b16" providerId="ADAL" clId="{C1620241-FC9D-DD4E-A13C-878875F3BE7B}" dt="2020-10-11T09:53:38.997" v="293" actId="26606"/>
        <pc:sldMasterMkLst>
          <pc:docMk/>
          <pc:sldMasterMk cId="559437654" sldId="2147483846"/>
        </pc:sldMasterMkLst>
        <pc:sldLayoutChg chg="add del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204600423" sldId="2147483847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322993788" sldId="2147483848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1022334035" sldId="2147483849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2031149967" sldId="2147483850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2998171990" sldId="2147483851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242445387" sldId="2147483852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916639520" sldId="2147483853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1324171441" sldId="2147483854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1961129037" sldId="2147483855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3123397215" sldId="2147483856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38.997" v="293" actId="26606"/>
          <pc:sldLayoutMkLst>
            <pc:docMk/>
            <pc:sldMasterMk cId="559437654" sldId="2147483846"/>
            <pc:sldLayoutMk cId="1836857671" sldId="2147483857"/>
          </pc:sldLayoutMkLst>
        </pc:sldLayoutChg>
      </pc:sldMasterChg>
      <pc:sldMasterChg chg="add del replId addSldLayout delSldLayout">
        <pc:chgData name="Sarah Dutton (1903751)" userId="2bfadc68-d786-49a2-9552-4f03cd3e2b16" providerId="ADAL" clId="{C1620241-FC9D-DD4E-A13C-878875F3BE7B}" dt="2020-10-11T09:53:24.054" v="287" actId="26606"/>
        <pc:sldMasterMkLst>
          <pc:docMk/>
          <pc:sldMasterMk cId="3655585852" sldId="2147483846"/>
        </pc:sldMasterMkLst>
        <pc:sldLayoutChg chg="add del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1316112148" sldId="2147483847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2395410935" sldId="2147483848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3320250448" sldId="2147483849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2271274788" sldId="2147483850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2972900954" sldId="2147483851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17888893" sldId="2147483852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3865973420" sldId="2147483853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1690085598" sldId="2147483854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2447272694" sldId="2147483855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3001024966" sldId="2147483856"/>
          </pc:sldLayoutMkLst>
        </pc:sldLayoutChg>
        <pc:sldLayoutChg chg="add del replId">
          <pc:chgData name="Sarah Dutton (1903751)" userId="2bfadc68-d786-49a2-9552-4f03cd3e2b16" providerId="ADAL" clId="{C1620241-FC9D-DD4E-A13C-878875F3BE7B}" dt="2020-10-11T09:53:24.054" v="287" actId="26606"/>
          <pc:sldLayoutMkLst>
            <pc:docMk/>
            <pc:sldMasterMk cId="3655585852" sldId="2147483846"/>
            <pc:sldLayoutMk cId="3734810655" sldId="2147483857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09:44.207" v="532" actId="26606"/>
        <pc:sldMasterMkLst>
          <pc:docMk/>
          <pc:sldMasterMk cId="2810997450" sldId="2147483859"/>
        </pc:sldMasterMkLst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1843587010" sldId="214748384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1744187066" sldId="214748384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1325588745" sldId="214748385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914007134" sldId="214748385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3759947144" sldId="214748385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2378768433" sldId="214748385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2068712504" sldId="214748385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2662604352" sldId="214748385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1738880043" sldId="214748385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1994805990" sldId="214748385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207" v="532" actId="26606"/>
          <pc:sldLayoutMkLst>
            <pc:docMk/>
            <pc:sldMasterMk cId="2810997450" sldId="2147483859"/>
            <pc:sldLayoutMk cId="2898423308" sldId="2147483858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53:33.479" v="289" actId="26606"/>
        <pc:sldMasterMkLst>
          <pc:docMk/>
          <pc:sldMasterMk cId="3127826376" sldId="2147483859"/>
        </pc:sldMasterMkLst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1006656766" sldId="214748384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2105924467" sldId="214748384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1898164544" sldId="214748385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3676872467" sldId="214748385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3135785574" sldId="214748385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2021951183" sldId="214748385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594522295" sldId="214748385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52558745" sldId="214748385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110763029" sldId="214748385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3785629987" sldId="214748385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3.479" v="289" actId="26606"/>
          <pc:sldLayoutMkLst>
            <pc:docMk/>
            <pc:sldMasterMk cId="3127826376" sldId="2147483859"/>
            <pc:sldLayoutMk cId="2188357672" sldId="2147483858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09:44.060" v="531" actId="26606"/>
        <pc:sldMasterMkLst>
          <pc:docMk/>
          <pc:sldMasterMk cId="3295321875" sldId="2147483860"/>
        </pc:sldMasterMkLst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3974991240" sldId="214748386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3332318689" sldId="214748386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1259870681" sldId="214748386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1682493052" sldId="214748386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242078617" sldId="214748386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454858167" sldId="214748386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1467102365" sldId="214748386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1051258844" sldId="214748386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337553710" sldId="214748386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4037607555" sldId="214748387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44.060" v="531" actId="26606"/>
          <pc:sldLayoutMkLst>
            <pc:docMk/>
            <pc:sldMasterMk cId="3295321875" sldId="2147483860"/>
            <pc:sldLayoutMk cId="1791462415" sldId="2147483871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19:48.387" v="150" actId="26606"/>
        <pc:sldMasterMkLst>
          <pc:docMk/>
          <pc:sldMasterMk cId="3216090791" sldId="2147483874"/>
        </pc:sldMasterMkLst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4278047042" sldId="214748387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3211218579" sldId="214748387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973621278" sldId="214748387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2243403419" sldId="214748387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865615918" sldId="214748387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2630721659" sldId="214748388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3704811316" sldId="214748388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672344665" sldId="214748388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654816008" sldId="214748388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1446015360" sldId="214748388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984732139" sldId="214748388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1701686459" sldId="214748388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1980366797" sldId="214748388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4129244481" sldId="214748388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1061751565" sldId="214748388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1851988326" sldId="214748389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3216090791" sldId="2147483874"/>
            <pc:sldLayoutMk cId="4134795946" sldId="2147483891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10:44.805" v="602" actId="26606"/>
        <pc:sldMasterMkLst>
          <pc:docMk/>
          <pc:sldMasterMk cId="4239046275" sldId="2147483883"/>
        </pc:sldMasterMkLst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4022588985" sldId="214748387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3569027688" sldId="214748387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1306129479" sldId="214748387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1173348067" sldId="214748387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2353629855" sldId="214748387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4039432810" sldId="214748387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1922053182" sldId="214748387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1313996094" sldId="214748387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3699939171" sldId="214748388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4285817105" sldId="214748388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0:44.805" v="602" actId="26606"/>
          <pc:sldLayoutMkLst>
            <pc:docMk/>
            <pc:sldMasterMk cId="4239046275" sldId="2147483883"/>
            <pc:sldLayoutMk cId="2864547508" sldId="2147483882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53:13.869" v="283" actId="26606"/>
        <pc:sldMasterMkLst>
          <pc:docMk/>
          <pc:sldMasterMk cId="632177081" sldId="2147483885"/>
        </pc:sldMasterMkLst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1672369331" sldId="214748387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94639786" sldId="214748387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916558676" sldId="214748387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735143724" sldId="214748387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1789634717" sldId="214748387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4096369099" sldId="214748387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2121783082" sldId="214748388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3013609543" sldId="214748388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1335924990" sldId="214748388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2259769449" sldId="214748388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13.869" v="283" actId="26606"/>
          <pc:sldLayoutMkLst>
            <pc:docMk/>
            <pc:sldMasterMk cId="632177081" sldId="2147483885"/>
            <pc:sldLayoutMk cId="1585523768" sldId="2147483884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53:55.030" v="297" actId="26606"/>
        <pc:sldMasterMkLst>
          <pc:docMk/>
          <pc:sldMasterMk cId="3653878394" sldId="2147483885"/>
        </pc:sldMasterMkLst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2472970945" sldId="214748387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4238930302" sldId="214748387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3065584544" sldId="214748387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2510722002" sldId="214748387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1633357983" sldId="214748387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258338513" sldId="214748387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3422682117" sldId="214748388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2998494906" sldId="214748388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2117195452" sldId="214748388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147831551" sldId="214748388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55.030" v="297" actId="26606"/>
          <pc:sldLayoutMkLst>
            <pc:docMk/>
            <pc:sldMasterMk cId="3653878394" sldId="2147483885"/>
            <pc:sldLayoutMk cId="4060077270" sldId="2147483884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56:19.685" v="303" actId="26606"/>
        <pc:sldMasterMkLst>
          <pc:docMk/>
          <pc:sldMasterMk cId="4211638974" sldId="2147483885"/>
        </pc:sldMasterMkLst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2454572237" sldId="214748387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3504943963" sldId="214748387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1473504237" sldId="214748387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1830595974" sldId="214748387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4186359227" sldId="214748387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1063838410" sldId="214748387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3335629963" sldId="214748388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3481665460" sldId="214748388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4119589765" sldId="214748388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1933319343" sldId="214748388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9.685" v="303" actId="26606"/>
          <pc:sldLayoutMkLst>
            <pc:docMk/>
            <pc:sldMasterMk cId="4211638974" sldId="2147483885"/>
            <pc:sldLayoutMk cId="1661528614" sldId="2147483884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09:38.329" v="526" actId="26606"/>
        <pc:sldMasterMkLst>
          <pc:docMk/>
          <pc:sldMasterMk cId="2665158243" sldId="2147483896"/>
        </pc:sldMasterMkLst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4251494786" sldId="214748388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166966722" sldId="214748388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1000381229" sldId="214748388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1918933340" sldId="214748388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3763961463" sldId="214748388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525588025" sldId="214748389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2129109930" sldId="214748389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1906782760" sldId="214748389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2541754244" sldId="214748389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2982770553" sldId="214748389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09:38.329" v="526" actId="26606"/>
          <pc:sldLayoutMkLst>
            <pc:docMk/>
            <pc:sldMasterMk cId="2665158243" sldId="2147483896"/>
            <pc:sldLayoutMk cId="2967413098" sldId="2147483895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11:17.656" v="605" actId="26606"/>
        <pc:sldMasterMkLst>
          <pc:docMk/>
          <pc:sldMasterMk cId="19385174" sldId="2147483907"/>
        </pc:sldMasterMkLst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623886803" sldId="214748389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4000041745" sldId="214748389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4125274774" sldId="214748389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618214279" sldId="214748389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3651039209" sldId="214748390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3765611451" sldId="214748390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3026248294" sldId="214748390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1510813810" sldId="214748390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17067066" sldId="214748390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1164246163" sldId="214748390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1:17.656" v="605" actId="26606"/>
          <pc:sldLayoutMkLst>
            <pc:docMk/>
            <pc:sldMasterMk cId="19385174" sldId="2147483907"/>
            <pc:sldLayoutMk cId="1520367032" sldId="2147483906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53:44.095" v="295" actId="26606"/>
        <pc:sldMasterMkLst>
          <pc:docMk/>
          <pc:sldMasterMk cId="1616622587" sldId="2147483911"/>
        </pc:sldMasterMkLst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2243910733" sldId="214748390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92191673" sldId="214748390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4042275882" sldId="214748390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808584068" sldId="214748390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2774269761" sldId="214748390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1947549055" sldId="214748390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532930879" sldId="214748390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1825261227" sldId="214748390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3362623159" sldId="214748390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291797777" sldId="214748390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44.095" v="295" actId="26606"/>
          <pc:sldLayoutMkLst>
            <pc:docMk/>
            <pc:sldMasterMk cId="1616622587" sldId="2147483911"/>
            <pc:sldLayoutMk cId="3535765402" sldId="2147483910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53:36.767" v="291" actId="26606"/>
        <pc:sldMasterMkLst>
          <pc:docMk/>
          <pc:sldMasterMk cId="3792857584" sldId="2147483911"/>
        </pc:sldMasterMkLst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354207695" sldId="214748390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2588236427" sldId="214748390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2109995949" sldId="214748390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513428920" sldId="214748390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309668078" sldId="214748390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656315431" sldId="214748390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1573684497" sldId="214748390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422267426" sldId="214748390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3401497007" sldId="214748390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2337936472" sldId="214748390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36.767" v="291" actId="26606"/>
          <pc:sldLayoutMkLst>
            <pc:docMk/>
            <pc:sldMasterMk cId="3792857584" sldId="2147483911"/>
            <pc:sldLayoutMk cId="3434174219" sldId="2147483910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53:20.053" v="285" actId="26606"/>
        <pc:sldMasterMkLst>
          <pc:docMk/>
          <pc:sldMasterMk cId="2371558998" sldId="2147483924"/>
        </pc:sldMasterMkLst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3991779966" sldId="214748391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1510172303" sldId="214748391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1483760874" sldId="214748391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2006341008" sldId="214748391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981458528" sldId="214748391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1862897073" sldId="214748391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3408694314" sldId="214748391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2081844463" sldId="214748392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1065870690" sldId="214748392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2985572484" sldId="214748392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3:20.053" v="285" actId="26606"/>
          <pc:sldLayoutMkLst>
            <pc:docMk/>
            <pc:sldMasterMk cId="2371558998" sldId="2147483924"/>
            <pc:sldLayoutMk cId="162993182" sldId="2147483923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13:12.719" v="628" actId="26606"/>
        <pc:sldMasterMkLst>
          <pc:docMk/>
          <pc:sldMasterMk cId="70110101" sldId="2147483931"/>
        </pc:sldMasterMkLst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4004983835" sldId="214748392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1901423701" sldId="214748392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200686070" sldId="214748392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649355807" sldId="214748392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4270546573" sldId="214748392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1029151593" sldId="214748392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3880456606" sldId="214748392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2060083337" sldId="214748392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2465181062" sldId="214748392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2687634367" sldId="214748392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12.719" v="628" actId="26606"/>
          <pc:sldLayoutMkLst>
            <pc:docMk/>
            <pc:sldMasterMk cId="70110101" sldId="2147483931"/>
            <pc:sldLayoutMk cId="2124450395" sldId="2147483930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19:48.387" v="150" actId="26606"/>
        <pc:sldMasterMkLst>
          <pc:docMk/>
          <pc:sldMasterMk cId="4087949495" sldId="2147483938"/>
        </pc:sldMasterMkLst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4067304030" sldId="214748392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1148695279" sldId="214748392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4010927015" sldId="214748392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101800543" sldId="214748393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920544620" sldId="214748393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1797919632" sldId="214748393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2038770640" sldId="214748393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2464879714" sldId="214748393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2223919948" sldId="214748393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2835280569" sldId="214748393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19:48.387" v="150" actId="26606"/>
          <pc:sldLayoutMkLst>
            <pc:docMk/>
            <pc:sldMasterMk cId="4087949495" sldId="2147483938"/>
            <pc:sldLayoutMk cId="3969124440" sldId="2147483937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09:56:15.536" v="301" actId="26606"/>
        <pc:sldMasterMkLst>
          <pc:docMk/>
          <pc:sldMasterMk cId="1767645681" sldId="2147483961"/>
        </pc:sldMasterMkLst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2036556693" sldId="214748395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3078561586" sldId="214748395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3801427403" sldId="214748395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3609579729" sldId="214748395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1855047548" sldId="214748395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4044418580" sldId="214748395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3405667965" sldId="214748395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3879124807" sldId="214748395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3131514561" sldId="214748395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3228205647" sldId="214748395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09:56:15.536" v="301" actId="26606"/>
          <pc:sldLayoutMkLst>
            <pc:docMk/>
            <pc:sldMasterMk cId="1767645681" sldId="2147483961"/>
            <pc:sldLayoutMk cId="2696231643" sldId="2147483960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14:00.789" v="640" actId="26606"/>
        <pc:sldMasterMkLst>
          <pc:docMk/>
          <pc:sldMasterMk cId="70110101" sldId="2147483984"/>
        </pc:sldMasterMkLst>
        <pc:sldLayoutChg chg="add del">
          <pc:chgData name="Sarah Dutton (1903751)" userId="2bfadc68-d786-49a2-9552-4f03cd3e2b16" providerId="ADAL" clId="{C1620241-FC9D-DD4E-A13C-878875F3BE7B}" dt="2020-10-11T10:14:00.789" v="640" actId="26606"/>
          <pc:sldLayoutMkLst>
            <pc:docMk/>
            <pc:sldMasterMk cId="70110101" sldId="2147483984"/>
            <pc:sldLayoutMk cId="4004983835" sldId="2147483983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14:00.702" v="639" actId="26606"/>
        <pc:sldMasterMkLst>
          <pc:docMk/>
          <pc:sldMasterMk cId="226138021" sldId="2147484008"/>
        </pc:sldMasterMkLst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539887760" sldId="214748399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1637181705" sldId="214748399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3816914714" sldId="214748399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1439372615" sldId="214748400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1883230612" sldId="214748400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3677051288" sldId="214748400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560949894" sldId="214748400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4038546150" sldId="214748400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2993262679" sldId="214748400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3502254174" sldId="214748400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4:00.702" v="639" actId="26606"/>
          <pc:sldLayoutMkLst>
            <pc:docMk/>
            <pc:sldMasterMk cId="226138021" sldId="2147484008"/>
            <pc:sldLayoutMk cId="1181325750" sldId="2147484007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13:57.940" v="637" actId="26606"/>
        <pc:sldMasterMkLst>
          <pc:docMk/>
          <pc:sldMasterMk cId="1423441865" sldId="2147484021"/>
        </pc:sldMasterMkLst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3208249925" sldId="214748401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396496097" sldId="214748401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799862824" sldId="214748401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2030302738" sldId="214748401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23692716" sldId="214748401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288546134" sldId="214748401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2890005630" sldId="214748401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483701955" sldId="214748401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1330022178" sldId="214748401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1630342845" sldId="214748401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3:57.940" v="637" actId="26606"/>
          <pc:sldLayoutMkLst>
            <pc:docMk/>
            <pc:sldMasterMk cId="1423441865" sldId="2147484021"/>
            <pc:sldLayoutMk cId="1555630876" sldId="2147484020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15:14.379" v="649" actId="26606"/>
        <pc:sldMasterMkLst>
          <pc:docMk/>
          <pc:sldMasterMk cId="4034470297" sldId="2147484034"/>
        </pc:sldMasterMkLst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3499775603" sldId="214748402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3396737188" sldId="214748402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3706445553" sldId="214748402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3627056167" sldId="214748402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1598205613" sldId="214748402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1466035100" sldId="214748402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665080943" sldId="214748402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3247871686" sldId="214748403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123145705" sldId="214748403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4226040432" sldId="214748403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379" v="649" actId="26606"/>
          <pc:sldLayoutMkLst>
            <pc:docMk/>
            <pc:sldMasterMk cId="4034470297" sldId="2147484034"/>
            <pc:sldLayoutMk cId="1842977680" sldId="2147484033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15:06.770" v="644" actId="26606"/>
        <pc:sldMasterMkLst>
          <pc:docMk/>
          <pc:sldMasterMk cId="3369921908" sldId="2147484058"/>
        </pc:sldMasterMkLst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556755735" sldId="214748404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57170875" sldId="214748404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3403909343" sldId="214748404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665259641" sldId="214748405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2129483271" sldId="214748405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445777227" sldId="214748405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3997322900" sldId="214748405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2804203271" sldId="214748405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2853425149" sldId="214748405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192040377" sldId="214748405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06.770" v="644" actId="26606"/>
          <pc:sldLayoutMkLst>
            <pc:docMk/>
            <pc:sldMasterMk cId="3369921908" sldId="2147484058"/>
            <pc:sldLayoutMk cId="2835549938" sldId="2147484057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15:14.287" v="648" actId="26606"/>
        <pc:sldMasterMkLst>
          <pc:docMk/>
          <pc:sldMasterMk cId="1467860771" sldId="2147484097"/>
        </pc:sldMasterMkLst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195875168" sldId="214748408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2924860366" sldId="214748408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1487723327" sldId="214748408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2205950436" sldId="214748408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836708141" sldId="214748409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3140505775" sldId="214748409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1902869933" sldId="214748409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3943232322" sldId="214748409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1183127362" sldId="214748409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1139632215" sldId="214748409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5:14.287" v="648" actId="26606"/>
          <pc:sldLayoutMkLst>
            <pc:docMk/>
            <pc:sldMasterMk cId="1467860771" sldId="2147484097"/>
            <pc:sldLayoutMk cId="4143750885" sldId="2147484096"/>
          </pc:sldLayoutMkLst>
        </pc:sldLayoutChg>
      </pc:sldMasterChg>
      <pc:sldMasterChg chg="add del addSldLayout delSldLayout">
        <pc:chgData name="Sarah Dutton (1903751)" userId="2bfadc68-d786-49a2-9552-4f03cd3e2b16" providerId="ADAL" clId="{C1620241-FC9D-DD4E-A13C-878875F3BE7B}" dt="2020-10-11T10:18:24.220" v="693" actId="26606"/>
        <pc:sldMasterMkLst>
          <pc:docMk/>
          <pc:sldMasterMk cId="4198900720" sldId="2147484123"/>
        </pc:sldMasterMkLst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1533206226" sldId="2147484112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3825848029" sldId="2147484113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811472206" sldId="2147484114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2738380945" sldId="2147484115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3488296001" sldId="2147484116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1506400396" sldId="2147484117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1075358256" sldId="2147484118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3102234734" sldId="2147484119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2899377268" sldId="2147484120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3235877282" sldId="2147484121"/>
          </pc:sldLayoutMkLst>
        </pc:sldLayoutChg>
        <pc:sldLayoutChg chg="add del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4198900720" sldId="2147484123"/>
            <pc:sldLayoutMk cId="664407404" sldId="2147484122"/>
          </pc:sldLayoutMkLst>
        </pc:sldLayoutChg>
      </pc:sldMasterChg>
      <pc:sldMasterChg chg="add addSldLayout">
        <pc:chgData name="Sarah Dutton (1903751)" userId="2bfadc68-d786-49a2-9552-4f03cd3e2b16" providerId="ADAL" clId="{C1620241-FC9D-DD4E-A13C-878875F3BE7B}" dt="2020-10-11T10:18:24.220" v="693" actId="26606"/>
        <pc:sldMasterMkLst>
          <pc:docMk/>
          <pc:sldMasterMk cId="2279531331" sldId="2147484124"/>
        </pc:sldMasterMkLst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2031084197" sldId="2147484125"/>
          </pc:sldLayoutMkLst>
        </pc:sldLayoutChg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84634398" sldId="2147484126"/>
          </pc:sldLayoutMkLst>
        </pc:sldLayoutChg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1180912135" sldId="2147484127"/>
          </pc:sldLayoutMkLst>
        </pc:sldLayoutChg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1214614589" sldId="2147484128"/>
          </pc:sldLayoutMkLst>
        </pc:sldLayoutChg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827640369" sldId="2147484129"/>
          </pc:sldLayoutMkLst>
        </pc:sldLayoutChg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966264811" sldId="2147484130"/>
          </pc:sldLayoutMkLst>
        </pc:sldLayoutChg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2503784943" sldId="2147484131"/>
          </pc:sldLayoutMkLst>
        </pc:sldLayoutChg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2255094345" sldId="2147484132"/>
          </pc:sldLayoutMkLst>
        </pc:sldLayoutChg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3351783994" sldId="2147484133"/>
          </pc:sldLayoutMkLst>
        </pc:sldLayoutChg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2051987432" sldId="2147484134"/>
          </pc:sldLayoutMkLst>
        </pc:sldLayoutChg>
        <pc:sldLayoutChg chg="add">
          <pc:chgData name="Sarah Dutton (1903751)" userId="2bfadc68-d786-49a2-9552-4f03cd3e2b16" providerId="ADAL" clId="{C1620241-FC9D-DD4E-A13C-878875F3BE7B}" dt="2020-10-11T10:18:24.220" v="693" actId="26606"/>
          <pc:sldLayoutMkLst>
            <pc:docMk/>
            <pc:sldMasterMk cId="2279531331" sldId="2147484124"/>
            <pc:sldLayoutMk cId="1285009947" sldId="2147484135"/>
          </pc:sldLayoutMkLst>
        </pc:sldLayoutChg>
      </pc:sldMasterChg>
      <pc:sldMasterChg chg="setBg">
        <pc:chgData name="Sarah Dutton (1903751)" userId="2bfadc68-d786-49a2-9552-4f03cd3e2b16" providerId="ADAL" clId="{C1620241-FC9D-DD4E-A13C-878875F3BE7B}" dt="2020-10-19T10:40:50.584" v="4203"/>
        <pc:sldMasterMkLst>
          <pc:docMk/>
          <pc:sldMasterMk cId="2294529149" sldId="2147484220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C098B1-E9E8-864A-BAD6-8F0B805296F0}" type="doc">
      <dgm:prSet loTypeId="urn:microsoft.com/office/officeart/2005/8/layout/venn2" loCatId="" qsTypeId="urn:microsoft.com/office/officeart/2005/8/quickstyle/3d7" qsCatId="3D" csTypeId="urn:microsoft.com/office/officeart/2005/8/colors/colorful5" csCatId="colorful" phldr="1"/>
      <dgm:spPr/>
    </dgm:pt>
    <dgm:pt modelId="{D6AA82A3-4211-1144-B6CA-0CDF3BC796AB}">
      <dgm:prSet phldrT="[Text]"/>
      <dgm:spPr/>
      <dgm:t>
        <a:bodyPr/>
        <a:lstStyle/>
        <a:p>
          <a:r>
            <a:rPr lang="en-GB" dirty="0"/>
            <a:t>Level of actual development</a:t>
          </a:r>
        </a:p>
      </dgm:t>
    </dgm:pt>
    <dgm:pt modelId="{E67D6C07-281A-B04F-B66F-4D63CFAD2F79}" type="parTrans" cxnId="{1E732878-4C71-2F44-ACBA-D3937295A8C3}">
      <dgm:prSet/>
      <dgm:spPr/>
      <dgm:t>
        <a:bodyPr/>
        <a:lstStyle/>
        <a:p>
          <a:endParaRPr lang="en-GB"/>
        </a:p>
      </dgm:t>
    </dgm:pt>
    <dgm:pt modelId="{85C04D82-93E0-C149-9B49-888D74477E1B}" type="sibTrans" cxnId="{1E732878-4C71-2F44-ACBA-D3937295A8C3}">
      <dgm:prSet/>
      <dgm:spPr/>
      <dgm:t>
        <a:bodyPr/>
        <a:lstStyle/>
        <a:p>
          <a:endParaRPr lang="en-GB"/>
        </a:p>
      </dgm:t>
    </dgm:pt>
    <dgm:pt modelId="{9FA2E800-53A3-4B4F-BF87-485336ADBE50}">
      <dgm:prSet phldrT="[Text]"/>
      <dgm:spPr/>
      <dgm:t>
        <a:bodyPr/>
        <a:lstStyle/>
        <a:p>
          <a:r>
            <a:rPr lang="en-GB" dirty="0"/>
            <a:t>Level of Potential Development</a:t>
          </a:r>
        </a:p>
      </dgm:t>
    </dgm:pt>
    <dgm:pt modelId="{7C12E10B-B509-6348-A857-187661AE93B6}" type="parTrans" cxnId="{22A8EDE5-B3CD-0249-A408-7F8CCCE20122}">
      <dgm:prSet/>
      <dgm:spPr/>
      <dgm:t>
        <a:bodyPr/>
        <a:lstStyle/>
        <a:p>
          <a:endParaRPr lang="en-GB"/>
        </a:p>
      </dgm:t>
    </dgm:pt>
    <dgm:pt modelId="{8EC9743C-334E-AB45-AC9B-157859DC20C7}" type="sibTrans" cxnId="{22A8EDE5-B3CD-0249-A408-7F8CCCE20122}">
      <dgm:prSet/>
      <dgm:spPr/>
      <dgm:t>
        <a:bodyPr/>
        <a:lstStyle/>
        <a:p>
          <a:endParaRPr lang="en-GB"/>
        </a:p>
      </dgm:t>
    </dgm:pt>
    <dgm:pt modelId="{F89044F4-8F9D-854B-81B9-A25047847F80}">
      <dgm:prSet phldrT="[Text]"/>
      <dgm:spPr/>
      <dgm:t>
        <a:bodyPr/>
        <a:lstStyle/>
        <a:p>
          <a:r>
            <a:rPr lang="en-GB" dirty="0"/>
            <a:t>Zone of Proximal Development</a:t>
          </a:r>
        </a:p>
      </dgm:t>
    </dgm:pt>
    <dgm:pt modelId="{CA08759A-79DC-9C47-8C9F-1D5225EE2817}" type="parTrans" cxnId="{06E18194-A924-0E4A-AD9E-2C165EAB0914}">
      <dgm:prSet/>
      <dgm:spPr/>
      <dgm:t>
        <a:bodyPr/>
        <a:lstStyle/>
        <a:p>
          <a:endParaRPr lang="en-GB"/>
        </a:p>
      </dgm:t>
    </dgm:pt>
    <dgm:pt modelId="{542AD9F2-8338-6041-98E5-F26ECB94D263}" type="sibTrans" cxnId="{06E18194-A924-0E4A-AD9E-2C165EAB0914}">
      <dgm:prSet/>
      <dgm:spPr/>
      <dgm:t>
        <a:bodyPr/>
        <a:lstStyle/>
        <a:p>
          <a:endParaRPr lang="en-GB"/>
        </a:p>
      </dgm:t>
    </dgm:pt>
    <dgm:pt modelId="{97355C49-060A-4F45-8B93-14AAC6D4BD40}" type="pres">
      <dgm:prSet presAssocID="{F6C098B1-E9E8-864A-BAD6-8F0B805296F0}" presName="Name0" presStyleCnt="0">
        <dgm:presLayoutVars>
          <dgm:chMax val="7"/>
          <dgm:resizeHandles val="exact"/>
        </dgm:presLayoutVars>
      </dgm:prSet>
      <dgm:spPr/>
    </dgm:pt>
    <dgm:pt modelId="{1DB4D94B-5811-BA4A-B025-DAEE3633E471}" type="pres">
      <dgm:prSet presAssocID="{F6C098B1-E9E8-864A-BAD6-8F0B805296F0}" presName="comp1" presStyleCnt="0"/>
      <dgm:spPr/>
    </dgm:pt>
    <dgm:pt modelId="{68B04D86-6647-1C41-9932-1C24BFF33AFD}" type="pres">
      <dgm:prSet presAssocID="{F6C098B1-E9E8-864A-BAD6-8F0B805296F0}" presName="circle1" presStyleLbl="node1" presStyleIdx="0" presStyleCnt="3"/>
      <dgm:spPr/>
    </dgm:pt>
    <dgm:pt modelId="{EBCC71A2-D9D1-D14A-824A-DE3837E409CA}" type="pres">
      <dgm:prSet presAssocID="{F6C098B1-E9E8-864A-BAD6-8F0B805296F0}" presName="c1text" presStyleLbl="node1" presStyleIdx="0" presStyleCnt="3">
        <dgm:presLayoutVars>
          <dgm:bulletEnabled val="1"/>
        </dgm:presLayoutVars>
      </dgm:prSet>
      <dgm:spPr/>
    </dgm:pt>
    <dgm:pt modelId="{E21128B7-576F-B043-BD30-F8B526109F7C}" type="pres">
      <dgm:prSet presAssocID="{F6C098B1-E9E8-864A-BAD6-8F0B805296F0}" presName="comp2" presStyleCnt="0"/>
      <dgm:spPr/>
    </dgm:pt>
    <dgm:pt modelId="{855C134A-9EF6-5C4B-AEC9-04ABFBD387A5}" type="pres">
      <dgm:prSet presAssocID="{F6C098B1-E9E8-864A-BAD6-8F0B805296F0}" presName="circle2" presStyleLbl="node1" presStyleIdx="1" presStyleCnt="3"/>
      <dgm:spPr/>
    </dgm:pt>
    <dgm:pt modelId="{2BE57B10-923A-464A-A073-C84319A509ED}" type="pres">
      <dgm:prSet presAssocID="{F6C098B1-E9E8-864A-BAD6-8F0B805296F0}" presName="c2text" presStyleLbl="node1" presStyleIdx="1" presStyleCnt="3">
        <dgm:presLayoutVars>
          <dgm:bulletEnabled val="1"/>
        </dgm:presLayoutVars>
      </dgm:prSet>
      <dgm:spPr/>
    </dgm:pt>
    <dgm:pt modelId="{9D34E685-576D-2B42-8326-D5536D65D01D}" type="pres">
      <dgm:prSet presAssocID="{F6C098B1-E9E8-864A-BAD6-8F0B805296F0}" presName="comp3" presStyleCnt="0"/>
      <dgm:spPr/>
    </dgm:pt>
    <dgm:pt modelId="{85BDCAF5-12F9-EB43-84F4-E3B6C68D5F77}" type="pres">
      <dgm:prSet presAssocID="{F6C098B1-E9E8-864A-BAD6-8F0B805296F0}" presName="circle3" presStyleLbl="node1" presStyleIdx="2" presStyleCnt="3"/>
      <dgm:spPr/>
    </dgm:pt>
    <dgm:pt modelId="{111329F6-8F7E-904C-9C48-045500BF34C3}" type="pres">
      <dgm:prSet presAssocID="{F6C098B1-E9E8-864A-BAD6-8F0B805296F0}" presName="c3text" presStyleLbl="node1" presStyleIdx="2" presStyleCnt="3">
        <dgm:presLayoutVars>
          <dgm:bulletEnabled val="1"/>
        </dgm:presLayoutVars>
      </dgm:prSet>
      <dgm:spPr/>
    </dgm:pt>
  </dgm:ptLst>
  <dgm:cxnLst>
    <dgm:cxn modelId="{D586E943-6E9E-1D4C-91E3-B221C2CD3519}" type="presOf" srcId="{9FA2E800-53A3-4B4F-BF87-485336ADBE50}" destId="{68B04D86-6647-1C41-9932-1C24BFF33AFD}" srcOrd="0" destOrd="0" presId="urn:microsoft.com/office/officeart/2005/8/layout/venn2"/>
    <dgm:cxn modelId="{9C4E384A-EE68-294A-A56F-09FC591D5DB9}" type="presOf" srcId="{F6C098B1-E9E8-864A-BAD6-8F0B805296F0}" destId="{97355C49-060A-4F45-8B93-14AAC6D4BD40}" srcOrd="0" destOrd="0" presId="urn:microsoft.com/office/officeart/2005/8/layout/venn2"/>
    <dgm:cxn modelId="{CC3D0E6D-8DE6-1340-9E48-30372F7CE5BB}" type="presOf" srcId="{9FA2E800-53A3-4B4F-BF87-485336ADBE50}" destId="{EBCC71A2-D9D1-D14A-824A-DE3837E409CA}" srcOrd="1" destOrd="0" presId="urn:microsoft.com/office/officeart/2005/8/layout/venn2"/>
    <dgm:cxn modelId="{1E732878-4C71-2F44-ACBA-D3937295A8C3}" srcId="{F6C098B1-E9E8-864A-BAD6-8F0B805296F0}" destId="{D6AA82A3-4211-1144-B6CA-0CDF3BC796AB}" srcOrd="2" destOrd="0" parTransId="{E67D6C07-281A-B04F-B66F-4D63CFAD2F79}" sibTransId="{85C04D82-93E0-C149-9B49-888D74477E1B}"/>
    <dgm:cxn modelId="{9745E592-64D1-A643-857E-D8D3AE60E5C3}" type="presOf" srcId="{D6AA82A3-4211-1144-B6CA-0CDF3BC796AB}" destId="{111329F6-8F7E-904C-9C48-045500BF34C3}" srcOrd="1" destOrd="0" presId="urn:microsoft.com/office/officeart/2005/8/layout/venn2"/>
    <dgm:cxn modelId="{06E18194-A924-0E4A-AD9E-2C165EAB0914}" srcId="{F6C098B1-E9E8-864A-BAD6-8F0B805296F0}" destId="{F89044F4-8F9D-854B-81B9-A25047847F80}" srcOrd="1" destOrd="0" parTransId="{CA08759A-79DC-9C47-8C9F-1D5225EE2817}" sibTransId="{542AD9F2-8338-6041-98E5-F26ECB94D263}"/>
    <dgm:cxn modelId="{584740C0-5D1E-E842-95F5-54062DEBA805}" type="presOf" srcId="{D6AA82A3-4211-1144-B6CA-0CDF3BC796AB}" destId="{85BDCAF5-12F9-EB43-84F4-E3B6C68D5F77}" srcOrd="0" destOrd="0" presId="urn:microsoft.com/office/officeart/2005/8/layout/venn2"/>
    <dgm:cxn modelId="{4C413DDC-C2EF-1248-B8E1-E85C4732ECD1}" type="presOf" srcId="{F89044F4-8F9D-854B-81B9-A25047847F80}" destId="{855C134A-9EF6-5C4B-AEC9-04ABFBD387A5}" srcOrd="0" destOrd="0" presId="urn:microsoft.com/office/officeart/2005/8/layout/venn2"/>
    <dgm:cxn modelId="{58F3F1DC-AFEF-6D40-83F2-EDB8B677E2CC}" type="presOf" srcId="{F89044F4-8F9D-854B-81B9-A25047847F80}" destId="{2BE57B10-923A-464A-A073-C84319A509ED}" srcOrd="1" destOrd="0" presId="urn:microsoft.com/office/officeart/2005/8/layout/venn2"/>
    <dgm:cxn modelId="{22A8EDE5-B3CD-0249-A408-7F8CCCE20122}" srcId="{F6C098B1-E9E8-864A-BAD6-8F0B805296F0}" destId="{9FA2E800-53A3-4B4F-BF87-485336ADBE50}" srcOrd="0" destOrd="0" parTransId="{7C12E10B-B509-6348-A857-187661AE93B6}" sibTransId="{8EC9743C-334E-AB45-AC9B-157859DC20C7}"/>
    <dgm:cxn modelId="{47759EFC-C484-F145-AF27-8066FFFCB616}" type="presParOf" srcId="{97355C49-060A-4F45-8B93-14AAC6D4BD40}" destId="{1DB4D94B-5811-BA4A-B025-DAEE3633E471}" srcOrd="0" destOrd="0" presId="urn:microsoft.com/office/officeart/2005/8/layout/venn2"/>
    <dgm:cxn modelId="{E5600749-D54A-FD40-8BEB-25E0D29E67BF}" type="presParOf" srcId="{1DB4D94B-5811-BA4A-B025-DAEE3633E471}" destId="{68B04D86-6647-1C41-9932-1C24BFF33AFD}" srcOrd="0" destOrd="0" presId="urn:microsoft.com/office/officeart/2005/8/layout/venn2"/>
    <dgm:cxn modelId="{AC7B1F3B-460C-D749-BCCD-97440296BEB7}" type="presParOf" srcId="{1DB4D94B-5811-BA4A-B025-DAEE3633E471}" destId="{EBCC71A2-D9D1-D14A-824A-DE3837E409CA}" srcOrd="1" destOrd="0" presId="urn:microsoft.com/office/officeart/2005/8/layout/venn2"/>
    <dgm:cxn modelId="{21752ED2-08DB-4C42-B5E3-E6E5096ED180}" type="presParOf" srcId="{97355C49-060A-4F45-8B93-14AAC6D4BD40}" destId="{E21128B7-576F-B043-BD30-F8B526109F7C}" srcOrd="1" destOrd="0" presId="urn:microsoft.com/office/officeart/2005/8/layout/venn2"/>
    <dgm:cxn modelId="{E360E1C5-295E-8A45-920F-1DABF6AC1CFC}" type="presParOf" srcId="{E21128B7-576F-B043-BD30-F8B526109F7C}" destId="{855C134A-9EF6-5C4B-AEC9-04ABFBD387A5}" srcOrd="0" destOrd="0" presId="urn:microsoft.com/office/officeart/2005/8/layout/venn2"/>
    <dgm:cxn modelId="{F561C316-7078-8945-95BB-884F2E81B072}" type="presParOf" srcId="{E21128B7-576F-B043-BD30-F8B526109F7C}" destId="{2BE57B10-923A-464A-A073-C84319A509ED}" srcOrd="1" destOrd="0" presId="urn:microsoft.com/office/officeart/2005/8/layout/venn2"/>
    <dgm:cxn modelId="{9F43BF38-21B7-3148-BB83-17861D9AAD12}" type="presParOf" srcId="{97355C49-060A-4F45-8B93-14AAC6D4BD40}" destId="{9D34E685-576D-2B42-8326-D5536D65D01D}" srcOrd="2" destOrd="0" presId="urn:microsoft.com/office/officeart/2005/8/layout/venn2"/>
    <dgm:cxn modelId="{510526F2-6A3F-DE4C-8D9F-DC50468025AF}" type="presParOf" srcId="{9D34E685-576D-2B42-8326-D5536D65D01D}" destId="{85BDCAF5-12F9-EB43-84F4-E3B6C68D5F77}" srcOrd="0" destOrd="0" presId="urn:microsoft.com/office/officeart/2005/8/layout/venn2"/>
    <dgm:cxn modelId="{2E7CB427-426B-744D-87F0-0E3A96546FEC}" type="presParOf" srcId="{9D34E685-576D-2B42-8326-D5536D65D01D}" destId="{111329F6-8F7E-904C-9C48-045500BF34C3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B04D86-6647-1C41-9932-1C24BFF33AFD}">
      <dsp:nvSpPr>
        <dsp:cNvPr id="0" name=""/>
        <dsp:cNvSpPr/>
      </dsp:nvSpPr>
      <dsp:spPr>
        <a:xfrm>
          <a:off x="403007" y="0"/>
          <a:ext cx="3103317" cy="310331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Level of Potential Development</a:t>
          </a:r>
        </a:p>
      </dsp:txBody>
      <dsp:txXfrm>
        <a:off x="1412360" y="155165"/>
        <a:ext cx="1084609" cy="465497"/>
      </dsp:txXfrm>
    </dsp:sp>
    <dsp:sp modelId="{855C134A-9EF6-5C4B-AEC9-04ABFBD387A5}">
      <dsp:nvSpPr>
        <dsp:cNvPr id="0" name=""/>
        <dsp:cNvSpPr/>
      </dsp:nvSpPr>
      <dsp:spPr>
        <a:xfrm>
          <a:off x="790921" y="775829"/>
          <a:ext cx="2327487" cy="2327487"/>
        </a:xfrm>
        <a:prstGeom prst="ellipse">
          <a:avLst/>
        </a:prstGeom>
        <a:solidFill>
          <a:schemeClr val="accent5">
            <a:hueOff val="3063757"/>
            <a:satOff val="-1833"/>
            <a:lumOff val="7549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Zone of Proximal Development</a:t>
          </a:r>
        </a:p>
      </dsp:txBody>
      <dsp:txXfrm>
        <a:off x="1412360" y="921297"/>
        <a:ext cx="1084609" cy="436403"/>
      </dsp:txXfrm>
    </dsp:sp>
    <dsp:sp modelId="{85BDCAF5-12F9-EB43-84F4-E3B6C68D5F77}">
      <dsp:nvSpPr>
        <dsp:cNvPr id="0" name=""/>
        <dsp:cNvSpPr/>
      </dsp:nvSpPr>
      <dsp:spPr>
        <a:xfrm>
          <a:off x="1178836" y="1551658"/>
          <a:ext cx="1551658" cy="1551658"/>
        </a:xfrm>
        <a:prstGeom prst="ellipse">
          <a:avLst/>
        </a:prstGeom>
        <a:solidFill>
          <a:schemeClr val="accent5">
            <a:hueOff val="6127514"/>
            <a:satOff val="-3666"/>
            <a:lumOff val="15098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Level of actual development</a:t>
          </a:r>
        </a:p>
      </dsp:txBody>
      <dsp:txXfrm>
        <a:off x="1406071" y="1939573"/>
        <a:ext cx="1097188" cy="7758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F111AE-3127-5840-90C7-E74A83BA4120}" type="datetimeFigureOut">
              <a:rPr lang="en-US" smtClean="0"/>
              <a:t>10/27/20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FE5911-9C94-094F-B21D-B2EBF9687B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8984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l"/>
            <a:fld id="{0DCFB061-4267-4D9F-8017-6F550D3068DF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636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80826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676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11951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82573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170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49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66044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BDEA15-09CD-4275-A8E0-385C965F48B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0409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42311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05282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464488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40498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06226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17553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537137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976932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AF8082C-0922-4249-A612-B415F5231620}" type="datetime1">
              <a:rPr lang="en-US" smtClean="0"/>
              <a:t>10/27/20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5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7" r:id="rId1"/>
    <p:sldLayoutId id="2147484258" r:id="rId2"/>
    <p:sldLayoutId id="2147484259" r:id="rId3"/>
    <p:sldLayoutId id="2147484260" r:id="rId4"/>
    <p:sldLayoutId id="2147484261" r:id="rId5"/>
    <p:sldLayoutId id="2147484262" r:id="rId6"/>
    <p:sldLayoutId id="2147484263" r:id="rId7"/>
    <p:sldLayoutId id="2147484264" r:id="rId8"/>
    <p:sldLayoutId id="2147484265" r:id="rId9"/>
    <p:sldLayoutId id="2147484266" r:id="rId10"/>
    <p:sldLayoutId id="2147484267" r:id="rId11"/>
    <p:sldLayoutId id="2147484268" r:id="rId12"/>
    <p:sldLayoutId id="2147484269" r:id="rId13"/>
    <p:sldLayoutId id="2147484270" r:id="rId14"/>
    <p:sldLayoutId id="2147484271" r:id="rId15"/>
    <p:sldLayoutId id="2147484272" r:id="rId16"/>
    <p:sldLayoutId id="2147484273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jpeg"/><Relationship Id="rId4" Type="http://schemas.openxmlformats.org/officeDocument/2006/relationships/image" Target="../media/image7.svg"/><Relationship Id="rId9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jpeg"/><Relationship Id="rId18" Type="http://schemas.openxmlformats.org/officeDocument/2006/relationships/image" Target="../media/image30.png"/><Relationship Id="rId3" Type="http://schemas.openxmlformats.org/officeDocument/2006/relationships/image" Target="../media/image15.jpeg"/><Relationship Id="rId21" Type="http://schemas.openxmlformats.org/officeDocument/2006/relationships/image" Target="../media/image33.sv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17" Type="http://schemas.openxmlformats.org/officeDocument/2006/relationships/image" Target="../media/image29.svg"/><Relationship Id="rId2" Type="http://schemas.openxmlformats.org/officeDocument/2006/relationships/image" Target="../media/image14.jpeg"/><Relationship Id="rId16" Type="http://schemas.openxmlformats.org/officeDocument/2006/relationships/image" Target="../media/image28.png"/><Relationship Id="rId20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5" Type="http://schemas.openxmlformats.org/officeDocument/2006/relationships/image" Target="../media/image27.svg"/><Relationship Id="rId10" Type="http://schemas.openxmlformats.org/officeDocument/2006/relationships/image" Target="../media/image22.svg"/><Relationship Id="rId19" Type="http://schemas.openxmlformats.org/officeDocument/2006/relationships/image" Target="../media/image31.svg"/><Relationship Id="rId4" Type="http://schemas.openxmlformats.org/officeDocument/2006/relationships/image" Target="../media/image16.jpg"/><Relationship Id="rId9" Type="http://schemas.openxmlformats.org/officeDocument/2006/relationships/image" Target="../media/image21.png"/><Relationship Id="rId14" Type="http://schemas.openxmlformats.org/officeDocument/2006/relationships/image" Target="../media/image2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gif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pguides.com/Detention/" TargetMode="External"/><Relationship Id="rId13" Type="http://schemas.openxmlformats.org/officeDocument/2006/relationships/hyperlink" Target="https://camilleselby.wordpress.com/2013/02/13/constructivist-learning-and-the-jigsaw-method/" TargetMode="External"/><Relationship Id="rId18" Type="http://schemas.openxmlformats.org/officeDocument/2006/relationships/hyperlink" Target="https://objectopus.wordpress.com/2011/04/07/lab-cited-in-dependency-study/" TargetMode="External"/><Relationship Id="rId3" Type="http://schemas.openxmlformats.org/officeDocument/2006/relationships/hyperlink" Target="http://preschoolcurriculums.blogspot.com/2010/06/helping-kids-give-positive-feedback.html" TargetMode="External"/><Relationship Id="rId7" Type="http://schemas.openxmlformats.org/officeDocument/2006/relationships/hyperlink" Target="https://www.educationalplaycare.com/blog/the-benefits-of-learning-through-play/" TargetMode="External"/><Relationship Id="rId12" Type="http://schemas.openxmlformats.org/officeDocument/2006/relationships/hyperlink" Target="https://www.primaryteaching.co.uk/products/sn300/www-ebi-next-step-3-in-1-stakz-stamper-44mm-x-13mm-per-brick-" TargetMode="External"/><Relationship Id="rId17" Type="http://schemas.openxmlformats.org/officeDocument/2006/relationships/hyperlink" Target="https://bharath1441.wordpress.com/2013/08/11/the-hack-of-zpd/" TargetMode="External"/><Relationship Id="rId2" Type="http://schemas.openxmlformats.org/officeDocument/2006/relationships/hyperlink" Target="https://www.compassion.com/for-sponsors/stories/silver-linings.htm" TargetMode="External"/><Relationship Id="rId16" Type="http://schemas.openxmlformats.org/officeDocument/2006/relationships/hyperlink" Target="https://theskinnerapproach.weebly.com/operant-conditioning-theory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ingteach.nie.edu.sg/issue06-ideas02/" TargetMode="External"/><Relationship Id="rId11" Type="http://schemas.openxmlformats.org/officeDocument/2006/relationships/hyperlink" Target="https://davidpott.com/2012/12/14/new-sims-homepage-screenshots/" TargetMode="External"/><Relationship Id="rId5" Type="http://schemas.openxmlformats.org/officeDocument/2006/relationships/hyperlink" Target="https://www.thefamouspeople.com/profiles/lev-vygotsky-5998.php" TargetMode="External"/><Relationship Id="rId15" Type="http://schemas.openxmlformats.org/officeDocument/2006/relationships/hyperlink" Target="https://www.middleweb.com/8767/co-teaching-the-common-core/" TargetMode="External"/><Relationship Id="rId10" Type="http://schemas.openxmlformats.org/officeDocument/2006/relationships/hyperlink" Target="https://www.simplypsychology.org/behaviorism.html" TargetMode="External"/><Relationship Id="rId4" Type="http://schemas.openxmlformats.org/officeDocument/2006/relationships/hyperlink" Target="https://psychology.fas.harvard.edu/people/b-f-skinner" TargetMode="External"/><Relationship Id="rId9" Type="http://schemas.openxmlformats.org/officeDocument/2006/relationships/hyperlink" Target="https://realitycrazy.com/your-wardrobe-7-basic-steps-to-success/" TargetMode="External"/><Relationship Id="rId14" Type="http://schemas.openxmlformats.org/officeDocument/2006/relationships/hyperlink" Target="https://www.sensationalkids.ie/product/create-your-own-reward-chart-pac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E0ACC7B6-AB90-D84F-B58F-251D8274C3F9}"/>
              </a:ext>
            </a:extLst>
          </p:cNvPr>
          <p:cNvGrpSpPr/>
          <p:nvPr/>
        </p:nvGrpSpPr>
        <p:grpSpPr>
          <a:xfrm>
            <a:off x="301661" y="2543257"/>
            <a:ext cx="6840666" cy="4394159"/>
            <a:chOff x="5253037" y="2488324"/>
            <a:chExt cx="5853618" cy="3587125"/>
          </a:xfrm>
        </p:grpSpPr>
        <p:pic>
          <p:nvPicPr>
            <p:cNvPr id="8" name="Picture 7" descr="A child sitting on a table&#10;&#10;Description automatically generated">
              <a:extLst>
                <a:ext uri="{FF2B5EF4-FFF2-40B4-BE49-F238E27FC236}">
                  <a16:creationId xmlns:a16="http://schemas.microsoft.com/office/drawing/2014/main" id="{7604E16F-EE40-D141-9682-C584E6CDAA2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-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5730"/>
            <a:stretch/>
          </p:blipFill>
          <p:spPr>
            <a:xfrm>
              <a:off x="5253037" y="2488324"/>
              <a:ext cx="5853618" cy="3292672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292929"/>
              </a:solidFill>
              <a:miter lim="800000"/>
            </a:ln>
            <a:effectLst>
              <a:reflection blurRad="12700" stA="28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>
              <a:bevelT h="38100"/>
              <a:contourClr>
                <a:srgbClr val="C0C0C0"/>
              </a:contourClr>
            </a:sp3d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6C97483-29B0-F745-AF15-F6CF17DAF5BB}"/>
                </a:ext>
              </a:extLst>
            </p:cNvPr>
            <p:cNvSpPr txBox="1"/>
            <p:nvPr/>
          </p:nvSpPr>
          <p:spPr>
            <a:xfrm>
              <a:off x="5253037" y="5824249"/>
              <a:ext cx="3048000" cy="2512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sz="1000" dirty="0">
                  <a:latin typeface="Arial" panose="020B0604020202020204" pitchFamily="34" charset="0"/>
                  <a:ea typeface="Weibei SC" panose="03000800000000000000" pitchFamily="66" charset="-128"/>
                  <a:cs typeface="Arial" panose="020B0604020202020204" pitchFamily="34" charset="0"/>
                </a:rPr>
                <a:t>(Education Play care, 2018)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75943332-6910-534A-B57F-5AC6B00C1BD5}"/>
              </a:ext>
            </a:extLst>
          </p:cNvPr>
          <p:cNvSpPr txBox="1"/>
          <p:nvPr/>
        </p:nvSpPr>
        <p:spPr>
          <a:xfrm>
            <a:off x="5865417" y="109899"/>
            <a:ext cx="602492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>
                <a:latin typeface="Algerian" pitchFamily="82" charset="77"/>
              </a:rPr>
              <a:t>Principles of Learning </a:t>
            </a:r>
          </a:p>
          <a:p>
            <a:pPr algn="ctr"/>
            <a:r>
              <a:rPr lang="en-US" sz="4000">
                <a:latin typeface="Algerian" pitchFamily="82" charset="77"/>
              </a:rPr>
              <a:t>and </a:t>
            </a:r>
          </a:p>
          <a:p>
            <a:pPr algn="ctr"/>
            <a:r>
              <a:rPr lang="en-US" sz="4000">
                <a:latin typeface="Algerian" pitchFamily="82" charset="77"/>
              </a:rPr>
              <a:t>Teaching</a:t>
            </a:r>
            <a:endParaRPr lang="en-US" sz="4000" dirty="0">
              <a:latin typeface="Algerian" pitchFamily="82" charset="77"/>
            </a:endParaRPr>
          </a:p>
        </p:txBody>
      </p:sp>
      <p:sp>
        <p:nvSpPr>
          <p:cNvPr id="27" name="Oval 26" descr="B">
            <a:extLst>
              <a:ext uri="{FF2B5EF4-FFF2-40B4-BE49-F238E27FC236}">
                <a16:creationId xmlns:a16="http://schemas.microsoft.com/office/drawing/2014/main" id="{027A2985-88B1-1345-AE46-D149A1C9CFF1}"/>
              </a:ext>
            </a:extLst>
          </p:cNvPr>
          <p:cNvSpPr/>
          <p:nvPr/>
        </p:nvSpPr>
        <p:spPr>
          <a:xfrm>
            <a:off x="2630296" y="231085"/>
            <a:ext cx="3235121" cy="2008023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220256422">
                  <a:custGeom>
                    <a:avLst/>
                    <a:gdLst>
                      <a:gd name="connsiteX0" fmla="*/ 0 w 3235121"/>
                      <a:gd name="connsiteY0" fmla="*/ 1156086 h 2312172"/>
                      <a:gd name="connsiteX1" fmla="*/ 1617561 w 3235121"/>
                      <a:gd name="connsiteY1" fmla="*/ 0 h 2312172"/>
                      <a:gd name="connsiteX2" fmla="*/ 3235122 w 3235121"/>
                      <a:gd name="connsiteY2" fmla="*/ 1156086 h 2312172"/>
                      <a:gd name="connsiteX3" fmla="*/ 1617561 w 3235121"/>
                      <a:gd name="connsiteY3" fmla="*/ 2312172 h 2312172"/>
                      <a:gd name="connsiteX4" fmla="*/ 0 w 3235121"/>
                      <a:gd name="connsiteY4" fmla="*/ 1156086 h 23121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35121" h="2312172" fill="none" extrusionOk="0">
                        <a:moveTo>
                          <a:pt x="0" y="1156086"/>
                        </a:moveTo>
                        <a:cubicBezTo>
                          <a:pt x="31177" y="490614"/>
                          <a:pt x="793298" y="49610"/>
                          <a:pt x="1617561" y="0"/>
                        </a:cubicBezTo>
                        <a:cubicBezTo>
                          <a:pt x="2492325" y="86020"/>
                          <a:pt x="3078223" y="557366"/>
                          <a:pt x="3235122" y="1156086"/>
                        </a:cubicBezTo>
                        <a:cubicBezTo>
                          <a:pt x="3137708" y="1899726"/>
                          <a:pt x="2372356" y="2469647"/>
                          <a:pt x="1617561" y="2312172"/>
                        </a:cubicBezTo>
                        <a:cubicBezTo>
                          <a:pt x="819270" y="2395467"/>
                          <a:pt x="-75743" y="1758585"/>
                          <a:pt x="0" y="1156086"/>
                        </a:cubicBezTo>
                        <a:close/>
                      </a:path>
                      <a:path w="3235121" h="2312172" stroke="0" extrusionOk="0">
                        <a:moveTo>
                          <a:pt x="0" y="1156086"/>
                        </a:moveTo>
                        <a:cubicBezTo>
                          <a:pt x="-157840" y="465922"/>
                          <a:pt x="921925" y="109937"/>
                          <a:pt x="1617561" y="0"/>
                        </a:cubicBezTo>
                        <a:cubicBezTo>
                          <a:pt x="2540766" y="10324"/>
                          <a:pt x="3242001" y="501659"/>
                          <a:pt x="3235122" y="1156086"/>
                        </a:cubicBezTo>
                        <a:cubicBezTo>
                          <a:pt x="3127579" y="1776409"/>
                          <a:pt x="2440141" y="2107097"/>
                          <a:pt x="1617561" y="2312172"/>
                        </a:cubicBezTo>
                        <a:cubicBezTo>
                          <a:pt x="830045" y="2293506"/>
                          <a:pt x="-92428" y="1716930"/>
                          <a:pt x="0" y="1156086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  <a:latin typeface="Algerian" pitchFamily="82" charset="77"/>
              </a:rPr>
              <a:t>Skinner &amp; </a:t>
            </a:r>
          </a:p>
          <a:p>
            <a:pPr algn="ctr"/>
            <a:r>
              <a:rPr lang="en-US" sz="2400">
                <a:solidFill>
                  <a:schemeClr val="tx1"/>
                </a:solidFill>
                <a:latin typeface="Algerian" pitchFamily="82" charset="77"/>
              </a:rPr>
              <a:t>Behaviorism</a:t>
            </a:r>
            <a:endParaRPr lang="en-US" sz="2400" dirty="0">
              <a:solidFill>
                <a:schemeClr val="tx1"/>
              </a:solidFill>
              <a:latin typeface="Algerian" pitchFamily="82" charset="77"/>
            </a:endParaRPr>
          </a:p>
        </p:txBody>
      </p:sp>
      <p:sp>
        <p:nvSpPr>
          <p:cNvPr id="33" name="Oval 32" descr="B">
            <a:extLst>
              <a:ext uri="{FF2B5EF4-FFF2-40B4-BE49-F238E27FC236}">
                <a16:creationId xmlns:a16="http://schemas.microsoft.com/office/drawing/2014/main" id="{53283492-F3A7-7B40-8173-E80CC965402D}"/>
              </a:ext>
            </a:extLst>
          </p:cNvPr>
          <p:cNvSpPr/>
          <p:nvPr/>
        </p:nvSpPr>
        <p:spPr>
          <a:xfrm>
            <a:off x="7684602" y="3481754"/>
            <a:ext cx="3663462" cy="2026269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Algerian" pitchFamily="82" charset="77"/>
              </a:rPr>
              <a:t>Vygotsky &amp; 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Algerian" pitchFamily="82" charset="77"/>
              </a:rPr>
              <a:t>constructivism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93FD8BD-3A81-274B-AB50-8982766F243A}"/>
              </a:ext>
            </a:extLst>
          </p:cNvPr>
          <p:cNvSpPr txBox="1"/>
          <p:nvPr/>
        </p:nvSpPr>
        <p:spPr>
          <a:xfrm>
            <a:off x="10545753" y="6274170"/>
            <a:ext cx="113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</a:p>
          <a:p>
            <a:pPr algn="ctr"/>
            <a:r>
              <a:rPr lang="en-US" sz="1400">
                <a:latin typeface="Times New Roman" panose="02020603050405020304" pitchFamily="18" charset="0"/>
                <a:cs typeface="Times New Roman" panose="02020603050405020304" pitchFamily="18" charset="0"/>
              </a:rPr>
              <a:t>Sarah Dutton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5635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A78817B-4FB6-F341-B09F-7979D2052564}"/>
              </a:ext>
            </a:extLst>
          </p:cNvPr>
          <p:cNvSpPr txBox="1"/>
          <p:nvPr/>
        </p:nvSpPr>
        <p:spPr>
          <a:xfrm>
            <a:off x="2674961" y="191069"/>
            <a:ext cx="6619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lgerian" pitchFamily="82" charset="77"/>
              </a:rPr>
              <a:t>Behaviorism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8A1B818-BF19-DB42-884D-BA59F2991E0E}"/>
              </a:ext>
            </a:extLst>
          </p:cNvPr>
          <p:cNvSpPr txBox="1"/>
          <p:nvPr/>
        </p:nvSpPr>
        <p:spPr>
          <a:xfrm>
            <a:off x="168645" y="1158281"/>
            <a:ext cx="3519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        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30763C3-1409-F442-B91D-9B1047B8E491}"/>
              </a:ext>
            </a:extLst>
          </p:cNvPr>
          <p:cNvGrpSpPr/>
          <p:nvPr/>
        </p:nvGrpSpPr>
        <p:grpSpPr>
          <a:xfrm rot="20820966">
            <a:off x="130509" y="244894"/>
            <a:ext cx="2415555" cy="2145321"/>
            <a:chOff x="1232432" y="1326471"/>
            <a:chExt cx="2415555" cy="2145321"/>
          </a:xfrm>
        </p:grpSpPr>
        <p:pic>
          <p:nvPicPr>
            <p:cNvPr id="2052" name="Picture 4" descr="B. F. Skinner">
              <a:extLst>
                <a:ext uri="{FF2B5EF4-FFF2-40B4-BE49-F238E27FC236}">
                  <a16:creationId xmlns:a16="http://schemas.microsoft.com/office/drawing/2014/main" id="{6B47446E-417A-7D4C-9F03-9A724E6193D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3429" y="1326471"/>
              <a:ext cx="1582711" cy="1934425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292929"/>
              </a:solidFill>
              <a:miter lim="800000"/>
            </a:ln>
            <a:effectLst>
              <a:reflection blurRad="12700" stA="28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>
              <a:bevelT h="38100"/>
              <a:contourClr>
                <a:srgbClr val="C0C0C0"/>
              </a:contourClr>
            </a:sp3d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FC577140-5837-8A42-B126-0C75FAB33B49}"/>
                </a:ext>
              </a:extLst>
            </p:cNvPr>
            <p:cNvSpPr txBox="1"/>
            <p:nvPr/>
          </p:nvSpPr>
          <p:spPr>
            <a:xfrm>
              <a:off x="1232432" y="3225571"/>
              <a:ext cx="24155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(Department of Psychology, 2020)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E9008095-0CBC-314A-8DC9-0BFAF3FE6D09}"/>
              </a:ext>
            </a:extLst>
          </p:cNvPr>
          <p:cNvSpPr txBox="1"/>
          <p:nvPr/>
        </p:nvSpPr>
        <p:spPr>
          <a:xfrm>
            <a:off x="1922614" y="317510"/>
            <a:ext cx="13973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B.F. Skinner 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1904 - 1990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0D7F057-CE8D-C141-965F-8AE9874732E8}"/>
              </a:ext>
            </a:extLst>
          </p:cNvPr>
          <p:cNvGrpSpPr/>
          <p:nvPr/>
        </p:nvGrpSpPr>
        <p:grpSpPr>
          <a:xfrm>
            <a:off x="2812540" y="898955"/>
            <a:ext cx="5493087" cy="1287048"/>
            <a:chOff x="2812540" y="898955"/>
            <a:chExt cx="5493087" cy="1287048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9841D3F-BF46-BD41-AF17-A723D60F6B65}"/>
                </a:ext>
              </a:extLst>
            </p:cNvPr>
            <p:cNvSpPr txBox="1"/>
            <p:nvPr/>
          </p:nvSpPr>
          <p:spPr>
            <a:xfrm>
              <a:off x="3886373" y="898955"/>
              <a:ext cx="4419254" cy="1077218"/>
            </a:xfrm>
            <a:prstGeom prst="rect">
              <a:avLst/>
            </a:prstGeom>
            <a:solidFill>
              <a:srgbClr val="FFFF00"/>
            </a:solidFill>
            <a:ln w="28575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dirty="0"/>
                <a:t>Behaviorism is a theory of learning that claims all behaviors are learnt through interactions with the environment through a process called conditioning. Thus, it is a response to environment stimuli.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486626A-6931-8B46-83B9-229210BEB752}"/>
                </a:ext>
              </a:extLst>
            </p:cNvPr>
            <p:cNvSpPr txBox="1"/>
            <p:nvPr/>
          </p:nvSpPr>
          <p:spPr>
            <a:xfrm>
              <a:off x="2812540" y="1939782"/>
              <a:ext cx="2636347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(McLeod, 2020)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7F3C12EB-4147-FB4D-80F4-A96C0EA64763}"/>
              </a:ext>
            </a:extLst>
          </p:cNvPr>
          <p:cNvSpPr txBox="1"/>
          <p:nvPr/>
        </p:nvSpPr>
        <p:spPr>
          <a:xfrm>
            <a:off x="168645" y="279387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  </a:t>
            </a:r>
          </a:p>
        </p:txBody>
      </p:sp>
      <p:cxnSp>
        <p:nvCxnSpPr>
          <p:cNvPr id="53" name="Elbow Connector 52">
            <a:extLst>
              <a:ext uri="{FF2B5EF4-FFF2-40B4-BE49-F238E27FC236}">
                <a16:creationId xmlns:a16="http://schemas.microsoft.com/office/drawing/2014/main" id="{B884B14D-A728-2942-A01F-383354C67B20}"/>
              </a:ext>
            </a:extLst>
          </p:cNvPr>
          <p:cNvCxnSpPr/>
          <p:nvPr/>
        </p:nvCxnSpPr>
        <p:spPr>
          <a:xfrm>
            <a:off x="7786373" y="560686"/>
            <a:ext cx="1002910" cy="321733"/>
          </a:xfrm>
          <a:prstGeom prst="bentConnector3">
            <a:avLst>
              <a:gd name="adj1" fmla="val 64209"/>
            </a:avLst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55" name="Group 54">
            <a:extLst>
              <a:ext uri="{FF2B5EF4-FFF2-40B4-BE49-F238E27FC236}">
                <a16:creationId xmlns:a16="http://schemas.microsoft.com/office/drawing/2014/main" id="{7C21AF4D-0145-D247-A599-C1B14A2145A5}"/>
              </a:ext>
            </a:extLst>
          </p:cNvPr>
          <p:cNvGrpSpPr/>
          <p:nvPr/>
        </p:nvGrpSpPr>
        <p:grpSpPr>
          <a:xfrm>
            <a:off x="7373428" y="908731"/>
            <a:ext cx="4604054" cy="2687871"/>
            <a:chOff x="7373428" y="908731"/>
            <a:chExt cx="4604054" cy="2687871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3C48F4E-EF5A-7A4E-9A0A-1AD02FCC0CF8}"/>
                </a:ext>
              </a:extLst>
            </p:cNvPr>
            <p:cNvSpPr txBox="1"/>
            <p:nvPr/>
          </p:nvSpPr>
          <p:spPr>
            <a:xfrm rot="818148">
              <a:off x="8605938" y="908731"/>
              <a:ext cx="3336363" cy="2308324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  <a:softEdge rad="31750"/>
            </a:effectLst>
            <a:scene3d>
              <a:camera prst="orthographicFront"/>
              <a:lightRig rig="threePt" dir="t"/>
            </a:scene3d>
            <a:sp3d>
              <a:bevelT w="165100" prst="coolSlant"/>
            </a:sp3d>
          </p:spPr>
          <p:txBody>
            <a:bodyPr wrap="none" rtlCol="0">
              <a:spAutoFit/>
            </a:bodyPr>
            <a:lstStyle/>
            <a:p>
              <a:r>
                <a:rPr lang="en-US" dirty="0"/>
                <a:t>Began with the work of Russian </a:t>
              </a:r>
            </a:p>
            <a:p>
              <a:r>
                <a:rPr lang="en-US" dirty="0"/>
                <a:t>Ivan Pavlov (1849-1936) </a:t>
              </a:r>
            </a:p>
            <a:p>
              <a:r>
                <a:rPr lang="en-US" dirty="0"/>
                <a:t>He discovered that by ringing </a:t>
              </a:r>
            </a:p>
            <a:p>
              <a:r>
                <a:rPr lang="en-US" dirty="0"/>
                <a:t>a bell immediately before </a:t>
              </a:r>
            </a:p>
            <a:p>
              <a:r>
                <a:rPr lang="en-US" dirty="0"/>
                <a:t>feeding his dogs he could over </a:t>
              </a:r>
            </a:p>
            <a:p>
              <a:r>
                <a:rPr lang="en-US" dirty="0"/>
                <a:t>time </a:t>
              </a:r>
              <a:r>
                <a:rPr lang="en-US" b="1" dirty="0"/>
                <a:t>condition </a:t>
              </a:r>
              <a:r>
                <a:rPr lang="en-US" dirty="0"/>
                <a:t>them to salivate at </a:t>
              </a:r>
            </a:p>
            <a:p>
              <a:r>
                <a:rPr lang="en-US" dirty="0"/>
                <a:t>the sound of the bell.  This he </a:t>
              </a:r>
            </a:p>
            <a:p>
              <a:r>
                <a:rPr lang="en-US" dirty="0"/>
                <a:t>Called </a:t>
              </a:r>
              <a:r>
                <a:rPr lang="en-US" b="1" dirty="0"/>
                <a:t>classical conditioning  </a:t>
              </a:r>
            </a:p>
          </p:txBody>
        </p:sp>
        <p:pic>
          <p:nvPicPr>
            <p:cNvPr id="16" name="Graphic 15" descr="Bell">
              <a:extLst>
                <a:ext uri="{FF2B5EF4-FFF2-40B4-BE49-F238E27FC236}">
                  <a16:creationId xmlns:a16="http://schemas.microsoft.com/office/drawing/2014/main" id="{CE4944B0-7154-9E48-8111-28D161F6A10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1520282" y="1539057"/>
              <a:ext cx="457200" cy="457200"/>
            </a:xfrm>
            <a:prstGeom prst="rect">
              <a:avLst/>
            </a:prstGeom>
          </p:spPr>
        </p:pic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D44C372D-E160-E247-ACC0-3301631D7910}"/>
                </a:ext>
              </a:extLst>
            </p:cNvPr>
            <p:cNvGrpSpPr/>
            <p:nvPr/>
          </p:nvGrpSpPr>
          <p:grpSpPr>
            <a:xfrm>
              <a:off x="7373428" y="1820712"/>
              <a:ext cx="1201976" cy="1003371"/>
              <a:chOff x="7904404" y="2528599"/>
              <a:chExt cx="1201976" cy="1003371"/>
            </a:xfrm>
          </p:grpSpPr>
          <p:pic>
            <p:nvPicPr>
              <p:cNvPr id="37" name="Graphic 36" descr="Puppy">
                <a:extLst>
                  <a:ext uri="{FF2B5EF4-FFF2-40B4-BE49-F238E27FC236}">
                    <a16:creationId xmlns:a16="http://schemas.microsoft.com/office/drawing/2014/main" id="{DB29EE8A-0B59-844E-A7B7-6FBE47EA5A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7904404" y="2528599"/>
                <a:ext cx="914400" cy="914400"/>
              </a:xfrm>
              <a:prstGeom prst="rect">
                <a:avLst/>
              </a:prstGeom>
            </p:spPr>
          </p:pic>
          <p:pic>
            <p:nvPicPr>
              <p:cNvPr id="35" name="Graphic 34" descr="Puppy">
                <a:extLst>
                  <a:ext uri="{FF2B5EF4-FFF2-40B4-BE49-F238E27FC236}">
                    <a16:creationId xmlns:a16="http://schemas.microsoft.com/office/drawing/2014/main" id="{87A67F58-C333-634E-B190-2D8D4E2A9F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8191980" y="2617570"/>
                <a:ext cx="914400" cy="914400"/>
              </a:xfrm>
              <a:prstGeom prst="rect">
                <a:avLst/>
              </a:prstGeom>
            </p:spPr>
          </p:pic>
        </p:grp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C70B7149-A5AB-AC4E-8916-AF829CBAC6CF}"/>
                </a:ext>
              </a:extLst>
            </p:cNvPr>
            <p:cNvSpPr txBox="1"/>
            <p:nvPr/>
          </p:nvSpPr>
          <p:spPr>
            <a:xfrm rot="814484">
              <a:off x="9671602" y="3350381"/>
              <a:ext cx="215419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(Pound, 2005)</a:t>
              </a:r>
            </a:p>
          </p:txBody>
        </p:sp>
      </p:grpSp>
      <p:sp>
        <p:nvSpPr>
          <p:cNvPr id="1035" name="Left-up Arrow 1034">
            <a:extLst>
              <a:ext uri="{FF2B5EF4-FFF2-40B4-BE49-F238E27FC236}">
                <a16:creationId xmlns:a16="http://schemas.microsoft.com/office/drawing/2014/main" id="{31E91360-00A9-2643-B68D-7FB66B93E66E}"/>
              </a:ext>
            </a:extLst>
          </p:cNvPr>
          <p:cNvSpPr/>
          <p:nvPr/>
        </p:nvSpPr>
        <p:spPr>
          <a:xfrm>
            <a:off x="9794167" y="5478695"/>
            <a:ext cx="1066295" cy="1106549"/>
          </a:xfrm>
          <a:prstGeom prst="leftUpArrow">
            <a:avLst>
              <a:gd name="adj1" fmla="val 12566"/>
              <a:gd name="adj2" fmla="val 25000"/>
              <a:gd name="adj3" fmla="val 16845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83FC88AB-4719-594D-826E-8EC719819F22}"/>
              </a:ext>
            </a:extLst>
          </p:cNvPr>
          <p:cNvGrpSpPr/>
          <p:nvPr/>
        </p:nvGrpSpPr>
        <p:grpSpPr>
          <a:xfrm>
            <a:off x="4231411" y="5027157"/>
            <a:ext cx="6034517" cy="1723549"/>
            <a:chOff x="5480548" y="5265508"/>
            <a:chExt cx="6034517" cy="1723549"/>
          </a:xfrm>
        </p:grpSpPr>
        <p:sp>
          <p:nvSpPr>
            <p:cNvPr id="1034" name="TextBox 1033">
              <a:extLst>
                <a:ext uri="{FF2B5EF4-FFF2-40B4-BE49-F238E27FC236}">
                  <a16:creationId xmlns:a16="http://schemas.microsoft.com/office/drawing/2014/main" id="{6D82F7E1-0730-2641-878B-522CF5EDEB80}"/>
                </a:ext>
              </a:extLst>
            </p:cNvPr>
            <p:cNvSpPr txBox="1"/>
            <p:nvPr/>
          </p:nvSpPr>
          <p:spPr>
            <a:xfrm>
              <a:off x="5480548" y="5265508"/>
              <a:ext cx="5186548" cy="1477328"/>
            </a:xfrm>
            <a:custGeom>
              <a:avLst/>
              <a:gdLst>
                <a:gd name="connsiteX0" fmla="*/ 0 w 5186548"/>
                <a:gd name="connsiteY0" fmla="*/ 0 h 1477328"/>
                <a:gd name="connsiteX1" fmla="*/ 420687 w 5186548"/>
                <a:gd name="connsiteY1" fmla="*/ 0 h 1477328"/>
                <a:gd name="connsiteX2" fmla="*/ 996970 w 5186548"/>
                <a:gd name="connsiteY2" fmla="*/ 0 h 1477328"/>
                <a:gd name="connsiteX3" fmla="*/ 1573253 w 5186548"/>
                <a:gd name="connsiteY3" fmla="*/ 0 h 1477328"/>
                <a:gd name="connsiteX4" fmla="*/ 2253267 w 5186548"/>
                <a:gd name="connsiteY4" fmla="*/ 0 h 1477328"/>
                <a:gd name="connsiteX5" fmla="*/ 2881416 w 5186548"/>
                <a:gd name="connsiteY5" fmla="*/ 0 h 1477328"/>
                <a:gd name="connsiteX6" fmla="*/ 3405833 w 5186548"/>
                <a:gd name="connsiteY6" fmla="*/ 0 h 1477328"/>
                <a:gd name="connsiteX7" fmla="*/ 3826520 w 5186548"/>
                <a:gd name="connsiteY7" fmla="*/ 0 h 1477328"/>
                <a:gd name="connsiteX8" fmla="*/ 4402803 w 5186548"/>
                <a:gd name="connsiteY8" fmla="*/ 0 h 1477328"/>
                <a:gd name="connsiteX9" fmla="*/ 5186548 w 5186548"/>
                <a:gd name="connsiteY9" fmla="*/ 0 h 1477328"/>
                <a:gd name="connsiteX10" fmla="*/ 5186548 w 5186548"/>
                <a:gd name="connsiteY10" fmla="*/ 507216 h 1477328"/>
                <a:gd name="connsiteX11" fmla="*/ 5186548 w 5186548"/>
                <a:gd name="connsiteY11" fmla="*/ 1029205 h 1477328"/>
                <a:gd name="connsiteX12" fmla="*/ 5186548 w 5186548"/>
                <a:gd name="connsiteY12" fmla="*/ 1477328 h 1477328"/>
                <a:gd name="connsiteX13" fmla="*/ 4662130 w 5186548"/>
                <a:gd name="connsiteY13" fmla="*/ 1477328 h 1477328"/>
                <a:gd name="connsiteX14" fmla="*/ 4189578 w 5186548"/>
                <a:gd name="connsiteY14" fmla="*/ 1477328 h 1477328"/>
                <a:gd name="connsiteX15" fmla="*/ 3613295 w 5186548"/>
                <a:gd name="connsiteY15" fmla="*/ 1477328 h 1477328"/>
                <a:gd name="connsiteX16" fmla="*/ 3088877 w 5186548"/>
                <a:gd name="connsiteY16" fmla="*/ 1477328 h 1477328"/>
                <a:gd name="connsiteX17" fmla="*/ 2616325 w 5186548"/>
                <a:gd name="connsiteY17" fmla="*/ 1477328 h 1477328"/>
                <a:gd name="connsiteX18" fmla="*/ 2040042 w 5186548"/>
                <a:gd name="connsiteY18" fmla="*/ 1477328 h 1477328"/>
                <a:gd name="connsiteX19" fmla="*/ 1360028 w 5186548"/>
                <a:gd name="connsiteY19" fmla="*/ 1477328 h 1477328"/>
                <a:gd name="connsiteX20" fmla="*/ 887476 w 5186548"/>
                <a:gd name="connsiteY20" fmla="*/ 1477328 h 1477328"/>
                <a:gd name="connsiteX21" fmla="*/ 0 w 5186548"/>
                <a:gd name="connsiteY21" fmla="*/ 1477328 h 1477328"/>
                <a:gd name="connsiteX22" fmla="*/ 0 w 5186548"/>
                <a:gd name="connsiteY22" fmla="*/ 999659 h 1477328"/>
                <a:gd name="connsiteX23" fmla="*/ 0 w 5186548"/>
                <a:gd name="connsiteY23" fmla="*/ 521989 h 1477328"/>
                <a:gd name="connsiteX24" fmla="*/ 0 w 5186548"/>
                <a:gd name="connsiteY24" fmla="*/ 0 h 1477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186548" h="1477328" fill="none" extrusionOk="0">
                  <a:moveTo>
                    <a:pt x="0" y="0"/>
                  </a:moveTo>
                  <a:cubicBezTo>
                    <a:pt x="145476" y="-48374"/>
                    <a:pt x="278635" y="1122"/>
                    <a:pt x="420687" y="0"/>
                  </a:cubicBezTo>
                  <a:cubicBezTo>
                    <a:pt x="562739" y="-1122"/>
                    <a:pt x="751816" y="38154"/>
                    <a:pt x="996970" y="0"/>
                  </a:cubicBezTo>
                  <a:cubicBezTo>
                    <a:pt x="1242124" y="-38154"/>
                    <a:pt x="1288241" y="8074"/>
                    <a:pt x="1573253" y="0"/>
                  </a:cubicBezTo>
                  <a:cubicBezTo>
                    <a:pt x="1858265" y="-8074"/>
                    <a:pt x="1942441" y="20999"/>
                    <a:pt x="2253267" y="0"/>
                  </a:cubicBezTo>
                  <a:cubicBezTo>
                    <a:pt x="2564093" y="-20999"/>
                    <a:pt x="2628386" y="12026"/>
                    <a:pt x="2881416" y="0"/>
                  </a:cubicBezTo>
                  <a:cubicBezTo>
                    <a:pt x="3134446" y="-12026"/>
                    <a:pt x="3162568" y="7179"/>
                    <a:pt x="3405833" y="0"/>
                  </a:cubicBezTo>
                  <a:cubicBezTo>
                    <a:pt x="3649098" y="-7179"/>
                    <a:pt x="3735299" y="17726"/>
                    <a:pt x="3826520" y="0"/>
                  </a:cubicBezTo>
                  <a:cubicBezTo>
                    <a:pt x="3917741" y="-17726"/>
                    <a:pt x="4224203" y="51796"/>
                    <a:pt x="4402803" y="0"/>
                  </a:cubicBezTo>
                  <a:cubicBezTo>
                    <a:pt x="4581403" y="-51796"/>
                    <a:pt x="4959174" y="40471"/>
                    <a:pt x="5186548" y="0"/>
                  </a:cubicBezTo>
                  <a:cubicBezTo>
                    <a:pt x="5186717" y="237893"/>
                    <a:pt x="5165932" y="365457"/>
                    <a:pt x="5186548" y="507216"/>
                  </a:cubicBezTo>
                  <a:cubicBezTo>
                    <a:pt x="5207164" y="648975"/>
                    <a:pt x="5148751" y="858962"/>
                    <a:pt x="5186548" y="1029205"/>
                  </a:cubicBezTo>
                  <a:cubicBezTo>
                    <a:pt x="5224345" y="1199448"/>
                    <a:pt x="5160823" y="1286010"/>
                    <a:pt x="5186548" y="1477328"/>
                  </a:cubicBezTo>
                  <a:cubicBezTo>
                    <a:pt x="4935110" y="1539366"/>
                    <a:pt x="4846758" y="1426568"/>
                    <a:pt x="4662130" y="1477328"/>
                  </a:cubicBezTo>
                  <a:cubicBezTo>
                    <a:pt x="4477502" y="1528088"/>
                    <a:pt x="4318178" y="1436750"/>
                    <a:pt x="4189578" y="1477328"/>
                  </a:cubicBezTo>
                  <a:cubicBezTo>
                    <a:pt x="4060978" y="1517906"/>
                    <a:pt x="3835264" y="1412849"/>
                    <a:pt x="3613295" y="1477328"/>
                  </a:cubicBezTo>
                  <a:cubicBezTo>
                    <a:pt x="3391326" y="1541807"/>
                    <a:pt x="3290138" y="1426170"/>
                    <a:pt x="3088877" y="1477328"/>
                  </a:cubicBezTo>
                  <a:cubicBezTo>
                    <a:pt x="2887616" y="1528486"/>
                    <a:pt x="2815997" y="1423425"/>
                    <a:pt x="2616325" y="1477328"/>
                  </a:cubicBezTo>
                  <a:cubicBezTo>
                    <a:pt x="2416653" y="1531231"/>
                    <a:pt x="2230402" y="1451999"/>
                    <a:pt x="2040042" y="1477328"/>
                  </a:cubicBezTo>
                  <a:cubicBezTo>
                    <a:pt x="1849682" y="1502657"/>
                    <a:pt x="1623851" y="1398308"/>
                    <a:pt x="1360028" y="1477328"/>
                  </a:cubicBezTo>
                  <a:cubicBezTo>
                    <a:pt x="1096205" y="1556348"/>
                    <a:pt x="1010673" y="1465703"/>
                    <a:pt x="887476" y="1477328"/>
                  </a:cubicBezTo>
                  <a:cubicBezTo>
                    <a:pt x="764279" y="1488953"/>
                    <a:pt x="321655" y="1468973"/>
                    <a:pt x="0" y="1477328"/>
                  </a:cubicBezTo>
                  <a:cubicBezTo>
                    <a:pt x="-718" y="1335384"/>
                    <a:pt x="19497" y="1170750"/>
                    <a:pt x="0" y="999659"/>
                  </a:cubicBezTo>
                  <a:cubicBezTo>
                    <a:pt x="-19497" y="828568"/>
                    <a:pt x="3518" y="683478"/>
                    <a:pt x="0" y="521989"/>
                  </a:cubicBezTo>
                  <a:cubicBezTo>
                    <a:pt x="-3518" y="360500"/>
                    <a:pt x="44391" y="256990"/>
                    <a:pt x="0" y="0"/>
                  </a:cubicBezTo>
                  <a:close/>
                </a:path>
                <a:path w="5186548" h="1477328" stroke="0" extrusionOk="0">
                  <a:moveTo>
                    <a:pt x="0" y="0"/>
                  </a:moveTo>
                  <a:cubicBezTo>
                    <a:pt x="90599" y="-37365"/>
                    <a:pt x="266624" y="9226"/>
                    <a:pt x="420687" y="0"/>
                  </a:cubicBezTo>
                  <a:cubicBezTo>
                    <a:pt x="574750" y="-9226"/>
                    <a:pt x="770825" y="2985"/>
                    <a:pt x="893239" y="0"/>
                  </a:cubicBezTo>
                  <a:cubicBezTo>
                    <a:pt x="1015653" y="-2985"/>
                    <a:pt x="1411237" y="35874"/>
                    <a:pt x="1573253" y="0"/>
                  </a:cubicBezTo>
                  <a:cubicBezTo>
                    <a:pt x="1735269" y="-35874"/>
                    <a:pt x="1946241" y="46733"/>
                    <a:pt x="2149536" y="0"/>
                  </a:cubicBezTo>
                  <a:cubicBezTo>
                    <a:pt x="2352831" y="-46733"/>
                    <a:pt x="2529826" y="45422"/>
                    <a:pt x="2725819" y="0"/>
                  </a:cubicBezTo>
                  <a:cubicBezTo>
                    <a:pt x="2921812" y="-45422"/>
                    <a:pt x="3068944" y="18841"/>
                    <a:pt x="3198371" y="0"/>
                  </a:cubicBezTo>
                  <a:cubicBezTo>
                    <a:pt x="3327798" y="-18841"/>
                    <a:pt x="3426075" y="44080"/>
                    <a:pt x="3619058" y="0"/>
                  </a:cubicBezTo>
                  <a:cubicBezTo>
                    <a:pt x="3812041" y="-44080"/>
                    <a:pt x="3939499" y="38763"/>
                    <a:pt x="4091610" y="0"/>
                  </a:cubicBezTo>
                  <a:cubicBezTo>
                    <a:pt x="4243721" y="-38763"/>
                    <a:pt x="4467387" y="35422"/>
                    <a:pt x="4564162" y="0"/>
                  </a:cubicBezTo>
                  <a:cubicBezTo>
                    <a:pt x="4660937" y="-35422"/>
                    <a:pt x="4952292" y="24379"/>
                    <a:pt x="5186548" y="0"/>
                  </a:cubicBezTo>
                  <a:cubicBezTo>
                    <a:pt x="5235930" y="134726"/>
                    <a:pt x="5156335" y="374943"/>
                    <a:pt x="5186548" y="492443"/>
                  </a:cubicBezTo>
                  <a:cubicBezTo>
                    <a:pt x="5216761" y="609943"/>
                    <a:pt x="5175310" y="834867"/>
                    <a:pt x="5186548" y="940565"/>
                  </a:cubicBezTo>
                  <a:cubicBezTo>
                    <a:pt x="5197786" y="1046263"/>
                    <a:pt x="5147490" y="1227783"/>
                    <a:pt x="5186548" y="1477328"/>
                  </a:cubicBezTo>
                  <a:cubicBezTo>
                    <a:pt x="4934714" y="1526151"/>
                    <a:pt x="4743161" y="1402752"/>
                    <a:pt x="4506534" y="1477328"/>
                  </a:cubicBezTo>
                  <a:cubicBezTo>
                    <a:pt x="4269907" y="1551904"/>
                    <a:pt x="4216591" y="1450012"/>
                    <a:pt x="3982116" y="1477328"/>
                  </a:cubicBezTo>
                  <a:cubicBezTo>
                    <a:pt x="3747641" y="1504644"/>
                    <a:pt x="3569983" y="1406302"/>
                    <a:pt x="3353968" y="1477328"/>
                  </a:cubicBezTo>
                  <a:cubicBezTo>
                    <a:pt x="3137953" y="1548354"/>
                    <a:pt x="3034028" y="1471716"/>
                    <a:pt x="2777685" y="1477328"/>
                  </a:cubicBezTo>
                  <a:cubicBezTo>
                    <a:pt x="2521342" y="1482940"/>
                    <a:pt x="2380335" y="1473130"/>
                    <a:pt x="2253267" y="1477328"/>
                  </a:cubicBezTo>
                  <a:cubicBezTo>
                    <a:pt x="2126199" y="1481526"/>
                    <a:pt x="1868728" y="1440815"/>
                    <a:pt x="1728849" y="1477328"/>
                  </a:cubicBezTo>
                  <a:cubicBezTo>
                    <a:pt x="1588970" y="1513841"/>
                    <a:pt x="1315953" y="1454980"/>
                    <a:pt x="1204432" y="1477328"/>
                  </a:cubicBezTo>
                  <a:cubicBezTo>
                    <a:pt x="1092911" y="1499676"/>
                    <a:pt x="745432" y="1434589"/>
                    <a:pt x="576283" y="1477328"/>
                  </a:cubicBezTo>
                  <a:cubicBezTo>
                    <a:pt x="407134" y="1520067"/>
                    <a:pt x="252624" y="1437687"/>
                    <a:pt x="0" y="1477328"/>
                  </a:cubicBezTo>
                  <a:cubicBezTo>
                    <a:pt x="-19694" y="1294215"/>
                    <a:pt x="12207" y="1221150"/>
                    <a:pt x="0" y="999659"/>
                  </a:cubicBezTo>
                  <a:cubicBezTo>
                    <a:pt x="-12207" y="778168"/>
                    <a:pt x="12326" y="746791"/>
                    <a:pt x="0" y="507216"/>
                  </a:cubicBezTo>
                  <a:cubicBezTo>
                    <a:pt x="-12326" y="267641"/>
                    <a:pt x="35779" y="168522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tx1"/>
              </a:solidFill>
              <a:extLst>
                <a:ext uri="{C807C97D-BFC1-408E-A445-0C87EB9F89A2}">
                  <ask:lineSketchStyleProps xmlns:ask="http://schemas.microsoft.com/office/drawing/2018/sketchyshapes" sd="2650216993">
                    <a:prstGeom prst="rect">
                      <a:avLst/>
                    </a:prstGeom>
                    <ask:type>
                      <ask:lineSketchScribble/>
                    </ask:type>
                  </ask:lineSketchStyleProps>
                </a:ext>
              </a:extLst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US" dirty="0"/>
                <a:t>At the same time John Watson (1878-1954) </a:t>
              </a:r>
            </a:p>
            <a:p>
              <a:pPr algn="ctr"/>
              <a:r>
                <a:rPr lang="en-US" dirty="0"/>
                <a:t>suggested that </a:t>
              </a:r>
              <a:r>
                <a:rPr lang="en-US" b="1" dirty="0"/>
                <a:t>operant conditioning</a:t>
              </a:r>
              <a:r>
                <a:rPr lang="en-US" dirty="0"/>
                <a:t> is focused </a:t>
              </a:r>
            </a:p>
            <a:p>
              <a:pPr algn="ctr"/>
              <a:r>
                <a:rPr lang="en-US" dirty="0"/>
                <a:t>more with controlling actions by giving a reward after </a:t>
              </a:r>
            </a:p>
            <a:p>
              <a:pPr algn="ctr"/>
              <a:r>
                <a:rPr lang="en-US" dirty="0"/>
                <a:t>and not before the action.  This he believed would </a:t>
              </a:r>
            </a:p>
            <a:p>
              <a:pPr algn="ctr"/>
              <a:r>
                <a:rPr lang="en-US" dirty="0"/>
                <a:t>lead to the behavior being repeated.</a:t>
              </a:r>
            </a:p>
          </p:txBody>
        </p:sp>
        <p:sp>
          <p:nvSpPr>
            <p:cNvPr id="1036" name="TextBox 1035">
              <a:extLst>
                <a:ext uri="{FF2B5EF4-FFF2-40B4-BE49-F238E27FC236}">
                  <a16:creationId xmlns:a16="http://schemas.microsoft.com/office/drawing/2014/main" id="{8A409D21-AB28-7F4B-AA79-C685640FD171}"/>
                </a:ext>
              </a:extLst>
            </p:cNvPr>
            <p:cNvSpPr txBox="1"/>
            <p:nvPr/>
          </p:nvSpPr>
          <p:spPr>
            <a:xfrm>
              <a:off x="9751278" y="6742836"/>
              <a:ext cx="1763787" cy="246221"/>
            </a:xfrm>
            <a:prstGeom prst="rect">
              <a:avLst/>
            </a:prstGeom>
            <a:noFill/>
          </p:spPr>
          <p:txBody>
            <a:bodyPr wrap="square" lIns="90000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(Pound, 2005)</a:t>
              </a:r>
            </a:p>
          </p:txBody>
        </p:sp>
      </p:grpSp>
      <p:grpSp>
        <p:nvGrpSpPr>
          <p:cNvPr id="1043" name="Group 1042">
            <a:extLst>
              <a:ext uri="{FF2B5EF4-FFF2-40B4-BE49-F238E27FC236}">
                <a16:creationId xmlns:a16="http://schemas.microsoft.com/office/drawing/2014/main" id="{0E317638-A592-2A4A-A67A-C0D0F335158B}"/>
              </a:ext>
            </a:extLst>
          </p:cNvPr>
          <p:cNvGrpSpPr/>
          <p:nvPr/>
        </p:nvGrpSpPr>
        <p:grpSpPr>
          <a:xfrm>
            <a:off x="4073387" y="2695688"/>
            <a:ext cx="2926049" cy="1848464"/>
            <a:chOff x="3950818" y="2259645"/>
            <a:chExt cx="2508886" cy="1807123"/>
          </a:xfrm>
        </p:grpSpPr>
        <p:pic>
          <p:nvPicPr>
            <p:cNvPr id="1041" name="Picture 8">
              <a:extLst>
                <a:ext uri="{FF2B5EF4-FFF2-40B4-BE49-F238E27FC236}">
                  <a16:creationId xmlns:a16="http://schemas.microsoft.com/office/drawing/2014/main" id="{F3D273FE-EBD0-3144-89DC-F56FE479948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duotone>
                <a:prstClr val="black"/>
                <a:schemeClr val="accent5">
                  <a:lumMod val="20000"/>
                  <a:lumOff val="8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50207" y="2259645"/>
              <a:ext cx="2409497" cy="1807123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2700" cap="sq">
              <a:solidFill>
                <a:schemeClr val="tx1"/>
              </a:solidFill>
              <a:miter lim="800000"/>
            </a:ln>
            <a:effectLst>
              <a:outerShdw blurRad="65000" dist="50800" dir="12900000" kx="195000" ky="145000" algn="tl" rotWithShape="0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360000"/>
              </a:camera>
              <a:lightRig rig="twoPt" dir="t">
                <a:rot lat="0" lon="0" rev="7200000"/>
              </a:lightRig>
            </a:scene3d>
            <a:sp3d contourW="12700">
              <a:bevelT w="25400" h="19050"/>
              <a:contourClr>
                <a:srgbClr val="969696"/>
              </a:contourClr>
            </a:sp3d>
          </p:spPr>
        </p:pic>
        <p:sp>
          <p:nvSpPr>
            <p:cNvPr id="1042" name="TextBox 1041">
              <a:extLst>
                <a:ext uri="{FF2B5EF4-FFF2-40B4-BE49-F238E27FC236}">
                  <a16:creationId xmlns:a16="http://schemas.microsoft.com/office/drawing/2014/main" id="{00286D37-ED71-EB49-BA78-69C635C67C6E}"/>
                </a:ext>
              </a:extLst>
            </p:cNvPr>
            <p:cNvSpPr txBox="1"/>
            <p:nvPr/>
          </p:nvSpPr>
          <p:spPr>
            <a:xfrm rot="21259064">
              <a:off x="3950818" y="2285787"/>
              <a:ext cx="1873732" cy="246222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(Webster, 2011)</a:t>
              </a:r>
            </a:p>
          </p:txBody>
        </p:sp>
      </p:grpSp>
      <p:grpSp>
        <p:nvGrpSpPr>
          <p:cNvPr id="1048" name="Group 1047">
            <a:extLst>
              <a:ext uri="{FF2B5EF4-FFF2-40B4-BE49-F238E27FC236}">
                <a16:creationId xmlns:a16="http://schemas.microsoft.com/office/drawing/2014/main" id="{6743C04C-6B24-0947-BF3A-CFF000C5280C}"/>
              </a:ext>
            </a:extLst>
          </p:cNvPr>
          <p:cNvGrpSpPr/>
          <p:nvPr/>
        </p:nvGrpSpPr>
        <p:grpSpPr>
          <a:xfrm>
            <a:off x="2297824" y="1066253"/>
            <a:ext cx="1888176" cy="1352550"/>
            <a:chOff x="2339513" y="1179439"/>
            <a:chExt cx="1888176" cy="1352550"/>
          </a:xfrm>
        </p:grpSpPr>
        <p:pic>
          <p:nvPicPr>
            <p:cNvPr id="1045" name="Picture 10">
              <a:extLst>
                <a:ext uri="{FF2B5EF4-FFF2-40B4-BE49-F238E27FC236}">
                  <a16:creationId xmlns:a16="http://schemas.microsoft.com/office/drawing/2014/main" id="{6D89B2B4-6858-DE4B-B85C-59DEAAEB877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860108">
              <a:off x="2567445" y="1179439"/>
              <a:ext cx="1130300" cy="135255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2700" cap="sq">
              <a:solidFill>
                <a:schemeClr val="tx1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046" name="TextBox 1045">
              <a:extLst>
                <a:ext uri="{FF2B5EF4-FFF2-40B4-BE49-F238E27FC236}">
                  <a16:creationId xmlns:a16="http://schemas.microsoft.com/office/drawing/2014/main" id="{88C7E02B-2F5F-C24D-9EE5-1003CD86E131}"/>
                </a:ext>
              </a:extLst>
            </p:cNvPr>
            <p:cNvSpPr txBox="1"/>
            <p:nvPr/>
          </p:nvSpPr>
          <p:spPr>
            <a:xfrm rot="20812828">
              <a:off x="2339513" y="2271816"/>
              <a:ext cx="1888176" cy="246221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(The Skinner Approach)</a:t>
              </a:r>
            </a:p>
          </p:txBody>
        </p:sp>
      </p:grpSp>
      <p:cxnSp>
        <p:nvCxnSpPr>
          <p:cNvPr id="1054" name="Elbow Connector 1053">
            <a:extLst>
              <a:ext uri="{FF2B5EF4-FFF2-40B4-BE49-F238E27FC236}">
                <a16:creationId xmlns:a16="http://schemas.microsoft.com/office/drawing/2014/main" id="{4FBD214D-AF60-4944-9F35-6ED5335CDCF8}"/>
              </a:ext>
            </a:extLst>
          </p:cNvPr>
          <p:cNvCxnSpPr>
            <a:cxnSpLocks/>
          </p:cNvCxnSpPr>
          <p:nvPr/>
        </p:nvCxnSpPr>
        <p:spPr>
          <a:xfrm rot="10800000" flipV="1">
            <a:off x="3283601" y="545012"/>
            <a:ext cx="859244" cy="120464"/>
          </a:xfrm>
          <a:prstGeom prst="bentConnector3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38" name="TextBox 1037">
            <a:extLst>
              <a:ext uri="{FF2B5EF4-FFF2-40B4-BE49-F238E27FC236}">
                <a16:creationId xmlns:a16="http://schemas.microsoft.com/office/drawing/2014/main" id="{AA23015F-1A8C-5047-BA06-6BD22EB65BE4}"/>
              </a:ext>
            </a:extLst>
          </p:cNvPr>
          <p:cNvSpPr txBox="1"/>
          <p:nvPr/>
        </p:nvSpPr>
        <p:spPr>
          <a:xfrm rot="21280389">
            <a:off x="431206" y="2612118"/>
            <a:ext cx="3246711" cy="3970318"/>
          </a:xfrm>
          <a:custGeom>
            <a:avLst/>
            <a:gdLst>
              <a:gd name="connsiteX0" fmla="*/ 0 w 3246711"/>
              <a:gd name="connsiteY0" fmla="*/ 0 h 3970318"/>
              <a:gd name="connsiteX1" fmla="*/ 3246711 w 3246711"/>
              <a:gd name="connsiteY1" fmla="*/ 0 h 3970318"/>
              <a:gd name="connsiteX2" fmla="*/ 3246711 w 3246711"/>
              <a:gd name="connsiteY2" fmla="*/ 3970318 h 3970318"/>
              <a:gd name="connsiteX3" fmla="*/ 0 w 3246711"/>
              <a:gd name="connsiteY3" fmla="*/ 3970318 h 3970318"/>
              <a:gd name="connsiteX4" fmla="*/ 0 w 3246711"/>
              <a:gd name="connsiteY4" fmla="*/ 0 h 3970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46711" h="3970318" fill="none" extrusionOk="0">
                <a:moveTo>
                  <a:pt x="0" y="0"/>
                </a:moveTo>
                <a:cubicBezTo>
                  <a:pt x="878982" y="90786"/>
                  <a:pt x="2090036" y="58976"/>
                  <a:pt x="3246711" y="0"/>
                </a:cubicBezTo>
                <a:cubicBezTo>
                  <a:pt x="3322009" y="1206502"/>
                  <a:pt x="3328324" y="3033567"/>
                  <a:pt x="3246711" y="3970318"/>
                </a:cubicBezTo>
                <a:cubicBezTo>
                  <a:pt x="2351454" y="4103822"/>
                  <a:pt x="601416" y="3891723"/>
                  <a:pt x="0" y="3970318"/>
                </a:cubicBezTo>
                <a:cubicBezTo>
                  <a:pt x="101088" y="3138833"/>
                  <a:pt x="79486" y="637811"/>
                  <a:pt x="0" y="0"/>
                </a:cubicBezTo>
                <a:close/>
              </a:path>
              <a:path w="3246711" h="3970318" stroke="0" extrusionOk="0">
                <a:moveTo>
                  <a:pt x="0" y="0"/>
                </a:moveTo>
                <a:cubicBezTo>
                  <a:pt x="1477795" y="100833"/>
                  <a:pt x="2422788" y="42884"/>
                  <a:pt x="3246711" y="0"/>
                </a:cubicBezTo>
                <a:cubicBezTo>
                  <a:pt x="3154735" y="1347110"/>
                  <a:pt x="3184609" y="2443221"/>
                  <a:pt x="3246711" y="3970318"/>
                </a:cubicBezTo>
                <a:cubicBezTo>
                  <a:pt x="1981321" y="3829980"/>
                  <a:pt x="893299" y="3832093"/>
                  <a:pt x="0" y="3970318"/>
                </a:cubicBezTo>
                <a:cubicBezTo>
                  <a:pt x="160125" y="3337455"/>
                  <a:pt x="21534" y="1909708"/>
                  <a:pt x="0" y="0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944516960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Considered by many to be the father of operant conditioning. </a:t>
            </a:r>
          </a:p>
          <a:p>
            <a:pPr algn="just"/>
            <a:r>
              <a:rPr lang="en-US" dirty="0"/>
              <a:t>Skinner used rats and pigeons in his experiments.  He believed behaviorism to only be concerned with what can be controlled.  He placed a rat or pigeon in the box and when they pressed the lever food or water would be dispensed This was a </a:t>
            </a:r>
            <a:r>
              <a:rPr lang="en-US" b="1" dirty="0"/>
              <a:t>positive reinforcement </a:t>
            </a:r>
            <a:r>
              <a:rPr lang="en-US" dirty="0"/>
              <a:t>of their action with the introduction of an electric grid, he introduced </a:t>
            </a:r>
            <a:r>
              <a:rPr lang="en-US" b="1" dirty="0"/>
              <a:t>negative reinforcements</a:t>
            </a:r>
            <a:r>
              <a:rPr lang="en-US" dirty="0"/>
              <a:t>. 	    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(Bates, 2019)</a:t>
            </a:r>
            <a:endParaRPr lang="en-US" dirty="0"/>
          </a:p>
        </p:txBody>
      </p:sp>
      <p:grpSp>
        <p:nvGrpSpPr>
          <p:cNvPr id="1031" name="Group 1030">
            <a:extLst>
              <a:ext uri="{FF2B5EF4-FFF2-40B4-BE49-F238E27FC236}">
                <a16:creationId xmlns:a16="http://schemas.microsoft.com/office/drawing/2014/main" id="{FF59446D-B14E-F947-917A-196940C2F1BE}"/>
              </a:ext>
            </a:extLst>
          </p:cNvPr>
          <p:cNvGrpSpPr/>
          <p:nvPr/>
        </p:nvGrpSpPr>
        <p:grpSpPr>
          <a:xfrm rot="291039">
            <a:off x="7914261" y="3862600"/>
            <a:ext cx="3890360" cy="1558112"/>
            <a:chOff x="7975711" y="3820827"/>
            <a:chExt cx="3890360" cy="1558112"/>
          </a:xfrm>
        </p:grpSpPr>
        <p:sp>
          <p:nvSpPr>
            <p:cNvPr id="1030" name="Rectangle 1029">
              <a:extLst>
                <a:ext uri="{FF2B5EF4-FFF2-40B4-BE49-F238E27FC236}">
                  <a16:creationId xmlns:a16="http://schemas.microsoft.com/office/drawing/2014/main" id="{2AA82E59-A9CC-344F-BCBD-E2C9487FF67D}"/>
                </a:ext>
              </a:extLst>
            </p:cNvPr>
            <p:cNvSpPr/>
            <p:nvPr/>
          </p:nvSpPr>
          <p:spPr>
            <a:xfrm rot="200734">
              <a:off x="10482371" y="5132718"/>
              <a:ext cx="1061508" cy="24622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(Pound,. 2005)</a:t>
              </a:r>
            </a:p>
          </p:txBody>
        </p:sp>
        <p:sp>
          <p:nvSpPr>
            <p:cNvPr id="1027" name="TextBox 1026">
              <a:extLst>
                <a:ext uri="{FF2B5EF4-FFF2-40B4-BE49-F238E27FC236}">
                  <a16:creationId xmlns:a16="http://schemas.microsoft.com/office/drawing/2014/main" id="{6FE24170-DB3C-604C-8C82-11D3B0D07358}"/>
                </a:ext>
              </a:extLst>
            </p:cNvPr>
            <p:cNvSpPr txBox="1"/>
            <p:nvPr/>
          </p:nvSpPr>
          <p:spPr>
            <a:xfrm rot="298666">
              <a:off x="7975711" y="3820827"/>
              <a:ext cx="3890360" cy="1200329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  <a:effectLst>
              <a:softEdge rad="12700"/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artDeco"/>
            </a:sp3d>
          </p:spPr>
          <p:txBody>
            <a:bodyPr wrap="none" rtlCol="0">
              <a:spAutoFit/>
            </a:bodyPr>
            <a:lstStyle/>
            <a:p>
              <a:r>
                <a:rPr lang="en-US" dirty="0"/>
                <a:t>Then came American Edward Thorndike </a:t>
              </a:r>
            </a:p>
            <a:p>
              <a:r>
                <a:rPr lang="en-US" dirty="0"/>
                <a:t>(1874-1949) who claimed any behavior</a:t>
              </a:r>
            </a:p>
            <a:p>
              <a:r>
                <a:rPr lang="en-US" dirty="0"/>
                <a:t> that has a positive consequence will be </a:t>
              </a:r>
            </a:p>
            <a:p>
              <a:r>
                <a:rPr lang="en-US" dirty="0"/>
                <a:t>repeated. He called this </a:t>
              </a:r>
              <a:r>
                <a:rPr lang="en-US" b="1" dirty="0"/>
                <a:t>law of effect.</a:t>
              </a:r>
            </a:p>
          </p:txBody>
        </p:sp>
      </p:grpSp>
      <p:sp>
        <p:nvSpPr>
          <p:cNvPr id="1032" name="Right Arrow 1031">
            <a:extLst>
              <a:ext uri="{FF2B5EF4-FFF2-40B4-BE49-F238E27FC236}">
                <a16:creationId xmlns:a16="http://schemas.microsoft.com/office/drawing/2014/main" id="{B2532A00-DF6C-5349-B256-6E49CF847F01}"/>
              </a:ext>
            </a:extLst>
          </p:cNvPr>
          <p:cNvSpPr/>
          <p:nvPr/>
        </p:nvSpPr>
        <p:spPr>
          <a:xfrm rot="6668648">
            <a:off x="8898452" y="3140794"/>
            <a:ext cx="610811" cy="576412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782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964D33-B0F0-1046-A280-255121862B06}"/>
              </a:ext>
            </a:extLst>
          </p:cNvPr>
          <p:cNvSpPr txBox="1"/>
          <p:nvPr/>
        </p:nvSpPr>
        <p:spPr>
          <a:xfrm>
            <a:off x="3632838" y="-4637"/>
            <a:ext cx="42723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Algerian" pitchFamily="82" charset="77"/>
              </a:rPr>
              <a:t>Skinner </a:t>
            </a:r>
          </a:p>
          <a:p>
            <a:pPr algn="ctr"/>
            <a:r>
              <a:rPr lang="en-US" sz="3600" dirty="0">
                <a:latin typeface="Algerian" pitchFamily="82" charset="77"/>
              </a:rPr>
              <a:t>In the classroom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C2C2A76-847A-4649-9C21-C7E44B3B8B09}"/>
              </a:ext>
            </a:extLst>
          </p:cNvPr>
          <p:cNvGrpSpPr/>
          <p:nvPr/>
        </p:nvGrpSpPr>
        <p:grpSpPr>
          <a:xfrm>
            <a:off x="7872993" y="240859"/>
            <a:ext cx="4047083" cy="2196001"/>
            <a:chOff x="7872993" y="240859"/>
            <a:chExt cx="4047083" cy="2196001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D7C6C58-9F1D-5D4D-AE8D-A9076102C4CF}"/>
                </a:ext>
              </a:extLst>
            </p:cNvPr>
            <p:cNvGrpSpPr/>
            <p:nvPr/>
          </p:nvGrpSpPr>
          <p:grpSpPr>
            <a:xfrm rot="949343">
              <a:off x="8143307" y="240859"/>
              <a:ext cx="3776769" cy="2196001"/>
              <a:chOff x="8083015" y="576303"/>
              <a:chExt cx="3776769" cy="2196001"/>
            </a:xfrm>
          </p:grpSpPr>
          <p:pic>
            <p:nvPicPr>
              <p:cNvPr id="4" name="Picture 2">
                <a:extLst>
                  <a:ext uri="{FF2B5EF4-FFF2-40B4-BE49-F238E27FC236}">
                    <a16:creationId xmlns:a16="http://schemas.microsoft.com/office/drawing/2014/main" id="{89072335-CEAE-7943-BB9A-0F74467016EE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327" t="15954" r="15651" b="9290"/>
              <a:stretch/>
            </p:blipFill>
            <p:spPr bwMode="auto">
              <a:xfrm rot="21410781">
                <a:off x="8083015" y="1042199"/>
                <a:ext cx="1422784" cy="1730105"/>
              </a:xfrm>
              <a:prstGeom prst="roundRect">
                <a:avLst>
                  <a:gd name="adj" fmla="val 4167"/>
                </a:avLst>
              </a:prstGeom>
              <a:solidFill>
                <a:srgbClr val="FFFFFF"/>
              </a:solidFill>
              <a:ln w="76200" cap="sq">
                <a:solidFill>
                  <a:srgbClr val="292929"/>
                </a:solidFill>
                <a:miter lim="800000"/>
              </a:ln>
              <a:effectLst>
                <a:reflection blurRad="12700" stA="28000" endPos="28000" dist="5000" dir="5400000" sy="-100000" algn="bl" rotWithShape="0"/>
              </a:effectLst>
              <a:scene3d>
                <a:camera prst="orthographicFront"/>
                <a:lightRig rig="threePt" dir="t">
                  <a:rot lat="0" lon="0" rev="2700000"/>
                </a:lightRig>
              </a:scene3d>
              <a:sp3d>
                <a:bevelT h="38100"/>
                <a:contourClr>
                  <a:srgbClr val="C0C0C0"/>
                </a:contourClr>
              </a:sp3d>
            </p:spPr>
          </p:pic>
          <p:sp>
            <p:nvSpPr>
              <p:cNvPr id="5" name="Bent Up Arrow 4">
                <a:extLst>
                  <a:ext uri="{FF2B5EF4-FFF2-40B4-BE49-F238E27FC236}">
                    <a16:creationId xmlns:a16="http://schemas.microsoft.com/office/drawing/2014/main" id="{7C00A8F4-C0D3-F041-8B97-4BA9B71D75ED}"/>
                  </a:ext>
                </a:extLst>
              </p:cNvPr>
              <p:cNvSpPr/>
              <p:nvPr/>
            </p:nvSpPr>
            <p:spPr>
              <a:xfrm rot="5400000" flipV="1">
                <a:off x="9595561" y="2243804"/>
                <a:ext cx="582896" cy="372830"/>
              </a:xfrm>
              <a:prstGeom prst="bentUp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D28B510-C1BC-6349-AEB6-811330B05F2A}"/>
                  </a:ext>
                </a:extLst>
              </p:cNvPr>
              <p:cNvSpPr txBox="1"/>
              <p:nvPr/>
            </p:nvSpPr>
            <p:spPr>
              <a:xfrm>
                <a:off x="9691768" y="576303"/>
                <a:ext cx="2168016" cy="1538883"/>
              </a:xfrm>
              <a:custGeom>
                <a:avLst/>
                <a:gdLst>
                  <a:gd name="connsiteX0" fmla="*/ 0 w 2168016"/>
                  <a:gd name="connsiteY0" fmla="*/ 0 h 1538883"/>
                  <a:gd name="connsiteX1" fmla="*/ 476964 w 2168016"/>
                  <a:gd name="connsiteY1" fmla="*/ 0 h 1538883"/>
                  <a:gd name="connsiteX2" fmla="*/ 975607 w 2168016"/>
                  <a:gd name="connsiteY2" fmla="*/ 0 h 1538883"/>
                  <a:gd name="connsiteX3" fmla="*/ 1560972 w 2168016"/>
                  <a:gd name="connsiteY3" fmla="*/ 0 h 1538883"/>
                  <a:gd name="connsiteX4" fmla="*/ 2168016 w 2168016"/>
                  <a:gd name="connsiteY4" fmla="*/ 0 h 1538883"/>
                  <a:gd name="connsiteX5" fmla="*/ 2168016 w 2168016"/>
                  <a:gd name="connsiteY5" fmla="*/ 528350 h 1538883"/>
                  <a:gd name="connsiteX6" fmla="*/ 2168016 w 2168016"/>
                  <a:gd name="connsiteY6" fmla="*/ 1056700 h 1538883"/>
                  <a:gd name="connsiteX7" fmla="*/ 2168016 w 2168016"/>
                  <a:gd name="connsiteY7" fmla="*/ 1538883 h 1538883"/>
                  <a:gd name="connsiteX8" fmla="*/ 1691052 w 2168016"/>
                  <a:gd name="connsiteY8" fmla="*/ 1538883 h 1538883"/>
                  <a:gd name="connsiteX9" fmla="*/ 1149048 w 2168016"/>
                  <a:gd name="connsiteY9" fmla="*/ 1538883 h 1538883"/>
                  <a:gd name="connsiteX10" fmla="*/ 607044 w 2168016"/>
                  <a:gd name="connsiteY10" fmla="*/ 1538883 h 1538883"/>
                  <a:gd name="connsiteX11" fmla="*/ 0 w 2168016"/>
                  <a:gd name="connsiteY11" fmla="*/ 1538883 h 1538883"/>
                  <a:gd name="connsiteX12" fmla="*/ 0 w 2168016"/>
                  <a:gd name="connsiteY12" fmla="*/ 1025922 h 1538883"/>
                  <a:gd name="connsiteX13" fmla="*/ 0 w 2168016"/>
                  <a:gd name="connsiteY13" fmla="*/ 482183 h 1538883"/>
                  <a:gd name="connsiteX14" fmla="*/ 0 w 2168016"/>
                  <a:gd name="connsiteY14" fmla="*/ 0 h 15388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168016" h="1538883" fill="none" extrusionOk="0">
                    <a:moveTo>
                      <a:pt x="0" y="0"/>
                    </a:moveTo>
                    <a:cubicBezTo>
                      <a:pt x="233982" y="-16714"/>
                      <a:pt x="257954" y="12265"/>
                      <a:pt x="476964" y="0"/>
                    </a:cubicBezTo>
                    <a:cubicBezTo>
                      <a:pt x="695974" y="-12265"/>
                      <a:pt x="843414" y="3795"/>
                      <a:pt x="975607" y="0"/>
                    </a:cubicBezTo>
                    <a:cubicBezTo>
                      <a:pt x="1107800" y="-3795"/>
                      <a:pt x="1315398" y="40869"/>
                      <a:pt x="1560972" y="0"/>
                    </a:cubicBezTo>
                    <a:cubicBezTo>
                      <a:pt x="1806547" y="-40869"/>
                      <a:pt x="1995937" y="44426"/>
                      <a:pt x="2168016" y="0"/>
                    </a:cubicBezTo>
                    <a:cubicBezTo>
                      <a:pt x="2217605" y="208083"/>
                      <a:pt x="2157166" y="354260"/>
                      <a:pt x="2168016" y="528350"/>
                    </a:cubicBezTo>
                    <a:cubicBezTo>
                      <a:pt x="2178866" y="702440"/>
                      <a:pt x="2159025" y="815536"/>
                      <a:pt x="2168016" y="1056700"/>
                    </a:cubicBezTo>
                    <a:cubicBezTo>
                      <a:pt x="2177007" y="1297864"/>
                      <a:pt x="2129582" y="1378416"/>
                      <a:pt x="2168016" y="1538883"/>
                    </a:cubicBezTo>
                    <a:cubicBezTo>
                      <a:pt x="1941385" y="1585752"/>
                      <a:pt x="1901639" y="1503245"/>
                      <a:pt x="1691052" y="1538883"/>
                    </a:cubicBezTo>
                    <a:cubicBezTo>
                      <a:pt x="1480465" y="1574521"/>
                      <a:pt x="1394782" y="1485506"/>
                      <a:pt x="1149048" y="1538883"/>
                    </a:cubicBezTo>
                    <a:cubicBezTo>
                      <a:pt x="903314" y="1592260"/>
                      <a:pt x="771114" y="1477698"/>
                      <a:pt x="607044" y="1538883"/>
                    </a:cubicBezTo>
                    <a:cubicBezTo>
                      <a:pt x="442974" y="1600068"/>
                      <a:pt x="219681" y="1528761"/>
                      <a:pt x="0" y="1538883"/>
                    </a:cubicBezTo>
                    <a:cubicBezTo>
                      <a:pt x="-37125" y="1292594"/>
                      <a:pt x="32066" y="1211291"/>
                      <a:pt x="0" y="1025922"/>
                    </a:cubicBezTo>
                    <a:cubicBezTo>
                      <a:pt x="-32066" y="840553"/>
                      <a:pt x="59490" y="650011"/>
                      <a:pt x="0" y="482183"/>
                    </a:cubicBezTo>
                    <a:cubicBezTo>
                      <a:pt x="-59490" y="314355"/>
                      <a:pt x="31001" y="109034"/>
                      <a:pt x="0" y="0"/>
                    </a:cubicBezTo>
                    <a:close/>
                  </a:path>
                  <a:path w="2168016" h="1538883" stroke="0" extrusionOk="0">
                    <a:moveTo>
                      <a:pt x="0" y="0"/>
                    </a:moveTo>
                    <a:cubicBezTo>
                      <a:pt x="230767" y="-43340"/>
                      <a:pt x="357618" y="28905"/>
                      <a:pt x="542004" y="0"/>
                    </a:cubicBezTo>
                    <a:cubicBezTo>
                      <a:pt x="726390" y="-28905"/>
                      <a:pt x="873070" y="23805"/>
                      <a:pt x="1040648" y="0"/>
                    </a:cubicBezTo>
                    <a:cubicBezTo>
                      <a:pt x="1208226" y="-23805"/>
                      <a:pt x="1347790" y="14259"/>
                      <a:pt x="1560972" y="0"/>
                    </a:cubicBezTo>
                    <a:cubicBezTo>
                      <a:pt x="1774154" y="-14259"/>
                      <a:pt x="1979055" y="7848"/>
                      <a:pt x="2168016" y="0"/>
                    </a:cubicBezTo>
                    <a:cubicBezTo>
                      <a:pt x="2176174" y="138841"/>
                      <a:pt x="2164765" y="320945"/>
                      <a:pt x="2168016" y="512961"/>
                    </a:cubicBezTo>
                    <a:cubicBezTo>
                      <a:pt x="2171267" y="704977"/>
                      <a:pt x="2148840" y="807035"/>
                      <a:pt x="2168016" y="995144"/>
                    </a:cubicBezTo>
                    <a:cubicBezTo>
                      <a:pt x="2187192" y="1183253"/>
                      <a:pt x="2118859" y="1340639"/>
                      <a:pt x="2168016" y="1538883"/>
                    </a:cubicBezTo>
                    <a:cubicBezTo>
                      <a:pt x="1986908" y="1541525"/>
                      <a:pt x="1840651" y="1512100"/>
                      <a:pt x="1647692" y="1538883"/>
                    </a:cubicBezTo>
                    <a:cubicBezTo>
                      <a:pt x="1454733" y="1565666"/>
                      <a:pt x="1332844" y="1518432"/>
                      <a:pt x="1170729" y="1538883"/>
                    </a:cubicBezTo>
                    <a:cubicBezTo>
                      <a:pt x="1008614" y="1559334"/>
                      <a:pt x="917344" y="1480510"/>
                      <a:pt x="672085" y="1538883"/>
                    </a:cubicBezTo>
                    <a:cubicBezTo>
                      <a:pt x="426826" y="1597256"/>
                      <a:pt x="270961" y="1506505"/>
                      <a:pt x="0" y="1538883"/>
                    </a:cubicBezTo>
                    <a:cubicBezTo>
                      <a:pt x="-38065" y="1323294"/>
                      <a:pt x="44474" y="1149323"/>
                      <a:pt x="0" y="995144"/>
                    </a:cubicBezTo>
                    <a:cubicBezTo>
                      <a:pt x="-44474" y="840965"/>
                      <a:pt x="46806" y="695758"/>
                      <a:pt x="0" y="528350"/>
                    </a:cubicBezTo>
                    <a:cubicBezTo>
                      <a:pt x="-46806" y="360942"/>
                      <a:pt x="53639" y="120580"/>
                      <a:pt x="0" y="0"/>
                    </a:cubicBezTo>
                    <a:close/>
                  </a:path>
                </a:pathLst>
              </a:custGeom>
              <a:solidFill>
                <a:srgbClr val="5EE0F0"/>
              </a:solidFill>
              <a:ln>
                <a:solidFill>
                  <a:schemeClr val="tx1"/>
                </a:solidFill>
                <a:extLst>
                  <a:ext uri="{C807C97D-BFC1-408E-A445-0C87EB9F89A2}">
                    <ask:lineSketchStyleProps xmlns:ask="http://schemas.microsoft.com/office/drawing/2018/sketchyshapes" sd="475031203">
                      <a:prstGeom prst="rect">
                        <a:avLst/>
                      </a:prstGeom>
                      <ask:type>
                        <ask:lineSketchScribble/>
                      </ask:type>
                    </ask:lineSketchStyleProps>
                  </a:ext>
                </a:extLst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WWW, EBI &amp; Next Step</a:t>
                </a:r>
              </a:p>
              <a:p>
                <a:r>
                  <a:rPr lang="en-US" sz="1200" dirty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(Now Try This) </a:t>
                </a:r>
              </a:p>
              <a:p>
                <a:r>
                  <a:rPr lang="en-US" sz="14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are ways for both teacher and peers to assess pupils work and give constructive feed back and praise for work</a:t>
                </a:r>
                <a:r>
                  <a:rPr lang="en-US" sz="1200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</p:txBody>
          </p:sp>
        </p:grp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6C72BB9-B5E1-6945-B06A-A94FA687538E}"/>
                </a:ext>
              </a:extLst>
            </p:cNvPr>
            <p:cNvSpPr txBox="1"/>
            <p:nvPr/>
          </p:nvSpPr>
          <p:spPr>
            <a:xfrm rot="713457">
              <a:off x="7872993" y="2154807"/>
              <a:ext cx="2236763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(PTS, 2020)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9F6F4581-44A7-8849-B4F5-E068234F2CA0}"/>
              </a:ext>
            </a:extLst>
          </p:cNvPr>
          <p:cNvSpPr txBox="1"/>
          <p:nvPr/>
        </p:nvSpPr>
        <p:spPr>
          <a:xfrm rot="21064454">
            <a:off x="237374" y="2376630"/>
            <a:ext cx="4057521" cy="1754326"/>
          </a:xfrm>
          <a:custGeom>
            <a:avLst/>
            <a:gdLst>
              <a:gd name="connsiteX0" fmla="*/ 0 w 4057521"/>
              <a:gd name="connsiteY0" fmla="*/ 0 h 1754326"/>
              <a:gd name="connsiteX1" fmla="*/ 757404 w 4057521"/>
              <a:gd name="connsiteY1" fmla="*/ 0 h 1754326"/>
              <a:gd name="connsiteX2" fmla="*/ 1474233 w 4057521"/>
              <a:gd name="connsiteY2" fmla="*/ 0 h 1754326"/>
              <a:gd name="connsiteX3" fmla="*/ 2191061 w 4057521"/>
              <a:gd name="connsiteY3" fmla="*/ 0 h 1754326"/>
              <a:gd name="connsiteX4" fmla="*/ 2948465 w 4057521"/>
              <a:gd name="connsiteY4" fmla="*/ 0 h 1754326"/>
              <a:gd name="connsiteX5" fmla="*/ 4057521 w 4057521"/>
              <a:gd name="connsiteY5" fmla="*/ 0 h 1754326"/>
              <a:gd name="connsiteX6" fmla="*/ 4057521 w 4057521"/>
              <a:gd name="connsiteY6" fmla="*/ 602319 h 1754326"/>
              <a:gd name="connsiteX7" fmla="*/ 4057521 w 4057521"/>
              <a:gd name="connsiteY7" fmla="*/ 1204637 h 1754326"/>
              <a:gd name="connsiteX8" fmla="*/ 4057521 w 4057521"/>
              <a:gd name="connsiteY8" fmla="*/ 1754326 h 1754326"/>
              <a:gd name="connsiteX9" fmla="*/ 3462418 w 4057521"/>
              <a:gd name="connsiteY9" fmla="*/ 1754326 h 1754326"/>
              <a:gd name="connsiteX10" fmla="*/ 2705014 w 4057521"/>
              <a:gd name="connsiteY10" fmla="*/ 1754326 h 1754326"/>
              <a:gd name="connsiteX11" fmla="*/ 2109911 w 4057521"/>
              <a:gd name="connsiteY11" fmla="*/ 1754326 h 1754326"/>
              <a:gd name="connsiteX12" fmla="*/ 1514808 w 4057521"/>
              <a:gd name="connsiteY12" fmla="*/ 1754326 h 1754326"/>
              <a:gd name="connsiteX13" fmla="*/ 960280 w 4057521"/>
              <a:gd name="connsiteY13" fmla="*/ 1754326 h 1754326"/>
              <a:gd name="connsiteX14" fmla="*/ 0 w 4057521"/>
              <a:gd name="connsiteY14" fmla="*/ 1754326 h 1754326"/>
              <a:gd name="connsiteX15" fmla="*/ 0 w 4057521"/>
              <a:gd name="connsiteY15" fmla="*/ 1222180 h 1754326"/>
              <a:gd name="connsiteX16" fmla="*/ 0 w 4057521"/>
              <a:gd name="connsiteY16" fmla="*/ 619862 h 1754326"/>
              <a:gd name="connsiteX17" fmla="*/ 0 w 4057521"/>
              <a:gd name="connsiteY17" fmla="*/ 0 h 1754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057521" h="1754326" fill="none" extrusionOk="0">
                <a:moveTo>
                  <a:pt x="0" y="0"/>
                </a:moveTo>
                <a:cubicBezTo>
                  <a:pt x="247806" y="4167"/>
                  <a:pt x="412610" y="6521"/>
                  <a:pt x="757404" y="0"/>
                </a:cubicBezTo>
                <a:cubicBezTo>
                  <a:pt x="1102198" y="-6521"/>
                  <a:pt x="1223346" y="-10946"/>
                  <a:pt x="1474233" y="0"/>
                </a:cubicBezTo>
                <a:cubicBezTo>
                  <a:pt x="1725120" y="10946"/>
                  <a:pt x="1990387" y="-11446"/>
                  <a:pt x="2191061" y="0"/>
                </a:cubicBezTo>
                <a:cubicBezTo>
                  <a:pt x="2391735" y="11446"/>
                  <a:pt x="2716000" y="28483"/>
                  <a:pt x="2948465" y="0"/>
                </a:cubicBezTo>
                <a:cubicBezTo>
                  <a:pt x="3180930" y="-28483"/>
                  <a:pt x="3776646" y="-32043"/>
                  <a:pt x="4057521" y="0"/>
                </a:cubicBezTo>
                <a:cubicBezTo>
                  <a:pt x="4033191" y="136473"/>
                  <a:pt x="4046721" y="444211"/>
                  <a:pt x="4057521" y="602319"/>
                </a:cubicBezTo>
                <a:cubicBezTo>
                  <a:pt x="4068321" y="760427"/>
                  <a:pt x="4080122" y="921339"/>
                  <a:pt x="4057521" y="1204637"/>
                </a:cubicBezTo>
                <a:cubicBezTo>
                  <a:pt x="4034920" y="1487935"/>
                  <a:pt x="4048341" y="1640621"/>
                  <a:pt x="4057521" y="1754326"/>
                </a:cubicBezTo>
                <a:cubicBezTo>
                  <a:pt x="3881335" y="1738748"/>
                  <a:pt x="3694068" y="1742877"/>
                  <a:pt x="3462418" y="1754326"/>
                </a:cubicBezTo>
                <a:cubicBezTo>
                  <a:pt x="3230768" y="1765775"/>
                  <a:pt x="2995439" y="1762368"/>
                  <a:pt x="2705014" y="1754326"/>
                </a:cubicBezTo>
                <a:cubicBezTo>
                  <a:pt x="2414589" y="1746284"/>
                  <a:pt x="2315378" y="1753784"/>
                  <a:pt x="2109911" y="1754326"/>
                </a:cubicBezTo>
                <a:cubicBezTo>
                  <a:pt x="1904444" y="1754868"/>
                  <a:pt x="1710970" y="1744645"/>
                  <a:pt x="1514808" y="1754326"/>
                </a:cubicBezTo>
                <a:cubicBezTo>
                  <a:pt x="1318646" y="1764007"/>
                  <a:pt x="1200186" y="1781414"/>
                  <a:pt x="960280" y="1754326"/>
                </a:cubicBezTo>
                <a:cubicBezTo>
                  <a:pt x="720374" y="1727238"/>
                  <a:pt x="323640" y="1791675"/>
                  <a:pt x="0" y="1754326"/>
                </a:cubicBezTo>
                <a:cubicBezTo>
                  <a:pt x="25886" y="1517260"/>
                  <a:pt x="-17273" y="1424663"/>
                  <a:pt x="0" y="1222180"/>
                </a:cubicBezTo>
                <a:cubicBezTo>
                  <a:pt x="17273" y="1019697"/>
                  <a:pt x="24448" y="860304"/>
                  <a:pt x="0" y="619862"/>
                </a:cubicBezTo>
                <a:cubicBezTo>
                  <a:pt x="-24448" y="379420"/>
                  <a:pt x="29760" y="199371"/>
                  <a:pt x="0" y="0"/>
                </a:cubicBezTo>
                <a:close/>
              </a:path>
              <a:path w="4057521" h="1754326" stroke="0" extrusionOk="0">
                <a:moveTo>
                  <a:pt x="0" y="0"/>
                </a:moveTo>
                <a:cubicBezTo>
                  <a:pt x="264346" y="23473"/>
                  <a:pt x="354339" y="4973"/>
                  <a:pt x="595103" y="0"/>
                </a:cubicBezTo>
                <a:cubicBezTo>
                  <a:pt x="835867" y="-4973"/>
                  <a:pt x="1019599" y="26531"/>
                  <a:pt x="1190206" y="0"/>
                </a:cubicBezTo>
                <a:cubicBezTo>
                  <a:pt x="1360813" y="-26531"/>
                  <a:pt x="1579283" y="-17784"/>
                  <a:pt x="1866460" y="0"/>
                </a:cubicBezTo>
                <a:cubicBezTo>
                  <a:pt x="2153637" y="17784"/>
                  <a:pt x="2234870" y="16196"/>
                  <a:pt x="2502138" y="0"/>
                </a:cubicBezTo>
                <a:cubicBezTo>
                  <a:pt x="2769406" y="-16196"/>
                  <a:pt x="3039107" y="16168"/>
                  <a:pt x="3178391" y="0"/>
                </a:cubicBezTo>
                <a:cubicBezTo>
                  <a:pt x="3317675" y="-16168"/>
                  <a:pt x="3838076" y="-20549"/>
                  <a:pt x="4057521" y="0"/>
                </a:cubicBezTo>
                <a:cubicBezTo>
                  <a:pt x="4079367" y="213063"/>
                  <a:pt x="4057889" y="384599"/>
                  <a:pt x="4057521" y="584775"/>
                </a:cubicBezTo>
                <a:cubicBezTo>
                  <a:pt x="4057153" y="784951"/>
                  <a:pt x="4036145" y="930816"/>
                  <a:pt x="4057521" y="1169551"/>
                </a:cubicBezTo>
                <a:cubicBezTo>
                  <a:pt x="4078897" y="1408286"/>
                  <a:pt x="4056606" y="1588788"/>
                  <a:pt x="4057521" y="1754326"/>
                </a:cubicBezTo>
                <a:cubicBezTo>
                  <a:pt x="3824107" y="1772552"/>
                  <a:pt x="3726810" y="1756821"/>
                  <a:pt x="3421843" y="1754326"/>
                </a:cubicBezTo>
                <a:cubicBezTo>
                  <a:pt x="3116876" y="1751831"/>
                  <a:pt x="3078400" y="1728732"/>
                  <a:pt x="2867315" y="1754326"/>
                </a:cubicBezTo>
                <a:cubicBezTo>
                  <a:pt x="2656230" y="1779920"/>
                  <a:pt x="2388386" y="1787933"/>
                  <a:pt x="2109911" y="1754326"/>
                </a:cubicBezTo>
                <a:cubicBezTo>
                  <a:pt x="1831436" y="1720719"/>
                  <a:pt x="1768667" y="1759292"/>
                  <a:pt x="1514808" y="1754326"/>
                </a:cubicBezTo>
                <a:cubicBezTo>
                  <a:pt x="1260949" y="1749360"/>
                  <a:pt x="1103016" y="1752568"/>
                  <a:pt x="838554" y="1754326"/>
                </a:cubicBezTo>
                <a:cubicBezTo>
                  <a:pt x="574092" y="1756084"/>
                  <a:pt x="368513" y="1744466"/>
                  <a:pt x="0" y="1754326"/>
                </a:cubicBezTo>
                <a:cubicBezTo>
                  <a:pt x="23673" y="1637023"/>
                  <a:pt x="12136" y="1393080"/>
                  <a:pt x="0" y="1222180"/>
                </a:cubicBezTo>
                <a:cubicBezTo>
                  <a:pt x="-12136" y="1051280"/>
                  <a:pt x="-16477" y="806184"/>
                  <a:pt x="0" y="690035"/>
                </a:cubicBezTo>
                <a:cubicBezTo>
                  <a:pt x="16477" y="573887"/>
                  <a:pt x="33408" y="234224"/>
                  <a:pt x="0" y="0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86285693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US" dirty="0"/>
              <a:t>Schools use electronic data bases to keep </a:t>
            </a:r>
          </a:p>
          <a:p>
            <a:r>
              <a:rPr lang="en-US" dirty="0"/>
              <a:t>records of attendance. Sims is the most </a:t>
            </a:r>
          </a:p>
          <a:p>
            <a:r>
              <a:rPr lang="en-US" dirty="0"/>
              <a:t>Common. It is also used to record pupil’s</a:t>
            </a:r>
          </a:p>
          <a:p>
            <a:r>
              <a:rPr lang="en-US" b="1" dirty="0"/>
              <a:t>achievement points, behavior points </a:t>
            </a:r>
          </a:p>
          <a:p>
            <a:r>
              <a:rPr lang="en-US" dirty="0"/>
              <a:t>and </a:t>
            </a:r>
            <a:r>
              <a:rPr lang="en-US" b="1" dirty="0"/>
              <a:t>levels</a:t>
            </a:r>
            <a:r>
              <a:rPr lang="en-US" dirty="0"/>
              <a:t> that may have been </a:t>
            </a:r>
          </a:p>
          <a:p>
            <a:r>
              <a:rPr lang="en-US" dirty="0"/>
              <a:t>Given for both good and poor </a:t>
            </a:r>
            <a:r>
              <a:rPr lang="en-US" dirty="0" err="1"/>
              <a:t>behaviour</a:t>
            </a:r>
            <a:r>
              <a:rPr lang="en-US" dirty="0"/>
              <a:t>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7564AE-AD41-BE46-B4C4-4A85D2BA3CE0}"/>
              </a:ext>
            </a:extLst>
          </p:cNvPr>
          <p:cNvSpPr txBox="1"/>
          <p:nvPr/>
        </p:nvSpPr>
        <p:spPr>
          <a:xfrm rot="20609171">
            <a:off x="114701" y="4254804"/>
            <a:ext cx="2650213" cy="584775"/>
          </a:xfrm>
          <a:custGeom>
            <a:avLst/>
            <a:gdLst>
              <a:gd name="connsiteX0" fmla="*/ 0 w 2650213"/>
              <a:gd name="connsiteY0" fmla="*/ 0 h 584775"/>
              <a:gd name="connsiteX1" fmla="*/ 556545 w 2650213"/>
              <a:gd name="connsiteY1" fmla="*/ 0 h 584775"/>
              <a:gd name="connsiteX2" fmla="*/ 1033583 w 2650213"/>
              <a:gd name="connsiteY2" fmla="*/ 0 h 584775"/>
              <a:gd name="connsiteX3" fmla="*/ 1484119 w 2650213"/>
              <a:gd name="connsiteY3" fmla="*/ 0 h 584775"/>
              <a:gd name="connsiteX4" fmla="*/ 1934655 w 2650213"/>
              <a:gd name="connsiteY4" fmla="*/ 0 h 584775"/>
              <a:gd name="connsiteX5" fmla="*/ 2650213 w 2650213"/>
              <a:gd name="connsiteY5" fmla="*/ 0 h 584775"/>
              <a:gd name="connsiteX6" fmla="*/ 2650213 w 2650213"/>
              <a:gd name="connsiteY6" fmla="*/ 584775 h 584775"/>
              <a:gd name="connsiteX7" fmla="*/ 2173175 w 2650213"/>
              <a:gd name="connsiteY7" fmla="*/ 584775 h 584775"/>
              <a:gd name="connsiteX8" fmla="*/ 1590128 w 2650213"/>
              <a:gd name="connsiteY8" fmla="*/ 584775 h 584775"/>
              <a:gd name="connsiteX9" fmla="*/ 1007081 w 2650213"/>
              <a:gd name="connsiteY9" fmla="*/ 584775 h 584775"/>
              <a:gd name="connsiteX10" fmla="*/ 477038 w 2650213"/>
              <a:gd name="connsiteY10" fmla="*/ 584775 h 584775"/>
              <a:gd name="connsiteX11" fmla="*/ 0 w 2650213"/>
              <a:gd name="connsiteY11" fmla="*/ 584775 h 584775"/>
              <a:gd name="connsiteX12" fmla="*/ 0 w 2650213"/>
              <a:gd name="connsiteY12" fmla="*/ 0 h 58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650213" h="584775" fill="none" extrusionOk="0">
                <a:moveTo>
                  <a:pt x="0" y="0"/>
                </a:moveTo>
                <a:cubicBezTo>
                  <a:pt x="261183" y="-13677"/>
                  <a:pt x="429344" y="631"/>
                  <a:pt x="556545" y="0"/>
                </a:cubicBezTo>
                <a:cubicBezTo>
                  <a:pt x="683746" y="-631"/>
                  <a:pt x="923400" y="46425"/>
                  <a:pt x="1033583" y="0"/>
                </a:cubicBezTo>
                <a:cubicBezTo>
                  <a:pt x="1143766" y="-46425"/>
                  <a:pt x="1319540" y="5329"/>
                  <a:pt x="1484119" y="0"/>
                </a:cubicBezTo>
                <a:cubicBezTo>
                  <a:pt x="1648698" y="-5329"/>
                  <a:pt x="1827477" y="15200"/>
                  <a:pt x="1934655" y="0"/>
                </a:cubicBezTo>
                <a:cubicBezTo>
                  <a:pt x="2041833" y="-15200"/>
                  <a:pt x="2442687" y="82031"/>
                  <a:pt x="2650213" y="0"/>
                </a:cubicBezTo>
                <a:cubicBezTo>
                  <a:pt x="2707179" y="135165"/>
                  <a:pt x="2603940" y="341002"/>
                  <a:pt x="2650213" y="584775"/>
                </a:cubicBezTo>
                <a:cubicBezTo>
                  <a:pt x="2474477" y="602153"/>
                  <a:pt x="2322241" y="528278"/>
                  <a:pt x="2173175" y="584775"/>
                </a:cubicBezTo>
                <a:cubicBezTo>
                  <a:pt x="2024109" y="641272"/>
                  <a:pt x="1757429" y="529622"/>
                  <a:pt x="1590128" y="584775"/>
                </a:cubicBezTo>
                <a:cubicBezTo>
                  <a:pt x="1422827" y="639928"/>
                  <a:pt x="1189909" y="577039"/>
                  <a:pt x="1007081" y="584775"/>
                </a:cubicBezTo>
                <a:cubicBezTo>
                  <a:pt x="824253" y="592511"/>
                  <a:pt x="584327" y="561187"/>
                  <a:pt x="477038" y="584775"/>
                </a:cubicBezTo>
                <a:cubicBezTo>
                  <a:pt x="369749" y="608363"/>
                  <a:pt x="151163" y="551999"/>
                  <a:pt x="0" y="584775"/>
                </a:cubicBezTo>
                <a:cubicBezTo>
                  <a:pt x="-18449" y="308431"/>
                  <a:pt x="63482" y="258545"/>
                  <a:pt x="0" y="0"/>
                </a:cubicBezTo>
                <a:close/>
              </a:path>
              <a:path w="2650213" h="584775" stroke="0" extrusionOk="0">
                <a:moveTo>
                  <a:pt x="0" y="0"/>
                </a:moveTo>
                <a:cubicBezTo>
                  <a:pt x="223594" y="-46099"/>
                  <a:pt x="359861" y="22596"/>
                  <a:pt x="477038" y="0"/>
                </a:cubicBezTo>
                <a:cubicBezTo>
                  <a:pt x="594215" y="-22596"/>
                  <a:pt x="796373" y="46086"/>
                  <a:pt x="1007081" y="0"/>
                </a:cubicBezTo>
                <a:cubicBezTo>
                  <a:pt x="1217789" y="-46086"/>
                  <a:pt x="1365069" y="10713"/>
                  <a:pt x="1510621" y="0"/>
                </a:cubicBezTo>
                <a:cubicBezTo>
                  <a:pt x="1656173" y="-10713"/>
                  <a:pt x="1924152" y="68861"/>
                  <a:pt x="2093668" y="0"/>
                </a:cubicBezTo>
                <a:cubicBezTo>
                  <a:pt x="2263184" y="-68861"/>
                  <a:pt x="2518647" y="32814"/>
                  <a:pt x="2650213" y="0"/>
                </a:cubicBezTo>
                <a:cubicBezTo>
                  <a:pt x="2675064" y="165984"/>
                  <a:pt x="2596223" y="405004"/>
                  <a:pt x="2650213" y="584775"/>
                </a:cubicBezTo>
                <a:cubicBezTo>
                  <a:pt x="2480617" y="645083"/>
                  <a:pt x="2234158" y="540795"/>
                  <a:pt x="2120170" y="584775"/>
                </a:cubicBezTo>
                <a:cubicBezTo>
                  <a:pt x="2006182" y="628755"/>
                  <a:pt x="1857069" y="535774"/>
                  <a:pt x="1669634" y="584775"/>
                </a:cubicBezTo>
                <a:cubicBezTo>
                  <a:pt x="1482199" y="633776"/>
                  <a:pt x="1318854" y="527777"/>
                  <a:pt x="1166094" y="584775"/>
                </a:cubicBezTo>
                <a:cubicBezTo>
                  <a:pt x="1013334" y="641773"/>
                  <a:pt x="789468" y="532328"/>
                  <a:pt x="662553" y="584775"/>
                </a:cubicBezTo>
                <a:cubicBezTo>
                  <a:pt x="535638" y="637222"/>
                  <a:pt x="290509" y="523232"/>
                  <a:pt x="0" y="584775"/>
                </a:cubicBezTo>
                <a:cubicBezTo>
                  <a:pt x="-67862" y="313220"/>
                  <a:pt x="69544" y="214608"/>
                  <a:pt x="0" y="0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913319015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US" sz="1600" b="1" dirty="0"/>
              <a:t>Achievement points </a:t>
            </a:r>
            <a:r>
              <a:rPr lang="en-US" sz="1600" dirty="0"/>
              <a:t>given for</a:t>
            </a:r>
          </a:p>
          <a:p>
            <a:r>
              <a:rPr lang="en-US" sz="1600" dirty="0"/>
              <a:t>good work or conduct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882636-3BF5-A343-B0D4-2E236DB64159}"/>
              </a:ext>
            </a:extLst>
          </p:cNvPr>
          <p:cNvSpPr txBox="1"/>
          <p:nvPr/>
        </p:nvSpPr>
        <p:spPr>
          <a:xfrm rot="21120236">
            <a:off x="1854627" y="4683430"/>
            <a:ext cx="2834430" cy="646331"/>
          </a:xfrm>
          <a:custGeom>
            <a:avLst/>
            <a:gdLst>
              <a:gd name="connsiteX0" fmla="*/ 0 w 2834430"/>
              <a:gd name="connsiteY0" fmla="*/ 0 h 646331"/>
              <a:gd name="connsiteX1" fmla="*/ 623575 w 2834430"/>
              <a:gd name="connsiteY1" fmla="*/ 0 h 646331"/>
              <a:gd name="connsiteX2" fmla="*/ 1105428 w 2834430"/>
              <a:gd name="connsiteY2" fmla="*/ 0 h 646331"/>
              <a:gd name="connsiteX3" fmla="*/ 1672314 w 2834430"/>
              <a:gd name="connsiteY3" fmla="*/ 0 h 646331"/>
              <a:gd name="connsiteX4" fmla="*/ 2239200 w 2834430"/>
              <a:gd name="connsiteY4" fmla="*/ 0 h 646331"/>
              <a:gd name="connsiteX5" fmla="*/ 2834430 w 2834430"/>
              <a:gd name="connsiteY5" fmla="*/ 0 h 646331"/>
              <a:gd name="connsiteX6" fmla="*/ 2834430 w 2834430"/>
              <a:gd name="connsiteY6" fmla="*/ 316702 h 646331"/>
              <a:gd name="connsiteX7" fmla="*/ 2834430 w 2834430"/>
              <a:gd name="connsiteY7" fmla="*/ 646331 h 646331"/>
              <a:gd name="connsiteX8" fmla="*/ 2239200 w 2834430"/>
              <a:gd name="connsiteY8" fmla="*/ 646331 h 646331"/>
              <a:gd name="connsiteX9" fmla="*/ 1757347 w 2834430"/>
              <a:gd name="connsiteY9" fmla="*/ 646331 h 646331"/>
              <a:gd name="connsiteX10" fmla="*/ 1190461 w 2834430"/>
              <a:gd name="connsiteY10" fmla="*/ 646331 h 646331"/>
              <a:gd name="connsiteX11" fmla="*/ 651919 w 2834430"/>
              <a:gd name="connsiteY11" fmla="*/ 646331 h 646331"/>
              <a:gd name="connsiteX12" fmla="*/ 0 w 2834430"/>
              <a:gd name="connsiteY12" fmla="*/ 646331 h 646331"/>
              <a:gd name="connsiteX13" fmla="*/ 0 w 2834430"/>
              <a:gd name="connsiteY13" fmla="*/ 316702 h 646331"/>
              <a:gd name="connsiteX14" fmla="*/ 0 w 2834430"/>
              <a:gd name="connsiteY14" fmla="*/ 0 h 646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834430" h="646331" fill="none" extrusionOk="0">
                <a:moveTo>
                  <a:pt x="0" y="0"/>
                </a:moveTo>
                <a:cubicBezTo>
                  <a:pt x="290752" y="-54851"/>
                  <a:pt x="449616" y="55764"/>
                  <a:pt x="623575" y="0"/>
                </a:cubicBezTo>
                <a:cubicBezTo>
                  <a:pt x="797534" y="-55764"/>
                  <a:pt x="881349" y="41751"/>
                  <a:pt x="1105428" y="0"/>
                </a:cubicBezTo>
                <a:cubicBezTo>
                  <a:pt x="1329507" y="-41751"/>
                  <a:pt x="1402758" y="39228"/>
                  <a:pt x="1672314" y="0"/>
                </a:cubicBezTo>
                <a:cubicBezTo>
                  <a:pt x="1941870" y="-39228"/>
                  <a:pt x="2084514" y="39581"/>
                  <a:pt x="2239200" y="0"/>
                </a:cubicBezTo>
                <a:cubicBezTo>
                  <a:pt x="2393886" y="-39581"/>
                  <a:pt x="2662080" y="33963"/>
                  <a:pt x="2834430" y="0"/>
                </a:cubicBezTo>
                <a:cubicBezTo>
                  <a:pt x="2869605" y="134056"/>
                  <a:pt x="2812319" y="234542"/>
                  <a:pt x="2834430" y="316702"/>
                </a:cubicBezTo>
                <a:cubicBezTo>
                  <a:pt x="2856541" y="398862"/>
                  <a:pt x="2814937" y="519071"/>
                  <a:pt x="2834430" y="646331"/>
                </a:cubicBezTo>
                <a:cubicBezTo>
                  <a:pt x="2554231" y="702750"/>
                  <a:pt x="2406469" y="597303"/>
                  <a:pt x="2239200" y="646331"/>
                </a:cubicBezTo>
                <a:cubicBezTo>
                  <a:pt x="2071931" y="695359"/>
                  <a:pt x="1860209" y="614048"/>
                  <a:pt x="1757347" y="646331"/>
                </a:cubicBezTo>
                <a:cubicBezTo>
                  <a:pt x="1654485" y="678614"/>
                  <a:pt x="1467408" y="617214"/>
                  <a:pt x="1190461" y="646331"/>
                </a:cubicBezTo>
                <a:cubicBezTo>
                  <a:pt x="913514" y="675448"/>
                  <a:pt x="893263" y="642675"/>
                  <a:pt x="651919" y="646331"/>
                </a:cubicBezTo>
                <a:cubicBezTo>
                  <a:pt x="410575" y="649987"/>
                  <a:pt x="204067" y="576690"/>
                  <a:pt x="0" y="646331"/>
                </a:cubicBezTo>
                <a:cubicBezTo>
                  <a:pt x="-1680" y="542396"/>
                  <a:pt x="21106" y="393304"/>
                  <a:pt x="0" y="316702"/>
                </a:cubicBezTo>
                <a:cubicBezTo>
                  <a:pt x="-21106" y="240100"/>
                  <a:pt x="12051" y="101879"/>
                  <a:pt x="0" y="0"/>
                </a:cubicBezTo>
                <a:close/>
              </a:path>
              <a:path w="2834430" h="646331" stroke="0" extrusionOk="0">
                <a:moveTo>
                  <a:pt x="0" y="0"/>
                </a:moveTo>
                <a:cubicBezTo>
                  <a:pt x="220762" y="-49935"/>
                  <a:pt x="330299" y="55782"/>
                  <a:pt x="510197" y="0"/>
                </a:cubicBezTo>
                <a:cubicBezTo>
                  <a:pt x="690095" y="-55782"/>
                  <a:pt x="824714" y="7536"/>
                  <a:pt x="992051" y="0"/>
                </a:cubicBezTo>
                <a:cubicBezTo>
                  <a:pt x="1159388" y="-7536"/>
                  <a:pt x="1384732" y="229"/>
                  <a:pt x="1530592" y="0"/>
                </a:cubicBezTo>
                <a:cubicBezTo>
                  <a:pt x="1676452" y="-229"/>
                  <a:pt x="1825623" y="33455"/>
                  <a:pt x="2012445" y="0"/>
                </a:cubicBezTo>
                <a:cubicBezTo>
                  <a:pt x="2199267" y="-33455"/>
                  <a:pt x="2635557" y="80691"/>
                  <a:pt x="2834430" y="0"/>
                </a:cubicBezTo>
                <a:cubicBezTo>
                  <a:pt x="2865180" y="122438"/>
                  <a:pt x="2811627" y="249248"/>
                  <a:pt x="2834430" y="329629"/>
                </a:cubicBezTo>
                <a:cubicBezTo>
                  <a:pt x="2857233" y="410010"/>
                  <a:pt x="2821888" y="577179"/>
                  <a:pt x="2834430" y="646331"/>
                </a:cubicBezTo>
                <a:cubicBezTo>
                  <a:pt x="2607412" y="669399"/>
                  <a:pt x="2401492" y="578578"/>
                  <a:pt x="2267544" y="646331"/>
                </a:cubicBezTo>
                <a:cubicBezTo>
                  <a:pt x="2133596" y="714084"/>
                  <a:pt x="1878799" y="611473"/>
                  <a:pt x="1729002" y="646331"/>
                </a:cubicBezTo>
                <a:cubicBezTo>
                  <a:pt x="1579205" y="681189"/>
                  <a:pt x="1447622" y="613585"/>
                  <a:pt x="1247149" y="646331"/>
                </a:cubicBezTo>
                <a:cubicBezTo>
                  <a:pt x="1046676" y="679077"/>
                  <a:pt x="858850" y="606739"/>
                  <a:pt x="708608" y="646331"/>
                </a:cubicBezTo>
                <a:cubicBezTo>
                  <a:pt x="558366" y="685923"/>
                  <a:pt x="276062" y="636621"/>
                  <a:pt x="0" y="646331"/>
                </a:cubicBezTo>
                <a:cubicBezTo>
                  <a:pt x="-28647" y="557375"/>
                  <a:pt x="4816" y="441065"/>
                  <a:pt x="0" y="316702"/>
                </a:cubicBezTo>
                <a:cubicBezTo>
                  <a:pt x="-4816" y="192339"/>
                  <a:pt x="4972" y="90261"/>
                  <a:pt x="0" y="0"/>
                </a:cubicBezTo>
                <a:close/>
              </a:path>
            </a:pathLst>
          </a:custGeom>
          <a:solidFill>
            <a:srgbClr val="FFFF00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888216534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US" b="1" dirty="0"/>
              <a:t>Behavior points </a:t>
            </a:r>
            <a:r>
              <a:rPr lang="en-US" dirty="0"/>
              <a:t>given for </a:t>
            </a:r>
          </a:p>
          <a:p>
            <a:r>
              <a:rPr lang="en-US" dirty="0"/>
              <a:t>both </a:t>
            </a:r>
            <a:r>
              <a:rPr lang="en-US" i="1" dirty="0"/>
              <a:t>good</a:t>
            </a:r>
            <a:r>
              <a:rPr lang="en-US" dirty="0"/>
              <a:t> and </a:t>
            </a:r>
            <a:r>
              <a:rPr lang="en-US" i="1" dirty="0"/>
              <a:t>bad</a:t>
            </a:r>
            <a:r>
              <a:rPr lang="en-US" dirty="0"/>
              <a:t> behavior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8BD221-E02F-1041-B8E5-EB20192C2159}"/>
              </a:ext>
            </a:extLst>
          </p:cNvPr>
          <p:cNvSpPr txBox="1"/>
          <p:nvPr/>
        </p:nvSpPr>
        <p:spPr>
          <a:xfrm>
            <a:off x="109908" y="5488107"/>
            <a:ext cx="4844107" cy="1323439"/>
          </a:xfrm>
          <a:custGeom>
            <a:avLst/>
            <a:gdLst>
              <a:gd name="connsiteX0" fmla="*/ 0 w 4844107"/>
              <a:gd name="connsiteY0" fmla="*/ 0 h 1323439"/>
              <a:gd name="connsiteX1" fmla="*/ 740456 w 4844107"/>
              <a:gd name="connsiteY1" fmla="*/ 0 h 1323439"/>
              <a:gd name="connsiteX2" fmla="*/ 1335590 w 4844107"/>
              <a:gd name="connsiteY2" fmla="*/ 0 h 1323439"/>
              <a:gd name="connsiteX3" fmla="*/ 1882282 w 4844107"/>
              <a:gd name="connsiteY3" fmla="*/ 0 h 1323439"/>
              <a:gd name="connsiteX4" fmla="*/ 2477415 w 4844107"/>
              <a:gd name="connsiteY4" fmla="*/ 0 h 1323439"/>
              <a:gd name="connsiteX5" fmla="*/ 3120989 w 4844107"/>
              <a:gd name="connsiteY5" fmla="*/ 0 h 1323439"/>
              <a:gd name="connsiteX6" fmla="*/ 3909886 w 4844107"/>
              <a:gd name="connsiteY6" fmla="*/ 0 h 1323439"/>
              <a:gd name="connsiteX7" fmla="*/ 4844107 w 4844107"/>
              <a:gd name="connsiteY7" fmla="*/ 0 h 1323439"/>
              <a:gd name="connsiteX8" fmla="*/ 4844107 w 4844107"/>
              <a:gd name="connsiteY8" fmla="*/ 622016 h 1323439"/>
              <a:gd name="connsiteX9" fmla="*/ 4844107 w 4844107"/>
              <a:gd name="connsiteY9" fmla="*/ 1323439 h 1323439"/>
              <a:gd name="connsiteX10" fmla="*/ 4055210 w 4844107"/>
              <a:gd name="connsiteY10" fmla="*/ 1323439 h 1323439"/>
              <a:gd name="connsiteX11" fmla="*/ 3508517 w 4844107"/>
              <a:gd name="connsiteY11" fmla="*/ 1323439 h 1323439"/>
              <a:gd name="connsiteX12" fmla="*/ 2816502 w 4844107"/>
              <a:gd name="connsiteY12" fmla="*/ 1323439 h 1323439"/>
              <a:gd name="connsiteX13" fmla="*/ 2027605 w 4844107"/>
              <a:gd name="connsiteY13" fmla="*/ 1323439 h 1323439"/>
              <a:gd name="connsiteX14" fmla="*/ 1432472 w 4844107"/>
              <a:gd name="connsiteY14" fmla="*/ 1323439 h 1323439"/>
              <a:gd name="connsiteX15" fmla="*/ 837338 w 4844107"/>
              <a:gd name="connsiteY15" fmla="*/ 1323439 h 1323439"/>
              <a:gd name="connsiteX16" fmla="*/ 0 w 4844107"/>
              <a:gd name="connsiteY16" fmla="*/ 1323439 h 1323439"/>
              <a:gd name="connsiteX17" fmla="*/ 0 w 4844107"/>
              <a:gd name="connsiteY17" fmla="*/ 648485 h 1323439"/>
              <a:gd name="connsiteX18" fmla="*/ 0 w 4844107"/>
              <a:gd name="connsiteY18" fmla="*/ 0 h 1323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844107" h="1323439" fill="none" extrusionOk="0">
                <a:moveTo>
                  <a:pt x="0" y="0"/>
                </a:moveTo>
                <a:cubicBezTo>
                  <a:pt x="220488" y="-10463"/>
                  <a:pt x="460503" y="18082"/>
                  <a:pt x="740456" y="0"/>
                </a:cubicBezTo>
                <a:cubicBezTo>
                  <a:pt x="1020409" y="-18082"/>
                  <a:pt x="1186497" y="16387"/>
                  <a:pt x="1335590" y="0"/>
                </a:cubicBezTo>
                <a:cubicBezTo>
                  <a:pt x="1484683" y="-16387"/>
                  <a:pt x="1639518" y="4960"/>
                  <a:pt x="1882282" y="0"/>
                </a:cubicBezTo>
                <a:cubicBezTo>
                  <a:pt x="2125046" y="-4960"/>
                  <a:pt x="2306645" y="-13657"/>
                  <a:pt x="2477415" y="0"/>
                </a:cubicBezTo>
                <a:cubicBezTo>
                  <a:pt x="2648185" y="13657"/>
                  <a:pt x="2850171" y="-18809"/>
                  <a:pt x="3120989" y="0"/>
                </a:cubicBezTo>
                <a:cubicBezTo>
                  <a:pt x="3391807" y="18809"/>
                  <a:pt x="3536583" y="19920"/>
                  <a:pt x="3909886" y="0"/>
                </a:cubicBezTo>
                <a:cubicBezTo>
                  <a:pt x="4283189" y="-19920"/>
                  <a:pt x="4418408" y="-43862"/>
                  <a:pt x="4844107" y="0"/>
                </a:cubicBezTo>
                <a:cubicBezTo>
                  <a:pt x="4871229" y="277341"/>
                  <a:pt x="4844369" y="346322"/>
                  <a:pt x="4844107" y="622016"/>
                </a:cubicBezTo>
                <a:cubicBezTo>
                  <a:pt x="4843845" y="897710"/>
                  <a:pt x="4841753" y="985268"/>
                  <a:pt x="4844107" y="1323439"/>
                </a:cubicBezTo>
                <a:cubicBezTo>
                  <a:pt x="4572347" y="1338991"/>
                  <a:pt x="4324169" y="1307552"/>
                  <a:pt x="4055210" y="1323439"/>
                </a:cubicBezTo>
                <a:cubicBezTo>
                  <a:pt x="3786251" y="1339326"/>
                  <a:pt x="3720869" y="1347514"/>
                  <a:pt x="3508517" y="1323439"/>
                </a:cubicBezTo>
                <a:cubicBezTo>
                  <a:pt x="3296165" y="1299364"/>
                  <a:pt x="2998941" y="1345895"/>
                  <a:pt x="2816502" y="1323439"/>
                </a:cubicBezTo>
                <a:cubicBezTo>
                  <a:pt x="2634063" y="1300983"/>
                  <a:pt x="2248686" y="1310335"/>
                  <a:pt x="2027605" y="1323439"/>
                </a:cubicBezTo>
                <a:cubicBezTo>
                  <a:pt x="1806524" y="1336543"/>
                  <a:pt x="1653791" y="1346986"/>
                  <a:pt x="1432472" y="1323439"/>
                </a:cubicBezTo>
                <a:cubicBezTo>
                  <a:pt x="1211153" y="1299892"/>
                  <a:pt x="1022457" y="1313458"/>
                  <a:pt x="837338" y="1323439"/>
                </a:cubicBezTo>
                <a:cubicBezTo>
                  <a:pt x="652219" y="1333420"/>
                  <a:pt x="313723" y="1359586"/>
                  <a:pt x="0" y="1323439"/>
                </a:cubicBezTo>
                <a:cubicBezTo>
                  <a:pt x="-29226" y="1084968"/>
                  <a:pt x="-19452" y="897473"/>
                  <a:pt x="0" y="648485"/>
                </a:cubicBezTo>
                <a:cubicBezTo>
                  <a:pt x="19452" y="399497"/>
                  <a:pt x="-26453" y="130223"/>
                  <a:pt x="0" y="0"/>
                </a:cubicBezTo>
                <a:close/>
              </a:path>
              <a:path w="4844107" h="1323439" stroke="0" extrusionOk="0">
                <a:moveTo>
                  <a:pt x="0" y="0"/>
                </a:moveTo>
                <a:cubicBezTo>
                  <a:pt x="368294" y="36674"/>
                  <a:pt x="572862" y="-29646"/>
                  <a:pt x="740456" y="0"/>
                </a:cubicBezTo>
                <a:cubicBezTo>
                  <a:pt x="908050" y="29646"/>
                  <a:pt x="1164273" y="3654"/>
                  <a:pt x="1529354" y="0"/>
                </a:cubicBezTo>
                <a:cubicBezTo>
                  <a:pt x="1894435" y="-3654"/>
                  <a:pt x="2069759" y="3975"/>
                  <a:pt x="2318251" y="0"/>
                </a:cubicBezTo>
                <a:cubicBezTo>
                  <a:pt x="2566743" y="-3975"/>
                  <a:pt x="2784398" y="-22156"/>
                  <a:pt x="2961825" y="0"/>
                </a:cubicBezTo>
                <a:cubicBezTo>
                  <a:pt x="3139252" y="22156"/>
                  <a:pt x="3475891" y="-39383"/>
                  <a:pt x="3750723" y="0"/>
                </a:cubicBezTo>
                <a:cubicBezTo>
                  <a:pt x="4025555" y="39383"/>
                  <a:pt x="4306737" y="30316"/>
                  <a:pt x="4844107" y="0"/>
                </a:cubicBezTo>
                <a:cubicBezTo>
                  <a:pt x="4831805" y="318655"/>
                  <a:pt x="4833923" y="357021"/>
                  <a:pt x="4844107" y="648485"/>
                </a:cubicBezTo>
                <a:cubicBezTo>
                  <a:pt x="4854291" y="939950"/>
                  <a:pt x="4810688" y="1182705"/>
                  <a:pt x="4844107" y="1323439"/>
                </a:cubicBezTo>
                <a:cubicBezTo>
                  <a:pt x="4582415" y="1361207"/>
                  <a:pt x="4363317" y="1350217"/>
                  <a:pt x="4055210" y="1323439"/>
                </a:cubicBezTo>
                <a:cubicBezTo>
                  <a:pt x="3747103" y="1296661"/>
                  <a:pt x="3721813" y="1337197"/>
                  <a:pt x="3460076" y="1323439"/>
                </a:cubicBezTo>
                <a:cubicBezTo>
                  <a:pt x="3198339" y="1309681"/>
                  <a:pt x="3065225" y="1318442"/>
                  <a:pt x="2864943" y="1323439"/>
                </a:cubicBezTo>
                <a:cubicBezTo>
                  <a:pt x="2664661" y="1328436"/>
                  <a:pt x="2497074" y="1303190"/>
                  <a:pt x="2318251" y="1323439"/>
                </a:cubicBezTo>
                <a:cubicBezTo>
                  <a:pt x="2139428" y="1343688"/>
                  <a:pt x="1830405" y="1326244"/>
                  <a:pt x="1626236" y="1323439"/>
                </a:cubicBezTo>
                <a:cubicBezTo>
                  <a:pt x="1422067" y="1320634"/>
                  <a:pt x="1159920" y="1321969"/>
                  <a:pt x="982662" y="1323439"/>
                </a:cubicBezTo>
                <a:cubicBezTo>
                  <a:pt x="805404" y="1324909"/>
                  <a:pt x="425952" y="1297904"/>
                  <a:pt x="0" y="1323439"/>
                </a:cubicBezTo>
                <a:cubicBezTo>
                  <a:pt x="846" y="1156419"/>
                  <a:pt x="-20894" y="909568"/>
                  <a:pt x="0" y="674954"/>
                </a:cubicBezTo>
                <a:cubicBezTo>
                  <a:pt x="20894" y="440341"/>
                  <a:pt x="-11984" y="161327"/>
                  <a:pt x="0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0165533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US" sz="1600" b="1" dirty="0"/>
              <a:t>Level 1 </a:t>
            </a:r>
            <a:r>
              <a:rPr lang="en-US" sz="1600" dirty="0"/>
              <a:t>Low level disruption, dealt with by class teacher. </a:t>
            </a:r>
          </a:p>
          <a:p>
            <a:r>
              <a:rPr lang="en-US" sz="1600" b="1" dirty="0"/>
              <a:t>Level 2 </a:t>
            </a:r>
            <a:r>
              <a:rPr lang="en-US" sz="1600" dirty="0"/>
              <a:t>Continued disruption to class, usually a breaktime detention given.</a:t>
            </a:r>
          </a:p>
          <a:p>
            <a:r>
              <a:rPr lang="en-US" sz="1600" b="1" dirty="0"/>
              <a:t>Level 3 </a:t>
            </a:r>
            <a:r>
              <a:rPr lang="en-US" sz="1600" dirty="0"/>
              <a:t>Refusal to cooperate, this would be dealt with by head of year/learning usually lunchtime detention.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733DC04-0080-4849-9C3C-5A68BA9FC2EB}"/>
              </a:ext>
            </a:extLst>
          </p:cNvPr>
          <p:cNvSpPr txBox="1"/>
          <p:nvPr/>
        </p:nvSpPr>
        <p:spPr>
          <a:xfrm>
            <a:off x="4376799" y="1183188"/>
            <a:ext cx="3006336" cy="1200329"/>
          </a:xfrm>
          <a:custGeom>
            <a:avLst/>
            <a:gdLst>
              <a:gd name="connsiteX0" fmla="*/ 0 w 3006336"/>
              <a:gd name="connsiteY0" fmla="*/ 0 h 1200329"/>
              <a:gd name="connsiteX1" fmla="*/ 3006336 w 3006336"/>
              <a:gd name="connsiteY1" fmla="*/ 0 h 1200329"/>
              <a:gd name="connsiteX2" fmla="*/ 3006336 w 3006336"/>
              <a:gd name="connsiteY2" fmla="*/ 1200329 h 1200329"/>
              <a:gd name="connsiteX3" fmla="*/ 0 w 3006336"/>
              <a:gd name="connsiteY3" fmla="*/ 1200329 h 1200329"/>
              <a:gd name="connsiteX4" fmla="*/ 0 w 3006336"/>
              <a:gd name="connsiteY4" fmla="*/ 0 h 1200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06336" h="1200329" fill="none" extrusionOk="0">
                <a:moveTo>
                  <a:pt x="0" y="0"/>
                </a:moveTo>
                <a:cubicBezTo>
                  <a:pt x="547752" y="45640"/>
                  <a:pt x="1798108" y="124695"/>
                  <a:pt x="3006336" y="0"/>
                </a:cubicBezTo>
                <a:cubicBezTo>
                  <a:pt x="2987060" y="150712"/>
                  <a:pt x="3015680" y="936870"/>
                  <a:pt x="3006336" y="1200329"/>
                </a:cubicBezTo>
                <a:cubicBezTo>
                  <a:pt x="2329084" y="1282194"/>
                  <a:pt x="1487242" y="1164269"/>
                  <a:pt x="0" y="1200329"/>
                </a:cubicBezTo>
                <a:cubicBezTo>
                  <a:pt x="88683" y="602830"/>
                  <a:pt x="-23807" y="197569"/>
                  <a:pt x="0" y="0"/>
                </a:cubicBezTo>
                <a:close/>
              </a:path>
              <a:path w="3006336" h="1200329" stroke="0" extrusionOk="0">
                <a:moveTo>
                  <a:pt x="0" y="0"/>
                </a:moveTo>
                <a:cubicBezTo>
                  <a:pt x="1246113" y="18055"/>
                  <a:pt x="2382675" y="52164"/>
                  <a:pt x="3006336" y="0"/>
                </a:cubicBezTo>
                <a:cubicBezTo>
                  <a:pt x="3059394" y="332575"/>
                  <a:pt x="2986563" y="965890"/>
                  <a:pt x="3006336" y="1200329"/>
                </a:cubicBezTo>
                <a:cubicBezTo>
                  <a:pt x="1526056" y="1200397"/>
                  <a:pt x="1210765" y="1257933"/>
                  <a:pt x="0" y="1200329"/>
                </a:cubicBezTo>
                <a:cubicBezTo>
                  <a:pt x="-82908" y="635554"/>
                  <a:pt x="-78191" y="231214"/>
                  <a:pt x="0" y="0"/>
                </a:cubicBezTo>
                <a:close/>
              </a:path>
            </a:pathLst>
          </a:custGeom>
          <a:solidFill>
            <a:schemeClr val="accent6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089451940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US" dirty="0"/>
              <a:t>It is important to remember </a:t>
            </a:r>
          </a:p>
          <a:p>
            <a:r>
              <a:rPr lang="en-US" dirty="0"/>
              <a:t>when using rewards that they </a:t>
            </a:r>
          </a:p>
          <a:p>
            <a:r>
              <a:rPr lang="en-US" dirty="0"/>
              <a:t>should only be given for good </a:t>
            </a:r>
          </a:p>
          <a:p>
            <a:r>
              <a:rPr lang="en-US" dirty="0"/>
              <a:t>behavior.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773EC67-5274-5141-96FB-BEC92C8534C8}"/>
              </a:ext>
            </a:extLst>
          </p:cNvPr>
          <p:cNvSpPr txBox="1"/>
          <p:nvPr/>
        </p:nvSpPr>
        <p:spPr>
          <a:xfrm rot="617433">
            <a:off x="3715466" y="3953428"/>
            <a:ext cx="2822311" cy="646331"/>
          </a:xfrm>
          <a:custGeom>
            <a:avLst/>
            <a:gdLst>
              <a:gd name="connsiteX0" fmla="*/ 0 w 2822311"/>
              <a:gd name="connsiteY0" fmla="*/ 0 h 646331"/>
              <a:gd name="connsiteX1" fmla="*/ 536239 w 2822311"/>
              <a:gd name="connsiteY1" fmla="*/ 0 h 646331"/>
              <a:gd name="connsiteX2" fmla="*/ 1128924 w 2822311"/>
              <a:gd name="connsiteY2" fmla="*/ 0 h 646331"/>
              <a:gd name="connsiteX3" fmla="*/ 1636940 w 2822311"/>
              <a:gd name="connsiteY3" fmla="*/ 0 h 646331"/>
              <a:gd name="connsiteX4" fmla="*/ 2144956 w 2822311"/>
              <a:gd name="connsiteY4" fmla="*/ 0 h 646331"/>
              <a:gd name="connsiteX5" fmla="*/ 2822311 w 2822311"/>
              <a:gd name="connsiteY5" fmla="*/ 0 h 646331"/>
              <a:gd name="connsiteX6" fmla="*/ 2822311 w 2822311"/>
              <a:gd name="connsiteY6" fmla="*/ 329629 h 646331"/>
              <a:gd name="connsiteX7" fmla="*/ 2822311 w 2822311"/>
              <a:gd name="connsiteY7" fmla="*/ 646331 h 646331"/>
              <a:gd name="connsiteX8" fmla="*/ 2229626 w 2822311"/>
              <a:gd name="connsiteY8" fmla="*/ 646331 h 646331"/>
              <a:gd name="connsiteX9" fmla="*/ 1665163 w 2822311"/>
              <a:gd name="connsiteY9" fmla="*/ 646331 h 646331"/>
              <a:gd name="connsiteX10" fmla="*/ 1100701 w 2822311"/>
              <a:gd name="connsiteY10" fmla="*/ 646331 h 646331"/>
              <a:gd name="connsiteX11" fmla="*/ 0 w 2822311"/>
              <a:gd name="connsiteY11" fmla="*/ 646331 h 646331"/>
              <a:gd name="connsiteX12" fmla="*/ 0 w 2822311"/>
              <a:gd name="connsiteY12" fmla="*/ 316702 h 646331"/>
              <a:gd name="connsiteX13" fmla="*/ 0 w 2822311"/>
              <a:gd name="connsiteY13" fmla="*/ 0 h 646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822311" h="646331" fill="none" extrusionOk="0">
                <a:moveTo>
                  <a:pt x="0" y="0"/>
                </a:moveTo>
                <a:cubicBezTo>
                  <a:pt x="224101" y="-58949"/>
                  <a:pt x="401660" y="54952"/>
                  <a:pt x="536239" y="0"/>
                </a:cubicBezTo>
                <a:cubicBezTo>
                  <a:pt x="670818" y="-54952"/>
                  <a:pt x="942268" y="54320"/>
                  <a:pt x="1128924" y="0"/>
                </a:cubicBezTo>
                <a:cubicBezTo>
                  <a:pt x="1315581" y="-54320"/>
                  <a:pt x="1390452" y="49104"/>
                  <a:pt x="1636940" y="0"/>
                </a:cubicBezTo>
                <a:cubicBezTo>
                  <a:pt x="1883428" y="-49104"/>
                  <a:pt x="1904600" y="52954"/>
                  <a:pt x="2144956" y="0"/>
                </a:cubicBezTo>
                <a:cubicBezTo>
                  <a:pt x="2385312" y="-52954"/>
                  <a:pt x="2527386" y="4877"/>
                  <a:pt x="2822311" y="0"/>
                </a:cubicBezTo>
                <a:cubicBezTo>
                  <a:pt x="2844307" y="147478"/>
                  <a:pt x="2784461" y="215608"/>
                  <a:pt x="2822311" y="329629"/>
                </a:cubicBezTo>
                <a:cubicBezTo>
                  <a:pt x="2860161" y="443650"/>
                  <a:pt x="2804599" y="504961"/>
                  <a:pt x="2822311" y="646331"/>
                </a:cubicBezTo>
                <a:cubicBezTo>
                  <a:pt x="2605340" y="673642"/>
                  <a:pt x="2455445" y="599565"/>
                  <a:pt x="2229626" y="646331"/>
                </a:cubicBezTo>
                <a:cubicBezTo>
                  <a:pt x="2003807" y="693097"/>
                  <a:pt x="1818023" y="583511"/>
                  <a:pt x="1665163" y="646331"/>
                </a:cubicBezTo>
                <a:cubicBezTo>
                  <a:pt x="1512303" y="709151"/>
                  <a:pt x="1328712" y="632928"/>
                  <a:pt x="1100701" y="646331"/>
                </a:cubicBezTo>
                <a:cubicBezTo>
                  <a:pt x="872690" y="659734"/>
                  <a:pt x="467119" y="576925"/>
                  <a:pt x="0" y="646331"/>
                </a:cubicBezTo>
                <a:cubicBezTo>
                  <a:pt x="-12602" y="528602"/>
                  <a:pt x="3390" y="395179"/>
                  <a:pt x="0" y="316702"/>
                </a:cubicBezTo>
                <a:cubicBezTo>
                  <a:pt x="-3390" y="238225"/>
                  <a:pt x="7662" y="132192"/>
                  <a:pt x="0" y="0"/>
                </a:cubicBezTo>
                <a:close/>
              </a:path>
              <a:path w="2822311" h="646331" stroke="0" extrusionOk="0">
                <a:moveTo>
                  <a:pt x="0" y="0"/>
                </a:moveTo>
                <a:cubicBezTo>
                  <a:pt x="102945" y="-48307"/>
                  <a:pt x="305385" y="27867"/>
                  <a:pt x="508016" y="0"/>
                </a:cubicBezTo>
                <a:cubicBezTo>
                  <a:pt x="710647" y="-27867"/>
                  <a:pt x="847828" y="56422"/>
                  <a:pt x="1016032" y="0"/>
                </a:cubicBezTo>
                <a:cubicBezTo>
                  <a:pt x="1184236" y="-56422"/>
                  <a:pt x="1314804" y="12550"/>
                  <a:pt x="1495825" y="0"/>
                </a:cubicBezTo>
                <a:cubicBezTo>
                  <a:pt x="1676846" y="-12550"/>
                  <a:pt x="1802009" y="9059"/>
                  <a:pt x="1975618" y="0"/>
                </a:cubicBezTo>
                <a:cubicBezTo>
                  <a:pt x="2149227" y="-9059"/>
                  <a:pt x="2612440" y="48101"/>
                  <a:pt x="2822311" y="0"/>
                </a:cubicBezTo>
                <a:cubicBezTo>
                  <a:pt x="2856131" y="106140"/>
                  <a:pt x="2788876" y="229956"/>
                  <a:pt x="2822311" y="310239"/>
                </a:cubicBezTo>
                <a:cubicBezTo>
                  <a:pt x="2855746" y="390522"/>
                  <a:pt x="2818362" y="524636"/>
                  <a:pt x="2822311" y="646331"/>
                </a:cubicBezTo>
                <a:cubicBezTo>
                  <a:pt x="2589860" y="709181"/>
                  <a:pt x="2445562" y="594556"/>
                  <a:pt x="2257849" y="646331"/>
                </a:cubicBezTo>
                <a:cubicBezTo>
                  <a:pt x="2070136" y="698106"/>
                  <a:pt x="1905458" y="602865"/>
                  <a:pt x="1721610" y="646331"/>
                </a:cubicBezTo>
                <a:cubicBezTo>
                  <a:pt x="1537762" y="689797"/>
                  <a:pt x="1369063" y="575816"/>
                  <a:pt x="1128924" y="646331"/>
                </a:cubicBezTo>
                <a:cubicBezTo>
                  <a:pt x="888785" y="716846"/>
                  <a:pt x="827306" y="644374"/>
                  <a:pt x="649132" y="646331"/>
                </a:cubicBezTo>
                <a:cubicBezTo>
                  <a:pt x="470958" y="648288"/>
                  <a:pt x="241420" y="608471"/>
                  <a:pt x="0" y="646331"/>
                </a:cubicBezTo>
                <a:cubicBezTo>
                  <a:pt x="-11283" y="536127"/>
                  <a:pt x="631" y="473172"/>
                  <a:pt x="0" y="316702"/>
                </a:cubicBezTo>
                <a:cubicBezTo>
                  <a:pt x="-631" y="160232"/>
                  <a:pt x="10276" y="125698"/>
                  <a:pt x="0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745381624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US" b="1" dirty="0"/>
              <a:t>Positive reinforcements </a:t>
            </a:r>
            <a:r>
              <a:rPr lang="en-US" dirty="0"/>
              <a:t>will </a:t>
            </a:r>
          </a:p>
          <a:p>
            <a:r>
              <a:rPr lang="en-US" dirty="0"/>
              <a:t>Last longer than </a:t>
            </a:r>
            <a:r>
              <a:rPr lang="en-US" b="1" dirty="0"/>
              <a:t>negative</a:t>
            </a:r>
            <a:r>
              <a:rPr lang="en-US" dirty="0"/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00AF103-DC72-EF48-99BB-10D1B4273C1B}"/>
              </a:ext>
            </a:extLst>
          </p:cNvPr>
          <p:cNvSpPr txBox="1"/>
          <p:nvPr/>
        </p:nvSpPr>
        <p:spPr>
          <a:xfrm rot="336933">
            <a:off x="9036145" y="2498062"/>
            <a:ext cx="2627001" cy="923330"/>
          </a:xfrm>
          <a:custGeom>
            <a:avLst/>
            <a:gdLst>
              <a:gd name="connsiteX0" fmla="*/ 0 w 2627001"/>
              <a:gd name="connsiteY0" fmla="*/ 0 h 923330"/>
              <a:gd name="connsiteX1" fmla="*/ 525400 w 2627001"/>
              <a:gd name="connsiteY1" fmla="*/ 0 h 923330"/>
              <a:gd name="connsiteX2" fmla="*/ 1024530 w 2627001"/>
              <a:gd name="connsiteY2" fmla="*/ 0 h 923330"/>
              <a:gd name="connsiteX3" fmla="*/ 1471121 w 2627001"/>
              <a:gd name="connsiteY3" fmla="*/ 0 h 923330"/>
              <a:gd name="connsiteX4" fmla="*/ 1996521 w 2627001"/>
              <a:gd name="connsiteY4" fmla="*/ 0 h 923330"/>
              <a:gd name="connsiteX5" fmla="*/ 2627001 w 2627001"/>
              <a:gd name="connsiteY5" fmla="*/ 0 h 923330"/>
              <a:gd name="connsiteX6" fmla="*/ 2627001 w 2627001"/>
              <a:gd name="connsiteY6" fmla="*/ 433965 h 923330"/>
              <a:gd name="connsiteX7" fmla="*/ 2627001 w 2627001"/>
              <a:gd name="connsiteY7" fmla="*/ 923330 h 923330"/>
              <a:gd name="connsiteX8" fmla="*/ 2180411 w 2627001"/>
              <a:gd name="connsiteY8" fmla="*/ 923330 h 923330"/>
              <a:gd name="connsiteX9" fmla="*/ 1681281 w 2627001"/>
              <a:gd name="connsiteY9" fmla="*/ 923330 h 923330"/>
              <a:gd name="connsiteX10" fmla="*/ 1155880 w 2627001"/>
              <a:gd name="connsiteY10" fmla="*/ 923330 h 923330"/>
              <a:gd name="connsiteX11" fmla="*/ 683020 w 2627001"/>
              <a:gd name="connsiteY11" fmla="*/ 923330 h 923330"/>
              <a:gd name="connsiteX12" fmla="*/ 0 w 2627001"/>
              <a:gd name="connsiteY12" fmla="*/ 923330 h 923330"/>
              <a:gd name="connsiteX13" fmla="*/ 0 w 2627001"/>
              <a:gd name="connsiteY13" fmla="*/ 461665 h 923330"/>
              <a:gd name="connsiteX14" fmla="*/ 0 w 2627001"/>
              <a:gd name="connsiteY14" fmla="*/ 0 h 923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627001" h="923330" fill="none" extrusionOk="0">
                <a:moveTo>
                  <a:pt x="0" y="0"/>
                </a:moveTo>
                <a:cubicBezTo>
                  <a:pt x="165741" y="-52782"/>
                  <a:pt x="357950" y="34905"/>
                  <a:pt x="525400" y="0"/>
                </a:cubicBezTo>
                <a:cubicBezTo>
                  <a:pt x="692850" y="-34905"/>
                  <a:pt x="859385" y="51163"/>
                  <a:pt x="1024530" y="0"/>
                </a:cubicBezTo>
                <a:cubicBezTo>
                  <a:pt x="1189675" y="-51163"/>
                  <a:pt x="1295459" y="43445"/>
                  <a:pt x="1471121" y="0"/>
                </a:cubicBezTo>
                <a:cubicBezTo>
                  <a:pt x="1646783" y="-43445"/>
                  <a:pt x="1871696" y="630"/>
                  <a:pt x="1996521" y="0"/>
                </a:cubicBezTo>
                <a:cubicBezTo>
                  <a:pt x="2121346" y="-630"/>
                  <a:pt x="2401339" y="41532"/>
                  <a:pt x="2627001" y="0"/>
                </a:cubicBezTo>
                <a:cubicBezTo>
                  <a:pt x="2651517" y="169402"/>
                  <a:pt x="2626903" y="249444"/>
                  <a:pt x="2627001" y="433965"/>
                </a:cubicBezTo>
                <a:cubicBezTo>
                  <a:pt x="2627099" y="618486"/>
                  <a:pt x="2611059" y="751582"/>
                  <a:pt x="2627001" y="923330"/>
                </a:cubicBezTo>
                <a:cubicBezTo>
                  <a:pt x="2499743" y="957141"/>
                  <a:pt x="2394940" y="902695"/>
                  <a:pt x="2180411" y="923330"/>
                </a:cubicBezTo>
                <a:cubicBezTo>
                  <a:pt x="1965882" y="943965"/>
                  <a:pt x="1814553" y="878961"/>
                  <a:pt x="1681281" y="923330"/>
                </a:cubicBezTo>
                <a:cubicBezTo>
                  <a:pt x="1548009" y="967699"/>
                  <a:pt x="1286151" y="921616"/>
                  <a:pt x="1155880" y="923330"/>
                </a:cubicBezTo>
                <a:cubicBezTo>
                  <a:pt x="1025609" y="925044"/>
                  <a:pt x="913935" y="920477"/>
                  <a:pt x="683020" y="923330"/>
                </a:cubicBezTo>
                <a:cubicBezTo>
                  <a:pt x="452105" y="926183"/>
                  <a:pt x="200522" y="916726"/>
                  <a:pt x="0" y="923330"/>
                </a:cubicBezTo>
                <a:cubicBezTo>
                  <a:pt x="-10716" y="776472"/>
                  <a:pt x="15424" y="612829"/>
                  <a:pt x="0" y="461665"/>
                </a:cubicBezTo>
                <a:cubicBezTo>
                  <a:pt x="-15424" y="310501"/>
                  <a:pt x="5449" y="94563"/>
                  <a:pt x="0" y="0"/>
                </a:cubicBezTo>
                <a:close/>
              </a:path>
              <a:path w="2627001" h="923330" stroke="0" extrusionOk="0">
                <a:moveTo>
                  <a:pt x="0" y="0"/>
                </a:moveTo>
                <a:cubicBezTo>
                  <a:pt x="102337" y="-13549"/>
                  <a:pt x="315523" y="23165"/>
                  <a:pt x="446590" y="0"/>
                </a:cubicBezTo>
                <a:cubicBezTo>
                  <a:pt x="577657" y="-23165"/>
                  <a:pt x="741130" y="6880"/>
                  <a:pt x="919450" y="0"/>
                </a:cubicBezTo>
                <a:cubicBezTo>
                  <a:pt x="1097770" y="-6880"/>
                  <a:pt x="1173399" y="43194"/>
                  <a:pt x="1392311" y="0"/>
                </a:cubicBezTo>
                <a:cubicBezTo>
                  <a:pt x="1611223" y="-43194"/>
                  <a:pt x="1729304" y="45409"/>
                  <a:pt x="1891441" y="0"/>
                </a:cubicBezTo>
                <a:cubicBezTo>
                  <a:pt x="2053578" y="-45409"/>
                  <a:pt x="2328082" y="76547"/>
                  <a:pt x="2627001" y="0"/>
                </a:cubicBezTo>
                <a:cubicBezTo>
                  <a:pt x="2662023" y="197752"/>
                  <a:pt x="2601425" y="284434"/>
                  <a:pt x="2627001" y="443198"/>
                </a:cubicBezTo>
                <a:cubicBezTo>
                  <a:pt x="2652577" y="601962"/>
                  <a:pt x="2590763" y="791097"/>
                  <a:pt x="2627001" y="923330"/>
                </a:cubicBezTo>
                <a:cubicBezTo>
                  <a:pt x="2486892" y="927903"/>
                  <a:pt x="2390456" y="883034"/>
                  <a:pt x="2180411" y="923330"/>
                </a:cubicBezTo>
                <a:cubicBezTo>
                  <a:pt x="1970366" y="963626"/>
                  <a:pt x="1875274" y="868800"/>
                  <a:pt x="1602471" y="923330"/>
                </a:cubicBezTo>
                <a:cubicBezTo>
                  <a:pt x="1329668" y="977860"/>
                  <a:pt x="1332449" y="912637"/>
                  <a:pt x="1155880" y="923330"/>
                </a:cubicBezTo>
                <a:cubicBezTo>
                  <a:pt x="979311" y="934023"/>
                  <a:pt x="913800" y="919560"/>
                  <a:pt x="709290" y="923330"/>
                </a:cubicBezTo>
                <a:cubicBezTo>
                  <a:pt x="504780" y="927100"/>
                  <a:pt x="203399" y="916555"/>
                  <a:pt x="0" y="923330"/>
                </a:cubicBezTo>
                <a:cubicBezTo>
                  <a:pt x="-29407" y="770605"/>
                  <a:pt x="34295" y="585059"/>
                  <a:pt x="0" y="470898"/>
                </a:cubicBezTo>
                <a:cubicBezTo>
                  <a:pt x="-34295" y="356737"/>
                  <a:pt x="3478" y="137824"/>
                  <a:pt x="0" y="0"/>
                </a:cubicBezTo>
                <a:close/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162956146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US" dirty="0"/>
              <a:t>Rewards only work if they </a:t>
            </a:r>
          </a:p>
          <a:p>
            <a:r>
              <a:rPr lang="en-US" dirty="0"/>
              <a:t>are something the pupils </a:t>
            </a:r>
          </a:p>
          <a:p>
            <a:r>
              <a:rPr lang="en-US" dirty="0"/>
              <a:t>wants or likes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CA1950E-5495-5844-91B5-D4D52A9E5D1D}"/>
              </a:ext>
            </a:extLst>
          </p:cNvPr>
          <p:cNvGrpSpPr/>
          <p:nvPr/>
        </p:nvGrpSpPr>
        <p:grpSpPr>
          <a:xfrm rot="428663">
            <a:off x="9240574" y="3859196"/>
            <a:ext cx="2671196" cy="1710862"/>
            <a:chOff x="8732284" y="4530408"/>
            <a:chExt cx="3217635" cy="2049695"/>
          </a:xfrm>
        </p:grpSpPr>
        <p:pic>
          <p:nvPicPr>
            <p:cNvPr id="2052" name="Picture 4">
              <a:extLst>
                <a:ext uri="{FF2B5EF4-FFF2-40B4-BE49-F238E27FC236}">
                  <a16:creationId xmlns:a16="http://schemas.microsoft.com/office/drawing/2014/main" id="{00BDA6D5-E3E3-EB40-9B5C-1460DDBC0BB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903857">
              <a:off x="9052352" y="4530408"/>
              <a:ext cx="2897567" cy="2049695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292929"/>
              </a:solidFill>
              <a:miter lim="800000"/>
            </a:ln>
            <a:effectLst>
              <a:reflection blurRad="12700" stA="28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>
              <a:bevelT h="38100"/>
              <a:contourClr>
                <a:srgbClr val="C0C0C0"/>
              </a:contourClr>
            </a:sp3d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FD0DDDF3-2991-294A-81AB-4A1348F1C349}"/>
                </a:ext>
              </a:extLst>
            </p:cNvPr>
            <p:cNvSpPr txBox="1"/>
            <p:nvPr/>
          </p:nvSpPr>
          <p:spPr>
            <a:xfrm rot="916684">
              <a:off x="8732284" y="6302914"/>
              <a:ext cx="157286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(Sensational Kids, 2020)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FE67F24-E796-8847-A320-DB176DFD4308}"/>
              </a:ext>
            </a:extLst>
          </p:cNvPr>
          <p:cNvGrpSpPr/>
          <p:nvPr/>
        </p:nvGrpSpPr>
        <p:grpSpPr>
          <a:xfrm>
            <a:off x="284919" y="529556"/>
            <a:ext cx="3890928" cy="1440270"/>
            <a:chOff x="175011" y="507333"/>
            <a:chExt cx="3890928" cy="1440270"/>
          </a:xfrm>
        </p:grpSpPr>
        <p:pic>
          <p:nvPicPr>
            <p:cNvPr id="10" name="Picture 9" descr="Graphical user interface, application, table&#10;&#10;Description automatically generated">
              <a:extLst>
                <a:ext uri="{FF2B5EF4-FFF2-40B4-BE49-F238E27FC236}">
                  <a16:creationId xmlns:a16="http://schemas.microsoft.com/office/drawing/2014/main" id="{483FD7F9-6138-E94B-98D0-4E80B91D70A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0122816">
              <a:off x="175011" y="507333"/>
              <a:ext cx="2749911" cy="1440270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292929"/>
              </a:solidFill>
              <a:miter lim="800000"/>
            </a:ln>
            <a:effectLst>
              <a:reflection blurRad="12700" stA="28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>
              <a:bevelT h="38100"/>
              <a:contourClr>
                <a:srgbClr val="C0C0C0"/>
              </a:contourClr>
            </a:sp3d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F7C4A18-F5F5-F14B-BC1B-0C196D5747CB}"/>
                </a:ext>
              </a:extLst>
            </p:cNvPr>
            <p:cNvSpPr txBox="1"/>
            <p:nvPr/>
          </p:nvSpPr>
          <p:spPr>
            <a:xfrm rot="20146583">
              <a:off x="2198335" y="1350830"/>
              <a:ext cx="186760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(Potts, D 2012)</a:t>
              </a:r>
            </a:p>
          </p:txBody>
        </p:sp>
      </p:grpSp>
      <p:pic>
        <p:nvPicPr>
          <p:cNvPr id="27" name="Graphic 26" descr="Devil face outline">
            <a:extLst>
              <a:ext uri="{FF2B5EF4-FFF2-40B4-BE49-F238E27FC236}">
                <a16:creationId xmlns:a16="http://schemas.microsoft.com/office/drawing/2014/main" id="{AA644D02-9547-D24C-8346-324FB25FE9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506576">
            <a:off x="3103615" y="245999"/>
            <a:ext cx="646331" cy="645521"/>
          </a:xfrm>
          <a:prstGeom prst="rect">
            <a:avLst/>
          </a:prstGeom>
        </p:spPr>
      </p:pic>
      <p:pic>
        <p:nvPicPr>
          <p:cNvPr id="29" name="Graphic 28" descr="Thumbs Down">
            <a:extLst>
              <a:ext uri="{FF2B5EF4-FFF2-40B4-BE49-F238E27FC236}">
                <a16:creationId xmlns:a16="http://schemas.microsoft.com/office/drawing/2014/main" id="{4910BAED-293C-F04F-8B77-595263F00AC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545402" y="2743153"/>
            <a:ext cx="646331" cy="646331"/>
          </a:xfrm>
          <a:prstGeom prst="rect">
            <a:avLst/>
          </a:prstGeom>
        </p:spPr>
      </p:pic>
      <p:pic>
        <p:nvPicPr>
          <p:cNvPr id="31" name="Graphic 30" descr="Thumbs up sign">
            <a:extLst>
              <a:ext uri="{FF2B5EF4-FFF2-40B4-BE49-F238E27FC236}">
                <a16:creationId xmlns:a16="http://schemas.microsoft.com/office/drawing/2014/main" id="{63BBD937-3022-824A-BA7A-05025929FCF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951815" y="3909582"/>
            <a:ext cx="659130" cy="659130"/>
          </a:xfrm>
          <a:prstGeom prst="rect">
            <a:avLst/>
          </a:prstGeom>
        </p:spPr>
      </p:pic>
      <p:pic>
        <p:nvPicPr>
          <p:cNvPr id="25" name="Graphic 24" descr="Angel face outline">
            <a:extLst>
              <a:ext uri="{FF2B5EF4-FFF2-40B4-BE49-F238E27FC236}">
                <a16:creationId xmlns:a16="http://schemas.microsoft.com/office/drawing/2014/main" id="{CA6C03B7-6AFC-B44B-A726-AC363638A33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0147425">
            <a:off x="3423596" y="1407511"/>
            <a:ext cx="646331" cy="64633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35BC6A0-6A3D-3A47-8900-A87C80F66C63}"/>
              </a:ext>
            </a:extLst>
          </p:cNvPr>
          <p:cNvSpPr txBox="1"/>
          <p:nvPr/>
        </p:nvSpPr>
        <p:spPr>
          <a:xfrm>
            <a:off x="5261970" y="2597869"/>
            <a:ext cx="3177473" cy="923330"/>
          </a:xfrm>
          <a:custGeom>
            <a:avLst/>
            <a:gdLst>
              <a:gd name="connsiteX0" fmla="*/ 0 w 3177473"/>
              <a:gd name="connsiteY0" fmla="*/ 0 h 923330"/>
              <a:gd name="connsiteX1" fmla="*/ 593128 w 3177473"/>
              <a:gd name="connsiteY1" fmla="*/ 0 h 923330"/>
              <a:gd name="connsiteX2" fmla="*/ 1186257 w 3177473"/>
              <a:gd name="connsiteY2" fmla="*/ 0 h 923330"/>
              <a:gd name="connsiteX3" fmla="*/ 1652286 w 3177473"/>
              <a:gd name="connsiteY3" fmla="*/ 0 h 923330"/>
              <a:gd name="connsiteX4" fmla="*/ 2118315 w 3177473"/>
              <a:gd name="connsiteY4" fmla="*/ 0 h 923330"/>
              <a:gd name="connsiteX5" fmla="*/ 2616119 w 3177473"/>
              <a:gd name="connsiteY5" fmla="*/ 0 h 923330"/>
              <a:gd name="connsiteX6" fmla="*/ 3177473 w 3177473"/>
              <a:gd name="connsiteY6" fmla="*/ 0 h 923330"/>
              <a:gd name="connsiteX7" fmla="*/ 3177473 w 3177473"/>
              <a:gd name="connsiteY7" fmla="*/ 433965 h 923330"/>
              <a:gd name="connsiteX8" fmla="*/ 3177473 w 3177473"/>
              <a:gd name="connsiteY8" fmla="*/ 923330 h 923330"/>
              <a:gd name="connsiteX9" fmla="*/ 2584345 w 3177473"/>
              <a:gd name="connsiteY9" fmla="*/ 923330 h 923330"/>
              <a:gd name="connsiteX10" fmla="*/ 2022991 w 3177473"/>
              <a:gd name="connsiteY10" fmla="*/ 923330 h 923330"/>
              <a:gd name="connsiteX11" fmla="*/ 1429863 w 3177473"/>
              <a:gd name="connsiteY11" fmla="*/ 923330 h 923330"/>
              <a:gd name="connsiteX12" fmla="*/ 900284 w 3177473"/>
              <a:gd name="connsiteY12" fmla="*/ 923330 h 923330"/>
              <a:gd name="connsiteX13" fmla="*/ 0 w 3177473"/>
              <a:gd name="connsiteY13" fmla="*/ 923330 h 923330"/>
              <a:gd name="connsiteX14" fmla="*/ 0 w 3177473"/>
              <a:gd name="connsiteY14" fmla="*/ 443198 h 923330"/>
              <a:gd name="connsiteX15" fmla="*/ 0 w 3177473"/>
              <a:gd name="connsiteY15" fmla="*/ 0 h 923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177473" h="923330" fill="none" extrusionOk="0">
                <a:moveTo>
                  <a:pt x="0" y="0"/>
                </a:moveTo>
                <a:cubicBezTo>
                  <a:pt x="141265" y="-30613"/>
                  <a:pt x="371934" y="70489"/>
                  <a:pt x="593128" y="0"/>
                </a:cubicBezTo>
                <a:cubicBezTo>
                  <a:pt x="814322" y="-70489"/>
                  <a:pt x="955010" y="4736"/>
                  <a:pt x="1186257" y="0"/>
                </a:cubicBezTo>
                <a:cubicBezTo>
                  <a:pt x="1417504" y="-4736"/>
                  <a:pt x="1528065" y="14604"/>
                  <a:pt x="1652286" y="0"/>
                </a:cubicBezTo>
                <a:cubicBezTo>
                  <a:pt x="1776507" y="-14604"/>
                  <a:pt x="1897891" y="54930"/>
                  <a:pt x="2118315" y="0"/>
                </a:cubicBezTo>
                <a:cubicBezTo>
                  <a:pt x="2338739" y="-54930"/>
                  <a:pt x="2384432" y="25232"/>
                  <a:pt x="2616119" y="0"/>
                </a:cubicBezTo>
                <a:cubicBezTo>
                  <a:pt x="2847806" y="-25232"/>
                  <a:pt x="2961258" y="32073"/>
                  <a:pt x="3177473" y="0"/>
                </a:cubicBezTo>
                <a:cubicBezTo>
                  <a:pt x="3216523" y="134453"/>
                  <a:pt x="3170038" y="282318"/>
                  <a:pt x="3177473" y="433965"/>
                </a:cubicBezTo>
                <a:cubicBezTo>
                  <a:pt x="3184908" y="585613"/>
                  <a:pt x="3143758" y="717958"/>
                  <a:pt x="3177473" y="923330"/>
                </a:cubicBezTo>
                <a:cubicBezTo>
                  <a:pt x="3053015" y="981772"/>
                  <a:pt x="2877425" y="862923"/>
                  <a:pt x="2584345" y="923330"/>
                </a:cubicBezTo>
                <a:cubicBezTo>
                  <a:pt x="2291265" y="983737"/>
                  <a:pt x="2246856" y="901220"/>
                  <a:pt x="2022991" y="923330"/>
                </a:cubicBezTo>
                <a:cubicBezTo>
                  <a:pt x="1799126" y="945440"/>
                  <a:pt x="1723446" y="877084"/>
                  <a:pt x="1429863" y="923330"/>
                </a:cubicBezTo>
                <a:cubicBezTo>
                  <a:pt x="1136280" y="969576"/>
                  <a:pt x="1111911" y="861005"/>
                  <a:pt x="900284" y="923330"/>
                </a:cubicBezTo>
                <a:cubicBezTo>
                  <a:pt x="688657" y="985655"/>
                  <a:pt x="214002" y="817296"/>
                  <a:pt x="0" y="923330"/>
                </a:cubicBezTo>
                <a:cubicBezTo>
                  <a:pt x="-42613" y="720736"/>
                  <a:pt x="56191" y="577318"/>
                  <a:pt x="0" y="443198"/>
                </a:cubicBezTo>
                <a:cubicBezTo>
                  <a:pt x="-56191" y="309078"/>
                  <a:pt x="16666" y="184115"/>
                  <a:pt x="0" y="0"/>
                </a:cubicBezTo>
                <a:close/>
              </a:path>
              <a:path w="3177473" h="923330" stroke="0" extrusionOk="0">
                <a:moveTo>
                  <a:pt x="0" y="0"/>
                </a:moveTo>
                <a:cubicBezTo>
                  <a:pt x="156268" y="-54912"/>
                  <a:pt x="295348" y="58246"/>
                  <a:pt x="561354" y="0"/>
                </a:cubicBezTo>
                <a:cubicBezTo>
                  <a:pt x="827360" y="-58246"/>
                  <a:pt x="868409" y="21160"/>
                  <a:pt x="995608" y="0"/>
                </a:cubicBezTo>
                <a:cubicBezTo>
                  <a:pt x="1122807" y="-21160"/>
                  <a:pt x="1220644" y="22493"/>
                  <a:pt x="1429863" y="0"/>
                </a:cubicBezTo>
                <a:cubicBezTo>
                  <a:pt x="1639083" y="-22493"/>
                  <a:pt x="1851444" y="27635"/>
                  <a:pt x="1959442" y="0"/>
                </a:cubicBezTo>
                <a:cubicBezTo>
                  <a:pt x="2067440" y="-27635"/>
                  <a:pt x="2351386" y="38401"/>
                  <a:pt x="2552570" y="0"/>
                </a:cubicBezTo>
                <a:cubicBezTo>
                  <a:pt x="2753754" y="-38401"/>
                  <a:pt x="2986123" y="51601"/>
                  <a:pt x="3177473" y="0"/>
                </a:cubicBezTo>
                <a:cubicBezTo>
                  <a:pt x="3223013" y="136553"/>
                  <a:pt x="3132812" y="330083"/>
                  <a:pt x="3177473" y="480132"/>
                </a:cubicBezTo>
                <a:cubicBezTo>
                  <a:pt x="3222134" y="630181"/>
                  <a:pt x="3133749" y="709531"/>
                  <a:pt x="3177473" y="923330"/>
                </a:cubicBezTo>
                <a:cubicBezTo>
                  <a:pt x="3010865" y="956842"/>
                  <a:pt x="2857787" y="908019"/>
                  <a:pt x="2616119" y="923330"/>
                </a:cubicBezTo>
                <a:cubicBezTo>
                  <a:pt x="2374451" y="938641"/>
                  <a:pt x="2313742" y="881493"/>
                  <a:pt x="2150090" y="923330"/>
                </a:cubicBezTo>
                <a:cubicBezTo>
                  <a:pt x="1986438" y="965167"/>
                  <a:pt x="1856117" y="887846"/>
                  <a:pt x="1684061" y="923330"/>
                </a:cubicBezTo>
                <a:cubicBezTo>
                  <a:pt x="1512005" y="958814"/>
                  <a:pt x="1324213" y="876401"/>
                  <a:pt x="1090932" y="923330"/>
                </a:cubicBezTo>
                <a:cubicBezTo>
                  <a:pt x="857651" y="970259"/>
                  <a:pt x="851046" y="880340"/>
                  <a:pt x="656678" y="923330"/>
                </a:cubicBezTo>
                <a:cubicBezTo>
                  <a:pt x="462310" y="966320"/>
                  <a:pt x="208375" y="846265"/>
                  <a:pt x="0" y="923330"/>
                </a:cubicBezTo>
                <a:cubicBezTo>
                  <a:pt x="-52594" y="810400"/>
                  <a:pt x="26616" y="695852"/>
                  <a:pt x="0" y="470898"/>
                </a:cubicBezTo>
                <a:cubicBezTo>
                  <a:pt x="-26616" y="245944"/>
                  <a:pt x="5699" y="163265"/>
                  <a:pt x="0" y="0"/>
                </a:cubicBezTo>
                <a:close/>
              </a:path>
            </a:pathLst>
          </a:custGeom>
          <a:solidFill>
            <a:srgbClr val="0070C0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639839289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Primary schools will use stickers</a:t>
            </a:r>
          </a:p>
          <a:p>
            <a:r>
              <a:rPr lang="en-US" dirty="0">
                <a:solidFill>
                  <a:schemeClr val="bg1"/>
                </a:solidFill>
              </a:rPr>
              <a:t>and reward charts more so than </a:t>
            </a:r>
          </a:p>
          <a:p>
            <a:r>
              <a:rPr lang="en-US" dirty="0">
                <a:solidFill>
                  <a:schemeClr val="bg1"/>
                </a:solidFill>
              </a:rPr>
              <a:t>secondary schools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BCEADF8-AA78-AD47-B14F-54808A774645}"/>
              </a:ext>
            </a:extLst>
          </p:cNvPr>
          <p:cNvGrpSpPr/>
          <p:nvPr/>
        </p:nvGrpSpPr>
        <p:grpSpPr>
          <a:xfrm rot="19748078">
            <a:off x="6941756" y="3724612"/>
            <a:ext cx="2197108" cy="1958175"/>
            <a:chOff x="6767808" y="3922430"/>
            <a:chExt cx="2032000" cy="1803562"/>
          </a:xfrm>
        </p:grpSpPr>
        <p:pic>
          <p:nvPicPr>
            <p:cNvPr id="2054" name="Picture 6">
              <a:extLst>
                <a:ext uri="{FF2B5EF4-FFF2-40B4-BE49-F238E27FC236}">
                  <a16:creationId xmlns:a16="http://schemas.microsoft.com/office/drawing/2014/main" id="{81F6C913-F2DE-E04A-BAED-DFFA7372374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41936">
              <a:off x="6767808" y="3922430"/>
              <a:ext cx="2032000" cy="1524000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292929"/>
              </a:solidFill>
              <a:miter lim="800000"/>
            </a:ln>
            <a:effectLst>
              <a:reflection blurRad="12700" stA="28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>
              <a:bevelT h="38100"/>
              <a:contourClr>
                <a:srgbClr val="C0C0C0"/>
              </a:contourClr>
            </a:sp3d>
          </p:spPr>
        </p:pic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F4ACCFDD-D4D9-994F-BF99-E063DB0369DB}"/>
                </a:ext>
              </a:extLst>
            </p:cNvPr>
            <p:cNvSpPr txBox="1"/>
            <p:nvPr/>
          </p:nvSpPr>
          <p:spPr>
            <a:xfrm rot="365681">
              <a:off x="7525682" y="5479771"/>
              <a:ext cx="1197764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(EPGuides,2020) </a:t>
              </a:r>
            </a:p>
          </p:txBody>
        </p:sp>
      </p:grpSp>
      <p:pic>
        <p:nvPicPr>
          <p:cNvPr id="46" name="Graphic 45" descr="Smiling face outline">
            <a:extLst>
              <a:ext uri="{FF2B5EF4-FFF2-40B4-BE49-F238E27FC236}">
                <a16:creationId xmlns:a16="http://schemas.microsoft.com/office/drawing/2014/main" id="{1D8561C1-6DA0-1E4E-A1E3-E30D8C8A5C0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9118206" y="5694915"/>
            <a:ext cx="734737" cy="734737"/>
          </a:xfrm>
          <a:prstGeom prst="rect">
            <a:avLst/>
          </a:prstGeom>
        </p:spPr>
      </p:pic>
      <p:pic>
        <p:nvPicPr>
          <p:cNvPr id="50" name="Graphic 49" descr="Smiling face outline">
            <a:extLst>
              <a:ext uri="{FF2B5EF4-FFF2-40B4-BE49-F238E27FC236}">
                <a16:creationId xmlns:a16="http://schemas.microsoft.com/office/drawing/2014/main" id="{23BCE296-4652-DC40-BC18-6EAD5B166E4E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11418244" y="2016148"/>
            <a:ext cx="734737" cy="734737"/>
          </a:xfrm>
          <a:prstGeom prst="rect">
            <a:avLst/>
          </a:prstGeom>
        </p:spPr>
      </p:pic>
      <p:pic>
        <p:nvPicPr>
          <p:cNvPr id="48" name="Graphic 47" descr="Sad face outline">
            <a:extLst>
              <a:ext uri="{FF2B5EF4-FFF2-40B4-BE49-F238E27FC236}">
                <a16:creationId xmlns:a16="http://schemas.microsoft.com/office/drawing/2014/main" id="{4338082F-81EA-A241-ADC9-BA440366A8A0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4802817" y="4761102"/>
            <a:ext cx="734737" cy="734737"/>
          </a:xfrm>
          <a:prstGeom prst="rect">
            <a:avLst/>
          </a:prstGeom>
        </p:spPr>
      </p:pic>
      <p:pic>
        <p:nvPicPr>
          <p:cNvPr id="53" name="Graphic 52" descr="Sad face outline">
            <a:extLst>
              <a:ext uri="{FF2B5EF4-FFF2-40B4-BE49-F238E27FC236}">
                <a16:creationId xmlns:a16="http://schemas.microsoft.com/office/drawing/2014/main" id="{273FFF54-C537-0449-9B58-02AF81899786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11347355" y="6076809"/>
            <a:ext cx="734737" cy="734737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3855175A-7012-DB48-BAB3-3EFF9CE62D3B}"/>
              </a:ext>
            </a:extLst>
          </p:cNvPr>
          <p:cNvSpPr txBox="1"/>
          <p:nvPr/>
        </p:nvSpPr>
        <p:spPr>
          <a:xfrm rot="399273">
            <a:off x="5378196" y="5488366"/>
            <a:ext cx="3064557" cy="1077218"/>
          </a:xfrm>
          <a:custGeom>
            <a:avLst/>
            <a:gdLst>
              <a:gd name="connsiteX0" fmla="*/ 0 w 3064557"/>
              <a:gd name="connsiteY0" fmla="*/ 0 h 1077218"/>
              <a:gd name="connsiteX1" fmla="*/ 3064557 w 3064557"/>
              <a:gd name="connsiteY1" fmla="*/ 0 h 1077218"/>
              <a:gd name="connsiteX2" fmla="*/ 3064557 w 3064557"/>
              <a:gd name="connsiteY2" fmla="*/ 1077218 h 1077218"/>
              <a:gd name="connsiteX3" fmla="*/ 0 w 3064557"/>
              <a:gd name="connsiteY3" fmla="*/ 1077218 h 1077218"/>
              <a:gd name="connsiteX4" fmla="*/ 0 w 3064557"/>
              <a:gd name="connsiteY4" fmla="*/ 0 h 1077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64557" h="1077218" fill="none" extrusionOk="0">
                <a:moveTo>
                  <a:pt x="0" y="0"/>
                </a:moveTo>
                <a:cubicBezTo>
                  <a:pt x="1054750" y="-154010"/>
                  <a:pt x="1981795" y="58168"/>
                  <a:pt x="3064557" y="0"/>
                </a:cubicBezTo>
                <a:cubicBezTo>
                  <a:pt x="3125058" y="273400"/>
                  <a:pt x="2979550" y="842742"/>
                  <a:pt x="3064557" y="1077218"/>
                </a:cubicBezTo>
                <a:cubicBezTo>
                  <a:pt x="2515262" y="933626"/>
                  <a:pt x="671915" y="994142"/>
                  <a:pt x="0" y="1077218"/>
                </a:cubicBezTo>
                <a:cubicBezTo>
                  <a:pt x="-89128" y="763067"/>
                  <a:pt x="61353" y="462104"/>
                  <a:pt x="0" y="0"/>
                </a:cubicBezTo>
                <a:close/>
              </a:path>
              <a:path w="3064557" h="1077218" stroke="0" extrusionOk="0">
                <a:moveTo>
                  <a:pt x="0" y="0"/>
                </a:moveTo>
                <a:cubicBezTo>
                  <a:pt x="603305" y="-40229"/>
                  <a:pt x="2358802" y="-51698"/>
                  <a:pt x="3064557" y="0"/>
                </a:cubicBezTo>
                <a:cubicBezTo>
                  <a:pt x="3144715" y="173838"/>
                  <a:pt x="3102608" y="564091"/>
                  <a:pt x="3064557" y="1077218"/>
                </a:cubicBezTo>
                <a:cubicBezTo>
                  <a:pt x="1623957" y="1166254"/>
                  <a:pt x="1005485" y="946191"/>
                  <a:pt x="0" y="1077218"/>
                </a:cubicBezTo>
                <a:cubicBezTo>
                  <a:pt x="-38352" y="628927"/>
                  <a:pt x="76635" y="317361"/>
                  <a:pt x="0" y="0"/>
                </a:cubicBez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22025642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US" sz="1600" dirty="0"/>
              <a:t>Detentions used as negative</a:t>
            </a:r>
          </a:p>
          <a:p>
            <a:r>
              <a:rPr lang="en-US" sz="1600" dirty="0"/>
              <a:t>reinforcement could do more </a:t>
            </a:r>
          </a:p>
          <a:p>
            <a:r>
              <a:rPr lang="en-US" sz="1600" dirty="0"/>
              <a:t>harm than good and should not be </a:t>
            </a:r>
          </a:p>
          <a:p>
            <a:r>
              <a:rPr lang="en-US" sz="1600" dirty="0"/>
              <a:t>used as a go to punishment.</a:t>
            </a:r>
          </a:p>
        </p:txBody>
      </p:sp>
    </p:spTree>
    <p:extLst>
      <p:ext uri="{BB962C8B-B14F-4D97-AF65-F5344CB8AC3E}">
        <p14:creationId xmlns:p14="http://schemas.microsoft.com/office/powerpoint/2010/main" val="1258322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Box 26">
            <a:extLst>
              <a:ext uri="{FF2B5EF4-FFF2-40B4-BE49-F238E27FC236}">
                <a16:creationId xmlns:a16="http://schemas.microsoft.com/office/drawing/2014/main" id="{0FCB9076-9712-B74C-8F9F-82445064663E}"/>
              </a:ext>
            </a:extLst>
          </p:cNvPr>
          <p:cNvSpPr txBox="1"/>
          <p:nvPr/>
        </p:nvSpPr>
        <p:spPr>
          <a:xfrm>
            <a:off x="600657" y="5274356"/>
            <a:ext cx="7472167" cy="1477328"/>
          </a:xfrm>
          <a:custGeom>
            <a:avLst/>
            <a:gdLst>
              <a:gd name="connsiteX0" fmla="*/ 0 w 7472167"/>
              <a:gd name="connsiteY0" fmla="*/ 0 h 1477328"/>
              <a:gd name="connsiteX1" fmla="*/ 7472167 w 7472167"/>
              <a:gd name="connsiteY1" fmla="*/ 0 h 1477328"/>
              <a:gd name="connsiteX2" fmla="*/ 7472167 w 7472167"/>
              <a:gd name="connsiteY2" fmla="*/ 1477328 h 1477328"/>
              <a:gd name="connsiteX3" fmla="*/ 0 w 7472167"/>
              <a:gd name="connsiteY3" fmla="*/ 1477328 h 1477328"/>
              <a:gd name="connsiteX4" fmla="*/ 0 w 7472167"/>
              <a:gd name="connsiteY4" fmla="*/ 0 h 1477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72167" h="1477328" fill="none" extrusionOk="0">
                <a:moveTo>
                  <a:pt x="0" y="0"/>
                </a:moveTo>
                <a:cubicBezTo>
                  <a:pt x="2396422" y="-47735"/>
                  <a:pt x="4448478" y="157631"/>
                  <a:pt x="7472167" y="0"/>
                </a:cubicBezTo>
                <a:cubicBezTo>
                  <a:pt x="7352175" y="374457"/>
                  <a:pt x="7408162" y="942163"/>
                  <a:pt x="7472167" y="1477328"/>
                </a:cubicBezTo>
                <a:cubicBezTo>
                  <a:pt x="4528500" y="1332713"/>
                  <a:pt x="3552395" y="1366608"/>
                  <a:pt x="0" y="1477328"/>
                </a:cubicBezTo>
                <a:cubicBezTo>
                  <a:pt x="-124046" y="876475"/>
                  <a:pt x="9958" y="150782"/>
                  <a:pt x="0" y="0"/>
                </a:cubicBezTo>
                <a:close/>
              </a:path>
              <a:path w="7472167" h="1477328" stroke="0" extrusionOk="0">
                <a:moveTo>
                  <a:pt x="0" y="0"/>
                </a:moveTo>
                <a:cubicBezTo>
                  <a:pt x="1674420" y="-27264"/>
                  <a:pt x="5641678" y="-66339"/>
                  <a:pt x="7472167" y="0"/>
                </a:cubicBezTo>
                <a:cubicBezTo>
                  <a:pt x="7483028" y="482837"/>
                  <a:pt x="7442630" y="1111990"/>
                  <a:pt x="7472167" y="1477328"/>
                </a:cubicBezTo>
                <a:cubicBezTo>
                  <a:pt x="4983988" y="1483262"/>
                  <a:pt x="3294464" y="1398143"/>
                  <a:pt x="0" y="1477328"/>
                </a:cubicBezTo>
                <a:cubicBezTo>
                  <a:pt x="78753" y="739796"/>
                  <a:pt x="-122719" y="585765"/>
                  <a:pt x="0" y="0"/>
                </a:cubicBezTo>
                <a:close/>
              </a:path>
            </a:pathLst>
          </a:custGeom>
          <a:solidFill>
            <a:srgbClr val="67E6E3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44815203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US" dirty="0"/>
              <a:t>Vygotsky called those we learn from </a:t>
            </a:r>
            <a:r>
              <a:rPr lang="en-US" b="1" dirty="0"/>
              <a:t>Most knowledgeable others (MKOs)</a:t>
            </a:r>
            <a:r>
              <a:rPr lang="en-US" dirty="0"/>
              <a:t> and that when we are in the process of learning from them, We are in the </a:t>
            </a:r>
            <a:r>
              <a:rPr lang="en-US" b="1" dirty="0"/>
              <a:t>Zone of Proximal Development (ZPD)</a:t>
            </a:r>
            <a:r>
              <a:rPr lang="en-US" dirty="0"/>
              <a:t> it is during this period that we are most receptacle to learning and can achieve far beyond our capabilities individually.  He called this process of helping and supporting </a:t>
            </a:r>
            <a:r>
              <a:rPr lang="en-US" b="1" dirty="0"/>
              <a:t>“scaffolding”.     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(Bates, 2019)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AEC688-513A-0745-B182-1F334827EFFB}"/>
              </a:ext>
            </a:extLst>
          </p:cNvPr>
          <p:cNvSpPr txBox="1"/>
          <p:nvPr/>
        </p:nvSpPr>
        <p:spPr>
          <a:xfrm>
            <a:off x="2579832" y="-24714"/>
            <a:ext cx="62822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latin typeface="Algerian" pitchFamily="82" charset="77"/>
              </a:rPr>
              <a:t>Social Constructivism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DF154C-1C09-234E-8BA2-92523F4A0181}"/>
              </a:ext>
            </a:extLst>
          </p:cNvPr>
          <p:cNvSpPr txBox="1"/>
          <p:nvPr/>
        </p:nvSpPr>
        <p:spPr>
          <a:xfrm>
            <a:off x="3872763" y="652306"/>
            <a:ext cx="4446474" cy="1631216"/>
          </a:xfrm>
          <a:custGeom>
            <a:avLst/>
            <a:gdLst>
              <a:gd name="connsiteX0" fmla="*/ 0 w 4446474"/>
              <a:gd name="connsiteY0" fmla="*/ 0 h 1631216"/>
              <a:gd name="connsiteX1" fmla="*/ 724140 w 4446474"/>
              <a:gd name="connsiteY1" fmla="*/ 0 h 1631216"/>
              <a:gd name="connsiteX2" fmla="*/ 1403815 w 4446474"/>
              <a:gd name="connsiteY2" fmla="*/ 0 h 1631216"/>
              <a:gd name="connsiteX3" fmla="*/ 2127955 w 4446474"/>
              <a:gd name="connsiteY3" fmla="*/ 0 h 1631216"/>
              <a:gd name="connsiteX4" fmla="*/ 2629772 w 4446474"/>
              <a:gd name="connsiteY4" fmla="*/ 0 h 1631216"/>
              <a:gd name="connsiteX5" fmla="*/ 3353912 w 4446474"/>
              <a:gd name="connsiteY5" fmla="*/ 0 h 1631216"/>
              <a:gd name="connsiteX6" fmla="*/ 4446474 w 4446474"/>
              <a:gd name="connsiteY6" fmla="*/ 0 h 1631216"/>
              <a:gd name="connsiteX7" fmla="*/ 4446474 w 4446474"/>
              <a:gd name="connsiteY7" fmla="*/ 543739 h 1631216"/>
              <a:gd name="connsiteX8" fmla="*/ 4446474 w 4446474"/>
              <a:gd name="connsiteY8" fmla="*/ 1103789 h 1631216"/>
              <a:gd name="connsiteX9" fmla="*/ 4446474 w 4446474"/>
              <a:gd name="connsiteY9" fmla="*/ 1631216 h 1631216"/>
              <a:gd name="connsiteX10" fmla="*/ 3722334 w 4446474"/>
              <a:gd name="connsiteY10" fmla="*/ 1631216 h 1631216"/>
              <a:gd name="connsiteX11" fmla="*/ 3087123 w 4446474"/>
              <a:gd name="connsiteY11" fmla="*/ 1631216 h 1631216"/>
              <a:gd name="connsiteX12" fmla="*/ 2407448 w 4446474"/>
              <a:gd name="connsiteY12" fmla="*/ 1631216 h 1631216"/>
              <a:gd name="connsiteX13" fmla="*/ 1683308 w 4446474"/>
              <a:gd name="connsiteY13" fmla="*/ 1631216 h 1631216"/>
              <a:gd name="connsiteX14" fmla="*/ 1181492 w 4446474"/>
              <a:gd name="connsiteY14" fmla="*/ 1631216 h 1631216"/>
              <a:gd name="connsiteX15" fmla="*/ 0 w 4446474"/>
              <a:gd name="connsiteY15" fmla="*/ 1631216 h 1631216"/>
              <a:gd name="connsiteX16" fmla="*/ 0 w 4446474"/>
              <a:gd name="connsiteY16" fmla="*/ 1071165 h 1631216"/>
              <a:gd name="connsiteX17" fmla="*/ 0 w 4446474"/>
              <a:gd name="connsiteY17" fmla="*/ 560051 h 1631216"/>
              <a:gd name="connsiteX18" fmla="*/ 0 w 4446474"/>
              <a:gd name="connsiteY18" fmla="*/ 0 h 1631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46474" h="1631216" fill="none" extrusionOk="0">
                <a:moveTo>
                  <a:pt x="0" y="0"/>
                </a:moveTo>
                <a:cubicBezTo>
                  <a:pt x="264490" y="5560"/>
                  <a:pt x="465989" y="2155"/>
                  <a:pt x="724140" y="0"/>
                </a:cubicBezTo>
                <a:cubicBezTo>
                  <a:pt x="982291" y="-2155"/>
                  <a:pt x="1121896" y="23588"/>
                  <a:pt x="1403815" y="0"/>
                </a:cubicBezTo>
                <a:cubicBezTo>
                  <a:pt x="1685735" y="-23588"/>
                  <a:pt x="1887240" y="-28807"/>
                  <a:pt x="2127955" y="0"/>
                </a:cubicBezTo>
                <a:cubicBezTo>
                  <a:pt x="2368670" y="28807"/>
                  <a:pt x="2415717" y="17441"/>
                  <a:pt x="2629772" y="0"/>
                </a:cubicBezTo>
                <a:cubicBezTo>
                  <a:pt x="2843827" y="-17441"/>
                  <a:pt x="3118350" y="-13881"/>
                  <a:pt x="3353912" y="0"/>
                </a:cubicBezTo>
                <a:cubicBezTo>
                  <a:pt x="3589474" y="13881"/>
                  <a:pt x="4005623" y="-32110"/>
                  <a:pt x="4446474" y="0"/>
                </a:cubicBezTo>
                <a:cubicBezTo>
                  <a:pt x="4438506" y="223119"/>
                  <a:pt x="4430334" y="429765"/>
                  <a:pt x="4446474" y="543739"/>
                </a:cubicBezTo>
                <a:cubicBezTo>
                  <a:pt x="4462614" y="657713"/>
                  <a:pt x="4418668" y="863747"/>
                  <a:pt x="4446474" y="1103789"/>
                </a:cubicBezTo>
                <a:cubicBezTo>
                  <a:pt x="4474281" y="1343831"/>
                  <a:pt x="4427444" y="1416869"/>
                  <a:pt x="4446474" y="1631216"/>
                </a:cubicBezTo>
                <a:cubicBezTo>
                  <a:pt x="4112842" y="1629157"/>
                  <a:pt x="3915329" y="1647674"/>
                  <a:pt x="3722334" y="1631216"/>
                </a:cubicBezTo>
                <a:cubicBezTo>
                  <a:pt x="3529339" y="1614758"/>
                  <a:pt x="3333021" y="1621741"/>
                  <a:pt x="3087123" y="1631216"/>
                </a:cubicBezTo>
                <a:cubicBezTo>
                  <a:pt x="2841225" y="1640691"/>
                  <a:pt x="2738767" y="1635337"/>
                  <a:pt x="2407448" y="1631216"/>
                </a:cubicBezTo>
                <a:cubicBezTo>
                  <a:pt x="2076129" y="1627095"/>
                  <a:pt x="2015166" y="1651506"/>
                  <a:pt x="1683308" y="1631216"/>
                </a:cubicBezTo>
                <a:cubicBezTo>
                  <a:pt x="1351450" y="1610926"/>
                  <a:pt x="1298999" y="1650144"/>
                  <a:pt x="1181492" y="1631216"/>
                </a:cubicBezTo>
                <a:cubicBezTo>
                  <a:pt x="1063985" y="1612288"/>
                  <a:pt x="566518" y="1633100"/>
                  <a:pt x="0" y="1631216"/>
                </a:cubicBezTo>
                <a:cubicBezTo>
                  <a:pt x="-21541" y="1454554"/>
                  <a:pt x="14061" y="1282170"/>
                  <a:pt x="0" y="1071165"/>
                </a:cubicBezTo>
                <a:cubicBezTo>
                  <a:pt x="-14061" y="860160"/>
                  <a:pt x="-18277" y="726404"/>
                  <a:pt x="0" y="560051"/>
                </a:cubicBezTo>
                <a:cubicBezTo>
                  <a:pt x="18277" y="393698"/>
                  <a:pt x="18096" y="186175"/>
                  <a:pt x="0" y="0"/>
                </a:cubicBezTo>
                <a:close/>
              </a:path>
              <a:path w="4446474" h="1631216" stroke="0" extrusionOk="0">
                <a:moveTo>
                  <a:pt x="0" y="0"/>
                </a:moveTo>
                <a:cubicBezTo>
                  <a:pt x="142790" y="-2390"/>
                  <a:pt x="275460" y="20272"/>
                  <a:pt x="546281" y="0"/>
                </a:cubicBezTo>
                <a:cubicBezTo>
                  <a:pt x="817102" y="-20272"/>
                  <a:pt x="855088" y="-26617"/>
                  <a:pt x="1092562" y="0"/>
                </a:cubicBezTo>
                <a:cubicBezTo>
                  <a:pt x="1330036" y="26617"/>
                  <a:pt x="1662754" y="-12974"/>
                  <a:pt x="1816702" y="0"/>
                </a:cubicBezTo>
                <a:cubicBezTo>
                  <a:pt x="1970650" y="12974"/>
                  <a:pt x="2078649" y="-4699"/>
                  <a:pt x="2318519" y="0"/>
                </a:cubicBezTo>
                <a:cubicBezTo>
                  <a:pt x="2558389" y="4699"/>
                  <a:pt x="2658318" y="-20915"/>
                  <a:pt x="2953729" y="0"/>
                </a:cubicBezTo>
                <a:cubicBezTo>
                  <a:pt x="3249140" y="20915"/>
                  <a:pt x="3274573" y="8756"/>
                  <a:pt x="3588940" y="0"/>
                </a:cubicBezTo>
                <a:cubicBezTo>
                  <a:pt x="3903307" y="-8756"/>
                  <a:pt x="4230681" y="-3953"/>
                  <a:pt x="4446474" y="0"/>
                </a:cubicBezTo>
                <a:cubicBezTo>
                  <a:pt x="4469991" y="243701"/>
                  <a:pt x="4468427" y="304587"/>
                  <a:pt x="4446474" y="543739"/>
                </a:cubicBezTo>
                <a:cubicBezTo>
                  <a:pt x="4424521" y="782891"/>
                  <a:pt x="4432217" y="966010"/>
                  <a:pt x="4446474" y="1120102"/>
                </a:cubicBezTo>
                <a:cubicBezTo>
                  <a:pt x="4460731" y="1274194"/>
                  <a:pt x="4459607" y="1482969"/>
                  <a:pt x="4446474" y="1631216"/>
                </a:cubicBezTo>
                <a:cubicBezTo>
                  <a:pt x="4295432" y="1618025"/>
                  <a:pt x="3964034" y="1617501"/>
                  <a:pt x="3811263" y="1631216"/>
                </a:cubicBezTo>
                <a:cubicBezTo>
                  <a:pt x="3658492" y="1644931"/>
                  <a:pt x="3296246" y="1612168"/>
                  <a:pt x="3131588" y="1631216"/>
                </a:cubicBezTo>
                <a:cubicBezTo>
                  <a:pt x="2966931" y="1650264"/>
                  <a:pt x="2837307" y="1615547"/>
                  <a:pt x="2629772" y="1631216"/>
                </a:cubicBezTo>
                <a:cubicBezTo>
                  <a:pt x="2422237" y="1646885"/>
                  <a:pt x="2116394" y="1608037"/>
                  <a:pt x="1950096" y="1631216"/>
                </a:cubicBezTo>
                <a:cubicBezTo>
                  <a:pt x="1783798" y="1654395"/>
                  <a:pt x="1610989" y="1610106"/>
                  <a:pt x="1448280" y="1631216"/>
                </a:cubicBezTo>
                <a:cubicBezTo>
                  <a:pt x="1285571" y="1652326"/>
                  <a:pt x="1056164" y="1606586"/>
                  <a:pt x="768605" y="1631216"/>
                </a:cubicBezTo>
                <a:cubicBezTo>
                  <a:pt x="481047" y="1655846"/>
                  <a:pt x="263456" y="1613102"/>
                  <a:pt x="0" y="1631216"/>
                </a:cubicBezTo>
                <a:cubicBezTo>
                  <a:pt x="17774" y="1496842"/>
                  <a:pt x="24519" y="1300252"/>
                  <a:pt x="0" y="1087477"/>
                </a:cubicBezTo>
                <a:cubicBezTo>
                  <a:pt x="-24519" y="874702"/>
                  <a:pt x="16716" y="685801"/>
                  <a:pt x="0" y="560051"/>
                </a:cubicBezTo>
                <a:cubicBezTo>
                  <a:pt x="-16716" y="434301"/>
                  <a:pt x="-27586" y="129662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422701198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US" dirty="0"/>
              <a:t>Constructivism views learning as an active, </a:t>
            </a:r>
          </a:p>
          <a:p>
            <a:r>
              <a:rPr lang="en-US" dirty="0"/>
              <a:t>Construction process with the learner </a:t>
            </a:r>
          </a:p>
          <a:p>
            <a:r>
              <a:rPr lang="en-US" dirty="0"/>
              <a:t>engaged at every stage.   There are two </a:t>
            </a:r>
          </a:p>
          <a:p>
            <a:r>
              <a:rPr lang="en-US" dirty="0"/>
              <a:t>main branches of constructivism Cognitive and </a:t>
            </a:r>
          </a:p>
          <a:p>
            <a:r>
              <a:rPr lang="en-US" dirty="0"/>
              <a:t>Social. 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(Gray and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Macblain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2015)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7087B15D-E8C9-074D-895C-7271642AB6A0}"/>
              </a:ext>
            </a:extLst>
          </p:cNvPr>
          <p:cNvGrpSpPr/>
          <p:nvPr/>
        </p:nvGrpSpPr>
        <p:grpSpPr>
          <a:xfrm>
            <a:off x="384606" y="1429791"/>
            <a:ext cx="4337789" cy="3416320"/>
            <a:chOff x="385284" y="1338828"/>
            <a:chExt cx="4337789" cy="341632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AB18C65-3413-2947-9B01-2650033C4F4B}"/>
                </a:ext>
              </a:extLst>
            </p:cNvPr>
            <p:cNvSpPr txBox="1"/>
            <p:nvPr/>
          </p:nvSpPr>
          <p:spPr>
            <a:xfrm rot="20841071">
              <a:off x="385284" y="1338828"/>
              <a:ext cx="3487814" cy="3416320"/>
            </a:xfrm>
            <a:custGeom>
              <a:avLst/>
              <a:gdLst>
                <a:gd name="connsiteX0" fmla="*/ 0 w 3487814"/>
                <a:gd name="connsiteY0" fmla="*/ 0 h 3416320"/>
                <a:gd name="connsiteX1" fmla="*/ 511546 w 3487814"/>
                <a:gd name="connsiteY1" fmla="*/ 0 h 3416320"/>
                <a:gd name="connsiteX2" fmla="*/ 1162605 w 3487814"/>
                <a:gd name="connsiteY2" fmla="*/ 0 h 3416320"/>
                <a:gd name="connsiteX3" fmla="*/ 1674151 w 3487814"/>
                <a:gd name="connsiteY3" fmla="*/ 0 h 3416320"/>
                <a:gd name="connsiteX4" fmla="*/ 2325209 w 3487814"/>
                <a:gd name="connsiteY4" fmla="*/ 0 h 3416320"/>
                <a:gd name="connsiteX5" fmla="*/ 2906512 w 3487814"/>
                <a:gd name="connsiteY5" fmla="*/ 0 h 3416320"/>
                <a:gd name="connsiteX6" fmla="*/ 3487814 w 3487814"/>
                <a:gd name="connsiteY6" fmla="*/ 0 h 3416320"/>
                <a:gd name="connsiteX7" fmla="*/ 3487814 w 3487814"/>
                <a:gd name="connsiteY7" fmla="*/ 535223 h 3416320"/>
                <a:gd name="connsiteX8" fmla="*/ 3487814 w 3487814"/>
                <a:gd name="connsiteY8" fmla="*/ 1036284 h 3416320"/>
                <a:gd name="connsiteX9" fmla="*/ 3487814 w 3487814"/>
                <a:gd name="connsiteY9" fmla="*/ 1673997 h 3416320"/>
                <a:gd name="connsiteX10" fmla="*/ 3487814 w 3487814"/>
                <a:gd name="connsiteY10" fmla="*/ 2277547 h 3416320"/>
                <a:gd name="connsiteX11" fmla="*/ 3487814 w 3487814"/>
                <a:gd name="connsiteY11" fmla="*/ 2915260 h 3416320"/>
                <a:gd name="connsiteX12" fmla="*/ 3487814 w 3487814"/>
                <a:gd name="connsiteY12" fmla="*/ 3416320 h 3416320"/>
                <a:gd name="connsiteX13" fmla="*/ 2906512 w 3487814"/>
                <a:gd name="connsiteY13" fmla="*/ 3416320 h 3416320"/>
                <a:gd name="connsiteX14" fmla="*/ 2325209 w 3487814"/>
                <a:gd name="connsiteY14" fmla="*/ 3416320 h 3416320"/>
                <a:gd name="connsiteX15" fmla="*/ 1813663 w 3487814"/>
                <a:gd name="connsiteY15" fmla="*/ 3416320 h 3416320"/>
                <a:gd name="connsiteX16" fmla="*/ 1267239 w 3487814"/>
                <a:gd name="connsiteY16" fmla="*/ 3416320 h 3416320"/>
                <a:gd name="connsiteX17" fmla="*/ 685937 w 3487814"/>
                <a:gd name="connsiteY17" fmla="*/ 3416320 h 3416320"/>
                <a:gd name="connsiteX18" fmla="*/ 0 w 3487814"/>
                <a:gd name="connsiteY18" fmla="*/ 3416320 h 3416320"/>
                <a:gd name="connsiteX19" fmla="*/ 0 w 3487814"/>
                <a:gd name="connsiteY19" fmla="*/ 2915260 h 3416320"/>
                <a:gd name="connsiteX20" fmla="*/ 0 w 3487814"/>
                <a:gd name="connsiteY20" fmla="*/ 2414199 h 3416320"/>
                <a:gd name="connsiteX21" fmla="*/ 0 w 3487814"/>
                <a:gd name="connsiteY21" fmla="*/ 1776486 h 3416320"/>
                <a:gd name="connsiteX22" fmla="*/ 0 w 3487814"/>
                <a:gd name="connsiteY22" fmla="*/ 1138773 h 3416320"/>
                <a:gd name="connsiteX23" fmla="*/ 0 w 3487814"/>
                <a:gd name="connsiteY23" fmla="*/ 603550 h 3416320"/>
                <a:gd name="connsiteX24" fmla="*/ 0 w 3487814"/>
                <a:gd name="connsiteY24" fmla="*/ 0 h 34163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3487814" h="3416320" fill="none" extrusionOk="0">
                  <a:moveTo>
                    <a:pt x="0" y="0"/>
                  </a:moveTo>
                  <a:cubicBezTo>
                    <a:pt x="178774" y="-38538"/>
                    <a:pt x="270414" y="54321"/>
                    <a:pt x="511546" y="0"/>
                  </a:cubicBezTo>
                  <a:cubicBezTo>
                    <a:pt x="752678" y="-54321"/>
                    <a:pt x="904579" y="11097"/>
                    <a:pt x="1162605" y="0"/>
                  </a:cubicBezTo>
                  <a:cubicBezTo>
                    <a:pt x="1420631" y="-11097"/>
                    <a:pt x="1432196" y="34644"/>
                    <a:pt x="1674151" y="0"/>
                  </a:cubicBezTo>
                  <a:cubicBezTo>
                    <a:pt x="1916106" y="-34644"/>
                    <a:pt x="2187511" y="6346"/>
                    <a:pt x="2325209" y="0"/>
                  </a:cubicBezTo>
                  <a:cubicBezTo>
                    <a:pt x="2462907" y="-6346"/>
                    <a:pt x="2725954" y="52262"/>
                    <a:pt x="2906512" y="0"/>
                  </a:cubicBezTo>
                  <a:cubicBezTo>
                    <a:pt x="3087070" y="-52262"/>
                    <a:pt x="3281856" y="32709"/>
                    <a:pt x="3487814" y="0"/>
                  </a:cubicBezTo>
                  <a:cubicBezTo>
                    <a:pt x="3514521" y="132068"/>
                    <a:pt x="3447373" y="356284"/>
                    <a:pt x="3487814" y="535223"/>
                  </a:cubicBezTo>
                  <a:cubicBezTo>
                    <a:pt x="3528255" y="714162"/>
                    <a:pt x="3470524" y="899223"/>
                    <a:pt x="3487814" y="1036284"/>
                  </a:cubicBezTo>
                  <a:cubicBezTo>
                    <a:pt x="3505104" y="1173345"/>
                    <a:pt x="3423623" y="1468271"/>
                    <a:pt x="3487814" y="1673997"/>
                  </a:cubicBezTo>
                  <a:cubicBezTo>
                    <a:pt x="3552005" y="1879723"/>
                    <a:pt x="3430069" y="2020620"/>
                    <a:pt x="3487814" y="2277547"/>
                  </a:cubicBezTo>
                  <a:cubicBezTo>
                    <a:pt x="3545559" y="2534474"/>
                    <a:pt x="3443137" y="2680302"/>
                    <a:pt x="3487814" y="2915260"/>
                  </a:cubicBezTo>
                  <a:cubicBezTo>
                    <a:pt x="3532491" y="3150218"/>
                    <a:pt x="3464105" y="3192407"/>
                    <a:pt x="3487814" y="3416320"/>
                  </a:cubicBezTo>
                  <a:cubicBezTo>
                    <a:pt x="3285302" y="3436054"/>
                    <a:pt x="3132240" y="3401459"/>
                    <a:pt x="2906512" y="3416320"/>
                  </a:cubicBezTo>
                  <a:cubicBezTo>
                    <a:pt x="2680784" y="3431181"/>
                    <a:pt x="2611190" y="3389214"/>
                    <a:pt x="2325209" y="3416320"/>
                  </a:cubicBezTo>
                  <a:cubicBezTo>
                    <a:pt x="2039228" y="3443426"/>
                    <a:pt x="1939689" y="3368203"/>
                    <a:pt x="1813663" y="3416320"/>
                  </a:cubicBezTo>
                  <a:cubicBezTo>
                    <a:pt x="1687637" y="3464437"/>
                    <a:pt x="1407240" y="3384814"/>
                    <a:pt x="1267239" y="3416320"/>
                  </a:cubicBezTo>
                  <a:cubicBezTo>
                    <a:pt x="1127238" y="3447826"/>
                    <a:pt x="870197" y="3398443"/>
                    <a:pt x="685937" y="3416320"/>
                  </a:cubicBezTo>
                  <a:cubicBezTo>
                    <a:pt x="501677" y="3434197"/>
                    <a:pt x="293955" y="3394443"/>
                    <a:pt x="0" y="3416320"/>
                  </a:cubicBezTo>
                  <a:cubicBezTo>
                    <a:pt x="-50473" y="3309913"/>
                    <a:pt x="11402" y="3053318"/>
                    <a:pt x="0" y="2915260"/>
                  </a:cubicBezTo>
                  <a:cubicBezTo>
                    <a:pt x="-11402" y="2777202"/>
                    <a:pt x="59648" y="2607886"/>
                    <a:pt x="0" y="2414199"/>
                  </a:cubicBezTo>
                  <a:cubicBezTo>
                    <a:pt x="-59648" y="2220512"/>
                    <a:pt x="57469" y="1908706"/>
                    <a:pt x="0" y="1776486"/>
                  </a:cubicBezTo>
                  <a:cubicBezTo>
                    <a:pt x="-57469" y="1644266"/>
                    <a:pt x="3263" y="1286285"/>
                    <a:pt x="0" y="1138773"/>
                  </a:cubicBezTo>
                  <a:cubicBezTo>
                    <a:pt x="-3263" y="991261"/>
                    <a:pt x="25623" y="829823"/>
                    <a:pt x="0" y="603550"/>
                  </a:cubicBezTo>
                  <a:cubicBezTo>
                    <a:pt x="-25623" y="377277"/>
                    <a:pt x="30367" y="215679"/>
                    <a:pt x="0" y="0"/>
                  </a:cubicBezTo>
                  <a:close/>
                </a:path>
                <a:path w="3487814" h="3416320" stroke="0" extrusionOk="0">
                  <a:moveTo>
                    <a:pt x="0" y="0"/>
                  </a:moveTo>
                  <a:cubicBezTo>
                    <a:pt x="221035" y="-70786"/>
                    <a:pt x="424664" y="42316"/>
                    <a:pt x="651059" y="0"/>
                  </a:cubicBezTo>
                  <a:cubicBezTo>
                    <a:pt x="877454" y="-42316"/>
                    <a:pt x="1103414" y="60271"/>
                    <a:pt x="1302117" y="0"/>
                  </a:cubicBezTo>
                  <a:cubicBezTo>
                    <a:pt x="1500820" y="-60271"/>
                    <a:pt x="1684526" y="33519"/>
                    <a:pt x="1813663" y="0"/>
                  </a:cubicBezTo>
                  <a:cubicBezTo>
                    <a:pt x="1942800" y="-33519"/>
                    <a:pt x="2152603" y="11745"/>
                    <a:pt x="2325209" y="0"/>
                  </a:cubicBezTo>
                  <a:cubicBezTo>
                    <a:pt x="2497815" y="-11745"/>
                    <a:pt x="2642371" y="52954"/>
                    <a:pt x="2871634" y="0"/>
                  </a:cubicBezTo>
                  <a:cubicBezTo>
                    <a:pt x="3100898" y="-52954"/>
                    <a:pt x="3239353" y="61915"/>
                    <a:pt x="3487814" y="0"/>
                  </a:cubicBezTo>
                  <a:cubicBezTo>
                    <a:pt x="3492462" y="139454"/>
                    <a:pt x="3453702" y="504892"/>
                    <a:pt x="3487814" y="637713"/>
                  </a:cubicBezTo>
                  <a:cubicBezTo>
                    <a:pt x="3521926" y="770534"/>
                    <a:pt x="3471649" y="922149"/>
                    <a:pt x="3487814" y="1172937"/>
                  </a:cubicBezTo>
                  <a:cubicBezTo>
                    <a:pt x="3503979" y="1423725"/>
                    <a:pt x="3459068" y="1583642"/>
                    <a:pt x="3487814" y="1776486"/>
                  </a:cubicBezTo>
                  <a:cubicBezTo>
                    <a:pt x="3516560" y="1969330"/>
                    <a:pt x="3431160" y="2171512"/>
                    <a:pt x="3487814" y="2380036"/>
                  </a:cubicBezTo>
                  <a:cubicBezTo>
                    <a:pt x="3544468" y="2588560"/>
                    <a:pt x="3412294" y="3082617"/>
                    <a:pt x="3487814" y="3416320"/>
                  </a:cubicBezTo>
                  <a:cubicBezTo>
                    <a:pt x="3382715" y="3445183"/>
                    <a:pt x="3235948" y="3372802"/>
                    <a:pt x="3011146" y="3416320"/>
                  </a:cubicBezTo>
                  <a:cubicBezTo>
                    <a:pt x="2786344" y="3459838"/>
                    <a:pt x="2652126" y="3395357"/>
                    <a:pt x="2499600" y="3416320"/>
                  </a:cubicBezTo>
                  <a:cubicBezTo>
                    <a:pt x="2347074" y="3437283"/>
                    <a:pt x="2127270" y="3372628"/>
                    <a:pt x="2022932" y="3416320"/>
                  </a:cubicBezTo>
                  <a:cubicBezTo>
                    <a:pt x="1918594" y="3460012"/>
                    <a:pt x="1750752" y="3384169"/>
                    <a:pt x="1546264" y="3416320"/>
                  </a:cubicBezTo>
                  <a:cubicBezTo>
                    <a:pt x="1341776" y="3448471"/>
                    <a:pt x="1184214" y="3405495"/>
                    <a:pt x="1069596" y="3416320"/>
                  </a:cubicBezTo>
                  <a:cubicBezTo>
                    <a:pt x="954978" y="3427145"/>
                    <a:pt x="520538" y="3297348"/>
                    <a:pt x="0" y="3416320"/>
                  </a:cubicBezTo>
                  <a:cubicBezTo>
                    <a:pt x="-6918" y="3154241"/>
                    <a:pt x="40814" y="3070783"/>
                    <a:pt x="0" y="2812770"/>
                  </a:cubicBezTo>
                  <a:cubicBezTo>
                    <a:pt x="-40814" y="2554757"/>
                    <a:pt x="30081" y="2385734"/>
                    <a:pt x="0" y="2209220"/>
                  </a:cubicBezTo>
                  <a:cubicBezTo>
                    <a:pt x="-30081" y="2032706"/>
                    <a:pt x="7845" y="1896057"/>
                    <a:pt x="0" y="1605670"/>
                  </a:cubicBezTo>
                  <a:cubicBezTo>
                    <a:pt x="-7845" y="1315283"/>
                    <a:pt x="3189" y="1175064"/>
                    <a:pt x="0" y="967957"/>
                  </a:cubicBezTo>
                  <a:cubicBezTo>
                    <a:pt x="-3189" y="760850"/>
                    <a:pt x="3269" y="670818"/>
                    <a:pt x="0" y="501060"/>
                  </a:cubicBezTo>
                  <a:cubicBezTo>
                    <a:pt x="-3269" y="331302"/>
                    <a:pt x="15588" y="231942"/>
                    <a:pt x="0" y="0"/>
                  </a:cubicBezTo>
                  <a:close/>
                </a:path>
              </a:pathLst>
            </a:custGeom>
            <a:solidFill>
              <a:srgbClr val="92D050"/>
            </a:solidFill>
            <a:ln>
              <a:solidFill>
                <a:schemeClr val="tx1"/>
              </a:solidFill>
              <a:extLst>
                <a:ext uri="{C807C97D-BFC1-408E-A445-0C87EB9F89A2}">
                  <ask:lineSketchStyleProps xmlns:ask="http://schemas.microsoft.com/office/drawing/2018/sketchyshapes" sd="4207719751">
                    <a:prstGeom prst="rect">
                      <a:avLst/>
                    </a:prstGeom>
                    <ask:type>
                      <ask:lineSketchScribble/>
                    </ask:type>
                  </ask:lineSketchStyleProps>
                </a:ext>
              </a:extLst>
            </a:ln>
          </p:spPr>
          <p:txBody>
            <a:bodyPr wrap="none" rtlCol="0">
              <a:spAutoFit/>
            </a:bodyPr>
            <a:lstStyle/>
            <a:p>
              <a:r>
                <a:rPr lang="en-US" dirty="0"/>
                <a:t>Lev Vygotsky (1896-1934) was a </a:t>
              </a:r>
            </a:p>
            <a:p>
              <a:r>
                <a:rPr lang="en-US" dirty="0"/>
                <a:t>Russian born psychologist.  He </a:t>
              </a:r>
            </a:p>
            <a:p>
              <a:r>
                <a:rPr lang="en-US" dirty="0"/>
                <a:t>believed that people play </a:t>
              </a:r>
            </a:p>
            <a:p>
              <a:r>
                <a:rPr lang="en-US" dirty="0"/>
                <a:t>an active part in their learning </a:t>
              </a:r>
            </a:p>
            <a:p>
              <a:r>
                <a:rPr lang="en-US" dirty="0"/>
                <a:t>and that knowledge and thoughts</a:t>
              </a:r>
            </a:p>
            <a:p>
              <a:r>
                <a:rPr lang="en-US" dirty="0"/>
                <a:t>are constructed through social inter-</a:t>
              </a:r>
            </a:p>
            <a:p>
              <a:r>
                <a:rPr lang="en-US" dirty="0"/>
                <a:t>actions with family and friends and </a:t>
              </a:r>
            </a:p>
            <a:p>
              <a:r>
                <a:rPr lang="en-US" dirty="0"/>
                <a:t>the that environment, language </a:t>
              </a:r>
            </a:p>
            <a:p>
              <a:r>
                <a:rPr lang="en-US" dirty="0"/>
                <a:t>and cultural history play a big part </a:t>
              </a:r>
            </a:p>
            <a:p>
              <a:r>
                <a:rPr lang="en-US" dirty="0"/>
                <a:t>The learning process.  </a:t>
              </a:r>
            </a:p>
            <a:p>
              <a:r>
                <a:rPr lang="en-US" dirty="0"/>
                <a:t>This was the basis of his </a:t>
              </a:r>
            </a:p>
            <a:p>
              <a:r>
                <a:rPr lang="en-US" b="1" dirty="0"/>
                <a:t>social constructivist </a:t>
              </a:r>
              <a:r>
                <a:rPr lang="en-US" dirty="0"/>
                <a:t>theory.  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1F86DE4-FB50-5440-AFA6-B8D5A4F4667E}"/>
                </a:ext>
              </a:extLst>
            </p:cNvPr>
            <p:cNvSpPr txBox="1"/>
            <p:nvPr/>
          </p:nvSpPr>
          <p:spPr>
            <a:xfrm rot="20852366">
              <a:off x="1816043" y="4500497"/>
              <a:ext cx="290703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(Pound, 2005)</a:t>
              </a: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9036A4D-F1C8-F949-A9DC-E463C7B2C641}"/>
              </a:ext>
            </a:extLst>
          </p:cNvPr>
          <p:cNvGrpSpPr/>
          <p:nvPr/>
        </p:nvGrpSpPr>
        <p:grpSpPr>
          <a:xfrm rot="19722951">
            <a:off x="260479" y="195168"/>
            <a:ext cx="1302511" cy="1380660"/>
            <a:chOff x="10461040" y="253529"/>
            <a:chExt cx="1443654" cy="1449964"/>
          </a:xfrm>
        </p:grpSpPr>
        <p:pic>
          <p:nvPicPr>
            <p:cNvPr id="3076" name="Picture 4">
              <a:extLst>
                <a:ext uri="{FF2B5EF4-FFF2-40B4-BE49-F238E27FC236}">
                  <a16:creationId xmlns:a16="http://schemas.microsoft.com/office/drawing/2014/main" id="{19377EEE-C534-0C40-82F6-629211354E0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00451">
              <a:off x="10522434" y="253529"/>
              <a:ext cx="1382260" cy="1263850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292929"/>
              </a:solidFill>
              <a:miter lim="800000"/>
            </a:ln>
            <a:effectLst>
              <a:reflection blurRad="12700" stA="28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>
              <a:bevelT h="38100"/>
              <a:contourClr>
                <a:srgbClr val="C0C0C0"/>
              </a:contourClr>
            </a:sp3d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4BDC7E55-766E-C840-B766-52B09C380DCE}"/>
                </a:ext>
              </a:extLst>
            </p:cNvPr>
            <p:cNvSpPr txBox="1"/>
            <p:nvPr/>
          </p:nvSpPr>
          <p:spPr>
            <a:xfrm rot="1387542">
              <a:off x="10461040" y="1444913"/>
              <a:ext cx="741243" cy="25858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(Editors)</a:t>
              </a: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5F157C2F-8A0E-F948-9F31-42FE5CAAE0C2}"/>
              </a:ext>
            </a:extLst>
          </p:cNvPr>
          <p:cNvGrpSpPr/>
          <p:nvPr/>
        </p:nvGrpSpPr>
        <p:grpSpPr>
          <a:xfrm>
            <a:off x="3671472" y="1990879"/>
            <a:ext cx="6314401" cy="3283477"/>
            <a:chOff x="3778289" y="2022339"/>
            <a:chExt cx="6012451" cy="3087390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33AE4515-9F15-B24B-A5B4-8C95BE53256B}"/>
                </a:ext>
              </a:extLst>
            </p:cNvPr>
            <p:cNvGrpSpPr/>
            <p:nvPr/>
          </p:nvGrpSpPr>
          <p:grpSpPr>
            <a:xfrm>
              <a:off x="3778289" y="2022339"/>
              <a:ext cx="6012451" cy="3087390"/>
              <a:chOff x="3778289" y="2022339"/>
              <a:chExt cx="6012451" cy="3087390"/>
            </a:xfrm>
          </p:grpSpPr>
          <p:graphicFrame>
            <p:nvGraphicFramePr>
              <p:cNvPr id="24" name="Diagram 23">
                <a:extLst>
                  <a:ext uri="{FF2B5EF4-FFF2-40B4-BE49-F238E27FC236}">
                    <a16:creationId xmlns:a16="http://schemas.microsoft.com/office/drawing/2014/main" id="{194FCF4A-F13B-1647-B330-4E91BE606CD7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344257644"/>
                  </p:ext>
                </p:extLst>
              </p:nvPr>
            </p:nvGraphicFramePr>
            <p:xfrm>
              <a:off x="6068350" y="2191740"/>
              <a:ext cx="3722390" cy="2917989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" r:lo="rId4" r:qs="rId5" r:cs="rId6"/>
              </a:graphicData>
            </a:graphic>
          </p:graphicFrame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6E080F2F-889E-A749-97BA-3D41E1102698}"/>
                  </a:ext>
                </a:extLst>
              </p:cNvPr>
              <p:cNvSpPr txBox="1"/>
              <p:nvPr/>
            </p:nvSpPr>
            <p:spPr>
              <a:xfrm>
                <a:off x="6574864" y="2022339"/>
                <a:ext cx="2462534" cy="307777"/>
              </a:xfrm>
              <a:custGeom>
                <a:avLst/>
                <a:gdLst>
                  <a:gd name="connsiteX0" fmla="*/ 0 w 2462534"/>
                  <a:gd name="connsiteY0" fmla="*/ 0 h 307777"/>
                  <a:gd name="connsiteX1" fmla="*/ 418631 w 2462534"/>
                  <a:gd name="connsiteY1" fmla="*/ 0 h 307777"/>
                  <a:gd name="connsiteX2" fmla="*/ 911138 w 2462534"/>
                  <a:gd name="connsiteY2" fmla="*/ 0 h 307777"/>
                  <a:gd name="connsiteX3" fmla="*/ 1354394 w 2462534"/>
                  <a:gd name="connsiteY3" fmla="*/ 0 h 307777"/>
                  <a:gd name="connsiteX4" fmla="*/ 1797650 w 2462534"/>
                  <a:gd name="connsiteY4" fmla="*/ 0 h 307777"/>
                  <a:gd name="connsiteX5" fmla="*/ 2462534 w 2462534"/>
                  <a:gd name="connsiteY5" fmla="*/ 0 h 307777"/>
                  <a:gd name="connsiteX6" fmla="*/ 2462534 w 2462534"/>
                  <a:gd name="connsiteY6" fmla="*/ 307777 h 307777"/>
                  <a:gd name="connsiteX7" fmla="*/ 1994653 w 2462534"/>
                  <a:gd name="connsiteY7" fmla="*/ 307777 h 307777"/>
                  <a:gd name="connsiteX8" fmla="*/ 1452895 w 2462534"/>
                  <a:gd name="connsiteY8" fmla="*/ 307777 h 307777"/>
                  <a:gd name="connsiteX9" fmla="*/ 911138 w 2462534"/>
                  <a:gd name="connsiteY9" fmla="*/ 307777 h 307777"/>
                  <a:gd name="connsiteX10" fmla="*/ 0 w 2462534"/>
                  <a:gd name="connsiteY10" fmla="*/ 307777 h 307777"/>
                  <a:gd name="connsiteX11" fmla="*/ 0 w 2462534"/>
                  <a:gd name="connsiteY11" fmla="*/ 0 h 3077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462534" h="307777" fill="none" extrusionOk="0">
                    <a:moveTo>
                      <a:pt x="0" y="0"/>
                    </a:moveTo>
                    <a:cubicBezTo>
                      <a:pt x="113564" y="-40138"/>
                      <a:pt x="256349" y="24525"/>
                      <a:pt x="418631" y="0"/>
                    </a:cubicBezTo>
                    <a:cubicBezTo>
                      <a:pt x="580913" y="-24525"/>
                      <a:pt x="672567" y="45959"/>
                      <a:pt x="911138" y="0"/>
                    </a:cubicBezTo>
                    <a:cubicBezTo>
                      <a:pt x="1149709" y="-45959"/>
                      <a:pt x="1229435" y="1599"/>
                      <a:pt x="1354394" y="0"/>
                    </a:cubicBezTo>
                    <a:cubicBezTo>
                      <a:pt x="1479353" y="-1599"/>
                      <a:pt x="1605866" y="7143"/>
                      <a:pt x="1797650" y="0"/>
                    </a:cubicBezTo>
                    <a:cubicBezTo>
                      <a:pt x="1989434" y="-7143"/>
                      <a:pt x="2231271" y="32631"/>
                      <a:pt x="2462534" y="0"/>
                    </a:cubicBezTo>
                    <a:cubicBezTo>
                      <a:pt x="2493570" y="86910"/>
                      <a:pt x="2433329" y="203101"/>
                      <a:pt x="2462534" y="307777"/>
                    </a:cubicBezTo>
                    <a:cubicBezTo>
                      <a:pt x="2253549" y="334904"/>
                      <a:pt x="2133435" y="277970"/>
                      <a:pt x="1994653" y="307777"/>
                    </a:cubicBezTo>
                    <a:cubicBezTo>
                      <a:pt x="1855871" y="337584"/>
                      <a:pt x="1661670" y="255725"/>
                      <a:pt x="1452895" y="307777"/>
                    </a:cubicBezTo>
                    <a:cubicBezTo>
                      <a:pt x="1244120" y="359829"/>
                      <a:pt x="1143399" y="305572"/>
                      <a:pt x="911138" y="307777"/>
                    </a:cubicBezTo>
                    <a:cubicBezTo>
                      <a:pt x="678877" y="309982"/>
                      <a:pt x="283274" y="223868"/>
                      <a:pt x="0" y="307777"/>
                    </a:cubicBezTo>
                    <a:cubicBezTo>
                      <a:pt x="-15045" y="184531"/>
                      <a:pt x="10154" y="118574"/>
                      <a:pt x="0" y="0"/>
                    </a:cubicBezTo>
                    <a:close/>
                  </a:path>
                  <a:path w="2462534" h="307777" stroke="0" extrusionOk="0">
                    <a:moveTo>
                      <a:pt x="0" y="0"/>
                    </a:moveTo>
                    <a:cubicBezTo>
                      <a:pt x="145197" y="-30874"/>
                      <a:pt x="210654" y="37130"/>
                      <a:pt x="418631" y="0"/>
                    </a:cubicBezTo>
                    <a:cubicBezTo>
                      <a:pt x="626608" y="-37130"/>
                      <a:pt x="653040" y="3562"/>
                      <a:pt x="886512" y="0"/>
                    </a:cubicBezTo>
                    <a:cubicBezTo>
                      <a:pt x="1119984" y="-3562"/>
                      <a:pt x="1198632" y="26767"/>
                      <a:pt x="1329768" y="0"/>
                    </a:cubicBezTo>
                    <a:cubicBezTo>
                      <a:pt x="1460904" y="-26767"/>
                      <a:pt x="1666476" y="16644"/>
                      <a:pt x="1846901" y="0"/>
                    </a:cubicBezTo>
                    <a:cubicBezTo>
                      <a:pt x="2027326" y="-16644"/>
                      <a:pt x="2157902" y="51885"/>
                      <a:pt x="2462534" y="0"/>
                    </a:cubicBezTo>
                    <a:cubicBezTo>
                      <a:pt x="2489665" y="90502"/>
                      <a:pt x="2427993" y="237260"/>
                      <a:pt x="2462534" y="307777"/>
                    </a:cubicBezTo>
                    <a:cubicBezTo>
                      <a:pt x="2355572" y="309378"/>
                      <a:pt x="2192284" y="301537"/>
                      <a:pt x="2019278" y="307777"/>
                    </a:cubicBezTo>
                    <a:cubicBezTo>
                      <a:pt x="1846272" y="314017"/>
                      <a:pt x="1653698" y="253920"/>
                      <a:pt x="1551396" y="307777"/>
                    </a:cubicBezTo>
                    <a:cubicBezTo>
                      <a:pt x="1449094" y="361634"/>
                      <a:pt x="1204056" y="292082"/>
                      <a:pt x="1034264" y="307777"/>
                    </a:cubicBezTo>
                    <a:cubicBezTo>
                      <a:pt x="864472" y="323472"/>
                      <a:pt x="695549" y="302870"/>
                      <a:pt x="591008" y="307777"/>
                    </a:cubicBezTo>
                    <a:cubicBezTo>
                      <a:pt x="486467" y="312684"/>
                      <a:pt x="156865" y="276967"/>
                      <a:pt x="0" y="307777"/>
                    </a:cubicBezTo>
                    <a:cubicBezTo>
                      <a:pt x="-24079" y="177151"/>
                      <a:pt x="14463" y="81857"/>
                      <a:pt x="0" y="0"/>
                    </a:cubicBezTo>
                    <a:close/>
                  </a:path>
                </a:pathLst>
              </a:custGeom>
              <a:solidFill>
                <a:schemeClr val="accent6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  <a:extLst>
                  <a:ext uri="{C807C97D-BFC1-408E-A445-0C87EB9F89A2}">
                    <ask:lineSketchStyleProps xmlns:ask="http://schemas.microsoft.com/office/drawing/2018/sketchyshapes" sd="3125016056">
                      <a:prstGeom prst="rect">
                        <a:avLst/>
                      </a:prstGeom>
                      <ask:type>
                        <ask:lineSketchScribble/>
                      </ask:type>
                    </ask:lineSketchStyleProps>
                  </a:ext>
                </a:extLst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1400" dirty="0">
                    <a:latin typeface="Iskoola Pota" panose="020B0502040204020203" pitchFamily="34" charset="77"/>
                    <a:cs typeface="Iskoola Pota" panose="020B0502040204020203" pitchFamily="34" charset="77"/>
                  </a:rPr>
                  <a:t>Zone of Proximal Development</a:t>
                </a:r>
              </a:p>
            </p:txBody>
          </p:sp>
          <p:sp>
            <p:nvSpPr>
              <p:cNvPr id="38" name="Left-up Arrow 37">
                <a:extLst>
                  <a:ext uri="{FF2B5EF4-FFF2-40B4-BE49-F238E27FC236}">
                    <a16:creationId xmlns:a16="http://schemas.microsoft.com/office/drawing/2014/main" id="{5D0ABFC4-B6E4-3346-9831-CC5DD451D01A}"/>
                  </a:ext>
                </a:extLst>
              </p:cNvPr>
              <p:cNvSpPr/>
              <p:nvPr/>
            </p:nvSpPr>
            <p:spPr>
              <a:xfrm>
                <a:off x="6261324" y="4462850"/>
                <a:ext cx="1668221" cy="558305"/>
              </a:xfrm>
              <a:prstGeom prst="leftUpArrow">
                <a:avLst>
                  <a:gd name="adj1" fmla="val 11559"/>
                  <a:gd name="adj2" fmla="val 25000"/>
                  <a:gd name="adj3" fmla="val 30376"/>
                </a:avLst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9C406ECF-62E5-0C43-A71B-E04D74D495B5}"/>
                  </a:ext>
                </a:extLst>
              </p:cNvPr>
              <p:cNvSpPr txBox="1"/>
              <p:nvPr/>
            </p:nvSpPr>
            <p:spPr>
              <a:xfrm>
                <a:off x="3823512" y="4397628"/>
                <a:ext cx="2800510" cy="584775"/>
              </a:xfrm>
              <a:custGeom>
                <a:avLst/>
                <a:gdLst>
                  <a:gd name="connsiteX0" fmla="*/ 0 w 2800510"/>
                  <a:gd name="connsiteY0" fmla="*/ 0 h 584775"/>
                  <a:gd name="connsiteX1" fmla="*/ 532097 w 2800510"/>
                  <a:gd name="connsiteY1" fmla="*/ 0 h 584775"/>
                  <a:gd name="connsiteX2" fmla="*/ 1092199 w 2800510"/>
                  <a:gd name="connsiteY2" fmla="*/ 0 h 584775"/>
                  <a:gd name="connsiteX3" fmla="*/ 1708311 w 2800510"/>
                  <a:gd name="connsiteY3" fmla="*/ 0 h 584775"/>
                  <a:gd name="connsiteX4" fmla="*/ 2240408 w 2800510"/>
                  <a:gd name="connsiteY4" fmla="*/ 0 h 584775"/>
                  <a:gd name="connsiteX5" fmla="*/ 2800510 w 2800510"/>
                  <a:gd name="connsiteY5" fmla="*/ 0 h 584775"/>
                  <a:gd name="connsiteX6" fmla="*/ 2800510 w 2800510"/>
                  <a:gd name="connsiteY6" fmla="*/ 584775 h 584775"/>
                  <a:gd name="connsiteX7" fmla="*/ 2296418 w 2800510"/>
                  <a:gd name="connsiteY7" fmla="*/ 584775 h 584775"/>
                  <a:gd name="connsiteX8" fmla="*/ 1820331 w 2800510"/>
                  <a:gd name="connsiteY8" fmla="*/ 584775 h 584775"/>
                  <a:gd name="connsiteX9" fmla="*/ 1260229 w 2800510"/>
                  <a:gd name="connsiteY9" fmla="*/ 584775 h 584775"/>
                  <a:gd name="connsiteX10" fmla="*/ 672122 w 2800510"/>
                  <a:gd name="connsiteY10" fmla="*/ 584775 h 584775"/>
                  <a:gd name="connsiteX11" fmla="*/ 0 w 2800510"/>
                  <a:gd name="connsiteY11" fmla="*/ 584775 h 584775"/>
                  <a:gd name="connsiteX12" fmla="*/ 0 w 2800510"/>
                  <a:gd name="connsiteY12" fmla="*/ 0 h 5847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2800510" h="584775" fill="none" extrusionOk="0">
                    <a:moveTo>
                      <a:pt x="0" y="0"/>
                    </a:moveTo>
                    <a:cubicBezTo>
                      <a:pt x="147285" y="-34414"/>
                      <a:pt x="315648" y="56864"/>
                      <a:pt x="532097" y="0"/>
                    </a:cubicBezTo>
                    <a:cubicBezTo>
                      <a:pt x="748546" y="-56864"/>
                      <a:pt x="970606" y="62731"/>
                      <a:pt x="1092199" y="0"/>
                    </a:cubicBezTo>
                    <a:cubicBezTo>
                      <a:pt x="1213792" y="-62731"/>
                      <a:pt x="1461512" y="54345"/>
                      <a:pt x="1708311" y="0"/>
                    </a:cubicBezTo>
                    <a:cubicBezTo>
                      <a:pt x="1955110" y="-54345"/>
                      <a:pt x="2069399" y="19094"/>
                      <a:pt x="2240408" y="0"/>
                    </a:cubicBezTo>
                    <a:cubicBezTo>
                      <a:pt x="2411417" y="-19094"/>
                      <a:pt x="2551117" y="1638"/>
                      <a:pt x="2800510" y="0"/>
                    </a:cubicBezTo>
                    <a:cubicBezTo>
                      <a:pt x="2859089" y="233833"/>
                      <a:pt x="2739942" y="308630"/>
                      <a:pt x="2800510" y="584775"/>
                    </a:cubicBezTo>
                    <a:cubicBezTo>
                      <a:pt x="2584292" y="633067"/>
                      <a:pt x="2465062" y="576995"/>
                      <a:pt x="2296418" y="584775"/>
                    </a:cubicBezTo>
                    <a:cubicBezTo>
                      <a:pt x="2127774" y="592555"/>
                      <a:pt x="1942870" y="531908"/>
                      <a:pt x="1820331" y="584775"/>
                    </a:cubicBezTo>
                    <a:cubicBezTo>
                      <a:pt x="1697792" y="637642"/>
                      <a:pt x="1454205" y="547609"/>
                      <a:pt x="1260229" y="584775"/>
                    </a:cubicBezTo>
                    <a:cubicBezTo>
                      <a:pt x="1066253" y="621941"/>
                      <a:pt x="827177" y="545397"/>
                      <a:pt x="672122" y="584775"/>
                    </a:cubicBezTo>
                    <a:cubicBezTo>
                      <a:pt x="517067" y="624153"/>
                      <a:pt x="252508" y="583284"/>
                      <a:pt x="0" y="584775"/>
                    </a:cubicBezTo>
                    <a:cubicBezTo>
                      <a:pt x="-29639" y="359694"/>
                      <a:pt x="29140" y="242450"/>
                      <a:pt x="0" y="0"/>
                    </a:cubicBezTo>
                    <a:close/>
                  </a:path>
                  <a:path w="2800510" h="584775" stroke="0" extrusionOk="0">
                    <a:moveTo>
                      <a:pt x="0" y="0"/>
                    </a:moveTo>
                    <a:cubicBezTo>
                      <a:pt x="116458" y="-9119"/>
                      <a:pt x="395933" y="60692"/>
                      <a:pt x="532097" y="0"/>
                    </a:cubicBezTo>
                    <a:cubicBezTo>
                      <a:pt x="668261" y="-60692"/>
                      <a:pt x="872462" y="1159"/>
                      <a:pt x="1064194" y="0"/>
                    </a:cubicBezTo>
                    <a:cubicBezTo>
                      <a:pt x="1255926" y="-1159"/>
                      <a:pt x="1346117" y="57695"/>
                      <a:pt x="1568286" y="0"/>
                    </a:cubicBezTo>
                    <a:cubicBezTo>
                      <a:pt x="1790455" y="-57695"/>
                      <a:pt x="1937068" y="21967"/>
                      <a:pt x="2072377" y="0"/>
                    </a:cubicBezTo>
                    <a:cubicBezTo>
                      <a:pt x="2207686" y="-21967"/>
                      <a:pt x="2626637" y="49730"/>
                      <a:pt x="2800510" y="0"/>
                    </a:cubicBezTo>
                    <a:cubicBezTo>
                      <a:pt x="2869914" y="217876"/>
                      <a:pt x="2789109" y="333246"/>
                      <a:pt x="2800510" y="584775"/>
                    </a:cubicBezTo>
                    <a:cubicBezTo>
                      <a:pt x="2575296" y="589334"/>
                      <a:pt x="2464842" y="557409"/>
                      <a:pt x="2212403" y="584775"/>
                    </a:cubicBezTo>
                    <a:cubicBezTo>
                      <a:pt x="1959964" y="612141"/>
                      <a:pt x="1896020" y="544354"/>
                      <a:pt x="1708311" y="584775"/>
                    </a:cubicBezTo>
                    <a:cubicBezTo>
                      <a:pt x="1520602" y="625196"/>
                      <a:pt x="1422582" y="534785"/>
                      <a:pt x="1176214" y="584775"/>
                    </a:cubicBezTo>
                    <a:cubicBezTo>
                      <a:pt x="929846" y="634765"/>
                      <a:pt x="761800" y="526814"/>
                      <a:pt x="588107" y="584775"/>
                    </a:cubicBezTo>
                    <a:cubicBezTo>
                      <a:pt x="414414" y="642736"/>
                      <a:pt x="257677" y="574122"/>
                      <a:pt x="0" y="584775"/>
                    </a:cubicBezTo>
                    <a:cubicBezTo>
                      <a:pt x="-5128" y="372210"/>
                      <a:pt x="63848" y="211155"/>
                      <a:pt x="0" y="0"/>
                    </a:cubicBezTo>
                    <a:close/>
                  </a:path>
                </a:pathLst>
              </a:custGeom>
              <a:solidFill>
                <a:srgbClr val="FFFF00"/>
              </a:solidFill>
              <a:ln>
                <a:solidFill>
                  <a:schemeClr val="tx1"/>
                </a:solidFill>
                <a:extLst>
                  <a:ext uri="{C807C97D-BFC1-408E-A445-0C87EB9F89A2}">
                    <ask:lineSketchStyleProps xmlns:ask="http://schemas.microsoft.com/office/drawing/2018/sketchyshapes" sd="2066184596">
                      <a:prstGeom prst="rect">
                        <a:avLst/>
                      </a:prstGeom>
                      <ask:type>
                        <ask:lineSketchScribble/>
                      </ask:type>
                    </ask:lineSketchStyleProps>
                  </a:ext>
                </a:extLst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1400" dirty="0"/>
                  <a:t>Level of actual development is what </a:t>
                </a:r>
              </a:p>
              <a:p>
                <a:r>
                  <a:rPr lang="en-US" sz="1400" dirty="0"/>
                  <a:t>The child is able to do on their own.</a:t>
                </a:r>
                <a:r>
                  <a:rPr lang="en-US" dirty="0"/>
                  <a:t> </a:t>
                </a:r>
              </a:p>
            </p:txBody>
          </p:sp>
          <p:sp>
            <p:nvSpPr>
              <p:cNvPr id="42" name="Bent Up Arrow 41">
                <a:extLst>
                  <a:ext uri="{FF2B5EF4-FFF2-40B4-BE49-F238E27FC236}">
                    <a16:creationId xmlns:a16="http://schemas.microsoft.com/office/drawing/2014/main" id="{696B59AB-78E1-5E4D-A070-581D5B5D58B6}"/>
                  </a:ext>
                </a:extLst>
              </p:cNvPr>
              <p:cNvSpPr/>
              <p:nvPr/>
            </p:nvSpPr>
            <p:spPr>
              <a:xfrm>
                <a:off x="6952992" y="3422962"/>
                <a:ext cx="941039" cy="367997"/>
              </a:xfrm>
              <a:prstGeom prst="bentUpArrow">
                <a:avLst>
                  <a:gd name="adj1" fmla="val 25000"/>
                  <a:gd name="adj2" fmla="val 25000"/>
                  <a:gd name="adj3" fmla="val 50000"/>
                </a:avLst>
              </a:prstGeom>
              <a:solidFill>
                <a:srgbClr val="EA37FC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88E1082B-9A45-BD46-B98B-FFF847CCEFCE}"/>
                  </a:ext>
                </a:extLst>
              </p:cNvPr>
              <p:cNvSpPr txBox="1"/>
              <p:nvPr/>
            </p:nvSpPr>
            <p:spPr>
              <a:xfrm>
                <a:off x="3778289" y="3455002"/>
                <a:ext cx="3277244" cy="738664"/>
              </a:xfrm>
              <a:custGeom>
                <a:avLst/>
                <a:gdLst>
                  <a:gd name="connsiteX0" fmla="*/ 0 w 3277244"/>
                  <a:gd name="connsiteY0" fmla="*/ 0 h 738664"/>
                  <a:gd name="connsiteX1" fmla="*/ 720994 w 3277244"/>
                  <a:gd name="connsiteY1" fmla="*/ 0 h 738664"/>
                  <a:gd name="connsiteX2" fmla="*/ 1409215 w 3277244"/>
                  <a:gd name="connsiteY2" fmla="*/ 0 h 738664"/>
                  <a:gd name="connsiteX3" fmla="*/ 2097436 w 3277244"/>
                  <a:gd name="connsiteY3" fmla="*/ 0 h 738664"/>
                  <a:gd name="connsiteX4" fmla="*/ 2654568 w 3277244"/>
                  <a:gd name="connsiteY4" fmla="*/ 0 h 738664"/>
                  <a:gd name="connsiteX5" fmla="*/ 3277244 w 3277244"/>
                  <a:gd name="connsiteY5" fmla="*/ 0 h 738664"/>
                  <a:gd name="connsiteX6" fmla="*/ 3277244 w 3277244"/>
                  <a:gd name="connsiteY6" fmla="*/ 376719 h 738664"/>
                  <a:gd name="connsiteX7" fmla="*/ 3277244 w 3277244"/>
                  <a:gd name="connsiteY7" fmla="*/ 738664 h 738664"/>
                  <a:gd name="connsiteX8" fmla="*/ 2621795 w 3277244"/>
                  <a:gd name="connsiteY8" fmla="*/ 738664 h 738664"/>
                  <a:gd name="connsiteX9" fmla="*/ 2064664 w 3277244"/>
                  <a:gd name="connsiteY9" fmla="*/ 738664 h 738664"/>
                  <a:gd name="connsiteX10" fmla="*/ 1507532 w 3277244"/>
                  <a:gd name="connsiteY10" fmla="*/ 738664 h 738664"/>
                  <a:gd name="connsiteX11" fmla="*/ 819311 w 3277244"/>
                  <a:gd name="connsiteY11" fmla="*/ 738664 h 738664"/>
                  <a:gd name="connsiteX12" fmla="*/ 0 w 3277244"/>
                  <a:gd name="connsiteY12" fmla="*/ 738664 h 738664"/>
                  <a:gd name="connsiteX13" fmla="*/ 0 w 3277244"/>
                  <a:gd name="connsiteY13" fmla="*/ 354559 h 738664"/>
                  <a:gd name="connsiteX14" fmla="*/ 0 w 3277244"/>
                  <a:gd name="connsiteY14" fmla="*/ 0 h 7386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3277244" h="738664" fill="none" extrusionOk="0">
                    <a:moveTo>
                      <a:pt x="0" y="0"/>
                    </a:moveTo>
                    <a:cubicBezTo>
                      <a:pt x="242494" y="-7758"/>
                      <a:pt x="515606" y="15941"/>
                      <a:pt x="720994" y="0"/>
                    </a:cubicBezTo>
                    <a:cubicBezTo>
                      <a:pt x="926382" y="-15941"/>
                      <a:pt x="1236508" y="-10377"/>
                      <a:pt x="1409215" y="0"/>
                    </a:cubicBezTo>
                    <a:cubicBezTo>
                      <a:pt x="1581922" y="10377"/>
                      <a:pt x="1876280" y="16059"/>
                      <a:pt x="2097436" y="0"/>
                    </a:cubicBezTo>
                    <a:cubicBezTo>
                      <a:pt x="2318592" y="-16059"/>
                      <a:pt x="2524472" y="-6558"/>
                      <a:pt x="2654568" y="0"/>
                    </a:cubicBezTo>
                    <a:cubicBezTo>
                      <a:pt x="2784664" y="6558"/>
                      <a:pt x="2998340" y="28706"/>
                      <a:pt x="3277244" y="0"/>
                    </a:cubicBezTo>
                    <a:cubicBezTo>
                      <a:pt x="3273414" y="153045"/>
                      <a:pt x="3259401" y="240429"/>
                      <a:pt x="3277244" y="376719"/>
                    </a:cubicBezTo>
                    <a:cubicBezTo>
                      <a:pt x="3295087" y="513009"/>
                      <a:pt x="3263577" y="572322"/>
                      <a:pt x="3277244" y="738664"/>
                    </a:cubicBezTo>
                    <a:cubicBezTo>
                      <a:pt x="3068085" y="765266"/>
                      <a:pt x="2939297" y="742369"/>
                      <a:pt x="2621795" y="738664"/>
                    </a:cubicBezTo>
                    <a:cubicBezTo>
                      <a:pt x="2304293" y="734959"/>
                      <a:pt x="2243112" y="737238"/>
                      <a:pt x="2064664" y="738664"/>
                    </a:cubicBezTo>
                    <a:cubicBezTo>
                      <a:pt x="1886216" y="740090"/>
                      <a:pt x="1673895" y="763205"/>
                      <a:pt x="1507532" y="738664"/>
                    </a:cubicBezTo>
                    <a:cubicBezTo>
                      <a:pt x="1341169" y="714123"/>
                      <a:pt x="1088276" y="721747"/>
                      <a:pt x="819311" y="738664"/>
                    </a:cubicBezTo>
                    <a:cubicBezTo>
                      <a:pt x="550346" y="755581"/>
                      <a:pt x="330717" y="748057"/>
                      <a:pt x="0" y="738664"/>
                    </a:cubicBezTo>
                    <a:cubicBezTo>
                      <a:pt x="-8132" y="574420"/>
                      <a:pt x="1280" y="440386"/>
                      <a:pt x="0" y="354559"/>
                    </a:cubicBezTo>
                    <a:cubicBezTo>
                      <a:pt x="-1280" y="268732"/>
                      <a:pt x="16177" y="164439"/>
                      <a:pt x="0" y="0"/>
                    </a:cubicBezTo>
                    <a:close/>
                  </a:path>
                  <a:path w="3277244" h="738664" stroke="0" extrusionOk="0">
                    <a:moveTo>
                      <a:pt x="0" y="0"/>
                    </a:moveTo>
                    <a:cubicBezTo>
                      <a:pt x="210600" y="-17447"/>
                      <a:pt x="376031" y="-16667"/>
                      <a:pt x="622676" y="0"/>
                    </a:cubicBezTo>
                    <a:cubicBezTo>
                      <a:pt x="869321" y="16667"/>
                      <a:pt x="1022295" y="-19033"/>
                      <a:pt x="1179808" y="0"/>
                    </a:cubicBezTo>
                    <a:cubicBezTo>
                      <a:pt x="1337321" y="19033"/>
                      <a:pt x="1722566" y="-20077"/>
                      <a:pt x="1900802" y="0"/>
                    </a:cubicBezTo>
                    <a:cubicBezTo>
                      <a:pt x="2079038" y="20077"/>
                      <a:pt x="2307938" y="10920"/>
                      <a:pt x="2523478" y="0"/>
                    </a:cubicBezTo>
                    <a:cubicBezTo>
                      <a:pt x="2739018" y="-10920"/>
                      <a:pt x="3071188" y="13425"/>
                      <a:pt x="3277244" y="0"/>
                    </a:cubicBezTo>
                    <a:cubicBezTo>
                      <a:pt x="3274337" y="171952"/>
                      <a:pt x="3288526" y="235716"/>
                      <a:pt x="3277244" y="384105"/>
                    </a:cubicBezTo>
                    <a:cubicBezTo>
                      <a:pt x="3265962" y="532495"/>
                      <a:pt x="3264049" y="631633"/>
                      <a:pt x="3277244" y="738664"/>
                    </a:cubicBezTo>
                    <a:cubicBezTo>
                      <a:pt x="3012064" y="712034"/>
                      <a:pt x="2944982" y="752943"/>
                      <a:pt x="2621795" y="738664"/>
                    </a:cubicBezTo>
                    <a:cubicBezTo>
                      <a:pt x="2298608" y="724385"/>
                      <a:pt x="2319364" y="721349"/>
                      <a:pt x="2064664" y="738664"/>
                    </a:cubicBezTo>
                    <a:cubicBezTo>
                      <a:pt x="1809964" y="755979"/>
                      <a:pt x="1595377" y="743654"/>
                      <a:pt x="1409215" y="738664"/>
                    </a:cubicBezTo>
                    <a:cubicBezTo>
                      <a:pt x="1223053" y="733674"/>
                      <a:pt x="958453" y="723300"/>
                      <a:pt x="753766" y="738664"/>
                    </a:cubicBezTo>
                    <a:cubicBezTo>
                      <a:pt x="549079" y="754028"/>
                      <a:pt x="176434" y="748099"/>
                      <a:pt x="0" y="738664"/>
                    </a:cubicBezTo>
                    <a:cubicBezTo>
                      <a:pt x="9088" y="606558"/>
                      <a:pt x="13507" y="455153"/>
                      <a:pt x="0" y="354559"/>
                    </a:cubicBezTo>
                    <a:cubicBezTo>
                      <a:pt x="-13507" y="253966"/>
                      <a:pt x="-7572" y="159552"/>
                      <a:pt x="0" y="0"/>
                    </a:cubicBezTo>
                    <a:close/>
                  </a:path>
                </a:pathLst>
              </a:custGeom>
              <a:solidFill>
                <a:srgbClr val="FF0000"/>
              </a:solidFill>
              <a:ln>
                <a:solidFill>
                  <a:schemeClr val="tx1"/>
                </a:solidFill>
                <a:extLst>
                  <a:ext uri="{C807C97D-BFC1-408E-A445-0C87EB9F89A2}">
                    <ask:lineSketchStyleProps xmlns:ask="http://schemas.microsoft.com/office/drawing/2018/sketchyshapes" sd="1219033472">
                      <a:prstGeom prst="rect">
                        <a:avLst/>
                      </a:prstGeom>
                      <ask:type>
                        <ask:lineSketchFreehand/>
                      </ask:type>
                    </ask:lineSketchStyleProps>
                  </a:ext>
                </a:extLst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1400" dirty="0"/>
                  <a:t>ZPD, this is the area between actual </a:t>
                </a:r>
              </a:p>
              <a:p>
                <a:r>
                  <a:rPr lang="en-US" sz="1400" dirty="0"/>
                  <a:t>and potential development were with </a:t>
                </a:r>
              </a:p>
              <a:p>
                <a:r>
                  <a:rPr lang="en-US" sz="1400" dirty="0"/>
                  <a:t>Instruction the most learning can be gained.</a:t>
                </a:r>
              </a:p>
            </p:txBody>
          </p:sp>
          <p:sp>
            <p:nvSpPr>
              <p:cNvPr id="46" name="Bent Up Arrow 45">
                <a:extLst>
                  <a:ext uri="{FF2B5EF4-FFF2-40B4-BE49-F238E27FC236}">
                    <a16:creationId xmlns:a16="http://schemas.microsoft.com/office/drawing/2014/main" id="{628B9A1C-2109-764C-883B-2D2F92A77D47}"/>
                  </a:ext>
                </a:extLst>
              </p:cNvPr>
              <p:cNvSpPr/>
              <p:nvPr/>
            </p:nvSpPr>
            <p:spPr>
              <a:xfrm>
                <a:off x="6952992" y="2730219"/>
                <a:ext cx="1023981" cy="377585"/>
              </a:xfrm>
              <a:prstGeom prst="bentUpArrow">
                <a:avLst>
                  <a:gd name="adj1" fmla="val 25000"/>
                  <a:gd name="adj2" fmla="val 25000"/>
                  <a:gd name="adj3" fmla="val 40625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CCCC1EBD-0ED3-B14D-989E-6514E19B9AFB}"/>
                  </a:ext>
                </a:extLst>
              </p:cNvPr>
              <p:cNvSpPr txBox="1"/>
              <p:nvPr/>
            </p:nvSpPr>
            <p:spPr>
              <a:xfrm>
                <a:off x="4131386" y="2451000"/>
                <a:ext cx="3069514" cy="738664"/>
              </a:xfrm>
              <a:custGeom>
                <a:avLst/>
                <a:gdLst>
                  <a:gd name="connsiteX0" fmla="*/ 0 w 3069514"/>
                  <a:gd name="connsiteY0" fmla="*/ 0 h 738664"/>
                  <a:gd name="connsiteX1" fmla="*/ 572976 w 3069514"/>
                  <a:gd name="connsiteY1" fmla="*/ 0 h 738664"/>
                  <a:gd name="connsiteX2" fmla="*/ 1053866 w 3069514"/>
                  <a:gd name="connsiteY2" fmla="*/ 0 h 738664"/>
                  <a:gd name="connsiteX3" fmla="*/ 1504062 w 3069514"/>
                  <a:gd name="connsiteY3" fmla="*/ 0 h 738664"/>
                  <a:gd name="connsiteX4" fmla="*/ 1954257 w 3069514"/>
                  <a:gd name="connsiteY4" fmla="*/ 0 h 738664"/>
                  <a:gd name="connsiteX5" fmla="*/ 2496538 w 3069514"/>
                  <a:gd name="connsiteY5" fmla="*/ 0 h 738664"/>
                  <a:gd name="connsiteX6" fmla="*/ 3069514 w 3069514"/>
                  <a:gd name="connsiteY6" fmla="*/ 0 h 738664"/>
                  <a:gd name="connsiteX7" fmla="*/ 3069514 w 3069514"/>
                  <a:gd name="connsiteY7" fmla="*/ 369332 h 738664"/>
                  <a:gd name="connsiteX8" fmla="*/ 3069514 w 3069514"/>
                  <a:gd name="connsiteY8" fmla="*/ 738664 h 738664"/>
                  <a:gd name="connsiteX9" fmla="*/ 2557928 w 3069514"/>
                  <a:gd name="connsiteY9" fmla="*/ 738664 h 738664"/>
                  <a:gd name="connsiteX10" fmla="*/ 2046343 w 3069514"/>
                  <a:gd name="connsiteY10" fmla="*/ 738664 h 738664"/>
                  <a:gd name="connsiteX11" fmla="*/ 1473367 w 3069514"/>
                  <a:gd name="connsiteY11" fmla="*/ 738664 h 738664"/>
                  <a:gd name="connsiteX12" fmla="*/ 1023171 w 3069514"/>
                  <a:gd name="connsiteY12" fmla="*/ 738664 h 738664"/>
                  <a:gd name="connsiteX13" fmla="*/ 511586 w 3069514"/>
                  <a:gd name="connsiteY13" fmla="*/ 738664 h 738664"/>
                  <a:gd name="connsiteX14" fmla="*/ 0 w 3069514"/>
                  <a:gd name="connsiteY14" fmla="*/ 738664 h 738664"/>
                  <a:gd name="connsiteX15" fmla="*/ 0 w 3069514"/>
                  <a:gd name="connsiteY15" fmla="*/ 376719 h 738664"/>
                  <a:gd name="connsiteX16" fmla="*/ 0 w 3069514"/>
                  <a:gd name="connsiteY16" fmla="*/ 0 h 7386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3069514" h="738664" fill="none" extrusionOk="0">
                    <a:moveTo>
                      <a:pt x="0" y="0"/>
                    </a:moveTo>
                    <a:cubicBezTo>
                      <a:pt x="241267" y="-58175"/>
                      <a:pt x="442831" y="31692"/>
                      <a:pt x="572976" y="0"/>
                    </a:cubicBezTo>
                    <a:cubicBezTo>
                      <a:pt x="703121" y="-31692"/>
                      <a:pt x="836371" y="49396"/>
                      <a:pt x="1053866" y="0"/>
                    </a:cubicBezTo>
                    <a:cubicBezTo>
                      <a:pt x="1271361" y="-49396"/>
                      <a:pt x="1410643" y="4745"/>
                      <a:pt x="1504062" y="0"/>
                    </a:cubicBezTo>
                    <a:cubicBezTo>
                      <a:pt x="1597481" y="-4745"/>
                      <a:pt x="1781048" y="23991"/>
                      <a:pt x="1954257" y="0"/>
                    </a:cubicBezTo>
                    <a:cubicBezTo>
                      <a:pt x="2127466" y="-23991"/>
                      <a:pt x="2272527" y="33805"/>
                      <a:pt x="2496538" y="0"/>
                    </a:cubicBezTo>
                    <a:cubicBezTo>
                      <a:pt x="2720549" y="-33805"/>
                      <a:pt x="2880586" y="55088"/>
                      <a:pt x="3069514" y="0"/>
                    </a:cubicBezTo>
                    <a:cubicBezTo>
                      <a:pt x="3082917" y="92983"/>
                      <a:pt x="3043508" y="197960"/>
                      <a:pt x="3069514" y="369332"/>
                    </a:cubicBezTo>
                    <a:cubicBezTo>
                      <a:pt x="3095520" y="540704"/>
                      <a:pt x="3037625" y="579364"/>
                      <a:pt x="3069514" y="738664"/>
                    </a:cubicBezTo>
                    <a:cubicBezTo>
                      <a:pt x="2921459" y="746629"/>
                      <a:pt x="2665755" y="737431"/>
                      <a:pt x="2557928" y="738664"/>
                    </a:cubicBezTo>
                    <a:cubicBezTo>
                      <a:pt x="2450101" y="739897"/>
                      <a:pt x="2179436" y="683829"/>
                      <a:pt x="2046343" y="738664"/>
                    </a:cubicBezTo>
                    <a:cubicBezTo>
                      <a:pt x="1913251" y="793499"/>
                      <a:pt x="1645473" y="706415"/>
                      <a:pt x="1473367" y="738664"/>
                    </a:cubicBezTo>
                    <a:cubicBezTo>
                      <a:pt x="1301261" y="770913"/>
                      <a:pt x="1142396" y="730723"/>
                      <a:pt x="1023171" y="738664"/>
                    </a:cubicBezTo>
                    <a:cubicBezTo>
                      <a:pt x="903946" y="746605"/>
                      <a:pt x="625245" y="717279"/>
                      <a:pt x="511586" y="738664"/>
                    </a:cubicBezTo>
                    <a:cubicBezTo>
                      <a:pt x="397927" y="760049"/>
                      <a:pt x="167090" y="735534"/>
                      <a:pt x="0" y="738664"/>
                    </a:cubicBezTo>
                    <a:cubicBezTo>
                      <a:pt x="-24911" y="600085"/>
                      <a:pt x="2781" y="545525"/>
                      <a:pt x="0" y="376719"/>
                    </a:cubicBezTo>
                    <a:cubicBezTo>
                      <a:pt x="-2781" y="207914"/>
                      <a:pt x="28507" y="169212"/>
                      <a:pt x="0" y="0"/>
                    </a:cubicBezTo>
                    <a:close/>
                  </a:path>
                  <a:path w="3069514" h="738664" stroke="0" extrusionOk="0">
                    <a:moveTo>
                      <a:pt x="0" y="0"/>
                    </a:moveTo>
                    <a:cubicBezTo>
                      <a:pt x="215566" y="-53763"/>
                      <a:pt x="397504" y="5584"/>
                      <a:pt x="572976" y="0"/>
                    </a:cubicBezTo>
                    <a:cubicBezTo>
                      <a:pt x="748448" y="-5584"/>
                      <a:pt x="995900" y="12545"/>
                      <a:pt x="1115257" y="0"/>
                    </a:cubicBezTo>
                    <a:cubicBezTo>
                      <a:pt x="1234614" y="-12545"/>
                      <a:pt x="1490657" y="51024"/>
                      <a:pt x="1596147" y="0"/>
                    </a:cubicBezTo>
                    <a:cubicBezTo>
                      <a:pt x="1701637" y="-51024"/>
                      <a:pt x="1883444" y="40387"/>
                      <a:pt x="2138428" y="0"/>
                    </a:cubicBezTo>
                    <a:cubicBezTo>
                      <a:pt x="2393412" y="-40387"/>
                      <a:pt x="2668072" y="67871"/>
                      <a:pt x="3069514" y="0"/>
                    </a:cubicBezTo>
                    <a:cubicBezTo>
                      <a:pt x="3098933" y="148045"/>
                      <a:pt x="3069448" y="278787"/>
                      <a:pt x="3069514" y="384105"/>
                    </a:cubicBezTo>
                    <a:cubicBezTo>
                      <a:pt x="3069580" y="489424"/>
                      <a:pt x="3045126" y="656182"/>
                      <a:pt x="3069514" y="738664"/>
                    </a:cubicBezTo>
                    <a:cubicBezTo>
                      <a:pt x="2937726" y="784681"/>
                      <a:pt x="2733150" y="692381"/>
                      <a:pt x="2588623" y="738664"/>
                    </a:cubicBezTo>
                    <a:cubicBezTo>
                      <a:pt x="2444096" y="784947"/>
                      <a:pt x="2283859" y="702639"/>
                      <a:pt x="2107733" y="738664"/>
                    </a:cubicBezTo>
                    <a:cubicBezTo>
                      <a:pt x="1931607" y="774689"/>
                      <a:pt x="1759313" y="732231"/>
                      <a:pt x="1596147" y="738664"/>
                    </a:cubicBezTo>
                    <a:cubicBezTo>
                      <a:pt x="1432981" y="745097"/>
                      <a:pt x="1289540" y="690468"/>
                      <a:pt x="1176647" y="738664"/>
                    </a:cubicBezTo>
                    <a:cubicBezTo>
                      <a:pt x="1063754" y="786860"/>
                      <a:pt x="816680" y="724992"/>
                      <a:pt x="634366" y="738664"/>
                    </a:cubicBezTo>
                    <a:cubicBezTo>
                      <a:pt x="452052" y="752336"/>
                      <a:pt x="233785" y="701064"/>
                      <a:pt x="0" y="738664"/>
                    </a:cubicBezTo>
                    <a:cubicBezTo>
                      <a:pt x="-780" y="654575"/>
                      <a:pt x="28800" y="523497"/>
                      <a:pt x="0" y="376719"/>
                    </a:cubicBezTo>
                    <a:cubicBezTo>
                      <a:pt x="-28800" y="229941"/>
                      <a:pt x="35192" y="177489"/>
                      <a:pt x="0" y="0"/>
                    </a:cubicBezTo>
                    <a:close/>
                  </a:path>
                </a:pathLst>
              </a:custGeom>
              <a:solidFill>
                <a:srgbClr val="EA37FC"/>
              </a:solidFill>
              <a:ln>
                <a:solidFill>
                  <a:schemeClr val="tx1"/>
                </a:solidFill>
                <a:extLst>
                  <a:ext uri="{C807C97D-BFC1-408E-A445-0C87EB9F89A2}">
                    <ask:lineSketchStyleProps xmlns:ask="http://schemas.microsoft.com/office/drawing/2018/sketchyshapes" sd="3559321221">
                      <a:prstGeom prst="rect">
                        <a:avLst/>
                      </a:prstGeom>
                      <ask:type>
                        <ask:lineSketchScribble/>
                      </ask:type>
                    </ask:lineSketchStyleProps>
                  </a:ext>
                </a:extLst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400" dirty="0"/>
                  <a:t>This is not what the child can do </a:t>
                </a:r>
              </a:p>
              <a:p>
                <a:r>
                  <a:rPr lang="en-US" sz="1400" dirty="0"/>
                  <a:t>independently but can do with help and support. </a:t>
                </a:r>
              </a:p>
            </p:txBody>
          </p:sp>
        </p:grp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B8BF0386-D74F-554E-AC2F-06B762DD8D27}"/>
                </a:ext>
              </a:extLst>
            </p:cNvPr>
            <p:cNvSpPr txBox="1"/>
            <p:nvPr/>
          </p:nvSpPr>
          <p:spPr>
            <a:xfrm>
              <a:off x="5130457" y="4151407"/>
              <a:ext cx="1329755" cy="23151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(Thought Flow, 2013)</a:t>
              </a:r>
            </a:p>
          </p:txBody>
        </p: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E3BC5BE1-4D30-5B4E-8A58-2BA444C4D227}"/>
              </a:ext>
            </a:extLst>
          </p:cNvPr>
          <p:cNvSpPr txBox="1"/>
          <p:nvPr/>
        </p:nvSpPr>
        <p:spPr>
          <a:xfrm rot="357040">
            <a:off x="9534864" y="2546958"/>
            <a:ext cx="2283906" cy="4031873"/>
          </a:xfrm>
          <a:custGeom>
            <a:avLst/>
            <a:gdLst>
              <a:gd name="connsiteX0" fmla="*/ 0 w 2283906"/>
              <a:gd name="connsiteY0" fmla="*/ 0 h 4031873"/>
              <a:gd name="connsiteX1" fmla="*/ 2283906 w 2283906"/>
              <a:gd name="connsiteY1" fmla="*/ 0 h 4031873"/>
              <a:gd name="connsiteX2" fmla="*/ 2283906 w 2283906"/>
              <a:gd name="connsiteY2" fmla="*/ 4031873 h 4031873"/>
              <a:gd name="connsiteX3" fmla="*/ 0 w 2283906"/>
              <a:gd name="connsiteY3" fmla="*/ 4031873 h 4031873"/>
              <a:gd name="connsiteX4" fmla="*/ 0 w 2283906"/>
              <a:gd name="connsiteY4" fmla="*/ 0 h 4031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3906" h="4031873" fill="none" extrusionOk="0">
                <a:moveTo>
                  <a:pt x="0" y="0"/>
                </a:moveTo>
                <a:cubicBezTo>
                  <a:pt x="480945" y="-2839"/>
                  <a:pt x="1297862" y="-4586"/>
                  <a:pt x="2283906" y="0"/>
                </a:cubicBezTo>
                <a:cubicBezTo>
                  <a:pt x="2241230" y="1696631"/>
                  <a:pt x="2380702" y="3620369"/>
                  <a:pt x="2283906" y="4031873"/>
                </a:cubicBezTo>
                <a:cubicBezTo>
                  <a:pt x="1870569" y="4175482"/>
                  <a:pt x="1020302" y="4005164"/>
                  <a:pt x="0" y="4031873"/>
                </a:cubicBezTo>
                <a:cubicBezTo>
                  <a:pt x="-34641" y="2049597"/>
                  <a:pt x="-148004" y="655243"/>
                  <a:pt x="0" y="0"/>
                </a:cubicBezTo>
                <a:close/>
              </a:path>
              <a:path w="2283906" h="4031873" stroke="0" extrusionOk="0">
                <a:moveTo>
                  <a:pt x="0" y="0"/>
                </a:moveTo>
                <a:cubicBezTo>
                  <a:pt x="931035" y="147038"/>
                  <a:pt x="2000571" y="54502"/>
                  <a:pt x="2283906" y="0"/>
                </a:cubicBezTo>
                <a:cubicBezTo>
                  <a:pt x="2348334" y="891214"/>
                  <a:pt x="2351233" y="2645702"/>
                  <a:pt x="2283906" y="4031873"/>
                </a:cubicBezTo>
                <a:cubicBezTo>
                  <a:pt x="1565918" y="4050681"/>
                  <a:pt x="676627" y="4182216"/>
                  <a:pt x="0" y="4031873"/>
                </a:cubicBezTo>
                <a:cubicBezTo>
                  <a:pt x="-59471" y="2863210"/>
                  <a:pt x="75981" y="1532923"/>
                  <a:pt x="0" y="0"/>
                </a:cubicBezTo>
                <a:close/>
              </a:path>
            </a:pathLst>
          </a:custGeom>
          <a:solidFill>
            <a:srgbClr val="ABD0BC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06618459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US" sz="1600" dirty="0"/>
              <a:t>The principles of Vygotsky’s scaffolding are: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build on the knowledge the </a:t>
            </a:r>
          </a:p>
          <a:p>
            <a:r>
              <a:rPr lang="en-US" sz="1600" dirty="0"/>
              <a:t>     learner already has</a:t>
            </a:r>
          </a:p>
          <a:p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Break the task down into smaller steps</a:t>
            </a:r>
          </a:p>
          <a:p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keep learners focused on finishing</a:t>
            </a:r>
          </a:p>
          <a:p>
            <a:r>
              <a:rPr lang="en-US" sz="1600" dirty="0"/>
              <a:t>     the small tasks</a:t>
            </a:r>
          </a:p>
          <a:p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Use MKOs to help and support</a:t>
            </a:r>
          </a:p>
        </p:txBody>
      </p:sp>
      <p:sp>
        <p:nvSpPr>
          <p:cNvPr id="52" name="Up-down Arrow 51">
            <a:extLst>
              <a:ext uri="{FF2B5EF4-FFF2-40B4-BE49-F238E27FC236}">
                <a16:creationId xmlns:a16="http://schemas.microsoft.com/office/drawing/2014/main" id="{55EC163B-658E-2848-945C-5D08DCA15155}"/>
              </a:ext>
            </a:extLst>
          </p:cNvPr>
          <p:cNvSpPr/>
          <p:nvPr/>
        </p:nvSpPr>
        <p:spPr>
          <a:xfrm>
            <a:off x="9453203" y="1811827"/>
            <a:ext cx="393934" cy="1020394"/>
          </a:xfrm>
          <a:prstGeom prst="upDownArrow">
            <a:avLst>
              <a:gd name="adj1" fmla="val 50000"/>
              <a:gd name="adj2" fmla="val 90094"/>
            </a:avLst>
          </a:prstGeom>
          <a:solidFill>
            <a:srgbClr val="97B3E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27F04B-3257-F143-9FCC-C94FE0C28B14}"/>
              </a:ext>
            </a:extLst>
          </p:cNvPr>
          <p:cNvSpPr txBox="1"/>
          <p:nvPr/>
        </p:nvSpPr>
        <p:spPr>
          <a:xfrm rot="191513">
            <a:off x="10779735" y="6441097"/>
            <a:ext cx="9635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(Bates, 2019)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E0EFCFB-A843-6946-B8F7-BA9494B04B83}"/>
              </a:ext>
            </a:extLst>
          </p:cNvPr>
          <p:cNvGrpSpPr/>
          <p:nvPr/>
        </p:nvGrpSpPr>
        <p:grpSpPr>
          <a:xfrm>
            <a:off x="9691145" y="280106"/>
            <a:ext cx="2214125" cy="1997546"/>
            <a:chOff x="9691145" y="280106"/>
            <a:chExt cx="2214125" cy="1997546"/>
          </a:xfrm>
        </p:grpSpPr>
        <p:pic>
          <p:nvPicPr>
            <p:cNvPr id="3078" name="Picture 6">
              <a:extLst>
                <a:ext uri="{FF2B5EF4-FFF2-40B4-BE49-F238E27FC236}">
                  <a16:creationId xmlns:a16="http://schemas.microsoft.com/office/drawing/2014/main" id="{10F902A9-E00B-F345-AD60-AB7B356E6B4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57695">
              <a:off x="9691145" y="280106"/>
              <a:ext cx="2214125" cy="1743329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292929"/>
              </a:solidFill>
              <a:miter lim="800000"/>
            </a:ln>
            <a:effectLst>
              <a:reflection blurRad="12700" stA="28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>
              <a:bevelT h="38100"/>
              <a:contourClr>
                <a:srgbClr val="C0C0C0"/>
              </a:contourClr>
            </a:sp3d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19031E8-084B-5C4E-9D27-8361958EC55E}"/>
                </a:ext>
              </a:extLst>
            </p:cNvPr>
            <p:cNvSpPr txBox="1"/>
            <p:nvPr/>
          </p:nvSpPr>
          <p:spPr>
            <a:xfrm rot="577319">
              <a:off x="10370145" y="2031431"/>
              <a:ext cx="108641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(Editors, 2007)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35507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A2285725-FF1C-994A-8E04-4D55DA9A497D}"/>
              </a:ext>
            </a:extLst>
          </p:cNvPr>
          <p:cNvGrpSpPr/>
          <p:nvPr/>
        </p:nvGrpSpPr>
        <p:grpSpPr>
          <a:xfrm>
            <a:off x="7363600" y="3252875"/>
            <a:ext cx="2263090" cy="1576469"/>
            <a:chOff x="7252287" y="3041691"/>
            <a:chExt cx="2263090" cy="1576469"/>
          </a:xfrm>
        </p:grpSpPr>
        <p:pic>
          <p:nvPicPr>
            <p:cNvPr id="1036" name="Picture 12">
              <a:extLst>
                <a:ext uri="{FF2B5EF4-FFF2-40B4-BE49-F238E27FC236}">
                  <a16:creationId xmlns:a16="http://schemas.microsoft.com/office/drawing/2014/main" id="{B394F91F-1526-9246-AA27-1E67345D3AF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68145">
              <a:off x="7433348" y="3230141"/>
              <a:ext cx="2082029" cy="1388019"/>
            </a:xfrm>
            <a:prstGeom prst="rect">
              <a:avLst/>
            </a:prstGeom>
            <a:ln w="88900" cap="sq" cmpd="thickThin">
              <a:solidFill>
                <a:srgbClr val="000000"/>
              </a:solidFill>
              <a:prstDash val="solid"/>
              <a:miter lim="800000"/>
            </a:ln>
            <a:effectLst>
              <a:innerShdw blurRad="76200">
                <a:srgbClr val="000000"/>
              </a:inn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5E777AE-DE81-6C4F-B9A8-BF78AAFF2BF9}"/>
                </a:ext>
              </a:extLst>
            </p:cNvPr>
            <p:cNvSpPr txBox="1"/>
            <p:nvPr/>
          </p:nvSpPr>
          <p:spPr>
            <a:xfrm rot="20579244">
              <a:off x="7252287" y="3041691"/>
              <a:ext cx="131413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(Stein,  2013)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41A4B3D-C91A-CC48-AB1D-625CEE4D625A}"/>
              </a:ext>
            </a:extLst>
          </p:cNvPr>
          <p:cNvSpPr txBox="1"/>
          <p:nvPr/>
        </p:nvSpPr>
        <p:spPr>
          <a:xfrm>
            <a:off x="3959838" y="0"/>
            <a:ext cx="42723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Algerian" pitchFamily="82" charset="77"/>
              </a:rPr>
              <a:t>Vygotsky </a:t>
            </a:r>
          </a:p>
          <a:p>
            <a:pPr algn="ctr"/>
            <a:r>
              <a:rPr lang="en-US" sz="3600" dirty="0">
                <a:latin typeface="Algerian" pitchFamily="82" charset="77"/>
              </a:rPr>
              <a:t>In the classroom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7453EF-A54A-2340-9D78-7BA776A14FAA}"/>
              </a:ext>
            </a:extLst>
          </p:cNvPr>
          <p:cNvSpPr txBox="1"/>
          <p:nvPr/>
        </p:nvSpPr>
        <p:spPr>
          <a:xfrm>
            <a:off x="3959838" y="1200329"/>
            <a:ext cx="4058747" cy="1754326"/>
          </a:xfrm>
          <a:custGeom>
            <a:avLst/>
            <a:gdLst>
              <a:gd name="connsiteX0" fmla="*/ 0 w 4058747"/>
              <a:gd name="connsiteY0" fmla="*/ 0 h 1754326"/>
              <a:gd name="connsiteX1" fmla="*/ 458059 w 4058747"/>
              <a:gd name="connsiteY1" fmla="*/ 0 h 1754326"/>
              <a:gd name="connsiteX2" fmla="*/ 1078467 w 4058747"/>
              <a:gd name="connsiteY2" fmla="*/ 0 h 1754326"/>
              <a:gd name="connsiteX3" fmla="*/ 1536526 w 4058747"/>
              <a:gd name="connsiteY3" fmla="*/ 0 h 1754326"/>
              <a:gd name="connsiteX4" fmla="*/ 2035172 w 4058747"/>
              <a:gd name="connsiteY4" fmla="*/ 0 h 1754326"/>
              <a:gd name="connsiteX5" fmla="*/ 2574405 w 4058747"/>
              <a:gd name="connsiteY5" fmla="*/ 0 h 1754326"/>
              <a:gd name="connsiteX6" fmla="*/ 3194814 w 4058747"/>
              <a:gd name="connsiteY6" fmla="*/ 0 h 1754326"/>
              <a:gd name="connsiteX7" fmla="*/ 4058747 w 4058747"/>
              <a:gd name="connsiteY7" fmla="*/ 0 h 1754326"/>
              <a:gd name="connsiteX8" fmla="*/ 4058747 w 4058747"/>
              <a:gd name="connsiteY8" fmla="*/ 602319 h 1754326"/>
              <a:gd name="connsiteX9" fmla="*/ 4058747 w 4058747"/>
              <a:gd name="connsiteY9" fmla="*/ 1169551 h 1754326"/>
              <a:gd name="connsiteX10" fmla="*/ 4058747 w 4058747"/>
              <a:gd name="connsiteY10" fmla="*/ 1754326 h 1754326"/>
              <a:gd name="connsiteX11" fmla="*/ 3478926 w 4058747"/>
              <a:gd name="connsiteY11" fmla="*/ 1754326 h 1754326"/>
              <a:gd name="connsiteX12" fmla="*/ 2899105 w 4058747"/>
              <a:gd name="connsiteY12" fmla="*/ 1754326 h 1754326"/>
              <a:gd name="connsiteX13" fmla="*/ 2441046 w 4058747"/>
              <a:gd name="connsiteY13" fmla="*/ 1754326 h 1754326"/>
              <a:gd name="connsiteX14" fmla="*/ 1861225 w 4058747"/>
              <a:gd name="connsiteY14" fmla="*/ 1754326 h 1754326"/>
              <a:gd name="connsiteX15" fmla="*/ 1321992 w 4058747"/>
              <a:gd name="connsiteY15" fmla="*/ 1754326 h 1754326"/>
              <a:gd name="connsiteX16" fmla="*/ 782758 w 4058747"/>
              <a:gd name="connsiteY16" fmla="*/ 1754326 h 1754326"/>
              <a:gd name="connsiteX17" fmla="*/ 0 w 4058747"/>
              <a:gd name="connsiteY17" fmla="*/ 1754326 h 1754326"/>
              <a:gd name="connsiteX18" fmla="*/ 0 w 4058747"/>
              <a:gd name="connsiteY18" fmla="*/ 1204637 h 1754326"/>
              <a:gd name="connsiteX19" fmla="*/ 0 w 4058747"/>
              <a:gd name="connsiteY19" fmla="*/ 637405 h 1754326"/>
              <a:gd name="connsiteX20" fmla="*/ 0 w 4058747"/>
              <a:gd name="connsiteY20" fmla="*/ 0 h 1754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58747" h="1754326" fill="none" extrusionOk="0">
                <a:moveTo>
                  <a:pt x="0" y="0"/>
                </a:moveTo>
                <a:cubicBezTo>
                  <a:pt x="197624" y="-25878"/>
                  <a:pt x="231426" y="18758"/>
                  <a:pt x="458059" y="0"/>
                </a:cubicBezTo>
                <a:cubicBezTo>
                  <a:pt x="684692" y="-18758"/>
                  <a:pt x="785498" y="50607"/>
                  <a:pt x="1078467" y="0"/>
                </a:cubicBezTo>
                <a:cubicBezTo>
                  <a:pt x="1371436" y="-50607"/>
                  <a:pt x="1353717" y="8530"/>
                  <a:pt x="1536526" y="0"/>
                </a:cubicBezTo>
                <a:cubicBezTo>
                  <a:pt x="1719335" y="-8530"/>
                  <a:pt x="1808090" y="14923"/>
                  <a:pt x="2035172" y="0"/>
                </a:cubicBezTo>
                <a:cubicBezTo>
                  <a:pt x="2262254" y="-14923"/>
                  <a:pt x="2433554" y="4061"/>
                  <a:pt x="2574405" y="0"/>
                </a:cubicBezTo>
                <a:cubicBezTo>
                  <a:pt x="2715256" y="-4061"/>
                  <a:pt x="3018697" y="8230"/>
                  <a:pt x="3194814" y="0"/>
                </a:cubicBezTo>
                <a:cubicBezTo>
                  <a:pt x="3370931" y="-8230"/>
                  <a:pt x="3864313" y="89793"/>
                  <a:pt x="4058747" y="0"/>
                </a:cubicBezTo>
                <a:cubicBezTo>
                  <a:pt x="4124031" y="129364"/>
                  <a:pt x="4046048" y="452485"/>
                  <a:pt x="4058747" y="602319"/>
                </a:cubicBezTo>
                <a:cubicBezTo>
                  <a:pt x="4071446" y="752153"/>
                  <a:pt x="4024263" y="957007"/>
                  <a:pt x="4058747" y="1169551"/>
                </a:cubicBezTo>
                <a:cubicBezTo>
                  <a:pt x="4093231" y="1382095"/>
                  <a:pt x="4034022" y="1530512"/>
                  <a:pt x="4058747" y="1754326"/>
                </a:cubicBezTo>
                <a:cubicBezTo>
                  <a:pt x="3911138" y="1792280"/>
                  <a:pt x="3648860" y="1716215"/>
                  <a:pt x="3478926" y="1754326"/>
                </a:cubicBezTo>
                <a:cubicBezTo>
                  <a:pt x="3308992" y="1792437"/>
                  <a:pt x="3089520" y="1703703"/>
                  <a:pt x="2899105" y="1754326"/>
                </a:cubicBezTo>
                <a:cubicBezTo>
                  <a:pt x="2708690" y="1804949"/>
                  <a:pt x="2549891" y="1711697"/>
                  <a:pt x="2441046" y="1754326"/>
                </a:cubicBezTo>
                <a:cubicBezTo>
                  <a:pt x="2332201" y="1796955"/>
                  <a:pt x="2096798" y="1704741"/>
                  <a:pt x="1861225" y="1754326"/>
                </a:cubicBezTo>
                <a:cubicBezTo>
                  <a:pt x="1625652" y="1803911"/>
                  <a:pt x="1569056" y="1748945"/>
                  <a:pt x="1321992" y="1754326"/>
                </a:cubicBezTo>
                <a:cubicBezTo>
                  <a:pt x="1074928" y="1759707"/>
                  <a:pt x="1007856" y="1700747"/>
                  <a:pt x="782758" y="1754326"/>
                </a:cubicBezTo>
                <a:cubicBezTo>
                  <a:pt x="557660" y="1807905"/>
                  <a:pt x="337190" y="1722804"/>
                  <a:pt x="0" y="1754326"/>
                </a:cubicBezTo>
                <a:cubicBezTo>
                  <a:pt x="-17285" y="1614886"/>
                  <a:pt x="42700" y="1317330"/>
                  <a:pt x="0" y="1204637"/>
                </a:cubicBezTo>
                <a:cubicBezTo>
                  <a:pt x="-42700" y="1091944"/>
                  <a:pt x="18074" y="872363"/>
                  <a:pt x="0" y="637405"/>
                </a:cubicBezTo>
                <a:cubicBezTo>
                  <a:pt x="-18074" y="402447"/>
                  <a:pt x="18855" y="252214"/>
                  <a:pt x="0" y="0"/>
                </a:cubicBezTo>
                <a:close/>
              </a:path>
              <a:path w="4058747" h="1754326" stroke="0" extrusionOk="0">
                <a:moveTo>
                  <a:pt x="0" y="0"/>
                </a:moveTo>
                <a:cubicBezTo>
                  <a:pt x="102109" y="-49165"/>
                  <a:pt x="339033" y="28923"/>
                  <a:pt x="458059" y="0"/>
                </a:cubicBezTo>
                <a:cubicBezTo>
                  <a:pt x="577085" y="-28923"/>
                  <a:pt x="805073" y="3159"/>
                  <a:pt x="1078467" y="0"/>
                </a:cubicBezTo>
                <a:cubicBezTo>
                  <a:pt x="1351861" y="-3159"/>
                  <a:pt x="1455763" y="26032"/>
                  <a:pt x="1658288" y="0"/>
                </a:cubicBezTo>
                <a:cubicBezTo>
                  <a:pt x="1860813" y="-26032"/>
                  <a:pt x="1940703" y="7940"/>
                  <a:pt x="2116347" y="0"/>
                </a:cubicBezTo>
                <a:cubicBezTo>
                  <a:pt x="2291991" y="-7940"/>
                  <a:pt x="2609677" y="29624"/>
                  <a:pt x="2736755" y="0"/>
                </a:cubicBezTo>
                <a:cubicBezTo>
                  <a:pt x="2863833" y="-29624"/>
                  <a:pt x="3095443" y="35707"/>
                  <a:pt x="3275989" y="0"/>
                </a:cubicBezTo>
                <a:cubicBezTo>
                  <a:pt x="3456535" y="-35707"/>
                  <a:pt x="3691801" y="74637"/>
                  <a:pt x="4058747" y="0"/>
                </a:cubicBezTo>
                <a:cubicBezTo>
                  <a:pt x="4101827" y="232915"/>
                  <a:pt x="4016342" y="448362"/>
                  <a:pt x="4058747" y="584775"/>
                </a:cubicBezTo>
                <a:cubicBezTo>
                  <a:pt x="4101152" y="721188"/>
                  <a:pt x="4007321" y="1043598"/>
                  <a:pt x="4058747" y="1169551"/>
                </a:cubicBezTo>
                <a:cubicBezTo>
                  <a:pt x="4110173" y="1295504"/>
                  <a:pt x="3993725" y="1557918"/>
                  <a:pt x="4058747" y="1754326"/>
                </a:cubicBezTo>
                <a:cubicBezTo>
                  <a:pt x="3853629" y="1770441"/>
                  <a:pt x="3696069" y="1724517"/>
                  <a:pt x="3560101" y="1754326"/>
                </a:cubicBezTo>
                <a:cubicBezTo>
                  <a:pt x="3424133" y="1784135"/>
                  <a:pt x="3330363" y="1749224"/>
                  <a:pt x="3102042" y="1754326"/>
                </a:cubicBezTo>
                <a:cubicBezTo>
                  <a:pt x="2873721" y="1759428"/>
                  <a:pt x="2706858" y="1725737"/>
                  <a:pt x="2603396" y="1754326"/>
                </a:cubicBezTo>
                <a:cubicBezTo>
                  <a:pt x="2499934" y="1782915"/>
                  <a:pt x="2239179" y="1713614"/>
                  <a:pt x="2023575" y="1754326"/>
                </a:cubicBezTo>
                <a:cubicBezTo>
                  <a:pt x="1807971" y="1795038"/>
                  <a:pt x="1580805" y="1725681"/>
                  <a:pt x="1443754" y="1754326"/>
                </a:cubicBezTo>
                <a:cubicBezTo>
                  <a:pt x="1306703" y="1782971"/>
                  <a:pt x="1067223" y="1694509"/>
                  <a:pt x="863933" y="1754326"/>
                </a:cubicBezTo>
                <a:cubicBezTo>
                  <a:pt x="660643" y="1814143"/>
                  <a:pt x="211614" y="1751017"/>
                  <a:pt x="0" y="1754326"/>
                </a:cubicBezTo>
                <a:cubicBezTo>
                  <a:pt x="-28366" y="1597146"/>
                  <a:pt x="72091" y="1424756"/>
                  <a:pt x="0" y="1134464"/>
                </a:cubicBezTo>
                <a:cubicBezTo>
                  <a:pt x="-72091" y="844172"/>
                  <a:pt x="23269" y="762595"/>
                  <a:pt x="0" y="567232"/>
                </a:cubicBezTo>
                <a:cubicBezTo>
                  <a:pt x="-23269" y="371869"/>
                  <a:pt x="63400" y="116127"/>
                  <a:pt x="0" y="0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4112793630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US" dirty="0"/>
              <a:t>Vygotsky claimed that we learn from </a:t>
            </a:r>
          </a:p>
          <a:p>
            <a:r>
              <a:rPr lang="en-US" dirty="0"/>
              <a:t>what he called </a:t>
            </a:r>
            <a:r>
              <a:rPr lang="en-US" b="1" dirty="0"/>
              <a:t>M</a:t>
            </a:r>
            <a:r>
              <a:rPr lang="en-US" dirty="0"/>
              <a:t>ost </a:t>
            </a:r>
            <a:r>
              <a:rPr lang="en-US" b="1" dirty="0"/>
              <a:t>K</a:t>
            </a:r>
            <a:r>
              <a:rPr lang="en-US" dirty="0"/>
              <a:t>nowledgeable </a:t>
            </a:r>
            <a:r>
              <a:rPr lang="en-US" b="1" dirty="0"/>
              <a:t>O</a:t>
            </a:r>
            <a:r>
              <a:rPr lang="en-US" dirty="0"/>
              <a:t>thers.  Some would argue that TA’s as </a:t>
            </a:r>
            <a:r>
              <a:rPr lang="en-US" b="1" dirty="0"/>
              <a:t>MKO</a:t>
            </a:r>
            <a:r>
              <a:rPr lang="en-US" dirty="0"/>
              <a:t>s provide the help and support</a:t>
            </a:r>
          </a:p>
          <a:p>
            <a:r>
              <a:rPr lang="en-US" dirty="0"/>
              <a:t>learners need in order to proceed through </a:t>
            </a:r>
          </a:p>
          <a:p>
            <a:r>
              <a:rPr lang="en-US" dirty="0"/>
              <a:t>the process of learning.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C9A05D-5271-6D4E-BBC4-0A22B5345A2D}"/>
              </a:ext>
            </a:extLst>
          </p:cNvPr>
          <p:cNvSpPr txBox="1"/>
          <p:nvPr/>
        </p:nvSpPr>
        <p:spPr>
          <a:xfrm rot="20615915">
            <a:off x="399265" y="2388006"/>
            <a:ext cx="3588996" cy="2031325"/>
          </a:xfrm>
          <a:custGeom>
            <a:avLst/>
            <a:gdLst>
              <a:gd name="connsiteX0" fmla="*/ 0 w 3588996"/>
              <a:gd name="connsiteY0" fmla="*/ 0 h 2031325"/>
              <a:gd name="connsiteX1" fmla="*/ 562276 w 3588996"/>
              <a:gd name="connsiteY1" fmla="*/ 0 h 2031325"/>
              <a:gd name="connsiteX2" fmla="*/ 1052772 w 3588996"/>
              <a:gd name="connsiteY2" fmla="*/ 0 h 2031325"/>
              <a:gd name="connsiteX3" fmla="*/ 1722718 w 3588996"/>
              <a:gd name="connsiteY3" fmla="*/ 0 h 2031325"/>
              <a:gd name="connsiteX4" fmla="*/ 2284994 w 3588996"/>
              <a:gd name="connsiteY4" fmla="*/ 0 h 2031325"/>
              <a:gd name="connsiteX5" fmla="*/ 2847270 w 3588996"/>
              <a:gd name="connsiteY5" fmla="*/ 0 h 2031325"/>
              <a:gd name="connsiteX6" fmla="*/ 3588996 w 3588996"/>
              <a:gd name="connsiteY6" fmla="*/ 0 h 2031325"/>
              <a:gd name="connsiteX7" fmla="*/ 3588996 w 3588996"/>
              <a:gd name="connsiteY7" fmla="*/ 467205 h 2031325"/>
              <a:gd name="connsiteX8" fmla="*/ 3588996 w 3588996"/>
              <a:gd name="connsiteY8" fmla="*/ 975036 h 2031325"/>
              <a:gd name="connsiteX9" fmla="*/ 3588996 w 3588996"/>
              <a:gd name="connsiteY9" fmla="*/ 1442241 h 2031325"/>
              <a:gd name="connsiteX10" fmla="*/ 3588996 w 3588996"/>
              <a:gd name="connsiteY10" fmla="*/ 2031325 h 2031325"/>
              <a:gd name="connsiteX11" fmla="*/ 2990830 w 3588996"/>
              <a:gd name="connsiteY11" fmla="*/ 2031325 h 2031325"/>
              <a:gd name="connsiteX12" fmla="*/ 2428554 w 3588996"/>
              <a:gd name="connsiteY12" fmla="*/ 2031325 h 2031325"/>
              <a:gd name="connsiteX13" fmla="*/ 1758608 w 3588996"/>
              <a:gd name="connsiteY13" fmla="*/ 2031325 h 2031325"/>
              <a:gd name="connsiteX14" fmla="*/ 1088662 w 3588996"/>
              <a:gd name="connsiteY14" fmla="*/ 2031325 h 2031325"/>
              <a:gd name="connsiteX15" fmla="*/ 562276 w 3588996"/>
              <a:gd name="connsiteY15" fmla="*/ 2031325 h 2031325"/>
              <a:gd name="connsiteX16" fmla="*/ 0 w 3588996"/>
              <a:gd name="connsiteY16" fmla="*/ 2031325 h 2031325"/>
              <a:gd name="connsiteX17" fmla="*/ 0 w 3588996"/>
              <a:gd name="connsiteY17" fmla="*/ 1482867 h 2031325"/>
              <a:gd name="connsiteX18" fmla="*/ 0 w 3588996"/>
              <a:gd name="connsiteY18" fmla="*/ 1035976 h 2031325"/>
              <a:gd name="connsiteX19" fmla="*/ 0 w 3588996"/>
              <a:gd name="connsiteY19" fmla="*/ 568771 h 2031325"/>
              <a:gd name="connsiteX20" fmla="*/ 0 w 3588996"/>
              <a:gd name="connsiteY20" fmla="*/ 0 h 2031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588996" h="2031325" extrusionOk="0">
                <a:moveTo>
                  <a:pt x="0" y="0"/>
                </a:moveTo>
                <a:cubicBezTo>
                  <a:pt x="275715" y="-6657"/>
                  <a:pt x="443457" y="65912"/>
                  <a:pt x="562276" y="0"/>
                </a:cubicBezTo>
                <a:cubicBezTo>
                  <a:pt x="681095" y="-65912"/>
                  <a:pt x="868617" y="52828"/>
                  <a:pt x="1052772" y="0"/>
                </a:cubicBezTo>
                <a:cubicBezTo>
                  <a:pt x="1236927" y="-52828"/>
                  <a:pt x="1402908" y="22465"/>
                  <a:pt x="1722718" y="0"/>
                </a:cubicBezTo>
                <a:cubicBezTo>
                  <a:pt x="2042528" y="-22465"/>
                  <a:pt x="2019035" y="29060"/>
                  <a:pt x="2284994" y="0"/>
                </a:cubicBezTo>
                <a:cubicBezTo>
                  <a:pt x="2550953" y="-29060"/>
                  <a:pt x="2731927" y="7786"/>
                  <a:pt x="2847270" y="0"/>
                </a:cubicBezTo>
                <a:cubicBezTo>
                  <a:pt x="2962613" y="-7786"/>
                  <a:pt x="3423515" y="22007"/>
                  <a:pt x="3588996" y="0"/>
                </a:cubicBezTo>
                <a:cubicBezTo>
                  <a:pt x="3644852" y="173377"/>
                  <a:pt x="3559280" y="271757"/>
                  <a:pt x="3588996" y="467205"/>
                </a:cubicBezTo>
                <a:cubicBezTo>
                  <a:pt x="3618712" y="662654"/>
                  <a:pt x="3549187" y="851324"/>
                  <a:pt x="3588996" y="975036"/>
                </a:cubicBezTo>
                <a:cubicBezTo>
                  <a:pt x="3628805" y="1098748"/>
                  <a:pt x="3568962" y="1301858"/>
                  <a:pt x="3588996" y="1442241"/>
                </a:cubicBezTo>
                <a:cubicBezTo>
                  <a:pt x="3609030" y="1582625"/>
                  <a:pt x="3533180" y="1788449"/>
                  <a:pt x="3588996" y="2031325"/>
                </a:cubicBezTo>
                <a:cubicBezTo>
                  <a:pt x="3315766" y="2033083"/>
                  <a:pt x="3263922" y="2020408"/>
                  <a:pt x="2990830" y="2031325"/>
                </a:cubicBezTo>
                <a:cubicBezTo>
                  <a:pt x="2717738" y="2042242"/>
                  <a:pt x="2614142" y="1998344"/>
                  <a:pt x="2428554" y="2031325"/>
                </a:cubicBezTo>
                <a:cubicBezTo>
                  <a:pt x="2242966" y="2064306"/>
                  <a:pt x="2064546" y="2027750"/>
                  <a:pt x="1758608" y="2031325"/>
                </a:cubicBezTo>
                <a:cubicBezTo>
                  <a:pt x="1452670" y="2034900"/>
                  <a:pt x="1234156" y="1964877"/>
                  <a:pt x="1088662" y="2031325"/>
                </a:cubicBezTo>
                <a:cubicBezTo>
                  <a:pt x="943168" y="2097773"/>
                  <a:pt x="715478" y="1987393"/>
                  <a:pt x="562276" y="2031325"/>
                </a:cubicBezTo>
                <a:cubicBezTo>
                  <a:pt x="409074" y="2075257"/>
                  <a:pt x="251961" y="1997320"/>
                  <a:pt x="0" y="2031325"/>
                </a:cubicBezTo>
                <a:cubicBezTo>
                  <a:pt x="-61311" y="1920521"/>
                  <a:pt x="45647" y="1710970"/>
                  <a:pt x="0" y="1482867"/>
                </a:cubicBezTo>
                <a:cubicBezTo>
                  <a:pt x="-45647" y="1254764"/>
                  <a:pt x="24110" y="1223122"/>
                  <a:pt x="0" y="1035976"/>
                </a:cubicBezTo>
                <a:cubicBezTo>
                  <a:pt x="-24110" y="848830"/>
                  <a:pt x="56058" y="716831"/>
                  <a:pt x="0" y="568771"/>
                </a:cubicBezTo>
                <a:cubicBezTo>
                  <a:pt x="-56058" y="420712"/>
                  <a:pt x="61667" y="245797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US" dirty="0"/>
              <a:t>Steps to success 1, 2, 3…  </a:t>
            </a:r>
          </a:p>
          <a:p>
            <a:r>
              <a:rPr lang="en-US" dirty="0"/>
              <a:t>By breaking the main task down into </a:t>
            </a:r>
          </a:p>
          <a:p>
            <a:r>
              <a:rPr lang="en-US" dirty="0"/>
              <a:t>smaller more manageable steps for </a:t>
            </a:r>
          </a:p>
          <a:p>
            <a:r>
              <a:rPr lang="en-US" dirty="0"/>
              <a:t>the learner to follow the main task </a:t>
            </a:r>
          </a:p>
          <a:p>
            <a:r>
              <a:rPr lang="en-US" dirty="0"/>
              <a:t>will be less out of reach. By setting </a:t>
            </a:r>
          </a:p>
          <a:p>
            <a:r>
              <a:rPr lang="en-US" dirty="0"/>
              <a:t>these out as steps for the learner to </a:t>
            </a:r>
          </a:p>
          <a:p>
            <a:r>
              <a:rPr lang="en-US" dirty="0"/>
              <a:t>follow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6B7353B-6031-6C46-80B1-4386804AB96E}"/>
              </a:ext>
            </a:extLst>
          </p:cNvPr>
          <p:cNvGrpSpPr/>
          <p:nvPr/>
        </p:nvGrpSpPr>
        <p:grpSpPr>
          <a:xfrm>
            <a:off x="3135916" y="4873319"/>
            <a:ext cx="4441748" cy="1723549"/>
            <a:chOff x="4249558" y="4055635"/>
            <a:chExt cx="4441748" cy="1723549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F218157-7756-D14E-B7E7-B9AB97D2C98F}"/>
                </a:ext>
              </a:extLst>
            </p:cNvPr>
            <p:cNvSpPr txBox="1"/>
            <p:nvPr/>
          </p:nvSpPr>
          <p:spPr>
            <a:xfrm>
              <a:off x="4341397" y="4301856"/>
              <a:ext cx="4349909" cy="1477328"/>
            </a:xfrm>
            <a:custGeom>
              <a:avLst/>
              <a:gdLst>
                <a:gd name="connsiteX0" fmla="*/ 0 w 4349909"/>
                <a:gd name="connsiteY0" fmla="*/ 0 h 1477328"/>
                <a:gd name="connsiteX1" fmla="*/ 413241 w 4349909"/>
                <a:gd name="connsiteY1" fmla="*/ 0 h 1477328"/>
                <a:gd name="connsiteX2" fmla="*/ 1000479 w 4349909"/>
                <a:gd name="connsiteY2" fmla="*/ 0 h 1477328"/>
                <a:gd name="connsiteX3" fmla="*/ 1631216 w 4349909"/>
                <a:gd name="connsiteY3" fmla="*/ 0 h 1477328"/>
                <a:gd name="connsiteX4" fmla="*/ 2261953 w 4349909"/>
                <a:gd name="connsiteY4" fmla="*/ 0 h 1477328"/>
                <a:gd name="connsiteX5" fmla="*/ 2805691 w 4349909"/>
                <a:gd name="connsiteY5" fmla="*/ 0 h 1477328"/>
                <a:gd name="connsiteX6" fmla="*/ 3349430 w 4349909"/>
                <a:gd name="connsiteY6" fmla="*/ 0 h 1477328"/>
                <a:gd name="connsiteX7" fmla="*/ 4349909 w 4349909"/>
                <a:gd name="connsiteY7" fmla="*/ 0 h 1477328"/>
                <a:gd name="connsiteX8" fmla="*/ 4349909 w 4349909"/>
                <a:gd name="connsiteY8" fmla="*/ 477669 h 1477328"/>
                <a:gd name="connsiteX9" fmla="*/ 4349909 w 4349909"/>
                <a:gd name="connsiteY9" fmla="*/ 984885 h 1477328"/>
                <a:gd name="connsiteX10" fmla="*/ 4349909 w 4349909"/>
                <a:gd name="connsiteY10" fmla="*/ 1477328 h 1477328"/>
                <a:gd name="connsiteX11" fmla="*/ 3719172 w 4349909"/>
                <a:gd name="connsiteY11" fmla="*/ 1477328 h 1477328"/>
                <a:gd name="connsiteX12" fmla="*/ 3218933 w 4349909"/>
                <a:gd name="connsiteY12" fmla="*/ 1477328 h 1477328"/>
                <a:gd name="connsiteX13" fmla="*/ 2675194 w 4349909"/>
                <a:gd name="connsiteY13" fmla="*/ 1477328 h 1477328"/>
                <a:gd name="connsiteX14" fmla="*/ 2218454 w 4349909"/>
                <a:gd name="connsiteY14" fmla="*/ 1477328 h 1477328"/>
                <a:gd name="connsiteX15" fmla="*/ 1674715 w 4349909"/>
                <a:gd name="connsiteY15" fmla="*/ 1477328 h 1477328"/>
                <a:gd name="connsiteX16" fmla="*/ 1217975 w 4349909"/>
                <a:gd name="connsiteY16" fmla="*/ 1477328 h 1477328"/>
                <a:gd name="connsiteX17" fmla="*/ 761234 w 4349909"/>
                <a:gd name="connsiteY17" fmla="*/ 1477328 h 1477328"/>
                <a:gd name="connsiteX18" fmla="*/ 0 w 4349909"/>
                <a:gd name="connsiteY18" fmla="*/ 1477328 h 1477328"/>
                <a:gd name="connsiteX19" fmla="*/ 0 w 4349909"/>
                <a:gd name="connsiteY19" fmla="*/ 970112 h 1477328"/>
                <a:gd name="connsiteX20" fmla="*/ 0 w 4349909"/>
                <a:gd name="connsiteY20" fmla="*/ 477669 h 1477328"/>
                <a:gd name="connsiteX21" fmla="*/ 0 w 4349909"/>
                <a:gd name="connsiteY21" fmla="*/ 0 h 1477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349909" h="1477328" fill="none" extrusionOk="0">
                  <a:moveTo>
                    <a:pt x="0" y="0"/>
                  </a:moveTo>
                  <a:cubicBezTo>
                    <a:pt x="110587" y="-48076"/>
                    <a:pt x="306500" y="28632"/>
                    <a:pt x="413241" y="0"/>
                  </a:cubicBezTo>
                  <a:cubicBezTo>
                    <a:pt x="519982" y="-28632"/>
                    <a:pt x="818737" y="36344"/>
                    <a:pt x="1000479" y="0"/>
                  </a:cubicBezTo>
                  <a:cubicBezTo>
                    <a:pt x="1182221" y="-36344"/>
                    <a:pt x="1343807" y="51861"/>
                    <a:pt x="1631216" y="0"/>
                  </a:cubicBezTo>
                  <a:cubicBezTo>
                    <a:pt x="1918625" y="-51861"/>
                    <a:pt x="1962895" y="68625"/>
                    <a:pt x="2261953" y="0"/>
                  </a:cubicBezTo>
                  <a:cubicBezTo>
                    <a:pt x="2561011" y="-68625"/>
                    <a:pt x="2611076" y="11125"/>
                    <a:pt x="2805691" y="0"/>
                  </a:cubicBezTo>
                  <a:cubicBezTo>
                    <a:pt x="3000306" y="-11125"/>
                    <a:pt x="3092663" y="60720"/>
                    <a:pt x="3349430" y="0"/>
                  </a:cubicBezTo>
                  <a:cubicBezTo>
                    <a:pt x="3606197" y="-60720"/>
                    <a:pt x="3950496" y="59579"/>
                    <a:pt x="4349909" y="0"/>
                  </a:cubicBezTo>
                  <a:cubicBezTo>
                    <a:pt x="4395673" y="227087"/>
                    <a:pt x="4344957" y="341575"/>
                    <a:pt x="4349909" y="477669"/>
                  </a:cubicBezTo>
                  <a:cubicBezTo>
                    <a:pt x="4354861" y="613763"/>
                    <a:pt x="4331655" y="792122"/>
                    <a:pt x="4349909" y="984885"/>
                  </a:cubicBezTo>
                  <a:cubicBezTo>
                    <a:pt x="4368163" y="1177648"/>
                    <a:pt x="4313788" y="1240445"/>
                    <a:pt x="4349909" y="1477328"/>
                  </a:cubicBezTo>
                  <a:cubicBezTo>
                    <a:pt x="4075947" y="1513033"/>
                    <a:pt x="3906936" y="1428931"/>
                    <a:pt x="3719172" y="1477328"/>
                  </a:cubicBezTo>
                  <a:cubicBezTo>
                    <a:pt x="3531408" y="1525725"/>
                    <a:pt x="3422941" y="1465639"/>
                    <a:pt x="3218933" y="1477328"/>
                  </a:cubicBezTo>
                  <a:cubicBezTo>
                    <a:pt x="3014925" y="1489017"/>
                    <a:pt x="2889919" y="1436817"/>
                    <a:pt x="2675194" y="1477328"/>
                  </a:cubicBezTo>
                  <a:cubicBezTo>
                    <a:pt x="2460469" y="1517839"/>
                    <a:pt x="2398051" y="1465145"/>
                    <a:pt x="2218454" y="1477328"/>
                  </a:cubicBezTo>
                  <a:cubicBezTo>
                    <a:pt x="2038857" y="1489511"/>
                    <a:pt x="1859108" y="1417084"/>
                    <a:pt x="1674715" y="1477328"/>
                  </a:cubicBezTo>
                  <a:cubicBezTo>
                    <a:pt x="1490322" y="1537572"/>
                    <a:pt x="1316603" y="1439429"/>
                    <a:pt x="1217975" y="1477328"/>
                  </a:cubicBezTo>
                  <a:cubicBezTo>
                    <a:pt x="1119347" y="1515227"/>
                    <a:pt x="954425" y="1475816"/>
                    <a:pt x="761234" y="1477328"/>
                  </a:cubicBezTo>
                  <a:cubicBezTo>
                    <a:pt x="568043" y="1478840"/>
                    <a:pt x="287529" y="1421772"/>
                    <a:pt x="0" y="1477328"/>
                  </a:cubicBezTo>
                  <a:cubicBezTo>
                    <a:pt x="-36029" y="1318145"/>
                    <a:pt x="2601" y="1207495"/>
                    <a:pt x="0" y="970112"/>
                  </a:cubicBezTo>
                  <a:cubicBezTo>
                    <a:pt x="-2601" y="732729"/>
                    <a:pt x="16694" y="684167"/>
                    <a:pt x="0" y="477669"/>
                  </a:cubicBezTo>
                  <a:cubicBezTo>
                    <a:pt x="-16694" y="271171"/>
                    <a:pt x="1609" y="106020"/>
                    <a:pt x="0" y="0"/>
                  </a:cubicBezTo>
                  <a:close/>
                </a:path>
                <a:path w="4349909" h="1477328" stroke="0" extrusionOk="0">
                  <a:moveTo>
                    <a:pt x="0" y="0"/>
                  </a:moveTo>
                  <a:cubicBezTo>
                    <a:pt x="234707" y="-48402"/>
                    <a:pt x="320791" y="14921"/>
                    <a:pt x="500240" y="0"/>
                  </a:cubicBezTo>
                  <a:cubicBezTo>
                    <a:pt x="679689" y="-14921"/>
                    <a:pt x="890028" y="4318"/>
                    <a:pt x="1043978" y="0"/>
                  </a:cubicBezTo>
                  <a:cubicBezTo>
                    <a:pt x="1197928" y="-4318"/>
                    <a:pt x="1401882" y="27632"/>
                    <a:pt x="1544218" y="0"/>
                  </a:cubicBezTo>
                  <a:cubicBezTo>
                    <a:pt x="1686554" y="-27632"/>
                    <a:pt x="1849629" y="13149"/>
                    <a:pt x="1957459" y="0"/>
                  </a:cubicBezTo>
                  <a:cubicBezTo>
                    <a:pt x="2065289" y="-13149"/>
                    <a:pt x="2305553" y="49351"/>
                    <a:pt x="2501198" y="0"/>
                  </a:cubicBezTo>
                  <a:cubicBezTo>
                    <a:pt x="2696843" y="-49351"/>
                    <a:pt x="2902431" y="14903"/>
                    <a:pt x="3044936" y="0"/>
                  </a:cubicBezTo>
                  <a:cubicBezTo>
                    <a:pt x="3187441" y="-14903"/>
                    <a:pt x="3458422" y="62809"/>
                    <a:pt x="3588675" y="0"/>
                  </a:cubicBezTo>
                  <a:cubicBezTo>
                    <a:pt x="3718928" y="-62809"/>
                    <a:pt x="4023376" y="55003"/>
                    <a:pt x="4349909" y="0"/>
                  </a:cubicBezTo>
                  <a:cubicBezTo>
                    <a:pt x="4362884" y="205688"/>
                    <a:pt x="4336353" y="287633"/>
                    <a:pt x="4349909" y="462896"/>
                  </a:cubicBezTo>
                  <a:cubicBezTo>
                    <a:pt x="4363465" y="638159"/>
                    <a:pt x="4320834" y="846762"/>
                    <a:pt x="4349909" y="970112"/>
                  </a:cubicBezTo>
                  <a:cubicBezTo>
                    <a:pt x="4378984" y="1093462"/>
                    <a:pt x="4342072" y="1271011"/>
                    <a:pt x="4349909" y="1477328"/>
                  </a:cubicBezTo>
                  <a:cubicBezTo>
                    <a:pt x="4198626" y="1529907"/>
                    <a:pt x="3881929" y="1415673"/>
                    <a:pt x="3762671" y="1477328"/>
                  </a:cubicBezTo>
                  <a:cubicBezTo>
                    <a:pt x="3643413" y="1538983"/>
                    <a:pt x="3511338" y="1445749"/>
                    <a:pt x="3349430" y="1477328"/>
                  </a:cubicBezTo>
                  <a:cubicBezTo>
                    <a:pt x="3187522" y="1508907"/>
                    <a:pt x="2928153" y="1435520"/>
                    <a:pt x="2805691" y="1477328"/>
                  </a:cubicBezTo>
                  <a:cubicBezTo>
                    <a:pt x="2683229" y="1519136"/>
                    <a:pt x="2418675" y="1427102"/>
                    <a:pt x="2218454" y="1477328"/>
                  </a:cubicBezTo>
                  <a:cubicBezTo>
                    <a:pt x="2018233" y="1527554"/>
                    <a:pt x="1956159" y="1465772"/>
                    <a:pt x="1761713" y="1477328"/>
                  </a:cubicBezTo>
                  <a:cubicBezTo>
                    <a:pt x="1567267" y="1488884"/>
                    <a:pt x="1550039" y="1433426"/>
                    <a:pt x="1348472" y="1477328"/>
                  </a:cubicBezTo>
                  <a:cubicBezTo>
                    <a:pt x="1146905" y="1521230"/>
                    <a:pt x="951488" y="1443492"/>
                    <a:pt x="804733" y="1477328"/>
                  </a:cubicBezTo>
                  <a:cubicBezTo>
                    <a:pt x="657978" y="1511164"/>
                    <a:pt x="238943" y="1471803"/>
                    <a:pt x="0" y="1477328"/>
                  </a:cubicBezTo>
                  <a:cubicBezTo>
                    <a:pt x="-28377" y="1314620"/>
                    <a:pt x="16494" y="1196239"/>
                    <a:pt x="0" y="970112"/>
                  </a:cubicBezTo>
                  <a:cubicBezTo>
                    <a:pt x="-16494" y="743985"/>
                    <a:pt x="45011" y="701302"/>
                    <a:pt x="0" y="462896"/>
                  </a:cubicBezTo>
                  <a:cubicBezTo>
                    <a:pt x="-45011" y="224490"/>
                    <a:pt x="542" y="211502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tx1"/>
              </a:solidFill>
              <a:extLst>
                <a:ext uri="{C807C97D-BFC1-408E-A445-0C87EB9F89A2}">
                  <ask:lineSketchStyleProps xmlns:ask="http://schemas.microsoft.com/office/drawing/2018/sketchyshapes" sd="542649660">
                    <a:prstGeom prst="rect">
                      <a:avLst/>
                    </a:prstGeom>
                    <ask:type>
                      <ask:lineSketchScribble/>
                    </ask:type>
                  </ask:lineSketchStyleProps>
                </a:ext>
              </a:extLst>
            </a:ln>
          </p:spPr>
          <p:txBody>
            <a:bodyPr wrap="none" rtlCol="0">
              <a:spAutoFit/>
            </a:bodyPr>
            <a:lstStyle/>
            <a:p>
              <a:r>
                <a:rPr lang="en-US" dirty="0"/>
                <a:t>Learning is the basic process of gathering all </a:t>
              </a:r>
            </a:p>
            <a:p>
              <a:r>
                <a:rPr lang="en-US" dirty="0"/>
                <a:t>the separate pieces of information together</a:t>
              </a:r>
            </a:p>
            <a:p>
              <a:r>
                <a:rPr lang="en-US" dirty="0"/>
                <a:t>To begin forming the complete picture.  </a:t>
              </a:r>
            </a:p>
            <a:p>
              <a:r>
                <a:rPr lang="en-US" dirty="0"/>
                <a:t>One piece does not make sense until it is </a:t>
              </a:r>
            </a:p>
            <a:p>
              <a:r>
                <a:rPr lang="en-US" dirty="0"/>
                <a:t>joined or contacted with the others.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F0F5001-51DF-B041-812F-9DA58010CFFF}"/>
                </a:ext>
              </a:extLst>
            </p:cNvPr>
            <p:cNvSpPr txBox="1"/>
            <p:nvPr/>
          </p:nvSpPr>
          <p:spPr>
            <a:xfrm>
              <a:off x="4249558" y="4055635"/>
              <a:ext cx="1359877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(Bates,  2019)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3CF40F8-EDB0-0E4E-8C04-A6EBEBFF29D9}"/>
              </a:ext>
            </a:extLst>
          </p:cNvPr>
          <p:cNvGrpSpPr/>
          <p:nvPr/>
        </p:nvGrpSpPr>
        <p:grpSpPr>
          <a:xfrm>
            <a:off x="8080219" y="2277599"/>
            <a:ext cx="4111781" cy="1622785"/>
            <a:chOff x="8132150" y="2888920"/>
            <a:chExt cx="4111781" cy="162278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04D14F4-CD54-B944-BFFC-FAA5C90BC24A}"/>
                </a:ext>
              </a:extLst>
            </p:cNvPr>
            <p:cNvSpPr txBox="1"/>
            <p:nvPr/>
          </p:nvSpPr>
          <p:spPr>
            <a:xfrm rot="981519">
              <a:off x="10743377" y="4265484"/>
              <a:ext cx="150055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(Bates, 2019)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B37F2FF-E06E-FF4A-B36C-95BE2D214890}"/>
                </a:ext>
              </a:extLst>
            </p:cNvPr>
            <p:cNvSpPr txBox="1"/>
            <p:nvPr/>
          </p:nvSpPr>
          <p:spPr>
            <a:xfrm rot="973362">
              <a:off x="8132150" y="2888920"/>
              <a:ext cx="3828099" cy="1200329"/>
            </a:xfrm>
            <a:custGeom>
              <a:avLst/>
              <a:gdLst>
                <a:gd name="connsiteX0" fmla="*/ 0 w 3828099"/>
                <a:gd name="connsiteY0" fmla="*/ 0 h 1200329"/>
                <a:gd name="connsiteX1" fmla="*/ 3828099 w 3828099"/>
                <a:gd name="connsiteY1" fmla="*/ 0 h 1200329"/>
                <a:gd name="connsiteX2" fmla="*/ 3828099 w 3828099"/>
                <a:gd name="connsiteY2" fmla="*/ 1200329 h 1200329"/>
                <a:gd name="connsiteX3" fmla="*/ 0 w 3828099"/>
                <a:gd name="connsiteY3" fmla="*/ 1200329 h 1200329"/>
                <a:gd name="connsiteX4" fmla="*/ 0 w 3828099"/>
                <a:gd name="connsiteY4" fmla="*/ 0 h 1200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28099" h="1200329" fill="none" extrusionOk="0">
                  <a:moveTo>
                    <a:pt x="0" y="0"/>
                  </a:moveTo>
                  <a:cubicBezTo>
                    <a:pt x="973297" y="128938"/>
                    <a:pt x="2025402" y="78940"/>
                    <a:pt x="3828099" y="0"/>
                  </a:cubicBezTo>
                  <a:cubicBezTo>
                    <a:pt x="3838296" y="233467"/>
                    <a:pt x="3750757" y="893768"/>
                    <a:pt x="3828099" y="1200329"/>
                  </a:cubicBezTo>
                  <a:cubicBezTo>
                    <a:pt x="2178144" y="1360158"/>
                    <a:pt x="392760" y="1101753"/>
                    <a:pt x="0" y="1200329"/>
                  </a:cubicBezTo>
                  <a:cubicBezTo>
                    <a:pt x="-37844" y="988408"/>
                    <a:pt x="16460" y="208644"/>
                    <a:pt x="0" y="0"/>
                  </a:cubicBezTo>
                  <a:close/>
                </a:path>
                <a:path w="3828099" h="1200329" stroke="0" extrusionOk="0">
                  <a:moveTo>
                    <a:pt x="0" y="0"/>
                  </a:moveTo>
                  <a:cubicBezTo>
                    <a:pt x="1023927" y="55790"/>
                    <a:pt x="2824632" y="27559"/>
                    <a:pt x="3828099" y="0"/>
                  </a:cubicBezTo>
                  <a:cubicBezTo>
                    <a:pt x="3860685" y="405700"/>
                    <a:pt x="3839884" y="677458"/>
                    <a:pt x="3828099" y="1200329"/>
                  </a:cubicBezTo>
                  <a:cubicBezTo>
                    <a:pt x="2011279" y="1190786"/>
                    <a:pt x="466314" y="1369418"/>
                    <a:pt x="0" y="1200329"/>
                  </a:cubicBezTo>
                  <a:cubicBezTo>
                    <a:pt x="103169" y="1010298"/>
                    <a:pt x="-11831" y="413414"/>
                    <a:pt x="0" y="0"/>
                  </a:cubicBezTo>
                  <a:close/>
                </a:path>
              </a:pathLst>
            </a:custGeom>
            <a:solidFill>
              <a:srgbClr val="FFFF00"/>
            </a:solidFill>
            <a:ln>
              <a:solidFill>
                <a:schemeClr val="tx1"/>
              </a:solidFill>
              <a:extLst>
                <a:ext uri="{C807C97D-BFC1-408E-A445-0C87EB9F89A2}">
                  <ask:lineSketchStyleProps xmlns:ask="http://schemas.microsoft.com/office/drawing/2018/sketchyshapes" sd="1751092478">
                    <a:prstGeom prst="rect">
                      <a:avLst/>
                    </a:prstGeom>
                    <ask:type>
                      <ask:lineSketchCurved/>
                    </ask:type>
                  </ask:lineSketchStyleProps>
                </a:ext>
              </a:extLst>
            </a:ln>
          </p:spPr>
          <p:txBody>
            <a:bodyPr wrap="none" rtlCol="0">
              <a:spAutoFit/>
            </a:bodyPr>
            <a:lstStyle/>
            <a:p>
              <a:r>
                <a:rPr lang="en-US" dirty="0"/>
                <a:t>Working with peers' children not only </a:t>
              </a:r>
            </a:p>
            <a:p>
              <a:r>
                <a:rPr lang="en-US" dirty="0"/>
                <a:t>develop social skills, language skills, it </a:t>
              </a:r>
            </a:p>
            <a:p>
              <a:r>
                <a:rPr lang="en-US" dirty="0"/>
                <a:t>also challenges the individuals to move</a:t>
              </a:r>
            </a:p>
            <a:p>
              <a:r>
                <a:rPr lang="en-US" dirty="0"/>
                <a:t>out of their comfort zones. 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EB9516E-FC17-CF49-BA1E-F3DD3CF3FE91}"/>
              </a:ext>
            </a:extLst>
          </p:cNvPr>
          <p:cNvGrpSpPr/>
          <p:nvPr/>
        </p:nvGrpSpPr>
        <p:grpSpPr>
          <a:xfrm>
            <a:off x="4466238" y="3226617"/>
            <a:ext cx="2633150" cy="1596639"/>
            <a:chOff x="4466238" y="3226617"/>
            <a:chExt cx="2633150" cy="1596639"/>
          </a:xfrm>
        </p:grpSpPr>
        <p:pic>
          <p:nvPicPr>
            <p:cNvPr id="1032" name="Picture 8">
              <a:extLst>
                <a:ext uri="{FF2B5EF4-FFF2-40B4-BE49-F238E27FC236}">
                  <a16:creationId xmlns:a16="http://schemas.microsoft.com/office/drawing/2014/main" id="{E15F920C-772E-B443-B410-024302FB650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66238" y="3226617"/>
              <a:ext cx="2633150" cy="1596639"/>
            </a:xfrm>
            <a:prstGeom prst="round2DiagRect">
              <a:avLst>
                <a:gd name="adj1" fmla="val 16667"/>
                <a:gd name="adj2" fmla="val 0"/>
              </a:avLst>
            </a:prstGeom>
            <a:ln w="88900" cap="sq">
              <a:solidFill>
                <a:schemeClr val="tx1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9069C2E-05A7-6149-BABC-9E56DEE114C6}"/>
                </a:ext>
              </a:extLst>
            </p:cNvPr>
            <p:cNvSpPr txBox="1"/>
            <p:nvPr/>
          </p:nvSpPr>
          <p:spPr>
            <a:xfrm>
              <a:off x="4466238" y="4577035"/>
              <a:ext cx="2494469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(Bloggess, 2010)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3808AE5F-31F3-DD40-96F4-4C01226A439A}"/>
              </a:ext>
            </a:extLst>
          </p:cNvPr>
          <p:cNvGrpSpPr/>
          <p:nvPr/>
        </p:nvGrpSpPr>
        <p:grpSpPr>
          <a:xfrm>
            <a:off x="8937700" y="477053"/>
            <a:ext cx="3591511" cy="1684378"/>
            <a:chOff x="8937700" y="477053"/>
            <a:chExt cx="3591511" cy="1684378"/>
          </a:xfrm>
        </p:grpSpPr>
        <p:pic>
          <p:nvPicPr>
            <p:cNvPr id="1034" name="Picture 10">
              <a:extLst>
                <a:ext uri="{FF2B5EF4-FFF2-40B4-BE49-F238E27FC236}">
                  <a16:creationId xmlns:a16="http://schemas.microsoft.com/office/drawing/2014/main" id="{AA98C124-D166-4D4B-8031-F419BA4EE08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844927">
              <a:off x="8937700" y="506947"/>
              <a:ext cx="2912581" cy="1654484"/>
            </a:xfrm>
            <a:prstGeom prst="rect">
              <a:avLst/>
            </a:prstGeom>
            <a:ln w="88900" cap="sq" cmpd="thickThin">
              <a:solidFill>
                <a:srgbClr val="000000"/>
              </a:solidFill>
              <a:prstDash val="solid"/>
              <a:miter lim="800000"/>
            </a:ln>
            <a:effectLst>
              <a:innerShdw blurRad="76200">
                <a:srgbClr val="000000"/>
              </a:inn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FA694E1B-FB8D-BB43-BD0E-CC526AE3ADA0}"/>
                </a:ext>
              </a:extLst>
            </p:cNvPr>
            <p:cNvSpPr txBox="1"/>
            <p:nvPr/>
          </p:nvSpPr>
          <p:spPr>
            <a:xfrm rot="834517">
              <a:off x="10759026" y="477053"/>
              <a:ext cx="177018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(Compassion, 2020)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9E005C8D-25A5-CE40-9317-309BD3E5B351}"/>
              </a:ext>
            </a:extLst>
          </p:cNvPr>
          <p:cNvGrpSpPr/>
          <p:nvPr/>
        </p:nvGrpSpPr>
        <p:grpSpPr>
          <a:xfrm rot="21001057">
            <a:off x="345853" y="4707014"/>
            <a:ext cx="2700888" cy="1792495"/>
            <a:chOff x="4570185" y="2467840"/>
            <a:chExt cx="2805039" cy="1910554"/>
          </a:xfrm>
        </p:grpSpPr>
        <p:pic>
          <p:nvPicPr>
            <p:cNvPr id="1030" name="Picture 6">
              <a:extLst>
                <a:ext uri="{FF2B5EF4-FFF2-40B4-BE49-F238E27FC236}">
                  <a16:creationId xmlns:a16="http://schemas.microsoft.com/office/drawing/2014/main" id="{42A15E18-1B38-9E45-B142-E53A110B317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0185" y="2506056"/>
              <a:ext cx="2805039" cy="1872338"/>
            </a:xfrm>
            <a:prstGeom prst="rect">
              <a:avLst/>
            </a:prstGeom>
            <a:ln w="88900" cap="sq" cmpd="thickThin">
              <a:solidFill>
                <a:srgbClr val="000000"/>
              </a:solidFill>
              <a:prstDash val="solid"/>
              <a:miter lim="800000"/>
            </a:ln>
            <a:effectLst>
              <a:innerShdw blurRad="76200">
                <a:srgbClr val="000000"/>
              </a:inn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1A762FD-1004-7C42-A825-1ED18C72970C}"/>
                </a:ext>
              </a:extLst>
            </p:cNvPr>
            <p:cNvSpPr txBox="1"/>
            <p:nvPr/>
          </p:nvSpPr>
          <p:spPr>
            <a:xfrm>
              <a:off x="4572897" y="2467840"/>
              <a:ext cx="1664677" cy="262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(Selby, 2013) </a:t>
              </a: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E5EE1548-7D97-994F-AA95-75AAD4EB2E69}"/>
              </a:ext>
            </a:extLst>
          </p:cNvPr>
          <p:cNvSpPr txBox="1"/>
          <p:nvPr/>
        </p:nvSpPr>
        <p:spPr>
          <a:xfrm rot="20582180">
            <a:off x="8149722" y="4674183"/>
            <a:ext cx="3725828" cy="1477328"/>
          </a:xfrm>
          <a:custGeom>
            <a:avLst/>
            <a:gdLst>
              <a:gd name="connsiteX0" fmla="*/ 0 w 3725828"/>
              <a:gd name="connsiteY0" fmla="*/ 0 h 1477328"/>
              <a:gd name="connsiteX1" fmla="*/ 3725828 w 3725828"/>
              <a:gd name="connsiteY1" fmla="*/ 0 h 1477328"/>
              <a:gd name="connsiteX2" fmla="*/ 3725828 w 3725828"/>
              <a:gd name="connsiteY2" fmla="*/ 1477328 h 1477328"/>
              <a:gd name="connsiteX3" fmla="*/ 0 w 3725828"/>
              <a:gd name="connsiteY3" fmla="*/ 1477328 h 1477328"/>
              <a:gd name="connsiteX4" fmla="*/ 0 w 3725828"/>
              <a:gd name="connsiteY4" fmla="*/ 0 h 1477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25828" h="1477328" fill="none" extrusionOk="0">
                <a:moveTo>
                  <a:pt x="0" y="0"/>
                </a:moveTo>
                <a:cubicBezTo>
                  <a:pt x="814929" y="-65130"/>
                  <a:pt x="3234968" y="-107078"/>
                  <a:pt x="3725828" y="0"/>
                </a:cubicBezTo>
                <a:cubicBezTo>
                  <a:pt x="3779073" y="374234"/>
                  <a:pt x="3603131" y="980954"/>
                  <a:pt x="3725828" y="1477328"/>
                </a:cubicBezTo>
                <a:cubicBezTo>
                  <a:pt x="2886552" y="1484578"/>
                  <a:pt x="1803289" y="1631260"/>
                  <a:pt x="0" y="1477328"/>
                </a:cubicBezTo>
                <a:cubicBezTo>
                  <a:pt x="30276" y="1003925"/>
                  <a:pt x="119862" y="261911"/>
                  <a:pt x="0" y="0"/>
                </a:cubicBezTo>
                <a:close/>
              </a:path>
              <a:path w="3725828" h="1477328" stroke="0" extrusionOk="0">
                <a:moveTo>
                  <a:pt x="0" y="0"/>
                </a:moveTo>
                <a:cubicBezTo>
                  <a:pt x="381876" y="-6830"/>
                  <a:pt x="3291147" y="-9271"/>
                  <a:pt x="3725828" y="0"/>
                </a:cubicBezTo>
                <a:cubicBezTo>
                  <a:pt x="3650136" y="463498"/>
                  <a:pt x="3607919" y="1091546"/>
                  <a:pt x="3725828" y="1477328"/>
                </a:cubicBezTo>
                <a:cubicBezTo>
                  <a:pt x="3174479" y="1511668"/>
                  <a:pt x="453446" y="1424850"/>
                  <a:pt x="0" y="1477328"/>
                </a:cubicBezTo>
                <a:cubicBezTo>
                  <a:pt x="-42092" y="1263517"/>
                  <a:pt x="-40835" y="623467"/>
                  <a:pt x="0" y="0"/>
                </a:cubicBezTo>
                <a:close/>
              </a:path>
            </a:pathLst>
          </a:custGeom>
          <a:solidFill>
            <a:srgbClr val="EA37FC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853238761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none" rtlCol="0">
            <a:spAutoFit/>
          </a:bodyPr>
          <a:lstStyle/>
          <a:p>
            <a:r>
              <a:rPr lang="en-US" dirty="0"/>
              <a:t>Vygotsky called the help provided </a:t>
            </a:r>
          </a:p>
          <a:p>
            <a:r>
              <a:rPr lang="en-US" dirty="0"/>
              <a:t>by the MKOs as “scaffolding”. Think of</a:t>
            </a:r>
          </a:p>
          <a:p>
            <a:r>
              <a:rPr lang="en-US" dirty="0"/>
              <a:t>it in construction terms, essential in the </a:t>
            </a:r>
          </a:p>
          <a:p>
            <a:r>
              <a:rPr lang="en-US" dirty="0"/>
              <a:t>stages for the building to grow strong </a:t>
            </a:r>
          </a:p>
          <a:p>
            <a:r>
              <a:rPr lang="en-US" dirty="0"/>
              <a:t>from solid foundations.   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(Bates</a:t>
            </a:r>
            <a:r>
              <a:rPr lang="en-US" sz="100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F58F1C1-D28D-6240-ACAB-4E91F77D5A33}"/>
              </a:ext>
            </a:extLst>
          </p:cNvPr>
          <p:cNvGrpSpPr/>
          <p:nvPr/>
        </p:nvGrpSpPr>
        <p:grpSpPr>
          <a:xfrm>
            <a:off x="191845" y="336235"/>
            <a:ext cx="2542677" cy="1995907"/>
            <a:chOff x="191845" y="336235"/>
            <a:chExt cx="2542677" cy="1995907"/>
          </a:xfrm>
        </p:grpSpPr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C612474C-7D6D-B74C-A560-4F83F88DD2C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83327">
              <a:off x="286764" y="336235"/>
              <a:ext cx="2447758" cy="1995907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292929"/>
              </a:solidFill>
              <a:miter lim="800000"/>
            </a:ln>
            <a:effectLst>
              <a:reflection blurRad="12700" stA="28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>
              <a:bevelT h="38100"/>
              <a:contourClr>
                <a:srgbClr val="C0C0C0"/>
              </a:contourClr>
            </a:sp3d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313233B-65DE-F04A-BFDE-897721B58B7C}"/>
                </a:ext>
              </a:extLst>
            </p:cNvPr>
            <p:cNvSpPr txBox="1"/>
            <p:nvPr/>
          </p:nvSpPr>
          <p:spPr>
            <a:xfrm rot="20545125">
              <a:off x="191845" y="541213"/>
              <a:ext cx="1265090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(McGoldrick, 2020)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66727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11FDE8-7856-E24F-BCC0-18C4603E4DF6}"/>
              </a:ext>
            </a:extLst>
          </p:cNvPr>
          <p:cNvSpPr txBox="1"/>
          <p:nvPr/>
        </p:nvSpPr>
        <p:spPr>
          <a:xfrm>
            <a:off x="159365" y="0"/>
            <a:ext cx="10328030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Bates, B. (2019),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Theories Simplified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2nd Ed, London, Sage Publications</a:t>
            </a: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Bigger, C. (2020),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Silver Linings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https://www.compassion.com/for-sponsors/stories/silver-linings.htm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21 October 2020)</a:t>
            </a:r>
          </a:p>
          <a:p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Bloggess, B. (2013),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Together we’re better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http://preschoolcurriculums.blogspot.com/2010/06/helping-kids-give-positive-feedback.html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21 October 2020)</a:t>
            </a: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Psychology (2020),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B.F. Skinner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https://psychology.fas.harvard.edu/people/b-f-skinner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October 2020)</a:t>
            </a:r>
          </a:p>
          <a:p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Editors, (no date),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 Vygotsky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https://www.thefamouspeople.com/profiles/lev-vygotsky-5998.php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20 October 2020)</a:t>
            </a:r>
          </a:p>
          <a:p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Editors, (2007), Unravelling Scaffolding for Classroom Practitioners,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https://singteach.nie.edu.sg/issue06-ideas02/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20 October 2020)</a:t>
            </a:r>
          </a:p>
          <a:p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Play care (2018),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Learning Through Play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https://www.educationalplaycare.com/blog/the-benefits-of-learning-through-play/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October 2020)</a:t>
            </a:r>
          </a:p>
          <a:p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EP Guides, (2020),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Detention,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http://www.epguides.com/Detention/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October 2020)</a:t>
            </a:r>
          </a:p>
          <a:p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Gray, C. and </a:t>
            </a:r>
            <a:r>
              <a:rPr lang="en-US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Macblain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(2015),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Theories in Childhood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</a:t>
            </a:r>
            <a:r>
              <a:rPr lang="en-US" sz="1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Ed, London, Sage</a:t>
            </a:r>
            <a:r>
              <a:rPr lang="en-US" sz="1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McGoldrick, W. (2020),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Wardrobe, 7 Basic Steps to Success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https://realitycrazy.com/your-wardrobe-7-basic-steps-to-success/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on: 21 October 2020)</a:t>
            </a: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McLeod, S. (2020), Behaviorist Approach,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https://www.simplypsychology.org/behaviorism.html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October 2020)</a:t>
            </a: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Potts, D. (2012),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Sims Homepage Screenshot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https://davidpott.com/2012/12/14/new-sims-homepage-screenshots/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12 October 2020)</a:t>
            </a: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Pound, L (2005),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Children Learn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Leamington Spa, Step Forward Publishing</a:t>
            </a: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PTS,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https://www.primaryteaching.co.uk/products/sn300/www-ebi-next-step-3-in-1-stakz-stamper-44mm-x-13mm-per-brick-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October 2020)</a:t>
            </a: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Selby, C. (2013),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Constructivist Learning and the Jigsaw Method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https://camilleselby.wordpress.com/2013/02/13/constructivist-learning-and-the-jigsaw-method/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21 October 2020)</a:t>
            </a:r>
          </a:p>
          <a:p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Sensational Kids, (2020),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Rewards Chart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https://www.sensationalkids.ie/product/create-your-own-reward-chart-pack/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October 2020)</a:t>
            </a: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Stein, E. (2013),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Co-Teaching and the Common Core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https://www.middleweb.com/8767/co-teaching-the-common-core/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21 October 2020)</a:t>
            </a:r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Skinner Approach, no date,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Operant Conditioning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https://theskinnerapproach.weebly.com/operant-conditioning-theory.html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19 October 2020)</a:t>
            </a:r>
          </a:p>
          <a:p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Thought Flow (2013),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Hack of ZPD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https://bharath1441.wordpress.com/2013/08/11/the-hack-of-zpd/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20 October 2020)</a:t>
            </a:r>
          </a:p>
          <a:p>
            <a:endParaRPr lang="en-US" sz="1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Webster T. W. (2011), Lab Cited in Dependency Study, Available at: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https://objectopus.wordpress.com/2011/04/07/lab-cited-in-dependency-study/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11 October 2020)</a:t>
            </a:r>
          </a:p>
          <a:p>
            <a:endParaRPr lang="en-US" sz="12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2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4391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503</TotalTime>
  <Words>1682</Words>
  <Application>Microsoft Macintosh PowerPoint</Application>
  <PresentationFormat>Widescreen</PresentationFormat>
  <Paragraphs>203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Algerian</vt:lpstr>
      <vt:lpstr>Arial</vt:lpstr>
      <vt:lpstr>Calibri</vt:lpstr>
      <vt:lpstr>Iskoola Pota</vt:lpstr>
      <vt:lpstr>Times New Roman</vt:lpstr>
      <vt:lpstr>Tw Cen MT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learning and teaching</dc:title>
  <dc:creator>Sarah Dutton (1903751)</dc:creator>
  <cp:lastModifiedBy>Sarah Dutton (1903751)</cp:lastModifiedBy>
  <cp:revision>1</cp:revision>
  <dcterms:created xsi:type="dcterms:W3CDTF">2020-10-11T12:55:54Z</dcterms:created>
  <dcterms:modified xsi:type="dcterms:W3CDTF">2020-10-27T12:30:02Z</dcterms:modified>
</cp:coreProperties>
</file>