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65" r:id="rId5"/>
  </p:sldIdLst>
  <p:sldSz cx="16459200" cy="21945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94" autoAdjust="0"/>
  </p:normalViewPr>
  <p:slideViewPr>
    <p:cSldViewPr snapToGrid="0">
      <p:cViewPr varScale="1">
        <p:scale>
          <a:sx n="23" d="100"/>
          <a:sy n="23" d="100"/>
        </p:scale>
        <p:origin x="2232" y="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9" d="100"/>
          <a:sy n="59" d="100"/>
        </p:scale>
        <p:origin x="3226" y="8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898F79E-FE56-46C3-9254-A859DF56A1C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38634-69AB-4FC0-A09F-B7587A7886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FA16FC-37F9-4E4F-ABCD-FD4BF831B888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FE667-74A7-400A-B6F8-B5C2EDBFE49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85FF3-3C15-49AC-BBA3-F0DF3E3DF38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F683D-1EA7-4566-9B71-1B7BC8504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469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F4710-6238-42C0-9BFB-F0CCBB777D55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E9A7B-A542-4849-BA9A-33AE23948E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040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E9A7B-A542-4849-BA9A-33AE23948E1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990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, Text and Author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8100DF-8381-4DB3-80B1-3AC9D94C055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</p:spPr>
        <p:txBody>
          <a:bodyPr tIns="1188000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389" y="3591562"/>
            <a:ext cx="13444422" cy="1519520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28000" spc="-2000" dirty="0">
                <a:solidFill>
                  <a:schemeClr val="bg1"/>
                </a:solidFill>
                <a:latin typeface="Avenir Next LT Pro" pitchFamily="50" charset="0"/>
                <a:cs typeface="SpeakPro-Bold" panose="020B0804020101020102" pitchFamily="34" charset="0"/>
              </a:defRPr>
            </a:lvl1pPr>
          </a:lstStyle>
          <a:p>
            <a:pPr lvl="0">
              <a:lnSpc>
                <a:spcPts val="22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3195935" y="18864579"/>
            <a:ext cx="2615565" cy="1357746"/>
          </a:xfrm>
        </p:spPr>
        <p:txBody>
          <a:bodyPr anchor="ctr">
            <a:no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5800">
                <a:solidFill>
                  <a:schemeClr val="bg1"/>
                </a:solidFill>
              </a:defRPr>
            </a:lvl1pPr>
            <a:lvl2pPr marL="822960" indent="0" algn="ctr">
              <a:buNone/>
              <a:defRPr sz="3600"/>
            </a:lvl2pPr>
            <a:lvl3pPr marL="1645920" indent="0" algn="ctr">
              <a:buNone/>
              <a:defRPr sz="3240"/>
            </a:lvl3pPr>
            <a:lvl4pPr marL="2468880" indent="0" algn="ctr">
              <a:buNone/>
              <a:defRPr sz="2880"/>
            </a:lvl4pPr>
            <a:lvl5pPr marL="3291840" indent="0" algn="ctr">
              <a:buNone/>
              <a:defRPr sz="2880"/>
            </a:lvl5pPr>
            <a:lvl6pPr marL="4114800" indent="0" algn="ctr">
              <a:buNone/>
              <a:defRPr sz="2880"/>
            </a:lvl6pPr>
            <a:lvl7pPr marL="4937760" indent="0" algn="ctr">
              <a:buNone/>
              <a:defRPr sz="2880"/>
            </a:lvl7pPr>
            <a:lvl8pPr marL="5760720" indent="0" algn="ctr">
              <a:buNone/>
              <a:defRPr sz="2880"/>
            </a:lvl8pPr>
            <a:lvl9pPr marL="6583680" indent="0" algn="ctr">
              <a:buNone/>
              <a:defRPr sz="2880"/>
            </a:lvl9pPr>
          </a:lstStyle>
          <a:p>
            <a:r>
              <a:rPr lang="en-US" dirty="0"/>
              <a:t>AUTHOR</a:t>
            </a:r>
          </a:p>
          <a:p>
            <a:r>
              <a:rPr lang="en-US" dirty="0"/>
              <a:t>NAME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7F2F90-0784-46D4-A853-9DBCFDA0F44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0700657" y="18354038"/>
            <a:ext cx="2232000" cy="2232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Author Photo</a:t>
            </a:r>
          </a:p>
        </p:txBody>
      </p:sp>
    </p:spTree>
    <p:extLst>
      <p:ext uri="{BB962C8B-B14F-4D97-AF65-F5344CB8AC3E}">
        <p14:creationId xmlns:p14="http://schemas.microsoft.com/office/powerpoint/2010/main" val="1245150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Subtext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E069D22-E88E-4F4D-B2FE-5E10C3AFAB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490" y="6037978"/>
            <a:ext cx="16412221" cy="11477157"/>
          </a:xfrm>
        </p:spPr>
        <p:txBody>
          <a:bodyPr>
            <a:noAutofit/>
          </a:bodyPr>
          <a:lstStyle>
            <a:lvl1pPr algn="ctr">
              <a:lnSpc>
                <a:spcPts val="27500"/>
              </a:lnSpc>
              <a:defRPr sz="33600" cap="all" spc="-2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Say</a:t>
            </a:r>
            <a:br>
              <a:rPr lang="en-US" dirty="0"/>
            </a:br>
            <a:r>
              <a:rPr lang="en-US" dirty="0"/>
              <a:t>it short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238250" y="17596218"/>
            <a:ext cx="13982700" cy="1357746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4800">
                <a:solidFill>
                  <a:schemeClr val="bg1"/>
                </a:solidFill>
              </a:defRPr>
            </a:lvl1pPr>
            <a:lvl2pPr marL="822960" indent="0" algn="ctr">
              <a:buNone/>
              <a:defRPr sz="3600"/>
            </a:lvl2pPr>
            <a:lvl3pPr marL="1645920" indent="0" algn="ctr">
              <a:buNone/>
              <a:defRPr sz="3240"/>
            </a:lvl3pPr>
            <a:lvl4pPr marL="2468880" indent="0" algn="ctr">
              <a:buNone/>
              <a:defRPr sz="2880"/>
            </a:lvl4pPr>
            <a:lvl5pPr marL="3291840" indent="0" algn="ctr">
              <a:buNone/>
              <a:defRPr sz="2880"/>
            </a:lvl5pPr>
            <a:lvl6pPr marL="4114800" indent="0" algn="ctr">
              <a:buNone/>
              <a:defRPr sz="2880"/>
            </a:lvl6pPr>
            <a:lvl7pPr marL="4937760" indent="0" algn="ctr">
              <a:buNone/>
              <a:defRPr sz="2880"/>
            </a:lvl7pPr>
            <a:lvl8pPr marL="5760720" indent="0" algn="ctr">
              <a:buNone/>
              <a:defRPr sz="2880"/>
            </a:lvl8pPr>
            <a:lvl9pPr marL="6583680" indent="0" algn="ctr">
              <a:buNone/>
              <a:defRPr sz="2880"/>
            </a:lvl9pPr>
          </a:lstStyle>
          <a:p>
            <a:r>
              <a:rPr lang="en-US" dirty="0"/>
              <a:t>Subtitle or quote blurb here</a:t>
            </a:r>
          </a:p>
        </p:txBody>
      </p:sp>
    </p:spTree>
    <p:extLst>
      <p:ext uri="{BB962C8B-B14F-4D97-AF65-F5344CB8AC3E}">
        <p14:creationId xmlns:p14="http://schemas.microsoft.com/office/powerpoint/2010/main" val="418405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ll Headelin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F1B6E-98E3-4E20-A2EE-E40C15099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570" y="8910893"/>
            <a:ext cx="14196060" cy="4241802"/>
          </a:xfrm>
        </p:spPr>
        <p:txBody>
          <a:bodyPr>
            <a:normAutofit/>
          </a:bodyPr>
          <a:lstStyle>
            <a:lvl1pPr algn="ctr">
              <a:defRPr sz="8000" spc="-30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9CAA060-B631-4388-97E3-0D962963F6F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014913" y="15810631"/>
            <a:ext cx="6429375" cy="2478087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Place Logo Here</a:t>
            </a:r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F049B71-3551-4469-8D7E-86A7448A01B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</p:spPr>
        <p:txBody>
          <a:bodyPr tIns="1188000"/>
          <a:lstStyle>
            <a:lvl1pPr marL="0" indent="0" algn="ctr">
              <a:buNone/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</p:spTree>
    <p:extLst>
      <p:ext uri="{BB962C8B-B14F-4D97-AF65-F5344CB8AC3E}">
        <p14:creationId xmlns:p14="http://schemas.microsoft.com/office/powerpoint/2010/main" val="24473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erure Outdoors The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2475E-77E0-45F8-BDD3-BACC146A03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1120000">
            <a:off x="1131570" y="10061267"/>
            <a:ext cx="14196060" cy="4241802"/>
          </a:xfrm>
        </p:spPr>
        <p:txBody>
          <a:bodyPr>
            <a:noAutofit/>
          </a:bodyPr>
          <a:lstStyle>
            <a:lvl1pPr algn="ctr">
              <a:defRPr sz="48400" i="1" spc="-2000" baseline="0">
                <a:blipFill dpi="0" rotWithShape="1">
                  <a:blip r:embed="rId2"/>
                  <a:srcRect/>
                  <a:tile tx="0" ty="0" sx="100000" sy="100000" flip="none" algn="b"/>
                </a:blipFill>
              </a:defRPr>
            </a:lvl1pPr>
          </a:lstStyle>
          <a:p>
            <a:r>
              <a:rPr lang="en-US" dirty="0"/>
              <a:t>XXX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66E6CE-CFA2-4C95-972A-1CC107DBA20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99777" y="5162040"/>
            <a:ext cx="12659646" cy="2625725"/>
          </a:xfrm>
        </p:spPr>
        <p:txBody>
          <a:bodyPr>
            <a:normAutofit/>
          </a:bodyPr>
          <a:lstStyle>
            <a:lvl1pPr marL="0" indent="0" algn="ctr">
              <a:buNone/>
              <a:defRPr sz="16600"/>
            </a:lvl1pPr>
            <a:lvl2pPr marL="822960" indent="0" algn="ctr">
              <a:buNone/>
              <a:defRPr/>
            </a:lvl2pPr>
            <a:lvl3pPr marL="1645920" indent="0" algn="ctr">
              <a:buNone/>
              <a:defRPr/>
            </a:lvl3pPr>
            <a:lvl4pPr marL="2468880" indent="0" algn="ctr">
              <a:buNone/>
              <a:defRPr/>
            </a:lvl4pPr>
            <a:lvl5pPr marL="3291840" indent="0" algn="ctr">
              <a:buNone/>
              <a:defRPr/>
            </a:lvl5pPr>
          </a:lstStyle>
          <a:p>
            <a:pPr lvl="0"/>
            <a:r>
              <a:rPr lang="en-US" dirty="0"/>
              <a:t>JUST SAY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A3496-E213-4F10-BBF5-F2B670F1D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484" y="900000"/>
            <a:ext cx="14624234" cy="6813755"/>
          </a:xfrm>
          <a:custGeom>
            <a:avLst/>
            <a:gdLst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0 w 14624234"/>
              <a:gd name="connsiteY3" fmla="*/ 19379381 h 19379381"/>
              <a:gd name="connsiteX4" fmla="*/ 0 w 14624234"/>
              <a:gd name="connsiteY4" fmla="*/ 0 h 19379381"/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9524374 w 14624234"/>
              <a:gd name="connsiteY3" fmla="*/ 19379381 h 19379381"/>
              <a:gd name="connsiteX4" fmla="*/ 0 w 14624234"/>
              <a:gd name="connsiteY4" fmla="*/ 19379381 h 19379381"/>
              <a:gd name="connsiteX5" fmla="*/ 0 w 14624234"/>
              <a:gd name="connsiteY5" fmla="*/ 0 h 19379381"/>
              <a:gd name="connsiteX0" fmla="*/ 9524374 w 14624234"/>
              <a:gd name="connsiteY0" fmla="*/ 19379381 h 19470821"/>
              <a:gd name="connsiteX1" fmla="*/ 0 w 14624234"/>
              <a:gd name="connsiteY1" fmla="*/ 19379381 h 19470821"/>
              <a:gd name="connsiteX2" fmla="*/ 0 w 14624234"/>
              <a:gd name="connsiteY2" fmla="*/ 0 h 19470821"/>
              <a:gd name="connsiteX3" fmla="*/ 14624234 w 14624234"/>
              <a:gd name="connsiteY3" fmla="*/ 0 h 19470821"/>
              <a:gd name="connsiteX4" fmla="*/ 14624234 w 14624234"/>
              <a:gd name="connsiteY4" fmla="*/ 19379381 h 19470821"/>
              <a:gd name="connsiteX5" fmla="*/ 9615814 w 14624234"/>
              <a:gd name="connsiteY5" fmla="*/ 19470821 h 19470821"/>
              <a:gd name="connsiteX0" fmla="*/ 9524374 w 14624234"/>
              <a:gd name="connsiteY0" fmla="*/ 19379381 h 19379381"/>
              <a:gd name="connsiteX1" fmla="*/ 0 w 14624234"/>
              <a:gd name="connsiteY1" fmla="*/ 19379381 h 19379381"/>
              <a:gd name="connsiteX2" fmla="*/ 0 w 14624234"/>
              <a:gd name="connsiteY2" fmla="*/ 0 h 19379381"/>
              <a:gd name="connsiteX3" fmla="*/ 14624234 w 14624234"/>
              <a:gd name="connsiteY3" fmla="*/ 0 h 19379381"/>
              <a:gd name="connsiteX4" fmla="*/ 14624234 w 14624234"/>
              <a:gd name="connsiteY4" fmla="*/ 19379381 h 19379381"/>
              <a:gd name="connsiteX0" fmla="*/ 0 w 14624234"/>
              <a:gd name="connsiteY0" fmla="*/ 19379381 h 19379381"/>
              <a:gd name="connsiteX1" fmla="*/ 0 w 14624234"/>
              <a:gd name="connsiteY1" fmla="*/ 0 h 19379381"/>
              <a:gd name="connsiteX2" fmla="*/ 14624234 w 14624234"/>
              <a:gd name="connsiteY2" fmla="*/ 0 h 19379381"/>
              <a:gd name="connsiteX3" fmla="*/ 14624234 w 14624234"/>
              <a:gd name="connsiteY3" fmla="*/ 19379381 h 19379381"/>
              <a:gd name="connsiteX0" fmla="*/ 29497 w 14624234"/>
              <a:gd name="connsiteY0" fmla="*/ 24516084 h 24516084"/>
              <a:gd name="connsiteX1" fmla="*/ 0 w 14624234"/>
              <a:gd name="connsiteY1" fmla="*/ 0 h 24516084"/>
              <a:gd name="connsiteX2" fmla="*/ 14624234 w 14624234"/>
              <a:gd name="connsiteY2" fmla="*/ 0 h 24516084"/>
              <a:gd name="connsiteX3" fmla="*/ 14624234 w 14624234"/>
              <a:gd name="connsiteY3" fmla="*/ 19379381 h 24516084"/>
              <a:gd name="connsiteX0" fmla="*/ 58994 w 14624234"/>
              <a:gd name="connsiteY0" fmla="*/ 24204769 h 24204769"/>
              <a:gd name="connsiteX1" fmla="*/ 0 w 14624234"/>
              <a:gd name="connsiteY1" fmla="*/ 0 h 24204769"/>
              <a:gd name="connsiteX2" fmla="*/ 14624234 w 14624234"/>
              <a:gd name="connsiteY2" fmla="*/ 0 h 24204769"/>
              <a:gd name="connsiteX3" fmla="*/ 14624234 w 14624234"/>
              <a:gd name="connsiteY3" fmla="*/ 19379381 h 24204769"/>
              <a:gd name="connsiteX0" fmla="*/ 2949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11798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88491 w 14624234"/>
              <a:gd name="connsiteY0" fmla="*/ 24126939 h 24126939"/>
              <a:gd name="connsiteX1" fmla="*/ 0 w 14624234"/>
              <a:gd name="connsiteY1" fmla="*/ 0 h 24126939"/>
              <a:gd name="connsiteX2" fmla="*/ 14624234 w 14624234"/>
              <a:gd name="connsiteY2" fmla="*/ 0 h 24126939"/>
              <a:gd name="connsiteX3" fmla="*/ 14624234 w 14624234"/>
              <a:gd name="connsiteY3" fmla="*/ 19379381 h 24126939"/>
              <a:gd name="connsiteX0" fmla="*/ 29497 w 14624234"/>
              <a:gd name="connsiteY0" fmla="*/ 24049110 h 24049110"/>
              <a:gd name="connsiteX1" fmla="*/ 0 w 14624234"/>
              <a:gd name="connsiteY1" fmla="*/ 0 h 24049110"/>
              <a:gd name="connsiteX2" fmla="*/ 14624234 w 14624234"/>
              <a:gd name="connsiteY2" fmla="*/ 0 h 24049110"/>
              <a:gd name="connsiteX3" fmla="*/ 14624234 w 14624234"/>
              <a:gd name="connsiteY3" fmla="*/ 19379381 h 240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24234" h="24049110">
                <a:moveTo>
                  <a:pt x="29497" y="24049110"/>
                </a:moveTo>
                <a:cubicBezTo>
                  <a:pt x="19665" y="15877082"/>
                  <a:pt x="9832" y="8172028"/>
                  <a:pt x="0" y="0"/>
                </a:cubicBezTo>
                <a:lnTo>
                  <a:pt x="14624234" y="0"/>
                </a:lnTo>
                <a:lnTo>
                  <a:pt x="14624234" y="19379381"/>
                </a:lnTo>
              </a:path>
            </a:pathLst>
          </a:custGeom>
          <a:noFill/>
          <a:ln cmpd="sng">
            <a:solidFill>
              <a:schemeClr val="tx1"/>
            </a:solidFill>
            <a:prstDash val="solid"/>
            <a:headEnd type="oval" w="lg" len="lg"/>
            <a:tailEnd type="oval" w="lg" len="lg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29497 w 14624234"/>
                      <a:gd name="connsiteY0" fmla="*/ 6813754 h 6813755"/>
                      <a:gd name="connsiteX1" fmla="*/ 0 w 14624234"/>
                      <a:gd name="connsiteY1" fmla="*/ 0 h 6813755"/>
                      <a:gd name="connsiteX2" fmla="*/ 14624234 w 14624234"/>
                      <a:gd name="connsiteY2" fmla="*/ 0 h 6813755"/>
                      <a:gd name="connsiteX3" fmla="*/ 14624234 w 14624234"/>
                      <a:gd name="connsiteY3" fmla="*/ 5490696 h 68137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4624234" h="6813755" extrusionOk="0">
                        <a:moveTo>
                          <a:pt x="29497" y="6813754"/>
                        </a:moveTo>
                        <a:cubicBezTo>
                          <a:pt x="-211461" y="4355837"/>
                          <a:pt x="-138908" y="2371178"/>
                          <a:pt x="0" y="0"/>
                        </a:cubicBezTo>
                        <a:cubicBezTo>
                          <a:pt x="6724887" y="132882"/>
                          <a:pt x="8392714" y="-84951"/>
                          <a:pt x="14624234" y="0"/>
                        </a:cubicBezTo>
                        <a:cubicBezTo>
                          <a:pt x="14758834" y="2164756"/>
                          <a:pt x="14467038" y="4454096"/>
                          <a:pt x="14624234" y="5490696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5981FCBE-3040-46B0-8CB0-3F4986477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17484" y="15270284"/>
            <a:ext cx="14624234" cy="5722374"/>
          </a:xfrm>
          <a:custGeom>
            <a:avLst/>
            <a:gdLst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0 w 14624234"/>
              <a:gd name="connsiteY3" fmla="*/ 19379381 h 19379381"/>
              <a:gd name="connsiteX4" fmla="*/ 0 w 14624234"/>
              <a:gd name="connsiteY4" fmla="*/ 0 h 19379381"/>
              <a:gd name="connsiteX0" fmla="*/ 0 w 14624234"/>
              <a:gd name="connsiteY0" fmla="*/ 0 h 19379381"/>
              <a:gd name="connsiteX1" fmla="*/ 14624234 w 14624234"/>
              <a:gd name="connsiteY1" fmla="*/ 0 h 19379381"/>
              <a:gd name="connsiteX2" fmla="*/ 14624234 w 14624234"/>
              <a:gd name="connsiteY2" fmla="*/ 19379381 h 19379381"/>
              <a:gd name="connsiteX3" fmla="*/ 9524374 w 14624234"/>
              <a:gd name="connsiteY3" fmla="*/ 19379381 h 19379381"/>
              <a:gd name="connsiteX4" fmla="*/ 0 w 14624234"/>
              <a:gd name="connsiteY4" fmla="*/ 19379381 h 19379381"/>
              <a:gd name="connsiteX5" fmla="*/ 0 w 14624234"/>
              <a:gd name="connsiteY5" fmla="*/ 0 h 19379381"/>
              <a:gd name="connsiteX0" fmla="*/ 9524374 w 14624234"/>
              <a:gd name="connsiteY0" fmla="*/ 19379381 h 19470821"/>
              <a:gd name="connsiteX1" fmla="*/ 0 w 14624234"/>
              <a:gd name="connsiteY1" fmla="*/ 19379381 h 19470821"/>
              <a:gd name="connsiteX2" fmla="*/ 0 w 14624234"/>
              <a:gd name="connsiteY2" fmla="*/ 0 h 19470821"/>
              <a:gd name="connsiteX3" fmla="*/ 14624234 w 14624234"/>
              <a:gd name="connsiteY3" fmla="*/ 0 h 19470821"/>
              <a:gd name="connsiteX4" fmla="*/ 14624234 w 14624234"/>
              <a:gd name="connsiteY4" fmla="*/ 19379381 h 19470821"/>
              <a:gd name="connsiteX5" fmla="*/ 9615814 w 14624234"/>
              <a:gd name="connsiteY5" fmla="*/ 19470821 h 19470821"/>
              <a:gd name="connsiteX0" fmla="*/ 9524374 w 14624234"/>
              <a:gd name="connsiteY0" fmla="*/ 19379381 h 19379381"/>
              <a:gd name="connsiteX1" fmla="*/ 0 w 14624234"/>
              <a:gd name="connsiteY1" fmla="*/ 19379381 h 19379381"/>
              <a:gd name="connsiteX2" fmla="*/ 0 w 14624234"/>
              <a:gd name="connsiteY2" fmla="*/ 0 h 19379381"/>
              <a:gd name="connsiteX3" fmla="*/ 14624234 w 14624234"/>
              <a:gd name="connsiteY3" fmla="*/ 0 h 19379381"/>
              <a:gd name="connsiteX4" fmla="*/ 14624234 w 14624234"/>
              <a:gd name="connsiteY4" fmla="*/ 19379381 h 19379381"/>
              <a:gd name="connsiteX0" fmla="*/ 0 w 14624234"/>
              <a:gd name="connsiteY0" fmla="*/ 19379381 h 19379381"/>
              <a:gd name="connsiteX1" fmla="*/ 0 w 14624234"/>
              <a:gd name="connsiteY1" fmla="*/ 0 h 19379381"/>
              <a:gd name="connsiteX2" fmla="*/ 14624234 w 14624234"/>
              <a:gd name="connsiteY2" fmla="*/ 0 h 19379381"/>
              <a:gd name="connsiteX3" fmla="*/ 14624234 w 14624234"/>
              <a:gd name="connsiteY3" fmla="*/ 19379381 h 19379381"/>
              <a:gd name="connsiteX0" fmla="*/ 29497 w 14624234"/>
              <a:gd name="connsiteY0" fmla="*/ 24516084 h 24516084"/>
              <a:gd name="connsiteX1" fmla="*/ 0 w 14624234"/>
              <a:gd name="connsiteY1" fmla="*/ 0 h 24516084"/>
              <a:gd name="connsiteX2" fmla="*/ 14624234 w 14624234"/>
              <a:gd name="connsiteY2" fmla="*/ 0 h 24516084"/>
              <a:gd name="connsiteX3" fmla="*/ 14624234 w 14624234"/>
              <a:gd name="connsiteY3" fmla="*/ 19379381 h 24516084"/>
              <a:gd name="connsiteX0" fmla="*/ 58994 w 14624234"/>
              <a:gd name="connsiteY0" fmla="*/ 24204769 h 24204769"/>
              <a:gd name="connsiteX1" fmla="*/ 0 w 14624234"/>
              <a:gd name="connsiteY1" fmla="*/ 0 h 24204769"/>
              <a:gd name="connsiteX2" fmla="*/ 14624234 w 14624234"/>
              <a:gd name="connsiteY2" fmla="*/ 0 h 24204769"/>
              <a:gd name="connsiteX3" fmla="*/ 14624234 w 14624234"/>
              <a:gd name="connsiteY3" fmla="*/ 19379381 h 24204769"/>
              <a:gd name="connsiteX0" fmla="*/ 2949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117987 w 14624234"/>
              <a:gd name="connsiteY0" fmla="*/ 24282598 h 24282598"/>
              <a:gd name="connsiteX1" fmla="*/ 0 w 14624234"/>
              <a:gd name="connsiteY1" fmla="*/ 0 h 24282598"/>
              <a:gd name="connsiteX2" fmla="*/ 14624234 w 14624234"/>
              <a:gd name="connsiteY2" fmla="*/ 0 h 24282598"/>
              <a:gd name="connsiteX3" fmla="*/ 14624234 w 14624234"/>
              <a:gd name="connsiteY3" fmla="*/ 19379381 h 24282598"/>
              <a:gd name="connsiteX0" fmla="*/ 88491 w 14624234"/>
              <a:gd name="connsiteY0" fmla="*/ 24126939 h 24126939"/>
              <a:gd name="connsiteX1" fmla="*/ 0 w 14624234"/>
              <a:gd name="connsiteY1" fmla="*/ 0 h 24126939"/>
              <a:gd name="connsiteX2" fmla="*/ 14624234 w 14624234"/>
              <a:gd name="connsiteY2" fmla="*/ 0 h 24126939"/>
              <a:gd name="connsiteX3" fmla="*/ 14624234 w 14624234"/>
              <a:gd name="connsiteY3" fmla="*/ 19379381 h 24126939"/>
              <a:gd name="connsiteX0" fmla="*/ 29497 w 14624234"/>
              <a:gd name="connsiteY0" fmla="*/ 24049110 h 24049110"/>
              <a:gd name="connsiteX1" fmla="*/ 0 w 14624234"/>
              <a:gd name="connsiteY1" fmla="*/ 0 h 24049110"/>
              <a:gd name="connsiteX2" fmla="*/ 14624234 w 14624234"/>
              <a:gd name="connsiteY2" fmla="*/ 0 h 24049110"/>
              <a:gd name="connsiteX3" fmla="*/ 14624234 w 14624234"/>
              <a:gd name="connsiteY3" fmla="*/ 19379381 h 24049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24234" h="24049110">
                <a:moveTo>
                  <a:pt x="29497" y="24049110"/>
                </a:moveTo>
                <a:cubicBezTo>
                  <a:pt x="19665" y="15877082"/>
                  <a:pt x="9832" y="8172028"/>
                  <a:pt x="0" y="0"/>
                </a:cubicBezTo>
                <a:lnTo>
                  <a:pt x="14624234" y="0"/>
                </a:lnTo>
                <a:lnTo>
                  <a:pt x="14624234" y="19379381"/>
                </a:lnTo>
              </a:path>
            </a:pathLst>
          </a:custGeom>
          <a:noFill/>
          <a:ln cmpd="sng">
            <a:solidFill>
              <a:schemeClr val="tx1"/>
            </a:solidFill>
            <a:prstDash val="solid"/>
            <a:headEnd type="oval" w="lg" len="lg"/>
            <a:tailEnd type="oval" w="lg" len="lg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29497 w 14624234"/>
                      <a:gd name="connsiteY0" fmla="*/ 5722374 h 5722374"/>
                      <a:gd name="connsiteX1" fmla="*/ 0 w 14624234"/>
                      <a:gd name="connsiteY1" fmla="*/ 0 h 5722374"/>
                      <a:gd name="connsiteX2" fmla="*/ 877454 w 14624234"/>
                      <a:gd name="connsiteY2" fmla="*/ 0 h 5722374"/>
                      <a:gd name="connsiteX3" fmla="*/ 1316181 w 14624234"/>
                      <a:gd name="connsiteY3" fmla="*/ 0 h 5722374"/>
                      <a:gd name="connsiteX4" fmla="*/ 1608666 w 14624234"/>
                      <a:gd name="connsiteY4" fmla="*/ 0 h 5722374"/>
                      <a:gd name="connsiteX5" fmla="*/ 2339877 w 14624234"/>
                      <a:gd name="connsiteY5" fmla="*/ 0 h 5722374"/>
                      <a:gd name="connsiteX6" fmla="*/ 2778604 w 14624234"/>
                      <a:gd name="connsiteY6" fmla="*/ 0 h 5722374"/>
                      <a:gd name="connsiteX7" fmla="*/ 3656059 w 14624234"/>
                      <a:gd name="connsiteY7" fmla="*/ 0 h 5722374"/>
                      <a:gd name="connsiteX8" fmla="*/ 3948543 w 14624234"/>
                      <a:gd name="connsiteY8" fmla="*/ 0 h 5722374"/>
                      <a:gd name="connsiteX9" fmla="*/ 4825997 w 14624234"/>
                      <a:gd name="connsiteY9" fmla="*/ 0 h 5722374"/>
                      <a:gd name="connsiteX10" fmla="*/ 4972240 w 14624234"/>
                      <a:gd name="connsiteY10" fmla="*/ 0 h 5722374"/>
                      <a:gd name="connsiteX11" fmla="*/ 5557209 w 14624234"/>
                      <a:gd name="connsiteY11" fmla="*/ 0 h 5722374"/>
                      <a:gd name="connsiteX12" fmla="*/ 6142178 w 14624234"/>
                      <a:gd name="connsiteY12" fmla="*/ 0 h 5722374"/>
                      <a:gd name="connsiteX13" fmla="*/ 6580905 w 14624234"/>
                      <a:gd name="connsiteY13" fmla="*/ 0 h 5722374"/>
                      <a:gd name="connsiteX14" fmla="*/ 7458359 w 14624234"/>
                      <a:gd name="connsiteY14" fmla="*/ 0 h 5722374"/>
                      <a:gd name="connsiteX15" fmla="*/ 8335813 w 14624234"/>
                      <a:gd name="connsiteY15" fmla="*/ 0 h 5722374"/>
                      <a:gd name="connsiteX16" fmla="*/ 8628298 w 14624234"/>
                      <a:gd name="connsiteY16" fmla="*/ 0 h 5722374"/>
                      <a:gd name="connsiteX17" fmla="*/ 9213267 w 14624234"/>
                      <a:gd name="connsiteY17" fmla="*/ 0 h 5722374"/>
                      <a:gd name="connsiteX18" fmla="*/ 10090721 w 14624234"/>
                      <a:gd name="connsiteY18" fmla="*/ 0 h 5722374"/>
                      <a:gd name="connsiteX19" fmla="*/ 10675691 w 14624234"/>
                      <a:gd name="connsiteY19" fmla="*/ 0 h 5722374"/>
                      <a:gd name="connsiteX20" fmla="*/ 10821933 w 14624234"/>
                      <a:gd name="connsiteY20" fmla="*/ 0 h 5722374"/>
                      <a:gd name="connsiteX21" fmla="*/ 11114418 w 14624234"/>
                      <a:gd name="connsiteY21" fmla="*/ 0 h 5722374"/>
                      <a:gd name="connsiteX22" fmla="*/ 11991872 w 14624234"/>
                      <a:gd name="connsiteY22" fmla="*/ 0 h 5722374"/>
                      <a:gd name="connsiteX23" fmla="*/ 12576841 w 14624234"/>
                      <a:gd name="connsiteY23" fmla="*/ 0 h 5722374"/>
                      <a:gd name="connsiteX24" fmla="*/ 12869326 w 14624234"/>
                      <a:gd name="connsiteY24" fmla="*/ 0 h 5722374"/>
                      <a:gd name="connsiteX25" fmla="*/ 13454295 w 14624234"/>
                      <a:gd name="connsiteY25" fmla="*/ 0 h 5722374"/>
                      <a:gd name="connsiteX26" fmla="*/ 13600538 w 14624234"/>
                      <a:gd name="connsiteY26" fmla="*/ 0 h 5722374"/>
                      <a:gd name="connsiteX27" fmla="*/ 13746780 w 14624234"/>
                      <a:gd name="connsiteY27" fmla="*/ 0 h 5722374"/>
                      <a:gd name="connsiteX28" fmla="*/ 14624234 w 14624234"/>
                      <a:gd name="connsiteY28" fmla="*/ 0 h 5722374"/>
                      <a:gd name="connsiteX29" fmla="*/ 14624234 w 14624234"/>
                      <a:gd name="connsiteY29" fmla="*/ 484179 h 5722374"/>
                      <a:gd name="connsiteX30" fmla="*/ 14624234 w 14624234"/>
                      <a:gd name="connsiteY30" fmla="*/ 1152808 h 5722374"/>
                      <a:gd name="connsiteX31" fmla="*/ 14624234 w 14624234"/>
                      <a:gd name="connsiteY31" fmla="*/ 1683100 h 5722374"/>
                      <a:gd name="connsiteX32" fmla="*/ 14624234 w 14624234"/>
                      <a:gd name="connsiteY32" fmla="*/ 2121167 h 5722374"/>
                      <a:gd name="connsiteX33" fmla="*/ 14624234 w 14624234"/>
                      <a:gd name="connsiteY33" fmla="*/ 2743684 h 5722374"/>
                      <a:gd name="connsiteX34" fmla="*/ 14624234 w 14624234"/>
                      <a:gd name="connsiteY34" fmla="*/ 3227863 h 5722374"/>
                      <a:gd name="connsiteX35" fmla="*/ 14624234 w 14624234"/>
                      <a:gd name="connsiteY35" fmla="*/ 3850380 h 5722374"/>
                      <a:gd name="connsiteX36" fmla="*/ 14624234 w 14624234"/>
                      <a:gd name="connsiteY36" fmla="*/ 4611233 h 57223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</a:cxnLst>
                    <a:rect l="l" t="t" r="r" b="b"/>
                    <a:pathLst>
                      <a:path w="14624234" h="5722374" extrusionOk="0">
                        <a:moveTo>
                          <a:pt x="29497" y="5722374"/>
                        </a:moveTo>
                        <a:cubicBezTo>
                          <a:pt x="-25613" y="3749948"/>
                          <a:pt x="-82653" y="1979207"/>
                          <a:pt x="0" y="0"/>
                        </a:cubicBezTo>
                        <a:cubicBezTo>
                          <a:pt x="344678" y="-88649"/>
                          <a:pt x="628325" y="3112"/>
                          <a:pt x="877454" y="0"/>
                        </a:cubicBezTo>
                        <a:cubicBezTo>
                          <a:pt x="1126583" y="-3112"/>
                          <a:pt x="1205792" y="2903"/>
                          <a:pt x="1316181" y="0"/>
                        </a:cubicBezTo>
                        <a:cubicBezTo>
                          <a:pt x="1426570" y="-2903"/>
                          <a:pt x="1534910" y="24157"/>
                          <a:pt x="1608666" y="0"/>
                        </a:cubicBezTo>
                        <a:cubicBezTo>
                          <a:pt x="1682422" y="-24157"/>
                          <a:pt x="2051156" y="67203"/>
                          <a:pt x="2339877" y="0"/>
                        </a:cubicBezTo>
                        <a:cubicBezTo>
                          <a:pt x="2628598" y="-67203"/>
                          <a:pt x="2642409" y="17599"/>
                          <a:pt x="2778604" y="0"/>
                        </a:cubicBezTo>
                        <a:cubicBezTo>
                          <a:pt x="2914799" y="-17599"/>
                          <a:pt x="3433134" y="98560"/>
                          <a:pt x="3656059" y="0"/>
                        </a:cubicBezTo>
                        <a:cubicBezTo>
                          <a:pt x="3878985" y="-98560"/>
                          <a:pt x="3876143" y="10124"/>
                          <a:pt x="3948543" y="0"/>
                        </a:cubicBezTo>
                        <a:cubicBezTo>
                          <a:pt x="4020943" y="-10124"/>
                          <a:pt x="4562759" y="16329"/>
                          <a:pt x="4825997" y="0"/>
                        </a:cubicBezTo>
                        <a:cubicBezTo>
                          <a:pt x="5089235" y="-16329"/>
                          <a:pt x="4916473" y="13049"/>
                          <a:pt x="4972240" y="0"/>
                        </a:cubicBezTo>
                        <a:cubicBezTo>
                          <a:pt x="5028007" y="-13049"/>
                          <a:pt x="5272849" y="63851"/>
                          <a:pt x="5557209" y="0"/>
                        </a:cubicBezTo>
                        <a:cubicBezTo>
                          <a:pt x="5841569" y="-63851"/>
                          <a:pt x="5851307" y="36950"/>
                          <a:pt x="6142178" y="0"/>
                        </a:cubicBezTo>
                        <a:cubicBezTo>
                          <a:pt x="6433049" y="-36950"/>
                          <a:pt x="6386081" y="49339"/>
                          <a:pt x="6580905" y="0"/>
                        </a:cubicBezTo>
                        <a:cubicBezTo>
                          <a:pt x="6775729" y="-49339"/>
                          <a:pt x="7060075" y="85336"/>
                          <a:pt x="7458359" y="0"/>
                        </a:cubicBezTo>
                        <a:cubicBezTo>
                          <a:pt x="7856643" y="-85336"/>
                          <a:pt x="8141529" y="32714"/>
                          <a:pt x="8335813" y="0"/>
                        </a:cubicBezTo>
                        <a:cubicBezTo>
                          <a:pt x="8530097" y="-32714"/>
                          <a:pt x="8487693" y="19975"/>
                          <a:pt x="8628298" y="0"/>
                        </a:cubicBezTo>
                        <a:cubicBezTo>
                          <a:pt x="8768904" y="-19975"/>
                          <a:pt x="8940172" y="3618"/>
                          <a:pt x="9213267" y="0"/>
                        </a:cubicBezTo>
                        <a:cubicBezTo>
                          <a:pt x="9486362" y="-3618"/>
                          <a:pt x="9695741" y="8521"/>
                          <a:pt x="10090721" y="0"/>
                        </a:cubicBezTo>
                        <a:cubicBezTo>
                          <a:pt x="10485701" y="-8521"/>
                          <a:pt x="10405946" y="21157"/>
                          <a:pt x="10675691" y="0"/>
                        </a:cubicBezTo>
                        <a:cubicBezTo>
                          <a:pt x="10945436" y="-21157"/>
                          <a:pt x="10772314" y="13274"/>
                          <a:pt x="10821933" y="0"/>
                        </a:cubicBezTo>
                        <a:cubicBezTo>
                          <a:pt x="10871552" y="-13274"/>
                          <a:pt x="11014631" y="9863"/>
                          <a:pt x="11114418" y="0"/>
                        </a:cubicBezTo>
                        <a:cubicBezTo>
                          <a:pt x="11214205" y="-9863"/>
                          <a:pt x="11702001" y="14396"/>
                          <a:pt x="11991872" y="0"/>
                        </a:cubicBezTo>
                        <a:cubicBezTo>
                          <a:pt x="12281743" y="-14396"/>
                          <a:pt x="12353367" y="69234"/>
                          <a:pt x="12576841" y="0"/>
                        </a:cubicBezTo>
                        <a:cubicBezTo>
                          <a:pt x="12800315" y="-69234"/>
                          <a:pt x="12744972" y="13694"/>
                          <a:pt x="12869326" y="0"/>
                        </a:cubicBezTo>
                        <a:cubicBezTo>
                          <a:pt x="12993680" y="-13694"/>
                          <a:pt x="13290188" y="18413"/>
                          <a:pt x="13454295" y="0"/>
                        </a:cubicBezTo>
                        <a:cubicBezTo>
                          <a:pt x="13618402" y="-18413"/>
                          <a:pt x="13543809" y="14355"/>
                          <a:pt x="13600538" y="0"/>
                        </a:cubicBezTo>
                        <a:cubicBezTo>
                          <a:pt x="13657267" y="-14355"/>
                          <a:pt x="13699486" y="10051"/>
                          <a:pt x="13746780" y="0"/>
                        </a:cubicBezTo>
                        <a:cubicBezTo>
                          <a:pt x="13794074" y="-10051"/>
                          <a:pt x="14277864" y="10076"/>
                          <a:pt x="14624234" y="0"/>
                        </a:cubicBezTo>
                        <a:cubicBezTo>
                          <a:pt x="14630181" y="144351"/>
                          <a:pt x="14596793" y="259996"/>
                          <a:pt x="14624234" y="484179"/>
                        </a:cubicBezTo>
                        <a:cubicBezTo>
                          <a:pt x="14651675" y="708362"/>
                          <a:pt x="14619791" y="965660"/>
                          <a:pt x="14624234" y="1152808"/>
                        </a:cubicBezTo>
                        <a:cubicBezTo>
                          <a:pt x="14628677" y="1339956"/>
                          <a:pt x="14582671" y="1569605"/>
                          <a:pt x="14624234" y="1683100"/>
                        </a:cubicBezTo>
                        <a:cubicBezTo>
                          <a:pt x="14665797" y="1796595"/>
                          <a:pt x="14579865" y="1913489"/>
                          <a:pt x="14624234" y="2121167"/>
                        </a:cubicBezTo>
                        <a:cubicBezTo>
                          <a:pt x="14668603" y="2328845"/>
                          <a:pt x="14565189" y="2594752"/>
                          <a:pt x="14624234" y="2743684"/>
                        </a:cubicBezTo>
                        <a:cubicBezTo>
                          <a:pt x="14683279" y="2892616"/>
                          <a:pt x="14620223" y="3096766"/>
                          <a:pt x="14624234" y="3227863"/>
                        </a:cubicBezTo>
                        <a:cubicBezTo>
                          <a:pt x="14628245" y="3358960"/>
                          <a:pt x="14567317" y="3624330"/>
                          <a:pt x="14624234" y="3850380"/>
                        </a:cubicBezTo>
                        <a:cubicBezTo>
                          <a:pt x="14681151" y="4076430"/>
                          <a:pt x="14597228" y="4238993"/>
                          <a:pt x="14624234" y="4611233"/>
                        </a:cubicBezTo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478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hup of Two typefaces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F049B71-3551-4469-8D7E-86A7448A01BE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-10071" y="0"/>
            <a:ext cx="16469271" cy="21945600"/>
          </a:xfrm>
          <a:solidFill>
            <a:schemeClr val="bg1">
              <a:lumMod val="50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Insert Background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3F1B6E-98E3-4E20-A2EE-E40C150991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63460" y="15223203"/>
            <a:ext cx="11732281" cy="4241802"/>
          </a:xfrm>
        </p:spPr>
        <p:txBody>
          <a:bodyPr>
            <a:noAutofit/>
          </a:bodyPr>
          <a:lstStyle>
            <a:lvl1pPr algn="r">
              <a:lnSpc>
                <a:spcPts val="22000"/>
              </a:lnSpc>
              <a:defRPr sz="28000" spc="-2000" baseline="0"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TYPE 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9EB88C7-679A-4E43-B718-B65BE4E9C32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363722" y="12359354"/>
            <a:ext cx="11731756" cy="2863849"/>
          </a:xfrm>
        </p:spPr>
        <p:txBody>
          <a:bodyPr>
            <a:noAutofit/>
          </a:bodyPr>
          <a:lstStyle>
            <a:lvl1pPr marL="0" indent="0" algn="l">
              <a:lnSpc>
                <a:spcPts val="27500"/>
              </a:lnSpc>
              <a:buNone/>
              <a:defRPr sz="33600" spc="-2000" baseline="0">
                <a:solidFill>
                  <a:schemeClr val="bg1"/>
                </a:solidFill>
              </a:defRPr>
            </a:lvl1pPr>
            <a:lvl2pPr marL="822960" indent="0">
              <a:buNone/>
              <a:defRPr sz="33600">
                <a:solidFill>
                  <a:schemeClr val="bg1"/>
                </a:solidFill>
              </a:defRPr>
            </a:lvl2pPr>
            <a:lvl3pPr marL="1645920" indent="0">
              <a:buNone/>
              <a:defRPr sz="33600">
                <a:solidFill>
                  <a:schemeClr val="bg1"/>
                </a:solidFill>
              </a:defRPr>
            </a:lvl3pPr>
            <a:lvl4pPr marL="2468880" indent="0">
              <a:buNone/>
              <a:defRPr sz="33600">
                <a:solidFill>
                  <a:schemeClr val="bg1"/>
                </a:solidFill>
              </a:defRPr>
            </a:lvl4pPr>
            <a:lvl5pPr marL="3291840" indent="0">
              <a:buNone/>
              <a:defRPr sz="33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TYPE 1</a:t>
            </a:r>
          </a:p>
        </p:txBody>
      </p:sp>
    </p:spTree>
    <p:extLst>
      <p:ext uri="{BB962C8B-B14F-4D97-AF65-F5344CB8AC3E}">
        <p14:creationId xmlns:p14="http://schemas.microsoft.com/office/powerpoint/2010/main" val="3975468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1570" y="1168405"/>
            <a:ext cx="14196060" cy="42418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1570" y="5842000"/>
            <a:ext cx="14196060" cy="13924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6774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9" r:id="rId2"/>
    <p:sldLayoutId id="2147483667" r:id="rId3"/>
    <p:sldLayoutId id="2147483668" r:id="rId4"/>
    <p:sldLayoutId id="2147483670" r:id="rId5"/>
  </p:sldLayoutIdLst>
  <p:txStyles>
    <p:titleStyle>
      <a:lvl1pPr algn="l" defTabSz="1645920" rtl="0" eaLnBrk="1" latinLnBrk="0" hangingPunct="1">
        <a:lnSpc>
          <a:spcPct val="90000"/>
        </a:lnSpc>
        <a:spcBef>
          <a:spcPct val="0"/>
        </a:spcBef>
        <a:buNone/>
        <a:defRPr sz="7920" b="1" kern="1200" spc="-15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11480" indent="-411480" algn="l" defTabSz="164592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5040" kern="1200">
          <a:solidFill>
            <a:schemeClr val="tx1"/>
          </a:solidFill>
          <a:latin typeface="+mn-lt"/>
          <a:ea typeface="+mn-ea"/>
          <a:cs typeface="+mn-cs"/>
        </a:defRPr>
      </a:lvl1pPr>
      <a:lvl2pPr marL="12344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4320" kern="1200">
          <a:solidFill>
            <a:schemeClr val="tx1"/>
          </a:solidFill>
          <a:latin typeface="+mn-lt"/>
          <a:ea typeface="+mn-ea"/>
          <a:cs typeface="+mn-cs"/>
        </a:defRPr>
      </a:lvl2pPr>
      <a:lvl3pPr marL="20574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8803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70332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52628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534924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617220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995160" indent="-411480" algn="l" defTabSz="1645920" rtl="0" eaLnBrk="1" latinLnBrk="0" hangingPunct="1">
        <a:lnSpc>
          <a:spcPct val="90000"/>
        </a:lnSpc>
        <a:spcBef>
          <a:spcPts val="900"/>
        </a:spcBef>
        <a:buFont typeface="Arial" panose="020B0604020202020204" pitchFamily="34" charset="0"/>
        <a:buChar char="•"/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2pPr>
      <a:lvl3pPr marL="16459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3pPr>
      <a:lvl4pPr marL="24688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5pPr>
      <a:lvl6pPr marL="411480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6pPr>
      <a:lvl7pPr marL="493776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7pPr>
      <a:lvl8pPr marL="576072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8pPr>
      <a:lvl9pPr marL="6583680" algn="l" defTabSz="1645920" rtl="0" eaLnBrk="1" latinLnBrk="0" hangingPunct="1">
        <a:defRPr sz="32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hvoices.live/the-importance-of-eating-breakfa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1186FC87-3154-4811-3C29-24448A96EE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63782" y="969818"/>
            <a:ext cx="3491345" cy="28540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45119-2967-4998-867F-41A54FB0B09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59851" y="1171931"/>
            <a:ext cx="12659646" cy="148814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Hotel </a:t>
            </a:r>
            <a:r>
              <a:rPr lang="en-US" dirty="0" err="1"/>
              <a:t>Restaurante</a:t>
            </a:r>
            <a:r>
              <a:rPr lang="en-US" dirty="0"/>
              <a:t> </a:t>
            </a:r>
            <a:r>
              <a:rPr lang="en-US" dirty="0" err="1"/>
              <a:t>el</a:t>
            </a:r>
            <a:r>
              <a:rPr lang="en-US" dirty="0"/>
              <a:t> Trinity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E59EFE-D3AD-8BFB-E374-31C88241CC6F}"/>
              </a:ext>
            </a:extLst>
          </p:cNvPr>
          <p:cNvSpPr txBox="1"/>
          <p:nvPr/>
        </p:nvSpPr>
        <p:spPr>
          <a:xfrm>
            <a:off x="997527" y="3865419"/>
            <a:ext cx="14129189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>
                <a:highlight>
                  <a:srgbClr val="C0C0C0"/>
                </a:highlight>
                <a:latin typeface="Algerian" panose="04020705040A02060702" pitchFamily="82" charset="0"/>
              </a:rPr>
              <a:t>DESAYUNO BUFFET CALIENTE Y FRÍO A </a:t>
            </a:r>
            <a:r>
              <a:rPr lang="en-US" sz="6600" dirty="0">
                <a:solidFill>
                  <a:srgbClr val="FF0000"/>
                </a:solidFill>
                <a:latin typeface="Algerian" panose="04020705040A02060702" pitchFamily="82" charset="0"/>
              </a:rPr>
              <a:t>13,50€</a:t>
            </a:r>
            <a:endParaRPr lang="en-US" sz="6600" dirty="0">
              <a:solidFill>
                <a:srgbClr val="FF0000"/>
              </a:solidFill>
              <a:latin typeface="Algerian" panose="04020705040A02060702" pitchFamily="82" charset="0"/>
              <a:cs typeface="Aharoni" panose="02010803020104030203" pitchFamily="2" charset="-79"/>
            </a:endParaRPr>
          </a:p>
          <a:p>
            <a:endParaRPr lang="en-US" sz="4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18D429-05D1-923D-D1CE-F7E9035A2E38}"/>
              </a:ext>
            </a:extLst>
          </p:cNvPr>
          <p:cNvSpPr txBox="1"/>
          <p:nvPr/>
        </p:nvSpPr>
        <p:spPr>
          <a:xfrm>
            <a:off x="1496291" y="5153891"/>
            <a:ext cx="85124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(HOT AND COLD BUFFET BREAKFAST AT €13.50)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7D8156-6FB9-9B2A-E742-A1F1159062F2}"/>
              </a:ext>
            </a:extLst>
          </p:cNvPr>
          <p:cNvSpPr txBox="1"/>
          <p:nvPr/>
        </p:nvSpPr>
        <p:spPr>
          <a:xfrm>
            <a:off x="1413164" y="5943600"/>
            <a:ext cx="14636900" cy="110184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Bebidas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calientes (café,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té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chocolate,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infusiones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capuchino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...)</a:t>
            </a:r>
          </a:p>
          <a:p>
            <a:pPr algn="l"/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 Hot drinks (coffee, tea, chocolate, herbal teas, cappuccino...)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Zumo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de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naranja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y manzana Tropicana </a:t>
            </a: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  Tropicana apple and orange juice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Baguettes y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pasteles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de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nuestro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artesano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local</a:t>
            </a: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     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Baguettes and pastries from our local artisan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Panes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variados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brioches,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tortitas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con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sirope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de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arce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mármol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de chocolate,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tarta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magdalenas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...</a:t>
            </a: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    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Assorted breads, brioches, maple pancakes, chocolate marble, tart, muffins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Productos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lácteos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mantequilla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huevos,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yogures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ecológicos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de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frutas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etc.), queso,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emmental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leche, etc.</a:t>
            </a:r>
          </a:p>
          <a:p>
            <a:pPr algn="l"/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Dairy products: butter, eggs, yogurts (organic, fruit, etc.), cheese, </a:t>
            </a:r>
            <a:r>
              <a:rPr lang="en-US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emmental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, milk, etc.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Fruta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: fresca de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temporada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seca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compotas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macedonia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... </a:t>
            </a:r>
          </a:p>
          <a:p>
            <a:pPr algn="l"/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Fruit: fresh in season, dried, compotes, fruit salad...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Huevos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revueltos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salchichas</a:t>
            </a:r>
            <a:endParaRPr lang="en-US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      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Scrambled eggs and sausage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Embutidos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jamón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pavo</a:t>
            </a:r>
            <a:endParaRPr lang="en-US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    Cold cuts: ham, turkey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Dulces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mermelada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miel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Nutella, jarabe de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arce</a:t>
            </a:r>
            <a:endParaRPr lang="en-US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    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Sweets: jam, honey, Nutella, maple syrup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7FE4EE-669A-8371-D3B8-7C50A078872C}"/>
              </a:ext>
            </a:extLst>
          </p:cNvPr>
          <p:cNvSpPr txBox="1"/>
          <p:nvPr/>
        </p:nvSpPr>
        <p:spPr>
          <a:xfrm>
            <a:off x="1163782" y="16779481"/>
            <a:ext cx="141316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4000" dirty="0">
                <a:highlight>
                  <a:srgbClr val="C0C0C0"/>
                </a:highlight>
                <a:latin typeface="Algerian" panose="04020705040A02060702" pitchFamily="82" charset="0"/>
              </a:rPr>
              <a:t>DESAYUNO BUFFET FRÍO Y CALIENTE PARA NIÑOS A </a:t>
            </a:r>
            <a:r>
              <a:rPr lang="es-ES" sz="4800" dirty="0">
                <a:solidFill>
                  <a:srgbClr val="FF0000"/>
                </a:solidFill>
                <a:latin typeface="Algerian" panose="04020705040A02060702" pitchFamily="82" charset="0"/>
              </a:rPr>
              <a:t>6,50€</a:t>
            </a:r>
            <a:endParaRPr lang="en-US" sz="4800" dirty="0">
              <a:solidFill>
                <a:srgbClr val="FF0000"/>
              </a:solidFill>
              <a:latin typeface="Algerian" panose="04020705040A02060702" pitchFamily="82" charset="0"/>
              <a:cs typeface="Aharoni" panose="02010803020104030203" pitchFamily="2" charset="-79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914B6-EE55-2935-76FA-CA35F5A07879}"/>
              </a:ext>
            </a:extLst>
          </p:cNvPr>
          <p:cNvSpPr txBox="1"/>
          <p:nvPr/>
        </p:nvSpPr>
        <p:spPr>
          <a:xfrm>
            <a:off x="1537855" y="17830799"/>
            <a:ext cx="1379912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Leche con cereals</a:t>
            </a:r>
          </a:p>
          <a:p>
            <a:pPr algn="l"/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       Milk with cereals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Panqueques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y galletas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</a:t>
            </a: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      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Tropicana apple and orange juice</a:t>
            </a:r>
          </a:p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63208DC-FB4A-C457-88DE-55399690393E}"/>
              </a:ext>
            </a:extLst>
          </p:cNvPr>
          <p:cNvSpPr txBox="1"/>
          <p:nvPr/>
        </p:nvSpPr>
        <p:spPr>
          <a:xfrm>
            <a:off x="4729589" y="2286000"/>
            <a:ext cx="79473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60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Servido entre las 8:00 y las 11:00 a. m.</a:t>
            </a:r>
          </a:p>
          <a:p>
            <a:r>
              <a:rPr lang="es-ES" sz="40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( </a:t>
            </a:r>
            <a:r>
              <a:rPr lang="es-ES" sz="4000" b="1" i="1" u="sng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Served</a:t>
            </a:r>
            <a:r>
              <a:rPr lang="es-ES" sz="40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s-ES" sz="4000" b="1" i="1" u="sng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between</a:t>
            </a:r>
            <a:r>
              <a:rPr lang="es-ES" sz="40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 8:00-11:00 AM )</a:t>
            </a:r>
            <a:endParaRPr lang="en-US" sz="40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98678C-0464-D46F-DBAA-F3200C59C854}"/>
              </a:ext>
            </a:extLst>
          </p:cNvPr>
          <p:cNvSpPr txBox="1"/>
          <p:nvPr/>
        </p:nvSpPr>
        <p:spPr>
          <a:xfrm>
            <a:off x="2161308" y="20215453"/>
            <a:ext cx="13438909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s-ES" sz="4800" dirty="0">
                <a:solidFill>
                  <a:srgbClr val="FFFF00"/>
                </a:solidFill>
              </a:rPr>
              <a:t>Este servicio no está disponible dentro del servicio de habitaciones</a:t>
            </a:r>
            <a:endParaRPr lang="en-US" sz="4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48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97">
      <a:majorFont>
        <a:latin typeface="Avenir Next LT Pro"/>
        <a:ea typeface=""/>
        <a:cs typeface=""/>
      </a:majorFont>
      <a:minorFont>
        <a:latin typeface="The Hand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spirational Black and White Posters_Win32_SB -v5" id="{C5DDCED0-0DEC-4FA1-AED3-CA2C9E8F9355}" vid="{BEACD924-B57B-4BEF-8F2F-5E3B5D905A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e3f163ba23981de9af4e94a4fc3c17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77303e74caa42b09a8f0afd28694942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431DB2-E531-4FC2-8023-F101D9CE9CCC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03E4142-CB3C-43DE-8289-9D05D451AF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1798C6-C1A8-422D-B869-9B64D50347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{6469BDCC-9FC6-4AB6-83C9-1BEEC89BB9EC}tf00887886_win32</Template>
  <TotalTime>22</TotalTime>
  <Words>285</Words>
  <Application>Microsoft Office PowerPoint</Application>
  <PresentationFormat>Custom</PresentationFormat>
  <Paragraphs>30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Algerian</vt:lpstr>
      <vt:lpstr>Arial</vt:lpstr>
      <vt:lpstr>Avenir Next LT Pro</vt:lpstr>
      <vt:lpstr>Calibri</vt:lpstr>
      <vt:lpstr>The Hand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Alexandru Calin (2121885)</dc:creator>
  <cp:lastModifiedBy>Alexandru Calin (2121885)</cp:lastModifiedBy>
  <cp:revision>1</cp:revision>
  <dcterms:created xsi:type="dcterms:W3CDTF">2023-03-02T06:31:43Z</dcterms:created>
  <dcterms:modified xsi:type="dcterms:W3CDTF">2023-03-02T06:54:20Z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