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9" r:id="rId4"/>
    <p:sldId id="260" r:id="rId5"/>
    <p:sldId id="258"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59202-7E6C-3B16-4EFC-0837CA955BDB}" v="502" dt="2025-04-01T14:55:23.234"/>
    <p1510:client id="{9F18E03C-F259-81B0-5805-1C9A68F512C6}" v="50" dt="2025-03-31T07:43:22.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BF0AD06D-C263-F2CF-B246-6112A6A5BE60}"/>
    <pc:docChg chg="addSld modSld">
      <pc:chgData name="Nathan Lloyd (2404571)" userId="S::2404571@student.uwtsd.ac.uk::b520863b-16c9-430e-903a-1e21ec5cf41f" providerId="AD" clId="Web-{BF0AD06D-C263-F2CF-B246-6112A6A5BE60}" dt="2025-03-22T12:05:22.770" v="129" actId="20577"/>
      <pc:docMkLst>
        <pc:docMk/>
      </pc:docMkLst>
      <pc:sldChg chg="modSp">
        <pc:chgData name="Nathan Lloyd (2404571)" userId="S::2404571@student.uwtsd.ac.uk::b520863b-16c9-430e-903a-1e21ec5cf41f" providerId="AD" clId="Web-{BF0AD06D-C263-F2CF-B246-6112A6A5BE60}" dt="2025-03-20T18:45:59.357" v="20" actId="20577"/>
        <pc:sldMkLst>
          <pc:docMk/>
          <pc:sldMk cId="109857222" sldId="256"/>
        </pc:sldMkLst>
        <pc:spChg chg="mod">
          <ac:chgData name="Nathan Lloyd (2404571)" userId="S::2404571@student.uwtsd.ac.uk::b520863b-16c9-430e-903a-1e21ec5cf41f" providerId="AD" clId="Web-{BF0AD06D-C263-F2CF-B246-6112A6A5BE60}" dt="2025-03-20T18:45:59.357" v="20" actId="20577"/>
          <ac:spMkLst>
            <pc:docMk/>
            <pc:sldMk cId="109857222" sldId="256"/>
            <ac:spMk id="2" creationId="{00000000-0000-0000-0000-000000000000}"/>
          </ac:spMkLst>
        </pc:spChg>
        <pc:spChg chg="mod">
          <ac:chgData name="Nathan Lloyd (2404571)" userId="S::2404571@student.uwtsd.ac.uk::b520863b-16c9-430e-903a-1e21ec5cf41f" providerId="AD" clId="Web-{BF0AD06D-C263-F2CF-B246-6112A6A5BE60}" dt="2025-03-20T18:45:41.059" v="15" actId="20577"/>
          <ac:spMkLst>
            <pc:docMk/>
            <pc:sldMk cId="109857222" sldId="256"/>
            <ac:spMk id="3" creationId="{00000000-0000-0000-0000-000000000000}"/>
          </ac:spMkLst>
        </pc:spChg>
      </pc:sldChg>
      <pc:sldChg chg="modSp new">
        <pc:chgData name="Nathan Lloyd (2404571)" userId="S::2404571@student.uwtsd.ac.uk::b520863b-16c9-430e-903a-1e21ec5cf41f" providerId="AD" clId="Web-{BF0AD06D-C263-F2CF-B246-6112A6A5BE60}" dt="2025-03-22T12:04:37.940" v="102" actId="20577"/>
        <pc:sldMkLst>
          <pc:docMk/>
          <pc:sldMk cId="3427334623" sldId="257"/>
        </pc:sldMkLst>
        <pc:spChg chg="mod">
          <ac:chgData name="Nathan Lloyd (2404571)" userId="S::2404571@student.uwtsd.ac.uk::b520863b-16c9-430e-903a-1e21ec5cf41f" providerId="AD" clId="Web-{BF0AD06D-C263-F2CF-B246-6112A6A5BE60}" dt="2025-03-22T12:04:27.565" v="100" actId="1076"/>
          <ac:spMkLst>
            <pc:docMk/>
            <pc:sldMk cId="3427334623" sldId="257"/>
            <ac:spMk id="2" creationId="{121B0333-A564-8375-68F7-40917D7244B8}"/>
          </ac:spMkLst>
        </pc:spChg>
        <pc:spChg chg="mod">
          <ac:chgData name="Nathan Lloyd (2404571)" userId="S::2404571@student.uwtsd.ac.uk::b520863b-16c9-430e-903a-1e21ec5cf41f" providerId="AD" clId="Web-{BF0AD06D-C263-F2CF-B246-6112A6A5BE60}" dt="2025-03-22T12:04:37.940" v="102" actId="20577"/>
          <ac:spMkLst>
            <pc:docMk/>
            <pc:sldMk cId="3427334623" sldId="257"/>
            <ac:spMk id="3" creationId="{2CDCF5DA-F163-1BB2-9CEA-875E4D7FAC60}"/>
          </ac:spMkLst>
        </pc:spChg>
      </pc:sldChg>
      <pc:sldChg chg="modSp new">
        <pc:chgData name="Nathan Lloyd (2404571)" userId="S::2404571@student.uwtsd.ac.uk::b520863b-16c9-430e-903a-1e21ec5cf41f" providerId="AD" clId="Web-{BF0AD06D-C263-F2CF-B246-6112A6A5BE60}" dt="2025-03-20T18:56:07.456" v="94" actId="20577"/>
        <pc:sldMkLst>
          <pc:docMk/>
          <pc:sldMk cId="2856473779" sldId="258"/>
        </pc:sldMkLst>
        <pc:spChg chg="mod">
          <ac:chgData name="Nathan Lloyd (2404571)" userId="S::2404571@student.uwtsd.ac.uk::b520863b-16c9-430e-903a-1e21ec5cf41f" providerId="AD" clId="Web-{BF0AD06D-C263-F2CF-B246-6112A6A5BE60}" dt="2025-03-20T18:52:14.677" v="31" actId="20577"/>
          <ac:spMkLst>
            <pc:docMk/>
            <pc:sldMk cId="2856473779" sldId="258"/>
            <ac:spMk id="2" creationId="{8E5E0B96-8CEC-EB01-AF7C-28C33F696286}"/>
          </ac:spMkLst>
        </pc:spChg>
        <pc:spChg chg="mod">
          <ac:chgData name="Nathan Lloyd (2404571)" userId="S::2404571@student.uwtsd.ac.uk::b520863b-16c9-430e-903a-1e21ec5cf41f" providerId="AD" clId="Web-{BF0AD06D-C263-F2CF-B246-6112A6A5BE60}" dt="2025-03-20T18:56:07.456" v="94" actId="20577"/>
          <ac:spMkLst>
            <pc:docMk/>
            <pc:sldMk cId="2856473779" sldId="258"/>
            <ac:spMk id="3" creationId="{93745B58-8722-DEDF-3677-CAC75F3FC280}"/>
          </ac:spMkLst>
        </pc:spChg>
      </pc:sldChg>
      <pc:sldChg chg="modSp new">
        <pc:chgData name="Nathan Lloyd (2404571)" userId="S::2404571@student.uwtsd.ac.uk::b520863b-16c9-430e-903a-1e21ec5cf41f" providerId="AD" clId="Web-{BF0AD06D-C263-F2CF-B246-6112A6A5BE60}" dt="2025-03-22T12:05:22.770" v="129" actId="20577"/>
        <pc:sldMkLst>
          <pc:docMk/>
          <pc:sldMk cId="349380473" sldId="259"/>
        </pc:sldMkLst>
        <pc:spChg chg="mod">
          <ac:chgData name="Nathan Lloyd (2404571)" userId="S::2404571@student.uwtsd.ac.uk::b520863b-16c9-430e-903a-1e21ec5cf41f" providerId="AD" clId="Web-{BF0AD06D-C263-F2CF-B246-6112A6A5BE60}" dt="2025-03-22T12:05:22.770" v="129" actId="20577"/>
          <ac:spMkLst>
            <pc:docMk/>
            <pc:sldMk cId="349380473" sldId="259"/>
            <ac:spMk id="2" creationId="{9B7C7E6C-3BA6-A2EE-6C29-54644B5621D0}"/>
          </ac:spMkLst>
        </pc:spChg>
      </pc:sldChg>
    </pc:docChg>
  </pc:docChgLst>
  <pc:docChgLst>
    <pc:chgData name="Nathan Lloyd (2404571)" userId="S::2404571@student.uwtsd.ac.uk::b520863b-16c9-430e-903a-1e21ec5cf41f" providerId="AD" clId="Web-{DFC50DF0-EB21-E204-189E-88F44ECF5746}"/>
    <pc:docChg chg="modSld">
      <pc:chgData name="Nathan Lloyd (2404571)" userId="S::2404571@student.uwtsd.ac.uk::b520863b-16c9-430e-903a-1e21ec5cf41f" providerId="AD" clId="Web-{DFC50DF0-EB21-E204-189E-88F44ECF5746}" dt="2025-03-25T14:29:41.241" v="6"/>
      <pc:docMkLst>
        <pc:docMk/>
      </pc:docMkLst>
      <pc:sldChg chg="modNotes">
        <pc:chgData name="Nathan Lloyd (2404571)" userId="S::2404571@student.uwtsd.ac.uk::b520863b-16c9-430e-903a-1e21ec5cf41f" providerId="AD" clId="Web-{DFC50DF0-EB21-E204-189E-88F44ECF5746}" dt="2025-03-25T14:29:41.241" v="6"/>
        <pc:sldMkLst>
          <pc:docMk/>
          <pc:sldMk cId="3427334623" sldId="257"/>
        </pc:sldMkLst>
      </pc:sldChg>
    </pc:docChg>
  </pc:docChgLst>
  <pc:docChgLst>
    <pc:chgData name="Nathan Lloyd (2404571)" userId="S::2404571@student.uwtsd.ac.uk::b520863b-16c9-430e-903a-1e21ec5cf41f" providerId="AD" clId="Web-{9F18E03C-F259-81B0-5805-1C9A68F512C6}"/>
    <pc:docChg chg="modSld">
      <pc:chgData name="Nathan Lloyd (2404571)" userId="S::2404571@student.uwtsd.ac.uk::b520863b-16c9-430e-903a-1e21ec5cf41f" providerId="AD" clId="Web-{9F18E03C-F259-81B0-5805-1C9A68F512C6}" dt="2025-03-31T07:43:22.378" v="39" actId="1076"/>
      <pc:docMkLst>
        <pc:docMk/>
      </pc:docMkLst>
      <pc:sldChg chg="modSp">
        <pc:chgData name="Nathan Lloyd (2404571)" userId="S::2404571@student.uwtsd.ac.uk::b520863b-16c9-430e-903a-1e21ec5cf41f" providerId="AD" clId="Web-{9F18E03C-F259-81B0-5805-1C9A68F512C6}" dt="2025-03-31T07:42:21.736" v="22" actId="20577"/>
        <pc:sldMkLst>
          <pc:docMk/>
          <pc:sldMk cId="2856473779" sldId="258"/>
        </pc:sldMkLst>
        <pc:spChg chg="mod">
          <ac:chgData name="Nathan Lloyd (2404571)" userId="S::2404571@student.uwtsd.ac.uk::b520863b-16c9-430e-903a-1e21ec5cf41f" providerId="AD" clId="Web-{9F18E03C-F259-81B0-5805-1C9A68F512C6}" dt="2025-03-31T07:42:21.736" v="22" actId="20577"/>
          <ac:spMkLst>
            <pc:docMk/>
            <pc:sldMk cId="2856473779" sldId="258"/>
            <ac:spMk id="3" creationId="{93745B58-8722-DEDF-3677-CAC75F3FC280}"/>
          </ac:spMkLst>
        </pc:spChg>
      </pc:sldChg>
      <pc:sldChg chg="addSp delSp modSp mod setBg">
        <pc:chgData name="Nathan Lloyd (2404571)" userId="S::2404571@student.uwtsd.ac.uk::b520863b-16c9-430e-903a-1e21ec5cf41f" providerId="AD" clId="Web-{9F18E03C-F259-81B0-5805-1C9A68F512C6}" dt="2025-03-31T07:43:22.378" v="39" actId="1076"/>
        <pc:sldMkLst>
          <pc:docMk/>
          <pc:sldMk cId="349380473" sldId="259"/>
        </pc:sldMkLst>
        <pc:spChg chg="mod">
          <ac:chgData name="Nathan Lloyd (2404571)" userId="S::2404571@student.uwtsd.ac.uk::b520863b-16c9-430e-903a-1e21ec5cf41f" providerId="AD" clId="Web-{9F18E03C-F259-81B0-5805-1C9A68F512C6}" dt="2025-03-31T07:40:03.717" v="2"/>
          <ac:spMkLst>
            <pc:docMk/>
            <pc:sldMk cId="349380473" sldId="259"/>
            <ac:spMk id="2" creationId="{9B7C7E6C-3BA6-A2EE-6C29-54644B5621D0}"/>
          </ac:spMkLst>
        </pc:spChg>
        <pc:spChg chg="mod ord">
          <ac:chgData name="Nathan Lloyd (2404571)" userId="S::2404571@student.uwtsd.ac.uk::b520863b-16c9-430e-903a-1e21ec5cf41f" providerId="AD" clId="Web-{9F18E03C-F259-81B0-5805-1C9A68F512C6}" dt="2025-03-31T07:40:03.717" v="2"/>
          <ac:spMkLst>
            <pc:docMk/>
            <pc:sldMk cId="349380473" sldId="259"/>
            <ac:spMk id="3" creationId="{CC2F3859-5556-1454-8D1B-F8434542C670}"/>
          </ac:spMkLst>
        </pc:spChg>
        <pc:spChg chg="add del">
          <ac:chgData name="Nathan Lloyd (2404571)" userId="S::2404571@student.uwtsd.ac.uk::b520863b-16c9-430e-903a-1e21ec5cf41f" providerId="AD" clId="Web-{9F18E03C-F259-81B0-5805-1C9A68F512C6}" dt="2025-03-31T07:42:30.705" v="24"/>
          <ac:spMkLst>
            <pc:docMk/>
            <pc:sldMk cId="349380473" sldId="259"/>
            <ac:spMk id="5" creationId="{32B97FF2-DFBA-D652-1FDF-7DAF9BCB3F7A}"/>
          </ac:spMkLst>
        </pc:spChg>
        <pc:spChg chg="add mod">
          <ac:chgData name="Nathan Lloyd (2404571)" userId="S::2404571@student.uwtsd.ac.uk::b520863b-16c9-430e-903a-1e21ec5cf41f" providerId="AD" clId="Web-{9F18E03C-F259-81B0-5805-1C9A68F512C6}" dt="2025-03-31T07:43:22.378" v="39" actId="1076"/>
          <ac:spMkLst>
            <pc:docMk/>
            <pc:sldMk cId="349380473" sldId="259"/>
            <ac:spMk id="6" creationId="{AFE4CA4D-E1DA-0A18-E40A-D897C5F7BC8D}"/>
          </ac:spMkLst>
        </pc:spChg>
        <pc:spChg chg="add">
          <ac:chgData name="Nathan Lloyd (2404571)" userId="S::2404571@student.uwtsd.ac.uk::b520863b-16c9-430e-903a-1e21ec5cf41f" providerId="AD" clId="Web-{9F18E03C-F259-81B0-5805-1C9A68F512C6}" dt="2025-03-31T07:40:03.717" v="2"/>
          <ac:spMkLst>
            <pc:docMk/>
            <pc:sldMk cId="349380473" sldId="259"/>
            <ac:spMk id="9" creationId="{327D73B4-9F5C-4A64-A179-51B9500CB8B5}"/>
          </ac:spMkLst>
        </pc:spChg>
        <pc:spChg chg="add">
          <ac:chgData name="Nathan Lloyd (2404571)" userId="S::2404571@student.uwtsd.ac.uk::b520863b-16c9-430e-903a-1e21ec5cf41f" providerId="AD" clId="Web-{9F18E03C-F259-81B0-5805-1C9A68F512C6}" dt="2025-03-31T07:40:03.717" v="2"/>
          <ac:spMkLst>
            <pc:docMk/>
            <pc:sldMk cId="349380473" sldId="259"/>
            <ac:spMk id="11" creationId="{C1F06963-6374-4B48-844F-071A9BAAAE02}"/>
          </ac:spMkLst>
        </pc:spChg>
        <pc:spChg chg="add">
          <ac:chgData name="Nathan Lloyd (2404571)" userId="S::2404571@student.uwtsd.ac.uk::b520863b-16c9-430e-903a-1e21ec5cf41f" providerId="AD" clId="Web-{9F18E03C-F259-81B0-5805-1C9A68F512C6}" dt="2025-03-31T07:40:03.717" v="2"/>
          <ac:spMkLst>
            <pc:docMk/>
            <pc:sldMk cId="349380473" sldId="259"/>
            <ac:spMk id="13" creationId="{6CB927A4-E432-4310-9CD5-E89FF5063179}"/>
          </ac:spMkLst>
        </pc:spChg>
        <pc:spChg chg="add">
          <ac:chgData name="Nathan Lloyd (2404571)" userId="S::2404571@student.uwtsd.ac.uk::b520863b-16c9-430e-903a-1e21ec5cf41f" providerId="AD" clId="Web-{9F18E03C-F259-81B0-5805-1C9A68F512C6}" dt="2025-03-31T07:40:03.717" v="2"/>
          <ac:spMkLst>
            <pc:docMk/>
            <pc:sldMk cId="349380473" sldId="259"/>
            <ac:spMk id="15" creationId="{1453BF6C-B012-48B7-B4E8-6D7AC7C27D02}"/>
          </ac:spMkLst>
        </pc:spChg>
        <pc:spChg chg="add">
          <ac:chgData name="Nathan Lloyd (2404571)" userId="S::2404571@student.uwtsd.ac.uk::b520863b-16c9-430e-903a-1e21ec5cf41f" providerId="AD" clId="Web-{9F18E03C-F259-81B0-5805-1C9A68F512C6}" dt="2025-03-31T07:40:03.717" v="2"/>
          <ac:spMkLst>
            <pc:docMk/>
            <pc:sldMk cId="349380473" sldId="259"/>
            <ac:spMk id="17" creationId="{E3020543-B24B-4EC4-8FFC-8DD88EEA91A8}"/>
          </ac:spMkLst>
        </pc:spChg>
        <pc:picChg chg="add mod">
          <ac:chgData name="Nathan Lloyd (2404571)" userId="S::2404571@student.uwtsd.ac.uk::b520863b-16c9-430e-903a-1e21ec5cf41f" providerId="AD" clId="Web-{9F18E03C-F259-81B0-5805-1C9A68F512C6}" dt="2025-03-31T07:40:03.717" v="2"/>
          <ac:picMkLst>
            <pc:docMk/>
            <pc:sldMk cId="349380473" sldId="259"/>
            <ac:picMk id="4" creationId="{B65E96EE-430F-FF6D-9FF9-5734E6071513}"/>
          </ac:picMkLst>
        </pc:picChg>
        <pc:cxnChg chg="add">
          <ac:chgData name="Nathan Lloyd (2404571)" userId="S::2404571@student.uwtsd.ac.uk::b520863b-16c9-430e-903a-1e21ec5cf41f" providerId="AD" clId="Web-{9F18E03C-F259-81B0-5805-1C9A68F512C6}" dt="2025-03-31T07:40:03.717" v="2"/>
          <ac:cxnSpMkLst>
            <pc:docMk/>
            <pc:sldMk cId="349380473" sldId="259"/>
            <ac:cxnSpMk id="19" creationId="{C49DA8F6-BCC1-4447-B54C-57856834B94B}"/>
          </ac:cxnSpMkLst>
        </pc:cxnChg>
      </pc:sldChg>
    </pc:docChg>
  </pc:docChgLst>
  <pc:docChgLst>
    <pc:chgData name="Nathan Lloyd (2404571)" userId="S::2404571@student.uwtsd.ac.uk::b520863b-16c9-430e-903a-1e21ec5cf41f" providerId="AD" clId="Web-{06D59202-7E6C-3B16-4EFC-0837CA955BDB}"/>
    <pc:docChg chg="addSld modSld">
      <pc:chgData name="Nathan Lloyd (2404571)" userId="S::2404571@student.uwtsd.ac.uk::b520863b-16c9-430e-903a-1e21ec5cf41f" providerId="AD" clId="Web-{06D59202-7E6C-3B16-4EFC-0837CA955BDB}" dt="2025-04-01T14:55:23.234" v="519" actId="14100"/>
      <pc:docMkLst>
        <pc:docMk/>
      </pc:docMkLst>
      <pc:sldChg chg="modSp">
        <pc:chgData name="Nathan Lloyd (2404571)" userId="S::2404571@student.uwtsd.ac.uk::b520863b-16c9-430e-903a-1e21ec5cf41f" providerId="AD" clId="Web-{06D59202-7E6C-3B16-4EFC-0837CA955BDB}" dt="2025-03-31T20:04:01.784" v="84" actId="1076"/>
        <pc:sldMkLst>
          <pc:docMk/>
          <pc:sldMk cId="2856473779" sldId="258"/>
        </pc:sldMkLst>
        <pc:spChg chg="mod">
          <ac:chgData name="Nathan Lloyd (2404571)" userId="S::2404571@student.uwtsd.ac.uk::b520863b-16c9-430e-903a-1e21ec5cf41f" providerId="AD" clId="Web-{06D59202-7E6C-3B16-4EFC-0837CA955BDB}" dt="2025-03-31T20:04:01.784" v="84" actId="1076"/>
          <ac:spMkLst>
            <pc:docMk/>
            <pc:sldMk cId="2856473779" sldId="258"/>
            <ac:spMk id="3" creationId="{93745B58-8722-DEDF-3677-CAC75F3FC280}"/>
          </ac:spMkLst>
        </pc:spChg>
      </pc:sldChg>
      <pc:sldChg chg="addSp delSp modSp mod setBg modNotes">
        <pc:chgData name="Nathan Lloyd (2404571)" userId="S::2404571@student.uwtsd.ac.uk::b520863b-16c9-430e-903a-1e21ec5cf41f" providerId="AD" clId="Web-{06D59202-7E6C-3B16-4EFC-0837CA955BDB}" dt="2025-03-31T16:49:18.315" v="83" actId="1076"/>
        <pc:sldMkLst>
          <pc:docMk/>
          <pc:sldMk cId="1872692882" sldId="260"/>
        </pc:sldMkLst>
        <pc:spChg chg="mod">
          <ac:chgData name="Nathan Lloyd (2404571)" userId="S::2404571@student.uwtsd.ac.uk::b520863b-16c9-430e-903a-1e21ec5cf41f" providerId="AD" clId="Web-{06D59202-7E6C-3B16-4EFC-0837CA955BDB}" dt="2025-03-31T16:47:47.218" v="73"/>
          <ac:spMkLst>
            <pc:docMk/>
            <pc:sldMk cId="1872692882" sldId="260"/>
            <ac:spMk id="2" creationId="{29D21323-2981-C82B-48D9-825D28618668}"/>
          </ac:spMkLst>
        </pc:spChg>
        <pc:spChg chg="mod ord">
          <ac:chgData name="Nathan Lloyd (2404571)" userId="S::2404571@student.uwtsd.ac.uk::b520863b-16c9-430e-903a-1e21ec5cf41f" providerId="AD" clId="Web-{06D59202-7E6C-3B16-4EFC-0837CA955BDB}" dt="2025-03-31T16:47:47.218" v="73"/>
          <ac:spMkLst>
            <pc:docMk/>
            <pc:sldMk cId="1872692882" sldId="260"/>
            <ac:spMk id="3" creationId="{51AB0CAC-BEC6-1624-B939-2CD3F068EE5D}"/>
          </ac:spMkLst>
        </pc:spChg>
        <pc:spChg chg="add mod">
          <ac:chgData name="Nathan Lloyd (2404571)" userId="S::2404571@student.uwtsd.ac.uk::b520863b-16c9-430e-903a-1e21ec5cf41f" providerId="AD" clId="Web-{06D59202-7E6C-3B16-4EFC-0837CA955BDB}" dt="2025-03-31T16:49:18.315" v="83" actId="1076"/>
          <ac:spMkLst>
            <pc:docMk/>
            <pc:sldMk cId="1872692882" sldId="260"/>
            <ac:spMk id="5" creationId="{7DC007AD-A3A1-ED81-FBC3-69B1BBCD8365}"/>
          </ac:spMkLst>
        </pc:spChg>
        <pc:spChg chg="add del">
          <ac:chgData name="Nathan Lloyd (2404571)" userId="S::2404571@student.uwtsd.ac.uk::b520863b-16c9-430e-903a-1e21ec5cf41f" providerId="AD" clId="Web-{06D59202-7E6C-3B16-4EFC-0837CA955BDB}" dt="2025-03-31T16:47:47.218" v="72"/>
          <ac:spMkLst>
            <pc:docMk/>
            <pc:sldMk cId="1872692882" sldId="260"/>
            <ac:spMk id="9" creationId="{B6FACB3C-9069-4791-BC5C-0DB7CD19B853}"/>
          </ac:spMkLst>
        </pc:spChg>
        <pc:spChg chg="add del">
          <ac:chgData name="Nathan Lloyd (2404571)" userId="S::2404571@student.uwtsd.ac.uk::b520863b-16c9-430e-903a-1e21ec5cf41f" providerId="AD" clId="Web-{06D59202-7E6C-3B16-4EFC-0837CA955BDB}" dt="2025-03-31T16:47:47.218" v="72"/>
          <ac:spMkLst>
            <pc:docMk/>
            <pc:sldMk cId="1872692882" sldId="260"/>
            <ac:spMk id="11" creationId="{71F2038E-D777-4B76-81DD-DD13EE91B9DD}"/>
          </ac:spMkLst>
        </pc:spChg>
        <pc:spChg chg="add">
          <ac:chgData name="Nathan Lloyd (2404571)" userId="S::2404571@student.uwtsd.ac.uk::b520863b-16c9-430e-903a-1e21ec5cf41f" providerId="AD" clId="Web-{06D59202-7E6C-3B16-4EFC-0837CA955BDB}" dt="2025-03-31T16:47:47.218" v="73"/>
          <ac:spMkLst>
            <pc:docMk/>
            <pc:sldMk cId="1872692882" sldId="260"/>
            <ac:spMk id="19" creationId="{7B831B6F-405A-4B47-B9BB-5CA88F285844}"/>
          </ac:spMkLst>
        </pc:spChg>
        <pc:spChg chg="add">
          <ac:chgData name="Nathan Lloyd (2404571)" userId="S::2404571@student.uwtsd.ac.uk::b520863b-16c9-430e-903a-1e21ec5cf41f" providerId="AD" clId="Web-{06D59202-7E6C-3B16-4EFC-0837CA955BDB}" dt="2025-03-31T16:47:47.218" v="73"/>
          <ac:spMkLst>
            <pc:docMk/>
            <pc:sldMk cId="1872692882" sldId="260"/>
            <ac:spMk id="20" creationId="{953EE71A-6488-4203-A7C4-77102FD0DCCA}"/>
          </ac:spMkLst>
        </pc:spChg>
        <pc:grpChg chg="add del">
          <ac:chgData name="Nathan Lloyd (2404571)" userId="S::2404571@student.uwtsd.ac.uk::b520863b-16c9-430e-903a-1e21ec5cf41f" providerId="AD" clId="Web-{06D59202-7E6C-3B16-4EFC-0837CA955BDB}" dt="2025-03-31T16:47:47.218" v="72"/>
          <ac:grpSpMkLst>
            <pc:docMk/>
            <pc:sldMk cId="1872692882" sldId="260"/>
            <ac:grpSpMk id="13" creationId="{DD354807-230F-4402-B1B9-F733A8F1F190}"/>
          </ac:grpSpMkLst>
        </pc:grpChg>
        <pc:picChg chg="add mod">
          <ac:chgData name="Nathan Lloyd (2404571)" userId="S::2404571@student.uwtsd.ac.uk::b520863b-16c9-430e-903a-1e21ec5cf41f" providerId="AD" clId="Web-{06D59202-7E6C-3B16-4EFC-0837CA955BDB}" dt="2025-03-31T16:47:47.218" v="73"/>
          <ac:picMkLst>
            <pc:docMk/>
            <pc:sldMk cId="1872692882" sldId="260"/>
            <ac:picMk id="4" creationId="{99DAED3F-B91D-61A3-61D3-119C00FA1947}"/>
          </ac:picMkLst>
        </pc:picChg>
      </pc:sldChg>
      <pc:sldChg chg="modSp new">
        <pc:chgData name="Nathan Lloyd (2404571)" userId="S::2404571@student.uwtsd.ac.uk::b520863b-16c9-430e-903a-1e21ec5cf41f" providerId="AD" clId="Web-{06D59202-7E6C-3B16-4EFC-0837CA955BDB}" dt="2025-04-01T14:55:23.234" v="519" actId="14100"/>
        <pc:sldMkLst>
          <pc:docMk/>
          <pc:sldMk cId="178758141" sldId="261"/>
        </pc:sldMkLst>
        <pc:spChg chg="mod">
          <ac:chgData name="Nathan Lloyd (2404571)" userId="S::2404571@student.uwtsd.ac.uk::b520863b-16c9-430e-903a-1e21ec5cf41f" providerId="AD" clId="Web-{06D59202-7E6C-3B16-4EFC-0837CA955BDB}" dt="2025-04-01T14:48:39.180" v="89" actId="20577"/>
          <ac:spMkLst>
            <pc:docMk/>
            <pc:sldMk cId="178758141" sldId="261"/>
            <ac:spMk id="2" creationId="{02D5E883-D16C-C250-A108-C4DB774FAB75}"/>
          </ac:spMkLst>
        </pc:spChg>
        <pc:spChg chg="mod">
          <ac:chgData name="Nathan Lloyd (2404571)" userId="S::2404571@student.uwtsd.ac.uk::b520863b-16c9-430e-903a-1e21ec5cf41f" providerId="AD" clId="Web-{06D59202-7E6C-3B16-4EFC-0837CA955BDB}" dt="2025-04-01T14:55:23.234" v="519" actId="14100"/>
          <ac:spMkLst>
            <pc:docMk/>
            <pc:sldMk cId="178758141" sldId="261"/>
            <ac:spMk id="3" creationId="{5CBABAFE-FC32-936E-2CDD-E33D94BB4DCE}"/>
          </ac:spMkLst>
        </pc:spChg>
      </pc:sldChg>
    </pc:docChg>
  </pc:docChgLst>
  <pc:docChgLst>
    <pc:chgData name="Nathan Lloyd (2404571)" userId="S::2404571@student.uwtsd.ac.uk::b520863b-16c9-430e-903a-1e21ec5cf41f" providerId="AD" clId="Web-{0EE10E4D-121F-9DB4-6AC6-A39F7139A166}"/>
    <pc:docChg chg="addSld modSld">
      <pc:chgData name="Nathan Lloyd (2404571)" userId="S::2404571@student.uwtsd.ac.uk::b520863b-16c9-430e-903a-1e21ec5cf41f" providerId="AD" clId="Web-{0EE10E4D-121F-9DB4-6AC6-A39F7139A166}" dt="2025-03-27T22:31:38.003" v="244" actId="20577"/>
      <pc:docMkLst>
        <pc:docMk/>
      </pc:docMkLst>
      <pc:sldChg chg="addSp delSp modSp mod setBg modNotes">
        <pc:chgData name="Nathan Lloyd (2404571)" userId="S::2404571@student.uwtsd.ac.uk::b520863b-16c9-430e-903a-1e21ec5cf41f" providerId="AD" clId="Web-{0EE10E4D-121F-9DB4-6AC6-A39F7139A166}" dt="2025-03-27T22:28:02.872" v="187" actId="1076"/>
        <pc:sldMkLst>
          <pc:docMk/>
          <pc:sldMk cId="3427334623" sldId="257"/>
        </pc:sldMkLst>
        <pc:spChg chg="mod">
          <ac:chgData name="Nathan Lloyd (2404571)" userId="S::2404571@student.uwtsd.ac.uk::b520863b-16c9-430e-903a-1e21ec5cf41f" providerId="AD" clId="Web-{0EE10E4D-121F-9DB4-6AC6-A39F7139A166}" dt="2025-03-27T22:20:00.391" v="162"/>
          <ac:spMkLst>
            <pc:docMk/>
            <pc:sldMk cId="3427334623" sldId="257"/>
            <ac:spMk id="2" creationId="{121B0333-A564-8375-68F7-40917D7244B8}"/>
          </ac:spMkLst>
        </pc:spChg>
        <pc:spChg chg="mod ord">
          <ac:chgData name="Nathan Lloyd (2404571)" userId="S::2404571@student.uwtsd.ac.uk::b520863b-16c9-430e-903a-1e21ec5cf41f" providerId="AD" clId="Web-{0EE10E4D-121F-9DB4-6AC6-A39F7139A166}" dt="2025-03-27T22:20:00.391" v="162"/>
          <ac:spMkLst>
            <pc:docMk/>
            <pc:sldMk cId="3427334623" sldId="257"/>
            <ac:spMk id="3" creationId="{2CDCF5DA-F163-1BB2-9CEA-875E4D7FAC60}"/>
          </ac:spMkLst>
        </pc:spChg>
        <pc:spChg chg="add mod">
          <ac:chgData name="Nathan Lloyd (2404571)" userId="S::2404571@student.uwtsd.ac.uk::b520863b-16c9-430e-903a-1e21ec5cf41f" providerId="AD" clId="Web-{0EE10E4D-121F-9DB4-6AC6-A39F7139A166}" dt="2025-03-27T22:28:02.872" v="187" actId="1076"/>
          <ac:spMkLst>
            <pc:docMk/>
            <pc:sldMk cId="3427334623" sldId="257"/>
            <ac:spMk id="5" creationId="{E5385BC2-B9A3-D122-B276-B1F3C3E24277}"/>
          </ac:spMkLst>
        </pc:spChg>
        <pc:spChg chg="add del">
          <ac:chgData name="Nathan Lloyd (2404571)" userId="S::2404571@student.uwtsd.ac.uk::b520863b-16c9-430e-903a-1e21ec5cf41f" providerId="AD" clId="Web-{0EE10E4D-121F-9DB4-6AC6-A39F7139A166}" dt="2025-03-27T22:20:00.375" v="161"/>
          <ac:spMkLst>
            <pc:docMk/>
            <pc:sldMk cId="3427334623" sldId="257"/>
            <ac:spMk id="9" creationId="{327D73B4-9F5C-4A64-A179-51B9500CB8B5}"/>
          </ac:spMkLst>
        </pc:spChg>
        <pc:spChg chg="add del">
          <ac:chgData name="Nathan Lloyd (2404571)" userId="S::2404571@student.uwtsd.ac.uk::b520863b-16c9-430e-903a-1e21ec5cf41f" providerId="AD" clId="Web-{0EE10E4D-121F-9DB4-6AC6-A39F7139A166}" dt="2025-03-27T22:20:00.375" v="161"/>
          <ac:spMkLst>
            <pc:docMk/>
            <pc:sldMk cId="3427334623" sldId="257"/>
            <ac:spMk id="11" creationId="{C1F06963-6374-4B48-844F-071A9BAAAE02}"/>
          </ac:spMkLst>
        </pc:spChg>
        <pc:spChg chg="add del">
          <ac:chgData name="Nathan Lloyd (2404571)" userId="S::2404571@student.uwtsd.ac.uk::b520863b-16c9-430e-903a-1e21ec5cf41f" providerId="AD" clId="Web-{0EE10E4D-121F-9DB4-6AC6-A39F7139A166}" dt="2025-03-27T22:20:00.375" v="161"/>
          <ac:spMkLst>
            <pc:docMk/>
            <pc:sldMk cId="3427334623" sldId="257"/>
            <ac:spMk id="13" creationId="{6CB927A4-E432-4310-9CD5-E89FF5063179}"/>
          </ac:spMkLst>
        </pc:spChg>
        <pc:spChg chg="add del">
          <ac:chgData name="Nathan Lloyd (2404571)" userId="S::2404571@student.uwtsd.ac.uk::b520863b-16c9-430e-903a-1e21ec5cf41f" providerId="AD" clId="Web-{0EE10E4D-121F-9DB4-6AC6-A39F7139A166}" dt="2025-03-27T22:20:00.375" v="161"/>
          <ac:spMkLst>
            <pc:docMk/>
            <pc:sldMk cId="3427334623" sldId="257"/>
            <ac:spMk id="15" creationId="{1453BF6C-B012-48B7-B4E8-6D7AC7C27D02}"/>
          </ac:spMkLst>
        </pc:spChg>
        <pc:spChg chg="add del">
          <ac:chgData name="Nathan Lloyd (2404571)" userId="S::2404571@student.uwtsd.ac.uk::b520863b-16c9-430e-903a-1e21ec5cf41f" providerId="AD" clId="Web-{0EE10E4D-121F-9DB4-6AC6-A39F7139A166}" dt="2025-03-27T22:20:00.375" v="161"/>
          <ac:spMkLst>
            <pc:docMk/>
            <pc:sldMk cId="3427334623" sldId="257"/>
            <ac:spMk id="17" creationId="{E3020543-B24B-4EC4-8FFC-8DD88EEA91A8}"/>
          </ac:spMkLst>
        </pc:spChg>
        <pc:spChg chg="add">
          <ac:chgData name="Nathan Lloyd (2404571)" userId="S::2404571@student.uwtsd.ac.uk::b520863b-16c9-430e-903a-1e21ec5cf41f" providerId="AD" clId="Web-{0EE10E4D-121F-9DB4-6AC6-A39F7139A166}" dt="2025-03-27T22:20:00.391" v="162"/>
          <ac:spMkLst>
            <pc:docMk/>
            <pc:sldMk cId="3427334623" sldId="257"/>
            <ac:spMk id="21" creationId="{04812C46-200A-4DEB-A05E-3ED6C68C2387}"/>
          </ac:spMkLst>
        </pc:spChg>
        <pc:spChg chg="add">
          <ac:chgData name="Nathan Lloyd (2404571)" userId="S::2404571@student.uwtsd.ac.uk::b520863b-16c9-430e-903a-1e21ec5cf41f" providerId="AD" clId="Web-{0EE10E4D-121F-9DB4-6AC6-A39F7139A166}" dt="2025-03-27T22:20:00.391" v="162"/>
          <ac:spMkLst>
            <pc:docMk/>
            <pc:sldMk cId="3427334623" sldId="257"/>
            <ac:spMk id="22" creationId="{D1EA859B-E555-4109-94F3-6700E046E008}"/>
          </ac:spMkLst>
        </pc:spChg>
        <pc:picChg chg="add mod ord">
          <ac:chgData name="Nathan Lloyd (2404571)" userId="S::2404571@student.uwtsd.ac.uk::b520863b-16c9-430e-903a-1e21ec5cf41f" providerId="AD" clId="Web-{0EE10E4D-121F-9DB4-6AC6-A39F7139A166}" dt="2025-03-27T22:20:00.391" v="162"/>
          <ac:picMkLst>
            <pc:docMk/>
            <pc:sldMk cId="3427334623" sldId="257"/>
            <ac:picMk id="4" creationId="{24A57DFB-84CE-896F-0253-6D03B7E953FA}"/>
          </ac:picMkLst>
        </pc:picChg>
        <pc:cxnChg chg="add del">
          <ac:chgData name="Nathan Lloyd (2404571)" userId="S::2404571@student.uwtsd.ac.uk::b520863b-16c9-430e-903a-1e21ec5cf41f" providerId="AD" clId="Web-{0EE10E4D-121F-9DB4-6AC6-A39F7139A166}" dt="2025-03-27T22:20:00.375" v="161"/>
          <ac:cxnSpMkLst>
            <pc:docMk/>
            <pc:sldMk cId="3427334623" sldId="257"/>
            <ac:cxnSpMk id="19" creationId="{C49DA8F6-BCC1-4447-B54C-57856834B94B}"/>
          </ac:cxnSpMkLst>
        </pc:cxnChg>
      </pc:sldChg>
      <pc:sldChg chg="modSp">
        <pc:chgData name="Nathan Lloyd (2404571)" userId="S::2404571@student.uwtsd.ac.uk::b520863b-16c9-430e-903a-1e21ec5cf41f" providerId="AD" clId="Web-{0EE10E4D-121F-9DB4-6AC6-A39F7139A166}" dt="2025-03-27T22:29:35.483" v="239" actId="20577"/>
        <pc:sldMkLst>
          <pc:docMk/>
          <pc:sldMk cId="2856473779" sldId="258"/>
        </pc:sldMkLst>
        <pc:spChg chg="mod">
          <ac:chgData name="Nathan Lloyd (2404571)" userId="S::2404571@student.uwtsd.ac.uk::b520863b-16c9-430e-903a-1e21ec5cf41f" providerId="AD" clId="Web-{0EE10E4D-121F-9DB4-6AC6-A39F7139A166}" dt="2025-03-27T22:29:35.483" v="239" actId="20577"/>
          <ac:spMkLst>
            <pc:docMk/>
            <pc:sldMk cId="2856473779" sldId="258"/>
            <ac:spMk id="3" creationId="{93745B58-8722-DEDF-3677-CAC75F3FC280}"/>
          </ac:spMkLst>
        </pc:spChg>
      </pc:sldChg>
      <pc:sldChg chg="modSp modNotes">
        <pc:chgData name="Nathan Lloyd (2404571)" userId="S::2404571@student.uwtsd.ac.uk::b520863b-16c9-430e-903a-1e21ec5cf41f" providerId="AD" clId="Web-{0EE10E4D-121F-9DB4-6AC6-A39F7139A166}" dt="2025-03-24T10:52:39.051" v="81" actId="20577"/>
        <pc:sldMkLst>
          <pc:docMk/>
          <pc:sldMk cId="349380473" sldId="259"/>
        </pc:sldMkLst>
        <pc:spChg chg="mod">
          <ac:chgData name="Nathan Lloyd (2404571)" userId="S::2404571@student.uwtsd.ac.uk::b520863b-16c9-430e-903a-1e21ec5cf41f" providerId="AD" clId="Web-{0EE10E4D-121F-9DB4-6AC6-A39F7139A166}" dt="2025-03-24T10:52:39.051" v="81" actId="20577"/>
          <ac:spMkLst>
            <pc:docMk/>
            <pc:sldMk cId="349380473" sldId="259"/>
            <ac:spMk id="3" creationId="{CC2F3859-5556-1454-8D1B-F8434542C670}"/>
          </ac:spMkLst>
        </pc:spChg>
      </pc:sldChg>
      <pc:sldChg chg="modSp new">
        <pc:chgData name="Nathan Lloyd (2404571)" userId="S::2404571@student.uwtsd.ac.uk::b520863b-16c9-430e-903a-1e21ec5cf41f" providerId="AD" clId="Web-{0EE10E4D-121F-9DB4-6AC6-A39F7139A166}" dt="2025-03-27T22:31:38.003" v="244" actId="20577"/>
        <pc:sldMkLst>
          <pc:docMk/>
          <pc:sldMk cId="1872692882" sldId="260"/>
        </pc:sldMkLst>
        <pc:spChg chg="mod">
          <ac:chgData name="Nathan Lloyd (2404571)" userId="S::2404571@student.uwtsd.ac.uk::b520863b-16c9-430e-903a-1e21ec5cf41f" providerId="AD" clId="Web-{0EE10E4D-121F-9DB4-6AC6-A39F7139A166}" dt="2025-03-27T22:31:38.003" v="244" actId="20577"/>
          <ac:spMkLst>
            <pc:docMk/>
            <pc:sldMk cId="1872692882" sldId="260"/>
            <ac:spMk id="2" creationId="{29D21323-2981-C82B-48D9-825D286186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1D1210-BD0B-416B-948B-D8426F62CBB0}" type="datetimeFigureOut">
              <a:t>4/1/2025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8E8646-B443-436B-8080-1D9BB123E069}" type="slidenum">
              <a:t>‹#›</a:t>
            </a:fld>
            <a:endParaRPr lang="en-GB"/>
          </a:p>
        </p:txBody>
      </p:sp>
    </p:spTree>
    <p:extLst>
      <p:ext uri="{BB962C8B-B14F-4D97-AF65-F5344CB8AC3E}">
        <p14:creationId xmlns:p14="http://schemas.microsoft.com/office/powerpoint/2010/main" val="3671890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GB" dirty="0"/>
              <a:t>In order to accomplish this goal, this guidance assists senior police executives as well as police and crime commissioners. The finest available data on public trust in law enforcement is outlined in detail, along with the policing initiatives that are most likely to have an effect.</a:t>
            </a:r>
            <a:endParaRPr lang="en-US" dirty="0">
              <a:ea typeface="Calibri" panose="020F0502020204030204"/>
              <a:cs typeface="Calibri" panose="020F0502020204030204"/>
            </a:endParaRPr>
          </a:p>
          <a:p>
            <a:pPr marL="171450" indent="-171450">
              <a:buFont typeface="Calibri"/>
              <a:buChar char="-"/>
            </a:pPr>
            <a:r>
              <a:rPr lang="en-US" dirty="0"/>
              <a:t>This strategy places a strong emphasis on being present in communities, encouraging participation, and working together to solve problems. Research indicates that these elements work well together to improve public perceptions.</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D8E8646-B443-436B-8080-1D9BB123E069}" type="slidenum">
              <a:rPr lang="en-GB"/>
              <a:t>2</a:t>
            </a:fld>
            <a:endParaRPr lang="en-GB"/>
          </a:p>
        </p:txBody>
      </p:sp>
    </p:spTree>
    <p:extLst>
      <p:ext uri="{BB962C8B-B14F-4D97-AF65-F5344CB8AC3E}">
        <p14:creationId xmlns:p14="http://schemas.microsoft.com/office/powerpoint/2010/main" val="554275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t>It is difficult to incorporate evidence into practice since many officers are unaware of or do not have access to recent study findings. Lower-ranking officers, who might lack the means or assistance to read scholarly literature, are most affected by this disparity.</a:t>
            </a:r>
          </a:p>
          <a:p>
            <a:pPr marL="171450" indent="-171450">
              <a:buFont typeface="Calibri"/>
              <a:buChar char="-"/>
            </a:pPr>
            <a:r>
              <a:rPr lang="en-US" dirty="0"/>
              <a:t>Significant obstacles to the adoption of EBP are manpower and financial constraints. It may be difficult for police departments to devote enough funds to training, data analysis, and the implementation of study findings, particularly when budgets are tight.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D8E8646-B443-436B-8080-1D9BB123E069}" type="slidenum">
              <a:t>3</a:t>
            </a:fld>
            <a:endParaRPr lang="en-GB"/>
          </a:p>
        </p:txBody>
      </p:sp>
    </p:spTree>
    <p:extLst>
      <p:ext uri="{BB962C8B-B14F-4D97-AF65-F5344CB8AC3E}">
        <p14:creationId xmlns:p14="http://schemas.microsoft.com/office/powerpoint/2010/main" val="866459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t>In order to learn how the general population views crime and disorder, UPSI, which was founded in 2007 in collaboration with South Wales Police, conducted a large number of in-person interviews throughout communities. Improved police tactics that successfully addressed </a:t>
            </a:r>
            <a:r>
              <a:rPr lang="en-US" dirty="0" err="1"/>
              <a:t>neighbourhood</a:t>
            </a:r>
            <a:r>
              <a:rPr lang="en-US" dirty="0"/>
              <a:t> issues as a result of this research increased community safety and trust.</a:t>
            </a:r>
            <a:endParaRPr lang="en-US"/>
          </a:p>
          <a:p>
            <a:pPr marL="171450" indent="-171450">
              <a:buFont typeface="Calibri"/>
              <a:buChar char="-"/>
            </a:pPr>
            <a:r>
              <a:rPr lang="en-US" dirty="0"/>
              <a:t>To strengthen local policing, the Welsh Government provided funding to 500 more CSOs in 2012. According to research on this program, CSOs were essential in preventing crime, engaging the community, and reassuring the public. In many places, their presence decreased crime rates and improved police visibility.</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8E8646-B443-436B-8080-1D9BB123E069}" type="slidenum">
              <a:rPr lang="en-GB"/>
              <a:t>4</a:t>
            </a:fld>
            <a:endParaRPr lang="en-GB"/>
          </a:p>
        </p:txBody>
      </p:sp>
    </p:spTree>
    <p:extLst>
      <p:ext uri="{BB962C8B-B14F-4D97-AF65-F5344CB8AC3E}">
        <p14:creationId xmlns:p14="http://schemas.microsoft.com/office/powerpoint/2010/main" val="4087536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www.rescusaveslives.com/blog/what-is-community-policing-learn-the-3-key-components/" TargetMode="External"/><Relationship Id="rId3" Type="http://schemas.openxmlformats.org/officeDocument/2006/relationships/hyperlink" Target="https://doi.org/10.1016/j.ijlcj.2022.100532" TargetMode="External"/><Relationship Id="rId7" Type="http://schemas.openxmlformats.org/officeDocument/2006/relationships/hyperlink" Target="https://www.heddlugogleddcymru.police.uk/police-forces/north-wales-police/areas/careers/careers/citizens-in-policing/" TargetMode="External"/><Relationship Id="rId2" Type="http://schemas.openxmlformats.org/officeDocument/2006/relationships/hyperlink" Target="https://assets.college.police.uk/s3fs-public/2025-01/Improving-public-confidence-in-the-police-guide.pdf?VersionId=XpjDwAk0rd7AjDXNdBY75ImCNWDJJ_7k" TargetMode="External"/><Relationship Id="rId1" Type="http://schemas.openxmlformats.org/officeDocument/2006/relationships/slideLayout" Target="../slideLayouts/slideLayout2.xml"/><Relationship Id="rId6" Type="http://schemas.openxmlformats.org/officeDocument/2006/relationships/hyperlink" Target="https://www.gov.wales/sites/default/files/statistics-and-research/2018-12/150226-wg-funded-community-support-officers-summary-en.pdf" TargetMode="External"/><Relationship Id="rId5" Type="http://schemas.openxmlformats.org/officeDocument/2006/relationships/hyperlink" Target="https://www.cardiff.ac.uk/research/impact-and-innovation/research-impact/past-case-studies/improving-community-policing" TargetMode="External"/><Relationship Id="rId4" Type="http://schemas.openxmlformats.org/officeDocument/2006/relationships/hyperlink" Target="https://doi.org/10.1177/0032258x221128404" TargetMode="External"/><Relationship Id="rId9" Type="http://schemas.openxmlformats.org/officeDocument/2006/relationships/hyperlink" Target="https://www.dacocorp.com/solutions-center/case-studie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a:ea typeface="+mj-lt"/>
                <a:cs typeface="+mj-lt"/>
              </a:rPr>
              <a:t>Discuss how community engagement strategies can be used to improve trust and legitimacy when policing the public.</a:t>
            </a:r>
            <a:endParaRPr lang="en-US" sz="4000"/>
          </a:p>
        </p:txBody>
      </p:sp>
      <p:sp>
        <p:nvSpPr>
          <p:cNvPr id="3" name="Subtitle 2"/>
          <p:cNvSpPr>
            <a:spLocks noGrp="1"/>
          </p:cNvSpPr>
          <p:nvPr>
            <p:ph type="subTitle" idx="1"/>
          </p:nvPr>
        </p:nvSpPr>
        <p:spPr/>
        <p:txBody>
          <a:bodyPr vert="horz" lIns="91440" tIns="45720" rIns="91440" bIns="45720" rtlCol="0" anchor="t">
            <a:normAutofit/>
          </a:bodyPr>
          <a:lstStyle/>
          <a:p>
            <a:r>
              <a:rPr lang="en-GB" dirty="0"/>
              <a:t>By Nathan Lloyd (2404571)</a:t>
            </a:r>
            <a:endParaRPr lang="en-US" dirty="0"/>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itizens in Policing | North Wales Police">
            <a:extLst>
              <a:ext uri="{FF2B5EF4-FFF2-40B4-BE49-F238E27FC236}">
                <a16:creationId xmlns:a16="http://schemas.microsoft.com/office/drawing/2014/main" id="{24A57DFB-84CE-896F-0253-6D03B7E953FA}"/>
              </a:ext>
            </a:extLst>
          </p:cNvPr>
          <p:cNvPicPr>
            <a:picLocks noChangeAspect="1"/>
          </p:cNvPicPr>
          <p:nvPr/>
        </p:nvPicPr>
        <p:blipFill>
          <a:blip r:embed="rId3"/>
          <a:srcRect l="15770" r="5623" b="-1"/>
          <a:stretch/>
        </p:blipFill>
        <p:spPr>
          <a:xfrm>
            <a:off x="2522356"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1B0333-A564-8375-68F7-40917D7244B8}"/>
              </a:ext>
            </a:extLst>
          </p:cNvPr>
          <p:cNvSpPr>
            <a:spLocks noGrp="1"/>
          </p:cNvSpPr>
          <p:nvPr>
            <p:ph type="title"/>
          </p:nvPr>
        </p:nvSpPr>
        <p:spPr>
          <a:xfrm>
            <a:off x="838200" y="365125"/>
            <a:ext cx="3822189" cy="1899912"/>
          </a:xfrm>
        </p:spPr>
        <p:txBody>
          <a:bodyPr>
            <a:normAutofit/>
          </a:bodyPr>
          <a:lstStyle/>
          <a:p>
            <a:r>
              <a:rPr lang="en-GB" sz="3100" i="1">
                <a:ea typeface="+mj-lt"/>
                <a:cs typeface="+mj-lt"/>
              </a:rPr>
              <a:t>The effectiveness of current strategies in improving public confidence and trust</a:t>
            </a:r>
            <a:endParaRPr lang="en-US" sz="3100" i="1"/>
          </a:p>
          <a:p>
            <a:endParaRPr lang="en-GB" sz="3100"/>
          </a:p>
        </p:txBody>
      </p:sp>
      <p:sp>
        <p:nvSpPr>
          <p:cNvPr id="3" name="Content Placeholder 2">
            <a:extLst>
              <a:ext uri="{FF2B5EF4-FFF2-40B4-BE49-F238E27FC236}">
                <a16:creationId xmlns:a16="http://schemas.microsoft.com/office/drawing/2014/main" id="{2CDCF5DA-F163-1BB2-9CEA-875E4D7FAC60}"/>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ea typeface="+mn-lt"/>
                <a:cs typeface="+mn-lt"/>
              </a:rPr>
              <a:t>The goal of the government's Safer Streets initiative is to lessen significant harm and boost public trust in law enforcement and the criminal justice system as a whole. (College of Policing, 2025)</a:t>
            </a:r>
          </a:p>
          <a:p>
            <a:r>
              <a:rPr lang="en-GB" sz="2000"/>
              <a:t>Neighbourhood Policing (College of Policing, 2025)</a:t>
            </a:r>
          </a:p>
        </p:txBody>
      </p:sp>
      <p:sp>
        <p:nvSpPr>
          <p:cNvPr id="5" name="TextBox 4">
            <a:extLst>
              <a:ext uri="{FF2B5EF4-FFF2-40B4-BE49-F238E27FC236}">
                <a16:creationId xmlns:a16="http://schemas.microsoft.com/office/drawing/2014/main" id="{E5385BC2-B9A3-D122-B276-B1F3C3E24277}"/>
              </a:ext>
            </a:extLst>
          </p:cNvPr>
          <p:cNvSpPr txBox="1"/>
          <p:nvPr/>
        </p:nvSpPr>
        <p:spPr>
          <a:xfrm>
            <a:off x="559593" y="6036469"/>
            <a:ext cx="18454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Picture: North Wales Police</a:t>
            </a:r>
          </a:p>
        </p:txBody>
      </p:sp>
    </p:spTree>
    <p:extLst>
      <p:ext uri="{BB962C8B-B14F-4D97-AF65-F5344CB8AC3E}">
        <p14:creationId xmlns:p14="http://schemas.microsoft.com/office/powerpoint/2010/main" val="3427334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7C7E6C-3BA6-A2EE-6C29-54644B5621D0}"/>
              </a:ext>
            </a:extLst>
          </p:cNvPr>
          <p:cNvSpPr>
            <a:spLocks noGrp="1"/>
          </p:cNvSpPr>
          <p:nvPr>
            <p:ph type="title"/>
          </p:nvPr>
        </p:nvSpPr>
        <p:spPr>
          <a:xfrm>
            <a:off x="6657715" y="467271"/>
            <a:ext cx="4195674" cy="2052522"/>
          </a:xfrm>
        </p:spPr>
        <p:txBody>
          <a:bodyPr anchor="b">
            <a:normAutofit/>
          </a:bodyPr>
          <a:lstStyle/>
          <a:p>
            <a:r>
              <a:rPr lang="en-GB" sz="2700"/>
              <a:t>The Challenges of implementing Evidence Based Policing (EBP) within community policing </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is Community Policing? Learn the 3 ...">
            <a:extLst>
              <a:ext uri="{FF2B5EF4-FFF2-40B4-BE49-F238E27FC236}">
                <a16:creationId xmlns:a16="http://schemas.microsoft.com/office/drawing/2014/main" id="{B65E96EE-430F-FF6D-9FF9-5734E6071513}"/>
              </a:ext>
            </a:extLst>
          </p:cNvPr>
          <p:cNvPicPr>
            <a:picLocks noChangeAspect="1"/>
          </p:cNvPicPr>
          <p:nvPr/>
        </p:nvPicPr>
        <p:blipFill>
          <a:blip r:embed="rId3"/>
          <a:srcRect l="14367" r="19088"/>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C2F3859-5556-1454-8D1B-F8434542C670}"/>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GB" sz="2000">
                <a:solidFill>
                  <a:schemeClr val="tx1">
                    <a:alpha val="80000"/>
                  </a:schemeClr>
                </a:solidFill>
              </a:rPr>
              <a:t>Limited knowledge and Access to Research (Selby-Fell, Newton, 2022)</a:t>
            </a:r>
          </a:p>
          <a:p>
            <a:r>
              <a:rPr lang="en-GB" sz="2000">
                <a:solidFill>
                  <a:schemeClr val="tx1">
                    <a:alpha val="80000"/>
                  </a:schemeClr>
                </a:solidFill>
              </a:rPr>
              <a:t>Funding and Staffing Constraints (Heyer, 2022)</a:t>
            </a:r>
          </a:p>
          <a:p>
            <a:endParaRPr lang="en-GB" sz="2000">
              <a:solidFill>
                <a:schemeClr val="tx1">
                  <a:alpha val="80000"/>
                </a:schemeClr>
              </a:solidFill>
            </a:endParaRPr>
          </a:p>
          <a:p>
            <a:endParaRPr lang="en-GB" sz="200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FE4CA4D-E1DA-0A18-E40A-D897C5F7BC8D}"/>
              </a:ext>
            </a:extLst>
          </p:cNvPr>
          <p:cNvSpPr txBox="1"/>
          <p:nvPr/>
        </p:nvSpPr>
        <p:spPr>
          <a:xfrm>
            <a:off x="2590800" y="6461760"/>
            <a:ext cx="15748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(R</a:t>
            </a:r>
            <a:r>
              <a:rPr lang="en-US" dirty="0" err="1"/>
              <a:t>escu</a:t>
            </a:r>
            <a:r>
              <a:rPr lang="en-US" dirty="0"/>
              <a:t>, 2022)</a:t>
            </a:r>
          </a:p>
        </p:txBody>
      </p:sp>
    </p:spTree>
    <p:extLst>
      <p:ext uri="{BB962C8B-B14F-4D97-AF65-F5344CB8AC3E}">
        <p14:creationId xmlns:p14="http://schemas.microsoft.com/office/powerpoint/2010/main" val="349380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21323-2981-C82B-48D9-825D28618668}"/>
              </a:ext>
            </a:extLst>
          </p:cNvPr>
          <p:cNvSpPr>
            <a:spLocks noGrp="1"/>
          </p:cNvSpPr>
          <p:nvPr>
            <p:ph type="title"/>
          </p:nvPr>
        </p:nvSpPr>
        <p:spPr>
          <a:xfrm>
            <a:off x="6739128" y="638089"/>
            <a:ext cx="4818888" cy="1476801"/>
          </a:xfrm>
        </p:spPr>
        <p:txBody>
          <a:bodyPr anchor="b">
            <a:normAutofit/>
          </a:bodyPr>
          <a:lstStyle/>
          <a:p>
            <a:r>
              <a:rPr lang="en-GB" sz="5400"/>
              <a:t>Cases Studies</a:t>
            </a:r>
          </a:p>
        </p:txBody>
      </p:sp>
      <p:pic>
        <p:nvPicPr>
          <p:cNvPr id="4" name="Picture 3" descr="Image result for case studies ">
            <a:extLst>
              <a:ext uri="{FF2B5EF4-FFF2-40B4-BE49-F238E27FC236}">
                <a16:creationId xmlns:a16="http://schemas.microsoft.com/office/drawing/2014/main" id="{99DAED3F-B91D-61A3-61D3-119C00FA1947}"/>
              </a:ext>
            </a:extLst>
          </p:cNvPr>
          <p:cNvPicPr>
            <a:picLocks noChangeAspect="1"/>
          </p:cNvPicPr>
          <p:nvPr/>
        </p:nvPicPr>
        <p:blipFill>
          <a:blip r:embed="rId3"/>
          <a:stretch>
            <a:fillRect/>
          </a:stretch>
        </p:blipFill>
        <p:spPr>
          <a:xfrm>
            <a:off x="630936" y="1567988"/>
            <a:ext cx="5458968" cy="3722023"/>
          </a:xfrm>
          <a:prstGeom prst="rect">
            <a:avLst/>
          </a:prstGeom>
        </p:spPr>
      </p:pic>
      <p:sp>
        <p:nvSpPr>
          <p:cNvPr id="20"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AB0CAC-BEC6-1624-B939-2CD3F068EE5D}"/>
              </a:ext>
            </a:extLst>
          </p:cNvPr>
          <p:cNvSpPr>
            <a:spLocks noGrp="1"/>
          </p:cNvSpPr>
          <p:nvPr>
            <p:ph idx="1"/>
          </p:nvPr>
        </p:nvSpPr>
        <p:spPr>
          <a:xfrm>
            <a:off x="6739128" y="2664886"/>
            <a:ext cx="4818888" cy="3550789"/>
          </a:xfrm>
        </p:spPr>
        <p:txBody>
          <a:bodyPr vert="horz" lIns="91440" tIns="45720" rIns="91440" bIns="45720" rtlCol="0" anchor="t">
            <a:normAutofit/>
          </a:bodyPr>
          <a:lstStyle/>
          <a:p>
            <a:r>
              <a:rPr lang="en-GB" sz="2200">
                <a:ea typeface="+mn-lt"/>
                <a:cs typeface="+mn-lt"/>
              </a:rPr>
              <a:t>Universities' Police Science Institute (UPSI) Collaboration ( Prof. Innes)</a:t>
            </a:r>
          </a:p>
          <a:p>
            <a:r>
              <a:rPr lang="en-GB" sz="2200">
                <a:ea typeface="+mn-lt"/>
                <a:cs typeface="+mn-lt"/>
              </a:rPr>
              <a:t>Welsh Government's Community Support Officers (CSOs) Initiative (Welsh Government, 2015)</a:t>
            </a:r>
            <a:endParaRPr lang="en-GB" sz="2200"/>
          </a:p>
        </p:txBody>
      </p:sp>
      <p:sp>
        <p:nvSpPr>
          <p:cNvPr id="5" name="TextBox 4">
            <a:extLst>
              <a:ext uri="{FF2B5EF4-FFF2-40B4-BE49-F238E27FC236}">
                <a16:creationId xmlns:a16="http://schemas.microsoft.com/office/drawing/2014/main" id="{7DC007AD-A3A1-ED81-FBC3-69B1BBCD8365}"/>
              </a:ext>
            </a:extLst>
          </p:cNvPr>
          <p:cNvSpPr txBox="1"/>
          <p:nvPr/>
        </p:nvSpPr>
        <p:spPr>
          <a:xfrm>
            <a:off x="2018804" y="5373584"/>
            <a:ext cx="188025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latin typeface="Times New Roman"/>
                <a:cs typeface="Times New Roman"/>
              </a:rPr>
              <a:t>DACO Case Studies</a:t>
            </a:r>
            <a:r>
              <a:rPr lang="en-GB" sz="1200" dirty="0">
                <a:latin typeface="Times New Roman"/>
                <a:cs typeface="Times New Roman"/>
              </a:rPr>
              <a:t> (2023)</a:t>
            </a:r>
            <a:endParaRPr lang="en-US" dirty="0"/>
          </a:p>
        </p:txBody>
      </p:sp>
    </p:spTree>
    <p:extLst>
      <p:ext uri="{BB962C8B-B14F-4D97-AF65-F5344CB8AC3E}">
        <p14:creationId xmlns:p14="http://schemas.microsoft.com/office/powerpoint/2010/main" val="1872692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0B96-8CEC-EB01-AF7C-28C33F69628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3745B58-8722-DEDF-3677-CAC75F3FC280}"/>
              </a:ext>
            </a:extLst>
          </p:cNvPr>
          <p:cNvSpPr>
            <a:spLocks noGrp="1"/>
          </p:cNvSpPr>
          <p:nvPr>
            <p:ph idx="1"/>
          </p:nvPr>
        </p:nvSpPr>
        <p:spPr>
          <a:xfrm>
            <a:off x="838200" y="1911889"/>
            <a:ext cx="10515600" cy="4351338"/>
          </a:xfrm>
        </p:spPr>
        <p:txBody>
          <a:bodyPr vert="horz" lIns="91440" tIns="45720" rIns="91440" bIns="45720" rtlCol="0" anchor="t">
            <a:normAutofit fontScale="77500" lnSpcReduction="20000"/>
          </a:bodyPr>
          <a:lstStyle/>
          <a:p>
            <a:r>
              <a:rPr lang="en-GB" sz="1200" dirty="0"/>
              <a:t>College of Policing: Improving Public Confidence in the Police. Published 2025. Accessed on 20/03/2025/ Available at:  </a:t>
            </a:r>
            <a:r>
              <a:rPr lang="en-GB" sz="1200" dirty="0">
                <a:hlinkClick r:id="rId2"/>
              </a:rPr>
              <a:t>https://assets.college.police.uk/s3fs-public/2025-01/Improving-public-confidence-in-the-police-guide.pdf?VersionId=XpjDwAk0rd7AjDXNdBY75ImCNWDJJ_7k</a:t>
            </a:r>
            <a:endParaRPr lang="en-GB" sz="1200" dirty="0"/>
          </a:p>
          <a:p>
            <a:r>
              <a:rPr lang="en-GB" sz="1200" dirty="0">
                <a:latin typeface="Times New Roman"/>
                <a:cs typeface="Times New Roman"/>
              </a:rPr>
              <a:t>“Evidence-Based Guide for Improving Public Confidence in the Police Launched by College of Policing 21 Jan. 2025. Available at:</a:t>
            </a:r>
            <a:endParaRPr lang="en-GB" sz="1200">
              <a:cs typeface="Times New Roman"/>
            </a:endParaRPr>
          </a:p>
          <a:p>
            <a:r>
              <a:rPr lang="en-GB" sz="1200" dirty="0">
                <a:latin typeface="Times New Roman"/>
                <a:cs typeface="Times New Roman"/>
              </a:rPr>
              <a:t> collegeofpolicing-newsroom.prgloo.com/news/evidence-based-guide-for-improving-public-confidence-in-the-police-launched-by-college-of-policing.</a:t>
            </a:r>
            <a:endParaRPr lang="en-GB" sz="1200">
              <a:cs typeface="Times New Roman"/>
            </a:endParaRPr>
          </a:p>
          <a:p>
            <a:r>
              <a:rPr lang="en-GB" sz="1200" dirty="0">
                <a:latin typeface="Times New Roman"/>
                <a:cs typeface="Times New Roman"/>
              </a:rPr>
              <a:t>Den Heyer, Garth. “Evidence-Based Policing: A Review of Its Adoption and Use by Police Agencies in the United States of America.” </a:t>
            </a:r>
            <a:r>
              <a:rPr lang="en-GB" sz="1200" i="1" dirty="0">
                <a:latin typeface="Times New Roman"/>
                <a:cs typeface="Times New Roman"/>
              </a:rPr>
              <a:t>International Journal of Law, Crime and Justice</a:t>
            </a:r>
            <a:r>
              <a:rPr lang="en-GB" sz="1200" dirty="0">
                <a:latin typeface="Times New Roman"/>
                <a:cs typeface="Times New Roman"/>
              </a:rPr>
              <a:t>, vol. 69, no. 10, June 2022, p. 100532. Available at:</a:t>
            </a:r>
            <a:endParaRPr lang="en-GB" sz="1200">
              <a:cs typeface="Times New Roman"/>
            </a:endParaRPr>
          </a:p>
          <a:p>
            <a:r>
              <a:rPr lang="en-GB" sz="1200" dirty="0">
                <a:latin typeface="Times New Roman"/>
                <a:cs typeface="Times New Roman"/>
              </a:rPr>
              <a:t> </a:t>
            </a:r>
            <a:r>
              <a:rPr lang="en-GB" sz="1200" dirty="0">
                <a:latin typeface="Times New Roman"/>
                <a:cs typeface="Times New Roman"/>
                <a:hlinkClick r:id="rId3"/>
              </a:rPr>
              <a:t>https://doi.org/10.1016/j.ijlcj.2022.100532</a:t>
            </a:r>
            <a:r>
              <a:rPr lang="en-GB" sz="1200" dirty="0">
                <a:latin typeface="Times New Roman"/>
                <a:cs typeface="Times New Roman"/>
              </a:rPr>
              <a:t>.</a:t>
            </a:r>
            <a:endParaRPr lang="en-GB" sz="1200">
              <a:cs typeface="Times New Roman"/>
            </a:endParaRPr>
          </a:p>
          <a:p>
            <a:r>
              <a:rPr lang="en-GB" sz="1200" dirty="0">
                <a:latin typeface="Times New Roman"/>
                <a:cs typeface="Times New Roman"/>
              </a:rPr>
              <a:t>Selby-Fell, Helen, and Andrew Newton. “Embedding Evidence-Based Policing (EBP): A UK Case Study Exploring Organisational Challenges.” </a:t>
            </a:r>
            <a:r>
              <a:rPr lang="en-GB" sz="1200" i="1" dirty="0">
                <a:latin typeface="Times New Roman"/>
                <a:cs typeface="Times New Roman"/>
              </a:rPr>
              <a:t>The Police Journal: Theory, Practice and Principles</a:t>
            </a:r>
            <a:r>
              <a:rPr lang="en-GB" sz="1200" dirty="0">
                <a:latin typeface="Times New Roman"/>
                <a:cs typeface="Times New Roman"/>
              </a:rPr>
              <a:t>, vol. 97, no. 1, 31 Oct. 2022, p. 0032258X2211284, journals.sagepub.com/</a:t>
            </a:r>
            <a:r>
              <a:rPr lang="en-GB" sz="1200" err="1">
                <a:latin typeface="Times New Roman"/>
                <a:cs typeface="Times New Roman"/>
              </a:rPr>
              <a:t>doi</a:t>
            </a:r>
            <a:r>
              <a:rPr lang="en-GB" sz="1200" dirty="0">
                <a:latin typeface="Times New Roman"/>
                <a:cs typeface="Times New Roman"/>
              </a:rPr>
              <a:t>/full/10.1177/0032258X221128404. Available at: </a:t>
            </a:r>
            <a:endParaRPr lang="en-GB"/>
          </a:p>
          <a:p>
            <a:r>
              <a:rPr lang="en-GB" sz="1200" dirty="0">
                <a:latin typeface="Times New Roman"/>
                <a:cs typeface="Times New Roman"/>
              </a:rPr>
              <a:t> </a:t>
            </a:r>
            <a:r>
              <a:rPr lang="en-GB" sz="1200" dirty="0">
                <a:latin typeface="Times New Roman"/>
                <a:cs typeface="Times New Roman"/>
                <a:hlinkClick r:id="rId4"/>
              </a:rPr>
              <a:t>https://doi.org/10.1177/0032258x221128404</a:t>
            </a:r>
            <a:r>
              <a:rPr lang="en-GB" sz="1200" dirty="0">
                <a:latin typeface="Times New Roman"/>
                <a:cs typeface="Times New Roman"/>
              </a:rPr>
              <a:t>. Accessed 24 Mar. 2025.</a:t>
            </a:r>
            <a:endParaRPr lang="en-GB"/>
          </a:p>
          <a:p>
            <a:r>
              <a:rPr lang="en-GB" sz="1200" dirty="0">
                <a:latin typeface="Times New Roman"/>
                <a:cs typeface="Times New Roman"/>
              </a:rPr>
              <a:t>Professor Martin Innes (no date) </a:t>
            </a:r>
            <a:r>
              <a:rPr lang="en-GB" sz="1200" i="1" dirty="0">
                <a:latin typeface="Times New Roman"/>
                <a:cs typeface="Times New Roman"/>
              </a:rPr>
              <a:t>Improving community policing</a:t>
            </a:r>
            <a:r>
              <a:rPr lang="en-GB" sz="1200" dirty="0">
                <a:latin typeface="Times New Roman"/>
                <a:cs typeface="Times New Roman"/>
              </a:rPr>
              <a:t>, </a:t>
            </a:r>
            <a:r>
              <a:rPr lang="en-GB" sz="1200" i="1" dirty="0">
                <a:latin typeface="Times New Roman"/>
                <a:cs typeface="Times New Roman"/>
              </a:rPr>
              <a:t>Cardiff University</a:t>
            </a:r>
            <a:r>
              <a:rPr lang="en-GB" sz="1200" dirty="0">
                <a:latin typeface="Times New Roman"/>
                <a:cs typeface="Times New Roman"/>
              </a:rPr>
              <a:t>. Available at:</a:t>
            </a:r>
          </a:p>
          <a:p>
            <a:r>
              <a:rPr lang="en-GB" sz="1200" dirty="0">
                <a:latin typeface="Times New Roman"/>
                <a:cs typeface="Times New Roman"/>
              </a:rPr>
              <a:t> </a:t>
            </a:r>
            <a:r>
              <a:rPr lang="en-GB" sz="1200" dirty="0">
                <a:latin typeface="Times New Roman"/>
                <a:cs typeface="Times New Roman"/>
                <a:hlinkClick r:id="rId5"/>
              </a:rPr>
              <a:t>https://www.cardiff.ac.uk/research/impact-and-innovation/research-impact/past-case-studies/improving-community-policing</a:t>
            </a:r>
            <a:r>
              <a:rPr lang="en-GB" sz="1200" dirty="0">
                <a:latin typeface="Times New Roman"/>
                <a:cs typeface="Times New Roman"/>
              </a:rPr>
              <a:t> (Accessed: 31 March 2025).</a:t>
            </a:r>
            <a:endParaRPr lang="en-GB"/>
          </a:p>
          <a:p>
            <a:r>
              <a:rPr lang="en-GB" sz="1300" i="1" dirty="0">
                <a:latin typeface="Times New Roman"/>
                <a:cs typeface="Times New Roman"/>
              </a:rPr>
              <a:t>The work of Welsh Government funded Community Support Officers Executive Summary </a:t>
            </a:r>
            <a:r>
              <a:rPr lang="en-GB" sz="1300" i="1" dirty="0" err="1">
                <a:latin typeface="Times New Roman"/>
                <a:cs typeface="Times New Roman"/>
              </a:rPr>
              <a:t>Ymchwil</a:t>
            </a:r>
            <a:r>
              <a:rPr lang="en-GB" sz="1300" i="1" dirty="0">
                <a:latin typeface="Times New Roman"/>
                <a:cs typeface="Times New Roman"/>
              </a:rPr>
              <a:t> </a:t>
            </a:r>
            <a:r>
              <a:rPr lang="en-GB" sz="1300" i="1" dirty="0" err="1">
                <a:latin typeface="Times New Roman"/>
                <a:cs typeface="Times New Roman"/>
              </a:rPr>
              <a:t>gymdeithasol</a:t>
            </a:r>
            <a:r>
              <a:rPr lang="en-GB" sz="1300" i="1" dirty="0">
                <a:latin typeface="Times New Roman"/>
                <a:cs typeface="Times New Roman"/>
              </a:rPr>
              <a:t> Social research</a:t>
            </a:r>
            <a:r>
              <a:rPr lang="en-GB" sz="1300" dirty="0">
                <a:latin typeface="Times New Roman"/>
                <a:cs typeface="Times New Roman"/>
              </a:rPr>
              <a:t> (2015). Available at:</a:t>
            </a:r>
            <a:endParaRPr lang="en-GB" sz="1200" dirty="0">
              <a:latin typeface="Times New Roman"/>
              <a:cs typeface="Times New Roman"/>
            </a:endParaRPr>
          </a:p>
          <a:p>
            <a:r>
              <a:rPr lang="en-GB" sz="1300" dirty="0">
                <a:latin typeface="Times New Roman"/>
                <a:cs typeface="Times New Roman"/>
              </a:rPr>
              <a:t> </a:t>
            </a:r>
            <a:r>
              <a:rPr lang="en-GB" sz="1300" dirty="0">
                <a:latin typeface="Times New Roman"/>
                <a:cs typeface="Times New Roman"/>
                <a:hlinkClick r:id="rId6"/>
              </a:rPr>
              <a:t>https://www.gov.wales/sites/default/files/statistics-and-research/2018-12/150226-wg-funded-community-support-officers-summary-en.pdf</a:t>
            </a:r>
            <a:r>
              <a:rPr lang="en-GB" sz="1300" dirty="0">
                <a:latin typeface="Times New Roman"/>
                <a:cs typeface="Times New Roman"/>
              </a:rPr>
              <a:t>? (Accessed: 31 March 2025).</a:t>
            </a:r>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r>
              <a:rPr lang="en-GB" sz="1200" dirty="0">
                <a:latin typeface="Times New Roman"/>
                <a:cs typeface="Times New Roman"/>
              </a:rPr>
              <a:t>Pictures:</a:t>
            </a:r>
            <a:endParaRPr lang="en-GB"/>
          </a:p>
          <a:p>
            <a:r>
              <a:rPr lang="en-GB" sz="1200" dirty="0">
                <a:latin typeface="Times New Roman"/>
                <a:cs typeface="Times New Roman"/>
              </a:rPr>
              <a:t> North Wales Police, Available at: </a:t>
            </a:r>
            <a:r>
              <a:rPr lang="en-GB" sz="1200" dirty="0">
                <a:hlinkClick r:id="rId7"/>
              </a:rPr>
              <a:t>Citizens in Policing | North Wales Police</a:t>
            </a:r>
            <a:r>
              <a:rPr lang="en-GB" sz="1200" dirty="0">
                <a:latin typeface="Times New Roman"/>
                <a:cs typeface="Times New Roman"/>
              </a:rPr>
              <a:t> Accessed on 27th March 2025</a:t>
            </a:r>
            <a:endParaRPr lang="en-GB"/>
          </a:p>
          <a:p>
            <a:r>
              <a:rPr lang="en-GB" sz="1200" err="1">
                <a:latin typeface="Times New Roman"/>
                <a:cs typeface="Times New Roman"/>
              </a:rPr>
              <a:t>Rescu</a:t>
            </a:r>
            <a:r>
              <a:rPr lang="en-GB" sz="1200">
                <a:latin typeface="Times New Roman"/>
                <a:cs typeface="Times New Roman"/>
              </a:rPr>
              <a:t>. “What Is Community Policing? Learn the 3 Key Components.” </a:t>
            </a:r>
            <a:r>
              <a:rPr lang="en-GB" sz="1200" i="1" err="1">
                <a:latin typeface="Times New Roman"/>
                <a:cs typeface="Times New Roman"/>
              </a:rPr>
              <a:t>Rescu</a:t>
            </a:r>
            <a:r>
              <a:rPr lang="en-GB" sz="1200" i="1">
                <a:latin typeface="Times New Roman"/>
                <a:cs typeface="Times New Roman"/>
              </a:rPr>
              <a:t> Saves Lives</a:t>
            </a:r>
            <a:r>
              <a:rPr lang="en-GB" sz="1200">
                <a:latin typeface="Times New Roman"/>
                <a:cs typeface="Times New Roman"/>
              </a:rPr>
              <a:t>, 24 Jan. 2022. Available at: </a:t>
            </a:r>
            <a:r>
              <a:rPr lang="en-GB" sz="1200" dirty="0">
                <a:latin typeface="Times New Roman"/>
                <a:cs typeface="Times New Roman"/>
                <a:hlinkClick r:id="rId8"/>
              </a:rPr>
              <a:t>www.rescusaveslives.com/blog/what-is-community-policing-learn-the-3-key-components/</a:t>
            </a:r>
            <a:r>
              <a:rPr lang="en-GB" sz="1200">
                <a:latin typeface="Times New Roman"/>
                <a:cs typeface="Times New Roman"/>
              </a:rPr>
              <a:t>.</a:t>
            </a:r>
          </a:p>
          <a:p>
            <a:r>
              <a:rPr lang="en-GB" sz="1500" i="1">
                <a:latin typeface="Times New Roman"/>
                <a:cs typeface="Times New Roman"/>
              </a:rPr>
              <a:t>DACO Case Studies</a:t>
            </a:r>
            <a:r>
              <a:rPr lang="en-GB" sz="1500">
                <a:latin typeface="Times New Roman"/>
                <a:cs typeface="Times New Roman"/>
              </a:rPr>
              <a:t> (2023) </a:t>
            </a:r>
            <a:r>
              <a:rPr lang="en-GB" sz="1500" i="1">
                <a:latin typeface="Times New Roman"/>
                <a:cs typeface="Times New Roman"/>
              </a:rPr>
              <a:t>DACO Corp</a:t>
            </a:r>
            <a:r>
              <a:rPr lang="en-GB" sz="1500">
                <a:latin typeface="Times New Roman"/>
                <a:cs typeface="Times New Roman"/>
              </a:rPr>
              <a:t>. Available at: </a:t>
            </a:r>
            <a:r>
              <a:rPr lang="en-GB" sz="1500" dirty="0">
                <a:latin typeface="Times New Roman"/>
                <a:cs typeface="Times New Roman"/>
                <a:hlinkClick r:id="rId9"/>
              </a:rPr>
              <a:t>https://www.dacocorp.com/solutions-center/case-studies/</a:t>
            </a:r>
            <a:r>
              <a:rPr lang="en-GB" sz="1500">
                <a:latin typeface="Times New Roman"/>
                <a:cs typeface="Times New Roman"/>
              </a:rPr>
              <a:t> (Accessed: 31 March 2025).</a:t>
            </a:r>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856473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5E883-D16C-C250-A108-C4DB774FAB75}"/>
              </a:ext>
            </a:extLst>
          </p:cNvPr>
          <p:cNvSpPr>
            <a:spLocks noGrp="1"/>
          </p:cNvSpPr>
          <p:nvPr>
            <p:ph type="title"/>
          </p:nvPr>
        </p:nvSpPr>
        <p:spPr/>
        <p:txBody>
          <a:bodyPr/>
          <a:lstStyle/>
          <a:p>
            <a:r>
              <a:rPr lang="en-GB" dirty="0"/>
              <a:t>Timeline </a:t>
            </a:r>
          </a:p>
        </p:txBody>
      </p:sp>
      <p:sp>
        <p:nvSpPr>
          <p:cNvPr id="3" name="Content Placeholder 2">
            <a:extLst>
              <a:ext uri="{FF2B5EF4-FFF2-40B4-BE49-F238E27FC236}">
                <a16:creationId xmlns:a16="http://schemas.microsoft.com/office/drawing/2014/main" id="{5CBABAFE-FC32-936E-2CDD-E33D94BB4DCE}"/>
              </a:ext>
            </a:extLst>
          </p:cNvPr>
          <p:cNvSpPr>
            <a:spLocks noGrp="1"/>
          </p:cNvSpPr>
          <p:nvPr>
            <p:ph idx="1"/>
          </p:nvPr>
        </p:nvSpPr>
        <p:spPr>
          <a:xfrm>
            <a:off x="838200" y="1825625"/>
            <a:ext cx="10515600" cy="4668013"/>
          </a:xfrm>
        </p:spPr>
        <p:txBody>
          <a:bodyPr vert="horz" lIns="91440" tIns="45720" rIns="91440" bIns="45720" rtlCol="0" anchor="t">
            <a:normAutofit fontScale="85000" lnSpcReduction="20000"/>
          </a:bodyPr>
          <a:lstStyle/>
          <a:p>
            <a:r>
              <a:rPr lang="en-GB" dirty="0"/>
              <a:t>24/02/2025 - We began planning as a group and set out our own tasks to complete. I started by planning what I wanted to research </a:t>
            </a:r>
            <a:r>
              <a:rPr lang="en-GB"/>
              <a:t>(Neighbourhood Policing)</a:t>
            </a:r>
            <a:endParaRPr lang="en-GB" dirty="0"/>
          </a:p>
          <a:p>
            <a:r>
              <a:rPr lang="en-GB" dirty="0"/>
              <a:t>03/03/2025 - I looked through credible sources and materials to </a:t>
            </a:r>
            <a:r>
              <a:rPr lang="en-GB"/>
              <a:t>find the best information for my powerpoint</a:t>
            </a:r>
          </a:p>
          <a:p>
            <a:r>
              <a:rPr lang="en-GB"/>
              <a:t>10/03/2025 - We discussed the best structure to follow for the presentation</a:t>
            </a:r>
          </a:p>
          <a:p>
            <a:r>
              <a:rPr lang="en-GB"/>
              <a:t>17/03/2025 - I used additional sources such as the library and journals to further my reading to get the best knowledge for the presentation</a:t>
            </a:r>
            <a:endParaRPr lang="en-GB" dirty="0"/>
          </a:p>
          <a:p>
            <a:r>
              <a:rPr lang="en-GB"/>
              <a:t>24/03/2-25 – I personally feel 10 refrences for 5 minutes of work was difficult to overcome and you can have a minimium of 10 refrences for a 10 minute</a:t>
            </a:r>
            <a:r>
              <a:rPr lang="en-GB" dirty="0"/>
              <a:t> </a:t>
            </a:r>
            <a:r>
              <a:rPr lang="en-GB"/>
              <a:t>presentation so it was difficult fitting in all that information. I found it hard to work with a certain individual in our group as they weren't cooperating with the rest of the group and came to us the night before the assignment to clarify everything. Hence the reason way it overlapped with what a lot of us was saying</a:t>
            </a:r>
            <a:endParaRPr lang="en-GB" dirty="0"/>
          </a:p>
        </p:txBody>
      </p:sp>
    </p:spTree>
    <p:extLst>
      <p:ext uri="{BB962C8B-B14F-4D97-AF65-F5344CB8AC3E}">
        <p14:creationId xmlns:p14="http://schemas.microsoft.com/office/powerpoint/2010/main" val="178758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3</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Discuss how community engagement strategies can be used to improve trust and legitimacy when policing the public.</vt:lpstr>
      <vt:lpstr>The effectiveness of current strategies in improving public confidence and trust </vt:lpstr>
      <vt:lpstr>The Challenges of implementing Evidence Based Policing (EBP) within community policing </vt:lpstr>
      <vt:lpstr>Cases Studies</vt:lpstr>
      <vt:lpstr>Reference List:</vt:lpstr>
      <vt:lpstr>Timeline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248</cp:revision>
  <dcterms:created xsi:type="dcterms:W3CDTF">2025-03-20T18:40:54Z</dcterms:created>
  <dcterms:modified xsi:type="dcterms:W3CDTF">2025-04-01T14:55:31Z</dcterms:modified>
</cp:coreProperties>
</file>