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0" r:id="rId10"/>
    <p:sldId id="269" r:id="rId11"/>
    <p:sldId id="264" r:id="rId12"/>
    <p:sldId id="265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3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685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097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838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994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433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157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786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811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340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82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6571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39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607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050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2536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0928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039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4C04C15-595B-4238-A13E-AA1A7D5B09E7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481ECD87-BB7A-45B6-ADAC-BDDFBF4C9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3846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823" y="811370"/>
            <a:ext cx="8676222" cy="3200400"/>
          </a:xfrm>
        </p:spPr>
        <p:txBody>
          <a:bodyPr>
            <a:normAutofit/>
          </a:bodyPr>
          <a:lstStyle/>
          <a:p>
            <a:r>
              <a:rPr lang="en-GB" sz="6600" b="1" dirty="0"/>
              <a:t>Presentation Skills</a:t>
            </a:r>
          </a:p>
        </p:txBody>
      </p:sp>
      <p:pic>
        <p:nvPicPr>
          <p:cNvPr id="6" name="7A66891E-B2DD-4CE0-BA7F-D9AFA902B4F7">
            <a:extLst>
              <a:ext uri="{FF2B5EF4-FFF2-40B4-BE49-F238E27FC236}">
                <a16:creationId xmlns:a16="http://schemas.microsoft.com/office/drawing/2014/main" id="{EA67F0F0-C188-4B3D-81E9-A94145F951B4}"/>
              </a:ext>
            </a:extLst>
          </p:cNvPr>
          <p:cNvPicPr/>
          <p:nvPr/>
        </p:nvPicPr>
        <p:blipFill>
          <a:blip r:embed="rId2">
            <a:alphaModFix amt="4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4030" y="2411570"/>
            <a:ext cx="3717970" cy="433374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39142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978039"/>
          </a:xfrm>
        </p:spPr>
        <p:txBody>
          <a:bodyPr>
            <a:normAutofit fontScale="90000"/>
          </a:bodyPr>
          <a:lstStyle/>
          <a:p>
            <a:r>
              <a:rPr lang="en-GB" sz="6600" b="1" i="1" dirty="0"/>
              <a:t>aims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752ACD-AE0F-4E6E-B5B2-B4C4B89A2061}"/>
              </a:ext>
            </a:extLst>
          </p:cNvPr>
          <p:cNvSpPr txBox="1"/>
          <p:nvPr/>
        </p:nvSpPr>
        <p:spPr>
          <a:xfrm>
            <a:off x="1057276" y="1787664"/>
            <a:ext cx="7529512" cy="4776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IS A PRESENTATION?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purpose do they serve?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Their Purpose within academia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Use in the outside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23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0113" y="609601"/>
            <a:ext cx="10644187" cy="978039"/>
          </a:xfrm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66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IS A PRESENTATION?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752ACD-AE0F-4E6E-B5B2-B4C4B89A2061}"/>
              </a:ext>
            </a:extLst>
          </p:cNvPr>
          <p:cNvSpPr txBox="1"/>
          <p:nvPr/>
        </p:nvSpPr>
        <p:spPr>
          <a:xfrm>
            <a:off x="1057276" y="1944827"/>
            <a:ext cx="7529512" cy="6397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a form of public speaking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Theatre Based</a:t>
            </a: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6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(McNamara, 2017) (JAIN, 2008)</a:t>
            </a: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endParaRPr lang="en-GB" sz="2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pic>
        <p:nvPicPr>
          <p:cNvPr id="2050" name="Picture 2" descr="Pointing Finger PNG Image">
            <a:extLst>
              <a:ext uri="{FF2B5EF4-FFF2-40B4-BE49-F238E27FC236}">
                <a16:creationId xmlns:a16="http://schemas.microsoft.com/office/drawing/2014/main" id="{FACF8FD1-0666-4589-B147-6C5DE7D955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4556" y="353344"/>
            <a:ext cx="8115300" cy="541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90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0113" y="609601"/>
            <a:ext cx="10644187" cy="978039"/>
          </a:xfrm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66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IS A PRESENTATION?</a:t>
            </a:r>
          </a:p>
        </p:txBody>
      </p:sp>
      <p:pic>
        <p:nvPicPr>
          <p:cNvPr id="3" name="RPReplay_Final1637885150">
            <a:hlinkClick r:id="" action="ppaction://media"/>
            <a:extLst>
              <a:ext uri="{FF2B5EF4-FFF2-40B4-BE49-F238E27FC236}">
                <a16:creationId xmlns:a16="http://schemas.microsoft.com/office/drawing/2014/main" id="{68FBAF38-AD70-4DF4-A54A-C27956F52E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8712" y="1785047"/>
            <a:ext cx="10269538" cy="4749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45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0013" y="6096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purpose do they serve?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C6DE14-4AE3-49FE-BDC7-726405867E22}"/>
              </a:ext>
            </a:extLst>
          </p:cNvPr>
          <p:cNvSpPr txBox="1"/>
          <p:nvPr/>
        </p:nvSpPr>
        <p:spPr>
          <a:xfrm>
            <a:off x="1057276" y="1944827"/>
            <a:ext cx="10787062" cy="4985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CONVEY A MESSAGE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Provide a REASON FOR SOMETHING (persuade)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Prove that the presenter/speaker is capable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‘Sell’</a:t>
            </a:r>
          </a:p>
          <a:p>
            <a:pPr algn="r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2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(Stewart &amp; </a:t>
            </a:r>
            <a:r>
              <a:rPr lang="en-GB" sz="2400" cap="all" dirty="0" err="1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fulop</a:t>
            </a:r>
            <a:r>
              <a:rPr lang="en-GB" sz="2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, 2019)</a:t>
            </a: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55945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0013" y="6096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Their Purpose within academia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C6DE14-4AE3-49FE-BDC7-726405867E22}"/>
              </a:ext>
            </a:extLst>
          </p:cNvPr>
          <p:cNvSpPr txBox="1"/>
          <p:nvPr/>
        </p:nvSpPr>
        <p:spPr>
          <a:xfrm>
            <a:off x="1057276" y="1944827"/>
            <a:ext cx="10787062" cy="401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do you think?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solidFill>
                  <a:srgbClr val="00B0F0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Introduction / Overview / Hook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Topic / Research Question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Background/Literature Review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Discussion of Data/Results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Analysis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cap="all" dirty="0">
                <a:ln w="3175" cmpd="sng">
                  <a:noFill/>
                </a:ln>
                <a:solidFill>
                  <a:srgbClr val="00B0F0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Conclusion</a:t>
            </a:r>
          </a:p>
          <a:p>
            <a:pPr algn="r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(GOLASH-BOZA 2018)</a:t>
            </a:r>
          </a:p>
        </p:txBody>
      </p:sp>
    </p:spTree>
    <p:extLst>
      <p:ext uri="{BB962C8B-B14F-4D97-AF65-F5344CB8AC3E}">
        <p14:creationId xmlns:p14="http://schemas.microsoft.com/office/powerpoint/2010/main" val="53857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0013" y="6096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Use in the outside world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C6DE14-4AE3-49FE-BDC7-726405867E22}"/>
              </a:ext>
            </a:extLst>
          </p:cNvPr>
          <p:cNvSpPr txBox="1"/>
          <p:nvPr/>
        </p:nvSpPr>
        <p:spPr>
          <a:xfrm>
            <a:off x="1057276" y="1944827"/>
            <a:ext cx="10787062" cy="1208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What do you think?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</p:txBody>
      </p:sp>
      <p:pic>
        <p:nvPicPr>
          <p:cNvPr id="3078" name="Picture 6" descr="Blank Street signs (w/ 3 Clipping Paths) &quot;Two blank street signs.3 CLIPPING PATHS are included. 1-around it, 2-inside. (The background could be easily substituted with your own)&quot; blank road signs stock pictures, royalty-free photos &amp; images">
            <a:extLst>
              <a:ext uri="{FF2B5EF4-FFF2-40B4-BE49-F238E27FC236}">
                <a16:creationId xmlns:a16="http://schemas.microsoft.com/office/drawing/2014/main" id="{3146DA9B-434C-4522-BC49-C49CCE145C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9392" y="2785111"/>
            <a:ext cx="5829300" cy="387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1FD7B5-FD27-44FF-8A73-C34244897466}"/>
              </a:ext>
            </a:extLst>
          </p:cNvPr>
          <p:cNvSpPr txBox="1"/>
          <p:nvPr/>
        </p:nvSpPr>
        <p:spPr>
          <a:xfrm rot="361459">
            <a:off x="3880448" y="3757028"/>
            <a:ext cx="3234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ABSOLUTELY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0CBE5-D38D-4130-9130-60D8521377B8}"/>
              </a:ext>
            </a:extLst>
          </p:cNvPr>
          <p:cNvSpPr txBox="1"/>
          <p:nvPr/>
        </p:nvSpPr>
        <p:spPr>
          <a:xfrm>
            <a:off x="4678680" y="49758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A10B9F-6D69-4DD7-A24A-6797B1401625}"/>
              </a:ext>
            </a:extLst>
          </p:cNvPr>
          <p:cNvSpPr txBox="1"/>
          <p:nvPr/>
        </p:nvSpPr>
        <p:spPr>
          <a:xfrm rot="21247543">
            <a:off x="3879490" y="4842398"/>
            <a:ext cx="3416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EVERYWHERE</a:t>
            </a:r>
          </a:p>
        </p:txBody>
      </p:sp>
    </p:spTree>
    <p:extLst>
      <p:ext uri="{BB962C8B-B14F-4D97-AF65-F5344CB8AC3E}">
        <p14:creationId xmlns:p14="http://schemas.microsoft.com/office/powerpoint/2010/main" val="167034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0013" y="6096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Use in the outside world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C6DE14-4AE3-49FE-BDC7-726405867E22}"/>
              </a:ext>
            </a:extLst>
          </p:cNvPr>
          <p:cNvSpPr txBox="1"/>
          <p:nvPr/>
        </p:nvSpPr>
        <p:spPr>
          <a:xfrm>
            <a:off x="1069976" y="2363927"/>
            <a:ext cx="10787062" cy="3726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Interview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Explanation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conversation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0CBE5-D38D-4130-9130-60D8521377B8}"/>
              </a:ext>
            </a:extLst>
          </p:cNvPr>
          <p:cNvSpPr txBox="1"/>
          <p:nvPr/>
        </p:nvSpPr>
        <p:spPr>
          <a:xfrm>
            <a:off x="4678680" y="49758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842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2A58E-3190-4453-BA82-165EB7CF7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110143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Evaluation…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9E7B3A-7D65-4CC8-B87F-A5A51A18C8A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Build Morale</a:t>
            </a:r>
          </a:p>
          <a:p>
            <a:r>
              <a:rPr lang="en-GB" dirty="0"/>
              <a:t>Increase Retention</a:t>
            </a:r>
          </a:p>
          <a:p>
            <a:r>
              <a:rPr lang="en-GB" dirty="0"/>
              <a:t>Professionalism</a:t>
            </a:r>
          </a:p>
          <a:p>
            <a:r>
              <a:rPr lang="en-GB" dirty="0"/>
              <a:t>Team Impact</a:t>
            </a:r>
          </a:p>
          <a:p>
            <a:r>
              <a:rPr lang="en-GB" dirty="0"/>
              <a:t>Ability to Sell</a:t>
            </a:r>
          </a:p>
          <a:p>
            <a:r>
              <a:rPr lang="en-GB" dirty="0"/>
              <a:t>Get points across in many ways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D159DE-22FB-432F-BFB2-A50B44BD296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Message only heard once</a:t>
            </a:r>
          </a:p>
          <a:p>
            <a:r>
              <a:rPr lang="en-GB" dirty="0"/>
              <a:t>Not everyone can attend</a:t>
            </a:r>
          </a:p>
          <a:p>
            <a:r>
              <a:rPr lang="en-GB" dirty="0"/>
              <a:t>Unable to use background information</a:t>
            </a:r>
          </a:p>
          <a:p>
            <a:r>
              <a:rPr lang="en-GB" dirty="0"/>
              <a:t>Relies on the understanding of the speaker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75E8E3-C518-433B-9A4D-1173CA7E9A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698" y="658536"/>
            <a:ext cx="2123114" cy="2123114"/>
          </a:xfrm>
          <a:prstGeom prst="rect">
            <a:avLst/>
          </a:prstGeom>
        </p:spPr>
      </p:pic>
      <p:pic>
        <p:nvPicPr>
          <p:cNvPr id="2050" name="Picture 2" descr="wrong sign png download - 819*620 - Free Transparent X Mark png ... - Free  PNG Archive in 2021 | Red cross symbol, Red cross logo, Free clip art">
            <a:extLst>
              <a:ext uri="{FF2B5EF4-FFF2-40B4-BE49-F238E27FC236}">
                <a16:creationId xmlns:a16="http://schemas.microsoft.com/office/drawing/2014/main" id="{45E3A090-4606-49F1-8B42-26BD6FA816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0454" y="609600"/>
            <a:ext cx="2123115" cy="2123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98020A0-B86D-4100-B5BC-DFAB09FD0171}"/>
              </a:ext>
            </a:extLst>
          </p:cNvPr>
          <p:cNvSpPr txBox="1"/>
          <p:nvPr/>
        </p:nvSpPr>
        <p:spPr>
          <a:xfrm>
            <a:off x="5561901" y="6061466"/>
            <a:ext cx="6132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(Mercer, 2019) (Pride, 2020) (Phillips, 2021) Montgomery and Jackson, 2018) (</a:t>
            </a:r>
            <a:r>
              <a:rPr lang="en-GB" dirty="0" err="1"/>
              <a:t>Ellias</a:t>
            </a:r>
            <a:r>
              <a:rPr lang="en-GB" dirty="0"/>
              <a:t> et al, 2020)</a:t>
            </a:r>
          </a:p>
        </p:txBody>
      </p:sp>
    </p:spTree>
    <p:extLst>
      <p:ext uri="{BB962C8B-B14F-4D97-AF65-F5344CB8AC3E}">
        <p14:creationId xmlns:p14="http://schemas.microsoft.com/office/powerpoint/2010/main" val="382081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779CB-9BBA-478D-AB18-B955459F2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084976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Impact on my life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0188A1E-70A8-48CD-8622-4CB1C5808AE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98182">
            <a:off x="1141413" y="2355715"/>
            <a:ext cx="2345590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FA0238B-3637-49D7-9DB9-D6831C821C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7241">
            <a:off x="6439721" y="1994170"/>
            <a:ext cx="3429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6215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0013" y="6096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C6DE14-4AE3-49FE-BDC7-726405867E22}"/>
              </a:ext>
            </a:extLst>
          </p:cNvPr>
          <p:cNvSpPr txBox="1"/>
          <p:nvPr/>
        </p:nvSpPr>
        <p:spPr>
          <a:xfrm>
            <a:off x="1069976" y="2038357"/>
            <a:ext cx="10787062" cy="62443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PRESENTATION = ‘PUBLIC SPEAKING’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they ARE USED IN ORDER TO CONVEY A MESSAGE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CAN BE IN ACADEMIA – AS A WAY TO ASSESS</a:t>
            </a: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USED IN MANY WAYS IN ‘THE REAL WORLD’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 marL="457200" indent="-457200"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32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0CBE5-D38D-4130-9130-60D8521377B8}"/>
              </a:ext>
            </a:extLst>
          </p:cNvPr>
          <p:cNvSpPr txBox="1"/>
          <p:nvPr/>
        </p:nvSpPr>
        <p:spPr>
          <a:xfrm>
            <a:off x="4678680" y="49758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752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654301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Questions?…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0CBE5-D38D-4130-9130-60D8521377B8}"/>
              </a:ext>
            </a:extLst>
          </p:cNvPr>
          <p:cNvSpPr txBox="1"/>
          <p:nvPr/>
        </p:nvSpPr>
        <p:spPr>
          <a:xfrm>
            <a:off x="4678680" y="49758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7191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7BA9-E70D-4A51-AD02-20FB141AB9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0007" y="534769"/>
            <a:ext cx="12292014" cy="978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5400" b="1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D0CBE5-D38D-4130-9130-60D8521377B8}"/>
              </a:ext>
            </a:extLst>
          </p:cNvPr>
          <p:cNvSpPr txBox="1"/>
          <p:nvPr/>
        </p:nvSpPr>
        <p:spPr>
          <a:xfrm>
            <a:off x="4678680" y="49758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0053BA-92D2-4161-B3B1-99D218A6A520}"/>
              </a:ext>
            </a:extLst>
          </p:cNvPr>
          <p:cNvSpPr txBox="1"/>
          <p:nvPr/>
        </p:nvSpPr>
        <p:spPr>
          <a:xfrm>
            <a:off x="881291" y="1512808"/>
            <a:ext cx="10787062" cy="5096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 err="1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Golash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-Boza, T. M. (2018). 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Race and Racisms: A Critical Approach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 NEW YORK: Oxford University Press.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Jain, V. K. (2008). 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Business Communication. </a:t>
            </a:r>
            <a:r>
              <a:rPr lang="en-GB" sz="1400" cap="all" dirty="0" err="1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delhi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: S. Chand Limited.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b="1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McNamara, B. M. (2017) 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Lifelong Learning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 Maidenhead: </a:t>
            </a:r>
            <a:r>
              <a:rPr lang="en-GB" sz="1400" cap="all" dirty="0" err="1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Riverstory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Mercer, J. (2004) 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‘Making the news’, Journal of International Media History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, 10(3), pp. 187-199.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Phelps, P. J. (2016) 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Healthy Learning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 Edinburgh: Castle Books.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Pride, L. (2020). 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Public Speaking for Success: 10 Principles of Public Speaking to Get Success in Life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 LONDON: Independently Published.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Stewart, J. P., </a:t>
            </a:r>
            <a:r>
              <a:rPr lang="en-GB" sz="1400" cap="all" dirty="0" err="1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Fulop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, D. (2019).</a:t>
            </a:r>
            <a:r>
              <a:rPr lang="en-GB" sz="1400" i="1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 Mastering the Art of Oral Presentations: Winning Orals, Speeches, and Stand-Up Presentations</a:t>
            </a:r>
            <a:r>
              <a:rPr lang="en-GB" sz="14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ea"/>
                <a:cs typeface="+mj-cs"/>
              </a:rPr>
              <a:t>. LONDON: Wiley.</a:t>
            </a:r>
          </a:p>
          <a:p>
            <a:pPr>
              <a:lnSpc>
                <a:spcPct val="107000"/>
              </a:lnSpc>
              <a:spcBef>
                <a:spcPct val="0"/>
              </a:spcBef>
              <a:spcAft>
                <a:spcPts val="800"/>
              </a:spcAft>
            </a:pPr>
            <a:endParaRPr lang="en-GB" sz="1400" cap="all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009076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130</TotalTime>
  <Words>409</Words>
  <Application>Microsoft Office PowerPoint</Application>
  <PresentationFormat>Widescreen</PresentationFormat>
  <Paragraphs>86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</vt:lpstr>
      <vt:lpstr>Mesh</vt:lpstr>
      <vt:lpstr>Presentation Skills</vt:lpstr>
      <vt:lpstr>aims</vt:lpstr>
      <vt:lpstr>WHAT IS A PRESENTATION?</vt:lpstr>
      <vt:lpstr>WHAT IS A PRESENTATION?</vt:lpstr>
      <vt:lpstr>What purpose do they serve?</vt:lpstr>
      <vt:lpstr>Their Purpose within academia</vt:lpstr>
      <vt:lpstr>Use in the outside world</vt:lpstr>
      <vt:lpstr>Use in the outside world</vt:lpstr>
      <vt:lpstr>Evaluation…</vt:lpstr>
      <vt:lpstr>Impact on my life</vt:lpstr>
      <vt:lpstr>CONCLUSION</vt:lpstr>
      <vt:lpstr>Questions?…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Skills</dc:title>
  <dc:creator>Robyn Douglas Griffiths</dc:creator>
  <cp:lastModifiedBy>Donna Morgan</cp:lastModifiedBy>
  <cp:revision>8</cp:revision>
  <dcterms:created xsi:type="dcterms:W3CDTF">2021-11-25T23:44:39Z</dcterms:created>
  <dcterms:modified xsi:type="dcterms:W3CDTF">2021-11-29T09:52:39Z</dcterms:modified>
</cp:coreProperties>
</file>