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647C8C39-AA3D-8F8F-9109-C6CEE43717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4B9A48A8-B139-9834-3885-8DC8AF22B7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1A66D61C-67FB-350F-3F08-66B322CDE0D3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A2F888F7-E5C0-B159-B3CF-B362DAE4EE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0F3496F1-BF00-845A-E9E2-038F2349DE4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3075D584-D93A-FD94-C3F5-B50957F8E406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AC340A-F696-62C9-8152-0D94C88B946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54951" y="1447796"/>
            <a:ext cx="8825660" cy="3329577"/>
          </a:xfrm>
        </p:spPr>
        <p:txBody>
          <a:bodyPr anchor="b"/>
          <a:lstStyle>
            <a:lvl1pPr>
              <a:defRPr sz="7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6D13B1-8918-1E9C-8B30-E0BD288AC09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4B616-BC96-8194-E55F-AFE8F7E5E4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14D4484D-0F1F-4429-B0D9-62F3C9048612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BE47B7-E976-2205-29B7-5229CBFDB3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DD543-1125-6790-6AFF-045D24F9F5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55D88900-4719-4A39-B9B0-7D8E77EA02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65055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FA05C0EE-3024-015D-F089-6F341E2C39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249374D1-2966-C47F-78CC-CFACFC772B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3528ED75-2271-F6F1-AD8F-A3FB9928C8D2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6BA027C0-661F-38FD-BB20-14A9957C7A7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1353131B-4AE8-9443-2039-F8D8E07337C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1896B2BF-4854-601B-9896-D2B7EB36B047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080C9-D27D-7ED9-4A40-1D9DFE85B9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0CFA8-3F33-E547-6B4E-A91559844D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52919"/>
            <a:ext cx="8946544" cy="419547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39B39-F499-7569-CA1E-F97532ED46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D1C0AF94-486B-4E0C-A801-5E99E942E94F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02FFC6-E13B-772E-2DB6-D427455203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B31E6-4CBF-BD34-DA78-5656D00B17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83FD258A-D43A-4968-BD64-0D65A98A8C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27604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73FF146F-118E-DE84-17C3-C8C5AF14F8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A16CC5D0-78EE-B0A0-8827-604ADEF60D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C3674BB7-0C61-E73F-88BE-F1FD86DD60B8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5632FC25-4F4D-E3E4-0147-7BD8F1EC20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E0E855DC-E3EA-B23B-4E0F-22B471809B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77EAB37B-FF2A-4383-DDFD-2C2E6789B7E8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DD4DD6-63A6-C65A-79FA-AE38DD3014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2861733"/>
            <a:ext cx="8825660" cy="1915649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86B729-6060-DF6F-628E-E7C723712F3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5F4D7-C15A-8597-F4EC-10031A32F5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D5BF7249-DE9D-4CF0-A018-D697C086F623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82FCA-8BA3-3D40-F0CB-3B01C83A67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FE387-4151-D5DA-D647-1CD49F1D51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F17F60C1-E3DA-43ED-B4A2-ED0FD87655B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223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6388C80-1F81-7004-16CF-A61410C953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DEE9D7F9-F76A-70F6-518B-EE37CC3F1C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Oval 15">
            <a:extLst>
              <a:ext uri="{FF2B5EF4-FFF2-40B4-BE49-F238E27FC236}">
                <a16:creationId xmlns:a16="http://schemas.microsoft.com/office/drawing/2014/main" id="{16D0B645-5D3E-7DA7-5647-8B764AEF2F8C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id="{C516ACE9-8BF2-25AB-7D4B-7EC5D3FD78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9">
            <a:extLst>
              <a:ext uri="{FF2B5EF4-FFF2-40B4-BE49-F238E27FC236}">
                <a16:creationId xmlns:a16="http://schemas.microsoft.com/office/drawing/2014/main" id="{C8BB8876-B0D1-C4C5-EE50-3E99FE2E2EE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Rectangle 13">
            <a:extLst>
              <a:ext uri="{FF2B5EF4-FFF2-40B4-BE49-F238E27FC236}">
                <a16:creationId xmlns:a16="http://schemas.microsoft.com/office/drawing/2014/main" id="{81E3A3F4-F2EC-FA7C-69FE-F08C9A4D3901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31A2A4-3A40-F56B-1AB4-F4B58EB9C0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06DF1-7590-7834-8FDF-D8B73D9C0A2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60572"/>
            <a:ext cx="4396334" cy="419576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A34F5-B90C-451B-A4A7-58CADD58B77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4494" y="2056092"/>
            <a:ext cx="4396343" cy="4200241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A7BE57-DB8A-3CB7-0E53-74464AE449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CDCED943-9135-46EB-8BF3-00D113708D6F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90B5A6-7861-8AE5-A5CB-5FA4701A9D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12C681-4F62-F12B-E7E8-C421FA92FD2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55FBFDB2-7370-4A26-9EEF-E25357929C4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883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7">
            <a:extLst>
              <a:ext uri="{FF2B5EF4-FFF2-40B4-BE49-F238E27FC236}">
                <a16:creationId xmlns:a16="http://schemas.microsoft.com/office/drawing/2014/main" id="{36247C2D-D0DC-D5E3-81C5-CA988E1576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01E37E21-CF2B-15D9-9882-81ADF05EAD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Oval 15">
            <a:extLst>
              <a:ext uri="{FF2B5EF4-FFF2-40B4-BE49-F238E27FC236}">
                <a16:creationId xmlns:a16="http://schemas.microsoft.com/office/drawing/2014/main" id="{3B178B1D-78FA-51A7-AD57-BFA6868533DF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3" name="Picture 8">
            <a:extLst>
              <a:ext uri="{FF2B5EF4-FFF2-40B4-BE49-F238E27FC236}">
                <a16:creationId xmlns:a16="http://schemas.microsoft.com/office/drawing/2014/main" id="{543000D1-6B45-7957-36CA-ED430B86F11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9">
            <a:extLst>
              <a:ext uri="{FF2B5EF4-FFF2-40B4-BE49-F238E27FC236}">
                <a16:creationId xmlns:a16="http://schemas.microsoft.com/office/drawing/2014/main" id="{B16184F7-541C-BFF0-014D-2B74EDC2CBE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Rectangle 13">
            <a:extLst>
              <a:ext uri="{FF2B5EF4-FFF2-40B4-BE49-F238E27FC236}">
                <a16:creationId xmlns:a16="http://schemas.microsoft.com/office/drawing/2014/main" id="{D32D5318-DAB3-7BAD-8ABD-91EAA91788E0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494DD7-9F46-0E87-2C5D-81AE300851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BAA143-D1DC-0016-25F6-F75AE6AED04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B0F57-A040-3627-C07D-EE18899BF6C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03315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D3BACF-F888-2609-0DAC-3AE31ECC011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654494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504A7A-C8B2-23D1-2013-B88748AAE92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654494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D68C03-3CF4-3188-69A0-93689DDDBB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E75D1FD9-FD5E-4295-A22E-55BCD792DF7D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4C8D90-BB33-30CE-733F-76723DA841A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55B126-0916-B83E-86B3-8CBE04E274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447601D9-A8E9-4F85-BE00-479ACE6BBE6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76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7">
            <a:extLst>
              <a:ext uri="{FF2B5EF4-FFF2-40B4-BE49-F238E27FC236}">
                <a16:creationId xmlns:a16="http://schemas.microsoft.com/office/drawing/2014/main" id="{C489D2A3-587A-67B7-DF68-E6EB35A2BF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E2251E-77C6-2CEA-A0AD-BD48123156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Oval 15">
            <a:extLst>
              <a:ext uri="{FF2B5EF4-FFF2-40B4-BE49-F238E27FC236}">
                <a16:creationId xmlns:a16="http://schemas.microsoft.com/office/drawing/2014/main" id="{E15E452B-F163-B693-0A9D-23F96B589BC1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5D51D8-337A-1575-9CFE-8D2C903373A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DCDF60F-6CCF-45A9-C790-47DAD80D1C1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Rectangle 13">
            <a:extLst>
              <a:ext uri="{FF2B5EF4-FFF2-40B4-BE49-F238E27FC236}">
                <a16:creationId xmlns:a16="http://schemas.microsoft.com/office/drawing/2014/main" id="{65330365-311B-6C4C-83D4-5081FAED0681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E37A9A-4723-3EA7-41C3-6C45C53990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601E88-F6ED-9625-4FA4-CD074AE8D6D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228251BE-F6D2-4F25-998D-D9CC647906FF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48F164-2082-5764-BDD2-DBE75D032D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ACA296-3324-D680-B2DD-488849109F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363BFC9B-5D5C-4B9C-B835-B0DA2F394CE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189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46E208DC-19DB-B7E4-CC6C-2D79C17AD4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4F38D135-E62B-84B9-7768-609821EE0E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Oval 15">
            <a:extLst>
              <a:ext uri="{FF2B5EF4-FFF2-40B4-BE49-F238E27FC236}">
                <a16:creationId xmlns:a16="http://schemas.microsoft.com/office/drawing/2014/main" id="{CA003F37-09A5-F956-91DE-D992E691D3AF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04D3521D-D818-A68E-707F-9EAA5F74FCB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64BFCF5F-7759-3923-B422-A8AEDC3DA62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Rectangle 13">
            <a:extLst>
              <a:ext uri="{FF2B5EF4-FFF2-40B4-BE49-F238E27FC236}">
                <a16:creationId xmlns:a16="http://schemas.microsoft.com/office/drawing/2014/main" id="{00593D36-1560-F05F-FD34-8EC1DFBB4287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FBAC59-9DEC-BEBB-3B6E-5AD710A2DD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F01E53B0-5188-4039-852B-DE6727477EA8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60246-D2D2-4FB1-914B-3C1601ADEA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3157AD-0DDD-49A1-9EC3-7B29A0213C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B2CF3E9D-DB6F-4CC2-A9A4-12FAADBC4C6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96900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5973B65-F8B2-8435-32AB-40C10BBD85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64A72287-27DB-44EF-0D0F-E7E1DDC268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Oval 15">
            <a:extLst>
              <a:ext uri="{FF2B5EF4-FFF2-40B4-BE49-F238E27FC236}">
                <a16:creationId xmlns:a16="http://schemas.microsoft.com/office/drawing/2014/main" id="{7AB02F41-5069-4254-03A0-8905BF270B5C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id="{F6154036-F2A0-641E-BB61-DA52978AFE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9">
            <a:extLst>
              <a:ext uri="{FF2B5EF4-FFF2-40B4-BE49-F238E27FC236}">
                <a16:creationId xmlns:a16="http://schemas.microsoft.com/office/drawing/2014/main" id="{6D800B38-D21C-0EEC-F1AB-FEE6D3FA5F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Rectangle 13">
            <a:extLst>
              <a:ext uri="{FF2B5EF4-FFF2-40B4-BE49-F238E27FC236}">
                <a16:creationId xmlns:a16="http://schemas.microsoft.com/office/drawing/2014/main" id="{BF24A61B-66CC-0377-7E85-2F00ADEE3F7E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7E3A2-994A-8823-0168-3734BF07B5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3401065" cy="1447796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BE8A8-1F43-8E84-57B0-F1B5F6133F9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84616" y="1447796"/>
            <a:ext cx="5195995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296DE0-E656-FD82-9E2E-0E6032135A0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3401065" cy="2895603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12D2C-6641-2920-6E8C-4A5FF16216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26CB3240-0848-45D7-A264-09E948B6DFC9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4CC2C4-7A68-39E3-F003-C1B1308719C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C29E12-405B-5ACC-9CA3-E4BAE0E855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0AD32868-42BE-4E20-BCC0-621220362E9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337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799B2E8-CE13-B59F-97EA-BF4318A1E4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02F53B23-1DE6-5780-2162-3240297D35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Oval 15">
            <a:extLst>
              <a:ext uri="{FF2B5EF4-FFF2-40B4-BE49-F238E27FC236}">
                <a16:creationId xmlns:a16="http://schemas.microsoft.com/office/drawing/2014/main" id="{B82FE4F1-842E-784C-552F-98DA81F51B52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id="{FB550F03-55BA-C377-63B9-1ADDC1798C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9">
            <a:extLst>
              <a:ext uri="{FF2B5EF4-FFF2-40B4-BE49-F238E27FC236}">
                <a16:creationId xmlns:a16="http://schemas.microsoft.com/office/drawing/2014/main" id="{F3E35406-DA5F-7FB7-3045-F8B52891E25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Rectangle 13">
            <a:extLst>
              <a:ext uri="{FF2B5EF4-FFF2-40B4-BE49-F238E27FC236}">
                <a16:creationId xmlns:a16="http://schemas.microsoft.com/office/drawing/2014/main" id="{922B5D6E-4785-A1C9-0EC9-5AB6B8581B41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6AE37-C9E3-CF58-45C8-55469000CE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3908" y="1854192"/>
            <a:ext cx="5092906" cy="157480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0B10B4-FEA7-EBEB-79D2-372A9AABB4C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949549" y="1143000"/>
            <a:ext cx="3200400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703120-D145-A34E-89D9-B548D40A2E8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5084978" cy="137160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915798-8C18-6D46-A977-AF9A0FEEC9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7CD23BF7-3960-4897-8714-D5EB87EA5858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4820B7-2AA2-0E31-78C5-B7F810F23B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4C3289-F870-D94C-45D8-B0A13B9E9E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5C20D499-2E18-472E-AF77-433EA1E8C23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33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433F8DB-0FE4-EEC1-16D4-DA171461CC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99A17459-4A90-D8B1-7D2B-0C956F2ACF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Oval 15">
            <a:extLst>
              <a:ext uri="{FF2B5EF4-FFF2-40B4-BE49-F238E27FC236}">
                <a16:creationId xmlns:a16="http://schemas.microsoft.com/office/drawing/2014/main" id="{4FCBFE08-58AC-1FCD-FE33-040EF2112D6F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id="{670909B5-06F4-C232-DE10-2BA14B4882E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9">
            <a:extLst>
              <a:ext uri="{FF2B5EF4-FFF2-40B4-BE49-F238E27FC236}">
                <a16:creationId xmlns:a16="http://schemas.microsoft.com/office/drawing/2014/main" id="{D582BC5D-6869-D2F2-3CB1-59D32354A51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Rectangle 13">
            <a:extLst>
              <a:ext uri="{FF2B5EF4-FFF2-40B4-BE49-F238E27FC236}">
                <a16:creationId xmlns:a16="http://schemas.microsoft.com/office/drawing/2014/main" id="{5ACDBB45-ED3E-E699-0E4D-5B3E3351547A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CBE8B-C3B4-E4B7-81DE-B4AD20D8B6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4800590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F0B14B-476F-1C6E-D73F-E607140B7AD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640665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10CEDE-DB1F-A432-AAF0-DD3FD8AC9AE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60" y="5367326"/>
            <a:ext cx="8825651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06C5B9-C500-AEE4-7EE9-20AEF651B56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78B25F41-ABE5-4F70-8866-8F30119A1EE3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F4EC9D-2954-23F1-1905-D79ECD96F2B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994586-8214-41E6-ECA7-9360D895BA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4F05B8D9-DE47-469D-9C0F-200D8EB9D7A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767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7DD2BA4A-FB4D-6D20-7763-B284C867B9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1A58036B-3ADF-C249-7E7D-401208A7FA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A3D672D8-8818-F903-97CC-F995AB6BAA39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697B66CF-1A7F-3B9B-A85A-5ED4B4D706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C1F65E03-DDF4-E352-21ED-F3CC1B6E844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933F5C6E-C421-4F50-F826-4AE7C0CD962D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B4C8E-4F80-DDD5-E572-4E41907E55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E125273-2392-B5F0-DABE-3BCE67B640E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3444D-3910-A43E-1DF4-3F5B7AE926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6622ADA1-240F-47DF-B17E-BAC167B9D7A4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191B1-3FB2-3705-60CF-7EDCDA326A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C9EB6-10A8-EE40-E7C6-985E5DD265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BA19158D-1D54-4CC3-BF1D-B1DA7006362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843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7">
            <a:extLst>
              <a:ext uri="{FF2B5EF4-FFF2-40B4-BE49-F238E27FC236}">
                <a16:creationId xmlns:a16="http://schemas.microsoft.com/office/drawing/2014/main" id="{71A07F36-D5C5-029F-D5DE-41BC16D163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5E21552C-C99A-09FC-30C9-1DBCFF5162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Oval 15">
            <a:extLst>
              <a:ext uri="{FF2B5EF4-FFF2-40B4-BE49-F238E27FC236}">
                <a16:creationId xmlns:a16="http://schemas.microsoft.com/office/drawing/2014/main" id="{B3D3B961-C168-9F43-6760-1700069793A8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3" name="Picture 8">
            <a:extLst>
              <a:ext uri="{FF2B5EF4-FFF2-40B4-BE49-F238E27FC236}">
                <a16:creationId xmlns:a16="http://schemas.microsoft.com/office/drawing/2014/main" id="{D6C34CC7-DAD9-8264-46BB-2CC891EBB03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9">
            <a:extLst>
              <a:ext uri="{FF2B5EF4-FFF2-40B4-BE49-F238E27FC236}">
                <a16:creationId xmlns:a16="http://schemas.microsoft.com/office/drawing/2014/main" id="{8D6EED1F-2541-7467-2C14-A56181DDF4F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Rectangle 13">
            <a:extLst>
              <a:ext uri="{FF2B5EF4-FFF2-40B4-BE49-F238E27FC236}">
                <a16:creationId xmlns:a16="http://schemas.microsoft.com/office/drawing/2014/main" id="{52B6EA87-914B-2E3E-9111-F30D3B198B0A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E4F735-A6A8-1E4C-F665-ECB42D6ED1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74797" y="1447796"/>
            <a:ext cx="7999317" cy="2323371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30DCD22-C192-3DB0-3087-E7669CD813F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30398" y="3771177"/>
            <a:ext cx="7279648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DE0723-3C62-AD62-34BA-AA28F64F843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350660"/>
            <a:ext cx="8825660" cy="16763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B0CC046-9B68-C653-EC18-24A28090BD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11437038-6997-400A-A85E-EE72DE24E39D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E930AC3-8D83-9884-3E7C-9F07770F4E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F9F1B2C-8DC6-3FC9-4F52-CFD1BF7E6C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016FBA90-C862-4FFF-8BD6-16B9CCEB64A6}" type="slidenum">
              <a:t>‹#›</a:t>
            </a:fld>
            <a:endParaRPr lang="en-US"/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6DEA7184-28C9-9BEF-9063-072F4601ECC9}"/>
              </a:ext>
            </a:extLst>
          </p:cNvPr>
          <p:cNvSpPr txBox="1"/>
          <p:nvPr/>
        </p:nvSpPr>
        <p:spPr>
          <a:xfrm>
            <a:off x="898297" y="971257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6EC4D135-B652-F594-4629-10DED09EC650}"/>
              </a:ext>
            </a:extLst>
          </p:cNvPr>
          <p:cNvSpPr txBox="1"/>
          <p:nvPr/>
        </p:nvSpPr>
        <p:spPr>
          <a:xfrm>
            <a:off x="9330491" y="2613784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5502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0C6BAF1E-834C-5C0C-2272-BC034735A4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B788F6DC-5301-89C0-A489-F92C5229DD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9A587111-A930-2F9E-B893-83FC100F7A53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5C72EC20-D80B-3922-F5B3-F593DBD87C7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E11164C5-F636-4060-48B6-0850E67FDEB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CCC318E7-CF74-EA54-450E-AF1E53683818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80E10C-2697-FF64-BB45-3234FE36FE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3124203"/>
            <a:ext cx="8825660" cy="165318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74A277-C5CA-1271-7446-720E3A2B7D3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56F9C-6129-47ED-B6C9-86554804FA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56106F3E-6624-476E-B507-DCA06CEA8335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A675A-44E7-E656-CAAD-C792AD61FD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A1542-153E-67A6-0CCC-57DB1D9A2B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21FAAE1F-C211-46C8-BD68-F810542A129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7349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7">
            <a:extLst>
              <a:ext uri="{FF2B5EF4-FFF2-40B4-BE49-F238E27FC236}">
                <a16:creationId xmlns:a16="http://schemas.microsoft.com/office/drawing/2014/main" id="{DDE98838-9260-7156-D5C9-0E7EF998C9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6">
            <a:extLst>
              <a:ext uri="{FF2B5EF4-FFF2-40B4-BE49-F238E27FC236}">
                <a16:creationId xmlns:a16="http://schemas.microsoft.com/office/drawing/2014/main" id="{1470AE47-70B3-2E70-4649-31B8FC319F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B59A9B5A-512F-C029-DE28-5FA3C823989E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7" name="Picture 8">
            <a:extLst>
              <a:ext uri="{FF2B5EF4-FFF2-40B4-BE49-F238E27FC236}">
                <a16:creationId xmlns:a16="http://schemas.microsoft.com/office/drawing/2014/main" id="{088C0E54-BBB9-BBB2-229C-F567025C4C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9">
            <a:extLst>
              <a:ext uri="{FF2B5EF4-FFF2-40B4-BE49-F238E27FC236}">
                <a16:creationId xmlns:a16="http://schemas.microsoft.com/office/drawing/2014/main" id="{9FB9113A-7F67-9D1C-8462-3B60762323B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9" name="Rectangle 13">
            <a:extLst>
              <a:ext uri="{FF2B5EF4-FFF2-40B4-BE49-F238E27FC236}">
                <a16:creationId xmlns:a16="http://schemas.microsoft.com/office/drawing/2014/main" id="{650FA28A-BDF5-82CA-773C-00745EE95A3A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78B5A-9207-C725-B597-FD69DC7C03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920A20-D9C1-41A5-F426-F6856258F2D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2947" y="1981203"/>
            <a:ext cx="294686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8E6C7A-4961-AF5C-28B5-F98B2A72F33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2667003"/>
            <a:ext cx="292735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5DC9FF-19DE-C507-29D5-C7BC8500545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3657" y="1981203"/>
            <a:ext cx="29362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43F0E615-DBA2-6460-30AB-954C2B94F62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73105" y="2667003"/>
            <a:ext cx="294679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E2C4576F-26F5-5C38-02C6-340356CD5D9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1981203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E4DF9F9F-DE8C-C1CD-72CF-684FD842042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2667003"/>
            <a:ext cx="2932115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B8C55608-F2A5-F559-1E79-209D15DABB9B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FE3B79A3-8D74-A992-5FC3-4E1AC0F2DB3A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6C18E4E4-525A-2939-DB4F-09FF28CCE5A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7AFE27E1-E572-4448-A6BF-F9110464D24F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748AB5B2-5E81-3398-CE2C-DFD8B73F1C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B2FA529-B860-701A-609A-EC8D2C3D4F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2BBB2759-BA39-4D33-B151-DB91A084529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81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>
            <a:extLst>
              <a:ext uri="{FF2B5EF4-FFF2-40B4-BE49-F238E27FC236}">
                <a16:creationId xmlns:a16="http://schemas.microsoft.com/office/drawing/2014/main" id="{4C8C5317-E414-E873-CA59-4B35B65813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6">
            <a:extLst>
              <a:ext uri="{FF2B5EF4-FFF2-40B4-BE49-F238E27FC236}">
                <a16:creationId xmlns:a16="http://schemas.microsoft.com/office/drawing/2014/main" id="{2FA571BD-5466-08C5-B8CA-31330FC2E7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9" name="Oval 15">
            <a:extLst>
              <a:ext uri="{FF2B5EF4-FFF2-40B4-BE49-F238E27FC236}">
                <a16:creationId xmlns:a16="http://schemas.microsoft.com/office/drawing/2014/main" id="{AB05692F-4B72-140B-8185-AC028425FA80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20" name="Picture 8">
            <a:extLst>
              <a:ext uri="{FF2B5EF4-FFF2-40B4-BE49-F238E27FC236}">
                <a16:creationId xmlns:a16="http://schemas.microsoft.com/office/drawing/2014/main" id="{DAEFC9FB-B117-5213-9CA9-A2476539B0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1" name="Picture 9">
            <a:extLst>
              <a:ext uri="{FF2B5EF4-FFF2-40B4-BE49-F238E27FC236}">
                <a16:creationId xmlns:a16="http://schemas.microsoft.com/office/drawing/2014/main" id="{D64EA881-FAD2-3C85-DC12-9FE81652F1F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2" name="Rectangle 13">
            <a:extLst>
              <a:ext uri="{FF2B5EF4-FFF2-40B4-BE49-F238E27FC236}">
                <a16:creationId xmlns:a16="http://schemas.microsoft.com/office/drawing/2014/main" id="{6DEB0E07-2B37-D588-4C16-5AB6DA460F5E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0EE41-CE5E-4BE2-AF3C-FEACEDB297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A86A13-6087-57CC-3040-E03DCABA65E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250945"/>
            <a:ext cx="2940052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C8636C3F-C614-FB38-9E81-DFCE3F3EB24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52460" y="2209803"/>
            <a:ext cx="2940052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1101CAC-CBFE-5A8B-424F-70B108DC8E4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827209"/>
            <a:ext cx="2940052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9FF424FE-78E8-3D59-83C1-CC807DB9DF1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9372" y="4250945"/>
            <a:ext cx="2930523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7CD9DD31-376F-E0B4-5EFA-453C7989C9F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889372" y="2209803"/>
            <a:ext cx="2930523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CD032154-1DA2-A212-2CC8-9421D64011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8019" y="4827209"/>
            <a:ext cx="2934410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D0BA572-DEBF-322F-DA68-D4CDF15B7D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4250945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CEDCFFFC-FC38-18DA-14E3-4BE0200BE69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124703" y="2209803"/>
            <a:ext cx="2932115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4929CA4C-FD31-2918-E0A4-38521AD8A59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575" y="4827209"/>
            <a:ext cx="2936001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C21A0CDF-70C9-3A4A-0CCB-1836963737D0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19">
            <a:extLst>
              <a:ext uri="{FF2B5EF4-FFF2-40B4-BE49-F238E27FC236}">
                <a16:creationId xmlns:a16="http://schemas.microsoft.com/office/drawing/2014/main" id="{CEB0D864-BD05-F02D-C47A-D47092C3A3EC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F5B6BA5D-9393-194B-E9F0-A1DC07D7FD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9E8C6467-4AD1-4F27-BB77-1492B1D8D47B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39DDF543-E4AD-6C07-E4F0-5F97D96342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A97DE10-CF63-A516-A4AB-745AEA2D8F7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53DBA78E-0535-4093-9336-6398FE759A6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179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8CA2780D-90D5-854A-FCA0-A030AA20B1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52E6D0CF-6A0C-042B-E9D7-E3B81CC28A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C1623D91-3273-B777-2C33-C953B374AA5D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1722E8DE-B37A-7BC5-2162-7137773149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F5CF5B2D-C925-D5AF-EAEB-94346BE553C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DB77EA91-5932-19B6-14F3-8F2B67121FC1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F9975-221D-D5E3-100F-43C6F8C1D2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464521-ACD7-8AF8-67D4-D27675F632A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103315" y="2052919"/>
            <a:ext cx="8946544" cy="41954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FC1CFB-5ACC-4581-93A4-2D5E2ED9E6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73D49C18-B08F-4342-91E1-0F1191E88D26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5334FE-0AFA-A9EB-1BCD-82588D3920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7E28A-8D2A-4EB2-AB6B-31244B8B01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62F0E9D8-EE17-4E72-A61A-619547F9D1C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5096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223BB1D0-8B5F-C7B8-3363-C8555B52BD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388C262A-7BF1-1C71-9D61-59055B96B4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83AE6F1B-4C60-85CA-1F5C-A4A319686811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7567CBF5-ECA2-9FCB-AB01-6E3BF61B063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68AA700D-366C-4B18-5E42-6B5EBBDCA96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6AFB111A-594D-ABC7-F775-33062F11AEC9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037831-14B3-593B-D71F-42D1744DA26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304215" y="430216"/>
            <a:ext cx="1752603" cy="5826127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8E3733-D34C-8BE0-734D-0D3A0350922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52460" y="887416"/>
            <a:ext cx="7423144" cy="536892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8F15C-B8E1-1CA7-2928-FB91CEA9F0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28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74B31AA2-C392-4033-A669-CC343D78DE2A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44E8B-75A7-89C8-083E-8B82E09334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0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9F2CD-220F-35D7-C461-35D78F3436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1E250599-20C4-45A0-ACC2-B787525340A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546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88B4660F-4863-08AD-448A-20D16AA6D41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7AE054DB-3F76-FA58-EEE2-A1749517BD48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Oval 15">
            <a:extLst>
              <a:ext uri="{FF2B5EF4-FFF2-40B4-BE49-F238E27FC236}">
                <a16:creationId xmlns:a16="http://schemas.microsoft.com/office/drawing/2014/main" id="{BDE167D4-C742-8A5E-81D5-938F61248205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31D361B0-6753-5F47-97F7-46A2EFA8AA5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3A3B5E9D-28D0-91AF-602A-15BCAB627E73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13">
            <a:extLst>
              <a:ext uri="{FF2B5EF4-FFF2-40B4-BE49-F238E27FC236}">
                <a16:creationId xmlns:a16="http://schemas.microsoft.com/office/drawing/2014/main" id="{1FE37C66-4BFE-E940-9839-CC5B54EC5929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6D07D7E0-7B20-E5DD-9D0D-5F31692ED1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9ECDFF6E-ABDD-F81C-C886-7E2F51B370C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2052919"/>
            <a:ext cx="8946544" cy="41954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37CB0089-5B21-9459-0EC8-06661B34F0B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10155628" y="1790697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74C88377-792A-4493-94EF-D40B8D034DD3}" type="datetime1">
              <a:rPr lang="en-US"/>
              <a:pPr lvl="0"/>
              <a:t>11/15/2022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8CBDD80A-B50D-570C-6D2A-DE901831A90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8951550" y="3225295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9BC7A86D-AC44-9B7E-7BD9-CFD45779F26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9587E72D-E08B-41C2-BCDC-6F5B270AD337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2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3B771-6786-94A1-4C39-06AEDD998AA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289758" y="639092"/>
            <a:ext cx="6253316" cy="3686019"/>
          </a:xfrm>
        </p:spPr>
        <p:txBody>
          <a:bodyPr>
            <a:normAutofit/>
          </a:bodyPr>
          <a:lstStyle/>
          <a:p>
            <a:pPr lvl="0"/>
            <a:r>
              <a:rPr lang="en-GB" b="1"/>
              <a:t>Digital Tools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B5FDD8-772E-44B2-13E3-B2B6C3CF30E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289749" y="4672739"/>
            <a:ext cx="6269345" cy="1021494"/>
          </a:xfrm>
        </p:spPr>
        <p:txBody>
          <a:bodyPr/>
          <a:lstStyle/>
          <a:p>
            <a:pPr lvl="0">
              <a:lnSpc>
                <a:spcPct val="60000"/>
              </a:lnSpc>
            </a:pPr>
            <a:r>
              <a:rPr lang="en-GB" sz="1500" b="1">
                <a:solidFill>
                  <a:srgbClr val="FFFFFF"/>
                </a:solidFill>
              </a:rPr>
              <a:t>Presented by </a:t>
            </a:r>
          </a:p>
          <a:p>
            <a:pPr lvl="0">
              <a:lnSpc>
                <a:spcPct val="60000"/>
              </a:lnSpc>
            </a:pPr>
            <a:r>
              <a:rPr lang="en-GB" sz="1500" b="1">
                <a:solidFill>
                  <a:srgbClr val="FFFFFF"/>
                </a:solidFill>
              </a:rPr>
              <a:t>Monaza Butt id 2213761</a:t>
            </a:r>
          </a:p>
          <a:p>
            <a:pPr lvl="0">
              <a:lnSpc>
                <a:spcPct val="60000"/>
              </a:lnSpc>
            </a:pPr>
            <a:r>
              <a:rPr lang="en-GB" sz="1500" b="1">
                <a:solidFill>
                  <a:srgbClr val="FFFFFF"/>
                </a:solidFill>
              </a:rPr>
              <a:t>&amp;</a:t>
            </a:r>
          </a:p>
          <a:p>
            <a:pPr lvl="0">
              <a:lnSpc>
                <a:spcPct val="60000"/>
              </a:lnSpc>
            </a:pPr>
            <a:r>
              <a:rPr lang="en-GB" sz="1500" b="1">
                <a:solidFill>
                  <a:srgbClr val="FFFFFF"/>
                </a:solidFill>
              </a:rPr>
              <a:t>Khadijah Ahmed id 2212167</a:t>
            </a:r>
          </a:p>
          <a:p>
            <a:pPr lvl="0">
              <a:lnSpc>
                <a:spcPct val="60000"/>
              </a:lnSpc>
            </a:pPr>
            <a:endParaRPr lang="en-GB" sz="20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4C2F82-C5FF-BA74-701C-40C74A9F68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83" r="18227"/>
          <a:stretch>
            <a:fillRect/>
          </a:stretch>
        </p:blipFill>
        <p:spPr>
          <a:xfrm>
            <a:off x="0" y="0"/>
            <a:ext cx="4635313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B2BF2-CE82-FDBA-5D47-40BE828F2C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/>
          <a:p>
            <a:pPr lvl="0"/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D7D6E-4D94-44C6-0C09-95B9E37BCB6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52919"/>
            <a:ext cx="8946544" cy="4195477"/>
          </a:xfrm>
        </p:spPr>
        <p:txBody>
          <a:bodyPr/>
          <a:lstStyle/>
          <a:p>
            <a:pPr marL="0" lvl="0" indent="0">
              <a:buNone/>
            </a:pPr>
            <a:r>
              <a:rPr lang="en-GB"/>
              <a:t>Is to determine Which Digital Tool is used by students at UWSTD to Collaborate together.</a:t>
            </a:r>
          </a:p>
          <a:p>
            <a:pPr marL="0" lvl="0" indent="0">
              <a:buNone/>
            </a:pPr>
            <a:r>
              <a:rPr lang="en-GB"/>
              <a:t>Digital tools have important advantages these are:-</a:t>
            </a:r>
          </a:p>
          <a:p>
            <a:pPr marL="0" lvl="0" indent="0">
              <a:buNone/>
            </a:pPr>
            <a:r>
              <a:rPr lang="en-GB"/>
              <a:t>Easier to access </a:t>
            </a:r>
          </a:p>
          <a:p>
            <a:pPr marL="0" lvl="0" indent="0">
              <a:buNone/>
            </a:pPr>
            <a:r>
              <a:rPr lang="en-GB"/>
              <a:t>Learn at their own pace </a:t>
            </a:r>
          </a:p>
          <a:p>
            <a:pPr marL="0" lvl="0" indent="0">
              <a:buNone/>
            </a:pPr>
            <a:r>
              <a:rPr lang="en-GB"/>
              <a:t>Collaborative learning</a:t>
            </a:r>
          </a:p>
          <a:p>
            <a:pPr marL="0" lvl="0" indent="0">
              <a:buNone/>
            </a:pPr>
            <a:r>
              <a:rPr lang="en-GB"/>
              <a:t>Personalised learning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EF5A6-3BAF-5536-7334-1F611C3CBE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/>
          <a:p>
            <a:pPr lvl="0"/>
            <a:r>
              <a:rPr lang="en-GB"/>
              <a:t>Types of digital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81A7F-B401-C4F8-D9FF-91D1637E4C1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52919"/>
            <a:ext cx="8946544" cy="4195477"/>
          </a:xfrm>
        </p:spPr>
        <p:txBody>
          <a:bodyPr/>
          <a:lstStyle/>
          <a:p>
            <a:pPr marL="0" lvl="0" indent="0">
              <a:buNone/>
            </a:pPr>
            <a:r>
              <a:rPr lang="en-GB"/>
              <a:t>There is a wide range of Digital tools which are currently used by students of UWSTD these are:-</a:t>
            </a:r>
          </a:p>
          <a:p>
            <a:pPr lvl="0"/>
            <a:r>
              <a:rPr lang="en-GB"/>
              <a:t>PowerPoint</a:t>
            </a:r>
          </a:p>
          <a:p>
            <a:pPr lvl="0"/>
            <a:r>
              <a:rPr lang="en-GB"/>
              <a:t>Word </a:t>
            </a:r>
          </a:p>
          <a:p>
            <a:pPr lvl="0"/>
            <a:r>
              <a:rPr lang="en-GB"/>
              <a:t>Teams </a:t>
            </a:r>
          </a:p>
          <a:p>
            <a:pPr lvl="0"/>
            <a:r>
              <a:rPr lang="en-GB"/>
              <a:t>Tablets and goole apps</a:t>
            </a:r>
          </a:p>
          <a:p>
            <a:pPr lvl="0"/>
            <a:r>
              <a:rPr lang="en-GB"/>
              <a:t>Microsoft 365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AC75C7AF-7302-0AAD-5374-8C164F8B3D79}"/>
              </a:ext>
            </a:extLst>
          </p:cNvPr>
          <p:cNvSpPr txBox="1"/>
          <p:nvPr/>
        </p:nvSpPr>
        <p:spPr>
          <a:xfrm>
            <a:off x="1219196" y="1135117"/>
            <a:ext cx="9848188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The digital tools listed are most commonly forms of tools used in the 21</a:t>
            </a:r>
            <a:r>
              <a:rPr lang="en-GB" sz="1800" b="0" i="0" u="none" strike="noStrike" kern="1200" cap="none" spc="0" baseline="30000">
                <a:solidFill>
                  <a:srgbClr val="FFFFFF"/>
                </a:solidFill>
                <a:uFillTx/>
                <a:latin typeface="Calibri"/>
              </a:rPr>
              <a:t>st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century. Online learning  is now very poplar in particular Microsoft teams a digital way of presenting presentations or a way of communicating with teacher and student conversation.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The benefits of using  Digital tools by students which makes it easier for save to and sae their work, be more productive, be creative to be able to differentiate.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157</Words>
  <Application>Microsoft Office PowerPoint</Application>
  <PresentationFormat>Widescreen</PresentationFormat>
  <Paragraphs>22</Paragraphs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Ion</vt:lpstr>
      <vt:lpstr>Digital Tools</vt:lpstr>
      <vt:lpstr>Introduction</vt:lpstr>
      <vt:lpstr>Types of digital tools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Tools</dc:title>
  <dc:creator>Monaza butt</dc:creator>
  <cp:lastModifiedBy>Monaza butt</cp:lastModifiedBy>
  <cp:revision>7</cp:revision>
  <dcterms:created xsi:type="dcterms:W3CDTF">2022-11-09T17:29:21Z</dcterms:created>
  <dcterms:modified xsi:type="dcterms:W3CDTF">2022-11-15T15:52:48Z</dcterms:modified>
</cp:coreProperties>
</file>