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52"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02" autoAdjust="0"/>
    <p:restoredTop sz="94624" autoAdjust="0"/>
  </p:normalViewPr>
  <p:slideViewPr>
    <p:cSldViewPr>
      <p:cViewPr>
        <p:scale>
          <a:sx n="71" d="100"/>
          <a:sy n="71" d="100"/>
        </p:scale>
        <p:origin x="-1386" y="-3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bg-BG"/>
          </a:p>
        </p:txBody>
      </p:sp>
      <p:sp>
        <p:nvSpPr>
          <p:cNvPr id="3" name="Контейнер за дата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E5E55B2-5C98-4EEE-9274-5F435D28864B}" type="datetimeFigureOut">
              <a:rPr lang="bg-BG" smtClean="0"/>
              <a:t>7.12.2021 г.</a:t>
            </a:fld>
            <a:endParaRPr lang="bg-BG"/>
          </a:p>
        </p:txBody>
      </p:sp>
      <p:sp>
        <p:nvSpPr>
          <p:cNvPr id="4" name="Контейнер за изображение на слайда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bg-BG"/>
          </a:p>
        </p:txBody>
      </p:sp>
      <p:sp>
        <p:nvSpPr>
          <p:cNvPr id="5" name="Контейнер за бележки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bg-BG" smtClean="0"/>
              <a:t>Щракн., за да ред. стил на загл. в обр.</a:t>
            </a:r>
          </a:p>
          <a:p>
            <a:pPr lvl="1"/>
            <a:r>
              <a:rPr lang="bg-BG" smtClean="0"/>
              <a:t>Второ ниво</a:t>
            </a:r>
          </a:p>
          <a:p>
            <a:pPr lvl="2"/>
            <a:r>
              <a:rPr lang="bg-BG" smtClean="0"/>
              <a:t>Трето ниво</a:t>
            </a:r>
          </a:p>
          <a:p>
            <a:pPr lvl="3"/>
            <a:r>
              <a:rPr lang="bg-BG" smtClean="0"/>
              <a:t>Четвърто ниво</a:t>
            </a:r>
          </a:p>
          <a:p>
            <a:pPr lvl="4"/>
            <a:r>
              <a:rPr lang="bg-BG" smtClean="0"/>
              <a:t>Пето ниво</a:t>
            </a:r>
            <a:endParaRPr lang="bg-BG"/>
          </a:p>
        </p:txBody>
      </p:sp>
      <p:sp>
        <p:nvSpPr>
          <p:cNvPr id="6" name="Контейнер за долния колонтитул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bg-BG"/>
          </a:p>
        </p:txBody>
      </p:sp>
      <p:sp>
        <p:nvSpPr>
          <p:cNvPr id="7" name="Контейнер за номер на слайда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05E81A6-71C9-4F18-A944-9B46A823E3B4}" type="slidenum">
              <a:rPr lang="bg-BG" smtClean="0"/>
              <a:t>‹#›</a:t>
            </a:fld>
            <a:endParaRPr lang="bg-BG"/>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normAutofit/>
          </a:bodyPr>
          <a:lstStyle/>
          <a:p>
            <a:endParaRPr lang="bg-BG" dirty="0"/>
          </a:p>
        </p:txBody>
      </p:sp>
      <p:sp>
        <p:nvSpPr>
          <p:cNvPr id="4" name="Контейнер за номер на слайда 3"/>
          <p:cNvSpPr>
            <a:spLocks noGrp="1"/>
          </p:cNvSpPr>
          <p:nvPr>
            <p:ph type="sldNum" sz="quarter" idx="10"/>
          </p:nvPr>
        </p:nvSpPr>
        <p:spPr/>
        <p:txBody>
          <a:bodyPr/>
          <a:lstStyle/>
          <a:p>
            <a:fld id="{F05E81A6-71C9-4F18-A944-9B46A823E3B4}" type="slidenum">
              <a:rPr lang="bg-BG" smtClean="0"/>
              <a:t>2</a:t>
            </a:fld>
            <a:endParaRPr lang="bg-BG"/>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normAutofit/>
          </a:bodyPr>
          <a:lstStyle/>
          <a:p>
            <a:endParaRPr lang="bg-BG" dirty="0"/>
          </a:p>
        </p:txBody>
      </p:sp>
      <p:sp>
        <p:nvSpPr>
          <p:cNvPr id="4" name="Контейнер за номер на слайда 3"/>
          <p:cNvSpPr>
            <a:spLocks noGrp="1"/>
          </p:cNvSpPr>
          <p:nvPr>
            <p:ph type="sldNum" sz="quarter" idx="10"/>
          </p:nvPr>
        </p:nvSpPr>
        <p:spPr/>
        <p:txBody>
          <a:bodyPr/>
          <a:lstStyle/>
          <a:p>
            <a:fld id="{F05E81A6-71C9-4F18-A944-9B46A823E3B4}" type="slidenum">
              <a:rPr lang="bg-BG" smtClean="0"/>
              <a:t>3</a:t>
            </a:fld>
            <a:endParaRPr lang="bg-BG"/>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Заглавен слайд">
    <p:spTree>
      <p:nvGrpSpPr>
        <p:cNvPr id="1" name=""/>
        <p:cNvGrpSpPr/>
        <p:nvPr/>
      </p:nvGrpSpPr>
      <p:grpSpPr>
        <a:xfrm>
          <a:off x="0" y="0"/>
          <a:ext cx="0" cy="0"/>
          <a:chOff x="0" y="0"/>
          <a:chExt cx="0" cy="0"/>
        </a:xfrm>
      </p:grpSpPr>
      <p:sp>
        <p:nvSpPr>
          <p:cNvPr id="15" name="Закръглен правоъгълник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Закръглен правоъгълник 9"/>
          <p:cNvSpPr/>
          <p:nvPr/>
        </p:nvSpPr>
        <p:spPr>
          <a:xfrm>
            <a:off x="418596" y="434162"/>
            <a:ext cx="8306809"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Заглавие 4"/>
          <p:cNvSpPr>
            <a:spLocks noGrp="1"/>
          </p:cNvSpPr>
          <p:nvPr>
            <p:ph type="ctrTitle"/>
          </p:nvPr>
        </p:nvSpPr>
        <p:spPr>
          <a:xfrm>
            <a:off x="722376" y="1820206"/>
            <a:ext cx="77724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bg-BG" smtClean="0"/>
              <a:t>Щракнете, за да редактирате стила на заглавието в образеца</a:t>
            </a:r>
            <a:endParaRPr kumimoji="0" lang="en-US"/>
          </a:p>
        </p:txBody>
      </p:sp>
      <p:sp>
        <p:nvSpPr>
          <p:cNvPr id="20" name="Подзаглавие 19"/>
          <p:cNvSpPr>
            <a:spLocks noGrp="1"/>
          </p:cNvSpPr>
          <p:nvPr>
            <p:ph type="subTitle" idx="1"/>
          </p:nvPr>
        </p:nvSpPr>
        <p:spPr>
          <a:xfrm>
            <a:off x="722376" y="3685032"/>
            <a:ext cx="7772400" cy="9144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bg-BG" smtClean="0"/>
              <a:t>Щракнете, за да редактирате стила на подзаглавията в образеца</a:t>
            </a:r>
            <a:endParaRPr kumimoji="0" lang="en-US"/>
          </a:p>
        </p:txBody>
      </p:sp>
      <p:sp>
        <p:nvSpPr>
          <p:cNvPr id="19" name="Контейнер за дата 18"/>
          <p:cNvSpPr>
            <a:spLocks noGrp="1"/>
          </p:cNvSpPr>
          <p:nvPr>
            <p:ph type="dt" sz="half" idx="10"/>
          </p:nvPr>
        </p:nvSpPr>
        <p:spPr/>
        <p:txBody>
          <a:bodyPr/>
          <a:lstStyle>
            <a:extLst/>
          </a:lstStyle>
          <a:p>
            <a:fld id="{B1E5C87B-2CA5-4264-A02E-C7A8558361EA}" type="datetimeFigureOut">
              <a:rPr lang="bg-BG" smtClean="0"/>
              <a:t>7.12.2021 г.</a:t>
            </a:fld>
            <a:endParaRPr lang="bg-BG"/>
          </a:p>
        </p:txBody>
      </p:sp>
      <p:sp>
        <p:nvSpPr>
          <p:cNvPr id="8" name="Контейнер за долния колонтитул 7"/>
          <p:cNvSpPr>
            <a:spLocks noGrp="1"/>
          </p:cNvSpPr>
          <p:nvPr>
            <p:ph type="ftr" sz="quarter" idx="11"/>
          </p:nvPr>
        </p:nvSpPr>
        <p:spPr/>
        <p:txBody>
          <a:bodyPr/>
          <a:lstStyle>
            <a:extLst/>
          </a:lstStyle>
          <a:p>
            <a:endParaRPr lang="bg-BG"/>
          </a:p>
        </p:txBody>
      </p:sp>
      <p:sp>
        <p:nvSpPr>
          <p:cNvPr id="11" name="Контейнер за номер на слайда 10"/>
          <p:cNvSpPr>
            <a:spLocks noGrp="1"/>
          </p:cNvSpPr>
          <p:nvPr>
            <p:ph type="sldNum" sz="quarter" idx="12"/>
          </p:nvPr>
        </p:nvSpPr>
        <p:spPr/>
        <p:txBody>
          <a:bodyPr/>
          <a:lstStyle>
            <a:extLst/>
          </a:lstStyle>
          <a:p>
            <a:fld id="{CCF933AB-A1A0-4D14-B72A-5F9B4D01122C}" type="slidenum">
              <a:rPr lang="bg-BG" smtClean="0"/>
              <a:t>‹#›</a:t>
            </a:fld>
            <a:endParaRPr lang="bg-BG"/>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Заглавие 1"/>
          <p:cNvSpPr>
            <a:spLocks noGrp="1"/>
          </p:cNvSpPr>
          <p:nvPr>
            <p:ph type="title"/>
          </p:nvPr>
        </p:nvSpPr>
        <p:spPr>
          <a:xfrm>
            <a:off x="502920" y="4983480"/>
            <a:ext cx="8183880" cy="1051560"/>
          </a:xfrm>
        </p:spPr>
        <p:txBody>
          <a:bodyPr/>
          <a:lstStyle>
            <a:extLst/>
          </a:lstStyle>
          <a:p>
            <a:r>
              <a:rPr kumimoji="0" lang="bg-BG" smtClean="0"/>
              <a:t>Щракнете, за да редактирате стила на заглавието в образеца</a:t>
            </a:r>
            <a:endParaRPr kumimoji="0" lang="en-US"/>
          </a:p>
        </p:txBody>
      </p:sp>
      <p:sp>
        <p:nvSpPr>
          <p:cNvPr id="3" name="Контейнер за съдържание 2"/>
          <p:cNvSpPr>
            <a:spLocks noGrp="1"/>
          </p:cNvSpPr>
          <p:nvPr>
            <p:ph idx="1"/>
          </p:nvPr>
        </p:nvSpPr>
        <p:spPr>
          <a:xfrm>
            <a:off x="502920" y="530352"/>
            <a:ext cx="8183880" cy="4187952"/>
          </a:xfrm>
        </p:spPr>
        <p:txBody>
          <a:bodyPr/>
          <a:lstStyle>
            <a:extLst/>
          </a:lstStyle>
          <a:p>
            <a:pPr lvl="0" eaLnBrk="1" latinLnBrk="0" hangingPunct="1"/>
            <a:r>
              <a:rPr lang="bg-BG" smtClean="0"/>
              <a:t>Щракн., за да ред. стил на загл. в обр.</a:t>
            </a:r>
          </a:p>
          <a:p>
            <a:pPr lvl="1" eaLnBrk="1" latinLnBrk="0" hangingPunct="1"/>
            <a:r>
              <a:rPr lang="bg-BG" smtClean="0"/>
              <a:t>Второ ниво</a:t>
            </a:r>
          </a:p>
          <a:p>
            <a:pPr lvl="2" eaLnBrk="1" latinLnBrk="0" hangingPunct="1"/>
            <a:r>
              <a:rPr lang="bg-BG" smtClean="0"/>
              <a:t>Трето ниво</a:t>
            </a:r>
          </a:p>
          <a:p>
            <a:pPr lvl="3" eaLnBrk="1" latinLnBrk="0" hangingPunct="1"/>
            <a:r>
              <a:rPr lang="bg-BG" smtClean="0"/>
              <a:t>Четвърто ниво</a:t>
            </a:r>
          </a:p>
          <a:p>
            <a:pPr lvl="4" eaLnBrk="1" latinLnBrk="0" hangingPunct="1"/>
            <a:r>
              <a:rPr lang="bg-BG" smtClean="0"/>
              <a:t>Пето ниво</a:t>
            </a:r>
            <a:endParaRPr kumimoji="0" lang="en-US"/>
          </a:p>
        </p:txBody>
      </p:sp>
      <p:sp>
        <p:nvSpPr>
          <p:cNvPr id="4" name="Контейнер за дата 3"/>
          <p:cNvSpPr>
            <a:spLocks noGrp="1"/>
          </p:cNvSpPr>
          <p:nvPr>
            <p:ph type="dt" sz="half" idx="10"/>
          </p:nvPr>
        </p:nvSpPr>
        <p:spPr/>
        <p:txBody>
          <a:bodyPr/>
          <a:lstStyle>
            <a:extLst/>
          </a:lstStyle>
          <a:p>
            <a:fld id="{B1E5C87B-2CA5-4264-A02E-C7A8558361EA}" type="datetimeFigureOut">
              <a:rPr lang="bg-BG" smtClean="0"/>
              <a:t>7.12.2021 г.</a:t>
            </a:fld>
            <a:endParaRPr lang="bg-BG"/>
          </a:p>
        </p:txBody>
      </p:sp>
      <p:sp>
        <p:nvSpPr>
          <p:cNvPr id="5" name="Контейнер за долния колонтитул 4"/>
          <p:cNvSpPr>
            <a:spLocks noGrp="1"/>
          </p:cNvSpPr>
          <p:nvPr>
            <p:ph type="ftr" sz="quarter" idx="11"/>
          </p:nvPr>
        </p:nvSpPr>
        <p:spPr/>
        <p:txBody>
          <a:bodyPr/>
          <a:lstStyle>
            <a:extLst/>
          </a:lstStyle>
          <a:p>
            <a:endParaRPr lang="bg-BG"/>
          </a:p>
        </p:txBody>
      </p:sp>
      <p:sp>
        <p:nvSpPr>
          <p:cNvPr id="6" name="Контейнер за номер на слайда 5"/>
          <p:cNvSpPr>
            <a:spLocks noGrp="1"/>
          </p:cNvSpPr>
          <p:nvPr>
            <p:ph type="sldNum" sz="quarter" idx="12"/>
          </p:nvPr>
        </p:nvSpPr>
        <p:spPr/>
        <p:txBody>
          <a:bodyPr/>
          <a:lstStyle>
            <a:extLst/>
          </a:lstStyle>
          <a:p>
            <a:fld id="{CCF933AB-A1A0-4D14-B72A-5F9B4D01122C}" type="slidenum">
              <a:rPr lang="bg-BG" smtClean="0"/>
              <a:t>‹#›</a:t>
            </a:fld>
            <a:endParaRPr lang="bg-BG"/>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Заглавка на секция">
    <p:spTree>
      <p:nvGrpSpPr>
        <p:cNvPr id="1" name=""/>
        <p:cNvGrpSpPr/>
        <p:nvPr/>
      </p:nvGrpSpPr>
      <p:grpSpPr>
        <a:xfrm>
          <a:off x="0" y="0"/>
          <a:ext cx="0" cy="0"/>
          <a:chOff x="0" y="0"/>
          <a:chExt cx="0" cy="0"/>
        </a:xfrm>
      </p:grpSpPr>
      <p:sp>
        <p:nvSpPr>
          <p:cNvPr id="14" name="Закръглен правоъгълник 13"/>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Закръглен правоъгълник 10"/>
          <p:cNvSpPr/>
          <p:nvPr/>
        </p:nvSpPr>
        <p:spPr>
          <a:xfrm>
            <a:off x="418596" y="434162"/>
            <a:ext cx="8306809"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Заглавие 1"/>
          <p:cNvSpPr>
            <a:spLocks noGrp="1"/>
          </p:cNvSpPr>
          <p:nvPr>
            <p:ph type="title"/>
          </p:nvPr>
        </p:nvSpPr>
        <p:spPr>
          <a:xfrm>
            <a:off x="468344" y="4928616"/>
            <a:ext cx="8183880" cy="676656"/>
          </a:xfrm>
        </p:spPr>
        <p:txBody>
          <a:bodyPr lIns="91440" bIns="0" anchor="b"/>
          <a:lstStyle>
            <a:lvl1pPr algn="l">
              <a:buNone/>
              <a:defRPr sz="3600" b="0" cap="none" baseline="0">
                <a:solidFill>
                  <a:schemeClr val="bg2">
                    <a:shade val="25000"/>
                  </a:schemeClr>
                </a:solidFill>
                <a:effectLst/>
              </a:defRPr>
            </a:lvl1pPr>
            <a:extLst/>
          </a:lstStyle>
          <a:p>
            <a:r>
              <a:rPr kumimoji="0" lang="bg-BG" smtClean="0"/>
              <a:t>Щракнете, за да редактирате стила на заглавието в образеца</a:t>
            </a:r>
            <a:endParaRPr kumimoji="0" lang="en-US"/>
          </a:p>
        </p:txBody>
      </p:sp>
      <p:sp>
        <p:nvSpPr>
          <p:cNvPr id="3" name="Текстов контейнер 2"/>
          <p:cNvSpPr>
            <a:spLocks noGrp="1"/>
          </p:cNvSpPr>
          <p:nvPr>
            <p:ph type="body" idx="1"/>
          </p:nvPr>
        </p:nvSpPr>
        <p:spPr>
          <a:xfrm>
            <a:off x="468344" y="5624484"/>
            <a:ext cx="8183880" cy="420624"/>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bg-BG" smtClean="0"/>
              <a:t>Щракн., за да ред. стил на загл. в обр.</a:t>
            </a:r>
          </a:p>
        </p:txBody>
      </p:sp>
      <p:sp>
        <p:nvSpPr>
          <p:cNvPr id="4" name="Контейнер за дата 3"/>
          <p:cNvSpPr>
            <a:spLocks noGrp="1"/>
          </p:cNvSpPr>
          <p:nvPr>
            <p:ph type="dt" sz="half" idx="10"/>
          </p:nvPr>
        </p:nvSpPr>
        <p:spPr/>
        <p:txBody>
          <a:bodyPr/>
          <a:lstStyle>
            <a:extLst/>
          </a:lstStyle>
          <a:p>
            <a:fld id="{B1E5C87B-2CA5-4264-A02E-C7A8558361EA}" type="datetimeFigureOut">
              <a:rPr lang="bg-BG" smtClean="0"/>
              <a:t>7.12.2021 г.</a:t>
            </a:fld>
            <a:endParaRPr lang="bg-BG"/>
          </a:p>
        </p:txBody>
      </p:sp>
      <p:sp>
        <p:nvSpPr>
          <p:cNvPr id="5" name="Контейнер за долния колонтитул 4"/>
          <p:cNvSpPr>
            <a:spLocks noGrp="1"/>
          </p:cNvSpPr>
          <p:nvPr>
            <p:ph type="ftr" sz="quarter" idx="11"/>
          </p:nvPr>
        </p:nvSpPr>
        <p:spPr/>
        <p:txBody>
          <a:bodyPr/>
          <a:lstStyle>
            <a:extLst/>
          </a:lstStyle>
          <a:p>
            <a:endParaRPr lang="bg-BG"/>
          </a:p>
        </p:txBody>
      </p:sp>
      <p:sp>
        <p:nvSpPr>
          <p:cNvPr id="6" name="Контейнер за номер на слайда 5"/>
          <p:cNvSpPr>
            <a:spLocks noGrp="1"/>
          </p:cNvSpPr>
          <p:nvPr>
            <p:ph type="sldNum" sz="quarter" idx="12"/>
          </p:nvPr>
        </p:nvSpPr>
        <p:spPr/>
        <p:txBody>
          <a:bodyPr/>
          <a:lstStyle>
            <a:extLst/>
          </a:lstStyle>
          <a:p>
            <a:fld id="{CCF933AB-A1A0-4D14-B72A-5F9B4D01122C}" type="slidenum">
              <a:rPr lang="bg-BG" smtClean="0"/>
              <a:t>‹#›</a:t>
            </a:fld>
            <a:endParaRPr lang="bg-BG"/>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Заглавие 1"/>
          <p:cNvSpPr>
            <a:spLocks noGrp="1"/>
          </p:cNvSpPr>
          <p:nvPr>
            <p:ph type="title"/>
          </p:nvPr>
        </p:nvSpPr>
        <p:spPr/>
        <p:txBody>
          <a:bodyPr/>
          <a:lstStyle>
            <a:extLst/>
          </a:lstStyle>
          <a:p>
            <a:r>
              <a:rPr kumimoji="0" lang="bg-BG" smtClean="0"/>
              <a:t>Щракнете, за да редактирате стила на заглавието в образеца</a:t>
            </a:r>
            <a:endParaRPr kumimoji="0" lang="en-US"/>
          </a:p>
        </p:txBody>
      </p:sp>
      <p:sp>
        <p:nvSpPr>
          <p:cNvPr id="3" name="Контейнер за съдържание 2"/>
          <p:cNvSpPr>
            <a:spLocks noGrp="1"/>
          </p:cNvSpPr>
          <p:nvPr>
            <p:ph sz="half" idx="1"/>
          </p:nvPr>
        </p:nvSpPr>
        <p:spPr>
          <a:xfrm>
            <a:off x="514352"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bg-BG" smtClean="0"/>
              <a:t>Щракн., за да ред. стил на загл. в обр.</a:t>
            </a:r>
          </a:p>
          <a:p>
            <a:pPr lvl="1" eaLnBrk="1" latinLnBrk="0" hangingPunct="1"/>
            <a:r>
              <a:rPr lang="bg-BG" smtClean="0"/>
              <a:t>Второ ниво</a:t>
            </a:r>
          </a:p>
          <a:p>
            <a:pPr lvl="2" eaLnBrk="1" latinLnBrk="0" hangingPunct="1"/>
            <a:r>
              <a:rPr lang="bg-BG" smtClean="0"/>
              <a:t>Трето ниво</a:t>
            </a:r>
          </a:p>
          <a:p>
            <a:pPr lvl="3" eaLnBrk="1" latinLnBrk="0" hangingPunct="1"/>
            <a:r>
              <a:rPr lang="bg-BG" smtClean="0"/>
              <a:t>Четвърто ниво</a:t>
            </a:r>
          </a:p>
          <a:p>
            <a:pPr lvl="4" eaLnBrk="1" latinLnBrk="0" hangingPunct="1"/>
            <a:r>
              <a:rPr lang="bg-BG" smtClean="0"/>
              <a:t>Пето ниво</a:t>
            </a:r>
            <a:endParaRPr kumimoji="0" lang="en-US"/>
          </a:p>
        </p:txBody>
      </p:sp>
      <p:sp>
        <p:nvSpPr>
          <p:cNvPr id="4" name="Контейнер за съдържание 3"/>
          <p:cNvSpPr>
            <a:spLocks noGrp="1"/>
          </p:cNvSpPr>
          <p:nvPr>
            <p:ph sz="half" idx="2"/>
          </p:nvPr>
        </p:nvSpPr>
        <p:spPr>
          <a:xfrm>
            <a:off x="4755360"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bg-BG" smtClean="0"/>
              <a:t>Щракн., за да ред. стил на загл. в обр.</a:t>
            </a:r>
          </a:p>
          <a:p>
            <a:pPr lvl="1" eaLnBrk="1" latinLnBrk="0" hangingPunct="1"/>
            <a:r>
              <a:rPr lang="bg-BG" smtClean="0"/>
              <a:t>Второ ниво</a:t>
            </a:r>
          </a:p>
          <a:p>
            <a:pPr lvl="2" eaLnBrk="1" latinLnBrk="0" hangingPunct="1"/>
            <a:r>
              <a:rPr lang="bg-BG" smtClean="0"/>
              <a:t>Трето ниво</a:t>
            </a:r>
          </a:p>
          <a:p>
            <a:pPr lvl="3" eaLnBrk="1" latinLnBrk="0" hangingPunct="1"/>
            <a:r>
              <a:rPr lang="bg-BG" smtClean="0"/>
              <a:t>Четвърто ниво</a:t>
            </a:r>
          </a:p>
          <a:p>
            <a:pPr lvl="4" eaLnBrk="1" latinLnBrk="0" hangingPunct="1"/>
            <a:r>
              <a:rPr lang="bg-BG" smtClean="0"/>
              <a:t>Пето ниво</a:t>
            </a:r>
            <a:endParaRPr kumimoji="0" lang="en-US"/>
          </a:p>
        </p:txBody>
      </p:sp>
      <p:sp>
        <p:nvSpPr>
          <p:cNvPr id="5" name="Контейнер за дата 4"/>
          <p:cNvSpPr>
            <a:spLocks noGrp="1"/>
          </p:cNvSpPr>
          <p:nvPr>
            <p:ph type="dt" sz="half" idx="10"/>
          </p:nvPr>
        </p:nvSpPr>
        <p:spPr/>
        <p:txBody>
          <a:bodyPr/>
          <a:lstStyle>
            <a:extLst/>
          </a:lstStyle>
          <a:p>
            <a:fld id="{B1E5C87B-2CA5-4264-A02E-C7A8558361EA}" type="datetimeFigureOut">
              <a:rPr lang="bg-BG" smtClean="0"/>
              <a:t>7.12.2021 г.</a:t>
            </a:fld>
            <a:endParaRPr lang="bg-BG"/>
          </a:p>
        </p:txBody>
      </p:sp>
      <p:sp>
        <p:nvSpPr>
          <p:cNvPr id="6" name="Контейнер за долния колонтитул 5"/>
          <p:cNvSpPr>
            <a:spLocks noGrp="1"/>
          </p:cNvSpPr>
          <p:nvPr>
            <p:ph type="ftr" sz="quarter" idx="11"/>
          </p:nvPr>
        </p:nvSpPr>
        <p:spPr/>
        <p:txBody>
          <a:bodyPr/>
          <a:lstStyle>
            <a:extLst/>
          </a:lstStyle>
          <a:p>
            <a:endParaRPr lang="bg-BG"/>
          </a:p>
        </p:txBody>
      </p:sp>
      <p:sp>
        <p:nvSpPr>
          <p:cNvPr id="7" name="Контейнер за номер на слайда 6"/>
          <p:cNvSpPr>
            <a:spLocks noGrp="1"/>
          </p:cNvSpPr>
          <p:nvPr>
            <p:ph type="sldNum" sz="quarter" idx="12"/>
          </p:nvPr>
        </p:nvSpPr>
        <p:spPr/>
        <p:txBody>
          <a:bodyPr/>
          <a:lstStyle>
            <a:extLst/>
          </a:lstStyle>
          <a:p>
            <a:fld id="{CCF933AB-A1A0-4D14-B72A-5F9B4D01122C}" type="slidenum">
              <a:rPr lang="bg-BG" smtClean="0"/>
              <a:t>‹#›</a:t>
            </a:fld>
            <a:endParaRPr lang="bg-BG"/>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лавие 1"/>
          <p:cNvSpPr>
            <a:spLocks noGrp="1"/>
          </p:cNvSpPr>
          <p:nvPr>
            <p:ph type="title"/>
          </p:nvPr>
        </p:nvSpPr>
        <p:spPr>
          <a:xfrm>
            <a:off x="502920" y="4983480"/>
            <a:ext cx="8183880" cy="1051560"/>
          </a:xfrm>
        </p:spPr>
        <p:txBody>
          <a:bodyPr anchor="b"/>
          <a:lstStyle>
            <a:lvl1pPr>
              <a:defRPr b="1"/>
            </a:lvl1pPr>
            <a:extLst/>
          </a:lstStyle>
          <a:p>
            <a:r>
              <a:rPr kumimoji="0" lang="bg-BG" smtClean="0"/>
              <a:t>Щракнете, за да редактирате стила на заглавието в образеца</a:t>
            </a:r>
            <a:endParaRPr kumimoji="0" lang="en-US"/>
          </a:p>
        </p:txBody>
      </p:sp>
      <p:sp>
        <p:nvSpPr>
          <p:cNvPr id="3" name="Текстов контейнер 2"/>
          <p:cNvSpPr>
            <a:spLocks noGrp="1"/>
          </p:cNvSpPr>
          <p:nvPr>
            <p:ph type="body" idx="1"/>
          </p:nvPr>
        </p:nvSpPr>
        <p:spPr>
          <a:xfrm>
            <a:off x="607224" y="579438"/>
            <a:ext cx="393192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bg-BG" smtClean="0"/>
              <a:t>Щракн., за да ред. стил на загл. в обр.</a:t>
            </a:r>
          </a:p>
        </p:txBody>
      </p:sp>
      <p:sp>
        <p:nvSpPr>
          <p:cNvPr id="4" name="Текстов контейнер 3"/>
          <p:cNvSpPr>
            <a:spLocks noGrp="1"/>
          </p:cNvSpPr>
          <p:nvPr>
            <p:ph type="body" sz="half" idx="3"/>
          </p:nvPr>
        </p:nvSpPr>
        <p:spPr>
          <a:xfrm>
            <a:off x="4652169" y="579438"/>
            <a:ext cx="393192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bg-BG" smtClean="0"/>
              <a:t>Щракн., за да ред. стил на загл. в обр.</a:t>
            </a:r>
          </a:p>
        </p:txBody>
      </p:sp>
      <p:sp>
        <p:nvSpPr>
          <p:cNvPr id="5" name="Контейнер за съдържание 4"/>
          <p:cNvSpPr>
            <a:spLocks noGrp="1"/>
          </p:cNvSpPr>
          <p:nvPr>
            <p:ph sz="quarter" idx="2"/>
          </p:nvPr>
        </p:nvSpPr>
        <p:spPr>
          <a:xfrm>
            <a:off x="607224"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bg-BG" smtClean="0"/>
              <a:t>Щракн., за да ред. стил на загл. в обр.</a:t>
            </a:r>
          </a:p>
          <a:p>
            <a:pPr lvl="1" eaLnBrk="1" latinLnBrk="0" hangingPunct="1"/>
            <a:r>
              <a:rPr lang="bg-BG" smtClean="0"/>
              <a:t>Второ ниво</a:t>
            </a:r>
          </a:p>
          <a:p>
            <a:pPr lvl="2" eaLnBrk="1" latinLnBrk="0" hangingPunct="1"/>
            <a:r>
              <a:rPr lang="bg-BG" smtClean="0"/>
              <a:t>Трето ниво</a:t>
            </a:r>
          </a:p>
          <a:p>
            <a:pPr lvl="3" eaLnBrk="1" latinLnBrk="0" hangingPunct="1"/>
            <a:r>
              <a:rPr lang="bg-BG" smtClean="0"/>
              <a:t>Четвърто ниво</a:t>
            </a:r>
          </a:p>
          <a:p>
            <a:pPr lvl="4" eaLnBrk="1" latinLnBrk="0" hangingPunct="1"/>
            <a:r>
              <a:rPr lang="bg-BG" smtClean="0"/>
              <a:t>Пето ниво</a:t>
            </a:r>
            <a:endParaRPr kumimoji="0" lang="en-US"/>
          </a:p>
        </p:txBody>
      </p:sp>
      <p:sp>
        <p:nvSpPr>
          <p:cNvPr id="6" name="Контейнер за съдържание 5"/>
          <p:cNvSpPr>
            <a:spLocks noGrp="1"/>
          </p:cNvSpPr>
          <p:nvPr>
            <p:ph sz="quarter" idx="4"/>
          </p:nvPr>
        </p:nvSpPr>
        <p:spPr>
          <a:xfrm>
            <a:off x="4652169"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bg-BG" smtClean="0"/>
              <a:t>Щракн., за да ред. стил на загл. в обр.</a:t>
            </a:r>
          </a:p>
          <a:p>
            <a:pPr lvl="1" eaLnBrk="1" latinLnBrk="0" hangingPunct="1"/>
            <a:r>
              <a:rPr lang="bg-BG" smtClean="0"/>
              <a:t>Второ ниво</a:t>
            </a:r>
          </a:p>
          <a:p>
            <a:pPr lvl="2" eaLnBrk="1" latinLnBrk="0" hangingPunct="1"/>
            <a:r>
              <a:rPr lang="bg-BG" smtClean="0"/>
              <a:t>Трето ниво</a:t>
            </a:r>
          </a:p>
          <a:p>
            <a:pPr lvl="3" eaLnBrk="1" latinLnBrk="0" hangingPunct="1"/>
            <a:r>
              <a:rPr lang="bg-BG" smtClean="0"/>
              <a:t>Четвърто ниво</a:t>
            </a:r>
          </a:p>
          <a:p>
            <a:pPr lvl="4" eaLnBrk="1" latinLnBrk="0" hangingPunct="1"/>
            <a:r>
              <a:rPr lang="bg-BG" smtClean="0"/>
              <a:t>Пето ниво</a:t>
            </a:r>
            <a:endParaRPr kumimoji="0" lang="en-US"/>
          </a:p>
        </p:txBody>
      </p:sp>
      <p:sp>
        <p:nvSpPr>
          <p:cNvPr id="7" name="Контейнер за дата 6"/>
          <p:cNvSpPr>
            <a:spLocks noGrp="1"/>
          </p:cNvSpPr>
          <p:nvPr>
            <p:ph type="dt" sz="half" idx="10"/>
          </p:nvPr>
        </p:nvSpPr>
        <p:spPr/>
        <p:txBody>
          <a:bodyPr/>
          <a:lstStyle>
            <a:extLst/>
          </a:lstStyle>
          <a:p>
            <a:fld id="{B1E5C87B-2CA5-4264-A02E-C7A8558361EA}" type="datetimeFigureOut">
              <a:rPr lang="bg-BG" smtClean="0"/>
              <a:t>7.12.2021 г.</a:t>
            </a:fld>
            <a:endParaRPr lang="bg-BG"/>
          </a:p>
        </p:txBody>
      </p:sp>
      <p:sp>
        <p:nvSpPr>
          <p:cNvPr id="8" name="Контейнер за долния колонтитул 7"/>
          <p:cNvSpPr>
            <a:spLocks noGrp="1"/>
          </p:cNvSpPr>
          <p:nvPr>
            <p:ph type="ftr" sz="quarter" idx="11"/>
          </p:nvPr>
        </p:nvSpPr>
        <p:spPr/>
        <p:txBody>
          <a:bodyPr/>
          <a:lstStyle>
            <a:extLst/>
          </a:lstStyle>
          <a:p>
            <a:endParaRPr lang="bg-BG"/>
          </a:p>
        </p:txBody>
      </p:sp>
      <p:sp>
        <p:nvSpPr>
          <p:cNvPr id="9" name="Контейнер за номер на слайда 8"/>
          <p:cNvSpPr>
            <a:spLocks noGrp="1"/>
          </p:cNvSpPr>
          <p:nvPr>
            <p:ph type="sldNum" sz="quarter" idx="12"/>
          </p:nvPr>
        </p:nvSpPr>
        <p:spPr/>
        <p:txBody>
          <a:bodyPr/>
          <a:lstStyle>
            <a:extLst/>
          </a:lstStyle>
          <a:p>
            <a:fld id="{CCF933AB-A1A0-4D14-B72A-5F9B4D01122C}" type="slidenum">
              <a:rPr lang="bg-BG" smtClean="0"/>
              <a:t>‹#›</a:t>
            </a:fld>
            <a:endParaRPr lang="bg-BG"/>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Заглавие 1"/>
          <p:cNvSpPr>
            <a:spLocks noGrp="1"/>
          </p:cNvSpPr>
          <p:nvPr>
            <p:ph type="title"/>
          </p:nvPr>
        </p:nvSpPr>
        <p:spPr/>
        <p:txBody>
          <a:bodyPr/>
          <a:lstStyle>
            <a:extLst/>
          </a:lstStyle>
          <a:p>
            <a:r>
              <a:rPr kumimoji="0" lang="bg-BG" smtClean="0"/>
              <a:t>Щракнете, за да редактирате стила на заглавието в образеца</a:t>
            </a:r>
            <a:endParaRPr kumimoji="0" lang="en-US"/>
          </a:p>
        </p:txBody>
      </p:sp>
      <p:sp>
        <p:nvSpPr>
          <p:cNvPr id="3" name="Контейнер за дата 2"/>
          <p:cNvSpPr>
            <a:spLocks noGrp="1"/>
          </p:cNvSpPr>
          <p:nvPr>
            <p:ph type="dt" sz="half" idx="10"/>
          </p:nvPr>
        </p:nvSpPr>
        <p:spPr/>
        <p:txBody>
          <a:bodyPr/>
          <a:lstStyle>
            <a:extLst/>
          </a:lstStyle>
          <a:p>
            <a:fld id="{B1E5C87B-2CA5-4264-A02E-C7A8558361EA}" type="datetimeFigureOut">
              <a:rPr lang="bg-BG" smtClean="0"/>
              <a:t>7.12.2021 г.</a:t>
            </a:fld>
            <a:endParaRPr lang="bg-BG"/>
          </a:p>
        </p:txBody>
      </p:sp>
      <p:sp>
        <p:nvSpPr>
          <p:cNvPr id="4" name="Контейнер за долния колонтитул 3"/>
          <p:cNvSpPr>
            <a:spLocks noGrp="1"/>
          </p:cNvSpPr>
          <p:nvPr>
            <p:ph type="ftr" sz="quarter" idx="11"/>
          </p:nvPr>
        </p:nvSpPr>
        <p:spPr/>
        <p:txBody>
          <a:bodyPr/>
          <a:lstStyle>
            <a:extLst/>
          </a:lstStyle>
          <a:p>
            <a:endParaRPr lang="bg-BG"/>
          </a:p>
        </p:txBody>
      </p:sp>
      <p:sp>
        <p:nvSpPr>
          <p:cNvPr id="5" name="Контейнер за номер на слайда 4"/>
          <p:cNvSpPr>
            <a:spLocks noGrp="1"/>
          </p:cNvSpPr>
          <p:nvPr>
            <p:ph type="sldNum" sz="quarter" idx="12"/>
          </p:nvPr>
        </p:nvSpPr>
        <p:spPr/>
        <p:txBody>
          <a:bodyPr/>
          <a:lstStyle>
            <a:extLst/>
          </a:lstStyle>
          <a:p>
            <a:fld id="{CCF933AB-A1A0-4D14-B72A-5F9B4D01122C}" type="slidenum">
              <a:rPr lang="bg-BG" smtClean="0"/>
              <a:t>‹#›</a:t>
            </a:fld>
            <a:endParaRPr lang="bg-BG"/>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Празен">
    <p:spTree>
      <p:nvGrpSpPr>
        <p:cNvPr id="1" name=""/>
        <p:cNvGrpSpPr/>
        <p:nvPr/>
      </p:nvGrpSpPr>
      <p:grpSpPr>
        <a:xfrm>
          <a:off x="0" y="0"/>
          <a:ext cx="0" cy="0"/>
          <a:chOff x="0" y="0"/>
          <a:chExt cx="0" cy="0"/>
        </a:xfrm>
      </p:grpSpPr>
      <p:sp>
        <p:nvSpPr>
          <p:cNvPr id="7" name="Закръглен правоъгълник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Контейнер за дата 1"/>
          <p:cNvSpPr>
            <a:spLocks noGrp="1"/>
          </p:cNvSpPr>
          <p:nvPr>
            <p:ph type="dt" sz="half" idx="10"/>
          </p:nvPr>
        </p:nvSpPr>
        <p:spPr/>
        <p:txBody>
          <a:bodyPr/>
          <a:lstStyle>
            <a:extLst/>
          </a:lstStyle>
          <a:p>
            <a:fld id="{B1E5C87B-2CA5-4264-A02E-C7A8558361EA}" type="datetimeFigureOut">
              <a:rPr lang="bg-BG" smtClean="0"/>
              <a:t>7.12.2021 г.</a:t>
            </a:fld>
            <a:endParaRPr lang="bg-BG"/>
          </a:p>
        </p:txBody>
      </p:sp>
      <p:sp>
        <p:nvSpPr>
          <p:cNvPr id="3" name="Контейнер за долния колонтитул 2"/>
          <p:cNvSpPr>
            <a:spLocks noGrp="1"/>
          </p:cNvSpPr>
          <p:nvPr>
            <p:ph type="ftr" sz="quarter" idx="11"/>
          </p:nvPr>
        </p:nvSpPr>
        <p:spPr/>
        <p:txBody>
          <a:bodyPr/>
          <a:lstStyle>
            <a:extLst/>
          </a:lstStyle>
          <a:p>
            <a:endParaRPr lang="bg-BG"/>
          </a:p>
        </p:txBody>
      </p:sp>
      <p:sp>
        <p:nvSpPr>
          <p:cNvPr id="4" name="Контейнер за номер на слайда 3"/>
          <p:cNvSpPr>
            <a:spLocks noGrp="1"/>
          </p:cNvSpPr>
          <p:nvPr>
            <p:ph type="sldNum" sz="quarter" idx="12"/>
          </p:nvPr>
        </p:nvSpPr>
        <p:spPr/>
        <p:txBody>
          <a:bodyPr/>
          <a:lstStyle>
            <a:extLst/>
          </a:lstStyle>
          <a:p>
            <a:fld id="{CCF933AB-A1A0-4D14-B72A-5F9B4D01122C}" type="slidenum">
              <a:rPr lang="bg-BG" smtClean="0"/>
              <a:t>‹#›</a:t>
            </a:fld>
            <a:endParaRPr lang="bg-BG"/>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Заглавие 1"/>
          <p:cNvSpPr>
            <a:spLocks noGrp="1"/>
          </p:cNvSpPr>
          <p:nvPr>
            <p:ph type="title"/>
          </p:nvPr>
        </p:nvSpPr>
        <p:spPr>
          <a:xfrm>
            <a:off x="5538784" y="533400"/>
            <a:ext cx="2971800" cy="914400"/>
          </a:xfrm>
        </p:spPr>
        <p:txBody>
          <a:bodyPr anchor="b"/>
          <a:lstStyle>
            <a:lvl1pPr algn="l">
              <a:buNone/>
              <a:defRPr sz="2200" b="1">
                <a:solidFill>
                  <a:schemeClr val="accent1"/>
                </a:solidFill>
              </a:defRPr>
            </a:lvl1pPr>
            <a:extLst/>
          </a:lstStyle>
          <a:p>
            <a:r>
              <a:rPr kumimoji="0" lang="bg-BG" smtClean="0"/>
              <a:t>Щракнете, за да редактирате стила на заглавието в образеца</a:t>
            </a:r>
            <a:endParaRPr kumimoji="0" lang="en-US"/>
          </a:p>
        </p:txBody>
      </p:sp>
      <p:sp>
        <p:nvSpPr>
          <p:cNvPr id="3" name="Текстов контейнер 2"/>
          <p:cNvSpPr>
            <a:spLocks noGrp="1"/>
          </p:cNvSpPr>
          <p:nvPr>
            <p:ph type="body" idx="2"/>
          </p:nvPr>
        </p:nvSpPr>
        <p:spPr>
          <a:xfrm>
            <a:off x="5538847" y="1447802"/>
            <a:ext cx="29718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bg-BG" smtClean="0"/>
              <a:t>Щракн., за да ред. стил на загл. в обр.</a:t>
            </a:r>
          </a:p>
          <a:p>
            <a:pPr lvl="1" eaLnBrk="1" latinLnBrk="0" hangingPunct="1"/>
            <a:r>
              <a:rPr lang="bg-BG" smtClean="0"/>
              <a:t>Второ ниво</a:t>
            </a:r>
          </a:p>
          <a:p>
            <a:pPr lvl="2" eaLnBrk="1" latinLnBrk="0" hangingPunct="1"/>
            <a:r>
              <a:rPr lang="bg-BG" smtClean="0"/>
              <a:t>Трето ниво</a:t>
            </a:r>
          </a:p>
          <a:p>
            <a:pPr lvl="3" eaLnBrk="1" latinLnBrk="0" hangingPunct="1"/>
            <a:r>
              <a:rPr lang="bg-BG" smtClean="0"/>
              <a:t>Четвърто ниво</a:t>
            </a:r>
          </a:p>
          <a:p>
            <a:pPr lvl="4" eaLnBrk="1" latinLnBrk="0" hangingPunct="1"/>
            <a:r>
              <a:rPr lang="bg-BG" smtClean="0"/>
              <a:t>Пето ниво</a:t>
            </a:r>
            <a:endParaRPr kumimoji="0" lang="en-US"/>
          </a:p>
        </p:txBody>
      </p:sp>
      <p:sp>
        <p:nvSpPr>
          <p:cNvPr id="4" name="Контейнер за съдържание 3"/>
          <p:cNvSpPr>
            <a:spLocks noGrp="1"/>
          </p:cNvSpPr>
          <p:nvPr>
            <p:ph sz="half" idx="1"/>
          </p:nvPr>
        </p:nvSpPr>
        <p:spPr>
          <a:xfrm>
            <a:off x="761372" y="930144"/>
            <a:ext cx="4626159"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bg-BG" smtClean="0"/>
              <a:t>Щракн., за да ред. стил на загл. в обр.</a:t>
            </a:r>
          </a:p>
          <a:p>
            <a:pPr lvl="1" eaLnBrk="1" latinLnBrk="0" hangingPunct="1"/>
            <a:r>
              <a:rPr lang="bg-BG" smtClean="0"/>
              <a:t>Второ ниво</a:t>
            </a:r>
          </a:p>
          <a:p>
            <a:pPr lvl="2" eaLnBrk="1" latinLnBrk="0" hangingPunct="1"/>
            <a:r>
              <a:rPr lang="bg-BG" smtClean="0"/>
              <a:t>Трето ниво</a:t>
            </a:r>
          </a:p>
          <a:p>
            <a:pPr lvl="3" eaLnBrk="1" latinLnBrk="0" hangingPunct="1"/>
            <a:r>
              <a:rPr lang="bg-BG" smtClean="0"/>
              <a:t>Четвърто ниво</a:t>
            </a:r>
          </a:p>
          <a:p>
            <a:pPr lvl="4" eaLnBrk="1" latinLnBrk="0" hangingPunct="1"/>
            <a:r>
              <a:rPr lang="bg-BG" smtClean="0"/>
              <a:t>Пето ниво</a:t>
            </a:r>
            <a:endParaRPr kumimoji="0" lang="en-US"/>
          </a:p>
        </p:txBody>
      </p:sp>
      <p:sp>
        <p:nvSpPr>
          <p:cNvPr id="5" name="Контейнер за дата 4"/>
          <p:cNvSpPr>
            <a:spLocks noGrp="1"/>
          </p:cNvSpPr>
          <p:nvPr>
            <p:ph type="dt" sz="half" idx="10"/>
          </p:nvPr>
        </p:nvSpPr>
        <p:spPr/>
        <p:txBody>
          <a:bodyPr/>
          <a:lstStyle>
            <a:extLst/>
          </a:lstStyle>
          <a:p>
            <a:fld id="{B1E5C87B-2CA5-4264-A02E-C7A8558361EA}" type="datetimeFigureOut">
              <a:rPr lang="bg-BG" smtClean="0"/>
              <a:t>7.12.2021 г.</a:t>
            </a:fld>
            <a:endParaRPr lang="bg-BG"/>
          </a:p>
        </p:txBody>
      </p:sp>
      <p:sp>
        <p:nvSpPr>
          <p:cNvPr id="6" name="Контейнер за долния колонтитул 5"/>
          <p:cNvSpPr>
            <a:spLocks noGrp="1"/>
          </p:cNvSpPr>
          <p:nvPr>
            <p:ph type="ftr" sz="quarter" idx="11"/>
          </p:nvPr>
        </p:nvSpPr>
        <p:spPr/>
        <p:txBody>
          <a:bodyPr/>
          <a:lstStyle>
            <a:extLst/>
          </a:lstStyle>
          <a:p>
            <a:endParaRPr lang="bg-BG"/>
          </a:p>
        </p:txBody>
      </p:sp>
      <p:sp>
        <p:nvSpPr>
          <p:cNvPr id="7" name="Контейнер за номер на слайда 6"/>
          <p:cNvSpPr>
            <a:spLocks noGrp="1"/>
          </p:cNvSpPr>
          <p:nvPr>
            <p:ph type="sldNum" sz="quarter" idx="12"/>
          </p:nvPr>
        </p:nvSpPr>
        <p:spPr/>
        <p:txBody>
          <a:bodyPr/>
          <a:lstStyle>
            <a:extLst/>
          </a:lstStyle>
          <a:p>
            <a:fld id="{CCF933AB-A1A0-4D14-B72A-5F9B4D01122C}" type="slidenum">
              <a:rPr lang="bg-BG" smtClean="0"/>
              <a:t>‹#›</a:t>
            </a:fld>
            <a:endParaRPr lang="bg-BG"/>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Картина с надпис">
    <p:spTree>
      <p:nvGrpSpPr>
        <p:cNvPr id="1" name=""/>
        <p:cNvGrpSpPr/>
        <p:nvPr/>
      </p:nvGrpSpPr>
      <p:grpSpPr>
        <a:xfrm>
          <a:off x="0" y="0"/>
          <a:ext cx="0" cy="0"/>
          <a:chOff x="0" y="0"/>
          <a:chExt cx="0" cy="0"/>
        </a:xfrm>
      </p:grpSpPr>
      <p:sp>
        <p:nvSpPr>
          <p:cNvPr id="15" name="Закръглен правоъгълник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Правоъгълник с един заоблен ъгъл 10"/>
          <p:cNvSpPr/>
          <p:nvPr/>
        </p:nvSpPr>
        <p:spPr>
          <a:xfrm>
            <a:off x="6400800" y="434162"/>
            <a:ext cx="2324605"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Заглавие 1"/>
          <p:cNvSpPr>
            <a:spLocks noGrp="1"/>
          </p:cNvSpPr>
          <p:nvPr>
            <p:ph type="title"/>
          </p:nvPr>
        </p:nvSpPr>
        <p:spPr>
          <a:xfrm>
            <a:off x="457200" y="5012056"/>
            <a:ext cx="8229600" cy="1051560"/>
          </a:xfrm>
        </p:spPr>
        <p:txBody>
          <a:bodyPr anchor="t"/>
          <a:lstStyle>
            <a:lvl1pPr algn="l">
              <a:buNone/>
              <a:defRPr sz="3600" b="0">
                <a:solidFill>
                  <a:schemeClr val="bg2">
                    <a:shade val="25000"/>
                  </a:schemeClr>
                </a:solidFill>
                <a:effectLst/>
              </a:defRPr>
            </a:lvl1pPr>
            <a:extLst/>
          </a:lstStyle>
          <a:p>
            <a:r>
              <a:rPr kumimoji="0" lang="bg-BG" smtClean="0"/>
              <a:t>Щракнете, за да редактирате стила на заглавието в образеца</a:t>
            </a:r>
            <a:endParaRPr kumimoji="0" lang="en-US"/>
          </a:p>
        </p:txBody>
      </p:sp>
      <p:sp>
        <p:nvSpPr>
          <p:cNvPr id="4" name="Текстов контейнер 3"/>
          <p:cNvSpPr>
            <a:spLocks noGrp="1"/>
          </p:cNvSpPr>
          <p:nvPr>
            <p:ph type="body" sz="half" idx="2"/>
          </p:nvPr>
        </p:nvSpPr>
        <p:spPr bwMode="grayWhite">
          <a:xfrm>
            <a:off x="6462712" y="533400"/>
            <a:ext cx="224028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bg-BG" smtClean="0"/>
              <a:t>Щракн., за да ред. стил на загл. в обр.</a:t>
            </a:r>
          </a:p>
          <a:p>
            <a:pPr lvl="1" eaLnBrk="1" latinLnBrk="0" hangingPunct="1"/>
            <a:r>
              <a:rPr lang="bg-BG" smtClean="0"/>
              <a:t>Второ ниво</a:t>
            </a:r>
          </a:p>
          <a:p>
            <a:pPr lvl="2" eaLnBrk="1" latinLnBrk="0" hangingPunct="1"/>
            <a:r>
              <a:rPr lang="bg-BG" smtClean="0"/>
              <a:t>Трето ниво</a:t>
            </a:r>
          </a:p>
          <a:p>
            <a:pPr lvl="3" eaLnBrk="1" latinLnBrk="0" hangingPunct="1"/>
            <a:r>
              <a:rPr lang="bg-BG" smtClean="0"/>
              <a:t>Четвърто ниво</a:t>
            </a:r>
          </a:p>
          <a:p>
            <a:pPr lvl="4" eaLnBrk="1" latinLnBrk="0" hangingPunct="1"/>
            <a:r>
              <a:rPr lang="bg-BG" smtClean="0"/>
              <a:t>Пето ниво</a:t>
            </a:r>
            <a:endParaRPr kumimoji="0" lang="en-US"/>
          </a:p>
        </p:txBody>
      </p:sp>
      <p:sp>
        <p:nvSpPr>
          <p:cNvPr id="5" name="Контейнер за дата 4"/>
          <p:cNvSpPr>
            <a:spLocks noGrp="1"/>
          </p:cNvSpPr>
          <p:nvPr>
            <p:ph type="dt" sz="half" idx="10"/>
          </p:nvPr>
        </p:nvSpPr>
        <p:spPr/>
        <p:txBody>
          <a:bodyPr/>
          <a:lstStyle>
            <a:extLst/>
          </a:lstStyle>
          <a:p>
            <a:fld id="{B1E5C87B-2CA5-4264-A02E-C7A8558361EA}" type="datetimeFigureOut">
              <a:rPr lang="bg-BG" smtClean="0"/>
              <a:t>7.12.2021 г.</a:t>
            </a:fld>
            <a:endParaRPr lang="bg-BG"/>
          </a:p>
        </p:txBody>
      </p:sp>
      <p:sp>
        <p:nvSpPr>
          <p:cNvPr id="6" name="Контейнер за долния колонтитул 5"/>
          <p:cNvSpPr>
            <a:spLocks noGrp="1"/>
          </p:cNvSpPr>
          <p:nvPr>
            <p:ph type="ftr" sz="quarter" idx="11"/>
          </p:nvPr>
        </p:nvSpPr>
        <p:spPr/>
        <p:txBody>
          <a:bodyPr/>
          <a:lstStyle>
            <a:extLst/>
          </a:lstStyle>
          <a:p>
            <a:endParaRPr lang="bg-BG"/>
          </a:p>
        </p:txBody>
      </p:sp>
      <p:sp>
        <p:nvSpPr>
          <p:cNvPr id="7" name="Контейнер за номер на слайда 6"/>
          <p:cNvSpPr>
            <a:spLocks noGrp="1"/>
          </p:cNvSpPr>
          <p:nvPr>
            <p:ph type="sldNum" sz="quarter" idx="12"/>
          </p:nvPr>
        </p:nvSpPr>
        <p:spPr/>
        <p:txBody>
          <a:bodyPr/>
          <a:lstStyle>
            <a:extLst/>
          </a:lstStyle>
          <a:p>
            <a:fld id="{CCF933AB-A1A0-4D14-B72A-5F9B4D01122C}" type="slidenum">
              <a:rPr lang="bg-BG" smtClean="0"/>
              <a:t>‹#›</a:t>
            </a:fld>
            <a:endParaRPr lang="bg-BG"/>
          </a:p>
        </p:txBody>
      </p:sp>
      <p:sp>
        <p:nvSpPr>
          <p:cNvPr id="3" name="Контейнер за картина 2"/>
          <p:cNvSpPr>
            <a:spLocks noGrp="1"/>
          </p:cNvSpPr>
          <p:nvPr>
            <p:ph type="pic" idx="1"/>
          </p:nvPr>
        </p:nvSpPr>
        <p:spPr>
          <a:xfrm>
            <a:off x="421480" y="435768"/>
            <a:ext cx="5925312" cy="434340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bg-BG" smtClean="0"/>
              <a:t>Щракнете върху иконата, за да добавите картина</a:t>
            </a:r>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Заглавие 1"/>
          <p:cNvSpPr>
            <a:spLocks noGrp="1"/>
          </p:cNvSpPr>
          <p:nvPr>
            <p:ph type="title"/>
          </p:nvPr>
        </p:nvSpPr>
        <p:spPr>
          <a:xfrm>
            <a:off x="502920" y="4983480"/>
            <a:ext cx="8183880" cy="1051560"/>
          </a:xfrm>
        </p:spPr>
        <p:txBody>
          <a:bodyPr/>
          <a:lstStyle>
            <a:extLst/>
          </a:lstStyle>
          <a:p>
            <a:r>
              <a:rPr kumimoji="0" lang="bg-BG" smtClean="0"/>
              <a:t>Щракнете, за да редактирате стила на заглавието в образеца</a:t>
            </a:r>
            <a:endParaRPr kumimoji="0" lang="en-US"/>
          </a:p>
        </p:txBody>
      </p:sp>
      <p:sp>
        <p:nvSpPr>
          <p:cNvPr id="3" name="Контейнер за вертикален текст 2"/>
          <p:cNvSpPr>
            <a:spLocks noGrp="1"/>
          </p:cNvSpPr>
          <p:nvPr>
            <p:ph type="body" orient="vert" idx="1"/>
          </p:nvPr>
        </p:nvSpPr>
        <p:spPr>
          <a:xfrm>
            <a:off x="502920" y="530352"/>
            <a:ext cx="8183880" cy="4187952"/>
          </a:xfrm>
        </p:spPr>
        <p:txBody>
          <a:bodyPr vert="eaVert"/>
          <a:lstStyle>
            <a:extLst/>
          </a:lstStyle>
          <a:p>
            <a:pPr lvl="0" eaLnBrk="1" latinLnBrk="0" hangingPunct="1"/>
            <a:r>
              <a:rPr lang="bg-BG" smtClean="0"/>
              <a:t>Щракн., за да ред. стил на загл. в обр.</a:t>
            </a:r>
          </a:p>
          <a:p>
            <a:pPr lvl="1" eaLnBrk="1" latinLnBrk="0" hangingPunct="1"/>
            <a:r>
              <a:rPr lang="bg-BG" smtClean="0"/>
              <a:t>Второ ниво</a:t>
            </a:r>
          </a:p>
          <a:p>
            <a:pPr lvl="2" eaLnBrk="1" latinLnBrk="0" hangingPunct="1"/>
            <a:r>
              <a:rPr lang="bg-BG" smtClean="0"/>
              <a:t>Трето ниво</a:t>
            </a:r>
          </a:p>
          <a:p>
            <a:pPr lvl="3" eaLnBrk="1" latinLnBrk="0" hangingPunct="1"/>
            <a:r>
              <a:rPr lang="bg-BG" smtClean="0"/>
              <a:t>Четвърто ниво</a:t>
            </a:r>
          </a:p>
          <a:p>
            <a:pPr lvl="4" eaLnBrk="1" latinLnBrk="0" hangingPunct="1"/>
            <a:r>
              <a:rPr lang="bg-BG" smtClean="0"/>
              <a:t>Пето ниво</a:t>
            </a:r>
            <a:endParaRPr kumimoji="0" lang="en-US"/>
          </a:p>
        </p:txBody>
      </p:sp>
      <p:sp>
        <p:nvSpPr>
          <p:cNvPr id="4" name="Контейнер за дата 3"/>
          <p:cNvSpPr>
            <a:spLocks noGrp="1"/>
          </p:cNvSpPr>
          <p:nvPr>
            <p:ph type="dt" sz="half" idx="10"/>
          </p:nvPr>
        </p:nvSpPr>
        <p:spPr/>
        <p:txBody>
          <a:bodyPr/>
          <a:lstStyle>
            <a:extLst/>
          </a:lstStyle>
          <a:p>
            <a:fld id="{B1E5C87B-2CA5-4264-A02E-C7A8558361EA}" type="datetimeFigureOut">
              <a:rPr lang="bg-BG" smtClean="0"/>
              <a:t>7.12.2021 г.</a:t>
            </a:fld>
            <a:endParaRPr lang="bg-BG"/>
          </a:p>
        </p:txBody>
      </p:sp>
      <p:sp>
        <p:nvSpPr>
          <p:cNvPr id="5" name="Контейнер за долния колонтитул 4"/>
          <p:cNvSpPr>
            <a:spLocks noGrp="1"/>
          </p:cNvSpPr>
          <p:nvPr>
            <p:ph type="ftr" sz="quarter" idx="11"/>
          </p:nvPr>
        </p:nvSpPr>
        <p:spPr/>
        <p:txBody>
          <a:bodyPr/>
          <a:lstStyle>
            <a:extLst/>
          </a:lstStyle>
          <a:p>
            <a:endParaRPr lang="bg-BG"/>
          </a:p>
        </p:txBody>
      </p:sp>
      <p:sp>
        <p:nvSpPr>
          <p:cNvPr id="6" name="Контейнер за номер на слайда 5"/>
          <p:cNvSpPr>
            <a:spLocks noGrp="1"/>
          </p:cNvSpPr>
          <p:nvPr>
            <p:ph type="sldNum" sz="quarter" idx="12"/>
          </p:nvPr>
        </p:nvSpPr>
        <p:spPr/>
        <p:txBody>
          <a:bodyPr/>
          <a:lstStyle>
            <a:extLst/>
          </a:lstStyle>
          <a:p>
            <a:fld id="{CCF933AB-A1A0-4D14-B72A-5F9B4D01122C}" type="slidenum">
              <a:rPr lang="bg-BG" smtClean="0"/>
              <a:t>‹#›</a:t>
            </a:fld>
            <a:endParaRPr lang="bg-BG"/>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Вертикално заглавие 1"/>
          <p:cNvSpPr>
            <a:spLocks noGrp="1"/>
          </p:cNvSpPr>
          <p:nvPr>
            <p:ph type="title" orient="vert"/>
          </p:nvPr>
        </p:nvSpPr>
        <p:spPr>
          <a:xfrm>
            <a:off x="6629400" y="533404"/>
            <a:ext cx="1981200" cy="5257799"/>
          </a:xfrm>
        </p:spPr>
        <p:txBody>
          <a:bodyPr vert="eaVert"/>
          <a:lstStyle>
            <a:extLst/>
          </a:lstStyle>
          <a:p>
            <a:r>
              <a:rPr kumimoji="0" lang="bg-BG" smtClean="0"/>
              <a:t>Щракнете, за да редактирате стила на заглавието в образеца</a:t>
            </a:r>
            <a:endParaRPr kumimoji="0" lang="en-US"/>
          </a:p>
        </p:txBody>
      </p:sp>
      <p:sp>
        <p:nvSpPr>
          <p:cNvPr id="3" name="Контейнер за вертикален текст 2"/>
          <p:cNvSpPr>
            <a:spLocks noGrp="1"/>
          </p:cNvSpPr>
          <p:nvPr>
            <p:ph type="body" orient="vert" idx="1"/>
          </p:nvPr>
        </p:nvSpPr>
        <p:spPr>
          <a:xfrm>
            <a:off x="533400" y="533402"/>
            <a:ext cx="5943600" cy="5257801"/>
          </a:xfrm>
        </p:spPr>
        <p:txBody>
          <a:bodyPr vert="eaVert"/>
          <a:lstStyle>
            <a:extLst/>
          </a:lstStyle>
          <a:p>
            <a:pPr lvl="0" eaLnBrk="1" latinLnBrk="0" hangingPunct="1"/>
            <a:r>
              <a:rPr lang="bg-BG" smtClean="0"/>
              <a:t>Щракн., за да ред. стил на загл. в обр.</a:t>
            </a:r>
          </a:p>
          <a:p>
            <a:pPr lvl="1" eaLnBrk="1" latinLnBrk="0" hangingPunct="1"/>
            <a:r>
              <a:rPr lang="bg-BG" smtClean="0"/>
              <a:t>Второ ниво</a:t>
            </a:r>
          </a:p>
          <a:p>
            <a:pPr lvl="2" eaLnBrk="1" latinLnBrk="0" hangingPunct="1"/>
            <a:r>
              <a:rPr lang="bg-BG" smtClean="0"/>
              <a:t>Трето ниво</a:t>
            </a:r>
          </a:p>
          <a:p>
            <a:pPr lvl="3" eaLnBrk="1" latinLnBrk="0" hangingPunct="1"/>
            <a:r>
              <a:rPr lang="bg-BG" smtClean="0"/>
              <a:t>Четвърто ниво</a:t>
            </a:r>
          </a:p>
          <a:p>
            <a:pPr lvl="4" eaLnBrk="1" latinLnBrk="0" hangingPunct="1"/>
            <a:r>
              <a:rPr lang="bg-BG" smtClean="0"/>
              <a:t>Пето ниво</a:t>
            </a:r>
            <a:endParaRPr kumimoji="0" lang="en-US"/>
          </a:p>
        </p:txBody>
      </p:sp>
      <p:sp>
        <p:nvSpPr>
          <p:cNvPr id="4" name="Контейнер за дата 3"/>
          <p:cNvSpPr>
            <a:spLocks noGrp="1"/>
          </p:cNvSpPr>
          <p:nvPr>
            <p:ph type="dt" sz="half" idx="10"/>
          </p:nvPr>
        </p:nvSpPr>
        <p:spPr/>
        <p:txBody>
          <a:bodyPr/>
          <a:lstStyle>
            <a:extLst/>
          </a:lstStyle>
          <a:p>
            <a:fld id="{B1E5C87B-2CA5-4264-A02E-C7A8558361EA}" type="datetimeFigureOut">
              <a:rPr lang="bg-BG" smtClean="0"/>
              <a:t>7.12.2021 г.</a:t>
            </a:fld>
            <a:endParaRPr lang="bg-BG"/>
          </a:p>
        </p:txBody>
      </p:sp>
      <p:sp>
        <p:nvSpPr>
          <p:cNvPr id="5" name="Контейнер за долния колонтитул 4"/>
          <p:cNvSpPr>
            <a:spLocks noGrp="1"/>
          </p:cNvSpPr>
          <p:nvPr>
            <p:ph type="ftr" sz="quarter" idx="11"/>
          </p:nvPr>
        </p:nvSpPr>
        <p:spPr/>
        <p:txBody>
          <a:bodyPr/>
          <a:lstStyle>
            <a:extLst/>
          </a:lstStyle>
          <a:p>
            <a:endParaRPr lang="bg-BG"/>
          </a:p>
        </p:txBody>
      </p:sp>
      <p:sp>
        <p:nvSpPr>
          <p:cNvPr id="6" name="Контейнер за номер на слайда 5"/>
          <p:cNvSpPr>
            <a:spLocks noGrp="1"/>
          </p:cNvSpPr>
          <p:nvPr>
            <p:ph type="sldNum" sz="quarter" idx="12"/>
          </p:nvPr>
        </p:nvSpPr>
        <p:spPr/>
        <p:txBody>
          <a:bodyPr/>
          <a:lstStyle>
            <a:extLst/>
          </a:lstStyle>
          <a:p>
            <a:fld id="{CCF933AB-A1A0-4D14-B72A-5F9B4D01122C}" type="slidenum">
              <a:rPr lang="bg-BG" smtClean="0"/>
              <a:t>‹#›</a:t>
            </a:fld>
            <a:endParaRPr lang="bg-BG"/>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Закръглен правоъгълник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Закръглен правоъгълник 8"/>
          <p:cNvSpPr/>
          <p:nvPr/>
        </p:nvSpPr>
        <p:spPr>
          <a:xfrm>
            <a:off x="418596" y="434162"/>
            <a:ext cx="8306809"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3" name="Контейнер за заглавие 12"/>
          <p:cNvSpPr>
            <a:spLocks noGrp="1"/>
          </p:cNvSpPr>
          <p:nvPr>
            <p:ph type="title"/>
          </p:nvPr>
        </p:nvSpPr>
        <p:spPr>
          <a:xfrm>
            <a:off x="502920" y="4985590"/>
            <a:ext cx="8183880" cy="1051560"/>
          </a:xfrm>
          <a:prstGeom prst="rect">
            <a:avLst/>
          </a:prstGeom>
        </p:spPr>
        <p:txBody>
          <a:bodyPr vert="horz" anchor="b">
            <a:normAutofit/>
          </a:bodyPr>
          <a:lstStyle>
            <a:extLst/>
          </a:lstStyle>
          <a:p>
            <a:r>
              <a:rPr kumimoji="0" lang="bg-BG" smtClean="0"/>
              <a:t>Щракнете, за да редактирате стила на заглавието в образеца</a:t>
            </a:r>
            <a:endParaRPr kumimoji="0" lang="en-US"/>
          </a:p>
        </p:txBody>
      </p:sp>
      <p:sp>
        <p:nvSpPr>
          <p:cNvPr id="4" name="Текстов контейнер 3"/>
          <p:cNvSpPr>
            <a:spLocks noGrp="1"/>
          </p:cNvSpPr>
          <p:nvPr>
            <p:ph type="body" idx="1"/>
          </p:nvPr>
        </p:nvSpPr>
        <p:spPr>
          <a:xfrm>
            <a:off x="502920" y="530352"/>
            <a:ext cx="8183880" cy="4187952"/>
          </a:xfrm>
          <a:prstGeom prst="rect">
            <a:avLst/>
          </a:prstGeom>
        </p:spPr>
        <p:txBody>
          <a:bodyPr vert="horz" lIns="182880" tIns="91440">
            <a:normAutofit/>
          </a:bodyPr>
          <a:lstStyle>
            <a:extLst/>
          </a:lstStyle>
          <a:p>
            <a:pPr lvl="0" eaLnBrk="1" latinLnBrk="0" hangingPunct="1"/>
            <a:r>
              <a:rPr kumimoji="0" lang="bg-BG" smtClean="0"/>
              <a:t>Щракн., за да ред. стил на загл. в обр.</a:t>
            </a:r>
          </a:p>
          <a:p>
            <a:pPr lvl="1" eaLnBrk="1" latinLnBrk="0" hangingPunct="1"/>
            <a:r>
              <a:rPr kumimoji="0" lang="bg-BG" smtClean="0"/>
              <a:t>Второ ниво</a:t>
            </a:r>
          </a:p>
          <a:p>
            <a:pPr lvl="2" eaLnBrk="1" latinLnBrk="0" hangingPunct="1"/>
            <a:r>
              <a:rPr kumimoji="0" lang="bg-BG" smtClean="0"/>
              <a:t>Трето ниво</a:t>
            </a:r>
          </a:p>
          <a:p>
            <a:pPr lvl="3" eaLnBrk="1" latinLnBrk="0" hangingPunct="1"/>
            <a:r>
              <a:rPr kumimoji="0" lang="bg-BG" smtClean="0"/>
              <a:t>Четвърто ниво</a:t>
            </a:r>
          </a:p>
          <a:p>
            <a:pPr lvl="4" eaLnBrk="1" latinLnBrk="0" hangingPunct="1"/>
            <a:r>
              <a:rPr kumimoji="0" lang="bg-BG" smtClean="0"/>
              <a:t>Пето ниво</a:t>
            </a:r>
            <a:endParaRPr kumimoji="0" lang="en-US"/>
          </a:p>
        </p:txBody>
      </p:sp>
      <p:sp>
        <p:nvSpPr>
          <p:cNvPr id="25" name="Контейнер за дата 24"/>
          <p:cNvSpPr>
            <a:spLocks noGrp="1"/>
          </p:cNvSpPr>
          <p:nvPr>
            <p:ph type="dt" sz="half" idx="2"/>
          </p:nvPr>
        </p:nvSpPr>
        <p:spPr>
          <a:xfrm>
            <a:off x="3776328" y="6111875"/>
            <a:ext cx="22860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B1E5C87B-2CA5-4264-A02E-C7A8558361EA}" type="datetimeFigureOut">
              <a:rPr lang="bg-BG" smtClean="0"/>
              <a:t>7.12.2021 г.</a:t>
            </a:fld>
            <a:endParaRPr lang="bg-BG"/>
          </a:p>
        </p:txBody>
      </p:sp>
      <p:sp>
        <p:nvSpPr>
          <p:cNvPr id="18" name="Контейнер за долния колонтитул 17"/>
          <p:cNvSpPr>
            <a:spLocks noGrp="1"/>
          </p:cNvSpPr>
          <p:nvPr>
            <p:ph type="ftr" sz="quarter" idx="3"/>
          </p:nvPr>
        </p:nvSpPr>
        <p:spPr>
          <a:xfrm>
            <a:off x="6062328" y="6111875"/>
            <a:ext cx="2286000" cy="365125"/>
          </a:xfrm>
          <a:prstGeom prst="rect">
            <a:avLst/>
          </a:prstGeom>
        </p:spPr>
        <p:txBody>
          <a:bodyPr vert="horz" anchor="b"/>
          <a:lstStyle>
            <a:lvl1pPr algn="l" eaLnBrk="1" latinLnBrk="0" hangingPunct="1">
              <a:defRPr kumimoji="0" sz="1000">
                <a:solidFill>
                  <a:schemeClr val="bg2">
                    <a:shade val="50000"/>
                  </a:schemeClr>
                </a:solidFill>
              </a:defRPr>
            </a:lvl1pPr>
            <a:extLst/>
          </a:lstStyle>
          <a:p>
            <a:endParaRPr lang="bg-BG"/>
          </a:p>
        </p:txBody>
      </p:sp>
      <p:sp>
        <p:nvSpPr>
          <p:cNvPr id="5" name="Контейнер за номер на слайда 4"/>
          <p:cNvSpPr>
            <a:spLocks noGrp="1"/>
          </p:cNvSpPr>
          <p:nvPr>
            <p:ph type="sldNum" sz="quarter" idx="4"/>
          </p:nvPr>
        </p:nvSpPr>
        <p:spPr>
          <a:xfrm>
            <a:off x="8348328" y="6111875"/>
            <a:ext cx="4572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CCF933AB-A1A0-4D14-B72A-5F9B4D01122C}" type="slidenum">
              <a:rPr lang="bg-BG" smtClean="0"/>
              <a:t>‹#›</a:t>
            </a:fld>
            <a:endParaRPr lang="bg-BG"/>
          </a:p>
        </p:txBody>
      </p:sp>
    </p:spTree>
  </p:cSld>
  <p:clrMap bg1="lt1" tx1="dk1" bg2="lt2" tx2="dk2" accent1="accent1" accent2="accent2" accent3="accent3" accent4="accent4" accent5="accent5" accent6="accent6" hlink="hlink" folHlink="folHlink"/>
  <p:sldLayoutIdLst>
    <p:sldLayoutId id="2147484153" r:id="rId1"/>
    <p:sldLayoutId id="2147484154" r:id="rId2"/>
    <p:sldLayoutId id="2147484155" r:id="rId3"/>
    <p:sldLayoutId id="2147484156" r:id="rId4"/>
    <p:sldLayoutId id="2147484157" r:id="rId5"/>
    <p:sldLayoutId id="2147484158" r:id="rId6"/>
    <p:sldLayoutId id="2147484159" r:id="rId7"/>
    <p:sldLayoutId id="2147484160" r:id="rId8"/>
    <p:sldLayoutId id="2147484161" r:id="rId9"/>
    <p:sldLayoutId id="2147484162" r:id="rId10"/>
    <p:sldLayoutId id="2147484163" r:id="rId11"/>
  </p:sldLayoutIdLst>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vogue.co.uk/beauty/article/rihanna-fenty-beauty-diversity" TargetMode="External"/><Relationship Id="rId2" Type="http://schemas.openxmlformats.org/officeDocument/2006/relationships/hyperlink" Target="https://www.youtube.com/watch?v=K-J_8SCecC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Заглавие 5"/>
          <p:cNvSpPr>
            <a:spLocks noGrp="1"/>
          </p:cNvSpPr>
          <p:nvPr>
            <p:ph type="ctrTitle"/>
          </p:nvPr>
        </p:nvSpPr>
        <p:spPr>
          <a:xfrm>
            <a:off x="714348" y="1571612"/>
            <a:ext cx="7772400" cy="1828800"/>
          </a:xfrm>
        </p:spPr>
        <p:txBody>
          <a:bodyPr>
            <a:noAutofit/>
          </a:bodyPr>
          <a:lstStyle/>
          <a:p>
            <a:pPr marL="228600" indent="-228600"/>
            <a:r>
              <a:rPr lang="en-US" sz="3200" i="1" dirty="0" err="1" smtClean="0">
                <a:latin typeface="Arial" pitchFamily="34" charset="0"/>
                <a:cs typeface="Arial" pitchFamily="34" charset="0"/>
              </a:rPr>
              <a:t>Kristiyan</a:t>
            </a:r>
            <a:r>
              <a:rPr lang="en-US" sz="3200" i="1" dirty="0" smtClean="0">
                <a:latin typeface="Arial" pitchFamily="34" charset="0"/>
                <a:cs typeface="Arial" pitchFamily="34" charset="0"/>
              </a:rPr>
              <a:t> V. </a:t>
            </a:r>
            <a:r>
              <a:rPr lang="en-US" sz="3200" i="1" dirty="0" err="1" smtClean="0">
                <a:latin typeface="Arial" pitchFamily="34" charset="0"/>
                <a:cs typeface="Arial" pitchFamily="34" charset="0"/>
              </a:rPr>
              <a:t>Gruy</a:t>
            </a:r>
            <a:r>
              <a:rPr lang="en-US" sz="3200" dirty="0" err="1" smtClean="0">
                <a:latin typeface="Arial" pitchFamily="34" charset="0"/>
                <a:cs typeface="Arial" pitchFamily="34" charset="0"/>
              </a:rPr>
              <a:t>chev</a:t>
            </a:r>
            <a:r>
              <a:rPr lang="en-US" sz="3200" dirty="0">
                <a:latin typeface="Arial" pitchFamily="34" charset="0"/>
                <a:cs typeface="Arial" pitchFamily="34" charset="0"/>
              </a:rPr>
              <a:t/>
            </a:r>
            <a:br>
              <a:rPr lang="en-US" sz="3200" dirty="0">
                <a:latin typeface="Arial" pitchFamily="34" charset="0"/>
                <a:cs typeface="Arial" pitchFamily="34" charset="0"/>
              </a:rPr>
            </a:br>
            <a:r>
              <a:rPr lang="en-US" sz="3200" i="1" dirty="0" smtClean="0">
                <a:latin typeface="Arial" pitchFamily="34" charset="0"/>
                <a:cs typeface="Arial" pitchFamily="34" charset="0"/>
              </a:rPr>
              <a:t>2112584</a:t>
            </a:r>
            <a:r>
              <a:rPr lang="en-US" sz="3200" dirty="0" smtClean="0">
                <a:latin typeface="Arial" pitchFamily="34" charset="0"/>
                <a:cs typeface="Arial" pitchFamily="34" charset="0"/>
              </a:rPr>
              <a:t/>
            </a:r>
            <a:br>
              <a:rPr lang="en-US" sz="3200" dirty="0" smtClean="0">
                <a:latin typeface="Arial" pitchFamily="34" charset="0"/>
                <a:cs typeface="Arial" pitchFamily="34" charset="0"/>
              </a:rPr>
            </a:br>
            <a:r>
              <a:rPr lang="en-US" sz="3200" i="1" dirty="0" smtClean="0">
                <a:latin typeface="Arial" pitchFamily="34" charset="0"/>
                <a:cs typeface="Arial" pitchFamily="34" charset="0"/>
              </a:rPr>
              <a:t>Academic Skill and Employability Skills</a:t>
            </a:r>
            <a:br>
              <a:rPr lang="en-US" sz="3200" i="1" dirty="0" smtClean="0">
                <a:latin typeface="Arial" pitchFamily="34" charset="0"/>
                <a:cs typeface="Arial" pitchFamily="34" charset="0"/>
              </a:rPr>
            </a:br>
            <a:r>
              <a:rPr lang="en-US" sz="3200" i="1" dirty="0" smtClean="0">
                <a:latin typeface="Arial" pitchFamily="34" charset="0"/>
                <a:cs typeface="Arial" pitchFamily="34" charset="0"/>
              </a:rPr>
              <a:t>ACE Practical Portfolio</a:t>
            </a:r>
            <a:br>
              <a:rPr lang="en-US" sz="3200" i="1" dirty="0" smtClean="0">
                <a:latin typeface="Arial" pitchFamily="34" charset="0"/>
                <a:cs typeface="Arial" pitchFamily="34" charset="0"/>
              </a:rPr>
            </a:br>
            <a:r>
              <a:rPr lang="en-US" sz="3200" i="1" dirty="0" smtClean="0">
                <a:latin typeface="Arial" pitchFamily="34" charset="0"/>
                <a:cs typeface="Arial" pitchFamily="34" charset="0"/>
              </a:rPr>
              <a:t>BMSW4001</a:t>
            </a:r>
            <a:endParaRPr lang="bg-BG" sz="3200" i="1" dirty="0">
              <a:latin typeface="Arial" pitchFamily="34" charset="0"/>
              <a:cs typeface="Arial" pitchFamily="34" charset="0"/>
            </a:endParaRPr>
          </a:p>
        </p:txBody>
      </p:sp>
      <p:sp>
        <p:nvSpPr>
          <p:cNvPr id="7" name="Подзаглавие 6"/>
          <p:cNvSpPr>
            <a:spLocks noGrp="1"/>
          </p:cNvSpPr>
          <p:nvPr>
            <p:ph type="subTitle" idx="1"/>
          </p:nvPr>
        </p:nvSpPr>
        <p:spPr>
          <a:xfrm>
            <a:off x="2214546" y="3786190"/>
            <a:ext cx="6400800" cy="1752600"/>
          </a:xfrm>
          <a:solidFill>
            <a:schemeClr val="bg1"/>
          </a:solidFill>
        </p:spPr>
        <p:txBody>
          <a:bodyPr>
            <a:normAutofit/>
          </a:bodyPr>
          <a:lstStyle/>
          <a:p>
            <a:pPr marL="971550" lvl="1" indent="-514350" algn="just">
              <a:buNone/>
            </a:pPr>
            <a:r>
              <a:rPr lang="en-US" sz="2400" i="1" dirty="0" smtClean="0">
                <a:solidFill>
                  <a:schemeClr val="tx1"/>
                </a:solidFill>
                <a:latin typeface="Arial" pitchFamily="34" charset="0"/>
                <a:cs typeface="Arial" pitchFamily="34" charset="0"/>
              </a:rPr>
              <a:t>  </a:t>
            </a:r>
            <a:endParaRPr lang="en-US" sz="2000" i="1" dirty="0" smtClean="0">
              <a:solidFill>
                <a:schemeClr val="tx1"/>
              </a:solidFill>
              <a:latin typeface="Arial" pitchFamily="34" charset="0"/>
              <a:cs typeface="Arial" pitchFamily="34" charset="0"/>
            </a:endParaRPr>
          </a:p>
          <a:p>
            <a:pPr marL="971550" lvl="1" indent="-514350" algn="just">
              <a:buNone/>
            </a:pPr>
            <a:endParaRPr lang="en-US" sz="2000" dirty="0" smtClean="0">
              <a:latin typeface="Arial" pitchFamily="34" charset="0"/>
              <a:cs typeface="Arial" pitchFamily="34" charset="0"/>
            </a:endParaRPr>
          </a:p>
          <a:p>
            <a:pPr marL="971550" lvl="1" indent="-514350" algn="just">
              <a:buFont typeface="Wingdings" pitchFamily="2" charset="2"/>
              <a:buChar char="q"/>
            </a:pPr>
            <a:endParaRPr lang="en-US" sz="2000" dirty="0" smtClean="0">
              <a:solidFill>
                <a:schemeClr val="tx1"/>
              </a:solidFill>
              <a:latin typeface="Arial" pitchFamily="34" charset="0"/>
              <a:cs typeface="Arial" pitchFamily="34" charset="0"/>
            </a:endParaRPr>
          </a:p>
          <a:p>
            <a:pPr marL="971550" lvl="1" indent="-514350" algn="just">
              <a:buNone/>
            </a:pPr>
            <a:endParaRPr lang="en-US" sz="2000" dirty="0" smtClean="0">
              <a:solidFill>
                <a:schemeClr val="tx1"/>
              </a:solidFill>
              <a:latin typeface="Arial" pitchFamily="34" charset="0"/>
              <a:cs typeface="Arial" pitchFamily="34" charset="0"/>
            </a:endParaRPr>
          </a:p>
          <a:p>
            <a:pPr marL="971550" lvl="1" indent="-514350"/>
            <a:endParaRPr lang="bg-BG" sz="2000" dirty="0">
              <a:solidFill>
                <a:schemeClr val="tx1"/>
              </a:solidFill>
              <a:latin typeface="Arial" pitchFamily="34" charset="0"/>
              <a:cs typeface="Arial" pitchFamily="34" charset="0"/>
            </a:endParaRPr>
          </a:p>
        </p:txBody>
      </p:sp>
    </p:spTree>
  </p:cSld>
  <p:clrMapOvr>
    <a:masterClrMapping/>
  </p:clrMapOvr>
  <p:transition spd="med">
    <p:wedg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Заглавие 3"/>
          <p:cNvSpPr>
            <a:spLocks noGrp="1"/>
          </p:cNvSpPr>
          <p:nvPr>
            <p:ph type="title"/>
          </p:nvPr>
        </p:nvSpPr>
        <p:spPr/>
        <p:txBody>
          <a:bodyPr>
            <a:normAutofit fontScale="90000"/>
          </a:bodyPr>
          <a:lstStyle/>
          <a:p>
            <a:r>
              <a:rPr lang="en-US" sz="2800" i="1" dirty="0" smtClean="0">
                <a:latin typeface="Arial" pitchFamily="34" charset="0"/>
                <a:cs typeface="Arial" pitchFamily="34" charset="0"/>
              </a:rPr>
              <a:t/>
            </a:r>
            <a:br>
              <a:rPr lang="en-US" sz="2800" i="1" dirty="0" smtClean="0">
                <a:latin typeface="Arial" pitchFamily="34" charset="0"/>
                <a:cs typeface="Arial" pitchFamily="34" charset="0"/>
              </a:rPr>
            </a:br>
            <a:r>
              <a:rPr lang="en-US" sz="4900" dirty="0" smtClean="0">
                <a:latin typeface="Arial" pitchFamily="34" charset="0"/>
                <a:cs typeface="Arial" pitchFamily="34" charset="0"/>
              </a:rPr>
              <a:t>Content</a:t>
            </a:r>
            <a:endParaRPr lang="bg-BG" sz="3600" dirty="0">
              <a:latin typeface="Arial" pitchFamily="34" charset="0"/>
              <a:cs typeface="Arial" pitchFamily="34" charset="0"/>
            </a:endParaRPr>
          </a:p>
        </p:txBody>
      </p:sp>
      <p:sp>
        <p:nvSpPr>
          <p:cNvPr id="3" name="Контейнер за съдържание 2"/>
          <p:cNvSpPr>
            <a:spLocks noGrp="1"/>
          </p:cNvSpPr>
          <p:nvPr>
            <p:ph idx="1"/>
          </p:nvPr>
        </p:nvSpPr>
        <p:spPr/>
        <p:txBody>
          <a:bodyPr>
            <a:normAutofit/>
          </a:bodyPr>
          <a:lstStyle/>
          <a:p>
            <a:pPr marL="514350" indent="-514350">
              <a:buNone/>
            </a:pPr>
            <a:r>
              <a:rPr lang="en-US" sz="2400" dirty="0" smtClean="0">
                <a:latin typeface="Arial" pitchFamily="34" charset="0"/>
                <a:cs typeface="Arial" pitchFamily="34" charset="0"/>
              </a:rPr>
              <a:t> </a:t>
            </a:r>
          </a:p>
          <a:p>
            <a:pPr marL="514350" indent="-514350">
              <a:buFont typeface="Wingdings" pitchFamily="2" charset="2"/>
              <a:buChar char="Ø"/>
            </a:pPr>
            <a:r>
              <a:rPr lang="en-US" sz="3200" dirty="0" smtClean="0">
                <a:latin typeface="Arial" pitchFamily="34" charset="0"/>
                <a:cs typeface="Arial" pitchFamily="34" charset="0"/>
              </a:rPr>
              <a:t>Career Planning </a:t>
            </a:r>
            <a:r>
              <a:rPr lang="en-US" sz="3200" dirty="0" smtClean="0">
                <a:latin typeface="Arial" pitchFamily="34" charset="0"/>
                <a:cs typeface="Arial" pitchFamily="34" charset="0"/>
              </a:rPr>
              <a:t>and </a:t>
            </a:r>
            <a:r>
              <a:rPr lang="en-US" sz="3200" dirty="0" smtClean="0">
                <a:latin typeface="Arial" pitchFamily="34" charset="0"/>
                <a:cs typeface="Arial" pitchFamily="34" charset="0"/>
              </a:rPr>
              <a:t>Personal Development Skills</a:t>
            </a:r>
          </a:p>
          <a:p>
            <a:pPr marL="514350" indent="-514350">
              <a:buFont typeface="Wingdings" pitchFamily="2" charset="2"/>
              <a:buChar char="Ø"/>
            </a:pPr>
            <a:r>
              <a:rPr lang="en-US" sz="3200" dirty="0" smtClean="0">
                <a:latin typeface="Arial" pitchFamily="34" charset="0"/>
                <a:cs typeface="Arial" pitchFamily="34" charset="0"/>
              </a:rPr>
              <a:t>The Industry’s Expectations and Principles</a:t>
            </a:r>
          </a:p>
          <a:p>
            <a:pPr marL="514350" indent="-514350">
              <a:buFont typeface="Wingdings" pitchFamily="2" charset="2"/>
              <a:buChar char="Ø"/>
            </a:pPr>
            <a:r>
              <a:rPr lang="en-US" sz="3200" dirty="0" smtClean="0">
                <a:latin typeface="Arial" pitchFamily="34" charset="0"/>
                <a:cs typeface="Arial" pitchFamily="34" charset="0"/>
              </a:rPr>
              <a:t>Conclusion and Outcome</a:t>
            </a:r>
            <a:endParaRPr lang="en-US" sz="3200" dirty="0" smtClean="0">
              <a:latin typeface="Arial" pitchFamily="34" charset="0"/>
              <a:cs typeface="Arial" pitchFamily="34" charset="0"/>
            </a:endParaRPr>
          </a:p>
          <a:p>
            <a:pPr marL="514350" indent="-514350">
              <a:buFont typeface="Wingdings" pitchFamily="2" charset="2"/>
              <a:buChar char="Ø"/>
            </a:pPr>
            <a:endParaRPr lang="en-US" sz="2400" dirty="0" smtClean="0">
              <a:latin typeface="Arial" pitchFamily="34" charset="0"/>
              <a:cs typeface="Arial" pitchFamily="34" charset="0"/>
            </a:endParaRPr>
          </a:p>
          <a:p>
            <a:pPr marL="514350" indent="-514350">
              <a:buFont typeface="Wingdings" pitchFamily="2" charset="2"/>
              <a:buChar char="Ø"/>
            </a:pPr>
            <a:endParaRPr lang="en-US" sz="2400" dirty="0" smtClean="0">
              <a:latin typeface="Arial" pitchFamily="34" charset="0"/>
              <a:cs typeface="Arial" pitchFamily="34" charset="0"/>
            </a:endParaRPr>
          </a:p>
          <a:p>
            <a:pPr marL="514350" indent="-514350">
              <a:buFont typeface="Wingdings" pitchFamily="2" charset="2"/>
              <a:buChar char="Ø"/>
            </a:pPr>
            <a:endParaRPr lang="en-US" sz="2400" dirty="0">
              <a:latin typeface="Arial" pitchFamily="34" charset="0"/>
              <a:cs typeface="Arial" pitchFamily="34" charset="0"/>
            </a:endParaRPr>
          </a:p>
          <a:p>
            <a:pPr marL="514350" indent="-514350">
              <a:buNone/>
            </a:pPr>
            <a:endParaRPr lang="en-US" sz="2400" dirty="0" smtClean="0">
              <a:latin typeface="Arial" pitchFamily="34" charset="0"/>
              <a:cs typeface="Arial" pitchFamily="34" charset="0"/>
            </a:endParaRPr>
          </a:p>
          <a:p>
            <a:pPr marL="514350" indent="-514350">
              <a:buNone/>
            </a:pPr>
            <a:endParaRPr lang="en-US" sz="2400" dirty="0" smtClean="0">
              <a:latin typeface="Arial" pitchFamily="34" charset="0"/>
              <a:cs typeface="Arial" pitchFamily="34" charset="0"/>
            </a:endParaRPr>
          </a:p>
          <a:p>
            <a:pPr marL="514350" indent="-514350">
              <a:buFont typeface="Wingdings" pitchFamily="2" charset="2"/>
              <a:buChar char="Ø"/>
            </a:pPr>
            <a:endParaRPr lang="en-US" sz="2400" dirty="0" smtClean="0">
              <a:latin typeface="Arial" pitchFamily="34" charset="0"/>
              <a:cs typeface="Arial" pitchFamily="34" charset="0"/>
            </a:endParaRPr>
          </a:p>
          <a:p>
            <a:pPr marL="514350" indent="-514350">
              <a:buFont typeface="Wingdings" pitchFamily="2" charset="2"/>
              <a:buChar char="Ø"/>
            </a:pPr>
            <a:endParaRPr lang="en-US" sz="2400" dirty="0" smtClean="0">
              <a:latin typeface="Arial" pitchFamily="34" charset="0"/>
              <a:cs typeface="Arial" pitchFamily="34" charset="0"/>
            </a:endParaRPr>
          </a:p>
          <a:p>
            <a:pPr marL="514350" indent="-514350">
              <a:buFont typeface="Wingdings" pitchFamily="2" charset="2"/>
              <a:buChar char="Ø"/>
            </a:pPr>
            <a:endParaRPr lang="en-US" sz="2400" dirty="0" smtClean="0">
              <a:latin typeface="Arial" pitchFamily="34" charset="0"/>
              <a:cs typeface="Arial" pitchFamily="34" charset="0"/>
            </a:endParaRPr>
          </a:p>
          <a:p>
            <a:pPr marL="514350" indent="-514350">
              <a:buFont typeface="Wingdings" pitchFamily="2" charset="2"/>
              <a:buChar char="Ø"/>
            </a:pPr>
            <a:endParaRPr lang="en-US" sz="2400" dirty="0" smtClean="0">
              <a:latin typeface="Arial" pitchFamily="34" charset="0"/>
              <a:cs typeface="Arial" pitchFamily="34" charset="0"/>
            </a:endParaRPr>
          </a:p>
          <a:p>
            <a:pPr marL="514350" indent="-514350">
              <a:buFont typeface="Wingdings" pitchFamily="2" charset="2"/>
              <a:buChar char="Ø"/>
            </a:pPr>
            <a:endParaRPr lang="en-US" sz="2400" dirty="0" smtClean="0">
              <a:latin typeface="Arial" pitchFamily="34" charset="0"/>
              <a:cs typeface="Arial" pitchFamily="34" charset="0"/>
            </a:endParaRPr>
          </a:p>
          <a:p>
            <a:pPr marL="514350" indent="-514350">
              <a:buFont typeface="Wingdings" pitchFamily="2" charset="2"/>
              <a:buChar char="Ø"/>
            </a:pPr>
            <a:endParaRPr lang="en-US" sz="2400" dirty="0" smtClean="0">
              <a:latin typeface="Arial" pitchFamily="34" charset="0"/>
              <a:cs typeface="Arial" pitchFamily="34" charset="0"/>
            </a:endParaRPr>
          </a:p>
          <a:p>
            <a:pPr marL="514350" indent="-514350">
              <a:buFont typeface="Wingdings" pitchFamily="2" charset="2"/>
              <a:buChar char="Ø"/>
            </a:pPr>
            <a:endParaRPr lang="en-US" sz="2400" dirty="0" smtClean="0">
              <a:latin typeface="Arial" pitchFamily="34" charset="0"/>
              <a:cs typeface="Arial" pitchFamily="34" charset="0"/>
            </a:endParaRPr>
          </a:p>
          <a:p>
            <a:pPr marL="514350" indent="-514350">
              <a:buFont typeface="Wingdings" pitchFamily="2" charset="2"/>
              <a:buChar char="Ø"/>
            </a:pPr>
            <a:endParaRPr lang="en-US" sz="2400" dirty="0" smtClean="0">
              <a:latin typeface="Arial" pitchFamily="34" charset="0"/>
              <a:cs typeface="Arial" pitchFamily="34" charset="0"/>
            </a:endParaRPr>
          </a:p>
          <a:p>
            <a:pPr marL="514350" indent="-514350">
              <a:buFont typeface="Wingdings" pitchFamily="2" charset="2"/>
              <a:buChar char="q"/>
            </a:pPr>
            <a:endParaRPr lang="en-US" sz="2400" dirty="0" smtClean="0">
              <a:latin typeface="Arial" pitchFamily="34" charset="0"/>
              <a:cs typeface="Arial" pitchFamily="34" charset="0"/>
            </a:endParaRPr>
          </a:p>
          <a:p>
            <a:pPr marL="514350" indent="-514350">
              <a:buFont typeface="Wingdings" pitchFamily="2" charset="2"/>
              <a:buChar char="q"/>
            </a:pPr>
            <a:endParaRPr lang="en-US" sz="2400" b="1" dirty="0" smtClean="0">
              <a:latin typeface="Arial" pitchFamily="34" charset="0"/>
              <a:cs typeface="Arial" pitchFamily="34" charset="0"/>
            </a:endParaRPr>
          </a:p>
          <a:p>
            <a:pPr marL="514350" indent="-514350">
              <a:buFont typeface="Wingdings" pitchFamily="2" charset="2"/>
              <a:buChar char="q"/>
            </a:pPr>
            <a:endParaRPr lang="en-US" sz="2400" b="1" dirty="0" smtClean="0">
              <a:latin typeface="Arial" pitchFamily="34" charset="0"/>
              <a:cs typeface="Arial" pitchFamily="34" charset="0"/>
            </a:endParaRPr>
          </a:p>
          <a:p>
            <a:pPr marL="514350" indent="-514350">
              <a:buFont typeface="Wingdings" pitchFamily="2" charset="2"/>
              <a:buChar char="q"/>
            </a:pPr>
            <a:endParaRPr lang="en-US" sz="2400" b="1" dirty="0" smtClean="0">
              <a:latin typeface="Arial" pitchFamily="34" charset="0"/>
              <a:cs typeface="Arial" pitchFamily="34" charset="0"/>
            </a:endParaRPr>
          </a:p>
          <a:p>
            <a:pPr marL="514350" indent="-514350">
              <a:buFont typeface="Wingdings" pitchFamily="2" charset="2"/>
              <a:buChar char="q"/>
            </a:pPr>
            <a:endParaRPr lang="en-US" sz="2000" b="1" dirty="0" smtClean="0">
              <a:latin typeface="Arial" pitchFamily="34" charset="0"/>
              <a:cs typeface="Arial" pitchFamily="34" charset="0"/>
            </a:endParaRPr>
          </a:p>
          <a:p>
            <a:pPr marL="457200" indent="-457200">
              <a:buNone/>
            </a:pPr>
            <a:endParaRPr lang="bg-BG" sz="2400" dirty="0">
              <a:latin typeface="Arial" pitchFamily="34" charset="0"/>
              <a:cs typeface="Arial" pitchFamily="34" charset="0"/>
            </a:endParaRPr>
          </a:p>
        </p:txBody>
      </p:sp>
    </p:spTree>
  </p:cSld>
  <p:clrMapOvr>
    <a:masterClrMapping/>
  </p:clrMapOvr>
  <p:transition spd="med">
    <p:push/>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Контейнер за съдържание 7"/>
          <p:cNvSpPr>
            <a:spLocks noGrp="1"/>
          </p:cNvSpPr>
          <p:nvPr>
            <p:ph type="subTitle" idx="1"/>
          </p:nvPr>
        </p:nvSpPr>
        <p:spPr>
          <a:xfrm>
            <a:off x="428596" y="714356"/>
            <a:ext cx="8001056" cy="5786478"/>
          </a:xfrm>
        </p:spPr>
        <p:txBody>
          <a:bodyPr>
            <a:normAutofit fontScale="25000" lnSpcReduction="20000"/>
          </a:bodyPr>
          <a:lstStyle/>
          <a:p>
            <a:pPr algn="ctr"/>
            <a:r>
              <a:rPr lang="en-US" sz="9600" i="1" spc="-150" dirty="0">
                <a:solidFill>
                  <a:schemeClr val="tx1"/>
                </a:solidFill>
                <a:latin typeface="Arial" pitchFamily="34" charset="0"/>
                <a:cs typeface="Arial" pitchFamily="34" charset="0"/>
              </a:rPr>
              <a:t>  “ </a:t>
            </a:r>
            <a:r>
              <a:rPr lang="en-US" sz="11200" i="1" spc="-150" dirty="0">
                <a:solidFill>
                  <a:schemeClr val="tx1"/>
                </a:solidFill>
                <a:latin typeface="Arial" pitchFamily="34" charset="0"/>
                <a:cs typeface="Arial" pitchFamily="34" charset="0"/>
              </a:rPr>
              <a:t>Find a job you enjoy doing, and you will never have </a:t>
            </a:r>
            <a:r>
              <a:rPr lang="en-US" sz="11200" i="1" spc="-150" dirty="0" smtClean="0">
                <a:solidFill>
                  <a:schemeClr val="tx1"/>
                </a:solidFill>
                <a:latin typeface="Arial" pitchFamily="34" charset="0"/>
                <a:cs typeface="Arial" pitchFamily="34" charset="0"/>
              </a:rPr>
              <a:t> </a:t>
            </a:r>
            <a:r>
              <a:rPr lang="en-US" sz="11200" i="1" spc="-150" dirty="0" smtClean="0">
                <a:solidFill>
                  <a:schemeClr val="tx1"/>
                </a:solidFill>
                <a:latin typeface="Arial" pitchFamily="34" charset="0"/>
                <a:cs typeface="Arial" pitchFamily="34" charset="0"/>
              </a:rPr>
              <a:t>to  work  a day in </a:t>
            </a:r>
            <a:r>
              <a:rPr lang="en-US" sz="11200" i="1" spc="-150" dirty="0">
                <a:solidFill>
                  <a:schemeClr val="tx1"/>
                </a:solidFill>
                <a:latin typeface="Arial" pitchFamily="34" charset="0"/>
                <a:cs typeface="Arial" pitchFamily="34" charset="0"/>
              </a:rPr>
              <a:t>your life.” ~ Mark Twain </a:t>
            </a:r>
          </a:p>
          <a:p>
            <a:pPr algn="l">
              <a:buNone/>
            </a:pPr>
            <a:r>
              <a:rPr lang="en-US" sz="2600" i="1" dirty="0">
                <a:solidFill>
                  <a:schemeClr val="tx1"/>
                </a:solidFill>
                <a:latin typeface="Arial" pitchFamily="34" charset="0"/>
                <a:cs typeface="Arial" pitchFamily="34" charset="0"/>
              </a:rPr>
              <a:t> </a:t>
            </a:r>
            <a:r>
              <a:rPr lang="en-US" sz="2600" dirty="0" smtClean="0">
                <a:solidFill>
                  <a:schemeClr val="tx1"/>
                </a:solidFill>
                <a:latin typeface="Arial" pitchFamily="34" charset="0"/>
                <a:cs typeface="Arial" pitchFamily="34" charset="0"/>
              </a:rPr>
              <a:t> </a:t>
            </a:r>
          </a:p>
          <a:p>
            <a:pPr algn="l">
              <a:buNone/>
            </a:pPr>
            <a:r>
              <a:rPr lang="en-US" sz="2600" dirty="0">
                <a:solidFill>
                  <a:schemeClr val="tx1"/>
                </a:solidFill>
                <a:latin typeface="Arial" pitchFamily="34" charset="0"/>
                <a:cs typeface="Arial" pitchFamily="34" charset="0"/>
              </a:rPr>
              <a:t> </a:t>
            </a:r>
            <a:r>
              <a:rPr lang="en-US" sz="2600" dirty="0" smtClean="0">
                <a:solidFill>
                  <a:schemeClr val="tx1"/>
                </a:solidFill>
                <a:latin typeface="Arial" pitchFamily="34" charset="0"/>
                <a:cs typeface="Arial" pitchFamily="34" charset="0"/>
              </a:rPr>
              <a:t>  </a:t>
            </a:r>
          </a:p>
          <a:p>
            <a:pPr algn="l">
              <a:buNone/>
            </a:pPr>
            <a:endParaRPr lang="en-US" sz="9600" dirty="0" smtClean="0">
              <a:solidFill>
                <a:schemeClr val="tx1"/>
              </a:solidFill>
              <a:latin typeface="Arial" pitchFamily="34" charset="0"/>
              <a:cs typeface="Arial" pitchFamily="34" charset="0"/>
            </a:endParaRPr>
          </a:p>
          <a:p>
            <a:pPr algn="l">
              <a:buNone/>
            </a:pPr>
            <a:r>
              <a:rPr lang="en-US" sz="9600" dirty="0" smtClean="0">
                <a:solidFill>
                  <a:schemeClr val="tx1"/>
                </a:solidFill>
                <a:latin typeface="Arial" pitchFamily="34" charset="0"/>
                <a:cs typeface="Arial" pitchFamily="34" charset="0"/>
              </a:rPr>
              <a:t>A quote that has been guiding me before planning a career, before all activities and actions come into place, I have to go through an analyzed self </a:t>
            </a:r>
            <a:r>
              <a:rPr lang="en-US" sz="9600" dirty="0" err="1" smtClean="0">
                <a:solidFill>
                  <a:schemeClr val="tx1"/>
                </a:solidFill>
                <a:latin typeface="Arial" pitchFamily="34" charset="0"/>
                <a:cs typeface="Arial" pitchFamily="34" charset="0"/>
              </a:rPr>
              <a:t>assesment</a:t>
            </a:r>
            <a:r>
              <a:rPr lang="en-US" sz="9600" dirty="0" smtClean="0">
                <a:solidFill>
                  <a:schemeClr val="tx1"/>
                </a:solidFill>
                <a:latin typeface="Arial" pitchFamily="34" charset="0"/>
                <a:cs typeface="Arial" pitchFamily="34" charset="0"/>
              </a:rPr>
              <a:t> . A Personal reflection (also called a Vision) considering the evaluation of interests I have, the values, personal characteristics and skills through a variation of methods, which include exploration researching, this is the time for to collect, organize and analyze all available resources and then narrowing them down to see what my top options are. Decision making  and action taking are also a crucial part in the career planning process. After I’ve made my career-related decision(s) and identified my goals it’s now time to evaluate, while staying on track of my progression.  Also setting a career goal is a very important part that helps with the focus and motivation.</a:t>
            </a:r>
          </a:p>
          <a:p>
            <a:pPr algn="l">
              <a:buNone/>
            </a:pPr>
            <a:endParaRPr lang="en-US" sz="9600" dirty="0" smtClean="0">
              <a:solidFill>
                <a:schemeClr val="tx1"/>
              </a:solidFill>
              <a:latin typeface="Arial" pitchFamily="34" charset="0"/>
              <a:cs typeface="Arial" pitchFamily="34" charset="0"/>
            </a:endParaRPr>
          </a:p>
          <a:p>
            <a:pPr algn="l">
              <a:buNone/>
            </a:pPr>
            <a:endParaRPr lang="en-US" sz="4400" dirty="0" smtClean="0">
              <a:solidFill>
                <a:schemeClr val="tx1"/>
              </a:solidFill>
              <a:latin typeface="Arial" pitchFamily="34" charset="0"/>
              <a:cs typeface="Arial" pitchFamily="34" charset="0"/>
            </a:endParaRPr>
          </a:p>
          <a:p>
            <a:pPr>
              <a:buNone/>
            </a:pPr>
            <a:endParaRPr lang="en-US" dirty="0">
              <a:latin typeface="Arial" pitchFamily="34" charset="0"/>
              <a:cs typeface="Arial" pitchFamily="34" charset="0"/>
            </a:endParaRPr>
          </a:p>
          <a:p>
            <a:endParaRPr lang="en-GB" sz="2800" dirty="0">
              <a:latin typeface="Arial" pitchFamily="34" charset="0"/>
              <a:cs typeface="Arial" pitchFamily="34" charset="0"/>
            </a:endParaRPr>
          </a:p>
        </p:txBody>
      </p:sp>
    </p:spTree>
  </p:cSld>
  <p:clrMapOvr>
    <a:masterClrMapping/>
  </p:clrMapOvr>
  <p:transition spd="med">
    <p:push dir="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p:cNvSpPr>
            <a:spLocks noGrp="1"/>
          </p:cNvSpPr>
          <p:nvPr>
            <p:ph type="title"/>
          </p:nvPr>
        </p:nvSpPr>
        <p:spPr/>
        <p:txBody>
          <a:bodyPr>
            <a:noAutofit/>
          </a:bodyPr>
          <a:lstStyle/>
          <a:p>
            <a:r>
              <a:rPr lang="en-GB" sz="4000" dirty="0" smtClean="0">
                <a:latin typeface="Arial" pitchFamily="34" charset="0"/>
                <a:cs typeface="Arial" pitchFamily="34" charset="0"/>
              </a:rPr>
              <a:t>Introduction, Expectations and Principles</a:t>
            </a:r>
            <a:endParaRPr lang="bg-BG" sz="4000" dirty="0">
              <a:latin typeface="Arial" pitchFamily="34" charset="0"/>
              <a:cs typeface="Arial" pitchFamily="34" charset="0"/>
            </a:endParaRPr>
          </a:p>
        </p:txBody>
      </p:sp>
      <p:sp>
        <p:nvSpPr>
          <p:cNvPr id="4" name="Контейнер за съдържание 3"/>
          <p:cNvSpPr>
            <a:spLocks noGrp="1"/>
          </p:cNvSpPr>
          <p:nvPr>
            <p:ph idx="1"/>
          </p:nvPr>
        </p:nvSpPr>
        <p:spPr>
          <a:xfrm>
            <a:off x="500034" y="714356"/>
            <a:ext cx="8183880" cy="4187952"/>
          </a:xfrm>
        </p:spPr>
        <p:txBody>
          <a:bodyPr>
            <a:normAutofit fontScale="32500" lnSpcReduction="20000"/>
          </a:bodyPr>
          <a:lstStyle/>
          <a:p>
            <a:pPr>
              <a:buNone/>
            </a:pPr>
            <a:r>
              <a:rPr lang="en-GB" sz="5000" dirty="0" smtClean="0">
                <a:latin typeface="Arial" pitchFamily="34" charset="0"/>
                <a:cs typeface="Arial" pitchFamily="34" charset="0"/>
              </a:rPr>
              <a:t> </a:t>
            </a:r>
            <a:r>
              <a:rPr lang="en-GB" sz="6000" dirty="0" smtClean="0">
                <a:latin typeface="Arial" pitchFamily="34" charset="0"/>
                <a:cs typeface="Arial" pitchFamily="34" charset="0"/>
              </a:rPr>
              <a:t>The cosmetics and beauty industry it is with no surprise a multibillion industry. Every year the public are responsible for consuming a million of cosmetic products. The reason why this industry is so large is due to it’s various elements.</a:t>
            </a:r>
          </a:p>
          <a:p>
            <a:pPr>
              <a:buNone/>
            </a:pPr>
            <a:endParaRPr lang="en-GB" sz="6000" dirty="0" smtClean="0">
              <a:latin typeface="Arial" pitchFamily="34" charset="0"/>
              <a:cs typeface="Arial" pitchFamily="34" charset="0"/>
            </a:endParaRPr>
          </a:p>
          <a:p>
            <a:pPr>
              <a:buFont typeface="Courier New" pitchFamily="49" charset="0"/>
              <a:buChar char="o"/>
            </a:pPr>
            <a:r>
              <a:rPr lang="en-GB" sz="6000" dirty="0" smtClean="0">
                <a:latin typeface="Arial" pitchFamily="34" charset="0"/>
                <a:cs typeface="Arial" pitchFamily="34" charset="0"/>
              </a:rPr>
              <a:t>Social media (Social Media Marketing) is expanding and used frequently by companies all around the world. The use of a media technologies, The Internet and social media have brought </a:t>
            </a:r>
            <a:r>
              <a:rPr lang="en-GB" sz="6000" dirty="0" err="1" smtClean="0">
                <a:latin typeface="Arial" pitchFamily="34" charset="0"/>
                <a:cs typeface="Arial" pitchFamily="34" charset="0"/>
              </a:rPr>
              <a:t>climectic</a:t>
            </a:r>
            <a:r>
              <a:rPr lang="en-GB" sz="6000" dirty="0" smtClean="0">
                <a:latin typeface="Arial" pitchFamily="34" charset="0"/>
                <a:cs typeface="Arial" pitchFamily="34" charset="0"/>
              </a:rPr>
              <a:t> changes to the mechanism and strategies of corporate marketing.</a:t>
            </a:r>
          </a:p>
          <a:p>
            <a:pPr>
              <a:buFont typeface="Courier New" pitchFamily="49" charset="0"/>
              <a:buChar char="o"/>
            </a:pPr>
            <a:endParaRPr lang="en-GB" sz="6000" dirty="0">
              <a:latin typeface="Arial" pitchFamily="34" charset="0"/>
              <a:cs typeface="Arial" pitchFamily="34" charset="0"/>
            </a:endParaRPr>
          </a:p>
          <a:p>
            <a:pPr>
              <a:buFont typeface="Courier New" pitchFamily="49" charset="0"/>
              <a:buChar char="o"/>
            </a:pPr>
            <a:r>
              <a:rPr lang="en-GB" sz="6000" dirty="0" smtClean="0">
                <a:latin typeface="Arial" pitchFamily="34" charset="0"/>
                <a:cs typeface="Arial" pitchFamily="34" charset="0"/>
              </a:rPr>
              <a:t>Competition and Innovation are also two major components regarding this industry. Each company must be aware and always listening for the new trends and marketing the current and relevant ideas. It not only concerns product  development but also marketing strategies.</a:t>
            </a:r>
          </a:p>
          <a:p>
            <a:pPr>
              <a:buNone/>
            </a:pPr>
            <a:endParaRPr lang="en-GB" dirty="0">
              <a:latin typeface="Arial" pitchFamily="34" charset="0"/>
              <a:cs typeface="Arial" pitchFamily="34" charset="0"/>
            </a:endParaRPr>
          </a:p>
          <a:p>
            <a:pPr>
              <a:buFont typeface="Courier New" pitchFamily="49" charset="0"/>
              <a:buChar char="o"/>
            </a:pPr>
            <a:endParaRPr lang="en-GB" dirty="0" smtClean="0">
              <a:latin typeface="Arial" pitchFamily="34" charset="0"/>
              <a:cs typeface="Arial" pitchFamily="34" charset="0"/>
            </a:endParaRPr>
          </a:p>
          <a:p>
            <a:pPr>
              <a:buFont typeface="Courier New" pitchFamily="49" charset="0"/>
              <a:buChar char="o"/>
            </a:pPr>
            <a:endParaRPr lang="en-GB" dirty="0" smtClean="0">
              <a:latin typeface="Arial" pitchFamily="34" charset="0"/>
              <a:cs typeface="Arial" pitchFamily="34" charset="0"/>
            </a:endParaRPr>
          </a:p>
          <a:p>
            <a:pPr>
              <a:buFont typeface="Courier New" pitchFamily="49" charset="0"/>
              <a:buChar char="o"/>
            </a:pPr>
            <a:endParaRPr lang="bg-BG" dirty="0">
              <a:latin typeface="Arial" pitchFamily="34" charset="0"/>
              <a:cs typeface="Arial" pitchFamily="34" charset="0"/>
            </a:endParaRPr>
          </a:p>
        </p:txBody>
      </p:sp>
    </p:spTree>
  </p:cSld>
  <p:clrMapOvr>
    <a:masterClrMapping/>
  </p:clrMapOvr>
  <p:transition spd="med">
    <p:push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Контейнер за съдържание 9"/>
          <p:cNvSpPr>
            <a:spLocks noGrp="1"/>
          </p:cNvSpPr>
          <p:nvPr>
            <p:ph sz="half" idx="1"/>
          </p:nvPr>
        </p:nvSpPr>
        <p:spPr>
          <a:xfrm>
            <a:off x="214282" y="571480"/>
            <a:ext cx="4286248" cy="4857784"/>
          </a:xfrm>
        </p:spPr>
        <p:txBody>
          <a:bodyPr>
            <a:noAutofit/>
          </a:bodyPr>
          <a:lstStyle/>
          <a:p>
            <a:pPr>
              <a:buNone/>
            </a:pPr>
            <a:r>
              <a:rPr lang="en-GB" sz="1800" dirty="0" smtClean="0">
                <a:latin typeface="Arial" pitchFamily="34" charset="0"/>
                <a:cs typeface="Arial" pitchFamily="34" charset="0"/>
              </a:rPr>
              <a:t> One such acclaimed example is the fascinating brand that is</a:t>
            </a:r>
          </a:p>
          <a:p>
            <a:pPr>
              <a:buNone/>
            </a:pPr>
            <a:r>
              <a:rPr lang="en-GB" sz="1800" dirty="0" smtClean="0">
                <a:latin typeface="Arial" pitchFamily="34" charset="0"/>
                <a:cs typeface="Arial" pitchFamily="34" charset="0"/>
              </a:rPr>
              <a:t>“</a:t>
            </a:r>
            <a:r>
              <a:rPr lang="en-GB" sz="1800" dirty="0" err="1" smtClean="0">
                <a:latin typeface="Arial" pitchFamily="34" charset="0"/>
                <a:cs typeface="Arial" pitchFamily="34" charset="0"/>
              </a:rPr>
              <a:t>Fenty</a:t>
            </a:r>
            <a:r>
              <a:rPr lang="en-GB" sz="1800" dirty="0" smtClean="0">
                <a:latin typeface="Arial" pitchFamily="34" charset="0"/>
                <a:cs typeface="Arial" pitchFamily="34" charset="0"/>
              </a:rPr>
              <a:t> Beauty” when </a:t>
            </a:r>
            <a:r>
              <a:rPr lang="en-GB" sz="1800" dirty="0" err="1" smtClean="0">
                <a:latin typeface="Arial" pitchFamily="34" charset="0"/>
                <a:cs typeface="Arial" pitchFamily="34" charset="0"/>
              </a:rPr>
              <a:t>Rihanna</a:t>
            </a:r>
            <a:r>
              <a:rPr lang="en-GB" sz="1800" dirty="0" smtClean="0">
                <a:latin typeface="Arial" pitchFamily="34" charset="0"/>
                <a:cs typeface="Arial" pitchFamily="34" charset="0"/>
              </a:rPr>
              <a:t> </a:t>
            </a:r>
            <a:r>
              <a:rPr lang="en-GB" sz="1800" dirty="0" smtClean="0">
                <a:latin typeface="Arial" pitchFamily="34" charset="0"/>
                <a:cs typeface="Arial" pitchFamily="34" charset="0"/>
              </a:rPr>
              <a:t>launched the brand on the 8 </a:t>
            </a:r>
            <a:r>
              <a:rPr lang="en-GB" sz="1800" dirty="0">
                <a:latin typeface="Arial" pitchFamily="34" charset="0"/>
                <a:cs typeface="Arial" pitchFamily="34" charset="0"/>
              </a:rPr>
              <a:t>S</a:t>
            </a:r>
            <a:r>
              <a:rPr lang="en-GB" sz="1800" dirty="0" smtClean="0">
                <a:latin typeface="Arial" pitchFamily="34" charset="0"/>
                <a:cs typeface="Arial" pitchFamily="34" charset="0"/>
              </a:rPr>
              <a:t>eptember, 2017 it completely changed the beauty industry pushing the narrative in which she says :</a:t>
            </a:r>
          </a:p>
          <a:p>
            <a:pPr>
              <a:buNone/>
            </a:pPr>
            <a:endParaRPr lang="en-GB" sz="1800" dirty="0" smtClean="0">
              <a:latin typeface="Arial" pitchFamily="34" charset="0"/>
              <a:cs typeface="Arial" pitchFamily="34" charset="0"/>
            </a:endParaRPr>
          </a:p>
          <a:p>
            <a:pPr>
              <a:buNone/>
            </a:pPr>
            <a:r>
              <a:rPr lang="en-GB" sz="1800" dirty="0" smtClean="0">
                <a:latin typeface="Arial" pitchFamily="34" charset="0"/>
                <a:cs typeface="Arial" pitchFamily="34" charset="0"/>
              </a:rPr>
              <a:t> “ </a:t>
            </a:r>
            <a:r>
              <a:rPr lang="en-GB" sz="1800" dirty="0" err="1" smtClean="0">
                <a:latin typeface="Arial" pitchFamily="34" charset="0"/>
                <a:cs typeface="Arial" pitchFamily="34" charset="0"/>
              </a:rPr>
              <a:t>Fenty</a:t>
            </a:r>
            <a:r>
              <a:rPr lang="en-GB" sz="1800" dirty="0" smtClean="0">
                <a:latin typeface="Arial" pitchFamily="34" charset="0"/>
                <a:cs typeface="Arial" pitchFamily="34" charset="0"/>
              </a:rPr>
              <a:t> Beauty was created for everyone : For women and men of all shades, personalities, cultures and races. I want everyone to feel included ” </a:t>
            </a:r>
          </a:p>
          <a:p>
            <a:pPr>
              <a:buNone/>
            </a:pPr>
            <a:endParaRPr lang="en-GB" sz="1800" dirty="0" smtClean="0">
              <a:latin typeface="Arial" pitchFamily="34" charset="0"/>
              <a:cs typeface="Arial" pitchFamily="34" charset="0"/>
            </a:endParaRPr>
          </a:p>
          <a:p>
            <a:pPr>
              <a:buNone/>
            </a:pPr>
            <a:r>
              <a:rPr lang="en-GB" sz="1800" dirty="0" smtClean="0">
                <a:latin typeface="Arial" pitchFamily="34" charset="0"/>
                <a:cs typeface="Arial" pitchFamily="34" charset="0"/>
              </a:rPr>
              <a:t>Because </a:t>
            </a:r>
            <a:r>
              <a:rPr lang="en-GB" sz="1800" dirty="0" err="1" smtClean="0">
                <a:latin typeface="Arial" pitchFamily="34" charset="0"/>
                <a:cs typeface="Arial" pitchFamily="34" charset="0"/>
              </a:rPr>
              <a:t>Fenty</a:t>
            </a:r>
            <a:r>
              <a:rPr lang="en-GB" sz="1800" dirty="0" smtClean="0">
                <a:latin typeface="Arial" pitchFamily="34" charset="0"/>
                <a:cs typeface="Arial" pitchFamily="34" charset="0"/>
              </a:rPr>
              <a:t> Beauty has changed the  diversity standard, making other beauty brands diversify their campaigns by adding more women of </a:t>
            </a:r>
            <a:r>
              <a:rPr lang="en-GB" sz="1800" dirty="0" err="1" smtClean="0">
                <a:latin typeface="Arial" pitchFamily="34" charset="0"/>
                <a:cs typeface="Arial" pitchFamily="34" charset="0"/>
              </a:rPr>
              <a:t>color</a:t>
            </a:r>
            <a:r>
              <a:rPr lang="en-GB" sz="1800" dirty="0" smtClean="0">
                <a:latin typeface="Arial" pitchFamily="34" charset="0"/>
                <a:cs typeface="Arial" pitchFamily="34" charset="0"/>
              </a:rPr>
              <a:t>, non-binary model etc.</a:t>
            </a:r>
            <a:endParaRPr lang="bg-BG" sz="1800" dirty="0">
              <a:latin typeface="Arial" pitchFamily="34" charset="0"/>
              <a:cs typeface="Arial" pitchFamily="34" charset="0"/>
            </a:endParaRPr>
          </a:p>
        </p:txBody>
      </p:sp>
      <p:pic>
        <p:nvPicPr>
          <p:cNvPr id="13" name="Контейнер за съдържание 12" descr="9b523de18c5c8493f6b9bae097c880da-1280x640.jpg"/>
          <p:cNvPicPr>
            <a:picLocks noGrp="1" noChangeAspect="1"/>
          </p:cNvPicPr>
          <p:nvPr>
            <p:ph sz="half" idx="2"/>
          </p:nvPr>
        </p:nvPicPr>
        <p:blipFill>
          <a:blip r:embed="rId2" cstate="print"/>
          <a:stretch>
            <a:fillRect/>
          </a:stretch>
        </p:blipFill>
        <p:spPr>
          <a:xfrm>
            <a:off x="4500562" y="3500438"/>
            <a:ext cx="4000528" cy="235745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8" name="Картина 17" descr="9b523de18c5c8493f6b9bae097c880da-1280x640.jpg"/>
          <p:cNvPicPr>
            <a:picLocks noChangeAspect="1"/>
          </p:cNvPicPr>
          <p:nvPr/>
        </p:nvPicPr>
        <p:blipFill>
          <a:blip r:embed="rId3" cstate="print"/>
          <a:stretch>
            <a:fillRect/>
          </a:stretch>
        </p:blipFill>
        <p:spPr>
          <a:xfrm>
            <a:off x="4572000" y="500042"/>
            <a:ext cx="3929090" cy="2928950"/>
          </a:xfrm>
          <a:prstGeom prst="rect">
            <a:avLst/>
          </a:prstGeom>
        </p:spPr>
      </p:pic>
    </p:spTree>
  </p:cSld>
  <p:clrMapOvr>
    <a:masterClrMapping/>
  </p:clrMapOvr>
  <p:transition spd="med">
    <p:comb dir="vert"/>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Текстов контейнер 8"/>
          <p:cNvSpPr>
            <a:spLocks noGrp="1"/>
          </p:cNvSpPr>
          <p:nvPr>
            <p:ph type="subTitle" idx="4294967295"/>
          </p:nvPr>
        </p:nvSpPr>
        <p:spPr>
          <a:xfrm>
            <a:off x="357158" y="1214438"/>
            <a:ext cx="7358063" cy="5643562"/>
          </a:xfrm>
        </p:spPr>
        <p:txBody>
          <a:bodyPr>
            <a:normAutofit fontScale="25000" lnSpcReduction="20000"/>
          </a:bodyPr>
          <a:lstStyle/>
          <a:p>
            <a:r>
              <a:rPr lang="en-US" sz="9600" dirty="0" err="1" smtClean="0">
                <a:latin typeface="Arial" pitchFamily="34" charset="0"/>
                <a:cs typeface="Arial" pitchFamily="34" charset="0"/>
              </a:rPr>
              <a:t>Entrepeneurial</a:t>
            </a:r>
            <a:r>
              <a:rPr lang="en-US" sz="9600" dirty="0" smtClean="0">
                <a:latin typeface="Arial" pitchFamily="34" charset="0"/>
                <a:cs typeface="Arial" pitchFamily="34" charset="0"/>
              </a:rPr>
              <a:t> Spirit - Seeking creative ways to get things done</a:t>
            </a:r>
          </a:p>
          <a:p>
            <a:r>
              <a:rPr lang="en-US" sz="9600" dirty="0" err="1" smtClean="0">
                <a:latin typeface="Arial" pitchFamily="34" charset="0"/>
                <a:cs typeface="Arial" pitchFamily="34" charset="0"/>
              </a:rPr>
              <a:t>Preserverance</a:t>
            </a:r>
            <a:r>
              <a:rPr lang="en-US" sz="9600" dirty="0" smtClean="0">
                <a:latin typeface="Arial" pitchFamily="34" charset="0"/>
                <a:cs typeface="Arial" pitchFamily="34" charset="0"/>
              </a:rPr>
              <a:t> - Giving up is simply not an option</a:t>
            </a:r>
          </a:p>
          <a:p>
            <a:r>
              <a:rPr lang="en-US" sz="9600" dirty="0" smtClean="0">
                <a:latin typeface="Arial" pitchFamily="34" charset="0"/>
                <a:cs typeface="Arial" pitchFamily="34" charset="0"/>
              </a:rPr>
              <a:t>Storytelling - Authentic Stories to inspire</a:t>
            </a:r>
          </a:p>
          <a:p>
            <a:r>
              <a:rPr lang="en-US" sz="9600" dirty="0" smtClean="0">
                <a:latin typeface="Arial" pitchFamily="34" charset="0"/>
                <a:cs typeface="Arial" pitchFamily="34" charset="0"/>
              </a:rPr>
              <a:t>Quality Service and Product Knowledge -Giving out an exceptional customer service with current products, while staying informed with latest releases.</a:t>
            </a:r>
          </a:p>
          <a:p>
            <a:r>
              <a:rPr lang="en-US" sz="9600" dirty="0" smtClean="0">
                <a:latin typeface="Arial" pitchFamily="34" charset="0"/>
                <a:cs typeface="Arial" pitchFamily="34" charset="0"/>
              </a:rPr>
              <a:t> Work, Life, and fun are woven of a single fabric.</a:t>
            </a:r>
          </a:p>
          <a:p>
            <a:r>
              <a:rPr lang="en-US" sz="9600" dirty="0" smtClean="0">
                <a:latin typeface="Arial" pitchFamily="34" charset="0"/>
                <a:cs typeface="Arial" pitchFamily="34" charset="0"/>
              </a:rPr>
              <a:t>Diversity and Inclusion – We believe in listening with humility and acting with courage. We </a:t>
            </a:r>
            <a:r>
              <a:rPr lang="en-US" sz="9600" dirty="0" err="1" smtClean="0">
                <a:latin typeface="Arial" pitchFamily="34" charset="0"/>
                <a:cs typeface="Arial" pitchFamily="34" charset="0"/>
              </a:rPr>
              <a:t>recodnize</a:t>
            </a:r>
            <a:r>
              <a:rPr lang="en-US" sz="9600" dirty="0" smtClean="0">
                <a:latin typeface="Arial" pitchFamily="34" charset="0"/>
                <a:cs typeface="Arial" pitchFamily="34" charset="0"/>
              </a:rPr>
              <a:t>, seek, and celebrate the power of  diversity across the full spectrum of personal Identity</a:t>
            </a:r>
            <a:r>
              <a:rPr lang="en-US" sz="9600" b="0" dirty="0" smtClean="0">
                <a:latin typeface="Arial" pitchFamily="34" charset="0"/>
                <a:cs typeface="Arial" pitchFamily="34" charset="0"/>
              </a:rPr>
              <a:t> Skills </a:t>
            </a:r>
          </a:p>
          <a:p>
            <a:pPr>
              <a:buNone/>
            </a:pPr>
            <a:endParaRPr lang="en-US" sz="7400" dirty="0">
              <a:latin typeface="Arial" pitchFamily="34" charset="0"/>
              <a:cs typeface="Arial" pitchFamily="34" charset="0"/>
            </a:endParaRPr>
          </a:p>
          <a:p>
            <a:endParaRPr lang="bg-BG" b="0" dirty="0">
              <a:latin typeface="Arial" pitchFamily="34" charset="0"/>
              <a:cs typeface="Arial" pitchFamily="34" charset="0"/>
            </a:endParaRPr>
          </a:p>
        </p:txBody>
      </p:sp>
      <p:sp>
        <p:nvSpPr>
          <p:cNvPr id="17" name="Правоъгълник 16"/>
          <p:cNvSpPr/>
          <p:nvPr/>
        </p:nvSpPr>
        <p:spPr>
          <a:xfrm>
            <a:off x="2857488" y="357166"/>
            <a:ext cx="4500594" cy="584775"/>
          </a:xfrm>
          <a:prstGeom prst="rect">
            <a:avLst/>
          </a:prstGeom>
        </p:spPr>
        <p:txBody>
          <a:bodyPr wrap="square">
            <a:spAutoFit/>
          </a:bodyPr>
          <a:lstStyle/>
          <a:p>
            <a:pPr marL="342900" lvl="0" indent="-342900">
              <a:spcBef>
                <a:spcPct val="20000"/>
              </a:spcBef>
            </a:pPr>
            <a:r>
              <a:rPr lang="en-GB" sz="3200" dirty="0">
                <a:solidFill>
                  <a:prstClr val="black"/>
                </a:solidFill>
                <a:latin typeface="Arial" pitchFamily="34" charset="0"/>
                <a:cs typeface="Arial" pitchFamily="34" charset="0"/>
              </a:rPr>
              <a:t>Career Inquiry</a:t>
            </a:r>
            <a:endParaRPr lang="bg-BG" sz="3200" dirty="0">
              <a:solidFill>
                <a:prstClr val="black"/>
              </a:solidFill>
              <a:latin typeface="Arial" pitchFamily="34" charset="0"/>
              <a:cs typeface="Arial" pitchFamily="34" charset="0"/>
            </a:endParaRPr>
          </a:p>
        </p:txBody>
      </p:sp>
    </p:spTree>
  </p:cSld>
  <p:clrMapOvr>
    <a:masterClrMapping/>
  </p:clrMapOvr>
  <p:transition spd="med">
    <p:zoom/>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Контейнер за съдържание 4"/>
          <p:cNvSpPr>
            <a:spLocks noGrp="1"/>
          </p:cNvSpPr>
          <p:nvPr>
            <p:ph idx="1"/>
          </p:nvPr>
        </p:nvSpPr>
        <p:spPr>
          <a:xfrm>
            <a:off x="285720" y="928670"/>
            <a:ext cx="8229600" cy="4525963"/>
          </a:xfrm>
        </p:spPr>
        <p:txBody>
          <a:bodyPr>
            <a:normAutofit fontScale="40000" lnSpcReduction="20000"/>
          </a:bodyPr>
          <a:lstStyle/>
          <a:p>
            <a:pPr>
              <a:buNone/>
            </a:pPr>
            <a:r>
              <a:rPr lang="en-US" sz="3800" dirty="0" smtClean="0">
                <a:latin typeface="Arial" pitchFamily="34" charset="0"/>
                <a:cs typeface="Arial" pitchFamily="34" charset="0"/>
              </a:rPr>
              <a:t> In order to start my journey in the </a:t>
            </a:r>
            <a:r>
              <a:rPr lang="en-US" sz="3800" dirty="0" err="1" smtClean="0">
                <a:latin typeface="Arial" pitchFamily="34" charset="0"/>
                <a:cs typeface="Arial" pitchFamily="34" charset="0"/>
              </a:rPr>
              <a:t>Fenty</a:t>
            </a:r>
            <a:r>
              <a:rPr lang="en-US" sz="3800" dirty="0" smtClean="0">
                <a:latin typeface="Arial" pitchFamily="34" charset="0"/>
                <a:cs typeface="Arial" pitchFamily="34" charset="0"/>
              </a:rPr>
              <a:t> Beauty Universe, especially in a position where I’ll  directly show and case products I will need to explore the different ways to get into this role:</a:t>
            </a:r>
          </a:p>
          <a:p>
            <a:pPr>
              <a:buFont typeface="Wingdings" pitchFamily="2" charset="2"/>
              <a:buChar char="ü"/>
            </a:pPr>
            <a:endParaRPr lang="en-US" sz="3800" dirty="0" smtClean="0">
              <a:latin typeface="Arial" pitchFamily="34" charset="0"/>
              <a:cs typeface="Arial" pitchFamily="34" charset="0"/>
            </a:endParaRPr>
          </a:p>
          <a:p>
            <a:pPr>
              <a:buFont typeface="Wingdings" pitchFamily="2" charset="2"/>
              <a:buChar char="ü"/>
            </a:pPr>
            <a:r>
              <a:rPr lang="en-US" sz="3800" dirty="0">
                <a:latin typeface="Arial" pitchFamily="34" charset="0"/>
                <a:cs typeface="Arial" pitchFamily="34" charset="0"/>
              </a:rPr>
              <a:t> </a:t>
            </a:r>
            <a:r>
              <a:rPr lang="en-US" sz="3800" dirty="0" smtClean="0">
                <a:latin typeface="Arial" pitchFamily="34" charset="0"/>
                <a:cs typeface="Arial" pitchFamily="34" charset="0"/>
              </a:rPr>
              <a:t>A college course –  Level 2 Certificate In Beauty Consultancy Services or Level 2 Certificate in Cosmetic Make-up and Beauty Consultancy ( General Qualifications in Retail, Sales or Customer Service)</a:t>
            </a:r>
          </a:p>
          <a:p>
            <a:pPr>
              <a:buFont typeface="Wingdings" pitchFamily="2" charset="2"/>
              <a:buChar char="ü"/>
            </a:pPr>
            <a:r>
              <a:rPr lang="en-US" sz="3800" dirty="0" smtClean="0">
                <a:latin typeface="Arial" pitchFamily="34" charset="0"/>
                <a:cs typeface="Arial" pitchFamily="34" charset="0"/>
              </a:rPr>
              <a:t>An apprenticeship – It usually takes up to 12 months to complete and is a mix between workplace study and off-the-job learning</a:t>
            </a:r>
          </a:p>
          <a:p>
            <a:pPr>
              <a:buNone/>
            </a:pPr>
            <a:endParaRPr lang="en-US" sz="3800" dirty="0" smtClean="0">
              <a:latin typeface="Arial" pitchFamily="34" charset="0"/>
              <a:cs typeface="Arial" pitchFamily="34" charset="0"/>
            </a:endParaRPr>
          </a:p>
          <a:p>
            <a:pPr>
              <a:buFont typeface="Wingdings" pitchFamily="2" charset="2"/>
              <a:buChar char="ü"/>
            </a:pPr>
            <a:r>
              <a:rPr lang="en-US" sz="3800" dirty="0" smtClean="0">
                <a:latin typeface="Arial" pitchFamily="34" charset="0"/>
                <a:cs typeface="Arial" pitchFamily="34" charset="0"/>
              </a:rPr>
              <a:t>Showing a genuine interest in make-up and skin care will be useful in this role</a:t>
            </a:r>
          </a:p>
          <a:p>
            <a:r>
              <a:rPr lang="en-US" sz="3800" dirty="0" smtClean="0">
                <a:latin typeface="Arial" pitchFamily="34" charset="0"/>
                <a:cs typeface="Arial" pitchFamily="34" charset="0"/>
              </a:rPr>
              <a:t>Following  Cosmetic ‘’Influencers’’  on social medias.</a:t>
            </a:r>
          </a:p>
          <a:p>
            <a:r>
              <a:rPr lang="en-US" sz="3800" dirty="0" smtClean="0">
                <a:latin typeface="Arial" pitchFamily="34" charset="0"/>
                <a:cs typeface="Arial" pitchFamily="34" charset="0"/>
              </a:rPr>
              <a:t>Trying new products and write online reviews.</a:t>
            </a:r>
          </a:p>
          <a:p>
            <a:r>
              <a:rPr lang="en-US" sz="3800" dirty="0" smtClean="0">
                <a:latin typeface="Arial" pitchFamily="34" charset="0"/>
                <a:cs typeface="Arial" pitchFamily="34" charset="0"/>
              </a:rPr>
              <a:t>Doing my own social media, make-up, skin-care tutorials.</a:t>
            </a:r>
          </a:p>
          <a:p>
            <a:pPr>
              <a:buNone/>
            </a:pPr>
            <a:endParaRPr lang="en-US" sz="3800" dirty="0">
              <a:latin typeface="Arial" pitchFamily="34" charset="0"/>
              <a:cs typeface="Arial" pitchFamily="34" charset="0"/>
            </a:endParaRPr>
          </a:p>
          <a:p>
            <a:pPr>
              <a:buFont typeface="Wingdings" pitchFamily="2" charset="2"/>
              <a:buChar char="ü"/>
            </a:pPr>
            <a:r>
              <a:rPr lang="en-US" sz="3800" dirty="0" smtClean="0">
                <a:latin typeface="Arial" pitchFamily="34" charset="0"/>
                <a:cs typeface="Arial" pitchFamily="34" charset="0"/>
              </a:rPr>
              <a:t>Working  towards  it.</a:t>
            </a:r>
          </a:p>
          <a:p>
            <a:endParaRPr lang="en-US" sz="2400" dirty="0" smtClean="0">
              <a:latin typeface="Arial" pitchFamily="34" charset="0"/>
              <a:cs typeface="Arial" pitchFamily="34" charset="0"/>
            </a:endParaRPr>
          </a:p>
          <a:p>
            <a:endParaRPr lang="en-US" sz="2400" dirty="0" smtClean="0">
              <a:latin typeface="Arial" pitchFamily="34" charset="0"/>
              <a:cs typeface="Arial" pitchFamily="34" charset="0"/>
            </a:endParaRPr>
          </a:p>
          <a:p>
            <a:pPr>
              <a:buNone/>
            </a:pPr>
            <a:r>
              <a:rPr lang="en-US" dirty="0" smtClean="0"/>
              <a:t> </a:t>
            </a:r>
            <a:endParaRPr lang="bg-BG" dirty="0"/>
          </a:p>
        </p:txBody>
      </p:sp>
    </p:spTree>
  </p:cSld>
  <p:clrMapOvr>
    <a:masterClrMapping/>
  </p:clrMapOvr>
  <p:transition spd="med">
    <p:wipe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p:cNvSpPr>
            <a:spLocks noGrp="1"/>
          </p:cNvSpPr>
          <p:nvPr>
            <p:ph type="title"/>
          </p:nvPr>
        </p:nvSpPr>
        <p:spPr/>
        <p:txBody>
          <a:bodyPr/>
          <a:lstStyle/>
          <a:p>
            <a:r>
              <a:rPr lang="en-US" dirty="0" err="1" smtClean="0"/>
              <a:t>Refrencing</a:t>
            </a:r>
            <a:endParaRPr lang="bg-BG" dirty="0"/>
          </a:p>
        </p:txBody>
      </p:sp>
      <p:sp>
        <p:nvSpPr>
          <p:cNvPr id="3" name="Контейнер за съдържание 2"/>
          <p:cNvSpPr>
            <a:spLocks noGrp="1"/>
          </p:cNvSpPr>
          <p:nvPr>
            <p:ph idx="1"/>
          </p:nvPr>
        </p:nvSpPr>
        <p:spPr/>
        <p:txBody>
          <a:bodyPr>
            <a:normAutofit fontScale="47500" lnSpcReduction="20000"/>
          </a:bodyPr>
          <a:lstStyle/>
          <a:p>
            <a:pPr marL="571500" indent="-571500">
              <a:buFont typeface="+mj-lt"/>
              <a:buAutoNum type="arabicPeriod"/>
            </a:pPr>
            <a:r>
              <a:rPr lang="en-US" sz="3600" dirty="0" err="1" smtClean="0">
                <a:latin typeface="Arial" pitchFamily="34" charset="0"/>
                <a:cs typeface="Arial" pitchFamily="34" charset="0"/>
              </a:rPr>
              <a:t>Fenty</a:t>
            </a:r>
            <a:r>
              <a:rPr lang="en-US" sz="3600" dirty="0" smtClean="0">
                <a:latin typeface="Arial" pitchFamily="34" charset="0"/>
                <a:cs typeface="Arial" pitchFamily="34" charset="0"/>
              </a:rPr>
              <a:t> </a:t>
            </a:r>
            <a:r>
              <a:rPr lang="en-US" sz="3600" dirty="0">
                <a:latin typeface="Arial" pitchFamily="34" charset="0"/>
                <a:cs typeface="Arial" pitchFamily="34" charset="0"/>
              </a:rPr>
              <a:t>Beauty By </a:t>
            </a:r>
            <a:r>
              <a:rPr lang="en-US" sz="3600" dirty="0" err="1">
                <a:latin typeface="Arial" pitchFamily="34" charset="0"/>
                <a:cs typeface="Arial" pitchFamily="34" charset="0"/>
              </a:rPr>
              <a:t>Rihanna</a:t>
            </a:r>
            <a:r>
              <a:rPr lang="en-US" sz="3600" dirty="0">
                <a:latin typeface="Arial" pitchFamily="34" charset="0"/>
                <a:cs typeface="Arial" pitchFamily="34" charset="0"/>
              </a:rPr>
              <a:t> (2019). </a:t>
            </a:r>
            <a:r>
              <a:rPr lang="en-US" sz="3600" i="1" dirty="0">
                <a:latin typeface="Arial" pitchFamily="34" charset="0"/>
                <a:cs typeface="Arial" pitchFamily="34" charset="0"/>
              </a:rPr>
              <a:t>ARTISTRY &amp; BEAUTY TALK WITH RIHANNA | FENTY BEAUTY</a:t>
            </a:r>
            <a:r>
              <a:rPr lang="en-US" sz="3600" dirty="0">
                <a:latin typeface="Arial" pitchFamily="34" charset="0"/>
                <a:cs typeface="Arial" pitchFamily="34" charset="0"/>
              </a:rPr>
              <a:t>. </a:t>
            </a:r>
            <a:r>
              <a:rPr lang="en-US" sz="3600" i="1" dirty="0">
                <a:latin typeface="Arial" pitchFamily="34" charset="0"/>
                <a:cs typeface="Arial" pitchFamily="34" charset="0"/>
              </a:rPr>
              <a:t>YouTube</a:t>
            </a:r>
            <a:r>
              <a:rPr lang="en-US" sz="3600" dirty="0">
                <a:latin typeface="Arial" pitchFamily="34" charset="0"/>
                <a:cs typeface="Arial" pitchFamily="34" charset="0"/>
              </a:rPr>
              <a:t>. Available at: </a:t>
            </a:r>
            <a:r>
              <a:rPr lang="en-US" sz="3600" dirty="0">
                <a:latin typeface="Arial" pitchFamily="34" charset="0"/>
                <a:cs typeface="Arial" pitchFamily="34" charset="0"/>
                <a:hlinkClick r:id="rId2"/>
              </a:rPr>
              <a:t>https://www.youtube.com/watch?v=K-J_8SCecCg</a:t>
            </a:r>
            <a:r>
              <a:rPr lang="en-US" sz="3600" dirty="0" smtClean="0">
                <a:latin typeface="Arial" pitchFamily="34" charset="0"/>
                <a:cs typeface="Arial" pitchFamily="34" charset="0"/>
              </a:rPr>
              <a:t>.</a:t>
            </a:r>
          </a:p>
          <a:p>
            <a:pPr marL="571500" indent="-571500">
              <a:buFont typeface="+mj-lt"/>
              <a:buAutoNum type="arabicPeriod"/>
            </a:pPr>
            <a:endParaRPr lang="en-US" sz="3600" dirty="0">
              <a:latin typeface="Arial" pitchFamily="34" charset="0"/>
              <a:cs typeface="Arial" pitchFamily="34" charset="0"/>
            </a:endParaRPr>
          </a:p>
          <a:p>
            <a:pPr marL="571500" indent="-571500">
              <a:buFont typeface="+mj-lt"/>
              <a:buAutoNum type="arabicPeriod"/>
            </a:pPr>
            <a:r>
              <a:rPr lang="en-US" sz="3600" dirty="0" err="1" smtClean="0">
                <a:latin typeface="Arial" pitchFamily="34" charset="0"/>
                <a:cs typeface="Arial" pitchFamily="34" charset="0"/>
              </a:rPr>
              <a:t>Fetto</a:t>
            </a:r>
            <a:r>
              <a:rPr lang="en-US" sz="3600" dirty="0">
                <a:latin typeface="Arial" pitchFamily="34" charset="0"/>
                <a:cs typeface="Arial" pitchFamily="34" charset="0"/>
              </a:rPr>
              <a:t>, F. (2020). </a:t>
            </a:r>
            <a:r>
              <a:rPr lang="en-US" sz="3600" i="1" dirty="0">
                <a:latin typeface="Arial" pitchFamily="34" charset="0"/>
                <a:cs typeface="Arial" pitchFamily="34" charset="0"/>
              </a:rPr>
              <a:t>How </a:t>
            </a:r>
            <a:r>
              <a:rPr lang="en-US" sz="3600" i="1" dirty="0" err="1">
                <a:latin typeface="Arial" pitchFamily="34" charset="0"/>
                <a:cs typeface="Arial" pitchFamily="34" charset="0"/>
              </a:rPr>
              <a:t>Fenty</a:t>
            </a:r>
            <a:r>
              <a:rPr lang="en-US" sz="3600" i="1" dirty="0">
                <a:latin typeface="Arial" pitchFamily="34" charset="0"/>
                <a:cs typeface="Arial" pitchFamily="34" charset="0"/>
              </a:rPr>
              <a:t> Beauty Changed The State Of Play In The Industry</a:t>
            </a:r>
            <a:r>
              <a:rPr lang="en-US" sz="3600" dirty="0">
                <a:latin typeface="Arial" pitchFamily="34" charset="0"/>
                <a:cs typeface="Arial" pitchFamily="34" charset="0"/>
              </a:rPr>
              <a:t>. [online] British Vogue. Available at: </a:t>
            </a:r>
            <a:r>
              <a:rPr lang="en-US" sz="3600" dirty="0">
                <a:latin typeface="Arial" pitchFamily="34" charset="0"/>
                <a:cs typeface="Arial" pitchFamily="34" charset="0"/>
                <a:hlinkClick r:id="rId3"/>
              </a:rPr>
              <a:t>https://www.vogue.co.uk/beauty/article/rihanna-fenty-beauty-diversity</a:t>
            </a:r>
            <a:r>
              <a:rPr lang="en-US" sz="3600" dirty="0" smtClean="0">
                <a:latin typeface="Arial" pitchFamily="34" charset="0"/>
                <a:cs typeface="Arial" pitchFamily="34" charset="0"/>
              </a:rPr>
              <a:t>.</a:t>
            </a:r>
          </a:p>
          <a:p>
            <a:pPr marL="571500" indent="-571500">
              <a:buFont typeface="+mj-lt"/>
              <a:buAutoNum type="arabicPeriod"/>
            </a:pPr>
            <a:endParaRPr lang="en-US" sz="3600" dirty="0">
              <a:latin typeface="Arial" pitchFamily="34" charset="0"/>
              <a:cs typeface="Arial" pitchFamily="34" charset="0"/>
            </a:endParaRPr>
          </a:p>
          <a:p>
            <a:pPr marL="571500" indent="-571500">
              <a:buFont typeface="+mj-lt"/>
              <a:buAutoNum type="arabicPeriod"/>
            </a:pPr>
            <a:r>
              <a:rPr lang="en-US" sz="3600" dirty="0" err="1" smtClean="0">
                <a:latin typeface="Arial" pitchFamily="34" charset="0"/>
                <a:cs typeface="Arial" pitchFamily="34" charset="0"/>
              </a:rPr>
              <a:t>Melissandre</a:t>
            </a:r>
            <a:r>
              <a:rPr lang="en-US" sz="3600" dirty="0" smtClean="0">
                <a:latin typeface="Arial" pitchFamily="34" charset="0"/>
                <a:cs typeface="Arial" pitchFamily="34" charset="0"/>
              </a:rPr>
              <a:t> </a:t>
            </a:r>
            <a:r>
              <a:rPr lang="en-US" sz="3600" dirty="0">
                <a:latin typeface="Arial" pitchFamily="34" charset="0"/>
                <a:cs typeface="Arial" pitchFamily="34" charset="0"/>
              </a:rPr>
              <a:t>(2016). </a:t>
            </a:r>
            <a:r>
              <a:rPr lang="en-US" sz="3600" i="1" dirty="0">
                <a:latin typeface="Arial" pitchFamily="34" charset="0"/>
                <a:cs typeface="Arial" pitchFamily="34" charset="0"/>
              </a:rPr>
              <a:t>Staying innovative and competitive in the cosmetics industry</a:t>
            </a:r>
            <a:r>
              <a:rPr lang="en-US" sz="3600" dirty="0">
                <a:latin typeface="Arial" pitchFamily="34" charset="0"/>
                <a:cs typeface="Arial" pitchFamily="34" charset="0"/>
              </a:rPr>
              <a:t>. [online] CPG, F&amp;B and Cosmetic: a blog on NPD issues and software. Available at: https://www.inno-foodproducts-brainbox.com/2016/12/28/staying-innovative-and-competitive-in-the-cosmetics-industry/ [Accessed 9 Dec. 2021</a:t>
            </a:r>
            <a:r>
              <a:rPr lang="en-US" sz="3600" dirty="0" smtClean="0">
                <a:latin typeface="Arial" pitchFamily="34" charset="0"/>
                <a:cs typeface="Arial" pitchFamily="34" charset="0"/>
              </a:rPr>
              <a:t>].</a:t>
            </a:r>
          </a:p>
          <a:p>
            <a:pPr marL="571500" indent="-571500">
              <a:buFont typeface="+mj-lt"/>
              <a:buAutoNum type="arabicPeriod"/>
            </a:pPr>
            <a:endParaRPr lang="en-US" sz="3600" dirty="0" smtClean="0">
              <a:latin typeface="Arial" pitchFamily="34" charset="0"/>
              <a:cs typeface="Arial" pitchFamily="34" charset="0"/>
            </a:endParaRPr>
          </a:p>
          <a:p>
            <a:pPr marL="571500" indent="-571500">
              <a:buFont typeface="+mj-lt"/>
              <a:buAutoNum type="arabicPeriod"/>
            </a:pPr>
            <a:r>
              <a:rPr lang="en-US" sz="3600" dirty="0" smtClean="0">
                <a:latin typeface="Arial" pitchFamily="34" charset="0"/>
                <a:cs typeface="Arial" pitchFamily="34" charset="0"/>
              </a:rPr>
              <a:t>c</a:t>
            </a:r>
            <a:r>
              <a:rPr lang="en-US" sz="3600" dirty="0">
                <a:latin typeface="Arial" pitchFamily="34" charset="0"/>
                <a:cs typeface="Arial" pitchFamily="34" charset="0"/>
              </a:rPr>
              <a:t>) Copyright skillsyouneed.com 2011-2019 (2011). </a:t>
            </a:r>
            <a:r>
              <a:rPr lang="en-US" sz="3600" i="1" dirty="0">
                <a:latin typeface="Arial" pitchFamily="34" charset="0"/>
                <a:cs typeface="Arial" pitchFamily="34" charset="0"/>
              </a:rPr>
              <a:t>Leadership Skills | </a:t>
            </a:r>
            <a:r>
              <a:rPr lang="en-US" sz="3600" i="1" dirty="0" err="1">
                <a:latin typeface="Arial" pitchFamily="34" charset="0"/>
                <a:cs typeface="Arial" pitchFamily="34" charset="0"/>
              </a:rPr>
              <a:t>SkillsYouNeed</a:t>
            </a:r>
            <a:r>
              <a:rPr lang="en-US" sz="3600" dirty="0">
                <a:latin typeface="Arial" pitchFamily="34" charset="0"/>
                <a:cs typeface="Arial" pitchFamily="34" charset="0"/>
              </a:rPr>
              <a:t>. [online] Skillsyouneed.com. </a:t>
            </a:r>
            <a:r>
              <a:rPr lang="en-US" sz="3600" dirty="0" smtClean="0">
                <a:latin typeface="Arial" pitchFamily="34" charset="0"/>
                <a:cs typeface="Arial" pitchFamily="34" charset="0"/>
              </a:rPr>
              <a:t>Available </a:t>
            </a:r>
            <a:r>
              <a:rPr lang="en-US" sz="3600" dirty="0">
                <a:latin typeface="Arial" pitchFamily="34" charset="0"/>
                <a:cs typeface="Arial" pitchFamily="34" charset="0"/>
              </a:rPr>
              <a:t>at: https://www.skillsyouneed.com/leadership-skills.html.</a:t>
            </a:r>
            <a:endParaRPr lang="en-US" sz="3600" dirty="0" smtClean="0">
              <a:latin typeface="Arial" pitchFamily="34" charset="0"/>
              <a:cs typeface="Arial" pitchFamily="34" charset="0"/>
            </a:endParaRPr>
          </a:p>
          <a:p>
            <a:pPr marL="571500" indent="-571500">
              <a:buFont typeface="+mj-lt"/>
              <a:buAutoNum type="arabicPeriod"/>
            </a:pPr>
            <a:endParaRPr lang="en-US" sz="2800" dirty="0" smtClean="0">
              <a:latin typeface="Arial" pitchFamily="34" charset="0"/>
              <a:cs typeface="Arial" pitchFamily="34" charset="0"/>
            </a:endParaRPr>
          </a:p>
          <a:p>
            <a:pPr>
              <a:buNone/>
            </a:pPr>
            <a:endParaRPr lang="en-US" dirty="0" smtClean="0"/>
          </a:p>
          <a:p>
            <a:pPr>
              <a:buNone/>
            </a:pPr>
            <a:endParaRPr lang="en-US" dirty="0" smtClean="0"/>
          </a:p>
        </p:txBody>
      </p:sp>
    </p:spTree>
  </p:cSld>
  <p:clrMapOvr>
    <a:masterClrMapping/>
  </p:clrMapOvr>
  <p:transition spd="med">
    <p:wipe dir="d"/>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Аспект">
  <a:themeElements>
    <a:clrScheme name="Аспект">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класик">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Аспект">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ppt/theme/theme2.xml><?xml version="1.0" encoding="utf-8"?>
<a:theme xmlns:a="http://schemas.openxmlformats.org/drawingml/2006/main" name="Office тема">
  <a:themeElements>
    <a:clrScheme name="О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О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О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3319</TotalTime>
  <Words>681</Words>
  <Application>Microsoft Office PowerPoint</Application>
  <PresentationFormat>Презентация на цял екран (4:3)</PresentationFormat>
  <Paragraphs>79</Paragraphs>
  <Slides>8</Slides>
  <Notes>2</Notes>
  <HiddenSlides>0</HiddenSlides>
  <MMClips>0</MMClips>
  <ScaleCrop>false</ScaleCrop>
  <HeadingPairs>
    <vt:vector size="4" baseType="variant">
      <vt:variant>
        <vt:lpstr>Тема</vt:lpstr>
      </vt:variant>
      <vt:variant>
        <vt:i4>1</vt:i4>
      </vt:variant>
      <vt:variant>
        <vt:lpstr>Заглавия на слайдовете</vt:lpstr>
      </vt:variant>
      <vt:variant>
        <vt:i4>8</vt:i4>
      </vt:variant>
    </vt:vector>
  </HeadingPairs>
  <TitlesOfParts>
    <vt:vector size="9" baseType="lpstr">
      <vt:lpstr>Аспект</vt:lpstr>
      <vt:lpstr>Kristiyan V. Gruychev 2112584 Academic Skill and Employability Skills ACE Practical Portfolio BMSW4001</vt:lpstr>
      <vt:lpstr> Content</vt:lpstr>
      <vt:lpstr>Слайд 3</vt:lpstr>
      <vt:lpstr>Introduction, Expectations and Principles</vt:lpstr>
      <vt:lpstr>Слайд 5</vt:lpstr>
      <vt:lpstr>Слайд 6</vt:lpstr>
      <vt:lpstr>Слайд 7</vt:lpstr>
      <vt:lpstr>Refrencing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Слайд 1</dc:title>
  <dc:creator>mariya</dc:creator>
  <cp:lastModifiedBy>mariya</cp:lastModifiedBy>
  <cp:revision>217</cp:revision>
  <dcterms:created xsi:type="dcterms:W3CDTF">2021-12-07T12:42:48Z</dcterms:created>
  <dcterms:modified xsi:type="dcterms:W3CDTF">2021-12-09T20:02:23Z</dcterms:modified>
</cp:coreProperties>
</file>