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3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92" y="1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B2F633-7D01-4623-B33A-1D1D3DAEB3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835DF2-7055-47C5-98ED-5F7545AA64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DB80EA-0BD1-48C3-A6A7-84527B1299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5D5B4-7020-4174-8052-844242260F8A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87432-5CFA-4E39-9783-1AE765B1B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3CCB23-2EB3-49BB-AB1A-6B12E3E67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9EB71-A91E-47C6-908A-79593B5D42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5462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84B80-D070-4199-B0E3-56E57BAA13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8617AF-D998-4032-B8F8-28EECC6C0D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9427CE-6E9D-4C68-BFC3-7DC36346EF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5D5B4-7020-4174-8052-844242260F8A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A4FD4-463B-439D-A527-FE1AA05615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659C53-7854-47E0-BCDA-65917F6DFC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9EB71-A91E-47C6-908A-79593B5D42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45163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0F5658-DEB1-4484-9418-5EA27DC09B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1CC095-5C6F-45C5-B4D9-4D1DE4D3E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20DFEA-D173-4976-AC97-E13C3AFDCA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5D5B4-7020-4174-8052-844242260F8A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96201C-BA5D-49CF-93FE-D9356E672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84A1B4-0A3D-435E-AF23-5DC3888410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9EB71-A91E-47C6-908A-79593B5D42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211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8FD1DC-19E5-4CCE-8D07-2C39AFA96B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12357-77D8-4818-A30E-B3A1911F125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18F7F7-020C-4668-A39F-59BE32F5FD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AA78EF-4051-4699-9DFD-E85FF701E2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5D5B4-7020-4174-8052-844242260F8A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E85E8-22FA-418D-BA0D-F06AF21DF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A63EED-3C8B-4689-A8DC-1694A1F556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9EB71-A91E-47C6-908A-79593B5D42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4251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95361-DF3F-4DE4-B3C5-676D41289D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D30D1B-BFBA-4109-95C7-B0FFE1F4CA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0A239C-9704-4133-A42D-847D6B4770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B788B81-C5DA-40C2-A54E-95D728AA56E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2E46B29-A354-4C64-98F3-9D21AFDE310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4DCA63-6019-40CB-8096-1EA64942AF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5D5B4-7020-4174-8052-844242260F8A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9E743C2-ABE5-4AA1-A0FC-939C0B604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F8929D0-B5C2-44E3-9D3D-53C0151974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9EB71-A91E-47C6-908A-79593B5D42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0062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86421-DE94-4BDB-AF0D-DFA5B0B1B6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2B7337B-4E5A-48C3-8F9D-7EE740FE0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5D5B4-7020-4174-8052-844242260F8A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56734F8-9640-4C03-AEFA-CC40648457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E3F479-329D-47AA-B9B3-198056B3D3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9EB71-A91E-47C6-908A-79593B5D42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2706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F069181-3581-42F6-8035-D4C22BBB3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5D5B4-7020-4174-8052-844242260F8A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07EF1F-480B-4166-9485-47C46B71D6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4CAD48-26E6-4A1A-BEB6-8478D78050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9EB71-A91E-47C6-908A-79593B5D42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94493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0DAC9-C1A0-47C9-9DB2-BB345363F1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E62E0C-CC23-42A1-9DED-BE052ED077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345FA3-F23F-4E94-9FEE-B971AA800D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5B9C9D-BFB4-4E74-8199-5CFF4C8FA2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5D5B4-7020-4174-8052-844242260F8A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598F87-36DF-49B8-BBB7-8828C4D20E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358123-A954-4011-8D12-3B93BE8C1A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9EB71-A91E-47C6-908A-79593B5D42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3564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A13068-EFBE-4158-B0E3-154896AED3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F357853-1F1D-4A44-8F5F-BE2D48059D2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227C87-CA9D-4110-8544-ACECFEA81C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47D4FF-D315-4920-B639-5805DE003C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5D5B4-7020-4174-8052-844242260F8A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CB1AD7-407F-49D6-A0ED-FE58A91EE2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945816-5A31-4868-B2C0-EFE9FAB2E5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9EB71-A91E-47C6-908A-79593B5D42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2259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B9F8A-30B3-4CE5-B65B-643A08769A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812BF8-81E4-42BE-8B5F-2BB0B3FAF0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B7955D-E497-4C09-9B06-84DCE1A607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5D5B4-7020-4174-8052-844242260F8A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A4C52-DA02-4FDD-B0B0-A76F9BBDC0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2E83A8-7E1E-4BA6-BE0C-0A7EE78ED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9EB71-A91E-47C6-908A-79593B5D42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62104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E3BF98D-F138-453E-99C2-70A784DFC90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617FB1-32B1-4CB0-BB9A-E6184F392A2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084BE2-CDCC-41C9-924D-A59EAE4343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5D5B4-7020-4174-8052-844242260F8A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121841-5319-435F-84DD-4C2995F0B4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F545B6-8EF0-409A-B9A7-0D48FA4075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9EB71-A91E-47C6-908A-79593B5D42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9708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4FEC0E1-9267-48BA-A23D-36F5C507A6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1BB338-CB57-4DF1-A38D-18310048E9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B0EE7E-526F-4400-B6F2-19AF43403BB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D5D5B4-7020-4174-8052-844242260F8A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42C2BC-F682-4D96-AD23-6DBFE4260F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BD861B-F9FC-485E-9A78-1C0E6CE1D7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C9EB71-A91E-47C6-908A-79593B5D42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0954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955578-DEE2-4B7B-805F-EDF1E42E129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EDD250-F467-4950-A374-9B92753018B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Screen Recording 2">
            <a:hlinkClick r:id="" action="ppaction://media"/>
            <a:extLst>
              <a:ext uri="{FF2B5EF4-FFF2-40B4-BE49-F238E27FC236}">
                <a16:creationId xmlns:a16="http://schemas.microsoft.com/office/drawing/2014/main" id="{E5A63EB8-F4B4-4B8F-9708-12140C3A916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0982" y="151448"/>
            <a:ext cx="11451603" cy="6870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5787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37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Widescreen</PresentationFormat>
  <Paragraphs>0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Jenifer Prince Devaraj</dc:creator>
  <cp:lastModifiedBy>Jenifer Prince Devaraj</cp:lastModifiedBy>
  <cp:revision>1</cp:revision>
  <dcterms:created xsi:type="dcterms:W3CDTF">2024-11-20T16:43:20Z</dcterms:created>
  <dcterms:modified xsi:type="dcterms:W3CDTF">2024-11-20T16:44:21Z</dcterms:modified>
</cp:coreProperties>
</file>