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5"/>
  </p:notesMasterIdLst>
  <p:sldIdLst>
    <p:sldId id="256" r:id="rId2"/>
    <p:sldId id="390" r:id="rId3"/>
    <p:sldId id="553" r:id="rId4"/>
    <p:sldId id="554" r:id="rId5"/>
    <p:sldId id="581" r:id="rId6"/>
    <p:sldId id="426" r:id="rId7"/>
    <p:sldId id="486" r:id="rId8"/>
    <p:sldId id="424" r:id="rId9"/>
    <p:sldId id="487" r:id="rId10"/>
    <p:sldId id="556" r:id="rId11"/>
    <p:sldId id="693" r:id="rId12"/>
    <p:sldId id="682" r:id="rId13"/>
    <p:sldId id="746" r:id="rId14"/>
    <p:sldId id="558" r:id="rId15"/>
    <p:sldId id="671" r:id="rId16"/>
    <p:sldId id="562" r:id="rId17"/>
    <p:sldId id="490" r:id="rId18"/>
    <p:sldId id="672" r:id="rId19"/>
    <p:sldId id="592" r:id="rId20"/>
    <p:sldId id="747" r:id="rId21"/>
    <p:sldId id="748" r:id="rId22"/>
    <p:sldId id="579" r:id="rId23"/>
    <p:sldId id="582" r:id="rId24"/>
    <p:sldId id="583" r:id="rId25"/>
    <p:sldId id="745" r:id="rId26"/>
    <p:sldId id="585" r:id="rId27"/>
    <p:sldId id="587" r:id="rId28"/>
    <p:sldId id="749" r:id="rId29"/>
    <p:sldId id="750" r:id="rId30"/>
    <p:sldId id="675" r:id="rId31"/>
    <p:sldId id="566" r:id="rId32"/>
    <p:sldId id="678" r:id="rId33"/>
    <p:sldId id="751" r:id="rId34"/>
    <p:sldId id="752" r:id="rId35"/>
    <p:sldId id="571" r:id="rId36"/>
    <p:sldId id="688" r:id="rId37"/>
    <p:sldId id="689" r:id="rId38"/>
    <p:sldId id="692" r:id="rId39"/>
    <p:sldId id="687" r:id="rId40"/>
    <p:sldId id="686" r:id="rId41"/>
    <p:sldId id="690" r:id="rId42"/>
    <p:sldId id="691" r:id="rId43"/>
    <p:sldId id="75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A07BAB-3EF2-427B-A9C7-A4A4C4A4FF5F}" v="66" dt="2026-08-02T10:52:12.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620" autoAdjust="0"/>
  </p:normalViewPr>
  <p:slideViewPr>
    <p:cSldViewPr snapToGrid="0">
      <p:cViewPr varScale="1">
        <p:scale>
          <a:sx n="94" d="100"/>
          <a:sy n="94" d="100"/>
        </p:scale>
        <p:origin x="10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custSel addSld delSld modSld">
      <pc:chgData name="Hoang Dang Nguyen" userId="1de6b3a7-5191-4a0c-8968-b8f905305e1d" providerId="ADAL" clId="{1479FA30-7CD6-43D6-9981-0488DB1D0CB6}" dt="2026-07-28T15:40:46.420" v="331" actId="47"/>
      <pc:docMkLst>
        <pc:docMk/>
      </pc:docMkLst>
      <pc:sldChg chg="modSp mod">
        <pc:chgData name="Hoang Dang Nguyen" userId="1de6b3a7-5191-4a0c-8968-b8f905305e1d" providerId="ADAL" clId="{1479FA30-7CD6-43D6-9981-0488DB1D0CB6}" dt="2026-07-28T15:40:15.538" v="266" actId="20577"/>
        <pc:sldMkLst>
          <pc:docMk/>
          <pc:sldMk cId="3661340027" sldId="256"/>
        </pc:sldMkLst>
        <pc:spChg chg="mod">
          <ac:chgData name="Hoang Dang Nguyen" userId="1de6b3a7-5191-4a0c-8968-b8f905305e1d" providerId="ADAL" clId="{1479FA30-7CD6-43D6-9981-0488DB1D0CB6}" dt="2026-07-28T15:40:15.538" v="266" actId="20577"/>
          <ac:spMkLst>
            <pc:docMk/>
            <pc:sldMk cId="3661340027" sldId="256"/>
            <ac:spMk id="5" creationId="{D5520C09-344C-5086-48D5-55B49BD92B42}"/>
          </ac:spMkLst>
        </pc:spChg>
      </pc:sldChg>
      <pc:sldChg chg="addSp delSp modSp add mod modAnim chgLayout">
        <pc:chgData name="Hoang Dang Nguyen" userId="1de6b3a7-5191-4a0c-8968-b8f905305e1d" providerId="ADAL" clId="{1479FA30-7CD6-43D6-9981-0488DB1D0CB6}" dt="2026-07-28T15:36:04.845" v="195" actId="27636"/>
        <pc:sldMkLst>
          <pc:docMk/>
          <pc:sldMk cId="0" sldId="390"/>
        </pc:sldMkLst>
        <pc:spChg chg="mod ord">
          <ac:chgData name="Hoang Dang Nguyen" userId="1de6b3a7-5191-4a0c-8968-b8f905305e1d" providerId="ADAL" clId="{1479FA30-7CD6-43D6-9981-0488DB1D0CB6}" dt="2026-07-28T15:36:04.820" v="194" actId="6264"/>
          <ac:spMkLst>
            <pc:docMk/>
            <pc:sldMk cId="0" sldId="390"/>
            <ac:spMk id="2" creationId="{904C1368-6C15-9655-93D2-99891827A1B7}"/>
          </ac:spMkLst>
        </pc:spChg>
        <pc:spChg chg="mod ord">
          <ac:chgData name="Hoang Dang Nguyen" userId="1de6b3a7-5191-4a0c-8968-b8f905305e1d" providerId="ADAL" clId="{1479FA30-7CD6-43D6-9981-0488DB1D0CB6}" dt="2026-07-28T15:36:04.845" v="195" actId="27636"/>
          <ac:spMkLst>
            <pc:docMk/>
            <pc:sldMk cId="0" sldId="390"/>
            <ac:spMk id="3" creationId="{00000000-0000-0000-0000-000000000000}"/>
          </ac:spMkLst>
        </pc:spChg>
      </pc:sldChg>
      <pc:sldChg chg="add">
        <pc:chgData name="Hoang Dang Nguyen" userId="1de6b3a7-5191-4a0c-8968-b8f905305e1d" providerId="ADAL" clId="{1479FA30-7CD6-43D6-9981-0488DB1D0CB6}" dt="2026-07-28T15:35:33.164" v="188"/>
        <pc:sldMkLst>
          <pc:docMk/>
          <pc:sldMk cId="1393296630" sldId="424"/>
        </pc:sldMkLst>
      </pc:sldChg>
      <pc:sldChg chg="add">
        <pc:chgData name="Hoang Dang Nguyen" userId="1de6b3a7-5191-4a0c-8968-b8f905305e1d" providerId="ADAL" clId="{1479FA30-7CD6-43D6-9981-0488DB1D0CB6}" dt="2026-07-28T15:35:33.164" v="188"/>
        <pc:sldMkLst>
          <pc:docMk/>
          <pc:sldMk cId="2695342876" sldId="426"/>
        </pc:sldMkLst>
      </pc:sldChg>
      <pc:sldChg chg="add">
        <pc:chgData name="Hoang Dang Nguyen" userId="1de6b3a7-5191-4a0c-8968-b8f905305e1d" providerId="ADAL" clId="{1479FA30-7CD6-43D6-9981-0488DB1D0CB6}" dt="2026-07-28T15:35:33.164" v="188"/>
        <pc:sldMkLst>
          <pc:docMk/>
          <pc:sldMk cId="2322163477" sldId="486"/>
        </pc:sldMkLst>
      </pc:sldChg>
      <pc:sldChg chg="add">
        <pc:chgData name="Hoang Dang Nguyen" userId="1de6b3a7-5191-4a0c-8968-b8f905305e1d" providerId="ADAL" clId="{1479FA30-7CD6-43D6-9981-0488DB1D0CB6}" dt="2026-07-28T15:35:33.164" v="188"/>
        <pc:sldMkLst>
          <pc:docMk/>
          <pc:sldMk cId="810763770" sldId="487"/>
        </pc:sldMkLst>
      </pc:sldChg>
      <pc:sldChg chg="add">
        <pc:chgData name="Hoang Dang Nguyen" userId="1de6b3a7-5191-4a0c-8968-b8f905305e1d" providerId="ADAL" clId="{1479FA30-7CD6-43D6-9981-0488DB1D0CB6}" dt="2026-07-28T15:35:33.164" v="188"/>
        <pc:sldMkLst>
          <pc:docMk/>
          <pc:sldMk cId="1629148499" sldId="490"/>
        </pc:sldMkLst>
      </pc:sldChg>
      <pc:sldChg chg="addSp delSp modSp add mod delAnim modAnim chgLayout">
        <pc:chgData name="Hoang Dang Nguyen" userId="1de6b3a7-5191-4a0c-8968-b8f905305e1d" providerId="ADAL" clId="{1479FA30-7CD6-43D6-9981-0488DB1D0CB6}" dt="2026-07-28T15:36:16.503" v="203" actId="6264"/>
        <pc:sldMkLst>
          <pc:docMk/>
          <pc:sldMk cId="812046087" sldId="553"/>
        </pc:sldMkLst>
        <pc:spChg chg="mod ord">
          <ac:chgData name="Hoang Dang Nguyen" userId="1de6b3a7-5191-4a0c-8968-b8f905305e1d" providerId="ADAL" clId="{1479FA30-7CD6-43D6-9981-0488DB1D0CB6}" dt="2026-07-28T15:36:16.503" v="203" actId="6264"/>
          <ac:spMkLst>
            <pc:docMk/>
            <pc:sldMk cId="812046087" sldId="553"/>
            <ac:spMk id="3" creationId="{00000000-0000-0000-0000-000000000000}"/>
          </ac:spMkLst>
        </pc:spChg>
        <pc:spChg chg="add mod ord">
          <ac:chgData name="Hoang Dang Nguyen" userId="1de6b3a7-5191-4a0c-8968-b8f905305e1d" providerId="ADAL" clId="{1479FA30-7CD6-43D6-9981-0488DB1D0CB6}" dt="2026-07-28T15:36:16.503" v="203" actId="6264"/>
          <ac:spMkLst>
            <pc:docMk/>
            <pc:sldMk cId="812046087" sldId="553"/>
            <ac:spMk id="5" creationId="{BDD195F2-C865-D20F-E8D9-77C6E20D8343}"/>
          </ac:spMkLst>
        </pc:spChg>
      </pc:sldChg>
      <pc:sldChg chg="addSp delSp modSp add mod delAnim modAnim chgLayout">
        <pc:chgData name="Hoang Dang Nguyen" userId="1de6b3a7-5191-4a0c-8968-b8f905305e1d" providerId="ADAL" clId="{1479FA30-7CD6-43D6-9981-0488DB1D0CB6}" dt="2026-07-28T15:36:39.119" v="216" actId="6549"/>
        <pc:sldMkLst>
          <pc:docMk/>
          <pc:sldMk cId="2415836931" sldId="554"/>
        </pc:sldMkLst>
        <pc:spChg chg="mod ord">
          <ac:chgData name="Hoang Dang Nguyen" userId="1de6b3a7-5191-4a0c-8968-b8f905305e1d" providerId="ADAL" clId="{1479FA30-7CD6-43D6-9981-0488DB1D0CB6}" dt="2026-07-28T15:36:39.119" v="216" actId="6549"/>
          <ac:spMkLst>
            <pc:docMk/>
            <pc:sldMk cId="2415836931" sldId="554"/>
            <ac:spMk id="3" creationId="{00000000-0000-0000-0000-000000000000}"/>
          </ac:spMkLst>
        </pc:spChg>
        <pc:spChg chg="add mod ord">
          <ac:chgData name="Hoang Dang Nguyen" userId="1de6b3a7-5191-4a0c-8968-b8f905305e1d" providerId="ADAL" clId="{1479FA30-7CD6-43D6-9981-0488DB1D0CB6}" dt="2026-07-28T15:36:31.183" v="210" actId="6264"/>
          <ac:spMkLst>
            <pc:docMk/>
            <pc:sldMk cId="2415836931" sldId="554"/>
            <ac:spMk id="5" creationId="{FE6EE579-2726-3552-C51C-8CBD2C380F8F}"/>
          </ac:spMkLst>
        </pc:spChg>
      </pc:sldChg>
      <pc:sldChg chg="add">
        <pc:chgData name="Hoang Dang Nguyen" userId="1de6b3a7-5191-4a0c-8968-b8f905305e1d" providerId="ADAL" clId="{1479FA30-7CD6-43D6-9981-0488DB1D0CB6}" dt="2026-07-28T15:35:33.164" v="188"/>
        <pc:sldMkLst>
          <pc:docMk/>
          <pc:sldMk cId="918684667" sldId="556"/>
        </pc:sldMkLst>
      </pc:sldChg>
      <pc:sldChg chg="add">
        <pc:chgData name="Hoang Dang Nguyen" userId="1de6b3a7-5191-4a0c-8968-b8f905305e1d" providerId="ADAL" clId="{1479FA30-7CD6-43D6-9981-0488DB1D0CB6}" dt="2026-07-28T15:35:33.164" v="188"/>
        <pc:sldMkLst>
          <pc:docMk/>
          <pc:sldMk cId="1835704952" sldId="558"/>
        </pc:sldMkLst>
      </pc:sldChg>
      <pc:sldChg chg="add">
        <pc:chgData name="Hoang Dang Nguyen" userId="1de6b3a7-5191-4a0c-8968-b8f905305e1d" providerId="ADAL" clId="{1479FA30-7CD6-43D6-9981-0488DB1D0CB6}" dt="2026-07-28T15:35:33.164" v="188"/>
        <pc:sldMkLst>
          <pc:docMk/>
          <pc:sldMk cId="1022441053" sldId="562"/>
        </pc:sldMkLst>
      </pc:sldChg>
      <pc:sldChg chg="add">
        <pc:chgData name="Hoang Dang Nguyen" userId="1de6b3a7-5191-4a0c-8968-b8f905305e1d" providerId="ADAL" clId="{1479FA30-7CD6-43D6-9981-0488DB1D0CB6}" dt="2026-07-28T15:35:33.164" v="188"/>
        <pc:sldMkLst>
          <pc:docMk/>
          <pc:sldMk cId="110046953" sldId="566"/>
        </pc:sldMkLst>
      </pc:sldChg>
      <pc:sldChg chg="add">
        <pc:chgData name="Hoang Dang Nguyen" userId="1de6b3a7-5191-4a0c-8968-b8f905305e1d" providerId="ADAL" clId="{1479FA30-7CD6-43D6-9981-0488DB1D0CB6}" dt="2026-07-28T15:35:33.164" v="188"/>
        <pc:sldMkLst>
          <pc:docMk/>
          <pc:sldMk cId="2726308839" sldId="571"/>
        </pc:sldMkLst>
      </pc:sldChg>
      <pc:sldChg chg="add">
        <pc:chgData name="Hoang Dang Nguyen" userId="1de6b3a7-5191-4a0c-8968-b8f905305e1d" providerId="ADAL" clId="{1479FA30-7CD6-43D6-9981-0488DB1D0CB6}" dt="2026-07-28T15:35:33.164" v="188"/>
        <pc:sldMkLst>
          <pc:docMk/>
          <pc:sldMk cId="1576427828" sldId="579"/>
        </pc:sldMkLst>
      </pc:sldChg>
      <pc:sldChg chg="add">
        <pc:chgData name="Hoang Dang Nguyen" userId="1de6b3a7-5191-4a0c-8968-b8f905305e1d" providerId="ADAL" clId="{1479FA30-7CD6-43D6-9981-0488DB1D0CB6}" dt="2026-07-28T15:35:33.164" v="188"/>
        <pc:sldMkLst>
          <pc:docMk/>
          <pc:sldMk cId="2391786708" sldId="581"/>
        </pc:sldMkLst>
      </pc:sldChg>
      <pc:sldChg chg="add">
        <pc:chgData name="Hoang Dang Nguyen" userId="1de6b3a7-5191-4a0c-8968-b8f905305e1d" providerId="ADAL" clId="{1479FA30-7CD6-43D6-9981-0488DB1D0CB6}" dt="2026-07-28T15:35:33.164" v="188"/>
        <pc:sldMkLst>
          <pc:docMk/>
          <pc:sldMk cId="590338129" sldId="582"/>
        </pc:sldMkLst>
      </pc:sldChg>
      <pc:sldChg chg="add">
        <pc:chgData name="Hoang Dang Nguyen" userId="1de6b3a7-5191-4a0c-8968-b8f905305e1d" providerId="ADAL" clId="{1479FA30-7CD6-43D6-9981-0488DB1D0CB6}" dt="2026-07-28T15:35:33.164" v="188"/>
        <pc:sldMkLst>
          <pc:docMk/>
          <pc:sldMk cId="3641898317" sldId="583"/>
        </pc:sldMkLst>
      </pc:sldChg>
      <pc:sldChg chg="add">
        <pc:chgData name="Hoang Dang Nguyen" userId="1de6b3a7-5191-4a0c-8968-b8f905305e1d" providerId="ADAL" clId="{1479FA30-7CD6-43D6-9981-0488DB1D0CB6}" dt="2026-07-28T15:35:33.164" v="188"/>
        <pc:sldMkLst>
          <pc:docMk/>
          <pc:sldMk cId="202825591" sldId="585"/>
        </pc:sldMkLst>
      </pc:sldChg>
      <pc:sldChg chg="add">
        <pc:chgData name="Hoang Dang Nguyen" userId="1de6b3a7-5191-4a0c-8968-b8f905305e1d" providerId="ADAL" clId="{1479FA30-7CD6-43D6-9981-0488DB1D0CB6}" dt="2026-07-28T15:35:33.164" v="188"/>
        <pc:sldMkLst>
          <pc:docMk/>
          <pc:sldMk cId="341768009" sldId="587"/>
        </pc:sldMkLst>
      </pc:sldChg>
      <pc:sldChg chg="add">
        <pc:chgData name="Hoang Dang Nguyen" userId="1de6b3a7-5191-4a0c-8968-b8f905305e1d" providerId="ADAL" clId="{1479FA30-7CD6-43D6-9981-0488DB1D0CB6}" dt="2026-07-28T15:35:33.164" v="188"/>
        <pc:sldMkLst>
          <pc:docMk/>
          <pc:sldMk cId="4080663046" sldId="592"/>
        </pc:sldMkLst>
      </pc:sldChg>
      <pc:sldChg chg="add">
        <pc:chgData name="Hoang Dang Nguyen" userId="1de6b3a7-5191-4a0c-8968-b8f905305e1d" providerId="ADAL" clId="{1479FA30-7CD6-43D6-9981-0488DB1D0CB6}" dt="2026-07-28T15:35:33.164" v="188"/>
        <pc:sldMkLst>
          <pc:docMk/>
          <pc:sldMk cId="2482156888" sldId="671"/>
        </pc:sldMkLst>
      </pc:sldChg>
      <pc:sldChg chg="add">
        <pc:chgData name="Hoang Dang Nguyen" userId="1de6b3a7-5191-4a0c-8968-b8f905305e1d" providerId="ADAL" clId="{1479FA30-7CD6-43D6-9981-0488DB1D0CB6}" dt="2026-07-28T15:35:33.164" v="188"/>
        <pc:sldMkLst>
          <pc:docMk/>
          <pc:sldMk cId="2211558959" sldId="672"/>
        </pc:sldMkLst>
      </pc:sldChg>
      <pc:sldChg chg="add">
        <pc:chgData name="Hoang Dang Nguyen" userId="1de6b3a7-5191-4a0c-8968-b8f905305e1d" providerId="ADAL" clId="{1479FA30-7CD6-43D6-9981-0488DB1D0CB6}" dt="2026-07-28T15:35:33.164" v="188"/>
        <pc:sldMkLst>
          <pc:docMk/>
          <pc:sldMk cId="3109191350" sldId="675"/>
        </pc:sldMkLst>
      </pc:sldChg>
      <pc:sldChg chg="add">
        <pc:chgData name="Hoang Dang Nguyen" userId="1de6b3a7-5191-4a0c-8968-b8f905305e1d" providerId="ADAL" clId="{1479FA30-7CD6-43D6-9981-0488DB1D0CB6}" dt="2026-07-28T15:35:33.164" v="188"/>
        <pc:sldMkLst>
          <pc:docMk/>
          <pc:sldMk cId="412005635" sldId="678"/>
        </pc:sldMkLst>
      </pc:sldChg>
      <pc:sldChg chg="add">
        <pc:chgData name="Hoang Dang Nguyen" userId="1de6b3a7-5191-4a0c-8968-b8f905305e1d" providerId="ADAL" clId="{1479FA30-7CD6-43D6-9981-0488DB1D0CB6}" dt="2026-07-28T15:35:33.164" v="188"/>
        <pc:sldMkLst>
          <pc:docMk/>
          <pc:sldMk cId="2173315906" sldId="682"/>
        </pc:sldMkLst>
      </pc:sldChg>
      <pc:sldChg chg="add">
        <pc:chgData name="Hoang Dang Nguyen" userId="1de6b3a7-5191-4a0c-8968-b8f905305e1d" providerId="ADAL" clId="{1479FA30-7CD6-43D6-9981-0488DB1D0CB6}" dt="2026-07-28T15:35:33.164" v="188"/>
        <pc:sldMkLst>
          <pc:docMk/>
          <pc:sldMk cId="2210819555" sldId="686"/>
        </pc:sldMkLst>
      </pc:sldChg>
      <pc:sldChg chg="add">
        <pc:chgData name="Hoang Dang Nguyen" userId="1de6b3a7-5191-4a0c-8968-b8f905305e1d" providerId="ADAL" clId="{1479FA30-7CD6-43D6-9981-0488DB1D0CB6}" dt="2026-07-28T15:35:33.164" v="188"/>
        <pc:sldMkLst>
          <pc:docMk/>
          <pc:sldMk cId="3656698115" sldId="687"/>
        </pc:sldMkLst>
      </pc:sldChg>
      <pc:sldChg chg="add">
        <pc:chgData name="Hoang Dang Nguyen" userId="1de6b3a7-5191-4a0c-8968-b8f905305e1d" providerId="ADAL" clId="{1479FA30-7CD6-43D6-9981-0488DB1D0CB6}" dt="2026-07-28T15:35:33.164" v="188"/>
        <pc:sldMkLst>
          <pc:docMk/>
          <pc:sldMk cId="4168373464" sldId="688"/>
        </pc:sldMkLst>
      </pc:sldChg>
      <pc:sldChg chg="add">
        <pc:chgData name="Hoang Dang Nguyen" userId="1de6b3a7-5191-4a0c-8968-b8f905305e1d" providerId="ADAL" clId="{1479FA30-7CD6-43D6-9981-0488DB1D0CB6}" dt="2026-07-28T15:35:33.164" v="188"/>
        <pc:sldMkLst>
          <pc:docMk/>
          <pc:sldMk cId="1157850543" sldId="689"/>
        </pc:sldMkLst>
      </pc:sldChg>
      <pc:sldChg chg="add">
        <pc:chgData name="Hoang Dang Nguyen" userId="1de6b3a7-5191-4a0c-8968-b8f905305e1d" providerId="ADAL" clId="{1479FA30-7CD6-43D6-9981-0488DB1D0CB6}" dt="2026-07-28T15:35:33.164" v="188"/>
        <pc:sldMkLst>
          <pc:docMk/>
          <pc:sldMk cId="3164510053" sldId="690"/>
        </pc:sldMkLst>
      </pc:sldChg>
      <pc:sldChg chg="add">
        <pc:chgData name="Hoang Dang Nguyen" userId="1de6b3a7-5191-4a0c-8968-b8f905305e1d" providerId="ADAL" clId="{1479FA30-7CD6-43D6-9981-0488DB1D0CB6}" dt="2026-07-28T15:35:33.164" v="188"/>
        <pc:sldMkLst>
          <pc:docMk/>
          <pc:sldMk cId="3186998392" sldId="691"/>
        </pc:sldMkLst>
      </pc:sldChg>
      <pc:sldChg chg="add">
        <pc:chgData name="Hoang Dang Nguyen" userId="1de6b3a7-5191-4a0c-8968-b8f905305e1d" providerId="ADAL" clId="{1479FA30-7CD6-43D6-9981-0488DB1D0CB6}" dt="2026-07-28T15:35:33.164" v="188"/>
        <pc:sldMkLst>
          <pc:docMk/>
          <pc:sldMk cId="3806150514" sldId="692"/>
        </pc:sldMkLst>
      </pc:sldChg>
      <pc:sldChg chg="add">
        <pc:chgData name="Hoang Dang Nguyen" userId="1de6b3a7-5191-4a0c-8968-b8f905305e1d" providerId="ADAL" clId="{1479FA30-7CD6-43D6-9981-0488DB1D0CB6}" dt="2026-07-28T15:35:33.164" v="188"/>
        <pc:sldMkLst>
          <pc:docMk/>
          <pc:sldMk cId="1625356227" sldId="693"/>
        </pc:sldMkLst>
      </pc:sldChg>
      <pc:sldChg chg="add">
        <pc:chgData name="Hoang Dang Nguyen" userId="1de6b3a7-5191-4a0c-8968-b8f905305e1d" providerId="ADAL" clId="{1479FA30-7CD6-43D6-9981-0488DB1D0CB6}" dt="2026-07-28T15:35:33.164" v="188"/>
        <pc:sldMkLst>
          <pc:docMk/>
          <pc:sldMk cId="691373831" sldId="745"/>
        </pc:sldMkLst>
      </pc:sldChg>
    </pc:docChg>
  </pc:docChgLst>
  <pc:docChgLst>
    <pc:chgData name="Hoang Dang Nguyen" userId="1de6b3a7-5191-4a0c-8968-b8f905305e1d" providerId="ADAL" clId="{54C9AE00-D1B0-4E49-9E4E-407B2EB8B46F}"/>
    <pc:docChg chg="undo custSel addSld delSld modSld">
      <pc:chgData name="Hoang Dang Nguyen" userId="1de6b3a7-5191-4a0c-8968-b8f905305e1d" providerId="ADAL" clId="{54C9AE00-D1B0-4E49-9E4E-407B2EB8B46F}" dt="2026-08-02T15:46:24.758" v="2127" actId="20577"/>
      <pc:docMkLst>
        <pc:docMk/>
      </pc:docMkLst>
      <pc:sldChg chg="addSp delSp modSp mod chgLayout">
        <pc:chgData name="Hoang Dang Nguyen" userId="1de6b3a7-5191-4a0c-8968-b8f905305e1d" providerId="ADAL" clId="{54C9AE00-D1B0-4E49-9E4E-407B2EB8B46F}" dt="2026-08-02T15:46:24.758" v="2127" actId="20577"/>
        <pc:sldMkLst>
          <pc:docMk/>
          <pc:sldMk cId="3661340027" sldId="256"/>
        </pc:sldMkLst>
        <pc:spChg chg="mod ord">
          <ac:chgData name="Hoang Dang Nguyen" userId="1de6b3a7-5191-4a0c-8968-b8f905305e1d" providerId="ADAL" clId="{54C9AE00-D1B0-4E49-9E4E-407B2EB8B46F}" dt="2026-08-02T10:46:42.531" v="1944" actId="6264"/>
          <ac:spMkLst>
            <pc:docMk/>
            <pc:sldMk cId="3661340027" sldId="256"/>
            <ac:spMk id="2" creationId="{FA65D9C3-DBFB-8353-8918-F1C6851C803E}"/>
          </ac:spMkLst>
        </pc:spChg>
        <pc:spChg chg="add del mod">
          <ac:chgData name="Hoang Dang Nguyen" userId="1de6b3a7-5191-4a0c-8968-b8f905305e1d" providerId="ADAL" clId="{54C9AE00-D1B0-4E49-9E4E-407B2EB8B46F}" dt="2026-08-02T10:46:42.531" v="1944" actId="6264"/>
          <ac:spMkLst>
            <pc:docMk/>
            <pc:sldMk cId="3661340027" sldId="256"/>
            <ac:spMk id="3" creationId="{4DAEFBC3-F18C-C919-7D58-0C8F852EE0DD}"/>
          </ac:spMkLst>
        </pc:spChg>
        <pc:spChg chg="mod ord">
          <ac:chgData name="Hoang Dang Nguyen" userId="1de6b3a7-5191-4a0c-8968-b8f905305e1d" providerId="ADAL" clId="{54C9AE00-D1B0-4E49-9E4E-407B2EB8B46F}" dt="2026-08-02T10:52:12.669" v="2121" actId="113"/>
          <ac:spMkLst>
            <pc:docMk/>
            <pc:sldMk cId="3661340027" sldId="256"/>
            <ac:spMk id="4" creationId="{F7F435BA-7D13-2A2A-3218-88D775370155}"/>
          </ac:spMkLst>
        </pc:spChg>
        <pc:spChg chg="mod">
          <ac:chgData name="Hoang Dang Nguyen" userId="1de6b3a7-5191-4a0c-8968-b8f905305e1d" providerId="ADAL" clId="{54C9AE00-D1B0-4E49-9E4E-407B2EB8B46F}" dt="2026-08-02T15:46:24.758" v="2127" actId="20577"/>
          <ac:spMkLst>
            <pc:docMk/>
            <pc:sldMk cId="3661340027" sldId="256"/>
            <ac:spMk id="5" creationId="{D5520C09-344C-5086-48D5-55B49BD92B42}"/>
          </ac:spMkLst>
        </pc:spChg>
        <pc:spChg chg="mod">
          <ac:chgData name="Hoang Dang Nguyen" userId="1de6b3a7-5191-4a0c-8968-b8f905305e1d" providerId="ADAL" clId="{54C9AE00-D1B0-4E49-9E4E-407B2EB8B46F}" dt="2026-07-17T17:12:13.559" v="126" actId="20577"/>
          <ac:spMkLst>
            <pc:docMk/>
            <pc:sldMk cId="3661340027" sldId="256"/>
            <ac:spMk id="6" creationId="{5E33CEC2-4CCC-CBE6-2D77-B35CDDBE7A37}"/>
          </ac:spMkLst>
        </pc:spChg>
        <pc:spChg chg="add del mod">
          <ac:chgData name="Hoang Dang Nguyen" userId="1de6b3a7-5191-4a0c-8968-b8f905305e1d" providerId="ADAL" clId="{54C9AE00-D1B0-4E49-9E4E-407B2EB8B46F}" dt="2026-08-02T10:46:42.531" v="1944" actId="6264"/>
          <ac:spMkLst>
            <pc:docMk/>
            <pc:sldMk cId="3661340027" sldId="256"/>
            <ac:spMk id="7" creationId="{52FE9C46-9C92-A807-2B44-224C2412BB86}"/>
          </ac:spMkLst>
        </pc:spChg>
        <pc:spChg chg="add del mod ord">
          <ac:chgData name="Hoang Dang Nguyen" userId="1de6b3a7-5191-4a0c-8968-b8f905305e1d" providerId="ADAL" clId="{54C9AE00-D1B0-4E49-9E4E-407B2EB8B46F}" dt="2026-08-02T10:51:53.220" v="2113" actId="478"/>
          <ac:spMkLst>
            <pc:docMk/>
            <pc:sldMk cId="3661340027" sldId="256"/>
            <ac:spMk id="8" creationId="{EDA13D42-C364-51E8-22B0-F351C147B1EB}"/>
          </ac:spMkLst>
        </pc:spChg>
      </pc:sldChg>
      <pc:sldChg chg="addSp delSp modSp mod chgLayout">
        <pc:chgData name="Hoang Dang Nguyen" userId="1de6b3a7-5191-4a0c-8968-b8f905305e1d" providerId="ADAL" clId="{54C9AE00-D1B0-4E49-9E4E-407B2EB8B46F}" dt="2026-08-02T10:46:42.531" v="1944" actId="6264"/>
        <pc:sldMkLst>
          <pc:docMk/>
          <pc:sldMk cId="0" sldId="390"/>
        </pc:sldMkLst>
        <pc:spChg chg="mod ord">
          <ac:chgData name="Hoang Dang Nguyen" userId="1de6b3a7-5191-4a0c-8968-b8f905305e1d" providerId="ADAL" clId="{54C9AE00-D1B0-4E49-9E4E-407B2EB8B46F}" dt="2026-08-02T10:46:42.531" v="1944" actId="6264"/>
          <ac:spMkLst>
            <pc:docMk/>
            <pc:sldMk cId="0" sldId="390"/>
            <ac:spMk id="2" creationId="{904C1368-6C15-9655-93D2-99891827A1B7}"/>
          </ac:spMkLst>
        </pc:spChg>
        <pc:spChg chg="mod ord">
          <ac:chgData name="Hoang Dang Nguyen" userId="1de6b3a7-5191-4a0c-8968-b8f905305e1d" providerId="ADAL" clId="{54C9AE00-D1B0-4E49-9E4E-407B2EB8B46F}" dt="2026-08-02T10:46:42.531" v="1944" actId="6264"/>
          <ac:spMkLst>
            <pc:docMk/>
            <pc:sldMk cId="0" sldId="390"/>
            <ac:spMk id="3" creationId="{00000000-0000-0000-0000-000000000000}"/>
          </ac:spMkLst>
        </pc:spChg>
        <pc:spChg chg="add del mod">
          <ac:chgData name="Hoang Dang Nguyen" userId="1de6b3a7-5191-4a0c-8968-b8f905305e1d" providerId="ADAL" clId="{54C9AE00-D1B0-4E49-9E4E-407B2EB8B46F}" dt="2026-08-02T10:46:42.531" v="1944" actId="6264"/>
          <ac:spMkLst>
            <pc:docMk/>
            <pc:sldMk cId="0" sldId="390"/>
            <ac:spMk id="4" creationId="{9F11E697-F7E7-ACF6-88D4-C5CE581467FD}"/>
          </ac:spMkLst>
        </pc:spChg>
        <pc:spChg chg="add del mod">
          <ac:chgData name="Hoang Dang Nguyen" userId="1de6b3a7-5191-4a0c-8968-b8f905305e1d" providerId="ADAL" clId="{54C9AE00-D1B0-4E49-9E4E-407B2EB8B46F}" dt="2026-08-02T10:46:42.531" v="1944" actId="6264"/>
          <ac:spMkLst>
            <pc:docMk/>
            <pc:sldMk cId="0" sldId="390"/>
            <ac:spMk id="5" creationId="{25C04C35-776F-8FE2-2859-994C633CEABE}"/>
          </ac:spMkLst>
        </pc:spChg>
      </pc:sldChg>
      <pc:sldChg chg="addSp delSp modSp mod chgLayout">
        <pc:chgData name="Hoang Dang Nguyen" userId="1de6b3a7-5191-4a0c-8968-b8f905305e1d" providerId="ADAL" clId="{54C9AE00-D1B0-4E49-9E4E-407B2EB8B46F}" dt="2026-08-02T10:46:42.531" v="1944" actId="6264"/>
        <pc:sldMkLst>
          <pc:docMk/>
          <pc:sldMk cId="1393296630" sldId="424"/>
        </pc:sldMkLst>
        <pc:spChg chg="add del mod">
          <ac:chgData name="Hoang Dang Nguyen" userId="1de6b3a7-5191-4a0c-8968-b8f905305e1d" providerId="ADAL" clId="{54C9AE00-D1B0-4E49-9E4E-407B2EB8B46F}" dt="2026-08-02T10:46:42.531" v="1944" actId="6264"/>
          <ac:spMkLst>
            <pc:docMk/>
            <pc:sldMk cId="1393296630" sldId="424"/>
            <ac:spMk id="2" creationId="{595C4C89-3D80-CA27-E73C-8299A9064E9B}"/>
          </ac:spMkLst>
        </pc:spChg>
        <pc:spChg chg="add del mod">
          <ac:chgData name="Hoang Dang Nguyen" userId="1de6b3a7-5191-4a0c-8968-b8f905305e1d" providerId="ADAL" clId="{54C9AE00-D1B0-4E49-9E4E-407B2EB8B46F}" dt="2026-08-02T10:46:42.531" v="1944" actId="6264"/>
          <ac:spMkLst>
            <pc:docMk/>
            <pc:sldMk cId="1393296630" sldId="424"/>
            <ac:spMk id="3" creationId="{B2FC7A73-C508-9CA3-3465-D7BA8467B719}"/>
          </ac:spMkLst>
        </pc:spChg>
        <pc:spChg chg="add del mod">
          <ac:chgData name="Hoang Dang Nguyen" userId="1de6b3a7-5191-4a0c-8968-b8f905305e1d" providerId="ADAL" clId="{54C9AE00-D1B0-4E49-9E4E-407B2EB8B46F}" dt="2026-08-02T10:46:42.531" v="1944" actId="6264"/>
          <ac:spMkLst>
            <pc:docMk/>
            <pc:sldMk cId="1393296630" sldId="424"/>
            <ac:spMk id="4" creationId="{36078192-67CF-521F-CE7F-A91AC75BDD14}"/>
          </ac:spMkLst>
        </pc:spChg>
        <pc:spChg chg="add del mod">
          <ac:chgData name="Hoang Dang Nguyen" userId="1de6b3a7-5191-4a0c-8968-b8f905305e1d" providerId="ADAL" clId="{54C9AE00-D1B0-4E49-9E4E-407B2EB8B46F}" dt="2026-08-02T10:46:42.531" v="1944" actId="6264"/>
          <ac:spMkLst>
            <pc:docMk/>
            <pc:sldMk cId="1393296630" sldId="424"/>
            <ac:spMk id="5" creationId="{397EA76D-D2D2-E51E-7CF9-47D47502BBA7}"/>
          </ac:spMkLst>
        </pc:spChg>
        <pc:spChg chg="mod ord">
          <ac:chgData name="Hoang Dang Nguyen" userId="1de6b3a7-5191-4a0c-8968-b8f905305e1d" providerId="ADAL" clId="{54C9AE00-D1B0-4E49-9E4E-407B2EB8B46F}" dt="2026-08-02T10:46:42.531" v="1944" actId="6264"/>
          <ac:spMkLst>
            <pc:docMk/>
            <pc:sldMk cId="1393296630" sldId="424"/>
            <ac:spMk id="6" creationId="{6A8822F1-7E8B-4559-9E82-8E84F8256A48}"/>
          </ac:spMkLst>
        </pc:spChg>
        <pc:spChg chg="mod ord">
          <ac:chgData name="Hoang Dang Nguyen" userId="1de6b3a7-5191-4a0c-8968-b8f905305e1d" providerId="ADAL" clId="{54C9AE00-D1B0-4E49-9E4E-407B2EB8B46F}" dt="2026-08-02T10:46:42.531" v="1944" actId="6264"/>
          <ac:spMkLst>
            <pc:docMk/>
            <pc:sldMk cId="1393296630" sldId="424"/>
            <ac:spMk id="7" creationId="{358F321E-5EBF-409F-952B-BECF28E8B0CD}"/>
          </ac:spMkLst>
        </pc:spChg>
        <pc:spChg chg="mod ord">
          <ac:chgData name="Hoang Dang Nguyen" userId="1de6b3a7-5191-4a0c-8968-b8f905305e1d" providerId="ADAL" clId="{54C9AE00-D1B0-4E49-9E4E-407B2EB8B46F}" dt="2026-08-02T10:46:42.531" v="1944" actId="6264"/>
          <ac:spMkLst>
            <pc:docMk/>
            <pc:sldMk cId="1393296630" sldId="424"/>
            <ac:spMk id="8" creationId="{1E9E0A6E-2AF7-4BD5-B69B-76F0B9F9697A}"/>
          </ac:spMkLst>
        </pc:spChg>
        <pc:spChg chg="mod ord">
          <ac:chgData name="Hoang Dang Nguyen" userId="1de6b3a7-5191-4a0c-8968-b8f905305e1d" providerId="ADAL" clId="{54C9AE00-D1B0-4E49-9E4E-407B2EB8B46F}" dt="2026-08-02T10:46:42.531" v="1944" actId="6264"/>
          <ac:spMkLst>
            <pc:docMk/>
            <pc:sldMk cId="1393296630" sldId="424"/>
            <ac:spMk id="9" creationId="{8EC62612-BAB5-4185-8BD7-1474BE1334AE}"/>
          </ac:spMkLst>
        </pc:spChg>
        <pc:spChg chg="add del mod">
          <ac:chgData name="Hoang Dang Nguyen" userId="1de6b3a7-5191-4a0c-8968-b8f905305e1d" providerId="ADAL" clId="{54C9AE00-D1B0-4E49-9E4E-407B2EB8B46F}" dt="2026-08-02T10:46:42.531" v="1944" actId="6264"/>
          <ac:spMkLst>
            <pc:docMk/>
            <pc:sldMk cId="1393296630" sldId="424"/>
            <ac:spMk id="10" creationId="{23D80992-D5FD-5A93-67D9-4A37A375166D}"/>
          </ac:spMkLst>
        </pc:spChg>
        <pc:spChg chg="mod ord">
          <ac:chgData name="Hoang Dang Nguyen" userId="1de6b3a7-5191-4a0c-8968-b8f905305e1d" providerId="ADAL" clId="{54C9AE00-D1B0-4E49-9E4E-407B2EB8B46F}" dt="2026-08-02T10:46:42.531" v="1944" actId="6264"/>
          <ac:spMkLst>
            <pc:docMk/>
            <pc:sldMk cId="1393296630" sldId="424"/>
            <ac:spMk id="11" creationId="{B0E1F61A-C6F9-8A77-A608-A32ECEF0D41F}"/>
          </ac:spMkLst>
        </pc:spChg>
      </pc:sldChg>
      <pc:sldChg chg="addSp delSp modSp mod delAnim modAnim chgLayout">
        <pc:chgData name="Hoang Dang Nguyen" userId="1de6b3a7-5191-4a0c-8968-b8f905305e1d" providerId="ADAL" clId="{54C9AE00-D1B0-4E49-9E4E-407B2EB8B46F}" dt="2026-08-02T10:46:42.531" v="1944" actId="6264"/>
        <pc:sldMkLst>
          <pc:docMk/>
          <pc:sldMk cId="2695342876" sldId="426"/>
        </pc:sldMkLst>
        <pc:spChg chg="add del mod">
          <ac:chgData name="Hoang Dang Nguyen" userId="1de6b3a7-5191-4a0c-8968-b8f905305e1d" providerId="ADAL" clId="{54C9AE00-D1B0-4E49-9E4E-407B2EB8B46F}" dt="2026-08-02T10:46:10.699" v="1925" actId="6264"/>
          <ac:spMkLst>
            <pc:docMk/>
            <pc:sldMk cId="2695342876" sldId="426"/>
            <ac:spMk id="2" creationId="{32154320-08A0-730B-1B86-D006AA2D5DB9}"/>
          </ac:spMkLst>
        </pc:spChg>
        <pc:spChg chg="add del mod">
          <ac:chgData name="Hoang Dang Nguyen" userId="1de6b3a7-5191-4a0c-8968-b8f905305e1d" providerId="ADAL" clId="{54C9AE00-D1B0-4E49-9E4E-407B2EB8B46F}" dt="2026-08-02T10:46:10.699" v="1925" actId="6264"/>
          <ac:spMkLst>
            <pc:docMk/>
            <pc:sldMk cId="2695342876" sldId="426"/>
            <ac:spMk id="3" creationId="{745E39ED-3ECD-3704-37BA-76373C7EC599}"/>
          </ac:spMkLst>
        </pc:spChg>
        <pc:spChg chg="del mod">
          <ac:chgData name="Hoang Dang Nguyen" userId="1de6b3a7-5191-4a0c-8968-b8f905305e1d" providerId="ADAL" clId="{54C9AE00-D1B0-4E49-9E4E-407B2EB8B46F}" dt="2026-08-02T10:46:16.628" v="1931"/>
          <ac:spMkLst>
            <pc:docMk/>
            <pc:sldMk cId="2695342876" sldId="426"/>
            <ac:spMk id="4" creationId="{B1E5B37B-002E-04FA-2B04-8441ADE25F8A}"/>
          </ac:spMkLst>
        </pc:spChg>
        <pc:spChg chg="add del mod">
          <ac:chgData name="Hoang Dang Nguyen" userId="1de6b3a7-5191-4a0c-8968-b8f905305e1d" providerId="ADAL" clId="{54C9AE00-D1B0-4E49-9E4E-407B2EB8B46F}" dt="2026-08-02T10:46:10.699" v="1925" actId="6264"/>
          <ac:spMkLst>
            <pc:docMk/>
            <pc:sldMk cId="2695342876" sldId="426"/>
            <ac:spMk id="5" creationId="{C656F051-BFA6-DD35-B4C1-E3C175C06837}"/>
          </ac:spMkLst>
        </pc:spChg>
        <pc:spChg chg="mod ord">
          <ac:chgData name="Hoang Dang Nguyen" userId="1de6b3a7-5191-4a0c-8968-b8f905305e1d" providerId="ADAL" clId="{54C9AE00-D1B0-4E49-9E4E-407B2EB8B46F}" dt="2026-08-02T10:46:42.531" v="1944" actId="6264"/>
          <ac:spMkLst>
            <pc:docMk/>
            <pc:sldMk cId="2695342876" sldId="426"/>
            <ac:spMk id="6" creationId="{6A8822F1-7E8B-4559-9E82-8E84F8256A48}"/>
          </ac:spMkLst>
        </pc:spChg>
        <pc:spChg chg="mod ord">
          <ac:chgData name="Hoang Dang Nguyen" userId="1de6b3a7-5191-4a0c-8968-b8f905305e1d" providerId="ADAL" clId="{54C9AE00-D1B0-4E49-9E4E-407B2EB8B46F}" dt="2026-08-02T10:46:42.531" v="1944" actId="6264"/>
          <ac:spMkLst>
            <pc:docMk/>
            <pc:sldMk cId="2695342876" sldId="426"/>
            <ac:spMk id="7" creationId="{358F321E-5EBF-409F-952B-BECF28E8B0CD}"/>
          </ac:spMkLst>
        </pc:spChg>
        <pc:spChg chg="mod ord">
          <ac:chgData name="Hoang Dang Nguyen" userId="1de6b3a7-5191-4a0c-8968-b8f905305e1d" providerId="ADAL" clId="{54C9AE00-D1B0-4E49-9E4E-407B2EB8B46F}" dt="2026-08-02T10:46:42.531" v="1944" actId="6264"/>
          <ac:spMkLst>
            <pc:docMk/>
            <pc:sldMk cId="2695342876" sldId="426"/>
            <ac:spMk id="8" creationId="{1E9E0A6E-2AF7-4BD5-B69B-76F0B9F9697A}"/>
          </ac:spMkLst>
        </pc:spChg>
        <pc:spChg chg="mod ord">
          <ac:chgData name="Hoang Dang Nguyen" userId="1de6b3a7-5191-4a0c-8968-b8f905305e1d" providerId="ADAL" clId="{54C9AE00-D1B0-4E49-9E4E-407B2EB8B46F}" dt="2026-08-02T10:46:42.531" v="1944" actId="6264"/>
          <ac:spMkLst>
            <pc:docMk/>
            <pc:sldMk cId="2695342876" sldId="426"/>
            <ac:spMk id="9" creationId="{8EC62612-BAB5-4185-8BD7-1474BE1334AE}"/>
          </ac:spMkLst>
        </pc:spChg>
        <pc:spChg chg="add del mod">
          <ac:chgData name="Hoang Dang Nguyen" userId="1de6b3a7-5191-4a0c-8968-b8f905305e1d" providerId="ADAL" clId="{54C9AE00-D1B0-4E49-9E4E-407B2EB8B46F}" dt="2026-08-02T10:46:10.699" v="1925" actId="6264"/>
          <ac:spMkLst>
            <pc:docMk/>
            <pc:sldMk cId="2695342876" sldId="426"/>
            <ac:spMk id="10" creationId="{E16786A7-2BF2-B66C-A23E-D5EA6F5A1DA2}"/>
          </ac:spMkLst>
        </pc:spChg>
        <pc:spChg chg="add mod ord">
          <ac:chgData name="Hoang Dang Nguyen" userId="1de6b3a7-5191-4a0c-8968-b8f905305e1d" providerId="ADAL" clId="{54C9AE00-D1B0-4E49-9E4E-407B2EB8B46F}" dt="2026-08-02T10:46:42.531" v="1944" actId="6264"/>
          <ac:spMkLst>
            <pc:docMk/>
            <pc:sldMk cId="2695342876" sldId="426"/>
            <ac:spMk id="11" creationId="{30AB0F5A-FD15-0E37-19F8-D279F46BD221}"/>
          </ac:spMkLst>
        </pc:spChg>
        <pc:spChg chg="add del mod">
          <ac:chgData name="Hoang Dang Nguyen" userId="1de6b3a7-5191-4a0c-8968-b8f905305e1d" providerId="ADAL" clId="{54C9AE00-D1B0-4E49-9E4E-407B2EB8B46F}" dt="2026-08-02T10:46:42.531" v="1944" actId="6264"/>
          <ac:spMkLst>
            <pc:docMk/>
            <pc:sldMk cId="2695342876" sldId="426"/>
            <ac:spMk id="12" creationId="{CA0BFF3A-91C2-5DE1-21ED-0E55AC8D6742}"/>
          </ac:spMkLst>
        </pc:spChg>
        <pc:spChg chg="add del mod">
          <ac:chgData name="Hoang Dang Nguyen" userId="1de6b3a7-5191-4a0c-8968-b8f905305e1d" providerId="ADAL" clId="{54C9AE00-D1B0-4E49-9E4E-407B2EB8B46F}" dt="2026-08-02T10:46:42.531" v="1944" actId="6264"/>
          <ac:spMkLst>
            <pc:docMk/>
            <pc:sldMk cId="2695342876" sldId="426"/>
            <ac:spMk id="13" creationId="{9739E297-A201-076F-9EDE-8ADC1139A434}"/>
          </ac:spMkLst>
        </pc:spChg>
        <pc:spChg chg="add del mod">
          <ac:chgData name="Hoang Dang Nguyen" userId="1de6b3a7-5191-4a0c-8968-b8f905305e1d" providerId="ADAL" clId="{54C9AE00-D1B0-4E49-9E4E-407B2EB8B46F}" dt="2026-08-02T10:46:42.531" v="1944" actId="6264"/>
          <ac:spMkLst>
            <pc:docMk/>
            <pc:sldMk cId="2695342876" sldId="426"/>
            <ac:spMk id="14" creationId="{234733C8-7F99-7B85-E449-AB5D130DFD9B}"/>
          </ac:spMkLst>
        </pc:spChg>
        <pc:spChg chg="add del mod">
          <ac:chgData name="Hoang Dang Nguyen" userId="1de6b3a7-5191-4a0c-8968-b8f905305e1d" providerId="ADAL" clId="{54C9AE00-D1B0-4E49-9E4E-407B2EB8B46F}" dt="2026-08-02T10:46:42.531" v="1944" actId="6264"/>
          <ac:spMkLst>
            <pc:docMk/>
            <pc:sldMk cId="2695342876" sldId="426"/>
            <ac:spMk id="15" creationId="{97891A1F-0A4D-82E6-ED49-AA3421A72587}"/>
          </ac:spMkLst>
        </pc:spChg>
        <pc:spChg chg="add del mod">
          <ac:chgData name="Hoang Dang Nguyen" userId="1de6b3a7-5191-4a0c-8968-b8f905305e1d" providerId="ADAL" clId="{54C9AE00-D1B0-4E49-9E4E-407B2EB8B46F}" dt="2026-08-02T10:46:42.531" v="1944" actId="6264"/>
          <ac:spMkLst>
            <pc:docMk/>
            <pc:sldMk cId="2695342876" sldId="426"/>
            <ac:spMk id="16" creationId="{7B81B1FC-EA1A-76B2-7000-845DE1111F23}"/>
          </ac:spMkLst>
        </pc:spChg>
      </pc:sldChg>
      <pc:sldChg chg="addSp delSp modSp mod modAnim chgLayout">
        <pc:chgData name="Hoang Dang Nguyen" userId="1de6b3a7-5191-4a0c-8968-b8f905305e1d" providerId="ADAL" clId="{54C9AE00-D1B0-4E49-9E4E-407B2EB8B46F}" dt="2026-08-02T10:47:23.063" v="1985" actId="404"/>
        <pc:sldMkLst>
          <pc:docMk/>
          <pc:sldMk cId="2322163477" sldId="486"/>
        </pc:sldMkLst>
        <pc:spChg chg="mod ord">
          <ac:chgData name="Hoang Dang Nguyen" userId="1de6b3a7-5191-4a0c-8968-b8f905305e1d" providerId="ADAL" clId="{54C9AE00-D1B0-4E49-9E4E-407B2EB8B46F}" dt="2026-08-02T10:46:42.531" v="1944" actId="6264"/>
          <ac:spMkLst>
            <pc:docMk/>
            <pc:sldMk cId="2322163477" sldId="486"/>
            <ac:spMk id="2" creationId="{04734FDB-04CA-BA26-74C9-DBB56AD5DECF}"/>
          </ac:spMkLst>
        </pc:spChg>
        <pc:spChg chg="mod ord">
          <ac:chgData name="Hoang Dang Nguyen" userId="1de6b3a7-5191-4a0c-8968-b8f905305e1d" providerId="ADAL" clId="{54C9AE00-D1B0-4E49-9E4E-407B2EB8B46F}" dt="2026-08-02T10:47:23.063" v="1985" actId="404"/>
          <ac:spMkLst>
            <pc:docMk/>
            <pc:sldMk cId="2322163477" sldId="486"/>
            <ac:spMk id="3" creationId="{5C26EBC3-0665-9096-9D3A-11A888BD995A}"/>
          </ac:spMkLst>
        </pc:spChg>
        <pc:spChg chg="add del mod">
          <ac:chgData name="Hoang Dang Nguyen" userId="1de6b3a7-5191-4a0c-8968-b8f905305e1d" providerId="ADAL" clId="{54C9AE00-D1B0-4E49-9E4E-407B2EB8B46F}" dt="2026-08-02T10:46:19.156" v="1932" actId="6264"/>
          <ac:spMkLst>
            <pc:docMk/>
            <pc:sldMk cId="2322163477" sldId="486"/>
            <ac:spMk id="4" creationId="{C0F0F389-0829-DEFC-182D-F6C45EAE6C5B}"/>
          </ac:spMkLst>
        </pc:spChg>
        <pc:spChg chg="add del mod">
          <ac:chgData name="Hoang Dang Nguyen" userId="1de6b3a7-5191-4a0c-8968-b8f905305e1d" providerId="ADAL" clId="{54C9AE00-D1B0-4E49-9E4E-407B2EB8B46F}" dt="2026-08-02T10:46:19.156" v="1932" actId="6264"/>
          <ac:spMkLst>
            <pc:docMk/>
            <pc:sldMk cId="2322163477" sldId="486"/>
            <ac:spMk id="5" creationId="{D07D4F24-D89A-4044-57BE-506D552939C9}"/>
          </ac:spMkLst>
        </pc:spChg>
        <pc:spChg chg="add del mod">
          <ac:chgData name="Hoang Dang Nguyen" userId="1de6b3a7-5191-4a0c-8968-b8f905305e1d" providerId="ADAL" clId="{54C9AE00-D1B0-4E49-9E4E-407B2EB8B46F}" dt="2026-08-02T10:46:42.531" v="1944" actId="6264"/>
          <ac:spMkLst>
            <pc:docMk/>
            <pc:sldMk cId="2322163477" sldId="486"/>
            <ac:spMk id="6" creationId="{9A999C2C-5A10-9C04-3051-C6AB743C9C37}"/>
          </ac:spMkLst>
        </pc:spChg>
        <pc:spChg chg="add del mod">
          <ac:chgData name="Hoang Dang Nguyen" userId="1de6b3a7-5191-4a0c-8968-b8f905305e1d" providerId="ADAL" clId="{54C9AE00-D1B0-4E49-9E4E-407B2EB8B46F}" dt="2026-08-02T10:46:42.531" v="1944" actId="6264"/>
          <ac:spMkLst>
            <pc:docMk/>
            <pc:sldMk cId="2322163477" sldId="486"/>
            <ac:spMk id="7" creationId="{BCF55BE6-0C20-D292-457A-2A7E463483A0}"/>
          </ac:spMkLst>
        </pc:spChg>
      </pc:sldChg>
      <pc:sldChg chg="addSp delSp modSp mod chgLayout">
        <pc:chgData name="Hoang Dang Nguyen" userId="1de6b3a7-5191-4a0c-8968-b8f905305e1d" providerId="ADAL" clId="{54C9AE00-D1B0-4E49-9E4E-407B2EB8B46F}" dt="2026-08-02T10:47:05.271" v="1974" actId="5793"/>
        <pc:sldMkLst>
          <pc:docMk/>
          <pc:sldMk cId="810763770" sldId="487"/>
        </pc:sldMkLst>
        <pc:spChg chg="mod ord">
          <ac:chgData name="Hoang Dang Nguyen" userId="1de6b3a7-5191-4a0c-8968-b8f905305e1d" providerId="ADAL" clId="{54C9AE00-D1B0-4E49-9E4E-407B2EB8B46F}" dt="2026-08-02T10:46:42.531" v="1944" actId="6264"/>
          <ac:spMkLst>
            <pc:docMk/>
            <pc:sldMk cId="810763770" sldId="487"/>
            <ac:spMk id="2" creationId="{04734FDB-04CA-BA26-74C9-DBB56AD5DECF}"/>
          </ac:spMkLst>
        </pc:spChg>
        <pc:spChg chg="mod ord">
          <ac:chgData name="Hoang Dang Nguyen" userId="1de6b3a7-5191-4a0c-8968-b8f905305e1d" providerId="ADAL" clId="{54C9AE00-D1B0-4E49-9E4E-407B2EB8B46F}" dt="2026-08-02T10:47:05.271" v="1974" actId="5793"/>
          <ac:spMkLst>
            <pc:docMk/>
            <pc:sldMk cId="810763770" sldId="487"/>
            <ac:spMk id="3" creationId="{5C26EBC3-0665-9096-9D3A-11A888BD995A}"/>
          </ac:spMkLst>
        </pc:spChg>
        <pc:spChg chg="add del mod">
          <ac:chgData name="Hoang Dang Nguyen" userId="1de6b3a7-5191-4a0c-8968-b8f905305e1d" providerId="ADAL" clId="{54C9AE00-D1B0-4E49-9E4E-407B2EB8B46F}" dt="2026-08-02T10:46:42.531" v="1944" actId="6264"/>
          <ac:spMkLst>
            <pc:docMk/>
            <pc:sldMk cId="810763770" sldId="487"/>
            <ac:spMk id="4" creationId="{528EA0A0-5EBF-0750-8170-3883E3DAF87C}"/>
          </ac:spMkLst>
        </pc:spChg>
        <pc:spChg chg="add del mod">
          <ac:chgData name="Hoang Dang Nguyen" userId="1de6b3a7-5191-4a0c-8968-b8f905305e1d" providerId="ADAL" clId="{54C9AE00-D1B0-4E49-9E4E-407B2EB8B46F}" dt="2026-08-02T10:46:42.531" v="1944" actId="6264"/>
          <ac:spMkLst>
            <pc:docMk/>
            <pc:sldMk cId="810763770" sldId="487"/>
            <ac:spMk id="5" creationId="{D1984AF8-956C-7D2A-E67A-43182BAB8137}"/>
          </ac:spMkLst>
        </pc:spChg>
      </pc:sldChg>
      <pc:sldChg chg="addSp delSp modSp mod chgLayout">
        <pc:chgData name="Hoang Dang Nguyen" userId="1de6b3a7-5191-4a0c-8968-b8f905305e1d" providerId="ADAL" clId="{54C9AE00-D1B0-4E49-9E4E-407B2EB8B46F}" dt="2026-08-02T10:48:09.575" v="2002" actId="404"/>
        <pc:sldMkLst>
          <pc:docMk/>
          <pc:sldMk cId="1629148499" sldId="490"/>
        </pc:sldMkLst>
        <pc:spChg chg="mod ord">
          <ac:chgData name="Hoang Dang Nguyen" userId="1de6b3a7-5191-4a0c-8968-b8f905305e1d" providerId="ADAL" clId="{54C9AE00-D1B0-4E49-9E4E-407B2EB8B46F}" dt="2026-08-02T10:46:43.367" v="1946" actId="27636"/>
          <ac:spMkLst>
            <pc:docMk/>
            <pc:sldMk cId="1629148499" sldId="490"/>
            <ac:spMk id="2" creationId="{04734FDB-04CA-BA26-74C9-DBB56AD5DECF}"/>
          </ac:spMkLst>
        </pc:spChg>
        <pc:spChg chg="mod ord">
          <ac:chgData name="Hoang Dang Nguyen" userId="1de6b3a7-5191-4a0c-8968-b8f905305e1d" providerId="ADAL" clId="{54C9AE00-D1B0-4E49-9E4E-407B2EB8B46F}" dt="2026-08-02T10:48:09.575" v="2002" actId="404"/>
          <ac:spMkLst>
            <pc:docMk/>
            <pc:sldMk cId="1629148499" sldId="490"/>
            <ac:spMk id="3" creationId="{5C26EBC3-0665-9096-9D3A-11A888BD995A}"/>
          </ac:spMkLst>
        </pc:spChg>
        <pc:spChg chg="add del mod">
          <ac:chgData name="Hoang Dang Nguyen" userId="1de6b3a7-5191-4a0c-8968-b8f905305e1d" providerId="ADAL" clId="{54C9AE00-D1B0-4E49-9E4E-407B2EB8B46F}" dt="2026-08-02T10:46:42.531" v="1944" actId="6264"/>
          <ac:spMkLst>
            <pc:docMk/>
            <pc:sldMk cId="1629148499" sldId="490"/>
            <ac:spMk id="4" creationId="{2B06AD34-38B6-B41A-BC00-148C45C9B343}"/>
          </ac:spMkLst>
        </pc:spChg>
        <pc:spChg chg="add del mod">
          <ac:chgData name="Hoang Dang Nguyen" userId="1de6b3a7-5191-4a0c-8968-b8f905305e1d" providerId="ADAL" clId="{54C9AE00-D1B0-4E49-9E4E-407B2EB8B46F}" dt="2026-08-02T10:46:42.531" v="1944" actId="6264"/>
          <ac:spMkLst>
            <pc:docMk/>
            <pc:sldMk cId="1629148499" sldId="490"/>
            <ac:spMk id="5" creationId="{64ACE79A-83F9-199C-596F-321918CE66DA}"/>
          </ac:spMkLst>
        </pc:spChg>
      </pc:sldChg>
      <pc:sldChg chg="addSp delSp modSp mod chgLayout">
        <pc:chgData name="Hoang Dang Nguyen" userId="1de6b3a7-5191-4a0c-8968-b8f905305e1d" providerId="ADAL" clId="{54C9AE00-D1B0-4E49-9E4E-407B2EB8B46F}" dt="2026-08-02T10:46:42.531" v="1944" actId="6264"/>
        <pc:sldMkLst>
          <pc:docMk/>
          <pc:sldMk cId="812046087" sldId="553"/>
        </pc:sldMkLst>
        <pc:spChg chg="add del mod">
          <ac:chgData name="Hoang Dang Nguyen" userId="1de6b3a7-5191-4a0c-8968-b8f905305e1d" providerId="ADAL" clId="{54C9AE00-D1B0-4E49-9E4E-407B2EB8B46F}" dt="2026-08-02T10:46:42.531" v="1944" actId="6264"/>
          <ac:spMkLst>
            <pc:docMk/>
            <pc:sldMk cId="812046087" sldId="553"/>
            <ac:spMk id="2" creationId="{AEAAC19F-E3D9-D264-EF63-AEBDFBA36C32}"/>
          </ac:spMkLst>
        </pc:spChg>
        <pc:spChg chg="mod ord">
          <ac:chgData name="Hoang Dang Nguyen" userId="1de6b3a7-5191-4a0c-8968-b8f905305e1d" providerId="ADAL" clId="{54C9AE00-D1B0-4E49-9E4E-407B2EB8B46F}" dt="2026-08-02T10:46:42.531" v="1944" actId="6264"/>
          <ac:spMkLst>
            <pc:docMk/>
            <pc:sldMk cId="812046087" sldId="553"/>
            <ac:spMk id="3" creationId="{00000000-0000-0000-0000-000000000000}"/>
          </ac:spMkLst>
        </pc:spChg>
        <pc:spChg chg="add del mod">
          <ac:chgData name="Hoang Dang Nguyen" userId="1de6b3a7-5191-4a0c-8968-b8f905305e1d" providerId="ADAL" clId="{54C9AE00-D1B0-4E49-9E4E-407B2EB8B46F}" dt="2026-08-02T10:46:42.531" v="1944" actId="6264"/>
          <ac:spMkLst>
            <pc:docMk/>
            <pc:sldMk cId="812046087" sldId="553"/>
            <ac:spMk id="4" creationId="{B6785766-75BF-C14B-E099-9B5AFF7B52A3}"/>
          </ac:spMkLst>
        </pc:spChg>
        <pc:spChg chg="mod ord">
          <ac:chgData name="Hoang Dang Nguyen" userId="1de6b3a7-5191-4a0c-8968-b8f905305e1d" providerId="ADAL" clId="{54C9AE00-D1B0-4E49-9E4E-407B2EB8B46F}" dt="2026-08-02T10:46:42.531" v="1944" actId="6264"/>
          <ac:spMkLst>
            <pc:docMk/>
            <pc:sldMk cId="812046087" sldId="553"/>
            <ac:spMk id="5" creationId="{BDD195F2-C865-D20F-E8D9-77C6E20D8343}"/>
          </ac:spMkLst>
        </pc:spChg>
      </pc:sldChg>
      <pc:sldChg chg="addSp delSp modSp mod chgLayout">
        <pc:chgData name="Hoang Dang Nguyen" userId="1de6b3a7-5191-4a0c-8968-b8f905305e1d" providerId="ADAL" clId="{54C9AE00-D1B0-4E49-9E4E-407B2EB8B46F}" dt="2026-08-02T10:47:11.274" v="1976" actId="404"/>
        <pc:sldMkLst>
          <pc:docMk/>
          <pc:sldMk cId="2415836931" sldId="554"/>
        </pc:sldMkLst>
        <pc:spChg chg="add del mod">
          <ac:chgData name="Hoang Dang Nguyen" userId="1de6b3a7-5191-4a0c-8968-b8f905305e1d" providerId="ADAL" clId="{54C9AE00-D1B0-4E49-9E4E-407B2EB8B46F}" dt="2026-08-02T10:46:42.531" v="1944" actId="6264"/>
          <ac:spMkLst>
            <pc:docMk/>
            <pc:sldMk cId="2415836931" sldId="554"/>
            <ac:spMk id="2" creationId="{65B05EB3-3614-0D7C-70E8-9887C56662D7}"/>
          </ac:spMkLst>
        </pc:spChg>
        <pc:spChg chg="mod ord">
          <ac:chgData name="Hoang Dang Nguyen" userId="1de6b3a7-5191-4a0c-8968-b8f905305e1d" providerId="ADAL" clId="{54C9AE00-D1B0-4E49-9E4E-407B2EB8B46F}" dt="2026-08-02T10:47:11.274" v="1976" actId="404"/>
          <ac:spMkLst>
            <pc:docMk/>
            <pc:sldMk cId="2415836931" sldId="554"/>
            <ac:spMk id="3" creationId="{00000000-0000-0000-0000-000000000000}"/>
          </ac:spMkLst>
        </pc:spChg>
        <pc:spChg chg="add del mod">
          <ac:chgData name="Hoang Dang Nguyen" userId="1de6b3a7-5191-4a0c-8968-b8f905305e1d" providerId="ADAL" clId="{54C9AE00-D1B0-4E49-9E4E-407B2EB8B46F}" dt="2026-08-02T10:46:42.531" v="1944" actId="6264"/>
          <ac:spMkLst>
            <pc:docMk/>
            <pc:sldMk cId="2415836931" sldId="554"/>
            <ac:spMk id="4" creationId="{38B50C2E-0488-7326-EA2C-0E50C9278A1E}"/>
          </ac:spMkLst>
        </pc:spChg>
        <pc:spChg chg="mod ord">
          <ac:chgData name="Hoang Dang Nguyen" userId="1de6b3a7-5191-4a0c-8968-b8f905305e1d" providerId="ADAL" clId="{54C9AE00-D1B0-4E49-9E4E-407B2EB8B46F}" dt="2026-08-02T10:46:42.531" v="1944" actId="6264"/>
          <ac:spMkLst>
            <pc:docMk/>
            <pc:sldMk cId="2415836931" sldId="554"/>
            <ac:spMk id="5" creationId="{FE6EE579-2726-3552-C51C-8CBD2C380F8F}"/>
          </ac:spMkLst>
        </pc:spChg>
      </pc:sldChg>
      <pc:sldChg chg="addSp delSp modSp mod chgLayout">
        <pc:chgData name="Hoang Dang Nguyen" userId="1de6b3a7-5191-4a0c-8968-b8f905305e1d" providerId="ADAL" clId="{54C9AE00-D1B0-4E49-9E4E-407B2EB8B46F}" dt="2026-08-02T10:46:58.647" v="1967" actId="404"/>
        <pc:sldMkLst>
          <pc:docMk/>
          <pc:sldMk cId="918684667" sldId="556"/>
        </pc:sldMkLst>
        <pc:spChg chg="mod ord">
          <ac:chgData name="Hoang Dang Nguyen" userId="1de6b3a7-5191-4a0c-8968-b8f905305e1d" providerId="ADAL" clId="{54C9AE00-D1B0-4E49-9E4E-407B2EB8B46F}" dt="2026-08-02T10:46:42.531" v="1944" actId="6264"/>
          <ac:spMkLst>
            <pc:docMk/>
            <pc:sldMk cId="918684667" sldId="556"/>
            <ac:spMk id="2" creationId="{04734FDB-04CA-BA26-74C9-DBB56AD5DECF}"/>
          </ac:spMkLst>
        </pc:spChg>
        <pc:spChg chg="mod ord">
          <ac:chgData name="Hoang Dang Nguyen" userId="1de6b3a7-5191-4a0c-8968-b8f905305e1d" providerId="ADAL" clId="{54C9AE00-D1B0-4E49-9E4E-407B2EB8B46F}" dt="2026-08-02T10:46:58.647" v="1967" actId="404"/>
          <ac:spMkLst>
            <pc:docMk/>
            <pc:sldMk cId="918684667" sldId="556"/>
            <ac:spMk id="3" creationId="{5C26EBC3-0665-9096-9D3A-11A888BD995A}"/>
          </ac:spMkLst>
        </pc:spChg>
        <pc:spChg chg="add del mod">
          <ac:chgData name="Hoang Dang Nguyen" userId="1de6b3a7-5191-4a0c-8968-b8f905305e1d" providerId="ADAL" clId="{54C9AE00-D1B0-4E49-9E4E-407B2EB8B46F}" dt="2026-08-02T10:46:42.531" v="1944" actId="6264"/>
          <ac:spMkLst>
            <pc:docMk/>
            <pc:sldMk cId="918684667" sldId="556"/>
            <ac:spMk id="4" creationId="{C44F81A7-28EA-15B7-76B9-6A612B4F6B01}"/>
          </ac:spMkLst>
        </pc:spChg>
        <pc:spChg chg="add del mod">
          <ac:chgData name="Hoang Dang Nguyen" userId="1de6b3a7-5191-4a0c-8968-b8f905305e1d" providerId="ADAL" clId="{54C9AE00-D1B0-4E49-9E4E-407B2EB8B46F}" dt="2026-08-02T10:46:42.531" v="1944" actId="6264"/>
          <ac:spMkLst>
            <pc:docMk/>
            <pc:sldMk cId="918684667" sldId="556"/>
            <ac:spMk id="5" creationId="{8FF110BD-0815-BA1D-82F0-92A424E06AEA}"/>
          </ac:spMkLst>
        </pc:spChg>
      </pc:sldChg>
      <pc:sldChg chg="addSp delSp modSp mod chgLayout">
        <pc:chgData name="Hoang Dang Nguyen" userId="1de6b3a7-5191-4a0c-8968-b8f905305e1d" providerId="ADAL" clId="{54C9AE00-D1B0-4E49-9E4E-407B2EB8B46F}" dt="2026-08-02T10:47:56.682" v="1998" actId="404"/>
        <pc:sldMkLst>
          <pc:docMk/>
          <pc:sldMk cId="1835704952" sldId="558"/>
        </pc:sldMkLst>
        <pc:spChg chg="mod ord">
          <ac:chgData name="Hoang Dang Nguyen" userId="1de6b3a7-5191-4a0c-8968-b8f905305e1d" providerId="ADAL" clId="{54C9AE00-D1B0-4E49-9E4E-407B2EB8B46F}" dt="2026-08-02T10:46:42.531" v="1944" actId="6264"/>
          <ac:spMkLst>
            <pc:docMk/>
            <pc:sldMk cId="1835704952" sldId="558"/>
            <ac:spMk id="2" creationId="{04734FDB-04CA-BA26-74C9-DBB56AD5DECF}"/>
          </ac:spMkLst>
        </pc:spChg>
        <pc:spChg chg="mod ord">
          <ac:chgData name="Hoang Dang Nguyen" userId="1de6b3a7-5191-4a0c-8968-b8f905305e1d" providerId="ADAL" clId="{54C9AE00-D1B0-4E49-9E4E-407B2EB8B46F}" dt="2026-08-02T10:47:56.682" v="1998" actId="404"/>
          <ac:spMkLst>
            <pc:docMk/>
            <pc:sldMk cId="1835704952" sldId="558"/>
            <ac:spMk id="3" creationId="{5C26EBC3-0665-9096-9D3A-11A888BD995A}"/>
          </ac:spMkLst>
        </pc:spChg>
        <pc:spChg chg="add del mod">
          <ac:chgData name="Hoang Dang Nguyen" userId="1de6b3a7-5191-4a0c-8968-b8f905305e1d" providerId="ADAL" clId="{54C9AE00-D1B0-4E49-9E4E-407B2EB8B46F}" dt="2026-08-02T10:46:42.531" v="1944" actId="6264"/>
          <ac:spMkLst>
            <pc:docMk/>
            <pc:sldMk cId="1835704952" sldId="558"/>
            <ac:spMk id="4" creationId="{200A8341-B792-AA32-9A02-1CD08F0EBE51}"/>
          </ac:spMkLst>
        </pc:spChg>
        <pc:spChg chg="add del mod">
          <ac:chgData name="Hoang Dang Nguyen" userId="1de6b3a7-5191-4a0c-8968-b8f905305e1d" providerId="ADAL" clId="{54C9AE00-D1B0-4E49-9E4E-407B2EB8B46F}" dt="2026-08-02T10:46:42.531" v="1944" actId="6264"/>
          <ac:spMkLst>
            <pc:docMk/>
            <pc:sldMk cId="1835704952" sldId="558"/>
            <ac:spMk id="5" creationId="{3647B414-110B-1FD7-D57B-2131E63DD39B}"/>
          </ac:spMkLst>
        </pc:spChg>
      </pc:sldChg>
      <pc:sldChg chg="addSp delSp modSp mod chgLayout">
        <pc:chgData name="Hoang Dang Nguyen" userId="1de6b3a7-5191-4a0c-8968-b8f905305e1d" providerId="ADAL" clId="{54C9AE00-D1B0-4E49-9E4E-407B2EB8B46F}" dt="2026-08-02T10:46:43.333" v="1945" actId="27636"/>
        <pc:sldMkLst>
          <pc:docMk/>
          <pc:sldMk cId="1022441053" sldId="562"/>
        </pc:sldMkLst>
        <pc:spChg chg="mod ord">
          <ac:chgData name="Hoang Dang Nguyen" userId="1de6b3a7-5191-4a0c-8968-b8f905305e1d" providerId="ADAL" clId="{54C9AE00-D1B0-4E49-9E4E-407B2EB8B46F}" dt="2026-08-02T10:46:42.531" v="1944" actId="6264"/>
          <ac:spMkLst>
            <pc:docMk/>
            <pc:sldMk cId="1022441053" sldId="562"/>
            <ac:spMk id="2" creationId="{D681390F-36C7-6BC9-52BD-8C1D8E5620A0}"/>
          </ac:spMkLst>
        </pc:spChg>
        <pc:spChg chg="mod ord">
          <ac:chgData name="Hoang Dang Nguyen" userId="1de6b3a7-5191-4a0c-8968-b8f905305e1d" providerId="ADAL" clId="{54C9AE00-D1B0-4E49-9E4E-407B2EB8B46F}" dt="2026-08-02T10:46:43.333" v="1945" actId="27636"/>
          <ac:spMkLst>
            <pc:docMk/>
            <pc:sldMk cId="1022441053" sldId="562"/>
            <ac:spMk id="3" creationId="{BE5556E1-7A66-16BA-3C5D-587679BB7D9C}"/>
          </ac:spMkLst>
        </pc:spChg>
        <pc:spChg chg="mod ord">
          <ac:chgData name="Hoang Dang Nguyen" userId="1de6b3a7-5191-4a0c-8968-b8f905305e1d" providerId="ADAL" clId="{54C9AE00-D1B0-4E49-9E4E-407B2EB8B46F}" dt="2026-08-02T10:46:42.531" v="1944" actId="6264"/>
          <ac:spMkLst>
            <pc:docMk/>
            <pc:sldMk cId="1022441053" sldId="562"/>
            <ac:spMk id="4" creationId="{985958C8-DD1B-7F2E-B4F4-226AAE61413E}"/>
          </ac:spMkLst>
        </pc:spChg>
        <pc:spChg chg="add del mod">
          <ac:chgData name="Hoang Dang Nguyen" userId="1de6b3a7-5191-4a0c-8968-b8f905305e1d" providerId="ADAL" clId="{54C9AE00-D1B0-4E49-9E4E-407B2EB8B46F}" dt="2026-08-02T10:46:42.531" v="1944" actId="6264"/>
          <ac:spMkLst>
            <pc:docMk/>
            <pc:sldMk cId="1022441053" sldId="562"/>
            <ac:spMk id="5" creationId="{59A8DDBC-03EA-3343-65F7-BDBA5EEC3526}"/>
          </ac:spMkLst>
        </pc:spChg>
        <pc:spChg chg="add del mod">
          <ac:chgData name="Hoang Dang Nguyen" userId="1de6b3a7-5191-4a0c-8968-b8f905305e1d" providerId="ADAL" clId="{54C9AE00-D1B0-4E49-9E4E-407B2EB8B46F}" dt="2026-08-02T10:46:42.531" v="1944" actId="6264"/>
          <ac:spMkLst>
            <pc:docMk/>
            <pc:sldMk cId="1022441053" sldId="562"/>
            <ac:spMk id="6" creationId="{79BA513E-88CA-4253-21F8-58B8D0FF0F1F}"/>
          </ac:spMkLst>
        </pc:spChg>
        <pc:spChg chg="add del mod">
          <ac:chgData name="Hoang Dang Nguyen" userId="1de6b3a7-5191-4a0c-8968-b8f905305e1d" providerId="ADAL" clId="{54C9AE00-D1B0-4E49-9E4E-407B2EB8B46F}" dt="2026-08-02T10:46:42.531" v="1944" actId="6264"/>
          <ac:spMkLst>
            <pc:docMk/>
            <pc:sldMk cId="1022441053" sldId="562"/>
            <ac:spMk id="7" creationId="{B1C020FF-5220-F3D9-115A-5C6C1C97D79A}"/>
          </ac:spMkLst>
        </pc:spChg>
      </pc:sldChg>
      <pc:sldChg chg="addSp delSp modSp mod chgLayout">
        <pc:chgData name="Hoang Dang Nguyen" userId="1de6b3a7-5191-4a0c-8968-b8f905305e1d" providerId="ADAL" clId="{54C9AE00-D1B0-4E49-9E4E-407B2EB8B46F}" dt="2026-08-02T10:46:43.745" v="1951" actId="27636"/>
        <pc:sldMkLst>
          <pc:docMk/>
          <pc:sldMk cId="110046953" sldId="566"/>
        </pc:sldMkLst>
        <pc:spChg chg="add del mod">
          <ac:chgData name="Hoang Dang Nguyen" userId="1de6b3a7-5191-4a0c-8968-b8f905305e1d" providerId="ADAL" clId="{54C9AE00-D1B0-4E49-9E4E-407B2EB8B46F}" dt="2026-08-02T10:46:42.531" v="1944" actId="6264"/>
          <ac:spMkLst>
            <pc:docMk/>
            <pc:sldMk cId="110046953" sldId="566"/>
            <ac:spMk id="2" creationId="{C3F2BDCB-0C8F-4DD6-30DA-25CDD6C2E707}"/>
          </ac:spMkLst>
        </pc:spChg>
        <pc:spChg chg="mod ord">
          <ac:chgData name="Hoang Dang Nguyen" userId="1de6b3a7-5191-4a0c-8968-b8f905305e1d" providerId="ADAL" clId="{54C9AE00-D1B0-4E49-9E4E-407B2EB8B46F}" dt="2026-08-02T10:46:43.745" v="1951" actId="27636"/>
          <ac:spMkLst>
            <pc:docMk/>
            <pc:sldMk cId="110046953" sldId="566"/>
            <ac:spMk id="3" creationId="{AAC8A4D3-A8D8-B643-1B3E-55B103A12CC3}"/>
          </ac:spMkLst>
        </pc:spChg>
        <pc:spChg chg="add del mod">
          <ac:chgData name="Hoang Dang Nguyen" userId="1de6b3a7-5191-4a0c-8968-b8f905305e1d" providerId="ADAL" clId="{54C9AE00-D1B0-4E49-9E4E-407B2EB8B46F}" dt="2026-08-02T10:46:42.531" v="1944" actId="6264"/>
          <ac:spMkLst>
            <pc:docMk/>
            <pc:sldMk cId="110046953" sldId="566"/>
            <ac:spMk id="4" creationId="{FF183DED-1971-368D-7229-B6C35FD5DDFA}"/>
          </ac:spMkLst>
        </pc:spChg>
        <pc:spChg chg="mod ord">
          <ac:chgData name="Hoang Dang Nguyen" userId="1de6b3a7-5191-4a0c-8968-b8f905305e1d" providerId="ADAL" clId="{54C9AE00-D1B0-4E49-9E4E-407B2EB8B46F}" dt="2026-08-02T10:46:42.531" v="1944" actId="6264"/>
          <ac:spMkLst>
            <pc:docMk/>
            <pc:sldMk cId="110046953" sldId="566"/>
            <ac:spMk id="6" creationId="{C10445C5-5E77-169B-93A6-AEB19576DA84}"/>
          </ac:spMkLst>
        </pc:spChg>
      </pc:sldChg>
      <pc:sldChg chg="addSp delSp modSp mod chgLayout">
        <pc:chgData name="Hoang Dang Nguyen" userId="1de6b3a7-5191-4a0c-8968-b8f905305e1d" providerId="ADAL" clId="{54C9AE00-D1B0-4E49-9E4E-407B2EB8B46F}" dt="2026-08-02T10:50:19.946" v="2095" actId="6549"/>
        <pc:sldMkLst>
          <pc:docMk/>
          <pc:sldMk cId="2726308839" sldId="571"/>
        </pc:sldMkLst>
        <pc:spChg chg="mod ord">
          <ac:chgData name="Hoang Dang Nguyen" userId="1de6b3a7-5191-4a0c-8968-b8f905305e1d" providerId="ADAL" clId="{54C9AE00-D1B0-4E49-9E4E-407B2EB8B46F}" dt="2026-08-02T10:46:42.531" v="1944" actId="6264"/>
          <ac:spMkLst>
            <pc:docMk/>
            <pc:sldMk cId="2726308839" sldId="571"/>
            <ac:spMk id="2" creationId="{C15B4ADF-308C-63B3-3F64-ACCDD3B72B2D}"/>
          </ac:spMkLst>
        </pc:spChg>
        <pc:spChg chg="mod ord">
          <ac:chgData name="Hoang Dang Nguyen" userId="1de6b3a7-5191-4a0c-8968-b8f905305e1d" providerId="ADAL" clId="{54C9AE00-D1B0-4E49-9E4E-407B2EB8B46F}" dt="2026-08-02T10:50:19.946" v="2095" actId="6549"/>
          <ac:spMkLst>
            <pc:docMk/>
            <pc:sldMk cId="2726308839" sldId="571"/>
            <ac:spMk id="3" creationId="{F1BAA117-B963-6E00-4FE8-1C0BBC2B8265}"/>
          </ac:spMkLst>
        </pc:spChg>
        <pc:spChg chg="add del mod">
          <ac:chgData name="Hoang Dang Nguyen" userId="1de6b3a7-5191-4a0c-8968-b8f905305e1d" providerId="ADAL" clId="{54C9AE00-D1B0-4E49-9E4E-407B2EB8B46F}" dt="2026-08-02T10:46:42.531" v="1944" actId="6264"/>
          <ac:spMkLst>
            <pc:docMk/>
            <pc:sldMk cId="2726308839" sldId="571"/>
            <ac:spMk id="4" creationId="{25F06AFF-0426-B6D2-2648-10ADE7268575}"/>
          </ac:spMkLst>
        </pc:spChg>
        <pc:spChg chg="add del mod">
          <ac:chgData name="Hoang Dang Nguyen" userId="1de6b3a7-5191-4a0c-8968-b8f905305e1d" providerId="ADAL" clId="{54C9AE00-D1B0-4E49-9E4E-407B2EB8B46F}" dt="2026-08-02T10:46:42.531" v="1944" actId="6264"/>
          <ac:spMkLst>
            <pc:docMk/>
            <pc:sldMk cId="2726308839" sldId="571"/>
            <ac:spMk id="5" creationId="{3D4C3E42-9474-1740-E6CC-89CA226F8C5E}"/>
          </ac:spMkLst>
        </pc:spChg>
      </pc:sldChg>
      <pc:sldChg chg="addSp delSp modSp mod delAnim modAnim chgLayout">
        <pc:chgData name="Hoang Dang Nguyen" userId="1de6b3a7-5191-4a0c-8968-b8f905305e1d" providerId="ADAL" clId="{54C9AE00-D1B0-4E49-9E4E-407B2EB8B46F}" dt="2026-08-02T10:48:44.687" v="2023" actId="20577"/>
        <pc:sldMkLst>
          <pc:docMk/>
          <pc:sldMk cId="1576427828" sldId="579"/>
        </pc:sldMkLst>
        <pc:spChg chg="add del mod">
          <ac:chgData name="Hoang Dang Nguyen" userId="1de6b3a7-5191-4a0c-8968-b8f905305e1d" providerId="ADAL" clId="{54C9AE00-D1B0-4E49-9E4E-407B2EB8B46F}" dt="2026-08-02T10:46:42.531" v="1944" actId="6264"/>
          <ac:spMkLst>
            <pc:docMk/>
            <pc:sldMk cId="1576427828" sldId="579"/>
            <ac:spMk id="2" creationId="{94638189-7A95-7A39-44A7-733BDEB3DC8C}"/>
          </ac:spMkLst>
        </pc:spChg>
        <pc:spChg chg="mod ord">
          <ac:chgData name="Hoang Dang Nguyen" userId="1de6b3a7-5191-4a0c-8968-b8f905305e1d" providerId="ADAL" clId="{54C9AE00-D1B0-4E49-9E4E-407B2EB8B46F}" dt="2026-08-02T10:48:44.687" v="2023" actId="20577"/>
          <ac:spMkLst>
            <pc:docMk/>
            <pc:sldMk cId="1576427828" sldId="579"/>
            <ac:spMk id="3" creationId="{55A89D6C-FA96-00BC-A0FA-258F10559845}"/>
          </ac:spMkLst>
        </pc:spChg>
        <pc:spChg chg="del mod">
          <ac:chgData name="Hoang Dang Nguyen" userId="1de6b3a7-5191-4a0c-8968-b8f905305e1d" providerId="ADAL" clId="{54C9AE00-D1B0-4E49-9E4E-407B2EB8B46F}" dt="2026-08-02T10:48:41.584" v="2019"/>
          <ac:spMkLst>
            <pc:docMk/>
            <pc:sldMk cId="1576427828" sldId="579"/>
            <ac:spMk id="4" creationId="{AED220C3-782A-9044-2CA7-54F6C5D6A789}"/>
          </ac:spMkLst>
        </pc:spChg>
        <pc:spChg chg="add mod ord">
          <ac:chgData name="Hoang Dang Nguyen" userId="1de6b3a7-5191-4a0c-8968-b8f905305e1d" providerId="ADAL" clId="{54C9AE00-D1B0-4E49-9E4E-407B2EB8B46F}" dt="2026-08-02T10:48:41.237" v="2017" actId="13926"/>
          <ac:spMkLst>
            <pc:docMk/>
            <pc:sldMk cId="1576427828" sldId="579"/>
            <ac:spMk id="5" creationId="{337497D9-82DB-7B9E-16F8-29BB28E5E204}"/>
          </ac:spMkLst>
        </pc:spChg>
      </pc:sldChg>
      <pc:sldChg chg="addSp delSp modSp mod delAnim modAnim chgLayout">
        <pc:chgData name="Hoang Dang Nguyen" userId="1de6b3a7-5191-4a0c-8968-b8f905305e1d" providerId="ADAL" clId="{54C9AE00-D1B0-4E49-9E4E-407B2EB8B46F}" dt="2026-08-02T10:47:18.438" v="1983" actId="6549"/>
        <pc:sldMkLst>
          <pc:docMk/>
          <pc:sldMk cId="2391786708" sldId="581"/>
        </pc:sldMkLst>
        <pc:spChg chg="add del mod">
          <ac:chgData name="Hoang Dang Nguyen" userId="1de6b3a7-5191-4a0c-8968-b8f905305e1d" providerId="ADAL" clId="{54C9AE00-D1B0-4E49-9E4E-407B2EB8B46F}" dt="2026-08-02T10:45:52.649" v="1918" actId="6264"/>
          <ac:spMkLst>
            <pc:docMk/>
            <pc:sldMk cId="2391786708" sldId="581"/>
            <ac:spMk id="2" creationId="{753F0D9C-13D2-A211-6B99-7A90E64CDB1F}"/>
          </ac:spMkLst>
        </pc:spChg>
        <pc:spChg chg="mod ord">
          <ac:chgData name="Hoang Dang Nguyen" userId="1de6b3a7-5191-4a0c-8968-b8f905305e1d" providerId="ADAL" clId="{54C9AE00-D1B0-4E49-9E4E-407B2EB8B46F}" dt="2026-08-02T10:47:18.438" v="1983" actId="6549"/>
          <ac:spMkLst>
            <pc:docMk/>
            <pc:sldMk cId="2391786708" sldId="581"/>
            <ac:spMk id="3" creationId="{FEF0431C-39DF-EDAC-9871-137BA6C160AC}"/>
          </ac:spMkLst>
        </pc:spChg>
        <pc:spChg chg="del mod">
          <ac:chgData name="Hoang Dang Nguyen" userId="1de6b3a7-5191-4a0c-8968-b8f905305e1d" providerId="ADAL" clId="{54C9AE00-D1B0-4E49-9E4E-407B2EB8B46F}" dt="2026-08-02T10:46:01.597" v="1924"/>
          <ac:spMkLst>
            <pc:docMk/>
            <pc:sldMk cId="2391786708" sldId="581"/>
            <ac:spMk id="4" creationId="{6298D15B-B247-9CDA-9350-24B65A05CB02}"/>
          </ac:spMkLst>
        </pc:spChg>
        <pc:spChg chg="add mod ord">
          <ac:chgData name="Hoang Dang Nguyen" userId="1de6b3a7-5191-4a0c-8968-b8f905305e1d" providerId="ADAL" clId="{54C9AE00-D1B0-4E49-9E4E-407B2EB8B46F}" dt="2026-08-02T10:46:42.531" v="1944" actId="6264"/>
          <ac:spMkLst>
            <pc:docMk/>
            <pc:sldMk cId="2391786708" sldId="581"/>
            <ac:spMk id="5" creationId="{861DB41F-92C2-BDA5-462F-25BB47821EAF}"/>
          </ac:spMkLst>
        </pc:spChg>
        <pc:spChg chg="add del mod">
          <ac:chgData name="Hoang Dang Nguyen" userId="1de6b3a7-5191-4a0c-8968-b8f905305e1d" providerId="ADAL" clId="{54C9AE00-D1B0-4E49-9E4E-407B2EB8B46F}" dt="2026-08-02T10:46:42.531" v="1944" actId="6264"/>
          <ac:spMkLst>
            <pc:docMk/>
            <pc:sldMk cId="2391786708" sldId="581"/>
            <ac:spMk id="6" creationId="{9ABF14E6-0EDE-F9DA-3AB4-46613661D915}"/>
          </ac:spMkLst>
        </pc:spChg>
        <pc:spChg chg="add del mod">
          <ac:chgData name="Hoang Dang Nguyen" userId="1de6b3a7-5191-4a0c-8968-b8f905305e1d" providerId="ADAL" clId="{54C9AE00-D1B0-4E49-9E4E-407B2EB8B46F}" dt="2026-08-02T10:46:42.531" v="1944" actId="6264"/>
          <ac:spMkLst>
            <pc:docMk/>
            <pc:sldMk cId="2391786708" sldId="581"/>
            <ac:spMk id="7" creationId="{5B170182-1BD6-8AF4-74BB-0CD7FF296926}"/>
          </ac:spMkLst>
        </pc:spChg>
      </pc:sldChg>
      <pc:sldChg chg="addSp delSp modSp mod delAnim modAnim chgLayout">
        <pc:chgData name="Hoang Dang Nguyen" userId="1de6b3a7-5191-4a0c-8968-b8f905305e1d" providerId="ADAL" clId="{54C9AE00-D1B0-4E49-9E4E-407B2EB8B46F}" dt="2026-08-02T10:48:55.344" v="2031"/>
        <pc:sldMkLst>
          <pc:docMk/>
          <pc:sldMk cId="590338129" sldId="582"/>
        </pc:sldMkLst>
        <pc:spChg chg="add del mod">
          <ac:chgData name="Hoang Dang Nguyen" userId="1de6b3a7-5191-4a0c-8968-b8f905305e1d" providerId="ADAL" clId="{54C9AE00-D1B0-4E49-9E4E-407B2EB8B46F}" dt="2026-08-02T10:46:42.531" v="1944" actId="6264"/>
          <ac:spMkLst>
            <pc:docMk/>
            <pc:sldMk cId="590338129" sldId="582"/>
            <ac:spMk id="2" creationId="{E4F71DF2-37C9-BA34-E826-056BF3D7037F}"/>
          </ac:spMkLst>
        </pc:spChg>
        <pc:spChg chg="mod ord">
          <ac:chgData name="Hoang Dang Nguyen" userId="1de6b3a7-5191-4a0c-8968-b8f905305e1d" providerId="ADAL" clId="{54C9AE00-D1B0-4E49-9E4E-407B2EB8B46F}" dt="2026-08-02T10:46:43.384" v="1947" actId="27636"/>
          <ac:spMkLst>
            <pc:docMk/>
            <pc:sldMk cId="590338129" sldId="582"/>
            <ac:spMk id="3" creationId="{F8052A95-30F4-7FA0-67B4-50D5EBD85184}"/>
          </ac:spMkLst>
        </pc:spChg>
        <pc:spChg chg="del mod">
          <ac:chgData name="Hoang Dang Nguyen" userId="1de6b3a7-5191-4a0c-8968-b8f905305e1d" providerId="ADAL" clId="{54C9AE00-D1B0-4E49-9E4E-407B2EB8B46F}" dt="2026-08-02T10:48:55.344" v="2031"/>
          <ac:spMkLst>
            <pc:docMk/>
            <pc:sldMk cId="590338129" sldId="582"/>
            <ac:spMk id="4" creationId="{04D9E19F-CCB5-5A90-9046-D7AC8AC7240E}"/>
          </ac:spMkLst>
        </pc:spChg>
        <pc:spChg chg="add mod ord">
          <ac:chgData name="Hoang Dang Nguyen" userId="1de6b3a7-5191-4a0c-8968-b8f905305e1d" providerId="ADAL" clId="{54C9AE00-D1B0-4E49-9E4E-407B2EB8B46F}" dt="2026-08-02T10:48:54.320" v="2029" actId="13926"/>
          <ac:spMkLst>
            <pc:docMk/>
            <pc:sldMk cId="590338129" sldId="582"/>
            <ac:spMk id="5" creationId="{063A8ED2-89FF-26EC-2FDE-D77D5E8E3C87}"/>
          </ac:spMkLst>
        </pc:spChg>
      </pc:sldChg>
      <pc:sldChg chg="addSp delSp modSp mod delAnim modAnim chgLayout">
        <pc:chgData name="Hoang Dang Nguyen" userId="1de6b3a7-5191-4a0c-8968-b8f905305e1d" providerId="ADAL" clId="{54C9AE00-D1B0-4E49-9E4E-407B2EB8B46F}" dt="2026-08-02T10:49:00.276" v="2037"/>
        <pc:sldMkLst>
          <pc:docMk/>
          <pc:sldMk cId="3641898317" sldId="583"/>
        </pc:sldMkLst>
        <pc:spChg chg="add del mod">
          <ac:chgData name="Hoang Dang Nguyen" userId="1de6b3a7-5191-4a0c-8968-b8f905305e1d" providerId="ADAL" clId="{54C9AE00-D1B0-4E49-9E4E-407B2EB8B46F}" dt="2026-08-02T10:46:42.531" v="1944" actId="6264"/>
          <ac:spMkLst>
            <pc:docMk/>
            <pc:sldMk cId="3641898317" sldId="583"/>
            <ac:spMk id="2" creationId="{DBAC3E5E-D491-950B-8B45-033F7AA51CA6}"/>
          </ac:spMkLst>
        </pc:spChg>
        <pc:spChg chg="mod ord">
          <ac:chgData name="Hoang Dang Nguyen" userId="1de6b3a7-5191-4a0c-8968-b8f905305e1d" providerId="ADAL" clId="{54C9AE00-D1B0-4E49-9E4E-407B2EB8B46F}" dt="2026-08-02T10:46:43.445" v="1948" actId="27636"/>
          <ac:spMkLst>
            <pc:docMk/>
            <pc:sldMk cId="3641898317" sldId="583"/>
            <ac:spMk id="3" creationId="{CB5BE10B-171D-AC2D-3895-8D2BCB810494}"/>
          </ac:spMkLst>
        </pc:spChg>
        <pc:spChg chg="del mod">
          <ac:chgData name="Hoang Dang Nguyen" userId="1de6b3a7-5191-4a0c-8968-b8f905305e1d" providerId="ADAL" clId="{54C9AE00-D1B0-4E49-9E4E-407B2EB8B46F}" dt="2026-08-02T10:49:00.276" v="2037"/>
          <ac:spMkLst>
            <pc:docMk/>
            <pc:sldMk cId="3641898317" sldId="583"/>
            <ac:spMk id="4" creationId="{A2FD2B1A-73A9-D4C7-DA6E-CC47AD14258C}"/>
          </ac:spMkLst>
        </pc:spChg>
        <pc:spChg chg="add mod ord">
          <ac:chgData name="Hoang Dang Nguyen" userId="1de6b3a7-5191-4a0c-8968-b8f905305e1d" providerId="ADAL" clId="{54C9AE00-D1B0-4E49-9E4E-407B2EB8B46F}" dt="2026-08-02T10:48:59.963" v="2035" actId="13926"/>
          <ac:spMkLst>
            <pc:docMk/>
            <pc:sldMk cId="3641898317" sldId="583"/>
            <ac:spMk id="5" creationId="{5A8B097F-C087-E83A-3821-1CB630021594}"/>
          </ac:spMkLst>
        </pc:spChg>
      </pc:sldChg>
      <pc:sldChg chg="addSp delSp modSp mod delAnim modAnim chgLayout">
        <pc:chgData name="Hoang Dang Nguyen" userId="1de6b3a7-5191-4a0c-8968-b8f905305e1d" providerId="ADAL" clId="{54C9AE00-D1B0-4E49-9E4E-407B2EB8B46F}" dt="2026-08-02T10:49:10.323" v="2051"/>
        <pc:sldMkLst>
          <pc:docMk/>
          <pc:sldMk cId="202825591" sldId="585"/>
        </pc:sldMkLst>
        <pc:spChg chg="add del mod">
          <ac:chgData name="Hoang Dang Nguyen" userId="1de6b3a7-5191-4a0c-8968-b8f905305e1d" providerId="ADAL" clId="{54C9AE00-D1B0-4E49-9E4E-407B2EB8B46F}" dt="2026-08-02T10:46:42.531" v="1944" actId="6264"/>
          <ac:spMkLst>
            <pc:docMk/>
            <pc:sldMk cId="202825591" sldId="585"/>
            <ac:spMk id="2" creationId="{3FEC3AF0-C600-071E-6C6F-DF942A56D022}"/>
          </ac:spMkLst>
        </pc:spChg>
        <pc:spChg chg="mod ord">
          <ac:chgData name="Hoang Dang Nguyen" userId="1de6b3a7-5191-4a0c-8968-b8f905305e1d" providerId="ADAL" clId="{54C9AE00-D1B0-4E49-9E4E-407B2EB8B46F}" dt="2026-08-02T10:46:43.491" v="1949" actId="27636"/>
          <ac:spMkLst>
            <pc:docMk/>
            <pc:sldMk cId="202825591" sldId="585"/>
            <ac:spMk id="3" creationId="{1DF0B3F9-EF2E-2E10-AF6C-0829EF0A7431}"/>
          </ac:spMkLst>
        </pc:spChg>
        <pc:spChg chg="del mod">
          <ac:chgData name="Hoang Dang Nguyen" userId="1de6b3a7-5191-4a0c-8968-b8f905305e1d" providerId="ADAL" clId="{54C9AE00-D1B0-4E49-9E4E-407B2EB8B46F}" dt="2026-08-02T10:49:10.323" v="2051"/>
          <ac:spMkLst>
            <pc:docMk/>
            <pc:sldMk cId="202825591" sldId="585"/>
            <ac:spMk id="4" creationId="{53BC77FD-D34C-1443-85B3-9DFD56451CC9}"/>
          </ac:spMkLst>
        </pc:spChg>
        <pc:spChg chg="add mod ord">
          <ac:chgData name="Hoang Dang Nguyen" userId="1de6b3a7-5191-4a0c-8968-b8f905305e1d" providerId="ADAL" clId="{54C9AE00-D1B0-4E49-9E4E-407B2EB8B46F}" dt="2026-08-02T10:49:09.993" v="2049" actId="13926"/>
          <ac:spMkLst>
            <pc:docMk/>
            <pc:sldMk cId="202825591" sldId="585"/>
            <ac:spMk id="5" creationId="{59A61D1B-DAC4-DC13-5C84-05E193DB1DBB}"/>
          </ac:spMkLst>
        </pc:spChg>
      </pc:sldChg>
      <pc:sldChg chg="addSp delSp modSp del mod delAnim modAnim chgLayout">
        <pc:chgData name="Hoang Dang Nguyen" userId="1de6b3a7-5191-4a0c-8968-b8f905305e1d" providerId="ADAL" clId="{54C9AE00-D1B0-4E49-9E4E-407B2EB8B46F}" dt="2026-08-02T10:49:40.056" v="2079" actId="47"/>
        <pc:sldMkLst>
          <pc:docMk/>
          <pc:sldMk cId="3955687007" sldId="586"/>
        </pc:sldMkLst>
        <pc:spChg chg="mod ord">
          <ac:chgData name="Hoang Dang Nguyen" userId="1de6b3a7-5191-4a0c-8968-b8f905305e1d" providerId="ADAL" clId="{54C9AE00-D1B0-4E49-9E4E-407B2EB8B46F}" dt="2026-08-02T10:49:24.190" v="2060" actId="21"/>
          <ac:spMkLst>
            <pc:docMk/>
            <pc:sldMk cId="3955687007" sldId="586"/>
            <ac:spMk id="3" creationId="{BFFCC8A5-796F-82B3-5762-0A588D1697B9}"/>
          </ac:spMkLst>
        </pc:spChg>
        <pc:spChg chg="del mod">
          <ac:chgData name="Hoang Dang Nguyen" userId="1de6b3a7-5191-4a0c-8968-b8f905305e1d" providerId="ADAL" clId="{54C9AE00-D1B0-4E49-9E4E-407B2EB8B46F}" dt="2026-08-02T10:49:24.589" v="2062"/>
          <ac:spMkLst>
            <pc:docMk/>
            <pc:sldMk cId="3955687007" sldId="586"/>
            <ac:spMk id="4" creationId="{781548C4-9746-D324-7EF5-0C064B6B2C98}"/>
          </ac:spMkLst>
        </pc:spChg>
        <pc:spChg chg="add del mod">
          <ac:chgData name="Hoang Dang Nguyen" userId="1de6b3a7-5191-4a0c-8968-b8f905305e1d" providerId="ADAL" clId="{54C9AE00-D1B0-4E49-9E4E-407B2EB8B46F}" dt="2026-08-02T10:46:42.531" v="1944" actId="6264"/>
          <ac:spMkLst>
            <pc:docMk/>
            <pc:sldMk cId="3955687007" sldId="586"/>
            <ac:spMk id="5" creationId="{458D19C7-759D-7197-1FF9-1A071BC03B46}"/>
          </ac:spMkLst>
        </pc:spChg>
        <pc:spChg chg="add mod ord">
          <ac:chgData name="Hoang Dang Nguyen" userId="1de6b3a7-5191-4a0c-8968-b8f905305e1d" providerId="ADAL" clId="{54C9AE00-D1B0-4E49-9E4E-407B2EB8B46F}" dt="2026-08-02T10:46:42.531" v="1944" actId="6264"/>
          <ac:spMkLst>
            <pc:docMk/>
            <pc:sldMk cId="3955687007" sldId="586"/>
            <ac:spMk id="6" creationId="{0EDFF5A6-39C1-5FD8-41E4-C2013CD3AE50}"/>
          </ac:spMkLst>
        </pc:spChg>
      </pc:sldChg>
      <pc:sldChg chg="addSp delSp modSp mod delAnim modAnim chgLayout">
        <pc:chgData name="Hoang Dang Nguyen" userId="1de6b3a7-5191-4a0c-8968-b8f905305e1d" providerId="ADAL" clId="{54C9AE00-D1B0-4E49-9E4E-407B2EB8B46F}" dt="2026-08-02T10:49:35.781" v="2078" actId="15"/>
        <pc:sldMkLst>
          <pc:docMk/>
          <pc:sldMk cId="341768009" sldId="587"/>
        </pc:sldMkLst>
        <pc:spChg chg="del">
          <ac:chgData name="Hoang Dang Nguyen" userId="1de6b3a7-5191-4a0c-8968-b8f905305e1d" providerId="ADAL" clId="{54C9AE00-D1B0-4E49-9E4E-407B2EB8B46F}" dt="2026-08-02T10:49:17.705" v="2058" actId="478"/>
          <ac:spMkLst>
            <pc:docMk/>
            <pc:sldMk cId="341768009" sldId="587"/>
            <ac:spMk id="2" creationId="{9D4EE51F-2272-0ECB-4E98-980E280A5291}"/>
          </ac:spMkLst>
        </pc:spChg>
        <pc:spChg chg="mod ord">
          <ac:chgData name="Hoang Dang Nguyen" userId="1de6b3a7-5191-4a0c-8968-b8f905305e1d" providerId="ADAL" clId="{54C9AE00-D1B0-4E49-9E4E-407B2EB8B46F}" dt="2026-08-02T10:49:35.781" v="2078" actId="15"/>
          <ac:spMkLst>
            <pc:docMk/>
            <pc:sldMk cId="341768009" sldId="587"/>
            <ac:spMk id="3" creationId="{6BA8FF03-7446-1002-69A1-BB127B6E9B2F}"/>
          </ac:spMkLst>
        </pc:spChg>
        <pc:spChg chg="del mod">
          <ac:chgData name="Hoang Dang Nguyen" userId="1de6b3a7-5191-4a0c-8968-b8f905305e1d" providerId="ADAL" clId="{54C9AE00-D1B0-4E49-9E4E-407B2EB8B46F}" dt="2026-08-02T10:49:16.220" v="2057"/>
          <ac:spMkLst>
            <pc:docMk/>
            <pc:sldMk cId="341768009" sldId="587"/>
            <ac:spMk id="4" creationId="{F4F53140-EF86-9261-CB50-1233B189E020}"/>
          </ac:spMkLst>
        </pc:spChg>
        <pc:spChg chg="add del mod">
          <ac:chgData name="Hoang Dang Nguyen" userId="1de6b3a7-5191-4a0c-8968-b8f905305e1d" providerId="ADAL" clId="{54C9AE00-D1B0-4E49-9E4E-407B2EB8B46F}" dt="2026-08-02T10:46:42.531" v="1944" actId="6264"/>
          <ac:spMkLst>
            <pc:docMk/>
            <pc:sldMk cId="341768009" sldId="587"/>
            <ac:spMk id="5" creationId="{764ECA1B-5162-D635-F980-1405FA8E7950}"/>
          </ac:spMkLst>
        </pc:spChg>
        <pc:spChg chg="add mod ord">
          <ac:chgData name="Hoang Dang Nguyen" userId="1de6b3a7-5191-4a0c-8968-b8f905305e1d" providerId="ADAL" clId="{54C9AE00-D1B0-4E49-9E4E-407B2EB8B46F}" dt="2026-08-02T10:49:15.951" v="2055" actId="13926"/>
          <ac:spMkLst>
            <pc:docMk/>
            <pc:sldMk cId="341768009" sldId="587"/>
            <ac:spMk id="6" creationId="{75171AD0-5D10-08ED-7813-AA5F2EB76F8B}"/>
          </ac:spMkLst>
        </pc:spChg>
      </pc:sldChg>
      <pc:sldChg chg="addSp delSp modSp mod chgLayout">
        <pc:chgData name="Hoang Dang Nguyen" userId="1de6b3a7-5191-4a0c-8968-b8f905305e1d" providerId="ADAL" clId="{54C9AE00-D1B0-4E49-9E4E-407B2EB8B46F}" dt="2026-08-02T10:48:18.028" v="2008" actId="5793"/>
        <pc:sldMkLst>
          <pc:docMk/>
          <pc:sldMk cId="4080663046" sldId="592"/>
        </pc:sldMkLst>
        <pc:spChg chg="mod ord">
          <ac:chgData name="Hoang Dang Nguyen" userId="1de6b3a7-5191-4a0c-8968-b8f905305e1d" providerId="ADAL" clId="{54C9AE00-D1B0-4E49-9E4E-407B2EB8B46F}" dt="2026-08-02T10:46:42.531" v="1944" actId="6264"/>
          <ac:spMkLst>
            <pc:docMk/>
            <pc:sldMk cId="4080663046" sldId="592"/>
            <ac:spMk id="2" creationId="{19B7327B-6772-CE43-2732-66BF25F6DC57}"/>
          </ac:spMkLst>
        </pc:spChg>
        <pc:spChg chg="mod ord">
          <ac:chgData name="Hoang Dang Nguyen" userId="1de6b3a7-5191-4a0c-8968-b8f905305e1d" providerId="ADAL" clId="{54C9AE00-D1B0-4E49-9E4E-407B2EB8B46F}" dt="2026-08-02T10:48:18.028" v="2008" actId="5793"/>
          <ac:spMkLst>
            <pc:docMk/>
            <pc:sldMk cId="4080663046" sldId="592"/>
            <ac:spMk id="3" creationId="{2C647FC3-27B0-3732-5951-68A5CF58CC89}"/>
          </ac:spMkLst>
        </pc:spChg>
        <pc:spChg chg="add del mod">
          <ac:chgData name="Hoang Dang Nguyen" userId="1de6b3a7-5191-4a0c-8968-b8f905305e1d" providerId="ADAL" clId="{54C9AE00-D1B0-4E49-9E4E-407B2EB8B46F}" dt="2026-08-02T10:46:42.531" v="1944" actId="6264"/>
          <ac:spMkLst>
            <pc:docMk/>
            <pc:sldMk cId="4080663046" sldId="592"/>
            <ac:spMk id="4" creationId="{1ACABD78-6DEB-35F2-AB38-5022704F2834}"/>
          </ac:spMkLst>
        </pc:spChg>
        <pc:spChg chg="add del mod">
          <ac:chgData name="Hoang Dang Nguyen" userId="1de6b3a7-5191-4a0c-8968-b8f905305e1d" providerId="ADAL" clId="{54C9AE00-D1B0-4E49-9E4E-407B2EB8B46F}" dt="2026-08-02T10:46:42.531" v="1944" actId="6264"/>
          <ac:spMkLst>
            <pc:docMk/>
            <pc:sldMk cId="4080663046" sldId="592"/>
            <ac:spMk id="5" creationId="{A586AAC5-3949-26A0-B0E6-07F6B787DF5D}"/>
          </ac:spMkLst>
        </pc:spChg>
      </pc:sldChg>
      <pc:sldChg chg="addSp delSp modSp del mod chgLayout">
        <pc:chgData name="Hoang Dang Nguyen" userId="1de6b3a7-5191-4a0c-8968-b8f905305e1d" providerId="ADAL" clId="{54C9AE00-D1B0-4E49-9E4E-407B2EB8B46F}" dt="2026-08-02T10:51:18.931" v="2111" actId="47"/>
        <pc:sldMkLst>
          <pc:docMk/>
          <pc:sldMk cId="495919485" sldId="665"/>
        </pc:sldMkLst>
        <pc:spChg chg="add del mod">
          <ac:chgData name="Hoang Dang Nguyen" userId="1de6b3a7-5191-4a0c-8968-b8f905305e1d" providerId="ADAL" clId="{54C9AE00-D1B0-4E49-9E4E-407B2EB8B46F}" dt="2026-08-02T10:46:42.531" v="1944" actId="6264"/>
          <ac:spMkLst>
            <pc:docMk/>
            <pc:sldMk cId="495919485" sldId="665"/>
            <ac:spMk id="2" creationId="{67F5360E-CE8E-6F7D-3934-F85187C72B2B}"/>
          </ac:spMkLst>
        </pc:spChg>
        <pc:spChg chg="add mod ord">
          <ac:chgData name="Hoang Dang Nguyen" userId="1de6b3a7-5191-4a0c-8968-b8f905305e1d" providerId="ADAL" clId="{54C9AE00-D1B0-4E49-9E4E-407B2EB8B46F}" dt="2026-08-02T10:46:42.531" v="1944" actId="6264"/>
          <ac:spMkLst>
            <pc:docMk/>
            <pc:sldMk cId="495919485" sldId="665"/>
            <ac:spMk id="3" creationId="{132F823C-7D9B-6E43-898D-CBE3AE819B00}"/>
          </ac:spMkLst>
        </pc:spChg>
        <pc:spChg chg="mod ord">
          <ac:chgData name="Hoang Dang Nguyen" userId="1de6b3a7-5191-4a0c-8968-b8f905305e1d" providerId="ADAL" clId="{54C9AE00-D1B0-4E49-9E4E-407B2EB8B46F}" dt="2026-08-02T10:46:42.531" v="1944" actId="6264"/>
          <ac:spMkLst>
            <pc:docMk/>
            <pc:sldMk cId="495919485" sldId="665"/>
            <ac:spMk id="6" creationId="{ACCA8677-4094-434D-1D77-AADB414F4E04}"/>
          </ac:spMkLst>
        </pc:spChg>
      </pc:sldChg>
      <pc:sldChg chg="addSp delSp modSp mod chgLayout">
        <pc:chgData name="Hoang Dang Nguyen" userId="1de6b3a7-5191-4a0c-8968-b8f905305e1d" providerId="ADAL" clId="{54C9AE00-D1B0-4E49-9E4E-407B2EB8B46F}" dt="2026-08-02T10:48:04.412" v="2001" actId="403"/>
        <pc:sldMkLst>
          <pc:docMk/>
          <pc:sldMk cId="2482156888" sldId="671"/>
        </pc:sldMkLst>
        <pc:spChg chg="mod ord">
          <ac:chgData name="Hoang Dang Nguyen" userId="1de6b3a7-5191-4a0c-8968-b8f905305e1d" providerId="ADAL" clId="{54C9AE00-D1B0-4E49-9E4E-407B2EB8B46F}" dt="2026-08-02T10:46:42.531" v="1944" actId="6264"/>
          <ac:spMkLst>
            <pc:docMk/>
            <pc:sldMk cId="2482156888" sldId="671"/>
            <ac:spMk id="2" creationId="{04734FDB-04CA-BA26-74C9-DBB56AD5DECF}"/>
          </ac:spMkLst>
        </pc:spChg>
        <pc:spChg chg="mod ord">
          <ac:chgData name="Hoang Dang Nguyen" userId="1de6b3a7-5191-4a0c-8968-b8f905305e1d" providerId="ADAL" clId="{54C9AE00-D1B0-4E49-9E4E-407B2EB8B46F}" dt="2026-08-02T10:48:04.412" v="2001" actId="403"/>
          <ac:spMkLst>
            <pc:docMk/>
            <pc:sldMk cId="2482156888" sldId="671"/>
            <ac:spMk id="3" creationId="{5C26EBC3-0665-9096-9D3A-11A888BD995A}"/>
          </ac:spMkLst>
        </pc:spChg>
        <pc:spChg chg="add del mod">
          <ac:chgData name="Hoang Dang Nguyen" userId="1de6b3a7-5191-4a0c-8968-b8f905305e1d" providerId="ADAL" clId="{54C9AE00-D1B0-4E49-9E4E-407B2EB8B46F}" dt="2026-08-02T10:46:42.531" v="1944" actId="6264"/>
          <ac:spMkLst>
            <pc:docMk/>
            <pc:sldMk cId="2482156888" sldId="671"/>
            <ac:spMk id="4" creationId="{4734C60C-F91B-6035-9086-360F2AA80745}"/>
          </ac:spMkLst>
        </pc:spChg>
        <pc:spChg chg="add del mod">
          <ac:chgData name="Hoang Dang Nguyen" userId="1de6b3a7-5191-4a0c-8968-b8f905305e1d" providerId="ADAL" clId="{54C9AE00-D1B0-4E49-9E4E-407B2EB8B46F}" dt="2026-08-02T10:46:42.531" v="1944" actId="6264"/>
          <ac:spMkLst>
            <pc:docMk/>
            <pc:sldMk cId="2482156888" sldId="671"/>
            <ac:spMk id="5" creationId="{3AD0BC2A-F11C-6414-0372-E87082DB4952}"/>
          </ac:spMkLst>
        </pc:spChg>
      </pc:sldChg>
      <pc:sldChg chg="addSp delSp modSp mod chgLayout">
        <pc:chgData name="Hoang Dang Nguyen" userId="1de6b3a7-5191-4a0c-8968-b8f905305e1d" providerId="ADAL" clId="{54C9AE00-D1B0-4E49-9E4E-407B2EB8B46F}" dt="2026-08-02T10:48:13.754" v="2004" actId="404"/>
        <pc:sldMkLst>
          <pc:docMk/>
          <pc:sldMk cId="2211558959" sldId="672"/>
        </pc:sldMkLst>
        <pc:spChg chg="mod ord">
          <ac:chgData name="Hoang Dang Nguyen" userId="1de6b3a7-5191-4a0c-8968-b8f905305e1d" providerId="ADAL" clId="{54C9AE00-D1B0-4E49-9E4E-407B2EB8B46F}" dt="2026-08-02T10:46:42.531" v="1944" actId="6264"/>
          <ac:spMkLst>
            <pc:docMk/>
            <pc:sldMk cId="2211558959" sldId="672"/>
            <ac:spMk id="2" creationId="{AD38CAA1-A383-F4EA-3890-317182207DE4}"/>
          </ac:spMkLst>
        </pc:spChg>
        <pc:spChg chg="mod ord">
          <ac:chgData name="Hoang Dang Nguyen" userId="1de6b3a7-5191-4a0c-8968-b8f905305e1d" providerId="ADAL" clId="{54C9AE00-D1B0-4E49-9E4E-407B2EB8B46F}" dt="2026-08-02T10:48:13.754" v="2004" actId="404"/>
          <ac:spMkLst>
            <pc:docMk/>
            <pc:sldMk cId="2211558959" sldId="672"/>
            <ac:spMk id="3" creationId="{EF027D83-EE58-1A51-8B54-20C088989280}"/>
          </ac:spMkLst>
        </pc:spChg>
        <pc:spChg chg="add del mod">
          <ac:chgData name="Hoang Dang Nguyen" userId="1de6b3a7-5191-4a0c-8968-b8f905305e1d" providerId="ADAL" clId="{54C9AE00-D1B0-4E49-9E4E-407B2EB8B46F}" dt="2026-08-02T10:46:42.531" v="1944" actId="6264"/>
          <ac:spMkLst>
            <pc:docMk/>
            <pc:sldMk cId="2211558959" sldId="672"/>
            <ac:spMk id="4" creationId="{FD5150C0-04A4-9DB6-D4F2-9E392B08E076}"/>
          </ac:spMkLst>
        </pc:spChg>
        <pc:spChg chg="add del mod">
          <ac:chgData name="Hoang Dang Nguyen" userId="1de6b3a7-5191-4a0c-8968-b8f905305e1d" providerId="ADAL" clId="{54C9AE00-D1B0-4E49-9E4E-407B2EB8B46F}" dt="2026-08-02T10:46:42.531" v="1944" actId="6264"/>
          <ac:spMkLst>
            <pc:docMk/>
            <pc:sldMk cId="2211558959" sldId="672"/>
            <ac:spMk id="5" creationId="{87BD9BE0-8A3C-2D3A-802A-F23FA63A7376}"/>
          </ac:spMkLst>
        </pc:spChg>
      </pc:sldChg>
      <pc:sldChg chg="addSp delSp modSp mod chgLayout">
        <pc:chgData name="Hoang Dang Nguyen" userId="1de6b3a7-5191-4a0c-8968-b8f905305e1d" providerId="ADAL" clId="{54C9AE00-D1B0-4E49-9E4E-407B2EB8B46F}" dt="2026-08-02T10:46:43.603" v="1950" actId="27636"/>
        <pc:sldMkLst>
          <pc:docMk/>
          <pc:sldMk cId="3109191350" sldId="675"/>
        </pc:sldMkLst>
        <pc:spChg chg="mod ord">
          <ac:chgData name="Hoang Dang Nguyen" userId="1de6b3a7-5191-4a0c-8968-b8f905305e1d" providerId="ADAL" clId="{54C9AE00-D1B0-4E49-9E4E-407B2EB8B46F}" dt="2026-08-02T10:46:42.531" v="1944" actId="6264"/>
          <ac:spMkLst>
            <pc:docMk/>
            <pc:sldMk cId="3109191350" sldId="675"/>
            <ac:spMk id="2" creationId="{6E6391F0-81CE-4271-1135-791D0B096484}"/>
          </ac:spMkLst>
        </pc:spChg>
        <pc:spChg chg="mod ord">
          <ac:chgData name="Hoang Dang Nguyen" userId="1de6b3a7-5191-4a0c-8968-b8f905305e1d" providerId="ADAL" clId="{54C9AE00-D1B0-4E49-9E4E-407B2EB8B46F}" dt="2026-08-02T10:46:43.603" v="1950" actId="27636"/>
          <ac:spMkLst>
            <pc:docMk/>
            <pc:sldMk cId="3109191350" sldId="675"/>
            <ac:spMk id="3" creationId="{EF9E6D9F-A3BB-1DE9-5C44-25AA52DC3672}"/>
          </ac:spMkLst>
        </pc:spChg>
        <pc:spChg chg="add del mod">
          <ac:chgData name="Hoang Dang Nguyen" userId="1de6b3a7-5191-4a0c-8968-b8f905305e1d" providerId="ADAL" clId="{54C9AE00-D1B0-4E49-9E4E-407B2EB8B46F}" dt="2026-08-02T10:46:42.531" v="1944" actId="6264"/>
          <ac:spMkLst>
            <pc:docMk/>
            <pc:sldMk cId="3109191350" sldId="675"/>
            <ac:spMk id="4" creationId="{93D3B6B5-04AF-651A-56C8-17379D4D9F93}"/>
          </ac:spMkLst>
        </pc:spChg>
        <pc:spChg chg="add del mod">
          <ac:chgData name="Hoang Dang Nguyen" userId="1de6b3a7-5191-4a0c-8968-b8f905305e1d" providerId="ADAL" clId="{54C9AE00-D1B0-4E49-9E4E-407B2EB8B46F}" dt="2026-08-02T10:46:42.531" v="1944" actId="6264"/>
          <ac:spMkLst>
            <pc:docMk/>
            <pc:sldMk cId="3109191350" sldId="675"/>
            <ac:spMk id="5" creationId="{E848491E-B7C4-B7FA-B753-AEA6137833B2}"/>
          </ac:spMkLst>
        </pc:spChg>
      </pc:sldChg>
      <pc:sldChg chg="addSp delSp modSp del mod chgLayout">
        <pc:chgData name="Hoang Dang Nguyen" userId="1de6b3a7-5191-4a0c-8968-b8f905305e1d" providerId="ADAL" clId="{54C9AE00-D1B0-4E49-9E4E-407B2EB8B46F}" dt="2026-08-02T10:49:55.983" v="2086" actId="47"/>
        <pc:sldMkLst>
          <pc:docMk/>
          <pc:sldMk cId="3521731817" sldId="677"/>
        </pc:sldMkLst>
        <pc:spChg chg="mod ord">
          <ac:chgData name="Hoang Dang Nguyen" userId="1de6b3a7-5191-4a0c-8968-b8f905305e1d" providerId="ADAL" clId="{54C9AE00-D1B0-4E49-9E4E-407B2EB8B46F}" dt="2026-08-02T10:49:50.748" v="2081" actId="21"/>
          <ac:spMkLst>
            <pc:docMk/>
            <pc:sldMk cId="3521731817" sldId="677"/>
            <ac:spMk id="2" creationId="{9C8F0FC7-8B30-A24A-B689-155A33EC18D0}"/>
          </ac:spMkLst>
        </pc:spChg>
        <pc:spChg chg="add del mod">
          <ac:chgData name="Hoang Dang Nguyen" userId="1de6b3a7-5191-4a0c-8968-b8f905305e1d" providerId="ADAL" clId="{54C9AE00-D1B0-4E49-9E4E-407B2EB8B46F}" dt="2026-08-02T10:46:42.531" v="1944" actId="6264"/>
          <ac:spMkLst>
            <pc:docMk/>
            <pc:sldMk cId="3521731817" sldId="677"/>
            <ac:spMk id="3" creationId="{CECECCE6-7223-1CBC-5714-F05B5BE208AC}"/>
          </ac:spMkLst>
        </pc:spChg>
        <pc:spChg chg="add mod ord">
          <ac:chgData name="Hoang Dang Nguyen" userId="1de6b3a7-5191-4a0c-8968-b8f905305e1d" providerId="ADAL" clId="{54C9AE00-D1B0-4E49-9E4E-407B2EB8B46F}" dt="2026-08-02T10:46:42.531" v="1944" actId="6264"/>
          <ac:spMkLst>
            <pc:docMk/>
            <pc:sldMk cId="3521731817" sldId="677"/>
            <ac:spMk id="4" creationId="{1B8067C9-AE51-A08F-49F7-4A4C15D05522}"/>
          </ac:spMkLst>
        </pc:spChg>
      </pc:sldChg>
      <pc:sldChg chg="addSp delSp modSp mod chgLayout">
        <pc:chgData name="Hoang Dang Nguyen" userId="1de6b3a7-5191-4a0c-8968-b8f905305e1d" providerId="ADAL" clId="{54C9AE00-D1B0-4E49-9E4E-407B2EB8B46F}" dt="2026-08-02T10:46:43.773" v="1952" actId="27636"/>
        <pc:sldMkLst>
          <pc:docMk/>
          <pc:sldMk cId="412005635" sldId="678"/>
        </pc:sldMkLst>
        <pc:spChg chg="add del mod">
          <ac:chgData name="Hoang Dang Nguyen" userId="1de6b3a7-5191-4a0c-8968-b8f905305e1d" providerId="ADAL" clId="{54C9AE00-D1B0-4E49-9E4E-407B2EB8B46F}" dt="2026-08-02T10:46:42.531" v="1944" actId="6264"/>
          <ac:spMkLst>
            <pc:docMk/>
            <pc:sldMk cId="412005635" sldId="678"/>
            <ac:spMk id="2" creationId="{93A3499B-9749-0606-F09F-24BA5E7DB884}"/>
          </ac:spMkLst>
        </pc:spChg>
        <pc:spChg chg="mod ord">
          <ac:chgData name="Hoang Dang Nguyen" userId="1de6b3a7-5191-4a0c-8968-b8f905305e1d" providerId="ADAL" clId="{54C9AE00-D1B0-4E49-9E4E-407B2EB8B46F}" dt="2026-08-02T10:46:43.773" v="1952" actId="27636"/>
          <ac:spMkLst>
            <pc:docMk/>
            <pc:sldMk cId="412005635" sldId="678"/>
            <ac:spMk id="3" creationId="{B4555638-72B0-31F5-A2C7-C548940F87F3}"/>
          </ac:spMkLst>
        </pc:spChg>
        <pc:spChg chg="add del mod">
          <ac:chgData name="Hoang Dang Nguyen" userId="1de6b3a7-5191-4a0c-8968-b8f905305e1d" providerId="ADAL" clId="{54C9AE00-D1B0-4E49-9E4E-407B2EB8B46F}" dt="2026-08-02T10:46:42.531" v="1944" actId="6264"/>
          <ac:spMkLst>
            <pc:docMk/>
            <pc:sldMk cId="412005635" sldId="678"/>
            <ac:spMk id="4" creationId="{AD59DB3D-C0D0-C7EC-8994-DF1DD6CC0029}"/>
          </ac:spMkLst>
        </pc:spChg>
        <pc:spChg chg="mod ord">
          <ac:chgData name="Hoang Dang Nguyen" userId="1de6b3a7-5191-4a0c-8968-b8f905305e1d" providerId="ADAL" clId="{54C9AE00-D1B0-4E49-9E4E-407B2EB8B46F}" dt="2026-08-02T10:46:42.531" v="1944" actId="6264"/>
          <ac:spMkLst>
            <pc:docMk/>
            <pc:sldMk cId="412005635" sldId="678"/>
            <ac:spMk id="6" creationId="{FB3D4EAC-0775-12AE-2237-F01359615824}"/>
          </ac:spMkLst>
        </pc:spChg>
      </pc:sldChg>
      <pc:sldChg chg="addSp delSp modSp del mod chgLayout">
        <pc:chgData name="Hoang Dang Nguyen" userId="1de6b3a7-5191-4a0c-8968-b8f905305e1d" providerId="ADAL" clId="{54C9AE00-D1B0-4E49-9E4E-407B2EB8B46F}" dt="2026-08-02T10:47:53.706" v="1996" actId="47"/>
        <pc:sldMkLst>
          <pc:docMk/>
          <pc:sldMk cId="3532191334" sldId="679"/>
        </pc:sldMkLst>
        <pc:spChg chg="mod ord">
          <ac:chgData name="Hoang Dang Nguyen" userId="1de6b3a7-5191-4a0c-8968-b8f905305e1d" providerId="ADAL" clId="{54C9AE00-D1B0-4E49-9E4E-407B2EB8B46F}" dt="2026-08-02T10:46:42.531" v="1944" actId="6264"/>
          <ac:spMkLst>
            <pc:docMk/>
            <pc:sldMk cId="3532191334" sldId="679"/>
            <ac:spMk id="2" creationId="{33B643A5-5192-A0A1-D175-5094DC023E6C}"/>
          </ac:spMkLst>
        </pc:spChg>
        <pc:spChg chg="add del mod">
          <ac:chgData name="Hoang Dang Nguyen" userId="1de6b3a7-5191-4a0c-8968-b8f905305e1d" providerId="ADAL" clId="{54C9AE00-D1B0-4E49-9E4E-407B2EB8B46F}" dt="2026-08-02T10:46:42.531" v="1944" actId="6264"/>
          <ac:spMkLst>
            <pc:docMk/>
            <pc:sldMk cId="3532191334" sldId="679"/>
            <ac:spMk id="3" creationId="{8D946F46-9E5B-3F63-4DC2-41C229EE48FF}"/>
          </ac:spMkLst>
        </pc:spChg>
        <pc:spChg chg="add mod ord">
          <ac:chgData name="Hoang Dang Nguyen" userId="1de6b3a7-5191-4a0c-8968-b8f905305e1d" providerId="ADAL" clId="{54C9AE00-D1B0-4E49-9E4E-407B2EB8B46F}" dt="2026-08-02T10:46:42.531" v="1944" actId="6264"/>
          <ac:spMkLst>
            <pc:docMk/>
            <pc:sldMk cId="3532191334" sldId="679"/>
            <ac:spMk id="4" creationId="{6BD3D565-519F-0075-827B-86D5A3F44815}"/>
          </ac:spMkLst>
        </pc:spChg>
      </pc:sldChg>
      <pc:sldChg chg="addSp delSp modSp del mod chgLayout">
        <pc:chgData name="Hoang Dang Nguyen" userId="1de6b3a7-5191-4a0c-8968-b8f905305e1d" providerId="ADAL" clId="{54C9AE00-D1B0-4E49-9E4E-407B2EB8B46F}" dt="2026-08-02T10:48:34.857" v="2013" actId="47"/>
        <pc:sldMkLst>
          <pc:docMk/>
          <pc:sldMk cId="2358514166" sldId="680"/>
        </pc:sldMkLst>
        <pc:spChg chg="mod ord">
          <ac:chgData name="Hoang Dang Nguyen" userId="1de6b3a7-5191-4a0c-8968-b8f905305e1d" providerId="ADAL" clId="{54C9AE00-D1B0-4E49-9E4E-407B2EB8B46F}" dt="2026-08-02T10:46:42.531" v="1944" actId="6264"/>
          <ac:spMkLst>
            <pc:docMk/>
            <pc:sldMk cId="2358514166" sldId="680"/>
            <ac:spMk id="2" creationId="{FDEE6698-BAC8-FA6A-5BB9-2DEE34399816}"/>
          </ac:spMkLst>
        </pc:spChg>
        <pc:spChg chg="add del mod">
          <ac:chgData name="Hoang Dang Nguyen" userId="1de6b3a7-5191-4a0c-8968-b8f905305e1d" providerId="ADAL" clId="{54C9AE00-D1B0-4E49-9E4E-407B2EB8B46F}" dt="2026-08-02T10:46:42.531" v="1944" actId="6264"/>
          <ac:spMkLst>
            <pc:docMk/>
            <pc:sldMk cId="2358514166" sldId="680"/>
            <ac:spMk id="3" creationId="{EE1319E6-23DB-DBA6-70F8-D84B69456E80}"/>
          </ac:spMkLst>
        </pc:spChg>
        <pc:spChg chg="add mod ord">
          <ac:chgData name="Hoang Dang Nguyen" userId="1de6b3a7-5191-4a0c-8968-b8f905305e1d" providerId="ADAL" clId="{54C9AE00-D1B0-4E49-9E4E-407B2EB8B46F}" dt="2026-08-02T10:46:42.531" v="1944" actId="6264"/>
          <ac:spMkLst>
            <pc:docMk/>
            <pc:sldMk cId="2358514166" sldId="680"/>
            <ac:spMk id="4" creationId="{5603E2E8-9C22-D7E7-3DE1-184B05C16D86}"/>
          </ac:spMkLst>
        </pc:spChg>
      </pc:sldChg>
      <pc:sldChg chg="addSp delSp modSp del mod chgLayout">
        <pc:chgData name="Hoang Dang Nguyen" userId="1de6b3a7-5191-4a0c-8968-b8f905305e1d" providerId="ADAL" clId="{54C9AE00-D1B0-4E49-9E4E-407B2EB8B46F}" dt="2026-08-02T10:50:16.785" v="2093" actId="47"/>
        <pc:sldMkLst>
          <pc:docMk/>
          <pc:sldMk cId="2601545424" sldId="681"/>
        </pc:sldMkLst>
        <pc:spChg chg="mod ord">
          <ac:chgData name="Hoang Dang Nguyen" userId="1de6b3a7-5191-4a0c-8968-b8f905305e1d" providerId="ADAL" clId="{54C9AE00-D1B0-4E49-9E4E-407B2EB8B46F}" dt="2026-08-02T10:50:12.006" v="2089" actId="21"/>
          <ac:spMkLst>
            <pc:docMk/>
            <pc:sldMk cId="2601545424" sldId="681"/>
            <ac:spMk id="2" creationId="{7235D635-087D-C02E-9E5D-58F2DDBBADC6}"/>
          </ac:spMkLst>
        </pc:spChg>
        <pc:spChg chg="add del mod">
          <ac:chgData name="Hoang Dang Nguyen" userId="1de6b3a7-5191-4a0c-8968-b8f905305e1d" providerId="ADAL" clId="{54C9AE00-D1B0-4E49-9E4E-407B2EB8B46F}" dt="2026-08-02T10:46:42.531" v="1944" actId="6264"/>
          <ac:spMkLst>
            <pc:docMk/>
            <pc:sldMk cId="2601545424" sldId="681"/>
            <ac:spMk id="3" creationId="{9C63A874-FC14-6794-1D28-5B60A4A718E1}"/>
          </ac:spMkLst>
        </pc:spChg>
        <pc:spChg chg="add mod ord">
          <ac:chgData name="Hoang Dang Nguyen" userId="1de6b3a7-5191-4a0c-8968-b8f905305e1d" providerId="ADAL" clId="{54C9AE00-D1B0-4E49-9E4E-407B2EB8B46F}" dt="2026-08-02T10:46:42.531" v="1944" actId="6264"/>
          <ac:spMkLst>
            <pc:docMk/>
            <pc:sldMk cId="2601545424" sldId="681"/>
            <ac:spMk id="4" creationId="{02EED6A9-7759-3A28-C74E-69789B8E2D86}"/>
          </ac:spMkLst>
        </pc:spChg>
      </pc:sldChg>
      <pc:sldChg chg="addSp delSp modSp mod chgLayout">
        <pc:chgData name="Hoang Dang Nguyen" userId="1de6b3a7-5191-4a0c-8968-b8f905305e1d" providerId="ADAL" clId="{54C9AE00-D1B0-4E49-9E4E-407B2EB8B46F}" dt="2026-08-02T10:47:38.648" v="1989" actId="20577"/>
        <pc:sldMkLst>
          <pc:docMk/>
          <pc:sldMk cId="2173315906" sldId="682"/>
        </pc:sldMkLst>
        <pc:spChg chg="add del mod">
          <ac:chgData name="Hoang Dang Nguyen" userId="1de6b3a7-5191-4a0c-8968-b8f905305e1d" providerId="ADAL" clId="{54C9AE00-D1B0-4E49-9E4E-407B2EB8B46F}" dt="2026-08-02T10:46:42.531" v="1944" actId="6264"/>
          <ac:spMkLst>
            <pc:docMk/>
            <pc:sldMk cId="2173315906" sldId="682"/>
            <ac:spMk id="2" creationId="{79830F61-BE82-77EE-A26E-FD139AFECA52}"/>
          </ac:spMkLst>
        </pc:spChg>
        <pc:spChg chg="add del mod ord">
          <ac:chgData name="Hoang Dang Nguyen" userId="1de6b3a7-5191-4a0c-8968-b8f905305e1d" providerId="ADAL" clId="{54C9AE00-D1B0-4E49-9E4E-407B2EB8B46F}" dt="2026-08-02T10:47:32.121" v="1986" actId="478"/>
          <ac:spMkLst>
            <pc:docMk/>
            <pc:sldMk cId="2173315906" sldId="682"/>
            <ac:spMk id="3" creationId="{5E4E4BD2-BE55-F944-BD0F-028114CC7B00}"/>
          </ac:spMkLst>
        </pc:spChg>
        <pc:spChg chg="mod ord">
          <ac:chgData name="Hoang Dang Nguyen" userId="1de6b3a7-5191-4a0c-8968-b8f905305e1d" providerId="ADAL" clId="{54C9AE00-D1B0-4E49-9E4E-407B2EB8B46F}" dt="2026-08-02T10:47:38.648" v="1989" actId="20577"/>
          <ac:spMkLst>
            <pc:docMk/>
            <pc:sldMk cId="2173315906" sldId="682"/>
            <ac:spMk id="6" creationId="{E21C912B-8342-07A9-24C2-E492C623704F}"/>
          </ac:spMkLst>
        </pc:spChg>
        <pc:picChg chg="mod">
          <ac:chgData name="Hoang Dang Nguyen" userId="1de6b3a7-5191-4a0c-8968-b8f905305e1d" providerId="ADAL" clId="{54C9AE00-D1B0-4E49-9E4E-407B2EB8B46F}" dt="2026-08-02T10:47:35.479" v="1988" actId="1076"/>
          <ac:picMkLst>
            <pc:docMk/>
            <pc:sldMk cId="2173315906" sldId="682"/>
            <ac:picMk id="5" creationId="{835B380E-BF2B-FEC5-E830-5027605D5D91}"/>
          </ac:picMkLst>
        </pc:picChg>
      </pc:sldChg>
      <pc:sldChg chg="addSp delSp modSp del mod chgLayout">
        <pc:chgData name="Hoang Dang Nguyen" userId="1de6b3a7-5191-4a0c-8968-b8f905305e1d" providerId="ADAL" clId="{54C9AE00-D1B0-4E49-9E4E-407B2EB8B46F}" dt="2026-08-02T10:48:26.537" v="2010" actId="47"/>
        <pc:sldMkLst>
          <pc:docMk/>
          <pc:sldMk cId="3345362161" sldId="683"/>
        </pc:sldMkLst>
        <pc:spChg chg="add del mod">
          <ac:chgData name="Hoang Dang Nguyen" userId="1de6b3a7-5191-4a0c-8968-b8f905305e1d" providerId="ADAL" clId="{54C9AE00-D1B0-4E49-9E4E-407B2EB8B46F}" dt="2026-08-02T10:46:42.531" v="1944" actId="6264"/>
          <ac:spMkLst>
            <pc:docMk/>
            <pc:sldMk cId="3345362161" sldId="683"/>
            <ac:spMk id="2" creationId="{AC1271B1-CFBB-5529-69BE-9CC95909E8F0}"/>
          </ac:spMkLst>
        </pc:spChg>
        <pc:spChg chg="add mod ord">
          <ac:chgData name="Hoang Dang Nguyen" userId="1de6b3a7-5191-4a0c-8968-b8f905305e1d" providerId="ADAL" clId="{54C9AE00-D1B0-4E49-9E4E-407B2EB8B46F}" dt="2026-08-02T10:46:42.531" v="1944" actId="6264"/>
          <ac:spMkLst>
            <pc:docMk/>
            <pc:sldMk cId="3345362161" sldId="683"/>
            <ac:spMk id="3" creationId="{30E35C3E-2AA1-6BD3-AA0C-59472093B377}"/>
          </ac:spMkLst>
        </pc:spChg>
        <pc:spChg chg="mod ord">
          <ac:chgData name="Hoang Dang Nguyen" userId="1de6b3a7-5191-4a0c-8968-b8f905305e1d" providerId="ADAL" clId="{54C9AE00-D1B0-4E49-9E4E-407B2EB8B46F}" dt="2026-08-02T10:46:42.531" v="1944" actId="6264"/>
          <ac:spMkLst>
            <pc:docMk/>
            <pc:sldMk cId="3345362161" sldId="683"/>
            <ac:spMk id="6" creationId="{FA2DCC3E-3727-66D7-CF82-C46494ECA724}"/>
          </ac:spMkLst>
        </pc:spChg>
      </pc:sldChg>
      <pc:sldChg chg="addSp delSp modSp del mod chgLayout">
        <pc:chgData name="Hoang Dang Nguyen" userId="1de6b3a7-5191-4a0c-8968-b8f905305e1d" providerId="ADAL" clId="{54C9AE00-D1B0-4E49-9E4E-407B2EB8B46F}" dt="2026-08-02T10:49:55.235" v="2085" actId="47"/>
        <pc:sldMkLst>
          <pc:docMk/>
          <pc:sldMk cId="3159910019" sldId="684"/>
        </pc:sldMkLst>
        <pc:spChg chg="add del mod">
          <ac:chgData name="Hoang Dang Nguyen" userId="1de6b3a7-5191-4a0c-8968-b8f905305e1d" providerId="ADAL" clId="{54C9AE00-D1B0-4E49-9E4E-407B2EB8B46F}" dt="2026-08-02T10:46:42.531" v="1944" actId="6264"/>
          <ac:spMkLst>
            <pc:docMk/>
            <pc:sldMk cId="3159910019" sldId="684"/>
            <ac:spMk id="2" creationId="{CA3A2DFA-2CC7-AEFB-72F8-06C0001C3546}"/>
          </ac:spMkLst>
        </pc:spChg>
        <pc:spChg chg="add mod ord">
          <ac:chgData name="Hoang Dang Nguyen" userId="1de6b3a7-5191-4a0c-8968-b8f905305e1d" providerId="ADAL" clId="{54C9AE00-D1B0-4E49-9E4E-407B2EB8B46F}" dt="2026-08-02T10:46:42.531" v="1944" actId="6264"/>
          <ac:spMkLst>
            <pc:docMk/>
            <pc:sldMk cId="3159910019" sldId="684"/>
            <ac:spMk id="3" creationId="{70C3D654-C78B-0B9F-648C-BFF7E77F8A4E}"/>
          </ac:spMkLst>
        </pc:spChg>
        <pc:spChg chg="mod ord">
          <ac:chgData name="Hoang Dang Nguyen" userId="1de6b3a7-5191-4a0c-8968-b8f905305e1d" providerId="ADAL" clId="{54C9AE00-D1B0-4E49-9E4E-407B2EB8B46F}" dt="2026-08-02T10:46:42.531" v="1944" actId="6264"/>
          <ac:spMkLst>
            <pc:docMk/>
            <pc:sldMk cId="3159910019" sldId="684"/>
            <ac:spMk id="6" creationId="{5B8429C1-EB42-75FB-AA25-4336D7ADAEC6}"/>
          </ac:spMkLst>
        </pc:spChg>
      </pc:sldChg>
      <pc:sldChg chg="addSp delSp modSp del mod chgLayout">
        <pc:chgData name="Hoang Dang Nguyen" userId="1de6b3a7-5191-4a0c-8968-b8f905305e1d" providerId="ADAL" clId="{54C9AE00-D1B0-4E49-9E4E-407B2EB8B46F}" dt="2026-08-02T10:50:08.665" v="2088" actId="47"/>
        <pc:sldMkLst>
          <pc:docMk/>
          <pc:sldMk cId="4262982201" sldId="685"/>
        </pc:sldMkLst>
        <pc:spChg chg="add del mod">
          <ac:chgData name="Hoang Dang Nguyen" userId="1de6b3a7-5191-4a0c-8968-b8f905305e1d" providerId="ADAL" clId="{54C9AE00-D1B0-4E49-9E4E-407B2EB8B46F}" dt="2026-08-02T10:46:42.531" v="1944" actId="6264"/>
          <ac:spMkLst>
            <pc:docMk/>
            <pc:sldMk cId="4262982201" sldId="685"/>
            <ac:spMk id="2" creationId="{804FBC58-0FC4-92FE-9E83-9075EF2BFD94}"/>
          </ac:spMkLst>
        </pc:spChg>
        <pc:spChg chg="add mod ord">
          <ac:chgData name="Hoang Dang Nguyen" userId="1de6b3a7-5191-4a0c-8968-b8f905305e1d" providerId="ADAL" clId="{54C9AE00-D1B0-4E49-9E4E-407B2EB8B46F}" dt="2026-08-02T10:46:42.531" v="1944" actId="6264"/>
          <ac:spMkLst>
            <pc:docMk/>
            <pc:sldMk cId="4262982201" sldId="685"/>
            <ac:spMk id="3" creationId="{29D77384-86DD-AB15-82B8-2EA30EBC8D70}"/>
          </ac:spMkLst>
        </pc:spChg>
        <pc:spChg chg="mod ord">
          <ac:chgData name="Hoang Dang Nguyen" userId="1de6b3a7-5191-4a0c-8968-b8f905305e1d" providerId="ADAL" clId="{54C9AE00-D1B0-4E49-9E4E-407B2EB8B46F}" dt="2026-08-02T10:46:42.531" v="1944" actId="6264"/>
          <ac:spMkLst>
            <pc:docMk/>
            <pc:sldMk cId="4262982201" sldId="685"/>
            <ac:spMk id="6" creationId="{05CA8FC0-17A5-D368-A0DE-F4045440DF57}"/>
          </ac:spMkLst>
        </pc:spChg>
      </pc:sldChg>
      <pc:sldChg chg="addSp delSp modSp mod chgLayout">
        <pc:chgData name="Hoang Dang Nguyen" userId="1de6b3a7-5191-4a0c-8968-b8f905305e1d" providerId="ADAL" clId="{54C9AE00-D1B0-4E49-9E4E-407B2EB8B46F}" dt="2026-08-02T10:50:58.304" v="2103" actId="15"/>
        <pc:sldMkLst>
          <pc:docMk/>
          <pc:sldMk cId="2210819555" sldId="686"/>
        </pc:sldMkLst>
        <pc:spChg chg="mod ord">
          <ac:chgData name="Hoang Dang Nguyen" userId="1de6b3a7-5191-4a0c-8968-b8f905305e1d" providerId="ADAL" clId="{54C9AE00-D1B0-4E49-9E4E-407B2EB8B46F}" dt="2026-08-02T10:46:42.531" v="1944" actId="6264"/>
          <ac:spMkLst>
            <pc:docMk/>
            <pc:sldMk cId="2210819555" sldId="686"/>
            <ac:spMk id="2" creationId="{E5D83FAE-6A62-564C-0481-52D725070FC8}"/>
          </ac:spMkLst>
        </pc:spChg>
        <pc:spChg chg="mod ord">
          <ac:chgData name="Hoang Dang Nguyen" userId="1de6b3a7-5191-4a0c-8968-b8f905305e1d" providerId="ADAL" clId="{54C9AE00-D1B0-4E49-9E4E-407B2EB8B46F}" dt="2026-08-02T10:50:58.304" v="2103" actId="15"/>
          <ac:spMkLst>
            <pc:docMk/>
            <pc:sldMk cId="2210819555" sldId="686"/>
            <ac:spMk id="3" creationId="{3E738FE2-4BE3-8188-ECBD-AEDFF980FDED}"/>
          </ac:spMkLst>
        </pc:spChg>
        <pc:spChg chg="add del mod">
          <ac:chgData name="Hoang Dang Nguyen" userId="1de6b3a7-5191-4a0c-8968-b8f905305e1d" providerId="ADAL" clId="{54C9AE00-D1B0-4E49-9E4E-407B2EB8B46F}" dt="2026-08-02T10:46:42.531" v="1944" actId="6264"/>
          <ac:spMkLst>
            <pc:docMk/>
            <pc:sldMk cId="2210819555" sldId="686"/>
            <ac:spMk id="4" creationId="{DD4B0222-836C-9141-E28E-BF54F49026A5}"/>
          </ac:spMkLst>
        </pc:spChg>
        <pc:spChg chg="add del mod">
          <ac:chgData name="Hoang Dang Nguyen" userId="1de6b3a7-5191-4a0c-8968-b8f905305e1d" providerId="ADAL" clId="{54C9AE00-D1B0-4E49-9E4E-407B2EB8B46F}" dt="2026-08-02T10:46:42.531" v="1944" actId="6264"/>
          <ac:spMkLst>
            <pc:docMk/>
            <pc:sldMk cId="2210819555" sldId="686"/>
            <ac:spMk id="5" creationId="{C49C8742-19B5-BC3D-B56C-FCDEC3E4BB3A}"/>
          </ac:spMkLst>
        </pc:spChg>
      </pc:sldChg>
      <pc:sldChg chg="addSp delSp modSp mod chgLayout">
        <pc:chgData name="Hoang Dang Nguyen" userId="1de6b3a7-5191-4a0c-8968-b8f905305e1d" providerId="ADAL" clId="{54C9AE00-D1B0-4E49-9E4E-407B2EB8B46F}" dt="2026-08-02T10:50:49.099" v="2098"/>
        <pc:sldMkLst>
          <pc:docMk/>
          <pc:sldMk cId="3656698115" sldId="687"/>
        </pc:sldMkLst>
        <pc:spChg chg="mod ord">
          <ac:chgData name="Hoang Dang Nguyen" userId="1de6b3a7-5191-4a0c-8968-b8f905305e1d" providerId="ADAL" clId="{54C9AE00-D1B0-4E49-9E4E-407B2EB8B46F}" dt="2026-08-02T10:46:42.531" v="1944" actId="6264"/>
          <ac:spMkLst>
            <pc:docMk/>
            <pc:sldMk cId="3656698115" sldId="687"/>
            <ac:spMk id="2" creationId="{8DC1DA69-73B1-E0B2-AA37-AB1169B9EBB2}"/>
          </ac:spMkLst>
        </pc:spChg>
        <pc:spChg chg="add del mod">
          <ac:chgData name="Hoang Dang Nguyen" userId="1de6b3a7-5191-4a0c-8968-b8f905305e1d" providerId="ADAL" clId="{54C9AE00-D1B0-4E49-9E4E-407B2EB8B46F}" dt="2026-08-02T10:46:42.531" v="1944" actId="6264"/>
          <ac:spMkLst>
            <pc:docMk/>
            <pc:sldMk cId="3656698115" sldId="687"/>
            <ac:spMk id="3" creationId="{613BFE73-B47F-BF5E-7977-A8B9A146CB69}"/>
          </ac:spMkLst>
        </pc:spChg>
        <pc:spChg chg="add del mod">
          <ac:chgData name="Hoang Dang Nguyen" userId="1de6b3a7-5191-4a0c-8968-b8f905305e1d" providerId="ADAL" clId="{54C9AE00-D1B0-4E49-9E4E-407B2EB8B46F}" dt="2026-08-02T10:46:42.531" v="1944" actId="6264"/>
          <ac:spMkLst>
            <pc:docMk/>
            <pc:sldMk cId="3656698115" sldId="687"/>
            <ac:spMk id="5" creationId="{51FDA583-7F1F-42EA-E095-5B874B2D1456}"/>
          </ac:spMkLst>
        </pc:spChg>
        <pc:graphicFrameChg chg="mod ord modGraphic">
          <ac:chgData name="Hoang Dang Nguyen" userId="1de6b3a7-5191-4a0c-8968-b8f905305e1d" providerId="ADAL" clId="{54C9AE00-D1B0-4E49-9E4E-407B2EB8B46F}" dt="2026-08-02T10:50:49.099" v="2098"/>
          <ac:graphicFrameMkLst>
            <pc:docMk/>
            <pc:sldMk cId="3656698115" sldId="687"/>
            <ac:graphicFrameMk id="4" creationId="{F06BE95E-3677-08F9-5AF5-186F6839DA0E}"/>
          </ac:graphicFrameMkLst>
        </pc:graphicFrameChg>
      </pc:sldChg>
      <pc:sldChg chg="addSp delSp modSp mod chgLayout">
        <pc:chgData name="Hoang Dang Nguyen" userId="1de6b3a7-5191-4a0c-8968-b8f905305e1d" providerId="ADAL" clId="{54C9AE00-D1B0-4E49-9E4E-407B2EB8B46F}" dt="2026-08-02T10:46:43.796" v="1953" actId="27636"/>
        <pc:sldMkLst>
          <pc:docMk/>
          <pc:sldMk cId="4168373464" sldId="688"/>
        </pc:sldMkLst>
        <pc:spChg chg="mod ord">
          <ac:chgData name="Hoang Dang Nguyen" userId="1de6b3a7-5191-4a0c-8968-b8f905305e1d" providerId="ADAL" clId="{54C9AE00-D1B0-4E49-9E4E-407B2EB8B46F}" dt="2026-08-02T10:46:42.531" v="1944" actId="6264"/>
          <ac:spMkLst>
            <pc:docMk/>
            <pc:sldMk cId="4168373464" sldId="688"/>
            <ac:spMk id="2" creationId="{6EFFEB52-61BF-B656-5BDA-99241D56ECC6}"/>
          </ac:spMkLst>
        </pc:spChg>
        <pc:spChg chg="mod ord">
          <ac:chgData name="Hoang Dang Nguyen" userId="1de6b3a7-5191-4a0c-8968-b8f905305e1d" providerId="ADAL" clId="{54C9AE00-D1B0-4E49-9E4E-407B2EB8B46F}" dt="2026-08-02T10:46:43.796" v="1953" actId="27636"/>
          <ac:spMkLst>
            <pc:docMk/>
            <pc:sldMk cId="4168373464" sldId="688"/>
            <ac:spMk id="3" creationId="{456F2622-A36D-9696-AFE0-971622BCAFA1}"/>
          </ac:spMkLst>
        </pc:spChg>
        <pc:spChg chg="add del mod">
          <ac:chgData name="Hoang Dang Nguyen" userId="1de6b3a7-5191-4a0c-8968-b8f905305e1d" providerId="ADAL" clId="{54C9AE00-D1B0-4E49-9E4E-407B2EB8B46F}" dt="2026-08-02T10:46:42.531" v="1944" actId="6264"/>
          <ac:spMkLst>
            <pc:docMk/>
            <pc:sldMk cId="4168373464" sldId="688"/>
            <ac:spMk id="4" creationId="{8AAEEAC8-CF97-E73D-4FA3-37AC474812C8}"/>
          </ac:spMkLst>
        </pc:spChg>
        <pc:spChg chg="add del mod">
          <ac:chgData name="Hoang Dang Nguyen" userId="1de6b3a7-5191-4a0c-8968-b8f905305e1d" providerId="ADAL" clId="{54C9AE00-D1B0-4E49-9E4E-407B2EB8B46F}" dt="2026-08-02T10:46:42.531" v="1944" actId="6264"/>
          <ac:spMkLst>
            <pc:docMk/>
            <pc:sldMk cId="4168373464" sldId="688"/>
            <ac:spMk id="5" creationId="{634D4327-4D1E-D62C-22D6-45072D2324F6}"/>
          </ac:spMkLst>
        </pc:spChg>
      </pc:sldChg>
      <pc:sldChg chg="addSp delSp modSp mod chgLayout">
        <pc:chgData name="Hoang Dang Nguyen" userId="1de6b3a7-5191-4a0c-8968-b8f905305e1d" providerId="ADAL" clId="{54C9AE00-D1B0-4E49-9E4E-407B2EB8B46F}" dt="2026-08-02T10:46:43.823" v="1954" actId="27636"/>
        <pc:sldMkLst>
          <pc:docMk/>
          <pc:sldMk cId="1157850543" sldId="689"/>
        </pc:sldMkLst>
        <pc:spChg chg="mod ord">
          <ac:chgData name="Hoang Dang Nguyen" userId="1de6b3a7-5191-4a0c-8968-b8f905305e1d" providerId="ADAL" clId="{54C9AE00-D1B0-4E49-9E4E-407B2EB8B46F}" dt="2026-08-02T10:46:42.531" v="1944" actId="6264"/>
          <ac:spMkLst>
            <pc:docMk/>
            <pc:sldMk cId="1157850543" sldId="689"/>
            <ac:spMk id="2" creationId="{BBE56384-4E94-E4BB-11BD-909D8914B344}"/>
          </ac:spMkLst>
        </pc:spChg>
        <pc:spChg chg="mod ord">
          <ac:chgData name="Hoang Dang Nguyen" userId="1de6b3a7-5191-4a0c-8968-b8f905305e1d" providerId="ADAL" clId="{54C9AE00-D1B0-4E49-9E4E-407B2EB8B46F}" dt="2026-08-02T10:46:43.823" v="1954" actId="27636"/>
          <ac:spMkLst>
            <pc:docMk/>
            <pc:sldMk cId="1157850543" sldId="689"/>
            <ac:spMk id="3" creationId="{93FE1322-0AAE-F6BE-5380-E704505B0983}"/>
          </ac:spMkLst>
        </pc:spChg>
        <pc:spChg chg="add del mod">
          <ac:chgData name="Hoang Dang Nguyen" userId="1de6b3a7-5191-4a0c-8968-b8f905305e1d" providerId="ADAL" clId="{54C9AE00-D1B0-4E49-9E4E-407B2EB8B46F}" dt="2026-08-02T10:46:42.531" v="1944" actId="6264"/>
          <ac:spMkLst>
            <pc:docMk/>
            <pc:sldMk cId="1157850543" sldId="689"/>
            <ac:spMk id="4" creationId="{0248753D-7CDD-CEA7-84AA-9E6E20C6B41E}"/>
          </ac:spMkLst>
        </pc:spChg>
        <pc:spChg chg="add del mod">
          <ac:chgData name="Hoang Dang Nguyen" userId="1de6b3a7-5191-4a0c-8968-b8f905305e1d" providerId="ADAL" clId="{54C9AE00-D1B0-4E49-9E4E-407B2EB8B46F}" dt="2026-08-02T10:46:42.531" v="1944" actId="6264"/>
          <ac:spMkLst>
            <pc:docMk/>
            <pc:sldMk cId="1157850543" sldId="689"/>
            <ac:spMk id="5" creationId="{5EA0C0B6-288E-BCCF-8DC6-EB79AB5EBD1D}"/>
          </ac:spMkLst>
        </pc:spChg>
      </pc:sldChg>
      <pc:sldChg chg="addSp delSp modSp mod chgLayout">
        <pc:chgData name="Hoang Dang Nguyen" userId="1de6b3a7-5191-4a0c-8968-b8f905305e1d" providerId="ADAL" clId="{54C9AE00-D1B0-4E49-9E4E-407B2EB8B46F}" dt="2026-08-02T10:51:02.690" v="2105" actId="27636"/>
        <pc:sldMkLst>
          <pc:docMk/>
          <pc:sldMk cId="3164510053" sldId="690"/>
        </pc:sldMkLst>
        <pc:spChg chg="mod ord">
          <ac:chgData name="Hoang Dang Nguyen" userId="1de6b3a7-5191-4a0c-8968-b8f905305e1d" providerId="ADAL" clId="{54C9AE00-D1B0-4E49-9E4E-407B2EB8B46F}" dt="2026-08-02T10:46:42.531" v="1944" actId="6264"/>
          <ac:spMkLst>
            <pc:docMk/>
            <pc:sldMk cId="3164510053" sldId="690"/>
            <ac:spMk id="2" creationId="{B6FB1E06-B283-90DE-9DC3-268381C3EC58}"/>
          </ac:spMkLst>
        </pc:spChg>
        <pc:spChg chg="mod ord">
          <ac:chgData name="Hoang Dang Nguyen" userId="1de6b3a7-5191-4a0c-8968-b8f905305e1d" providerId="ADAL" clId="{54C9AE00-D1B0-4E49-9E4E-407B2EB8B46F}" dt="2026-08-02T10:51:02.690" v="2105" actId="27636"/>
          <ac:spMkLst>
            <pc:docMk/>
            <pc:sldMk cId="3164510053" sldId="690"/>
            <ac:spMk id="3" creationId="{F6378129-9252-EF1C-20A0-301815405797}"/>
          </ac:spMkLst>
        </pc:spChg>
        <pc:spChg chg="add del mod">
          <ac:chgData name="Hoang Dang Nguyen" userId="1de6b3a7-5191-4a0c-8968-b8f905305e1d" providerId="ADAL" clId="{54C9AE00-D1B0-4E49-9E4E-407B2EB8B46F}" dt="2026-08-02T10:46:42.531" v="1944" actId="6264"/>
          <ac:spMkLst>
            <pc:docMk/>
            <pc:sldMk cId="3164510053" sldId="690"/>
            <ac:spMk id="4" creationId="{D482777E-1DDD-5DB9-F14D-ED9D5E972BC4}"/>
          </ac:spMkLst>
        </pc:spChg>
        <pc:spChg chg="add del mod">
          <ac:chgData name="Hoang Dang Nguyen" userId="1de6b3a7-5191-4a0c-8968-b8f905305e1d" providerId="ADAL" clId="{54C9AE00-D1B0-4E49-9E4E-407B2EB8B46F}" dt="2026-08-02T10:46:42.531" v="1944" actId="6264"/>
          <ac:spMkLst>
            <pc:docMk/>
            <pc:sldMk cId="3164510053" sldId="690"/>
            <ac:spMk id="5" creationId="{31606CE4-626B-0728-F5C9-11E5BBE446EF}"/>
          </ac:spMkLst>
        </pc:spChg>
      </pc:sldChg>
      <pc:sldChg chg="addSp delSp modSp mod chgLayout">
        <pc:chgData name="Hoang Dang Nguyen" userId="1de6b3a7-5191-4a0c-8968-b8f905305e1d" providerId="ADAL" clId="{54C9AE00-D1B0-4E49-9E4E-407B2EB8B46F}" dt="2026-08-02T10:51:16.528" v="2110" actId="15"/>
        <pc:sldMkLst>
          <pc:docMk/>
          <pc:sldMk cId="3186998392" sldId="691"/>
        </pc:sldMkLst>
        <pc:spChg chg="mod ord">
          <ac:chgData name="Hoang Dang Nguyen" userId="1de6b3a7-5191-4a0c-8968-b8f905305e1d" providerId="ADAL" clId="{54C9AE00-D1B0-4E49-9E4E-407B2EB8B46F}" dt="2026-08-02T10:46:42.531" v="1944" actId="6264"/>
          <ac:spMkLst>
            <pc:docMk/>
            <pc:sldMk cId="3186998392" sldId="691"/>
            <ac:spMk id="2" creationId="{5B717AD2-77BC-B776-A3EC-566EBAD3D773}"/>
          </ac:spMkLst>
        </pc:spChg>
        <pc:spChg chg="mod ord">
          <ac:chgData name="Hoang Dang Nguyen" userId="1de6b3a7-5191-4a0c-8968-b8f905305e1d" providerId="ADAL" clId="{54C9AE00-D1B0-4E49-9E4E-407B2EB8B46F}" dt="2026-08-02T10:51:16.528" v="2110" actId="15"/>
          <ac:spMkLst>
            <pc:docMk/>
            <pc:sldMk cId="3186998392" sldId="691"/>
            <ac:spMk id="3" creationId="{C90687D6-5329-88C9-664A-EED1960D29C0}"/>
          </ac:spMkLst>
        </pc:spChg>
        <pc:spChg chg="add del mod">
          <ac:chgData name="Hoang Dang Nguyen" userId="1de6b3a7-5191-4a0c-8968-b8f905305e1d" providerId="ADAL" clId="{54C9AE00-D1B0-4E49-9E4E-407B2EB8B46F}" dt="2026-08-02T10:46:42.531" v="1944" actId="6264"/>
          <ac:spMkLst>
            <pc:docMk/>
            <pc:sldMk cId="3186998392" sldId="691"/>
            <ac:spMk id="4" creationId="{F038B50D-4720-DACA-0591-B3D3D234ECBF}"/>
          </ac:spMkLst>
        </pc:spChg>
        <pc:spChg chg="add del mod">
          <ac:chgData name="Hoang Dang Nguyen" userId="1de6b3a7-5191-4a0c-8968-b8f905305e1d" providerId="ADAL" clId="{54C9AE00-D1B0-4E49-9E4E-407B2EB8B46F}" dt="2026-08-02T10:46:42.531" v="1944" actId="6264"/>
          <ac:spMkLst>
            <pc:docMk/>
            <pc:sldMk cId="3186998392" sldId="691"/>
            <ac:spMk id="5" creationId="{1B27ED83-F509-18D6-66D8-EA4C320C3413}"/>
          </ac:spMkLst>
        </pc:spChg>
      </pc:sldChg>
      <pc:sldChg chg="addSp delSp modSp mod chgLayout">
        <pc:chgData name="Hoang Dang Nguyen" userId="1de6b3a7-5191-4a0c-8968-b8f905305e1d" providerId="ADAL" clId="{54C9AE00-D1B0-4E49-9E4E-407B2EB8B46F}" dt="2026-08-02T10:46:44.940" v="1955" actId="27636"/>
        <pc:sldMkLst>
          <pc:docMk/>
          <pc:sldMk cId="3806150514" sldId="692"/>
        </pc:sldMkLst>
        <pc:spChg chg="mod ord">
          <ac:chgData name="Hoang Dang Nguyen" userId="1de6b3a7-5191-4a0c-8968-b8f905305e1d" providerId="ADAL" clId="{54C9AE00-D1B0-4E49-9E4E-407B2EB8B46F}" dt="2026-08-02T10:46:42.531" v="1944" actId="6264"/>
          <ac:spMkLst>
            <pc:docMk/>
            <pc:sldMk cId="3806150514" sldId="692"/>
            <ac:spMk id="2" creationId="{D0C27CA0-385C-61CD-DA10-F6DA8700A2E9}"/>
          </ac:spMkLst>
        </pc:spChg>
        <pc:spChg chg="mod ord">
          <ac:chgData name="Hoang Dang Nguyen" userId="1de6b3a7-5191-4a0c-8968-b8f905305e1d" providerId="ADAL" clId="{54C9AE00-D1B0-4E49-9E4E-407B2EB8B46F}" dt="2026-08-02T10:46:44.940" v="1955" actId="27636"/>
          <ac:spMkLst>
            <pc:docMk/>
            <pc:sldMk cId="3806150514" sldId="692"/>
            <ac:spMk id="3" creationId="{6C113173-FEA9-19FD-270D-568A778FC581}"/>
          </ac:spMkLst>
        </pc:spChg>
        <pc:spChg chg="add del mod">
          <ac:chgData name="Hoang Dang Nguyen" userId="1de6b3a7-5191-4a0c-8968-b8f905305e1d" providerId="ADAL" clId="{54C9AE00-D1B0-4E49-9E4E-407B2EB8B46F}" dt="2026-08-02T10:46:42.531" v="1944" actId="6264"/>
          <ac:spMkLst>
            <pc:docMk/>
            <pc:sldMk cId="3806150514" sldId="692"/>
            <ac:spMk id="4" creationId="{A06430D2-BC19-4AE7-1DD6-538476E35991}"/>
          </ac:spMkLst>
        </pc:spChg>
        <pc:spChg chg="add del mod">
          <ac:chgData name="Hoang Dang Nguyen" userId="1de6b3a7-5191-4a0c-8968-b8f905305e1d" providerId="ADAL" clId="{54C9AE00-D1B0-4E49-9E4E-407B2EB8B46F}" dt="2026-08-02T10:46:42.531" v="1944" actId="6264"/>
          <ac:spMkLst>
            <pc:docMk/>
            <pc:sldMk cId="3806150514" sldId="692"/>
            <ac:spMk id="5" creationId="{CC1467DB-9ED4-E7DF-3F5A-03F8D78E220A}"/>
          </ac:spMkLst>
        </pc:spChg>
      </pc:sldChg>
      <pc:sldChg chg="addSp delSp modSp mod chgLayout">
        <pc:chgData name="Hoang Dang Nguyen" userId="1de6b3a7-5191-4a0c-8968-b8f905305e1d" providerId="ADAL" clId="{54C9AE00-D1B0-4E49-9E4E-407B2EB8B46F}" dt="2026-08-02T10:46:55.663" v="1964" actId="404"/>
        <pc:sldMkLst>
          <pc:docMk/>
          <pc:sldMk cId="1625356227" sldId="693"/>
        </pc:sldMkLst>
        <pc:spChg chg="mod ord">
          <ac:chgData name="Hoang Dang Nguyen" userId="1de6b3a7-5191-4a0c-8968-b8f905305e1d" providerId="ADAL" clId="{54C9AE00-D1B0-4E49-9E4E-407B2EB8B46F}" dt="2026-08-02T10:46:42.531" v="1944" actId="6264"/>
          <ac:spMkLst>
            <pc:docMk/>
            <pc:sldMk cId="1625356227" sldId="693"/>
            <ac:spMk id="2" creationId="{E2A9D05C-D573-A28B-DEB9-0022F2E909CB}"/>
          </ac:spMkLst>
        </pc:spChg>
        <pc:spChg chg="mod ord">
          <ac:chgData name="Hoang Dang Nguyen" userId="1de6b3a7-5191-4a0c-8968-b8f905305e1d" providerId="ADAL" clId="{54C9AE00-D1B0-4E49-9E4E-407B2EB8B46F}" dt="2026-08-02T10:46:55.663" v="1964" actId="404"/>
          <ac:spMkLst>
            <pc:docMk/>
            <pc:sldMk cId="1625356227" sldId="693"/>
            <ac:spMk id="3" creationId="{033BA266-916E-87C6-0870-D8CA1B7B24EA}"/>
          </ac:spMkLst>
        </pc:spChg>
        <pc:spChg chg="add del mod">
          <ac:chgData name="Hoang Dang Nguyen" userId="1de6b3a7-5191-4a0c-8968-b8f905305e1d" providerId="ADAL" clId="{54C9AE00-D1B0-4E49-9E4E-407B2EB8B46F}" dt="2026-08-02T10:46:42.531" v="1944" actId="6264"/>
          <ac:spMkLst>
            <pc:docMk/>
            <pc:sldMk cId="1625356227" sldId="693"/>
            <ac:spMk id="4" creationId="{1E4F24B1-6A4E-81ED-15A6-6D99D4A4B9C0}"/>
          </ac:spMkLst>
        </pc:spChg>
        <pc:spChg chg="add del mod">
          <ac:chgData name="Hoang Dang Nguyen" userId="1de6b3a7-5191-4a0c-8968-b8f905305e1d" providerId="ADAL" clId="{54C9AE00-D1B0-4E49-9E4E-407B2EB8B46F}" dt="2026-08-02T10:46:42.531" v="1944" actId="6264"/>
          <ac:spMkLst>
            <pc:docMk/>
            <pc:sldMk cId="1625356227" sldId="693"/>
            <ac:spMk id="5" creationId="{C114882E-1232-3E06-B0AC-AF1BCE3CA87F}"/>
          </ac:spMkLst>
        </pc:spChg>
      </pc:sldChg>
      <pc:sldChg chg="addSp delSp modSp mod delAnim modAnim chgLayout">
        <pc:chgData name="Hoang Dang Nguyen" userId="1de6b3a7-5191-4a0c-8968-b8f905305e1d" providerId="ADAL" clId="{54C9AE00-D1B0-4E49-9E4E-407B2EB8B46F}" dt="2026-08-02T10:49:04.787" v="2043"/>
        <pc:sldMkLst>
          <pc:docMk/>
          <pc:sldMk cId="691373831" sldId="745"/>
        </pc:sldMkLst>
        <pc:spChg chg="add del mod">
          <ac:chgData name="Hoang Dang Nguyen" userId="1de6b3a7-5191-4a0c-8968-b8f905305e1d" providerId="ADAL" clId="{54C9AE00-D1B0-4E49-9E4E-407B2EB8B46F}" dt="2026-08-02T10:46:42.531" v="1944" actId="6264"/>
          <ac:spMkLst>
            <pc:docMk/>
            <pc:sldMk cId="691373831" sldId="745"/>
            <ac:spMk id="2" creationId="{794DD3DB-9B27-12AB-2315-DBCF2F5BE876}"/>
          </ac:spMkLst>
        </pc:spChg>
        <pc:spChg chg="mod ord">
          <ac:chgData name="Hoang Dang Nguyen" userId="1de6b3a7-5191-4a0c-8968-b8f905305e1d" providerId="ADAL" clId="{54C9AE00-D1B0-4E49-9E4E-407B2EB8B46F}" dt="2026-08-02T10:46:42.531" v="1944" actId="6264"/>
          <ac:spMkLst>
            <pc:docMk/>
            <pc:sldMk cId="691373831" sldId="745"/>
            <ac:spMk id="3" creationId="{C837BB93-CA8E-8D62-A566-3C7D43E870A8}"/>
          </ac:spMkLst>
        </pc:spChg>
        <pc:spChg chg="del mod">
          <ac:chgData name="Hoang Dang Nguyen" userId="1de6b3a7-5191-4a0c-8968-b8f905305e1d" providerId="ADAL" clId="{54C9AE00-D1B0-4E49-9E4E-407B2EB8B46F}" dt="2026-08-02T10:49:04.787" v="2043"/>
          <ac:spMkLst>
            <pc:docMk/>
            <pc:sldMk cId="691373831" sldId="745"/>
            <ac:spMk id="4" creationId="{8127B2D3-35AC-55C0-304E-76FD31C685ED}"/>
          </ac:spMkLst>
        </pc:spChg>
        <pc:spChg chg="add mod ord">
          <ac:chgData name="Hoang Dang Nguyen" userId="1de6b3a7-5191-4a0c-8968-b8f905305e1d" providerId="ADAL" clId="{54C9AE00-D1B0-4E49-9E4E-407B2EB8B46F}" dt="2026-08-02T10:49:04.488" v="2041" actId="13926"/>
          <ac:spMkLst>
            <pc:docMk/>
            <pc:sldMk cId="691373831" sldId="745"/>
            <ac:spMk id="5" creationId="{5F2D6263-6234-B69C-0F78-D3668F7D688C}"/>
          </ac:spMkLst>
        </pc:spChg>
      </pc:sldChg>
      <pc:sldChg chg="modSp new mod">
        <pc:chgData name="Hoang Dang Nguyen" userId="1de6b3a7-5191-4a0c-8968-b8f905305e1d" providerId="ADAL" clId="{54C9AE00-D1B0-4E49-9E4E-407B2EB8B46F}" dt="2026-08-02T10:47:50.620" v="1995" actId="20577"/>
        <pc:sldMkLst>
          <pc:docMk/>
          <pc:sldMk cId="786216978" sldId="746"/>
        </pc:sldMkLst>
        <pc:spChg chg="mod">
          <ac:chgData name="Hoang Dang Nguyen" userId="1de6b3a7-5191-4a0c-8968-b8f905305e1d" providerId="ADAL" clId="{54C9AE00-D1B0-4E49-9E4E-407B2EB8B46F}" dt="2026-08-02T10:47:50.620" v="1995" actId="20577"/>
          <ac:spMkLst>
            <pc:docMk/>
            <pc:sldMk cId="786216978" sldId="746"/>
            <ac:spMk id="2" creationId="{A1E38B20-4F1D-45A4-2969-820286276BD6}"/>
          </ac:spMkLst>
        </pc:spChg>
        <pc:spChg chg="mod">
          <ac:chgData name="Hoang Dang Nguyen" userId="1de6b3a7-5191-4a0c-8968-b8f905305e1d" providerId="ADAL" clId="{54C9AE00-D1B0-4E49-9E4E-407B2EB8B46F}" dt="2026-08-02T10:47:49.169" v="1993" actId="21"/>
          <ac:spMkLst>
            <pc:docMk/>
            <pc:sldMk cId="786216978" sldId="746"/>
            <ac:spMk id="3" creationId="{2432B5C8-667A-05D9-4FD6-1DD96037960E}"/>
          </ac:spMkLst>
        </pc:spChg>
      </pc:sldChg>
      <pc:sldChg chg="add">
        <pc:chgData name="Hoang Dang Nguyen" userId="1de6b3a7-5191-4a0c-8968-b8f905305e1d" providerId="ADAL" clId="{54C9AE00-D1B0-4E49-9E4E-407B2EB8B46F}" dt="2026-08-02T10:48:25.251" v="2009"/>
        <pc:sldMkLst>
          <pc:docMk/>
          <pc:sldMk cId="369642231" sldId="747"/>
        </pc:sldMkLst>
      </pc:sldChg>
      <pc:sldChg chg="modSp new">
        <pc:chgData name="Hoang Dang Nguyen" userId="1de6b3a7-5191-4a0c-8968-b8f905305e1d" providerId="ADAL" clId="{54C9AE00-D1B0-4E49-9E4E-407B2EB8B46F}" dt="2026-08-02T10:48:33.033" v="2012"/>
        <pc:sldMkLst>
          <pc:docMk/>
          <pc:sldMk cId="959703688" sldId="748"/>
        </pc:sldMkLst>
        <pc:spChg chg="mod">
          <ac:chgData name="Hoang Dang Nguyen" userId="1de6b3a7-5191-4a0c-8968-b8f905305e1d" providerId="ADAL" clId="{54C9AE00-D1B0-4E49-9E4E-407B2EB8B46F}" dt="2026-08-02T10:48:33.033" v="2012"/>
          <ac:spMkLst>
            <pc:docMk/>
            <pc:sldMk cId="959703688" sldId="748"/>
            <ac:spMk id="2" creationId="{A2C2B66D-7818-AC04-489E-880FEE7B5F99}"/>
          </ac:spMkLst>
        </pc:spChg>
      </pc:sldChg>
      <pc:sldChg chg="add">
        <pc:chgData name="Hoang Dang Nguyen" userId="1de6b3a7-5191-4a0c-8968-b8f905305e1d" providerId="ADAL" clId="{54C9AE00-D1B0-4E49-9E4E-407B2EB8B46F}" dt="2026-08-02T10:49:46.096" v="2080"/>
        <pc:sldMkLst>
          <pc:docMk/>
          <pc:sldMk cId="3917398957" sldId="749"/>
        </pc:sldMkLst>
      </pc:sldChg>
      <pc:sldChg chg="modSp add mod">
        <pc:chgData name="Hoang Dang Nguyen" userId="1de6b3a7-5191-4a0c-8968-b8f905305e1d" providerId="ADAL" clId="{54C9AE00-D1B0-4E49-9E4E-407B2EB8B46F}" dt="2026-08-02T10:49:53.105" v="2084" actId="20577"/>
        <pc:sldMkLst>
          <pc:docMk/>
          <pc:sldMk cId="1421231054" sldId="750"/>
        </pc:sldMkLst>
        <pc:spChg chg="mod">
          <ac:chgData name="Hoang Dang Nguyen" userId="1de6b3a7-5191-4a0c-8968-b8f905305e1d" providerId="ADAL" clId="{54C9AE00-D1B0-4E49-9E4E-407B2EB8B46F}" dt="2026-08-02T10:49:53.105" v="2084" actId="20577"/>
          <ac:spMkLst>
            <pc:docMk/>
            <pc:sldMk cId="1421231054" sldId="750"/>
            <ac:spMk id="2" creationId="{94621E88-1829-4179-7ED7-E3AD0BEAECFA}"/>
          </ac:spMkLst>
        </pc:spChg>
      </pc:sldChg>
      <pc:sldChg chg="add">
        <pc:chgData name="Hoang Dang Nguyen" userId="1de6b3a7-5191-4a0c-8968-b8f905305e1d" providerId="ADAL" clId="{54C9AE00-D1B0-4E49-9E4E-407B2EB8B46F}" dt="2026-08-02T10:50:07.105" v="2087"/>
        <pc:sldMkLst>
          <pc:docMk/>
          <pc:sldMk cId="2130728720" sldId="751"/>
        </pc:sldMkLst>
      </pc:sldChg>
      <pc:sldChg chg="modSp add mod">
        <pc:chgData name="Hoang Dang Nguyen" userId="1de6b3a7-5191-4a0c-8968-b8f905305e1d" providerId="ADAL" clId="{54C9AE00-D1B0-4E49-9E4E-407B2EB8B46F}" dt="2026-08-02T10:50:14.248" v="2092" actId="20577"/>
        <pc:sldMkLst>
          <pc:docMk/>
          <pc:sldMk cId="2113857400" sldId="752"/>
        </pc:sldMkLst>
        <pc:spChg chg="mod">
          <ac:chgData name="Hoang Dang Nguyen" userId="1de6b3a7-5191-4a0c-8968-b8f905305e1d" providerId="ADAL" clId="{54C9AE00-D1B0-4E49-9E4E-407B2EB8B46F}" dt="2026-08-02T10:50:14.248" v="2092" actId="20577"/>
          <ac:spMkLst>
            <pc:docMk/>
            <pc:sldMk cId="2113857400" sldId="752"/>
            <ac:spMk id="2" creationId="{FB0F6871-C4C4-1549-5381-9277C3E9DBDA}"/>
          </ac:spMkLst>
        </pc:spChg>
      </pc:sldChg>
      <pc:sldChg chg="add">
        <pc:chgData name="Hoang Dang Nguyen" userId="1de6b3a7-5191-4a0c-8968-b8f905305e1d" providerId="ADAL" clId="{54C9AE00-D1B0-4E49-9E4E-407B2EB8B46F}" dt="2026-08-02T10:51:22.226" v="2112"/>
        <pc:sldMkLst>
          <pc:docMk/>
          <pc:sldMk cId="149131381" sldId="753"/>
        </pc:sldMkLst>
      </pc:sldChg>
      <pc:sldMasterChg chg="delSldLayout">
        <pc:chgData name="Hoang Dang Nguyen" userId="1de6b3a7-5191-4a0c-8968-b8f905305e1d" providerId="ADAL" clId="{54C9AE00-D1B0-4E49-9E4E-407B2EB8B46F}" dt="2026-08-02T10:50:16.785" v="2093" actId="47"/>
        <pc:sldMasterMkLst>
          <pc:docMk/>
          <pc:sldMasterMk cId="1297012552" sldId="2147483650"/>
        </pc:sldMasterMkLst>
        <pc:sldLayoutChg chg="del">
          <pc:chgData name="Hoang Dang Nguyen" userId="1de6b3a7-5191-4a0c-8968-b8f905305e1d" providerId="ADAL" clId="{54C9AE00-D1B0-4E49-9E4E-407B2EB8B46F}" dt="2026-08-02T10:50:16.785" v="2093" actId="47"/>
          <pc:sldLayoutMkLst>
            <pc:docMk/>
            <pc:sldMasterMk cId="1297012552" sldId="2147483650"/>
            <pc:sldLayoutMk cId="1974682405" sldId="214748368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become-sole-trader"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 Id="rId5" Type="http://schemas.openxmlformats.org/officeDocument/2006/relationships/hyperlink" Target="https://www.gov.uk/set-up-business-partnership" TargetMode="External"/><Relationship Id="rId4" Type="http://schemas.openxmlformats.org/officeDocument/2006/relationships/hyperlink" Target="https://www.gov.uk/limited-company-formation"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overnment/publications/community-interest-companies-how-to-form-a-cic/community-interest-companies-guidance-chapter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hichfranchise.co.za/the-top-10-biggest-franchises-in-the-world/"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irmingham.gov.uk/business-rates" TargetMode="External"/><Relationship Id="rId2" Type="http://schemas.openxmlformats.org/officeDocument/2006/relationships/hyperlink" Target="https://www.birmingham.gov.uk/licensing" TargetMode="External"/><Relationship Id="rId1" Type="http://schemas.openxmlformats.org/officeDocument/2006/relationships/slideLayout" Target="../slideLayouts/slideLayout2.xml"/><Relationship Id="rId5" Type="http://schemas.openxmlformats.org/officeDocument/2006/relationships/hyperlink" Target="https://www.sandwell.gov.uk/businessrates" TargetMode="External"/><Relationship Id="rId4" Type="http://schemas.openxmlformats.org/officeDocument/2006/relationships/hyperlink" Target="https://www.sandwell.gov.uk/licensing/licences-permit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find-licences" TargetMode="External"/><Relationship Id="rId2" Type="http://schemas.openxmlformats.org/officeDocument/2006/relationships/hyperlink" Target="https://www.gov.uk/introduction-to-business-rates" TargetMode="External"/><Relationship Id="rId1" Type="http://schemas.openxmlformats.org/officeDocument/2006/relationships/slideLayout" Target="../slideLayouts/slideLayout2.xml"/><Relationship Id="rId4" Type="http://schemas.openxmlformats.org/officeDocument/2006/relationships/hyperlink" Target="https://www.gov.uk/browse/business/licences"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organisations/intellectual-property-office" TargetMode="External"/><Relationship Id="rId2" Type="http://schemas.openxmlformats.org/officeDocument/2006/relationships/hyperlink" Target="https://www.gov.uk/browse/business/intellectual-propert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check-the-patents-journal" TargetMode="External"/><Relationship Id="rId2" Type="http://schemas.openxmlformats.org/officeDocument/2006/relationships/hyperlink" Target="https://www.gov.uk/patent-your-invention"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4890127" y="3299618"/>
            <a:ext cx="5767705" cy="1325563"/>
          </a:xfrm>
        </p:spPr>
        <p:txBody>
          <a:bodyPr/>
          <a:lstStyle/>
          <a:p>
            <a:r>
              <a:rPr lang="en-GB" altLang="en-US" b="1" dirty="0"/>
              <a:t>LCMB7037</a:t>
            </a: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a:xfrm>
            <a:off x="10608733" y="6381751"/>
            <a:ext cx="973667" cy="339725"/>
          </a:xfrm>
        </p:spPr>
        <p:txBody>
          <a:bodyPr/>
          <a:lstStyle/>
          <a:p>
            <a:fld id="{0F359BAA-4C3D-44E8-B8AA-0115E484A981}" type="slidenum">
              <a:rPr lang="en-US" altLang="en-US" smtClean="0"/>
              <a:pPr/>
              <a:t>1</a:t>
            </a:fld>
            <a:endParaRPr lang="en-US" altLang="en-US"/>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3600" b="1">
                <a:solidFill>
                  <a:srgbClr val="FFFF00"/>
                </a:solidFill>
                <a:latin typeface="Arial" panose="020B0604020202020204" pitchFamily="34" charset="0"/>
              </a:rPr>
              <a:t>Workshop 5.3</a:t>
            </a:r>
            <a:endParaRPr lang="en-GB" altLang="en-US" sz="3600" b="1" dirty="0">
              <a:solidFill>
                <a:srgbClr val="FFFF00"/>
              </a:solidFill>
              <a:latin typeface="Arial" panose="020B0604020202020204" pitchFamily="34" charset="0"/>
            </a:endParaRPr>
          </a:p>
          <a:p>
            <a:pPr>
              <a:spcBef>
                <a:spcPct val="0"/>
              </a:spcBef>
              <a:buFontTx/>
              <a:buNone/>
            </a:pPr>
            <a:r>
              <a:rPr lang="en-GB" altLang="en-US" sz="3600" b="1" dirty="0">
                <a:solidFill>
                  <a:srgbClr val="FFFF00"/>
                </a:solidFill>
                <a:latin typeface="Arial" panose="020B0604020202020204" pitchFamily="34" charset="0"/>
              </a:rPr>
              <a:t>Legal</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r>
              <a:rPr lang="en-GB" dirty="0"/>
              <a:t>Ownership structures and legal forms of SMEs</a:t>
            </a:r>
            <a:endParaRPr lang="en-US" dirty="0"/>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GB" dirty="0"/>
              <a:t>Businesses not only vary in size and industry but also in their ownership.</a:t>
            </a:r>
          </a:p>
          <a:p>
            <a:endParaRPr lang="en-GB" dirty="0"/>
          </a:p>
          <a:p>
            <a:r>
              <a:rPr lang="en-GB" dirty="0"/>
              <a:t>Different from country to country. In the United Kingdom the 3 most common Legal forms of SMEs are:</a:t>
            </a:r>
          </a:p>
          <a:p>
            <a:pPr lvl="1"/>
            <a:r>
              <a:rPr lang="en-GB" dirty="0"/>
              <a:t>Sole Trader</a:t>
            </a:r>
          </a:p>
          <a:p>
            <a:pPr lvl="1"/>
            <a:r>
              <a:rPr lang="en-GB" dirty="0"/>
              <a:t>Limited Company</a:t>
            </a:r>
          </a:p>
          <a:p>
            <a:pPr lvl="1"/>
            <a:r>
              <a:rPr lang="en-GB" dirty="0"/>
              <a:t>Partnerships</a:t>
            </a:r>
          </a:p>
          <a:p>
            <a:endParaRPr lang="en-US" dirty="0"/>
          </a:p>
        </p:txBody>
      </p:sp>
      <p:sp>
        <p:nvSpPr>
          <p:cNvPr id="6" name="Slide Number Placeholder 5">
            <a:extLst>
              <a:ext uri="{FF2B5EF4-FFF2-40B4-BE49-F238E27FC236}">
                <a16:creationId xmlns:a16="http://schemas.microsoft.com/office/drawing/2014/main" id="{2DB7C5E8-8DA5-1B9A-00C6-FA28EE260222}"/>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DD195F2-C865-D20F-E8D9-77C6E20D8343}"/>
              </a:ext>
            </a:extLst>
          </p:cNvPr>
          <p:cNvSpPr>
            <a:spLocks noGrp="1"/>
          </p:cNvSpPr>
          <p:nvPr>
            <p:ph type="title"/>
          </p:nvPr>
        </p:nvSpPr>
        <p:spPr>
          <a:xfrm>
            <a:off x="609600" y="274638"/>
            <a:ext cx="10972800" cy="1143000"/>
          </a:xfrm>
        </p:spPr>
        <p:txBody>
          <a:bodyPr/>
          <a:lstStyle/>
          <a:p>
            <a:r>
              <a:rPr lang="en-GB" dirty="0"/>
              <a:t>Limited Company-LTD</a:t>
            </a:r>
          </a:p>
        </p:txBody>
      </p:sp>
      <p:sp>
        <p:nvSpPr>
          <p:cNvPr id="3" name="Content Placeholder 2"/>
          <p:cNvSpPr>
            <a:spLocks noGrp="1"/>
          </p:cNvSpPr>
          <p:nvPr>
            <p:ph idx="1"/>
          </p:nvPr>
        </p:nvSpPr>
        <p:spPr>
          <a:xfrm>
            <a:off x="609600" y="1600201"/>
            <a:ext cx="10972800" cy="3917032"/>
          </a:xfrm>
        </p:spPr>
        <p:txBody>
          <a:bodyPr>
            <a:normAutofit fontScale="62500" lnSpcReduction="20000"/>
          </a:bodyPr>
          <a:lstStyle/>
          <a:p>
            <a:r>
              <a:rPr lang="en-GB" dirty="0"/>
              <a:t>The company is registered as a separate legal entity from the individuals who owns it.</a:t>
            </a:r>
          </a:p>
          <a:p>
            <a:endParaRPr lang="en-GB" dirty="0"/>
          </a:p>
          <a:p>
            <a:r>
              <a:rPr lang="en-GB" dirty="0"/>
              <a:t>Owners are not liable for the debts of the company (with some exceptions-fraud for example etc)</a:t>
            </a:r>
          </a:p>
          <a:p>
            <a:endParaRPr lang="en-GB" dirty="0"/>
          </a:p>
          <a:p>
            <a:r>
              <a:rPr lang="en-GB" dirty="0"/>
              <a:t>Limited companies can be owned and operated by one person (Director/ shareholder).</a:t>
            </a:r>
          </a:p>
          <a:p>
            <a:endParaRPr lang="en-GB" dirty="0"/>
          </a:p>
          <a:p>
            <a:r>
              <a:rPr lang="en-GB" dirty="0"/>
              <a:t>Must have at least one director/ shareholder. Directors are legally responsible for running the company and making sure all the company’s accounts and reports are properly prepared.</a:t>
            </a:r>
          </a:p>
          <a:p>
            <a:endParaRPr lang="en-GB" dirty="0"/>
          </a:p>
          <a:p>
            <a:r>
              <a:rPr lang="en-GB" dirty="0"/>
              <a:t>There is no restriction on how many directors a limited corporation may have; anyone who is 16 years of age or older may serve as a director.</a:t>
            </a:r>
          </a:p>
        </p:txBody>
      </p:sp>
      <p:sp>
        <p:nvSpPr>
          <p:cNvPr id="6" name="Slide Number Placeholder 5">
            <a:extLst>
              <a:ext uri="{FF2B5EF4-FFF2-40B4-BE49-F238E27FC236}">
                <a16:creationId xmlns:a16="http://schemas.microsoft.com/office/drawing/2014/main" id="{10513715-B82C-2414-8919-2DDBFD9EC969}"/>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6EE579-2726-3552-C51C-8CBD2C380F8F}"/>
              </a:ext>
            </a:extLst>
          </p:cNvPr>
          <p:cNvSpPr>
            <a:spLocks noGrp="1"/>
          </p:cNvSpPr>
          <p:nvPr>
            <p:ph type="title"/>
          </p:nvPr>
        </p:nvSpPr>
        <p:spPr>
          <a:xfrm>
            <a:off x="609600" y="274638"/>
            <a:ext cx="10972800" cy="1143000"/>
          </a:xfrm>
        </p:spPr>
        <p:txBody>
          <a:bodyPr/>
          <a:lstStyle/>
          <a:p>
            <a:r>
              <a:rPr lang="en-GB" dirty="0"/>
              <a:t>Limited Company-LTD</a:t>
            </a:r>
          </a:p>
        </p:txBody>
      </p:sp>
      <p:sp>
        <p:nvSpPr>
          <p:cNvPr id="3" name="Content Placeholder 2"/>
          <p:cNvSpPr>
            <a:spLocks noGrp="1"/>
          </p:cNvSpPr>
          <p:nvPr>
            <p:ph idx="1"/>
          </p:nvPr>
        </p:nvSpPr>
        <p:spPr>
          <a:xfrm>
            <a:off x="609600" y="1600201"/>
            <a:ext cx="10972800" cy="3917032"/>
          </a:xfrm>
        </p:spPr>
        <p:txBody>
          <a:bodyPr>
            <a:noAutofit/>
          </a:bodyPr>
          <a:lstStyle/>
          <a:p>
            <a:r>
              <a:rPr lang="en-GB" sz="2400" dirty="0"/>
              <a:t>Limited companies must choose a trading name &amp; it must usually end in either ‘Limited’ or ‘Ltd’. For example: Vasilios Ltd or Vasilios Limited.</a:t>
            </a:r>
          </a:p>
          <a:p>
            <a:r>
              <a:rPr lang="en-GB" sz="2400" dirty="0"/>
              <a:t>The trading name must be checked against the Companies House database.</a:t>
            </a:r>
          </a:p>
          <a:p>
            <a:r>
              <a:rPr lang="en-GB" sz="2400" dirty="0"/>
              <a:t>Company House must approve the trading name of the company since it cannot be the same as another legally existing UK-based company. </a:t>
            </a:r>
          </a:p>
          <a:p>
            <a:r>
              <a:rPr lang="en-GB" sz="2400" dirty="0"/>
              <a:t>Any Limited company can be a company either ‘limited by shares’ or ‘limited by guarantee’.</a:t>
            </a:r>
          </a:p>
          <a:p>
            <a:r>
              <a:rPr lang="en-GB" sz="2400" dirty="0"/>
              <a:t>Most limited companies are ‘limited by shares and each shareholder has a number of shares- John 25%- Mary 75%. The lower value of a single share could be £1.</a:t>
            </a:r>
          </a:p>
        </p:txBody>
      </p:sp>
      <p:sp>
        <p:nvSpPr>
          <p:cNvPr id="6" name="Slide Number Placeholder 5">
            <a:extLst>
              <a:ext uri="{FF2B5EF4-FFF2-40B4-BE49-F238E27FC236}">
                <a16:creationId xmlns:a16="http://schemas.microsoft.com/office/drawing/2014/main" id="{EB5C5F19-FCCF-2627-1DF9-F7329BB578A1}"/>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CB1B-8A9A-0670-1A48-B622834F9DA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61DB41F-92C2-BDA5-462F-25BB47821EAF}"/>
              </a:ext>
            </a:extLst>
          </p:cNvPr>
          <p:cNvSpPr>
            <a:spLocks noGrp="1"/>
          </p:cNvSpPr>
          <p:nvPr>
            <p:ph type="title"/>
          </p:nvPr>
        </p:nvSpPr>
        <p:spPr>
          <a:xfrm>
            <a:off x="609600" y="274638"/>
            <a:ext cx="10972800" cy="1143000"/>
          </a:xfrm>
        </p:spPr>
        <p:txBody>
          <a:bodyPr/>
          <a:lstStyle/>
          <a:p>
            <a:r>
              <a:rPr lang="en-GB" dirty="0"/>
              <a:t>Limited Company-LTD</a:t>
            </a:r>
          </a:p>
        </p:txBody>
      </p:sp>
      <p:sp>
        <p:nvSpPr>
          <p:cNvPr id="3" name="Content Placeholder 2">
            <a:extLst>
              <a:ext uri="{FF2B5EF4-FFF2-40B4-BE49-F238E27FC236}">
                <a16:creationId xmlns:a16="http://schemas.microsoft.com/office/drawing/2014/main" id="{FEF0431C-39DF-EDAC-9871-137BA6C160AC}"/>
              </a:ext>
            </a:extLst>
          </p:cNvPr>
          <p:cNvSpPr>
            <a:spLocks noGrp="1"/>
          </p:cNvSpPr>
          <p:nvPr>
            <p:ph idx="1"/>
          </p:nvPr>
        </p:nvSpPr>
        <p:spPr>
          <a:xfrm>
            <a:off x="609600" y="1600201"/>
            <a:ext cx="10972800" cy="3917032"/>
          </a:xfrm>
        </p:spPr>
        <p:txBody>
          <a:bodyPr>
            <a:noAutofit/>
          </a:bodyPr>
          <a:lstStyle/>
          <a:p>
            <a:r>
              <a:rPr lang="en-GB" sz="2000" dirty="0"/>
              <a:t>Shareholders own the company by owning its shares and are often referred to as 'members'. Directors on the other hand, manage the business and its operations.</a:t>
            </a:r>
          </a:p>
          <a:p>
            <a:r>
              <a:rPr lang="en-GB" sz="2000" dirty="0"/>
              <a:t>Shareholders must vote and agree for any changes to the company. An individual can be the director and shareholder at the same time .</a:t>
            </a:r>
          </a:p>
          <a:p>
            <a:r>
              <a:rPr lang="en-GB" sz="2000" dirty="0"/>
              <a:t>Limited Companies by guarantee are companies that  must have at least one guarantor and a ‘guaranteed amount’.</a:t>
            </a:r>
          </a:p>
          <a:p>
            <a:r>
              <a:rPr lang="en-GB" sz="2000" dirty="0"/>
              <a:t>Guarantors are shareholders and control the company/make important decisions. They do not usually take profit from the company - instead the money is kept within the company or used for other purposes.</a:t>
            </a:r>
          </a:p>
          <a:p>
            <a:r>
              <a:rPr lang="en-GB" sz="2000" dirty="0"/>
              <a:t>Guaranteed amount-Guarantors promise an agreed amount of money to the company if it cannot pay its debts. </a:t>
            </a:r>
          </a:p>
        </p:txBody>
      </p:sp>
      <p:sp>
        <p:nvSpPr>
          <p:cNvPr id="8" name="Slide Number Placeholder 7">
            <a:extLst>
              <a:ext uri="{FF2B5EF4-FFF2-40B4-BE49-F238E27FC236}">
                <a16:creationId xmlns:a16="http://schemas.microsoft.com/office/drawing/2014/main" id="{268A50BA-915A-E504-D007-1B727D032ABD}"/>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extLst>
      <p:ext uri="{BB962C8B-B14F-4D97-AF65-F5344CB8AC3E}">
        <p14:creationId xmlns:p14="http://schemas.microsoft.com/office/powerpoint/2010/main" val="2391786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0AB0F5A-FD15-0E37-19F8-D279F46BD221}"/>
              </a:ext>
            </a:extLst>
          </p:cNvPr>
          <p:cNvSpPr>
            <a:spLocks noGrp="1"/>
          </p:cNvSpPr>
          <p:nvPr>
            <p:ph type="title"/>
          </p:nvPr>
        </p:nvSpPr>
        <p:spPr>
          <a:xfrm>
            <a:off x="609600" y="274638"/>
            <a:ext cx="10972800" cy="1143000"/>
          </a:xfrm>
        </p:spPr>
        <p:txBody>
          <a:bodyPr/>
          <a:lstStyle/>
          <a:p>
            <a:r>
              <a:rPr lang="en-GB" dirty="0"/>
              <a:t>Limited Company-LTD</a:t>
            </a:r>
          </a:p>
        </p:txBody>
      </p:sp>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609600" y="1535113"/>
            <a:ext cx="5386917" cy="639762"/>
          </a:xfrm>
        </p:spPr>
        <p:txBody>
          <a:bodyPr>
            <a:normAutofit/>
          </a:bodyPr>
          <a:lstStyle/>
          <a:p>
            <a:r>
              <a:rPr lang="en-GB" dirty="0"/>
              <a:t>Advantages</a:t>
            </a: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609600" y="2174876"/>
            <a:ext cx="5386917" cy="3414365"/>
          </a:xfrm>
        </p:spPr>
        <p:txBody>
          <a:bodyPr>
            <a:noAutofit/>
          </a:bodyPr>
          <a:lstStyle/>
          <a:p>
            <a:r>
              <a:rPr lang="en-US" altLang="en-US" dirty="0"/>
              <a:t>Tax efficient.</a:t>
            </a:r>
          </a:p>
          <a:p>
            <a:r>
              <a:rPr lang="en-US" altLang="en-US" dirty="0"/>
              <a:t>Limited liability- separate entity in </a:t>
            </a:r>
            <a:r>
              <a:rPr lang="en-GB" altLang="en-US" dirty="0"/>
              <a:t>the eyes of the law.</a:t>
            </a:r>
          </a:p>
          <a:p>
            <a:r>
              <a:rPr lang="en-US" altLang="en-US" dirty="0"/>
              <a:t>Professional status.</a:t>
            </a:r>
          </a:p>
          <a:p>
            <a:r>
              <a:rPr lang="en-GB" dirty="0"/>
              <a:t>Company pension.</a:t>
            </a: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6193368" y="1535113"/>
            <a:ext cx="5389033" cy="639762"/>
          </a:xfrm>
        </p:spPr>
        <p:txBody>
          <a:bodyPr>
            <a:normAutofit/>
          </a:bodyPr>
          <a:lstStyle/>
          <a:p>
            <a:r>
              <a:rPr lang="en-GB" dirty="0"/>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6193368" y="2174876"/>
            <a:ext cx="5389033" cy="3414365"/>
          </a:xfrm>
        </p:spPr>
        <p:txBody>
          <a:bodyPr>
            <a:normAutofit/>
          </a:bodyPr>
          <a:lstStyle/>
          <a:p>
            <a:r>
              <a:rPr lang="en-GB" dirty="0"/>
              <a:t>Complicated to set up.</a:t>
            </a:r>
          </a:p>
          <a:p>
            <a:r>
              <a:rPr lang="en-GB" dirty="0"/>
              <a:t>Complex accounts.</a:t>
            </a:r>
          </a:p>
          <a:p>
            <a:r>
              <a:rPr lang="en-GB" dirty="0"/>
              <a:t>Accountancy costs.</a:t>
            </a:r>
          </a:p>
          <a:p>
            <a:r>
              <a:rPr lang="en-GB" dirty="0"/>
              <a:t>Public records</a:t>
            </a:r>
          </a:p>
          <a:p>
            <a:r>
              <a:rPr lang="en-GB" dirty="0"/>
              <a:t>Ownership- if there are more than one shareholders then they have a say of how the company operates</a:t>
            </a:r>
          </a:p>
        </p:txBody>
      </p:sp>
      <p:sp>
        <p:nvSpPr>
          <p:cNvPr id="17" name="Slide Number Placeholder 16">
            <a:extLst>
              <a:ext uri="{FF2B5EF4-FFF2-40B4-BE49-F238E27FC236}">
                <a16:creationId xmlns:a16="http://schemas.microsoft.com/office/drawing/2014/main" id="{25786AA4-317A-A1F5-5900-98114CF1AD7A}"/>
              </a:ext>
            </a:extLst>
          </p:cNvPr>
          <p:cNvSpPr>
            <a:spLocks noGrp="1"/>
          </p:cNvSpPr>
          <p:nvPr>
            <p:ph type="sldNum" sz="quarter" idx="11"/>
          </p:nvPr>
        </p:nvSpPr>
        <p:spPr/>
        <p:txBody>
          <a:bodyPr/>
          <a:lstStyle/>
          <a:p>
            <a:pPr>
              <a:defRPr/>
            </a:pPr>
            <a:fld id="{294160C6-49D9-4220-8F9B-E6D75A4A520C}" type="slidenum">
              <a:rPr lang="en-US" altLang="en-US" smtClean="0"/>
              <a:pPr>
                <a:defRPr/>
              </a:pPr>
              <a:t>6</a:t>
            </a:fld>
            <a:endParaRPr lang="en-US" altLang="en-US"/>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1000"/>
                                        <p:tgtEl>
                                          <p:spTgt spid="7">
                                            <p:txEl>
                                              <p:pRg st="0" end="0"/>
                                            </p:txEl>
                                          </p:spTgt>
                                        </p:tgtEl>
                                      </p:cBhvr>
                                    </p:animEffect>
                                    <p:anim calcmode="lin" valueType="num">
                                      <p:cBhvr>
                                        <p:cTn id="12"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1000"/>
                                        <p:tgtEl>
                                          <p:spTgt spid="7">
                                            <p:txEl>
                                              <p:pRg st="1" end="1"/>
                                            </p:txEl>
                                          </p:spTgt>
                                        </p:tgtEl>
                                      </p:cBhvr>
                                    </p:animEffect>
                                    <p:anim calcmode="lin" valueType="num">
                                      <p:cBhvr>
                                        <p:cTn id="1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7">
                                            <p:txEl>
                                              <p:pRg st="3" end="3"/>
                                            </p:txEl>
                                          </p:spTgt>
                                        </p:tgtEl>
                                        <p:attrNameLst>
                                          <p:attrName>style.visibility</p:attrName>
                                        </p:attrNameLst>
                                      </p:cBhvr>
                                      <p:to>
                                        <p:strVal val="visible"/>
                                      </p:to>
                                    </p:set>
                                    <p:animEffect transition="in" filter="fade">
                                      <p:cBhvr>
                                        <p:cTn id="32" dur="1000"/>
                                        <p:tgtEl>
                                          <p:spTgt spid="7">
                                            <p:txEl>
                                              <p:pRg st="3" end="3"/>
                                            </p:txEl>
                                          </p:spTgt>
                                        </p:tgtEl>
                                      </p:cBhvr>
                                    </p:animEffect>
                                    <p:anim calcmode="lin" valueType="num">
                                      <p:cBhvr>
                                        <p:cTn id="3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Effect transition="in" filter="fade">
                                      <p:cBhvr>
                                        <p:cTn id="43" dur="1000"/>
                                        <p:tgtEl>
                                          <p:spTgt spid="9">
                                            <p:txEl>
                                              <p:pRg st="0" end="0"/>
                                            </p:txEl>
                                          </p:spTgt>
                                        </p:tgtEl>
                                      </p:cBhvr>
                                    </p:animEffect>
                                    <p:anim calcmode="lin" valueType="num">
                                      <p:cBhvr>
                                        <p:cTn id="4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
                                            <p:txEl>
                                              <p:pRg st="1" end="1"/>
                                            </p:txEl>
                                          </p:spTgt>
                                        </p:tgtEl>
                                        <p:attrNameLst>
                                          <p:attrName>style.visibility</p:attrName>
                                        </p:attrNameLst>
                                      </p:cBhvr>
                                      <p:to>
                                        <p:strVal val="visible"/>
                                      </p:to>
                                    </p:set>
                                    <p:animEffect transition="in" filter="fade">
                                      <p:cBhvr>
                                        <p:cTn id="50" dur="1000"/>
                                        <p:tgtEl>
                                          <p:spTgt spid="9">
                                            <p:txEl>
                                              <p:pRg st="1" end="1"/>
                                            </p:txEl>
                                          </p:spTgt>
                                        </p:tgtEl>
                                      </p:cBhvr>
                                    </p:animEffect>
                                    <p:anim calcmode="lin" valueType="num">
                                      <p:cBhvr>
                                        <p:cTn id="51"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52"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9">
                                            <p:txEl>
                                              <p:pRg st="2" end="2"/>
                                            </p:txEl>
                                          </p:spTgt>
                                        </p:tgtEl>
                                        <p:attrNameLst>
                                          <p:attrName>style.visibility</p:attrName>
                                        </p:attrNameLst>
                                      </p:cBhvr>
                                      <p:to>
                                        <p:strVal val="visible"/>
                                      </p:to>
                                    </p:set>
                                    <p:animEffect transition="in" filter="fade">
                                      <p:cBhvr>
                                        <p:cTn id="57" dur="1000"/>
                                        <p:tgtEl>
                                          <p:spTgt spid="9">
                                            <p:txEl>
                                              <p:pRg st="2" end="2"/>
                                            </p:txEl>
                                          </p:spTgt>
                                        </p:tgtEl>
                                      </p:cBhvr>
                                    </p:animEffect>
                                    <p:anim calcmode="lin" valueType="num">
                                      <p:cBhvr>
                                        <p:cTn id="5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9"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9">
                                            <p:txEl>
                                              <p:pRg st="3" end="3"/>
                                            </p:txEl>
                                          </p:spTgt>
                                        </p:tgtEl>
                                        <p:attrNameLst>
                                          <p:attrName>style.visibility</p:attrName>
                                        </p:attrNameLst>
                                      </p:cBhvr>
                                      <p:to>
                                        <p:strVal val="visible"/>
                                      </p:to>
                                    </p:set>
                                    <p:animEffect transition="in" filter="fade">
                                      <p:cBhvr>
                                        <p:cTn id="64" dur="1000"/>
                                        <p:tgtEl>
                                          <p:spTgt spid="9">
                                            <p:txEl>
                                              <p:pRg st="3" end="3"/>
                                            </p:txEl>
                                          </p:spTgt>
                                        </p:tgtEl>
                                      </p:cBhvr>
                                    </p:animEffect>
                                    <p:anim calcmode="lin" valueType="num">
                                      <p:cBhvr>
                                        <p:cTn id="6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9">
                                            <p:txEl>
                                              <p:pRg st="4" end="4"/>
                                            </p:txEl>
                                          </p:spTgt>
                                        </p:tgtEl>
                                        <p:attrNameLst>
                                          <p:attrName>style.visibility</p:attrName>
                                        </p:attrNameLst>
                                      </p:cBhvr>
                                      <p:to>
                                        <p:strVal val="visible"/>
                                      </p:to>
                                    </p:set>
                                    <p:animEffect transition="in" filter="fade">
                                      <p:cBhvr>
                                        <p:cTn id="71" dur="1000"/>
                                        <p:tgtEl>
                                          <p:spTgt spid="9">
                                            <p:txEl>
                                              <p:pRg st="4" end="4"/>
                                            </p:txEl>
                                          </p:spTgt>
                                        </p:tgtEl>
                                      </p:cBhvr>
                                    </p:animEffect>
                                    <p:anim calcmode="lin" valueType="num">
                                      <p:cBhvr>
                                        <p:cTn id="7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7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609600" y="274638"/>
            <a:ext cx="10972800" cy="1143000"/>
          </a:xfrm>
        </p:spPr>
        <p:txBody>
          <a:bodyPr>
            <a:normAutofit/>
          </a:bodyPr>
          <a:lstStyle/>
          <a:p>
            <a:r>
              <a:rPr lang="en-GB" dirty="0"/>
              <a:t>Sole Trader </a:t>
            </a:r>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609600" y="1600201"/>
            <a:ext cx="10972800" cy="3917032"/>
          </a:xfrm>
        </p:spPr>
        <p:txBody>
          <a:bodyPr>
            <a:noAutofit/>
          </a:bodyPr>
          <a:lstStyle/>
          <a:p>
            <a:r>
              <a:rPr lang="en-GB" sz="2400" dirty="0"/>
              <a:t>A firm that is owned and operated by one person/self-employment.</a:t>
            </a:r>
          </a:p>
          <a:p>
            <a:r>
              <a:rPr lang="en-GB" sz="2400" dirty="0"/>
              <a:t>Receives the profits and incurs any losses. Sole traders are personally liable for any debts of the firm.</a:t>
            </a:r>
          </a:p>
          <a:p>
            <a:r>
              <a:rPr lang="en-GB" sz="2400" dirty="0"/>
              <a:t>Sole traders register and pay tax through the Self-Assessment process &amp; they must file a tax return every year.</a:t>
            </a:r>
          </a:p>
          <a:p>
            <a:r>
              <a:rPr lang="en-GB" sz="2400" dirty="0"/>
              <a:t>Sole trader must keep and declare all financial records.</a:t>
            </a:r>
          </a:p>
          <a:p>
            <a:r>
              <a:rPr lang="en-GB" sz="2400" dirty="0"/>
              <a:t>Do not need to register their name and can trade under their own name or any other name they wish.</a:t>
            </a:r>
          </a:p>
          <a:p>
            <a:r>
              <a:rPr lang="en-GB" sz="2400" dirty="0"/>
              <a:t>Sole traders can have employees. i.e. be an employer</a:t>
            </a:r>
          </a:p>
        </p:txBody>
      </p:sp>
      <p:sp>
        <p:nvSpPr>
          <p:cNvPr id="8" name="Slide Number Placeholder 7">
            <a:extLst>
              <a:ext uri="{FF2B5EF4-FFF2-40B4-BE49-F238E27FC236}">
                <a16:creationId xmlns:a16="http://schemas.microsoft.com/office/drawing/2014/main" id="{60E3F2A3-BADF-8D79-E6DE-84CC1279B593}"/>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Sole Trader</a:t>
            </a:r>
            <a:br>
              <a:rPr lang="en-GB" dirty="0"/>
            </a:br>
            <a:endParaRPr lang="en-GB" dirty="0"/>
          </a:p>
        </p:txBody>
      </p:sp>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609600" y="1535113"/>
            <a:ext cx="5386917" cy="639762"/>
          </a:xfrm>
        </p:spPr>
        <p:txBody>
          <a:bodyPr>
            <a:normAutofit/>
          </a:bodyPr>
          <a:lstStyle/>
          <a:p>
            <a:r>
              <a:rPr lang="en-GB" dirty="0"/>
              <a:t>Advantages</a:t>
            </a: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609600" y="2174876"/>
            <a:ext cx="5386917" cy="3414365"/>
          </a:xfrm>
        </p:spPr>
        <p:txBody>
          <a:bodyPr>
            <a:noAutofit/>
          </a:bodyPr>
          <a:lstStyle/>
          <a:p>
            <a:r>
              <a:rPr lang="en-US" altLang="en-US" dirty="0"/>
              <a:t>Easy and inexpensive to create.</a:t>
            </a:r>
          </a:p>
          <a:p>
            <a:r>
              <a:rPr lang="en-US" altLang="en-US" dirty="0"/>
              <a:t>Complete authority over all business activities.</a:t>
            </a:r>
          </a:p>
          <a:p>
            <a:r>
              <a:rPr lang="en-US" altLang="en-US" dirty="0"/>
              <a:t>It is the least regulated form of business ownership.</a:t>
            </a:r>
          </a:p>
          <a:p>
            <a:r>
              <a:rPr lang="en-GB" dirty="0"/>
              <a:t>Tax on business profits- owner must file an annual Self-Assessment tax return every year.</a:t>
            </a: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6193368" y="1535113"/>
            <a:ext cx="5389033" cy="639762"/>
          </a:xfrm>
        </p:spPr>
        <p:txBody>
          <a:bodyPr>
            <a:normAutofit/>
          </a:bodyPr>
          <a:lstStyle/>
          <a:p>
            <a:r>
              <a:rPr lang="en-GB" dirty="0"/>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6193368" y="2174876"/>
            <a:ext cx="5389033" cy="3414365"/>
          </a:xfrm>
        </p:spPr>
        <p:txBody>
          <a:bodyPr>
            <a:normAutofit/>
          </a:bodyPr>
          <a:lstStyle/>
          <a:p>
            <a:r>
              <a:rPr lang="en-GB" dirty="0"/>
              <a:t>The owner has unlimited liability (can get insurance but still liable).</a:t>
            </a:r>
          </a:p>
          <a:p>
            <a:r>
              <a:rPr lang="en-GB" dirty="0"/>
              <a:t>Raising funding can be challenging.</a:t>
            </a:r>
          </a:p>
          <a:p>
            <a:r>
              <a:rPr lang="en-GB" dirty="0"/>
              <a:t>Retaining high-calibre employees can be difficult.</a:t>
            </a:r>
          </a:p>
          <a:p>
            <a:r>
              <a:rPr lang="en-GB" dirty="0"/>
              <a:t>One person has the full control.</a:t>
            </a:r>
          </a:p>
          <a:p>
            <a:endParaRPr lang="en-GB" dirty="0"/>
          </a:p>
        </p:txBody>
      </p:sp>
      <p:sp>
        <p:nvSpPr>
          <p:cNvPr id="12" name="Slide Number Placeholder 11">
            <a:extLst>
              <a:ext uri="{FF2B5EF4-FFF2-40B4-BE49-F238E27FC236}">
                <a16:creationId xmlns:a16="http://schemas.microsoft.com/office/drawing/2014/main" id="{12388B2C-811D-250D-A633-12FD2A78811C}"/>
              </a:ext>
            </a:extLst>
          </p:cNvPr>
          <p:cNvSpPr>
            <a:spLocks noGrp="1"/>
          </p:cNvSpPr>
          <p:nvPr>
            <p:ph type="sldNum" sz="quarter" idx="11"/>
          </p:nvPr>
        </p:nvSpPr>
        <p:spPr/>
        <p:txBody>
          <a:bodyPr/>
          <a:lstStyle/>
          <a:p>
            <a:pPr>
              <a:defRPr/>
            </a:pPr>
            <a:fld id="{294160C6-49D9-4220-8F9B-E6D75A4A520C}" type="slidenum">
              <a:rPr lang="en-US" altLang="en-US" smtClean="0"/>
              <a:pPr>
                <a:defRPr/>
              </a:pPr>
              <a:t>8</a:t>
            </a:fld>
            <a:endParaRPr lang="en-US" altLang="en-US"/>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
                                            <p:txEl>
                                              <p:pRg st="1" end="1"/>
                                            </p:txEl>
                                          </p:spTgt>
                                        </p:tgtEl>
                                        <p:attrNameLst>
                                          <p:attrName>style.visibility</p:attrName>
                                        </p:attrNameLst>
                                      </p:cBhvr>
                                      <p:to>
                                        <p:strVal val="visible"/>
                                      </p:to>
                                    </p:set>
                                    <p:animEffect transition="in" filter="fade">
                                      <p:cBhvr>
                                        <p:cTn id="22" dur="1000"/>
                                        <p:tgtEl>
                                          <p:spTgt spid="7">
                                            <p:txEl>
                                              <p:pRg st="1" end="1"/>
                                            </p:txEl>
                                          </p:spTgt>
                                        </p:tgtEl>
                                      </p:cBhvr>
                                    </p:animEffect>
                                    <p:anim calcmode="lin" valueType="num">
                                      <p:cBhvr>
                                        <p:cTn id="2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7">
                                            <p:txEl>
                                              <p:pRg st="3" end="3"/>
                                            </p:txEl>
                                          </p:spTgt>
                                        </p:tgtEl>
                                        <p:attrNameLst>
                                          <p:attrName>style.visibility</p:attrName>
                                        </p:attrNameLst>
                                      </p:cBhvr>
                                      <p:to>
                                        <p:strVal val="visible"/>
                                      </p:to>
                                    </p:set>
                                    <p:animEffect transition="in" filter="fade">
                                      <p:cBhvr>
                                        <p:cTn id="36" dur="1000"/>
                                        <p:tgtEl>
                                          <p:spTgt spid="7">
                                            <p:txEl>
                                              <p:pRg st="3" end="3"/>
                                            </p:txEl>
                                          </p:spTgt>
                                        </p:tgtEl>
                                      </p:cBhvr>
                                    </p:animEffect>
                                    <p:anim calcmode="lin" valueType="num">
                                      <p:cBhvr>
                                        <p:cTn id="37"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animEffect transition="in" filter="fade">
                                      <p:cBhvr>
                                        <p:cTn id="47" dur="1000"/>
                                        <p:tgtEl>
                                          <p:spTgt spid="9">
                                            <p:txEl>
                                              <p:pRg st="0" end="0"/>
                                            </p:txEl>
                                          </p:spTgt>
                                        </p:tgtEl>
                                      </p:cBhvr>
                                    </p:animEffect>
                                    <p:anim calcmode="lin" valueType="num">
                                      <p:cBhvr>
                                        <p:cTn id="4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9">
                                            <p:txEl>
                                              <p:pRg st="1" end="1"/>
                                            </p:txEl>
                                          </p:spTgt>
                                        </p:tgtEl>
                                        <p:attrNameLst>
                                          <p:attrName>style.visibility</p:attrName>
                                        </p:attrNameLst>
                                      </p:cBhvr>
                                      <p:to>
                                        <p:strVal val="visible"/>
                                      </p:to>
                                    </p:set>
                                    <p:animEffect transition="in" filter="fade">
                                      <p:cBhvr>
                                        <p:cTn id="54" dur="1000"/>
                                        <p:tgtEl>
                                          <p:spTgt spid="9">
                                            <p:txEl>
                                              <p:pRg st="1" end="1"/>
                                            </p:txEl>
                                          </p:spTgt>
                                        </p:tgtEl>
                                      </p:cBhvr>
                                    </p:animEffect>
                                    <p:anim calcmode="lin" valueType="num">
                                      <p:cBhvr>
                                        <p:cTn id="5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9">
                                            <p:txEl>
                                              <p:pRg st="2" end="2"/>
                                            </p:txEl>
                                          </p:spTgt>
                                        </p:tgtEl>
                                        <p:attrNameLst>
                                          <p:attrName>style.visibility</p:attrName>
                                        </p:attrNameLst>
                                      </p:cBhvr>
                                      <p:to>
                                        <p:strVal val="visible"/>
                                      </p:to>
                                    </p:set>
                                    <p:animEffect transition="in" filter="fade">
                                      <p:cBhvr>
                                        <p:cTn id="61" dur="1000"/>
                                        <p:tgtEl>
                                          <p:spTgt spid="9">
                                            <p:txEl>
                                              <p:pRg st="2" end="2"/>
                                            </p:txEl>
                                          </p:spTgt>
                                        </p:tgtEl>
                                      </p:cBhvr>
                                    </p:animEffect>
                                    <p:anim calcmode="lin" valueType="num">
                                      <p:cBhvr>
                                        <p:cTn id="6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9">
                                            <p:txEl>
                                              <p:pRg st="3" end="3"/>
                                            </p:txEl>
                                          </p:spTgt>
                                        </p:tgtEl>
                                        <p:attrNameLst>
                                          <p:attrName>style.visibility</p:attrName>
                                        </p:attrNameLst>
                                      </p:cBhvr>
                                      <p:to>
                                        <p:strVal val="visible"/>
                                      </p:to>
                                    </p:set>
                                    <p:animEffect transition="in" filter="fade">
                                      <p:cBhvr>
                                        <p:cTn id="68" dur="1000"/>
                                        <p:tgtEl>
                                          <p:spTgt spid="9">
                                            <p:txEl>
                                              <p:pRg st="3" end="3"/>
                                            </p:txEl>
                                          </p:spTgt>
                                        </p:tgtEl>
                                      </p:cBhvr>
                                    </p:animEffect>
                                    <p:anim calcmode="lin" valueType="num">
                                      <p:cBhvr>
                                        <p:cTn id="69"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70"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6"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Partnerships</a:t>
            </a:r>
            <a:br>
              <a:rPr lang="en-GB" dirty="0"/>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609600" y="1600201"/>
            <a:ext cx="10972800" cy="3917032"/>
          </a:xfrm>
        </p:spPr>
        <p:txBody>
          <a:bodyPr>
            <a:noAutofit/>
          </a:bodyPr>
          <a:lstStyle/>
          <a:p>
            <a:r>
              <a:rPr lang="en-GB" sz="2400" dirty="0"/>
              <a:t>In a partnership, the partners personally share responsibility, for example for any losses, stock, equipment etc</a:t>
            </a:r>
          </a:p>
          <a:p>
            <a:r>
              <a:rPr lang="en-GB" sz="2400" dirty="0"/>
              <a:t>Partners share the firm’s profits, and each partner pays tax on their share.</a:t>
            </a:r>
          </a:p>
          <a:p>
            <a:r>
              <a:rPr lang="en-GB" sz="2400" dirty="0"/>
              <a:t>A partner does not have to be an actual person. For example, a limited company counts as a ‘legal person’ and can also be a partner.</a:t>
            </a:r>
          </a:p>
          <a:p>
            <a:r>
              <a:rPr lang="en-GB" sz="2400" dirty="0"/>
              <a:t>Two or more people set up a partnership together (lawyers, doctors). </a:t>
            </a:r>
          </a:p>
          <a:p>
            <a:r>
              <a:rPr lang="en-GB" sz="2400" dirty="0"/>
              <a:t>Depending on the type of partnership, some partners might have limited liability while other that  involved in the day-to-day operation, share the liability.</a:t>
            </a:r>
          </a:p>
          <a:p>
            <a:pPr marL="0" indent="0">
              <a:buNone/>
            </a:pPr>
            <a:endParaRPr lang="en-GB" sz="2400" dirty="0"/>
          </a:p>
        </p:txBody>
      </p:sp>
      <p:sp>
        <p:nvSpPr>
          <p:cNvPr id="6" name="Slide Number Placeholder 5">
            <a:extLst>
              <a:ext uri="{FF2B5EF4-FFF2-40B4-BE49-F238E27FC236}">
                <a16:creationId xmlns:a16="http://schemas.microsoft.com/office/drawing/2014/main" id="{3AB25560-D666-1CA9-D15C-D2996B0BBE08}"/>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Partnerships</a:t>
            </a:r>
            <a:br>
              <a:rPr lang="en-GB" dirty="0"/>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609600" y="1600201"/>
            <a:ext cx="10972800" cy="3917032"/>
          </a:xfrm>
        </p:spPr>
        <p:txBody>
          <a:bodyPr>
            <a:noAutofit/>
          </a:bodyPr>
          <a:lstStyle/>
          <a:p>
            <a:r>
              <a:rPr lang="en-GB" sz="2000" dirty="0"/>
              <a:t>Ordinary Partnership</a:t>
            </a:r>
          </a:p>
          <a:p>
            <a:r>
              <a:rPr lang="en-GB" sz="2000" dirty="0"/>
              <a:t>Both partners personally share responsibility for the firm.</a:t>
            </a:r>
          </a:p>
          <a:p>
            <a:r>
              <a:rPr lang="en-GB" sz="2000" dirty="0"/>
              <a:t>Limited partnership</a:t>
            </a:r>
          </a:p>
          <a:p>
            <a:r>
              <a:rPr lang="en-GB" sz="2000" dirty="0"/>
              <a:t>one ‘general partner’ and one ‘limited partner’. General and limited partners have different responsibilities and levels of liability for any debts the firm can’t pay. All partners pay tax on their share of the profits.</a:t>
            </a:r>
          </a:p>
          <a:p>
            <a:r>
              <a:rPr lang="en-GB" sz="2000" dirty="0"/>
              <a:t>Limited liability partnership (LLP)</a:t>
            </a:r>
          </a:p>
          <a:p>
            <a:r>
              <a:rPr lang="en-GB" sz="2000" dirty="0"/>
              <a:t>You can set up (‘incorporate’) a limited liability partnership (LLP) to run a business with 2 or more members. A member can be a person or a company, known as a ‘corporate member’.</a:t>
            </a:r>
          </a:p>
          <a:p>
            <a:r>
              <a:rPr lang="en-GB" sz="2000" dirty="0"/>
              <a:t>Each member pays tax on their share of the profits, as in an ‘ordinary’ business partnership, but isn’t personally liable for any debts the business can’t pay.</a:t>
            </a:r>
          </a:p>
          <a:p>
            <a:endParaRPr lang="en-GB" sz="2000" dirty="0"/>
          </a:p>
        </p:txBody>
      </p:sp>
      <p:sp>
        <p:nvSpPr>
          <p:cNvPr id="6" name="Slide Number Placeholder 5">
            <a:extLst>
              <a:ext uri="{FF2B5EF4-FFF2-40B4-BE49-F238E27FC236}">
                <a16:creationId xmlns:a16="http://schemas.microsoft.com/office/drawing/2014/main" id="{9523AA26-C550-F9B5-5F82-02500C5E4145}"/>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E9371-3F3E-DF24-4A8D-6665393C9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9D05C-D573-A28B-DEB9-0022F2E909CB}"/>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How to set up a </a:t>
            </a:r>
            <a:r>
              <a:rPr lang="en-GB"/>
              <a:t>business links</a:t>
            </a:r>
            <a:br>
              <a:rPr lang="en-GB" dirty="0"/>
            </a:br>
            <a:endParaRPr lang="en-GB" dirty="0"/>
          </a:p>
        </p:txBody>
      </p:sp>
      <p:sp>
        <p:nvSpPr>
          <p:cNvPr id="3" name="Content Placeholder 2">
            <a:extLst>
              <a:ext uri="{FF2B5EF4-FFF2-40B4-BE49-F238E27FC236}">
                <a16:creationId xmlns:a16="http://schemas.microsoft.com/office/drawing/2014/main" id="{033BA266-916E-87C6-0870-D8CA1B7B24EA}"/>
              </a:ext>
            </a:extLst>
          </p:cNvPr>
          <p:cNvSpPr>
            <a:spLocks noGrp="1"/>
          </p:cNvSpPr>
          <p:nvPr>
            <p:ph idx="1"/>
          </p:nvPr>
        </p:nvSpPr>
        <p:spPr>
          <a:xfrm>
            <a:off x="609600" y="1600201"/>
            <a:ext cx="10972800" cy="3917032"/>
          </a:xfrm>
        </p:spPr>
        <p:txBody>
          <a:bodyPr>
            <a:noAutofit/>
          </a:bodyPr>
          <a:lstStyle/>
          <a:p>
            <a:r>
              <a:rPr lang="en-GB" sz="2400" dirty="0"/>
              <a:t>Set up a business</a:t>
            </a:r>
          </a:p>
          <a:p>
            <a:r>
              <a:rPr lang="en-GB" sz="2400" dirty="0">
                <a:hlinkClick r:id="rId2"/>
              </a:rPr>
              <a:t>https://www.gov.uk/set-up-business</a:t>
            </a:r>
            <a:endParaRPr lang="en-GB" sz="2400" dirty="0"/>
          </a:p>
          <a:p>
            <a:r>
              <a:rPr lang="en-GB" sz="2400" dirty="0"/>
              <a:t>Sole Trader</a:t>
            </a:r>
          </a:p>
          <a:p>
            <a:r>
              <a:rPr lang="en-GB" sz="2400" dirty="0">
                <a:hlinkClick r:id="rId3"/>
              </a:rPr>
              <a:t>https://www.gov.uk/become-sole-trader</a:t>
            </a:r>
            <a:endParaRPr lang="en-GB" sz="2400" dirty="0"/>
          </a:p>
          <a:p>
            <a:r>
              <a:rPr lang="en-GB" sz="2400" dirty="0"/>
              <a:t>Limited Company</a:t>
            </a:r>
          </a:p>
          <a:p>
            <a:r>
              <a:rPr lang="en-GB" sz="2400" dirty="0">
                <a:hlinkClick r:id="rId4"/>
              </a:rPr>
              <a:t>https://www.gov.uk/limited-company-formation</a:t>
            </a:r>
            <a:endParaRPr lang="en-GB" sz="2400" dirty="0"/>
          </a:p>
          <a:p>
            <a:r>
              <a:rPr lang="en-GB" sz="2400" dirty="0"/>
              <a:t>Partnerships</a:t>
            </a:r>
          </a:p>
          <a:p>
            <a:r>
              <a:rPr lang="en-GB" sz="2400" dirty="0">
                <a:hlinkClick r:id="rId5"/>
              </a:rPr>
              <a:t>https://www.gov.uk/set-up-business-partnership</a:t>
            </a:r>
            <a:endParaRPr lang="en-GB" sz="2400" dirty="0"/>
          </a:p>
        </p:txBody>
      </p:sp>
      <p:sp>
        <p:nvSpPr>
          <p:cNvPr id="6" name="Slide Number Placeholder 5">
            <a:extLst>
              <a:ext uri="{FF2B5EF4-FFF2-40B4-BE49-F238E27FC236}">
                <a16:creationId xmlns:a16="http://schemas.microsoft.com/office/drawing/2014/main" id="{80CF7EBF-7AFE-AF24-FD48-0F31D9BB5FE8}"/>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extLst>
      <p:ext uri="{BB962C8B-B14F-4D97-AF65-F5344CB8AC3E}">
        <p14:creationId xmlns:p14="http://schemas.microsoft.com/office/powerpoint/2010/main" val="162535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39DA7-6A79-B0B2-D517-34AD4DC1F19B}"/>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835B380E-BF2B-FEC5-E830-5027605D5D91}"/>
              </a:ext>
            </a:extLst>
          </p:cNvPr>
          <p:cNvPicPr>
            <a:picLocks noChangeAspect="1"/>
          </p:cNvPicPr>
          <p:nvPr/>
        </p:nvPicPr>
        <p:blipFill rotWithShape="1">
          <a:blip r:embed="rId2"/>
          <a:srcRect t="11844" b="28659"/>
          <a:stretch/>
        </p:blipFill>
        <p:spPr>
          <a:xfrm>
            <a:off x="1111420" y="1598680"/>
            <a:ext cx="9969160" cy="3858706"/>
          </a:xfrm>
          <a:prstGeom prst="rect">
            <a:avLst/>
          </a:prstGeom>
          <a:noFill/>
        </p:spPr>
      </p:pic>
      <p:sp>
        <p:nvSpPr>
          <p:cNvPr id="6" name="Title 5">
            <a:extLst>
              <a:ext uri="{FF2B5EF4-FFF2-40B4-BE49-F238E27FC236}">
                <a16:creationId xmlns:a16="http://schemas.microsoft.com/office/drawing/2014/main" id="{E21C912B-8342-07A9-24C2-E492C623704F}"/>
              </a:ext>
            </a:extLst>
          </p:cNvPr>
          <p:cNvSpPr>
            <a:spLocks noGrp="1"/>
          </p:cNvSpPr>
          <p:nvPr>
            <p:ph type="title"/>
          </p:nvPr>
        </p:nvSpPr>
        <p:spPr>
          <a:xfrm>
            <a:off x="609600" y="274638"/>
            <a:ext cx="10972800" cy="1143000"/>
          </a:xfrm>
        </p:spPr>
        <p:txBody>
          <a:bodyPr>
            <a:normAutofit/>
          </a:bodyPr>
          <a:lstStyle/>
          <a:p>
            <a:r>
              <a:rPr lang="en-GB" dirty="0"/>
              <a:t>QUESTIONS?</a:t>
            </a:r>
          </a:p>
        </p:txBody>
      </p:sp>
      <p:sp>
        <p:nvSpPr>
          <p:cNvPr id="4" name="Slide Number Placeholder 3">
            <a:extLst>
              <a:ext uri="{FF2B5EF4-FFF2-40B4-BE49-F238E27FC236}">
                <a16:creationId xmlns:a16="http://schemas.microsoft.com/office/drawing/2014/main" id="{DC9F72E2-D9D5-E2BC-4AAA-D2A101A7C55C}"/>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217331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38B20-4F1D-45A4-2969-820286276BD6}"/>
              </a:ext>
            </a:extLst>
          </p:cNvPr>
          <p:cNvSpPr>
            <a:spLocks noGrp="1"/>
          </p:cNvSpPr>
          <p:nvPr>
            <p:ph type="title"/>
          </p:nvPr>
        </p:nvSpPr>
        <p:spPr/>
        <p:txBody>
          <a:bodyPr/>
          <a:lstStyle/>
          <a:p>
            <a:r>
              <a:rPr lang="en-GB" dirty="0"/>
              <a:t>Legal status of Social Enterprise</a:t>
            </a:r>
          </a:p>
        </p:txBody>
      </p:sp>
      <p:sp>
        <p:nvSpPr>
          <p:cNvPr id="3" name="Content Placeholder 2">
            <a:extLst>
              <a:ext uri="{FF2B5EF4-FFF2-40B4-BE49-F238E27FC236}">
                <a16:creationId xmlns:a16="http://schemas.microsoft.com/office/drawing/2014/main" id="{2432B5C8-667A-05D9-4FD6-1DD96037960E}"/>
              </a:ext>
            </a:extLst>
          </p:cNvPr>
          <p:cNvSpPr>
            <a:spLocks noGrp="1"/>
          </p:cNvSpPr>
          <p:nvPr>
            <p:ph idx="1"/>
          </p:nvPr>
        </p:nvSpPr>
        <p:spPr/>
        <p:txBody>
          <a:bodyPr/>
          <a:lstStyle/>
          <a:p>
            <a:pPr algn="ctr"/>
            <a:endParaRPr lang="en-GB" dirty="0"/>
          </a:p>
        </p:txBody>
      </p:sp>
      <p:sp>
        <p:nvSpPr>
          <p:cNvPr id="4" name="Slide Number Placeholder 3">
            <a:extLst>
              <a:ext uri="{FF2B5EF4-FFF2-40B4-BE49-F238E27FC236}">
                <a16:creationId xmlns:a16="http://schemas.microsoft.com/office/drawing/2014/main" id="{782A94C4-8C41-BD9A-26F7-B8C18D9EE85C}"/>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786216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Social Enterprise</a:t>
            </a:r>
            <a:br>
              <a:rPr lang="en-GB" dirty="0"/>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609600" y="1600201"/>
            <a:ext cx="10972800" cy="3917032"/>
          </a:xfrm>
        </p:spPr>
        <p:txBody>
          <a:bodyPr>
            <a:noAutofit/>
          </a:bodyPr>
          <a:lstStyle/>
          <a:p>
            <a:r>
              <a:rPr lang="en-GB" sz="2400" dirty="0"/>
              <a:t>Social enterprises are companies that their primary focus is on addressing a social or environmental cause for the benefit of others.</a:t>
            </a:r>
          </a:p>
          <a:p>
            <a:r>
              <a:rPr lang="en-GB" sz="2400" dirty="0"/>
              <a:t>Not for profit but for social impact. No shareholders-or owners. Any surplus of funding or profit is reinvested to address the cause or is kept aside for future use.</a:t>
            </a:r>
          </a:p>
          <a:p>
            <a:r>
              <a:rPr lang="en-GB" sz="2400" dirty="0"/>
              <a:t>Rely on volunteering, grants and donations to survive but also many social enterprises sell products and services.</a:t>
            </a:r>
          </a:p>
          <a:p>
            <a:r>
              <a:rPr lang="en-GB" sz="2400" dirty="0"/>
              <a:t>Can be set in many forms: charitable incorporated organisation (CIO) or community interest company (CIC)</a:t>
            </a:r>
          </a:p>
          <a:p>
            <a:endParaRPr lang="en-GB" sz="2400" dirty="0"/>
          </a:p>
        </p:txBody>
      </p:sp>
      <p:sp>
        <p:nvSpPr>
          <p:cNvPr id="6" name="Slide Number Placeholder 5">
            <a:extLst>
              <a:ext uri="{FF2B5EF4-FFF2-40B4-BE49-F238E27FC236}">
                <a16:creationId xmlns:a16="http://schemas.microsoft.com/office/drawing/2014/main" id="{3447E0D1-0B60-6CB0-74C8-F6D56F95B500}"/>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183570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Social Enterprise</a:t>
            </a:r>
            <a:br>
              <a:rPr lang="en-GB" dirty="0"/>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609600" y="1600201"/>
            <a:ext cx="10972800" cy="3917032"/>
          </a:xfrm>
        </p:spPr>
        <p:txBody>
          <a:bodyPr>
            <a:noAutofit/>
          </a:bodyPr>
          <a:lstStyle/>
          <a:p>
            <a:r>
              <a:rPr lang="en-GB" sz="3600" dirty="0"/>
              <a:t>Let’s look in class few examples of Social Enterprises:</a:t>
            </a:r>
          </a:p>
          <a:p>
            <a:pPr lvl="1"/>
            <a:r>
              <a:rPr lang="en-GB" sz="3200" dirty="0"/>
              <a:t>British Heart Foundation: </a:t>
            </a:r>
            <a:r>
              <a:rPr lang="en-GB" sz="3200" dirty="0">
                <a:hlinkClick r:id="rId2"/>
              </a:rPr>
              <a:t>https://www.bhf.org.uk/</a:t>
            </a:r>
            <a:r>
              <a:rPr lang="en-GB" sz="3200" dirty="0"/>
              <a:t> </a:t>
            </a:r>
          </a:p>
          <a:p>
            <a:pPr lvl="1"/>
            <a:r>
              <a:rPr lang="en-GB" sz="3200" dirty="0"/>
              <a:t>Cancer UK: </a:t>
            </a:r>
            <a:r>
              <a:rPr lang="en-GB" sz="3200" dirty="0">
                <a:hlinkClick r:id="rId3"/>
              </a:rPr>
              <a:t>https://www.cancerresearchuk.org/</a:t>
            </a:r>
            <a:endParaRPr lang="en-GB" sz="3200" dirty="0"/>
          </a:p>
          <a:p>
            <a:pPr lvl="1"/>
            <a:r>
              <a:rPr lang="en-GB" sz="3200" dirty="0"/>
              <a:t>Oxfam: </a:t>
            </a:r>
            <a:r>
              <a:rPr lang="en-GB" sz="3200" dirty="0">
                <a:hlinkClick r:id="rId4"/>
              </a:rPr>
              <a:t>https://www.oxfam.org.uk/</a:t>
            </a:r>
            <a:endParaRPr lang="en-GB" sz="3200" dirty="0"/>
          </a:p>
          <a:p>
            <a:endParaRPr lang="en-GB" sz="3600" dirty="0"/>
          </a:p>
        </p:txBody>
      </p:sp>
      <p:sp>
        <p:nvSpPr>
          <p:cNvPr id="6" name="Slide Number Placeholder 5">
            <a:extLst>
              <a:ext uri="{FF2B5EF4-FFF2-40B4-BE49-F238E27FC236}">
                <a16:creationId xmlns:a16="http://schemas.microsoft.com/office/drawing/2014/main" id="{A4EC8581-A355-A3BD-361A-4244CB0544CD}"/>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248215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390F-36C7-6BC9-52BD-8C1D8E5620A0}"/>
              </a:ext>
            </a:extLst>
          </p:cNvPr>
          <p:cNvSpPr>
            <a:spLocks noGrp="1"/>
          </p:cNvSpPr>
          <p:nvPr>
            <p:ph type="title"/>
          </p:nvPr>
        </p:nvSpPr>
        <p:spPr>
          <a:xfrm>
            <a:off x="609600" y="274638"/>
            <a:ext cx="10972800" cy="1143000"/>
          </a:xfrm>
        </p:spPr>
        <p:txBody>
          <a:bodyPr>
            <a:normAutofit/>
          </a:bodyPr>
          <a:lstStyle/>
          <a:p>
            <a:r>
              <a:rPr lang="en-GB" dirty="0"/>
              <a:t>Community Interest Company-CIC </a:t>
            </a:r>
          </a:p>
        </p:txBody>
      </p:sp>
      <p:sp>
        <p:nvSpPr>
          <p:cNvPr id="3" name="Content Placeholder 2">
            <a:extLst>
              <a:ext uri="{FF2B5EF4-FFF2-40B4-BE49-F238E27FC236}">
                <a16:creationId xmlns:a16="http://schemas.microsoft.com/office/drawing/2014/main" id="{BE5556E1-7A66-16BA-3C5D-587679BB7D9C}"/>
              </a:ext>
            </a:extLst>
          </p:cNvPr>
          <p:cNvSpPr>
            <a:spLocks noGrp="1"/>
          </p:cNvSpPr>
          <p:nvPr>
            <p:ph idx="1"/>
          </p:nvPr>
        </p:nvSpPr>
        <p:spPr>
          <a:xfrm>
            <a:off x="609600" y="1600201"/>
            <a:ext cx="10972800" cy="3917032"/>
          </a:xfrm>
        </p:spPr>
        <p:txBody>
          <a:bodyPr>
            <a:normAutofit lnSpcReduction="10000"/>
          </a:bodyPr>
          <a:lstStyle/>
          <a:p>
            <a:r>
              <a:rPr lang="en-GB" dirty="0"/>
              <a:t>Community interest companies (CICs) were introduced in the UK in 2005</a:t>
            </a:r>
          </a:p>
          <a:p>
            <a:r>
              <a:rPr lang="en-GB" dirty="0"/>
              <a:t>Have company directors who cannot be paid for being a director, but can be paid for other roles in the company</a:t>
            </a:r>
          </a:p>
          <a:p>
            <a:r>
              <a:rPr lang="en-GB" dirty="0"/>
              <a:t>Less difficult to run than a registered charity and have to submit accounts to Companies House and complete a short annual return called a CIC34</a:t>
            </a:r>
          </a:p>
          <a:p>
            <a:r>
              <a:rPr lang="en-GB" dirty="0"/>
              <a:t>Pay Corporation Tax on surplus generated  </a:t>
            </a:r>
          </a:p>
        </p:txBody>
      </p:sp>
      <p:sp>
        <p:nvSpPr>
          <p:cNvPr id="4" name="Slide Number Placeholder 3">
            <a:extLst>
              <a:ext uri="{FF2B5EF4-FFF2-40B4-BE49-F238E27FC236}">
                <a16:creationId xmlns:a16="http://schemas.microsoft.com/office/drawing/2014/main" id="{985958C8-DD1B-7F2E-B4F4-226AAE61413E}"/>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16</a:t>
            </a:fld>
            <a:endParaRPr lang="en-GB" dirty="0"/>
          </a:p>
        </p:txBody>
      </p:sp>
    </p:spTree>
    <p:extLst>
      <p:ext uri="{BB962C8B-B14F-4D97-AF65-F5344CB8AC3E}">
        <p14:creationId xmlns:p14="http://schemas.microsoft.com/office/powerpoint/2010/main" val="10224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609600" y="274638"/>
            <a:ext cx="10972800" cy="1143000"/>
          </a:xfrm>
        </p:spPr>
        <p:txBody>
          <a:bodyPr>
            <a:normAutofit/>
          </a:bodyPr>
          <a:lstStyle/>
          <a:p>
            <a:r>
              <a:rPr lang="en-GB" dirty="0"/>
              <a:t>Community Interest Company-CIC </a:t>
            </a:r>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609600" y="1600201"/>
            <a:ext cx="10972800" cy="3917032"/>
          </a:xfrm>
        </p:spPr>
        <p:txBody>
          <a:bodyPr>
            <a:noAutofit/>
          </a:bodyPr>
          <a:lstStyle/>
          <a:p>
            <a:r>
              <a:rPr lang="en-GB" sz="2800" dirty="0"/>
              <a:t>CICs are social enterprises whose primary focus is on addressing a social or environmental cause for the benefit of others.</a:t>
            </a:r>
          </a:p>
          <a:p>
            <a:r>
              <a:rPr lang="en-GB" sz="2800" dirty="0"/>
              <a:t>Not for profit but for social impact. No shareholders-or owners. Any surplus of funding or profit is reinvested to address the cause or is kept aside to develop the organisation.</a:t>
            </a:r>
          </a:p>
          <a:p>
            <a:r>
              <a:rPr lang="en-GB" sz="2800" dirty="0"/>
              <a:t>Typically generate income though producing products and delivering services for or by a specific community.  Eg bike repair workshop run by ex-offenders, a bakery run by people with a learning disability.</a:t>
            </a:r>
          </a:p>
          <a:p>
            <a:endParaRPr lang="en-GB" sz="2800" dirty="0"/>
          </a:p>
        </p:txBody>
      </p:sp>
      <p:sp>
        <p:nvSpPr>
          <p:cNvPr id="6" name="Slide Number Placeholder 5">
            <a:extLst>
              <a:ext uri="{FF2B5EF4-FFF2-40B4-BE49-F238E27FC236}">
                <a16:creationId xmlns:a16="http://schemas.microsoft.com/office/drawing/2014/main" id="{C0F51740-02D9-7981-DEF7-AE19EBEF0723}"/>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2AE65-C23C-5B7E-CCAC-31FC0CFF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CAA1-A383-F4EA-3890-317182207DE4}"/>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Charitable Incorporated Organisation-CIOs</a:t>
            </a:r>
            <a:br>
              <a:rPr lang="en-GB" dirty="0"/>
            </a:br>
            <a:endParaRPr lang="en-GB" dirty="0"/>
          </a:p>
        </p:txBody>
      </p:sp>
      <p:sp>
        <p:nvSpPr>
          <p:cNvPr id="3" name="Content Placeholder 2">
            <a:extLst>
              <a:ext uri="{FF2B5EF4-FFF2-40B4-BE49-F238E27FC236}">
                <a16:creationId xmlns:a16="http://schemas.microsoft.com/office/drawing/2014/main" id="{EF027D83-EE58-1A51-8B54-20C088989280}"/>
              </a:ext>
            </a:extLst>
          </p:cNvPr>
          <p:cNvSpPr>
            <a:spLocks noGrp="1"/>
          </p:cNvSpPr>
          <p:nvPr>
            <p:ph idx="1"/>
          </p:nvPr>
        </p:nvSpPr>
        <p:spPr>
          <a:xfrm>
            <a:off x="609600" y="1600201"/>
            <a:ext cx="10972800" cy="3917032"/>
          </a:xfrm>
        </p:spPr>
        <p:txBody>
          <a:bodyPr>
            <a:noAutofit/>
          </a:bodyPr>
          <a:lstStyle/>
          <a:p>
            <a:r>
              <a:rPr lang="en-GB" sz="2400" dirty="0"/>
              <a:t>The Charitable Incorporated Organisation format is for a registered charity which also trade and so needs to also be a registered company </a:t>
            </a:r>
          </a:p>
          <a:p>
            <a:r>
              <a:rPr lang="en-GB" sz="2400" dirty="0"/>
              <a:t>The CIO was created in response to requests from charities for a new legal form that could provide some of the benefits of being a company, but without some of the burdens. The CIO was first introduced in the Charities Act 2006.</a:t>
            </a:r>
          </a:p>
          <a:p>
            <a:r>
              <a:rPr lang="en-GB" sz="2400" dirty="0"/>
              <a:t>For example, a charity which delivers contracts (</a:t>
            </a:r>
            <a:r>
              <a:rPr lang="en-GB" sz="2400" dirty="0" err="1"/>
              <a:t>eg</a:t>
            </a:r>
            <a:r>
              <a:rPr lang="en-GB" sz="2400" dirty="0"/>
              <a:t> social care provision) for their local authority</a:t>
            </a:r>
          </a:p>
          <a:p>
            <a:r>
              <a:rPr lang="en-GB" sz="2400" dirty="0"/>
              <a:t>The charity trustees are also company directors</a:t>
            </a:r>
          </a:p>
          <a:p>
            <a:endParaRPr lang="en-GB" sz="2400" dirty="0"/>
          </a:p>
        </p:txBody>
      </p:sp>
      <p:sp>
        <p:nvSpPr>
          <p:cNvPr id="6" name="Slide Number Placeholder 5">
            <a:extLst>
              <a:ext uri="{FF2B5EF4-FFF2-40B4-BE49-F238E27FC236}">
                <a16:creationId xmlns:a16="http://schemas.microsoft.com/office/drawing/2014/main" id="{2F4F328A-0233-CE2D-D5E6-41D63F82E972}"/>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221155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5F38F-6671-D2BF-663B-3BDA1E9150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7327B-6772-CE43-2732-66BF25F6DC57}"/>
              </a:ext>
            </a:extLst>
          </p:cNvPr>
          <p:cNvSpPr>
            <a:spLocks noGrp="1"/>
          </p:cNvSpPr>
          <p:nvPr>
            <p:ph type="title"/>
          </p:nvPr>
        </p:nvSpPr>
        <p:spPr>
          <a:xfrm>
            <a:off x="609600" y="274638"/>
            <a:ext cx="10972800" cy="1143000"/>
          </a:xfrm>
        </p:spPr>
        <p:txBody>
          <a:bodyPr>
            <a:normAutofit fontScale="90000"/>
          </a:bodyPr>
          <a:lstStyle/>
          <a:p>
            <a:br>
              <a:rPr lang="en-GB" dirty="0"/>
            </a:br>
            <a:br>
              <a:rPr lang="en-GB" dirty="0"/>
            </a:br>
            <a:r>
              <a:rPr lang="en-GB" dirty="0"/>
              <a:t>How to set up a charity business links</a:t>
            </a:r>
            <a:br>
              <a:rPr lang="en-GB" dirty="0"/>
            </a:br>
            <a:endParaRPr lang="en-GB" dirty="0"/>
          </a:p>
        </p:txBody>
      </p:sp>
      <p:sp>
        <p:nvSpPr>
          <p:cNvPr id="3" name="Content Placeholder 2">
            <a:extLst>
              <a:ext uri="{FF2B5EF4-FFF2-40B4-BE49-F238E27FC236}">
                <a16:creationId xmlns:a16="http://schemas.microsoft.com/office/drawing/2014/main" id="{2C647FC3-27B0-3732-5951-68A5CF58CC89}"/>
              </a:ext>
            </a:extLst>
          </p:cNvPr>
          <p:cNvSpPr>
            <a:spLocks noGrp="1"/>
          </p:cNvSpPr>
          <p:nvPr>
            <p:ph idx="1"/>
          </p:nvPr>
        </p:nvSpPr>
        <p:spPr>
          <a:xfrm>
            <a:off x="609600" y="1600201"/>
            <a:ext cx="10972800" cy="3917032"/>
          </a:xfrm>
        </p:spPr>
        <p:txBody>
          <a:bodyPr>
            <a:noAutofit/>
          </a:bodyPr>
          <a:lstStyle/>
          <a:p>
            <a:endParaRPr lang="en-GB" sz="2800" dirty="0"/>
          </a:p>
          <a:p>
            <a:r>
              <a:rPr lang="en-GB" sz="2800" dirty="0"/>
              <a:t>Set up a charity</a:t>
            </a:r>
          </a:p>
          <a:p>
            <a:r>
              <a:rPr lang="en-GB" sz="2800" dirty="0">
                <a:hlinkClick r:id="rId2"/>
              </a:rPr>
              <a:t>https://www.gov.uk/setting-up-charity/register-your-charity</a:t>
            </a:r>
          </a:p>
          <a:p>
            <a:endParaRPr lang="en-GB" sz="2800" dirty="0">
              <a:hlinkClick r:id="rId2"/>
            </a:endParaRPr>
          </a:p>
          <a:p>
            <a:r>
              <a:rPr lang="en-GB" sz="2800" dirty="0"/>
              <a:t>CIC &amp; CIO</a:t>
            </a:r>
            <a:endParaRPr lang="en-GB" sz="2800" dirty="0">
              <a:hlinkClick r:id="rId2"/>
            </a:endParaRPr>
          </a:p>
          <a:p>
            <a:r>
              <a:rPr lang="en-GB" sz="2800" dirty="0">
                <a:hlinkClick r:id="rId2"/>
              </a:rPr>
              <a:t>https://www.gov.uk/government/publications/community-interest-companies-how-to-form-a-cic/community-interest-companies-guidance-chapters</a:t>
            </a:r>
            <a:endParaRPr lang="en-GB" sz="2800" dirty="0"/>
          </a:p>
          <a:p>
            <a:pPr marL="0" indent="0">
              <a:buNone/>
            </a:pPr>
            <a:endParaRPr lang="en-GB" sz="2800" dirty="0"/>
          </a:p>
        </p:txBody>
      </p:sp>
      <p:sp>
        <p:nvSpPr>
          <p:cNvPr id="6" name="Slide Number Placeholder 5">
            <a:extLst>
              <a:ext uri="{FF2B5EF4-FFF2-40B4-BE49-F238E27FC236}">
                <a16:creationId xmlns:a16="http://schemas.microsoft.com/office/drawing/2014/main" id="{7EA57FBD-07BC-9024-AECE-60F31D54E13A}"/>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408066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D8F1C-8873-9C9E-1ADF-43C56AC563FE}"/>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1098C514-9463-B0DC-A30E-8E7EF40AB9A1}"/>
              </a:ext>
            </a:extLst>
          </p:cNvPr>
          <p:cNvPicPr>
            <a:picLocks noChangeAspect="1"/>
          </p:cNvPicPr>
          <p:nvPr/>
        </p:nvPicPr>
        <p:blipFill rotWithShape="1">
          <a:blip r:embed="rId2"/>
          <a:srcRect t="11844" b="28659"/>
          <a:stretch/>
        </p:blipFill>
        <p:spPr>
          <a:xfrm>
            <a:off x="1111420" y="1598680"/>
            <a:ext cx="9969160" cy="3858706"/>
          </a:xfrm>
          <a:prstGeom prst="rect">
            <a:avLst/>
          </a:prstGeom>
          <a:noFill/>
        </p:spPr>
      </p:pic>
      <p:sp>
        <p:nvSpPr>
          <p:cNvPr id="6" name="Title 5">
            <a:extLst>
              <a:ext uri="{FF2B5EF4-FFF2-40B4-BE49-F238E27FC236}">
                <a16:creationId xmlns:a16="http://schemas.microsoft.com/office/drawing/2014/main" id="{D77E06C9-5302-A0A6-8A19-3C6AA8BB919C}"/>
              </a:ext>
            </a:extLst>
          </p:cNvPr>
          <p:cNvSpPr>
            <a:spLocks noGrp="1"/>
          </p:cNvSpPr>
          <p:nvPr>
            <p:ph type="title"/>
          </p:nvPr>
        </p:nvSpPr>
        <p:spPr>
          <a:xfrm>
            <a:off x="609600" y="274638"/>
            <a:ext cx="10972800" cy="1143000"/>
          </a:xfrm>
        </p:spPr>
        <p:txBody>
          <a:bodyPr>
            <a:normAutofit/>
          </a:bodyPr>
          <a:lstStyle/>
          <a:p>
            <a:r>
              <a:rPr lang="en-GB" dirty="0"/>
              <a:t>QUESTIONS?</a:t>
            </a:r>
          </a:p>
        </p:txBody>
      </p:sp>
      <p:sp>
        <p:nvSpPr>
          <p:cNvPr id="2" name="Slide Number Placeholder 1">
            <a:extLst>
              <a:ext uri="{FF2B5EF4-FFF2-40B4-BE49-F238E27FC236}">
                <a16:creationId xmlns:a16="http://schemas.microsoft.com/office/drawing/2014/main" id="{CD3F9D11-EB6F-A5B1-D2FE-441BC96B808C}"/>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36964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B66D-7818-AC04-489E-880FEE7B5F99}"/>
              </a:ext>
            </a:extLst>
          </p:cNvPr>
          <p:cNvSpPr>
            <a:spLocks noGrp="1"/>
          </p:cNvSpPr>
          <p:nvPr>
            <p:ph type="title"/>
          </p:nvPr>
        </p:nvSpPr>
        <p:spPr/>
        <p:txBody>
          <a:bodyPr/>
          <a:lstStyle/>
          <a:p>
            <a:r>
              <a:rPr lang="en-GB" dirty="0"/>
              <a:t>Legal status of Franchises</a:t>
            </a:r>
          </a:p>
        </p:txBody>
      </p:sp>
      <p:sp>
        <p:nvSpPr>
          <p:cNvPr id="3" name="Content Placeholder 2">
            <a:extLst>
              <a:ext uri="{FF2B5EF4-FFF2-40B4-BE49-F238E27FC236}">
                <a16:creationId xmlns:a16="http://schemas.microsoft.com/office/drawing/2014/main" id="{75CA20DE-0DD8-0598-833C-1C055683E3A3}"/>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6C3E893-D6C9-E813-EEDE-F9DC11CA0A90}"/>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959703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A007B-1AA6-D24A-88B3-CAD505218A1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37497D9-82DB-7B9E-16F8-29BB28E5E204}"/>
              </a:ext>
            </a:extLst>
          </p:cNvPr>
          <p:cNvSpPr>
            <a:spLocks noGrp="1"/>
          </p:cNvSpPr>
          <p:nvPr>
            <p:ph type="title"/>
          </p:nvPr>
        </p:nvSpPr>
        <p:spPr/>
        <p:txBody>
          <a:bodyPr/>
          <a:lstStyle/>
          <a:p>
            <a:r>
              <a:rPr lang="en-GB" b="1" dirty="0">
                <a:solidFill>
                  <a:prstClr val="black"/>
                </a:solidFill>
              </a:rPr>
              <a:t>Franchises </a:t>
            </a:r>
            <a:endParaRPr lang="en-GB" dirty="0"/>
          </a:p>
        </p:txBody>
      </p:sp>
      <p:sp>
        <p:nvSpPr>
          <p:cNvPr id="3" name="Content Placeholder 2">
            <a:extLst>
              <a:ext uri="{FF2B5EF4-FFF2-40B4-BE49-F238E27FC236}">
                <a16:creationId xmlns:a16="http://schemas.microsoft.com/office/drawing/2014/main" id="{55A89D6C-FA96-00BC-A0FA-258F10559845}"/>
              </a:ext>
            </a:extLst>
          </p:cNvPr>
          <p:cNvSpPr>
            <a:spLocks noGrp="1"/>
          </p:cNvSpPr>
          <p:nvPr>
            <p:ph idx="1"/>
          </p:nvPr>
        </p:nvSpPr>
        <p:spPr>
          <a:xfrm>
            <a:off x="609600" y="1600201"/>
            <a:ext cx="10972800" cy="3917032"/>
          </a:xfrm>
        </p:spPr>
        <p:txBody>
          <a:bodyPr>
            <a:normAutofit/>
          </a:bodyPr>
          <a:lstStyle/>
          <a:p>
            <a:pPr marL="0" indent="0">
              <a:buNone/>
            </a:pPr>
            <a:r>
              <a:rPr lang="en-GB" dirty="0"/>
              <a:t>A franchise is a business model where an individual (the franchisee) buys the rights to operate a business using the branding, products, systems, and support of an established company (the franchisor).</a:t>
            </a:r>
          </a:p>
        </p:txBody>
      </p:sp>
      <p:sp>
        <p:nvSpPr>
          <p:cNvPr id="6" name="Slide Number Placeholder 5">
            <a:extLst>
              <a:ext uri="{FF2B5EF4-FFF2-40B4-BE49-F238E27FC236}">
                <a16:creationId xmlns:a16="http://schemas.microsoft.com/office/drawing/2014/main" id="{B41C6CD8-AE30-B4DF-905D-1D0D0423872F}"/>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1576427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5B2B-D591-1721-2FB1-FDDD85AF2B5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63A8ED2-89FF-26EC-2FDE-D77D5E8E3C87}"/>
              </a:ext>
            </a:extLst>
          </p:cNvPr>
          <p:cNvSpPr>
            <a:spLocks noGrp="1"/>
          </p:cNvSpPr>
          <p:nvPr>
            <p:ph type="title"/>
          </p:nvPr>
        </p:nvSpPr>
        <p:spPr/>
        <p:txBody>
          <a:bodyPr/>
          <a:lstStyle/>
          <a:p>
            <a:pPr>
              <a:defRPr/>
            </a:pPr>
            <a:r>
              <a:rPr lang="en-GB" b="1" dirty="0"/>
              <a:t>How </a:t>
            </a:r>
            <a:r>
              <a:rPr lang="en-GB" b="1" dirty="0">
                <a:solidFill>
                  <a:prstClr val="black"/>
                </a:solidFill>
              </a:rPr>
              <a:t>Franchises</a:t>
            </a:r>
            <a:r>
              <a:rPr lang="en-GB" b="1" dirty="0"/>
              <a:t> Works</a:t>
            </a:r>
            <a:endParaRPr lang="en-GB" dirty="0"/>
          </a:p>
        </p:txBody>
      </p:sp>
      <p:sp>
        <p:nvSpPr>
          <p:cNvPr id="3" name="Content Placeholder 2">
            <a:extLst>
              <a:ext uri="{FF2B5EF4-FFF2-40B4-BE49-F238E27FC236}">
                <a16:creationId xmlns:a16="http://schemas.microsoft.com/office/drawing/2014/main" id="{F8052A95-30F4-7FA0-67B4-50D5EBD85184}"/>
              </a:ext>
            </a:extLst>
          </p:cNvPr>
          <p:cNvSpPr>
            <a:spLocks noGrp="1"/>
          </p:cNvSpPr>
          <p:nvPr>
            <p:ph idx="1"/>
          </p:nvPr>
        </p:nvSpPr>
        <p:spPr>
          <a:xfrm>
            <a:off x="609600" y="1600201"/>
            <a:ext cx="10972800" cy="3917032"/>
          </a:xfrm>
        </p:spPr>
        <p:txBody>
          <a:bodyPr>
            <a:normAutofit lnSpcReduction="10000"/>
          </a:bodyPr>
          <a:lstStyle/>
          <a:p>
            <a:endParaRPr lang="en-GB" dirty="0"/>
          </a:p>
          <a:p>
            <a:r>
              <a:rPr lang="en-GB" dirty="0"/>
              <a:t>Franchisor: The original business that owns the brand, trademarks, and operational systems (e.g., McDonald’s Corporation).</a:t>
            </a:r>
          </a:p>
          <a:p>
            <a:endParaRPr lang="en-GB" dirty="0"/>
          </a:p>
          <a:p>
            <a:r>
              <a:rPr lang="en-GB" dirty="0"/>
              <a:t>Franchisee: The person or group that pays for the right to run a branch of the business (e.g., the local McDonald's store owner).</a:t>
            </a:r>
          </a:p>
          <a:p>
            <a:endParaRPr lang="en-GB" dirty="0"/>
          </a:p>
        </p:txBody>
      </p:sp>
      <p:sp>
        <p:nvSpPr>
          <p:cNvPr id="6" name="Slide Number Placeholder 5">
            <a:extLst>
              <a:ext uri="{FF2B5EF4-FFF2-40B4-BE49-F238E27FC236}">
                <a16:creationId xmlns:a16="http://schemas.microsoft.com/office/drawing/2014/main" id="{8B18DE1E-98C3-CAA1-8B6B-F450F68A2993}"/>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590338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15B51-DCDF-AC1D-09CF-CB8D9C8EC5F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A8B097F-C087-E83A-3821-1CB630021594}"/>
              </a:ext>
            </a:extLst>
          </p:cNvPr>
          <p:cNvSpPr>
            <a:spLocks noGrp="1"/>
          </p:cNvSpPr>
          <p:nvPr>
            <p:ph type="title"/>
          </p:nvPr>
        </p:nvSpPr>
        <p:spPr/>
        <p:txBody>
          <a:bodyPr/>
          <a:lstStyle/>
          <a:p>
            <a:r>
              <a:rPr lang="en-GB" b="1" dirty="0"/>
              <a:t>Typical Franchise Costs</a:t>
            </a:r>
            <a:r>
              <a:rPr lang="en-GB" b="1" dirty="0">
                <a:solidFill>
                  <a:prstClr val="black"/>
                </a:solidFill>
              </a:rPr>
              <a:t> </a:t>
            </a:r>
            <a:endParaRPr lang="en-GB" dirty="0"/>
          </a:p>
        </p:txBody>
      </p:sp>
      <p:sp>
        <p:nvSpPr>
          <p:cNvPr id="3" name="Content Placeholder 2">
            <a:extLst>
              <a:ext uri="{FF2B5EF4-FFF2-40B4-BE49-F238E27FC236}">
                <a16:creationId xmlns:a16="http://schemas.microsoft.com/office/drawing/2014/main" id="{CB5BE10B-171D-AC2D-3895-8D2BCB810494}"/>
              </a:ext>
            </a:extLst>
          </p:cNvPr>
          <p:cNvSpPr>
            <a:spLocks noGrp="1"/>
          </p:cNvSpPr>
          <p:nvPr>
            <p:ph idx="1"/>
          </p:nvPr>
        </p:nvSpPr>
        <p:spPr>
          <a:xfrm>
            <a:off x="609600" y="1600201"/>
            <a:ext cx="10972800" cy="3917032"/>
          </a:xfrm>
        </p:spPr>
        <p:txBody>
          <a:bodyPr>
            <a:normAutofit fontScale="92500" lnSpcReduction="10000"/>
          </a:bodyPr>
          <a:lstStyle/>
          <a:p>
            <a:r>
              <a:rPr lang="en-GB" dirty="0"/>
              <a:t>Initial Franchise Fee: A one-time payment to join the franchise.</a:t>
            </a:r>
          </a:p>
          <a:p>
            <a:endParaRPr lang="en-GB" dirty="0"/>
          </a:p>
          <a:p>
            <a:r>
              <a:rPr lang="en-GB" dirty="0"/>
              <a:t>Ongoing Royalties: A percentage of revenue paid regularly to the franchisor.</a:t>
            </a:r>
          </a:p>
          <a:p>
            <a:endParaRPr lang="en-GB" dirty="0"/>
          </a:p>
          <a:p>
            <a:r>
              <a:rPr lang="en-GB" dirty="0"/>
              <a:t>Marketing Fees: Contributions to national or regional advertising campaigns.</a:t>
            </a:r>
          </a:p>
          <a:p>
            <a:endParaRPr lang="en-GB" dirty="0"/>
          </a:p>
        </p:txBody>
      </p:sp>
      <p:sp>
        <p:nvSpPr>
          <p:cNvPr id="6" name="Slide Number Placeholder 5">
            <a:extLst>
              <a:ext uri="{FF2B5EF4-FFF2-40B4-BE49-F238E27FC236}">
                <a16:creationId xmlns:a16="http://schemas.microsoft.com/office/drawing/2014/main" id="{4108F94C-47E0-9AAC-8715-9A16765FD986}"/>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3641898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B1B4-17B4-8C23-48DC-FD32BC0BBE1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F2D6263-6234-B69C-0F78-D3668F7D688C}"/>
              </a:ext>
            </a:extLst>
          </p:cNvPr>
          <p:cNvSpPr>
            <a:spLocks noGrp="1"/>
          </p:cNvSpPr>
          <p:nvPr>
            <p:ph type="title"/>
          </p:nvPr>
        </p:nvSpPr>
        <p:spPr/>
        <p:txBody>
          <a:bodyPr/>
          <a:lstStyle/>
          <a:p>
            <a:r>
              <a:rPr lang="en-GB" b="1" dirty="0"/>
              <a:t>What Franchisees Usually Get</a:t>
            </a:r>
            <a:endParaRPr lang="en-GB" dirty="0"/>
          </a:p>
        </p:txBody>
      </p:sp>
      <p:sp>
        <p:nvSpPr>
          <p:cNvPr id="3" name="Content Placeholder 2">
            <a:extLst>
              <a:ext uri="{FF2B5EF4-FFF2-40B4-BE49-F238E27FC236}">
                <a16:creationId xmlns:a16="http://schemas.microsoft.com/office/drawing/2014/main" id="{C837BB93-CA8E-8D62-A566-3C7D43E870A8}"/>
              </a:ext>
            </a:extLst>
          </p:cNvPr>
          <p:cNvSpPr>
            <a:spLocks noGrp="1"/>
          </p:cNvSpPr>
          <p:nvPr>
            <p:ph idx="1"/>
          </p:nvPr>
        </p:nvSpPr>
        <p:spPr>
          <a:xfrm>
            <a:off x="609600" y="1600201"/>
            <a:ext cx="10972800" cy="3917032"/>
          </a:xfrm>
        </p:spPr>
        <p:txBody>
          <a:bodyPr>
            <a:normAutofit/>
          </a:bodyPr>
          <a:lstStyle/>
          <a:p>
            <a:r>
              <a:rPr lang="en-GB" dirty="0"/>
              <a:t>Brand recognition</a:t>
            </a:r>
          </a:p>
          <a:p>
            <a:r>
              <a:rPr lang="en-GB" dirty="0"/>
              <a:t>Training and support</a:t>
            </a:r>
          </a:p>
          <a:p>
            <a:r>
              <a:rPr lang="en-GB" dirty="0"/>
              <a:t>A proven business model</a:t>
            </a:r>
          </a:p>
          <a:p>
            <a:r>
              <a:rPr lang="en-GB" dirty="0"/>
              <a:t>Marketing materials</a:t>
            </a:r>
          </a:p>
          <a:p>
            <a:r>
              <a:rPr lang="en-GB" dirty="0"/>
              <a:t>Supply chain access</a:t>
            </a:r>
          </a:p>
          <a:p>
            <a:endParaRPr lang="en-GB" dirty="0"/>
          </a:p>
        </p:txBody>
      </p:sp>
      <p:sp>
        <p:nvSpPr>
          <p:cNvPr id="6" name="Slide Number Placeholder 5">
            <a:extLst>
              <a:ext uri="{FF2B5EF4-FFF2-40B4-BE49-F238E27FC236}">
                <a16:creationId xmlns:a16="http://schemas.microsoft.com/office/drawing/2014/main" id="{7BFB25FF-6E51-14C9-5995-BAAA5B2C5986}"/>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691373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EDB87-964B-EB08-C779-6DFC9877FD3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A61D1B-DAC4-DC13-5C84-05E193DB1DBB}"/>
              </a:ext>
            </a:extLst>
          </p:cNvPr>
          <p:cNvSpPr>
            <a:spLocks noGrp="1"/>
          </p:cNvSpPr>
          <p:nvPr>
            <p:ph type="title"/>
          </p:nvPr>
        </p:nvSpPr>
        <p:spPr/>
        <p:txBody>
          <a:bodyPr/>
          <a:lstStyle/>
          <a:p>
            <a:pPr>
              <a:defRPr/>
            </a:pPr>
            <a:r>
              <a:rPr lang="en-GB" b="1" dirty="0"/>
              <a:t>Pros and Cons of Franchising</a:t>
            </a:r>
            <a:endParaRPr lang="en-GB" dirty="0"/>
          </a:p>
        </p:txBody>
      </p:sp>
      <p:sp>
        <p:nvSpPr>
          <p:cNvPr id="3" name="Content Placeholder 2">
            <a:extLst>
              <a:ext uri="{FF2B5EF4-FFF2-40B4-BE49-F238E27FC236}">
                <a16:creationId xmlns:a16="http://schemas.microsoft.com/office/drawing/2014/main" id="{1DF0B3F9-EF2E-2E10-AF6C-0829EF0A7431}"/>
              </a:ext>
            </a:extLst>
          </p:cNvPr>
          <p:cNvSpPr>
            <a:spLocks noGrp="1"/>
          </p:cNvSpPr>
          <p:nvPr>
            <p:ph idx="1"/>
          </p:nvPr>
        </p:nvSpPr>
        <p:spPr>
          <a:xfrm>
            <a:off x="609600" y="1600201"/>
            <a:ext cx="10972800" cy="3917032"/>
          </a:xfrm>
        </p:spPr>
        <p:txBody>
          <a:bodyPr>
            <a:normAutofit fontScale="92500" lnSpcReduction="20000"/>
          </a:bodyPr>
          <a:lstStyle/>
          <a:p>
            <a:r>
              <a:rPr lang="en-GB" dirty="0"/>
              <a:t>Pros</a:t>
            </a:r>
          </a:p>
          <a:p>
            <a:r>
              <a:rPr lang="en-GB" dirty="0"/>
              <a:t>Lower risk than starting a business from scratch</a:t>
            </a:r>
          </a:p>
          <a:p>
            <a:r>
              <a:rPr lang="en-GB" dirty="0"/>
              <a:t>Instant brand recognition</a:t>
            </a:r>
          </a:p>
          <a:p>
            <a:r>
              <a:rPr lang="en-GB" dirty="0"/>
              <a:t>Ongoing support and training</a:t>
            </a:r>
          </a:p>
          <a:p>
            <a:r>
              <a:rPr lang="en-GB" dirty="0"/>
              <a:t>Cons</a:t>
            </a:r>
          </a:p>
          <a:p>
            <a:r>
              <a:rPr lang="en-GB" dirty="0"/>
              <a:t>Initial and ongoing fees</a:t>
            </a:r>
          </a:p>
          <a:p>
            <a:r>
              <a:rPr lang="en-GB" dirty="0"/>
              <a:t>Less operational freedom</a:t>
            </a:r>
          </a:p>
          <a:p>
            <a:r>
              <a:rPr lang="en-GB" dirty="0"/>
              <a:t>Must follow franchisor rules and systems</a:t>
            </a:r>
          </a:p>
          <a:p>
            <a:endParaRPr lang="en-GB" dirty="0"/>
          </a:p>
        </p:txBody>
      </p:sp>
      <p:sp>
        <p:nvSpPr>
          <p:cNvPr id="6" name="Slide Number Placeholder 5">
            <a:extLst>
              <a:ext uri="{FF2B5EF4-FFF2-40B4-BE49-F238E27FC236}">
                <a16:creationId xmlns:a16="http://schemas.microsoft.com/office/drawing/2014/main" id="{021561F5-F530-5B7C-EB47-21E767C93659}"/>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202825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8BBEF-1020-578D-1064-87343499F07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5171AD0-5D10-08ED-7813-AA5F2EB76F8B}"/>
              </a:ext>
            </a:extLst>
          </p:cNvPr>
          <p:cNvSpPr>
            <a:spLocks noGrp="1"/>
          </p:cNvSpPr>
          <p:nvPr>
            <p:ph type="title"/>
          </p:nvPr>
        </p:nvSpPr>
        <p:spPr/>
        <p:txBody>
          <a:bodyPr/>
          <a:lstStyle/>
          <a:p>
            <a:r>
              <a:rPr lang="en-GB" b="1" dirty="0">
                <a:solidFill>
                  <a:prstClr val="black"/>
                </a:solidFill>
              </a:rPr>
              <a:t>Franchise Example </a:t>
            </a:r>
            <a:endParaRPr lang="en-GB" dirty="0"/>
          </a:p>
        </p:txBody>
      </p:sp>
      <p:sp>
        <p:nvSpPr>
          <p:cNvPr id="3" name="Content Placeholder 2">
            <a:extLst>
              <a:ext uri="{FF2B5EF4-FFF2-40B4-BE49-F238E27FC236}">
                <a16:creationId xmlns:a16="http://schemas.microsoft.com/office/drawing/2014/main" id="{6BA8FF03-7446-1002-69A1-BB127B6E9B2F}"/>
              </a:ext>
            </a:extLst>
          </p:cNvPr>
          <p:cNvSpPr>
            <a:spLocks noGrp="1"/>
          </p:cNvSpPr>
          <p:nvPr>
            <p:ph idx="1"/>
          </p:nvPr>
        </p:nvSpPr>
        <p:spPr>
          <a:xfrm>
            <a:off x="609600" y="1600201"/>
            <a:ext cx="10972800" cy="3917032"/>
          </a:xfrm>
        </p:spPr>
        <p:txBody>
          <a:bodyPr>
            <a:normAutofit fontScale="92500" lnSpcReduction="20000"/>
          </a:bodyPr>
          <a:lstStyle/>
          <a:p>
            <a:endParaRPr lang="en-GB" dirty="0"/>
          </a:p>
          <a:p>
            <a:r>
              <a:rPr lang="en-GB" dirty="0"/>
              <a:t>10 biggest Franchises:</a:t>
            </a:r>
          </a:p>
          <a:p>
            <a:pPr lvl="1"/>
            <a:r>
              <a:rPr lang="en-GB" dirty="0">
                <a:hlinkClick r:id="rId2"/>
              </a:rPr>
              <a:t>https://whichfranchise.co.za/the-top-10-biggest-franchises-in-the-world/</a:t>
            </a:r>
            <a:endParaRPr lang="en-GB" dirty="0"/>
          </a:p>
          <a:p>
            <a:endParaRPr lang="en-GB" dirty="0"/>
          </a:p>
          <a:p>
            <a:endParaRPr lang="en-GB" dirty="0"/>
          </a:p>
          <a:p>
            <a:r>
              <a:rPr lang="en-GB" dirty="0"/>
              <a:t>Most successful Franchise Entrepreneur:</a:t>
            </a:r>
            <a:endParaRPr lang="en-GB" dirty="0">
              <a:hlinkClick r:id="" action="ppaction://noaction"/>
            </a:endParaRPr>
          </a:p>
          <a:p>
            <a:pPr lvl="1"/>
            <a:r>
              <a:rPr lang="en-GB" dirty="0">
                <a:hlinkClick r:id="" action="ppaction://noaction"/>
              </a:rPr>
              <a:t>https://www.entrepreneur.com/franchises/greg-flynn-owns-1245-restaurants-and-makes-2-billion-a/333187</a:t>
            </a:r>
            <a:endParaRPr lang="en-GB" dirty="0"/>
          </a:p>
          <a:p>
            <a:endParaRPr lang="en-GB" dirty="0"/>
          </a:p>
          <a:p>
            <a:endParaRPr lang="en-GB" dirty="0"/>
          </a:p>
        </p:txBody>
      </p:sp>
      <p:sp>
        <p:nvSpPr>
          <p:cNvPr id="7" name="Slide Number Placeholder 6">
            <a:extLst>
              <a:ext uri="{FF2B5EF4-FFF2-40B4-BE49-F238E27FC236}">
                <a16:creationId xmlns:a16="http://schemas.microsoft.com/office/drawing/2014/main" id="{F9D2C038-ECF4-4444-CEA0-EE383EF421F4}"/>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extLst>
      <p:ext uri="{BB962C8B-B14F-4D97-AF65-F5344CB8AC3E}">
        <p14:creationId xmlns:p14="http://schemas.microsoft.com/office/powerpoint/2010/main" val="341768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55AC2-B4D8-9071-2197-B3D408D2FE9E}"/>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B587B4C-B6B9-3953-78EF-D59B9C799CDC}"/>
              </a:ext>
            </a:extLst>
          </p:cNvPr>
          <p:cNvPicPr>
            <a:picLocks noChangeAspect="1"/>
          </p:cNvPicPr>
          <p:nvPr/>
        </p:nvPicPr>
        <p:blipFill rotWithShape="1">
          <a:blip r:embed="rId2"/>
          <a:srcRect t="11844" b="28659"/>
          <a:stretch/>
        </p:blipFill>
        <p:spPr>
          <a:xfrm>
            <a:off x="1111420" y="1598680"/>
            <a:ext cx="9969160" cy="3858706"/>
          </a:xfrm>
          <a:prstGeom prst="rect">
            <a:avLst/>
          </a:prstGeom>
          <a:noFill/>
        </p:spPr>
      </p:pic>
      <p:sp>
        <p:nvSpPr>
          <p:cNvPr id="6" name="Title 5">
            <a:extLst>
              <a:ext uri="{FF2B5EF4-FFF2-40B4-BE49-F238E27FC236}">
                <a16:creationId xmlns:a16="http://schemas.microsoft.com/office/drawing/2014/main" id="{FC4EE6CD-1EF2-5BF0-AD75-CDFDDE7A1764}"/>
              </a:ext>
            </a:extLst>
          </p:cNvPr>
          <p:cNvSpPr>
            <a:spLocks noGrp="1"/>
          </p:cNvSpPr>
          <p:nvPr>
            <p:ph type="title"/>
          </p:nvPr>
        </p:nvSpPr>
        <p:spPr>
          <a:xfrm>
            <a:off x="609600" y="274638"/>
            <a:ext cx="10972800" cy="1143000"/>
          </a:xfrm>
        </p:spPr>
        <p:txBody>
          <a:bodyPr>
            <a:normAutofit/>
          </a:bodyPr>
          <a:lstStyle/>
          <a:p>
            <a:r>
              <a:rPr lang="en-GB" dirty="0"/>
              <a:t>QUESTIONS?</a:t>
            </a:r>
          </a:p>
        </p:txBody>
      </p:sp>
      <p:sp>
        <p:nvSpPr>
          <p:cNvPr id="2" name="Slide Number Placeholder 1">
            <a:extLst>
              <a:ext uri="{FF2B5EF4-FFF2-40B4-BE49-F238E27FC236}">
                <a16:creationId xmlns:a16="http://schemas.microsoft.com/office/drawing/2014/main" id="{88EC1E1B-E83B-A3A7-B035-5348AC8A36C5}"/>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3917398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45EBC-30B6-60DD-4965-1761798678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621E88-1829-4179-7ED7-E3AD0BEAECFA}"/>
              </a:ext>
            </a:extLst>
          </p:cNvPr>
          <p:cNvSpPr>
            <a:spLocks noGrp="1"/>
          </p:cNvSpPr>
          <p:nvPr>
            <p:ph type="title"/>
          </p:nvPr>
        </p:nvSpPr>
        <p:spPr/>
        <p:txBody>
          <a:bodyPr/>
          <a:lstStyle/>
          <a:p>
            <a:r>
              <a:rPr lang="en-GB" dirty="0"/>
              <a:t>Licences &amp; Business rates</a:t>
            </a:r>
          </a:p>
        </p:txBody>
      </p:sp>
      <p:sp>
        <p:nvSpPr>
          <p:cNvPr id="3" name="Content Placeholder 2">
            <a:extLst>
              <a:ext uri="{FF2B5EF4-FFF2-40B4-BE49-F238E27FC236}">
                <a16:creationId xmlns:a16="http://schemas.microsoft.com/office/drawing/2014/main" id="{9B2848FD-773C-93E6-D2CD-39090F08CB51}"/>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86A9B83C-FCA0-138D-823D-1A0B6DA1CC72}"/>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extLst>
      <p:ext uri="{BB962C8B-B14F-4D97-AF65-F5344CB8AC3E}">
        <p14:creationId xmlns:p14="http://schemas.microsoft.com/office/powerpoint/2010/main" val="14212310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A9C48-08F9-F536-87E0-89765908C9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6391F0-81CE-4271-1135-791D0B096484}"/>
              </a:ext>
            </a:extLst>
          </p:cNvPr>
          <p:cNvSpPr>
            <a:spLocks noGrp="1"/>
          </p:cNvSpPr>
          <p:nvPr>
            <p:ph type="title"/>
          </p:nvPr>
        </p:nvSpPr>
        <p:spPr>
          <a:xfrm>
            <a:off x="609600" y="274638"/>
            <a:ext cx="10972800" cy="1143000"/>
          </a:xfrm>
        </p:spPr>
        <p:txBody>
          <a:bodyPr>
            <a:noAutofit/>
          </a:bodyPr>
          <a:lstStyle/>
          <a:p>
            <a:r>
              <a:rPr lang="en-US" dirty="0"/>
              <a:t> </a:t>
            </a:r>
            <a:r>
              <a:rPr lang="en-GB" dirty="0"/>
              <a:t>Licences &amp; Business Rates</a:t>
            </a:r>
            <a:endParaRPr lang="en-US" dirty="0"/>
          </a:p>
        </p:txBody>
      </p:sp>
      <p:sp>
        <p:nvSpPr>
          <p:cNvPr id="3" name="Content Placeholder 2">
            <a:extLst>
              <a:ext uri="{FF2B5EF4-FFF2-40B4-BE49-F238E27FC236}">
                <a16:creationId xmlns:a16="http://schemas.microsoft.com/office/drawing/2014/main" id="{EF9E6D9F-A3BB-1DE9-5C44-25AA52DC3672}"/>
              </a:ext>
            </a:extLst>
          </p:cNvPr>
          <p:cNvSpPr>
            <a:spLocks noGrp="1"/>
          </p:cNvSpPr>
          <p:nvPr>
            <p:ph idx="1"/>
          </p:nvPr>
        </p:nvSpPr>
        <p:spPr>
          <a:xfrm>
            <a:off x="609600" y="1600201"/>
            <a:ext cx="10972800" cy="3917032"/>
          </a:xfrm>
        </p:spPr>
        <p:txBody>
          <a:bodyPr>
            <a:normAutofit fontScale="85000" lnSpcReduction="20000"/>
          </a:bodyPr>
          <a:lstStyle/>
          <a:p>
            <a:r>
              <a:rPr lang="en-GB" dirty="0"/>
              <a:t>Every business that operates in UK must have all requires to have all the licences.</a:t>
            </a:r>
          </a:p>
          <a:p>
            <a:endParaRPr lang="en-GB" dirty="0"/>
          </a:p>
          <a:p>
            <a:r>
              <a:rPr lang="en-GB" dirty="0"/>
              <a:t>Also, all businesses require to pay business rates.</a:t>
            </a:r>
          </a:p>
          <a:p>
            <a:endParaRPr lang="en-GB" dirty="0"/>
          </a:p>
          <a:p>
            <a:r>
              <a:rPr lang="en-GB" dirty="0"/>
              <a:t>UK councils across the country are responsible for the Licences and the Business rates for SMEs.</a:t>
            </a:r>
          </a:p>
          <a:p>
            <a:endParaRPr lang="en-GB" dirty="0"/>
          </a:p>
          <a:p>
            <a:r>
              <a:rPr lang="en-GB" dirty="0"/>
              <a:t>Next slide we will look the Birmingham and Sandwell council examples.</a:t>
            </a:r>
          </a:p>
          <a:p>
            <a:endParaRPr lang="en-GB" dirty="0"/>
          </a:p>
          <a:p>
            <a:endParaRPr lang="en-GB" dirty="0"/>
          </a:p>
        </p:txBody>
      </p:sp>
      <p:sp>
        <p:nvSpPr>
          <p:cNvPr id="6" name="Slide Number Placeholder 5">
            <a:extLst>
              <a:ext uri="{FF2B5EF4-FFF2-40B4-BE49-F238E27FC236}">
                <a16:creationId xmlns:a16="http://schemas.microsoft.com/office/drawing/2014/main" id="{F4A4EBA1-0C1D-4510-25EE-E219888AFDAB}"/>
              </a:ext>
            </a:extLst>
          </p:cNvPr>
          <p:cNvSpPr>
            <a:spLocks noGrp="1"/>
          </p:cNvSpPr>
          <p:nvPr>
            <p:ph type="sldNum" sz="quarter" idx="12"/>
          </p:nvPr>
        </p:nvSpPr>
        <p:spPr/>
        <p:txBody>
          <a:bodyPr/>
          <a:lstStyle/>
          <a:p>
            <a:pPr>
              <a:defRPr/>
            </a:pPr>
            <a:fld id="{6B9CAAEB-5DD4-4716-AEA0-BEF1B1D22BD1}" type="slidenum">
              <a:rPr lang="en-US" altLang="en-US" smtClean="0"/>
              <a:pPr>
                <a:defRPr/>
              </a:pPr>
              <a:t>30</a:t>
            </a:fld>
            <a:endParaRPr lang="en-US" altLang="en-US"/>
          </a:p>
        </p:txBody>
      </p:sp>
    </p:spTree>
    <p:extLst>
      <p:ext uri="{BB962C8B-B14F-4D97-AF65-F5344CB8AC3E}">
        <p14:creationId xmlns:p14="http://schemas.microsoft.com/office/powerpoint/2010/main" val="31091913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68820-032D-D319-F1CD-6659150381A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C10445C5-5E77-169B-93A6-AEB19576DA84}"/>
              </a:ext>
            </a:extLst>
          </p:cNvPr>
          <p:cNvSpPr>
            <a:spLocks noGrp="1"/>
          </p:cNvSpPr>
          <p:nvPr>
            <p:ph type="title"/>
          </p:nvPr>
        </p:nvSpPr>
        <p:spPr>
          <a:xfrm>
            <a:off x="609600" y="274638"/>
            <a:ext cx="10972800" cy="1143000"/>
          </a:xfrm>
        </p:spPr>
        <p:txBody>
          <a:bodyPr>
            <a:noAutofit/>
          </a:bodyPr>
          <a:lstStyle/>
          <a:p>
            <a:r>
              <a:rPr lang="en-US" dirty="0"/>
              <a:t> </a:t>
            </a:r>
            <a:r>
              <a:rPr lang="en-GB" dirty="0"/>
              <a:t>Licences &amp; Business Rates</a:t>
            </a:r>
            <a:endParaRPr lang="en-US" dirty="0"/>
          </a:p>
        </p:txBody>
      </p:sp>
      <p:sp>
        <p:nvSpPr>
          <p:cNvPr id="3" name="Content Placeholder 2">
            <a:extLst>
              <a:ext uri="{FF2B5EF4-FFF2-40B4-BE49-F238E27FC236}">
                <a16:creationId xmlns:a16="http://schemas.microsoft.com/office/drawing/2014/main" id="{AAC8A4D3-A8D8-B643-1B3E-55B103A12CC3}"/>
              </a:ext>
            </a:extLst>
          </p:cNvPr>
          <p:cNvSpPr>
            <a:spLocks noGrp="1"/>
          </p:cNvSpPr>
          <p:nvPr>
            <p:ph idx="1"/>
          </p:nvPr>
        </p:nvSpPr>
        <p:spPr>
          <a:xfrm>
            <a:off x="609600" y="1600201"/>
            <a:ext cx="10972800" cy="3917032"/>
          </a:xfrm>
        </p:spPr>
        <p:txBody>
          <a:bodyPr>
            <a:normAutofit fontScale="55000" lnSpcReduction="20000"/>
          </a:bodyPr>
          <a:lstStyle/>
          <a:p>
            <a:r>
              <a:rPr lang="en-GB" dirty="0"/>
              <a:t>Licencing we will take the examples of Birmingham and Sandwell</a:t>
            </a:r>
          </a:p>
          <a:p>
            <a:endParaRPr lang="en-GB" dirty="0"/>
          </a:p>
          <a:p>
            <a:r>
              <a:rPr lang="en-GB" dirty="0"/>
              <a:t>Please check the Birmingham council website to find out which licences you may need:</a:t>
            </a:r>
          </a:p>
          <a:p>
            <a:r>
              <a:rPr lang="en-GB" dirty="0">
                <a:hlinkClick r:id="rId2"/>
              </a:rPr>
              <a:t>https://www.birmingham.gov.uk/licensing</a:t>
            </a:r>
            <a:endParaRPr lang="en-GB" dirty="0"/>
          </a:p>
          <a:p>
            <a:endParaRPr lang="en-GB" dirty="0"/>
          </a:p>
          <a:p>
            <a:r>
              <a:rPr lang="en-GB" dirty="0"/>
              <a:t>Birmingham Council business rates:</a:t>
            </a:r>
          </a:p>
          <a:p>
            <a:r>
              <a:rPr lang="en-GB" dirty="0">
                <a:hlinkClick r:id="rId3"/>
              </a:rPr>
              <a:t>https://www.birmingham.gov.uk/business-rates</a:t>
            </a:r>
            <a:endParaRPr lang="en-GB" dirty="0"/>
          </a:p>
          <a:p>
            <a:endParaRPr lang="en-GB" dirty="0"/>
          </a:p>
          <a:p>
            <a:r>
              <a:rPr lang="en-GB" dirty="0"/>
              <a:t>Please check the  Sandwell council website to find out which licences you may need:</a:t>
            </a:r>
          </a:p>
          <a:p>
            <a:r>
              <a:rPr lang="en-GB" dirty="0">
                <a:hlinkClick r:id="rId4"/>
              </a:rPr>
              <a:t>https://www.sandwell.gov.uk/licensing/licences-permits</a:t>
            </a:r>
            <a:endParaRPr lang="en-GB" dirty="0"/>
          </a:p>
          <a:p>
            <a:endParaRPr lang="en-GB" dirty="0"/>
          </a:p>
          <a:p>
            <a:r>
              <a:rPr lang="en-GB" dirty="0"/>
              <a:t>Sandwell Council business rates:</a:t>
            </a:r>
          </a:p>
          <a:p>
            <a:r>
              <a:rPr lang="en-GB" dirty="0">
                <a:hlinkClick r:id="rId5"/>
              </a:rPr>
              <a:t>https://www.sandwell.gov.uk/businessrates</a:t>
            </a:r>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131035EE-A607-8E9C-935A-3BEA12550D60}"/>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1100469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7FE2F-0CB3-4E73-2C22-F6ABB0268197}"/>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FB3D4EAC-0775-12AE-2237-F01359615824}"/>
              </a:ext>
            </a:extLst>
          </p:cNvPr>
          <p:cNvSpPr>
            <a:spLocks noGrp="1"/>
          </p:cNvSpPr>
          <p:nvPr>
            <p:ph type="title"/>
          </p:nvPr>
        </p:nvSpPr>
        <p:spPr>
          <a:xfrm>
            <a:off x="609600" y="274638"/>
            <a:ext cx="10972800" cy="1143000"/>
          </a:xfrm>
        </p:spPr>
        <p:txBody>
          <a:bodyPr>
            <a:noAutofit/>
          </a:bodyPr>
          <a:lstStyle/>
          <a:p>
            <a:r>
              <a:rPr lang="en-US" dirty="0"/>
              <a:t> </a:t>
            </a:r>
            <a:r>
              <a:rPr lang="en-GB" dirty="0"/>
              <a:t>Licences &amp; Business Rates</a:t>
            </a:r>
            <a:endParaRPr lang="en-US" dirty="0"/>
          </a:p>
        </p:txBody>
      </p:sp>
      <p:sp>
        <p:nvSpPr>
          <p:cNvPr id="3" name="Content Placeholder 2">
            <a:extLst>
              <a:ext uri="{FF2B5EF4-FFF2-40B4-BE49-F238E27FC236}">
                <a16:creationId xmlns:a16="http://schemas.microsoft.com/office/drawing/2014/main" id="{B4555638-72B0-31F5-A2C7-C548940F87F3}"/>
              </a:ext>
            </a:extLst>
          </p:cNvPr>
          <p:cNvSpPr>
            <a:spLocks noGrp="1"/>
          </p:cNvSpPr>
          <p:nvPr>
            <p:ph idx="1"/>
          </p:nvPr>
        </p:nvSpPr>
        <p:spPr>
          <a:xfrm>
            <a:off x="609600" y="1600201"/>
            <a:ext cx="10972800" cy="3917032"/>
          </a:xfrm>
        </p:spPr>
        <p:txBody>
          <a:bodyPr>
            <a:normAutofit lnSpcReduction="10000"/>
          </a:bodyPr>
          <a:lstStyle/>
          <a:p>
            <a:r>
              <a:rPr lang="en-GB" dirty="0"/>
              <a:t>Some further links</a:t>
            </a:r>
            <a:endParaRPr lang="en-GB" dirty="0">
              <a:hlinkClick r:id="rId2"/>
            </a:endParaRPr>
          </a:p>
          <a:p>
            <a:endParaRPr lang="en-GB" dirty="0">
              <a:hlinkClick r:id="rId2"/>
            </a:endParaRPr>
          </a:p>
          <a:p>
            <a:r>
              <a:rPr lang="en-GB" dirty="0">
                <a:hlinkClick r:id="rId2"/>
              </a:rPr>
              <a:t>https://www.gov.uk/introduction-to-business-rates</a:t>
            </a:r>
            <a:endParaRPr lang="en-GB" dirty="0"/>
          </a:p>
          <a:p>
            <a:endParaRPr lang="en-GB" dirty="0"/>
          </a:p>
          <a:p>
            <a:r>
              <a:rPr lang="en-GB" dirty="0">
                <a:hlinkClick r:id="rId3"/>
              </a:rPr>
              <a:t>https://www.gov.uk/find-licences</a:t>
            </a:r>
            <a:endParaRPr lang="en-GB" dirty="0"/>
          </a:p>
          <a:p>
            <a:endParaRPr lang="en-GB" dirty="0"/>
          </a:p>
          <a:p>
            <a:r>
              <a:rPr lang="en-GB" dirty="0">
                <a:hlinkClick r:id="rId4"/>
              </a:rPr>
              <a:t>https://www.gov.uk/browse/business/licences</a:t>
            </a:r>
            <a:endParaRPr lang="en-GB" dirty="0"/>
          </a:p>
          <a:p>
            <a:endParaRPr lang="en-GB" dirty="0"/>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13A11D5E-D0A7-93AF-5124-F6D540C52DB7}"/>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4120056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965F2-512E-13A4-FDC7-AC62F0594933}"/>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4B4B7CFC-18CD-F933-05B7-349AE1633CE6}"/>
              </a:ext>
            </a:extLst>
          </p:cNvPr>
          <p:cNvPicPr>
            <a:picLocks noChangeAspect="1"/>
          </p:cNvPicPr>
          <p:nvPr/>
        </p:nvPicPr>
        <p:blipFill rotWithShape="1">
          <a:blip r:embed="rId2"/>
          <a:srcRect t="11844" b="28659"/>
          <a:stretch/>
        </p:blipFill>
        <p:spPr>
          <a:xfrm>
            <a:off x="1111420" y="1598680"/>
            <a:ext cx="9969160" cy="3858706"/>
          </a:xfrm>
          <a:prstGeom prst="rect">
            <a:avLst/>
          </a:prstGeom>
          <a:noFill/>
        </p:spPr>
      </p:pic>
      <p:sp>
        <p:nvSpPr>
          <p:cNvPr id="6" name="Title 5">
            <a:extLst>
              <a:ext uri="{FF2B5EF4-FFF2-40B4-BE49-F238E27FC236}">
                <a16:creationId xmlns:a16="http://schemas.microsoft.com/office/drawing/2014/main" id="{E5F74D49-7D05-86B9-3094-9A321DA76814}"/>
              </a:ext>
            </a:extLst>
          </p:cNvPr>
          <p:cNvSpPr>
            <a:spLocks noGrp="1"/>
          </p:cNvSpPr>
          <p:nvPr>
            <p:ph type="title"/>
          </p:nvPr>
        </p:nvSpPr>
        <p:spPr>
          <a:xfrm>
            <a:off x="609600" y="274638"/>
            <a:ext cx="10972800" cy="1143000"/>
          </a:xfrm>
        </p:spPr>
        <p:txBody>
          <a:bodyPr>
            <a:normAutofit/>
          </a:bodyPr>
          <a:lstStyle/>
          <a:p>
            <a:r>
              <a:rPr lang="en-GB" dirty="0"/>
              <a:t>QUESTIONS?</a:t>
            </a:r>
          </a:p>
        </p:txBody>
      </p:sp>
      <p:sp>
        <p:nvSpPr>
          <p:cNvPr id="2" name="Slide Number Placeholder 1">
            <a:extLst>
              <a:ext uri="{FF2B5EF4-FFF2-40B4-BE49-F238E27FC236}">
                <a16:creationId xmlns:a16="http://schemas.microsoft.com/office/drawing/2014/main" id="{AFE77A0F-D407-199E-C162-BE4813F1454C}"/>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2130728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1E306-3151-67B6-200F-9EC34FFEAB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0F6871-C4C4-1549-5381-9277C3E9DBDA}"/>
              </a:ext>
            </a:extLst>
          </p:cNvPr>
          <p:cNvSpPr>
            <a:spLocks noGrp="1"/>
          </p:cNvSpPr>
          <p:nvPr>
            <p:ph type="title"/>
          </p:nvPr>
        </p:nvSpPr>
        <p:spPr/>
        <p:txBody>
          <a:bodyPr/>
          <a:lstStyle/>
          <a:p>
            <a:r>
              <a:rPr lang="en-GB" dirty="0"/>
              <a:t>Trademarks, Copyrights &amp; </a:t>
            </a:r>
            <a:r>
              <a:rPr lang="en-GB" dirty="0" err="1"/>
              <a:t>Patening</a:t>
            </a:r>
            <a:endParaRPr lang="en-GB" dirty="0"/>
          </a:p>
        </p:txBody>
      </p:sp>
      <p:sp>
        <p:nvSpPr>
          <p:cNvPr id="3" name="Content Placeholder 2">
            <a:extLst>
              <a:ext uri="{FF2B5EF4-FFF2-40B4-BE49-F238E27FC236}">
                <a16:creationId xmlns:a16="http://schemas.microsoft.com/office/drawing/2014/main" id="{8D2BEB83-BF51-CCEE-0199-3DEB0EDB96F6}"/>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816B0448-3F79-15BE-39A8-68625BBC9EA9}"/>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spTree>
    <p:extLst>
      <p:ext uri="{BB962C8B-B14F-4D97-AF65-F5344CB8AC3E}">
        <p14:creationId xmlns:p14="http://schemas.microsoft.com/office/powerpoint/2010/main" val="21138574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07146-FFEB-BBDB-D627-A069067A09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5B4ADF-308C-63B3-3F64-ACCDD3B72B2D}"/>
              </a:ext>
            </a:extLst>
          </p:cNvPr>
          <p:cNvSpPr>
            <a:spLocks noGrp="1"/>
          </p:cNvSpPr>
          <p:nvPr>
            <p:ph type="title"/>
          </p:nvPr>
        </p:nvSpPr>
        <p:spPr>
          <a:xfrm>
            <a:off x="609600" y="274638"/>
            <a:ext cx="10972800" cy="1143000"/>
          </a:xfrm>
        </p:spPr>
        <p:txBody>
          <a:bodyPr>
            <a:noAutofit/>
          </a:bodyPr>
          <a:lstStyle/>
          <a:p>
            <a:r>
              <a:rPr lang="en-US" dirty="0"/>
              <a:t> </a:t>
            </a:r>
            <a:r>
              <a:rPr lang="en-GB" dirty="0"/>
              <a:t>Trademarks and Copyrights</a:t>
            </a:r>
            <a:endParaRPr lang="en-US" dirty="0"/>
          </a:p>
        </p:txBody>
      </p:sp>
      <p:sp>
        <p:nvSpPr>
          <p:cNvPr id="3" name="Content Placeholder 2">
            <a:extLst>
              <a:ext uri="{FF2B5EF4-FFF2-40B4-BE49-F238E27FC236}">
                <a16:creationId xmlns:a16="http://schemas.microsoft.com/office/drawing/2014/main" id="{F1BAA117-B963-6E00-4FE8-1C0BBC2B8265}"/>
              </a:ext>
            </a:extLst>
          </p:cNvPr>
          <p:cNvSpPr>
            <a:spLocks noGrp="1"/>
          </p:cNvSpPr>
          <p:nvPr>
            <p:ph idx="1"/>
          </p:nvPr>
        </p:nvSpPr>
        <p:spPr>
          <a:xfrm>
            <a:off x="609600" y="1600201"/>
            <a:ext cx="10972800" cy="3917032"/>
          </a:xfrm>
        </p:spPr>
        <p:txBody>
          <a:bodyPr>
            <a:normAutofit/>
          </a:bodyPr>
          <a:lstStyle/>
          <a:p>
            <a:r>
              <a:rPr lang="en-GB" dirty="0"/>
              <a:t>Trademarks and copyrights both protect intellectual property, but they apply to different types of assets, function differently and offer varying levels of protection.</a:t>
            </a:r>
          </a:p>
        </p:txBody>
      </p:sp>
      <p:sp>
        <p:nvSpPr>
          <p:cNvPr id="6" name="Slide Number Placeholder 5">
            <a:extLst>
              <a:ext uri="{FF2B5EF4-FFF2-40B4-BE49-F238E27FC236}">
                <a16:creationId xmlns:a16="http://schemas.microsoft.com/office/drawing/2014/main" id="{08B140CE-86FA-B958-5492-5B66AF1516F8}"/>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27263088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AA977-8C21-EC6B-1B4B-225D40B516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FFEB52-61BF-B656-5BDA-99241D56ECC6}"/>
              </a:ext>
            </a:extLst>
          </p:cNvPr>
          <p:cNvSpPr>
            <a:spLocks noGrp="1"/>
          </p:cNvSpPr>
          <p:nvPr>
            <p:ph type="title"/>
          </p:nvPr>
        </p:nvSpPr>
        <p:spPr>
          <a:xfrm>
            <a:off x="609600" y="274638"/>
            <a:ext cx="10972800" cy="1143000"/>
          </a:xfrm>
        </p:spPr>
        <p:txBody>
          <a:bodyPr>
            <a:noAutofit/>
          </a:bodyPr>
          <a:lstStyle/>
          <a:p>
            <a:r>
              <a:rPr lang="en-US" dirty="0"/>
              <a:t> </a:t>
            </a:r>
            <a:r>
              <a:rPr lang="en-GB" dirty="0"/>
              <a:t>Trademarks and Copyrights</a:t>
            </a:r>
            <a:endParaRPr lang="en-US" dirty="0"/>
          </a:p>
        </p:txBody>
      </p:sp>
      <p:sp>
        <p:nvSpPr>
          <p:cNvPr id="3" name="Content Placeholder 2">
            <a:extLst>
              <a:ext uri="{FF2B5EF4-FFF2-40B4-BE49-F238E27FC236}">
                <a16:creationId xmlns:a16="http://schemas.microsoft.com/office/drawing/2014/main" id="{456F2622-A36D-9696-AFE0-971622BCAFA1}"/>
              </a:ext>
            </a:extLst>
          </p:cNvPr>
          <p:cNvSpPr>
            <a:spLocks noGrp="1"/>
          </p:cNvSpPr>
          <p:nvPr>
            <p:ph idx="1"/>
          </p:nvPr>
        </p:nvSpPr>
        <p:spPr>
          <a:xfrm>
            <a:off x="609600" y="1600201"/>
            <a:ext cx="10972800" cy="3917032"/>
          </a:xfrm>
        </p:spPr>
        <p:txBody>
          <a:bodyPr>
            <a:normAutofit fontScale="85000" lnSpcReduction="10000"/>
          </a:bodyPr>
          <a:lstStyle/>
          <a:p>
            <a:r>
              <a:rPr lang="en-GB" dirty="0"/>
              <a:t>What is copyright?</a:t>
            </a:r>
          </a:p>
          <a:p>
            <a:r>
              <a:rPr lang="en-GB" dirty="0"/>
              <a:t>Copyright determines the rights people have over the original work they create.</a:t>
            </a:r>
          </a:p>
          <a:p>
            <a:r>
              <a:rPr lang="en-GB" dirty="0"/>
              <a:t>It covers all unique creative work such as graphic designs, video, software, content, photography and film and audio recordings.</a:t>
            </a:r>
          </a:p>
          <a:p>
            <a:r>
              <a:rPr lang="en-GB" dirty="0"/>
              <a:t>Importantly copyright covers the expression of an idea, rather than the idea itself.</a:t>
            </a:r>
          </a:p>
          <a:p>
            <a:r>
              <a:rPr lang="en-GB" dirty="0"/>
              <a:t>Copyright can be sold or assigned to others and usually work created by employees is owned by the business.</a:t>
            </a:r>
          </a:p>
          <a:p>
            <a:endParaRPr lang="en-GB" dirty="0"/>
          </a:p>
        </p:txBody>
      </p:sp>
      <p:sp>
        <p:nvSpPr>
          <p:cNvPr id="6" name="Slide Number Placeholder 5">
            <a:extLst>
              <a:ext uri="{FF2B5EF4-FFF2-40B4-BE49-F238E27FC236}">
                <a16:creationId xmlns:a16="http://schemas.microsoft.com/office/drawing/2014/main" id="{B5D0D314-0FBA-A7F3-D6ED-3708582EBD3A}"/>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41683734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F44CD-AD2E-9CD3-841C-9EFFD90D8A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56384-4E94-E4BB-11BD-909D8914B344}"/>
              </a:ext>
            </a:extLst>
          </p:cNvPr>
          <p:cNvSpPr>
            <a:spLocks noGrp="1"/>
          </p:cNvSpPr>
          <p:nvPr>
            <p:ph type="title"/>
          </p:nvPr>
        </p:nvSpPr>
        <p:spPr>
          <a:xfrm>
            <a:off x="609600" y="274638"/>
            <a:ext cx="10972800" cy="1143000"/>
          </a:xfrm>
        </p:spPr>
        <p:txBody>
          <a:bodyPr>
            <a:noAutofit/>
          </a:bodyPr>
          <a:lstStyle/>
          <a:p>
            <a:r>
              <a:rPr lang="en-US" dirty="0"/>
              <a:t> </a:t>
            </a:r>
            <a:r>
              <a:rPr lang="en-GB" dirty="0"/>
              <a:t>Trademarks and Copyrights</a:t>
            </a:r>
            <a:endParaRPr lang="en-US" dirty="0"/>
          </a:p>
        </p:txBody>
      </p:sp>
      <p:sp>
        <p:nvSpPr>
          <p:cNvPr id="3" name="Content Placeholder 2">
            <a:extLst>
              <a:ext uri="{FF2B5EF4-FFF2-40B4-BE49-F238E27FC236}">
                <a16:creationId xmlns:a16="http://schemas.microsoft.com/office/drawing/2014/main" id="{93FE1322-0AAE-F6BE-5380-E704505B0983}"/>
              </a:ext>
            </a:extLst>
          </p:cNvPr>
          <p:cNvSpPr>
            <a:spLocks noGrp="1"/>
          </p:cNvSpPr>
          <p:nvPr>
            <p:ph idx="1"/>
          </p:nvPr>
        </p:nvSpPr>
        <p:spPr>
          <a:xfrm>
            <a:off x="609600" y="1600201"/>
            <a:ext cx="10972800" cy="3917032"/>
          </a:xfrm>
        </p:spPr>
        <p:txBody>
          <a:bodyPr>
            <a:normAutofit fontScale="92500" lnSpcReduction="20000"/>
          </a:bodyPr>
          <a:lstStyle/>
          <a:p>
            <a:r>
              <a:rPr lang="en-GB" dirty="0"/>
              <a:t>What is a trademark?</a:t>
            </a:r>
          </a:p>
          <a:p>
            <a:r>
              <a:rPr lang="en-GB" dirty="0"/>
              <a:t>A trademark is more specific than copyright.</a:t>
            </a:r>
          </a:p>
          <a:p>
            <a:r>
              <a:rPr lang="en-GB" dirty="0"/>
              <a:t>It is designed to protect anything that identifies the goods, services and brand of a business.</a:t>
            </a:r>
          </a:p>
          <a:p>
            <a:r>
              <a:rPr lang="en-GB" dirty="0"/>
              <a:t>Trademarks protect elements such as a brand name, slogan and logo.</a:t>
            </a:r>
          </a:p>
          <a:p>
            <a:r>
              <a:rPr lang="en-GB" dirty="0"/>
              <a:t>Both copyright and trademark rights are territorial.</a:t>
            </a:r>
          </a:p>
          <a:p>
            <a:r>
              <a:rPr lang="en-GB" dirty="0"/>
              <a:t>Just because you have protection in UK does not mean you have protection internationally.</a:t>
            </a:r>
          </a:p>
          <a:p>
            <a:endParaRPr lang="en-GB" dirty="0"/>
          </a:p>
        </p:txBody>
      </p:sp>
      <p:sp>
        <p:nvSpPr>
          <p:cNvPr id="6" name="Slide Number Placeholder 5">
            <a:extLst>
              <a:ext uri="{FF2B5EF4-FFF2-40B4-BE49-F238E27FC236}">
                <a16:creationId xmlns:a16="http://schemas.microsoft.com/office/drawing/2014/main" id="{E07C2ACA-F1E0-FCD1-C0E7-7FEA752C29CC}"/>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1157850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6A251-F801-3E5F-BC49-A6D12D2D20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C27CA0-385C-61CD-DA10-F6DA8700A2E9}"/>
              </a:ext>
            </a:extLst>
          </p:cNvPr>
          <p:cNvSpPr>
            <a:spLocks noGrp="1"/>
          </p:cNvSpPr>
          <p:nvPr>
            <p:ph type="title"/>
          </p:nvPr>
        </p:nvSpPr>
        <p:spPr>
          <a:xfrm>
            <a:off x="609600" y="274638"/>
            <a:ext cx="10972800" cy="1143000"/>
          </a:xfrm>
        </p:spPr>
        <p:txBody>
          <a:bodyPr>
            <a:noAutofit/>
          </a:bodyPr>
          <a:lstStyle/>
          <a:p>
            <a:r>
              <a:rPr lang="en-US" dirty="0"/>
              <a:t> </a:t>
            </a:r>
            <a:r>
              <a:rPr lang="en-GB" dirty="0"/>
              <a:t>Trademarks and Copyrights</a:t>
            </a:r>
            <a:endParaRPr lang="en-US" dirty="0"/>
          </a:p>
        </p:txBody>
      </p:sp>
      <p:sp>
        <p:nvSpPr>
          <p:cNvPr id="3" name="Content Placeholder 2">
            <a:extLst>
              <a:ext uri="{FF2B5EF4-FFF2-40B4-BE49-F238E27FC236}">
                <a16:creationId xmlns:a16="http://schemas.microsoft.com/office/drawing/2014/main" id="{6C113173-FEA9-19FD-270D-568A778FC581}"/>
              </a:ext>
            </a:extLst>
          </p:cNvPr>
          <p:cNvSpPr>
            <a:spLocks noGrp="1"/>
          </p:cNvSpPr>
          <p:nvPr>
            <p:ph idx="1"/>
          </p:nvPr>
        </p:nvSpPr>
        <p:spPr>
          <a:xfrm>
            <a:off x="609600" y="1600201"/>
            <a:ext cx="10972800" cy="3917032"/>
          </a:xfrm>
        </p:spPr>
        <p:txBody>
          <a:bodyPr>
            <a:normAutofit fontScale="77500" lnSpcReduction="20000"/>
          </a:bodyPr>
          <a:lstStyle/>
          <a:p>
            <a:r>
              <a:rPr lang="en-GB" dirty="0"/>
              <a:t>The © symbol is used to indicate copyright protection, typically for creative works like literature, art, and music.</a:t>
            </a:r>
          </a:p>
          <a:p>
            <a:endParaRPr lang="en-GB" dirty="0"/>
          </a:p>
          <a:p>
            <a:r>
              <a:rPr lang="en-GB" dirty="0"/>
              <a:t>The ® symbol marks a registered trademark, indicating official registration with the Intellectual Property Office (IPO).</a:t>
            </a:r>
          </a:p>
          <a:p>
            <a:endParaRPr lang="en-GB" dirty="0"/>
          </a:p>
          <a:p>
            <a:r>
              <a:rPr lang="en-GB" dirty="0"/>
              <a:t>While copyright protection is automatic, trademark protection requires registration to use the ® symbol.</a:t>
            </a:r>
          </a:p>
          <a:p>
            <a:endParaRPr lang="en-GB" dirty="0"/>
          </a:p>
          <a:p>
            <a:r>
              <a:rPr lang="en-GB" dirty="0"/>
              <a:t>You should note that there is another trademark symbol: (™). This refers to unregistered trademarks. </a:t>
            </a:r>
          </a:p>
        </p:txBody>
      </p:sp>
      <p:sp>
        <p:nvSpPr>
          <p:cNvPr id="6" name="Slide Number Placeholder 5">
            <a:extLst>
              <a:ext uri="{FF2B5EF4-FFF2-40B4-BE49-F238E27FC236}">
                <a16:creationId xmlns:a16="http://schemas.microsoft.com/office/drawing/2014/main" id="{10F66725-1ADB-9F6C-9A75-2C3433B42C6F}"/>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38061505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4D377-DBED-5E70-6E6A-8B96517448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C1DA69-73B1-E0B2-AA37-AB1169B9EBB2}"/>
              </a:ext>
            </a:extLst>
          </p:cNvPr>
          <p:cNvSpPr>
            <a:spLocks noGrp="1"/>
          </p:cNvSpPr>
          <p:nvPr>
            <p:ph type="title"/>
          </p:nvPr>
        </p:nvSpPr>
        <p:spPr>
          <a:xfrm>
            <a:off x="609600" y="274638"/>
            <a:ext cx="10972800" cy="1143000"/>
          </a:xfrm>
        </p:spPr>
        <p:txBody>
          <a:bodyPr>
            <a:noAutofit/>
          </a:bodyPr>
          <a:lstStyle/>
          <a:p>
            <a:r>
              <a:rPr lang="en-US" dirty="0"/>
              <a:t> </a:t>
            </a:r>
            <a:r>
              <a:rPr lang="en-GB" dirty="0"/>
              <a:t>Trademarks and Copyrights</a:t>
            </a:r>
            <a:endParaRPr lang="en-US" dirty="0"/>
          </a:p>
        </p:txBody>
      </p:sp>
      <p:graphicFrame>
        <p:nvGraphicFramePr>
          <p:cNvPr id="4" name="Content Placeholder 3">
            <a:extLst>
              <a:ext uri="{FF2B5EF4-FFF2-40B4-BE49-F238E27FC236}">
                <a16:creationId xmlns:a16="http://schemas.microsoft.com/office/drawing/2014/main" id="{F06BE95E-3677-08F9-5AF5-186F6839DA0E}"/>
              </a:ext>
            </a:extLst>
          </p:cNvPr>
          <p:cNvGraphicFramePr>
            <a:graphicFrameLocks noGrp="1"/>
          </p:cNvGraphicFramePr>
          <p:nvPr>
            <p:ph idx="1"/>
            <p:extLst>
              <p:ext uri="{D42A27DB-BD31-4B8C-83A1-F6EECF244321}">
                <p14:modId xmlns:p14="http://schemas.microsoft.com/office/powerpoint/2010/main" val="1719413987"/>
              </p:ext>
            </p:extLst>
          </p:nvPr>
        </p:nvGraphicFramePr>
        <p:xfrm>
          <a:off x="96416" y="1234440"/>
          <a:ext cx="11999168" cy="5019869"/>
        </p:xfrm>
        <a:graphic>
          <a:graphicData uri="http://schemas.openxmlformats.org/drawingml/2006/table">
            <a:tbl>
              <a:tblPr/>
              <a:tblGrid>
                <a:gridCol w="2985796">
                  <a:extLst>
                    <a:ext uri="{9D8B030D-6E8A-4147-A177-3AD203B41FA5}">
                      <a16:colId xmlns:a16="http://schemas.microsoft.com/office/drawing/2014/main" val="2056943545"/>
                    </a:ext>
                  </a:extLst>
                </a:gridCol>
                <a:gridCol w="4116186">
                  <a:extLst>
                    <a:ext uri="{9D8B030D-6E8A-4147-A177-3AD203B41FA5}">
                      <a16:colId xmlns:a16="http://schemas.microsoft.com/office/drawing/2014/main" val="2186935263"/>
                    </a:ext>
                  </a:extLst>
                </a:gridCol>
                <a:gridCol w="4897186">
                  <a:extLst>
                    <a:ext uri="{9D8B030D-6E8A-4147-A177-3AD203B41FA5}">
                      <a16:colId xmlns:a16="http://schemas.microsoft.com/office/drawing/2014/main" val="260759598"/>
                    </a:ext>
                  </a:extLst>
                </a:gridCol>
              </a:tblGrid>
              <a:tr h="380429">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Feature</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Copyright</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Trademark</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3205570237"/>
                  </a:ext>
                </a:extLst>
              </a:tr>
              <a:tr h="773240">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What it protects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Original creative works (e.g. books, music, films, art, software)</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fr-FR" sz="2000" kern="0" dirty="0">
                          <a:solidFill>
                            <a:srgbClr val="152328"/>
                          </a:solidFill>
                          <a:effectLst/>
                          <a:latin typeface="+mn-lt"/>
                          <a:ea typeface="Times New Roman" panose="02020603050405020304" pitchFamily="18" charset="0"/>
                          <a:cs typeface="Arial" panose="020B0604020202020204" pitchFamily="34" charset="0"/>
                        </a:rPr>
                        <a:t>Brand </a:t>
                      </a:r>
                      <a:r>
                        <a:rPr lang="fr-FR" sz="2000" kern="0" dirty="0" err="1">
                          <a:solidFill>
                            <a:srgbClr val="152328"/>
                          </a:solidFill>
                          <a:effectLst/>
                          <a:latin typeface="+mn-lt"/>
                          <a:ea typeface="Times New Roman" panose="02020603050405020304" pitchFamily="18" charset="0"/>
                          <a:cs typeface="Arial" panose="020B0604020202020204" pitchFamily="34" charset="0"/>
                        </a:rPr>
                        <a:t>identifiers</a:t>
                      </a:r>
                      <a:r>
                        <a:rPr lang="fr-FR" sz="2000" kern="0" dirty="0">
                          <a:solidFill>
                            <a:srgbClr val="152328"/>
                          </a:solidFill>
                          <a:effectLst/>
                          <a:latin typeface="+mn-lt"/>
                          <a:ea typeface="Times New Roman" panose="02020603050405020304" pitchFamily="18" charset="0"/>
                          <a:cs typeface="Arial" panose="020B0604020202020204" pitchFamily="34" charset="0"/>
                        </a:rPr>
                        <a:t> (e.g. </a:t>
                      </a:r>
                      <a:r>
                        <a:rPr lang="fr-FR" sz="2000" kern="0" dirty="0" err="1">
                          <a:solidFill>
                            <a:srgbClr val="152328"/>
                          </a:solidFill>
                          <a:effectLst/>
                          <a:latin typeface="+mn-lt"/>
                          <a:ea typeface="Times New Roman" panose="02020603050405020304" pitchFamily="18" charset="0"/>
                          <a:cs typeface="Arial" panose="020B0604020202020204" pitchFamily="34" charset="0"/>
                        </a:rPr>
                        <a:t>names</a:t>
                      </a:r>
                      <a:r>
                        <a:rPr lang="fr-FR" sz="2000" kern="0" dirty="0">
                          <a:solidFill>
                            <a:srgbClr val="152328"/>
                          </a:solidFill>
                          <a:effectLst/>
                          <a:latin typeface="+mn-lt"/>
                          <a:ea typeface="Times New Roman" panose="02020603050405020304" pitchFamily="18" charset="0"/>
                          <a:cs typeface="Arial" panose="020B0604020202020204" pitchFamily="34" charset="0"/>
                        </a:rPr>
                        <a:t>, logos, slogans, </a:t>
                      </a:r>
                      <a:r>
                        <a:rPr lang="fr-FR" sz="2000" kern="0" dirty="0" err="1">
                          <a:solidFill>
                            <a:srgbClr val="152328"/>
                          </a:solidFill>
                          <a:effectLst/>
                          <a:latin typeface="+mn-lt"/>
                          <a:ea typeface="Times New Roman" panose="02020603050405020304" pitchFamily="18" charset="0"/>
                          <a:cs typeface="Arial" panose="020B0604020202020204" pitchFamily="34" charset="0"/>
                        </a:rPr>
                        <a:t>symbols</a:t>
                      </a:r>
                      <a:r>
                        <a:rPr lang="fr-FR" sz="2000" kern="0" dirty="0">
                          <a:solidFill>
                            <a:srgbClr val="152328"/>
                          </a:solidFill>
                          <a:effectLst/>
                          <a:latin typeface="+mn-lt"/>
                          <a:ea typeface="Times New Roman" panose="02020603050405020304" pitchFamily="18" charset="0"/>
                          <a:cs typeface="Arial" panose="020B0604020202020204" pitchFamily="34" charset="0"/>
                        </a:rPr>
                        <a:t>)</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04686050"/>
                  </a:ext>
                </a:extLst>
              </a:tr>
              <a:tr h="773240">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Purpose</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Protects expression of ideas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Protects brand identity and prevents consumer confusion</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4775379"/>
                  </a:ext>
                </a:extLst>
              </a:tr>
              <a:tr h="1166051">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How it's acquired</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Automatically upon creation (registration optional but recommended)</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Must be applied for and registered for full protection</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99961204"/>
                  </a:ext>
                </a:extLst>
              </a:tr>
              <a:tr h="773240">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Duration</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Life of the author + 70 years (in most countries)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Can last indefinitely if renewed periodically</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33081629"/>
                  </a:ext>
                </a:extLst>
              </a:tr>
              <a:tr h="380429">
                <a:tc>
                  <a:txBody>
                    <a:bodyPr/>
                    <a:lstStyle/>
                    <a:p>
                      <a:pPr fontAlgn="base">
                        <a:lnSpc>
                          <a:spcPct val="115000"/>
                        </a:lnSpc>
                        <a:spcAft>
                          <a:spcPts val="800"/>
                        </a:spcAft>
                        <a:buNone/>
                      </a:pPr>
                      <a:r>
                        <a:rPr lang="en-GB" sz="2000" b="1" kern="0">
                          <a:solidFill>
                            <a:srgbClr val="152328"/>
                          </a:solidFill>
                          <a:effectLst/>
                          <a:latin typeface="+mn-lt"/>
                          <a:ea typeface="Times New Roman" panose="02020603050405020304" pitchFamily="18" charset="0"/>
                          <a:cs typeface="Arial" panose="020B0604020202020204" pitchFamily="34" charset="0"/>
                        </a:rPr>
                        <a:t>Example</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A novel or a song</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The Nike swoosh or the phrase “Just Do It”</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68883692"/>
                  </a:ext>
                </a:extLst>
              </a:tr>
              <a:tr h="773240">
                <a:tc>
                  <a:txBody>
                    <a:bodyPr/>
                    <a:lstStyle/>
                    <a:p>
                      <a:pPr fontAlgn="base">
                        <a:lnSpc>
                          <a:spcPct val="115000"/>
                        </a:lnSpc>
                        <a:spcAft>
                          <a:spcPts val="800"/>
                        </a:spcAft>
                        <a:buNone/>
                      </a:pPr>
                      <a:r>
                        <a:rPr lang="en-GB" sz="2000" b="1" kern="0" dirty="0">
                          <a:solidFill>
                            <a:srgbClr val="152328"/>
                          </a:solidFill>
                          <a:effectLst/>
                          <a:latin typeface="+mn-lt"/>
                          <a:ea typeface="Times New Roman" panose="02020603050405020304" pitchFamily="18" charset="0"/>
                          <a:cs typeface="Arial" panose="020B0604020202020204" pitchFamily="34" charset="0"/>
                        </a:rPr>
                        <a:t>Level of protection</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a:solidFill>
                            <a:srgbClr val="152328"/>
                          </a:solidFill>
                          <a:effectLst/>
                          <a:latin typeface="+mn-lt"/>
                          <a:ea typeface="Times New Roman" panose="02020603050405020304" pitchFamily="18" charset="0"/>
                          <a:cs typeface="Arial" panose="020B0604020202020204" pitchFamily="34" charset="0"/>
                        </a:rPr>
                        <a:t>Broad protection of how something is expressed</a:t>
                      </a:r>
                      <a:endParaRPr lang="en-GB" sz="2000" kern="10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fontAlgn="base">
                        <a:lnSpc>
                          <a:spcPct val="115000"/>
                        </a:lnSpc>
                        <a:spcAft>
                          <a:spcPts val="800"/>
                        </a:spcAft>
                        <a:buNone/>
                      </a:pPr>
                      <a:r>
                        <a:rPr lang="en-GB" sz="2000" kern="0" dirty="0">
                          <a:solidFill>
                            <a:srgbClr val="152328"/>
                          </a:solidFill>
                          <a:effectLst/>
                          <a:latin typeface="+mn-lt"/>
                          <a:ea typeface="Times New Roman" panose="02020603050405020304" pitchFamily="18" charset="0"/>
                          <a:cs typeface="Arial" panose="020B0604020202020204" pitchFamily="34" charset="0"/>
                        </a:rPr>
                        <a:t>Narrow protection of specific brand identifiers</a:t>
                      </a:r>
                      <a:endParaRPr lang="en-GB" sz="2000" kern="100" dirty="0">
                        <a:effectLst/>
                        <a:latin typeface="+mn-lt"/>
                        <a:ea typeface="DengXian" panose="02010600030101010101" pitchFamily="2" charset="-122"/>
                        <a:cs typeface="Arial" panose="020B0604020202020204" pitchFamily="34"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9064275"/>
                  </a:ext>
                </a:extLst>
              </a:tr>
            </a:tbl>
          </a:graphicData>
        </a:graphic>
      </p:graphicFrame>
      <p:sp>
        <p:nvSpPr>
          <p:cNvPr id="6" name="Slide Number Placeholder 5">
            <a:extLst>
              <a:ext uri="{FF2B5EF4-FFF2-40B4-BE49-F238E27FC236}">
                <a16:creationId xmlns:a16="http://schemas.microsoft.com/office/drawing/2014/main" id="{25D7FF88-9561-AEAE-C732-E9EF1FB72495}"/>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6566981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E783F-23F8-3CB1-B399-A8C2AA2A9E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D83FAE-6A62-564C-0481-52D725070FC8}"/>
              </a:ext>
            </a:extLst>
          </p:cNvPr>
          <p:cNvSpPr>
            <a:spLocks noGrp="1"/>
          </p:cNvSpPr>
          <p:nvPr>
            <p:ph type="title"/>
          </p:nvPr>
        </p:nvSpPr>
        <p:spPr>
          <a:xfrm>
            <a:off x="609600" y="274638"/>
            <a:ext cx="10972800" cy="1143000"/>
          </a:xfrm>
        </p:spPr>
        <p:txBody>
          <a:bodyPr>
            <a:noAutofit/>
          </a:bodyPr>
          <a:lstStyle/>
          <a:p>
            <a:r>
              <a:rPr lang="en-US" dirty="0"/>
              <a:t> </a:t>
            </a:r>
            <a:r>
              <a:rPr lang="en-GB" dirty="0"/>
              <a:t>Trademarks and Copyrights</a:t>
            </a:r>
            <a:endParaRPr lang="en-US" dirty="0"/>
          </a:p>
        </p:txBody>
      </p:sp>
      <p:sp>
        <p:nvSpPr>
          <p:cNvPr id="3" name="Content Placeholder 2">
            <a:extLst>
              <a:ext uri="{FF2B5EF4-FFF2-40B4-BE49-F238E27FC236}">
                <a16:creationId xmlns:a16="http://schemas.microsoft.com/office/drawing/2014/main" id="{3E738FE2-4BE3-8188-ECBD-AEDFF980FDED}"/>
              </a:ext>
            </a:extLst>
          </p:cNvPr>
          <p:cNvSpPr>
            <a:spLocks noGrp="1"/>
          </p:cNvSpPr>
          <p:nvPr>
            <p:ph idx="1"/>
          </p:nvPr>
        </p:nvSpPr>
        <p:spPr>
          <a:xfrm>
            <a:off x="609600" y="1600201"/>
            <a:ext cx="10972800" cy="3917032"/>
          </a:xfrm>
        </p:spPr>
        <p:txBody>
          <a:bodyPr>
            <a:normAutofit/>
          </a:bodyPr>
          <a:lstStyle/>
          <a:p>
            <a:r>
              <a:rPr lang="en-GB" dirty="0"/>
              <a:t>Check the UK government </a:t>
            </a:r>
            <a:r>
              <a:rPr lang="en-GB" dirty="0" err="1"/>
              <a:t>linkS</a:t>
            </a:r>
            <a:r>
              <a:rPr lang="en-GB" dirty="0"/>
              <a:t> for trademarks and copyrights</a:t>
            </a:r>
          </a:p>
          <a:p>
            <a:pPr lvl="1"/>
            <a:r>
              <a:rPr lang="en-GB" dirty="0">
                <a:hlinkClick r:id="rId2"/>
              </a:rPr>
              <a:t>https://www.gov.uk/browse/business/intellectual-property</a:t>
            </a:r>
            <a:endParaRPr lang="en-GB" dirty="0"/>
          </a:p>
          <a:p>
            <a:pPr lvl="1"/>
            <a:r>
              <a:rPr lang="en-GB" dirty="0">
                <a:hlinkClick r:id="rId3"/>
              </a:rPr>
              <a:t>https://www.gov.uk/government/organisations/intellectual-property-office</a:t>
            </a:r>
            <a:endParaRPr lang="en-GB" dirty="0"/>
          </a:p>
          <a:p>
            <a:endParaRPr lang="en-GB" dirty="0"/>
          </a:p>
        </p:txBody>
      </p:sp>
      <p:sp>
        <p:nvSpPr>
          <p:cNvPr id="6" name="Slide Number Placeholder 5">
            <a:extLst>
              <a:ext uri="{FF2B5EF4-FFF2-40B4-BE49-F238E27FC236}">
                <a16:creationId xmlns:a16="http://schemas.microsoft.com/office/drawing/2014/main" id="{5F99FBDA-B949-D433-278C-59DE21158FAE}"/>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22108195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DABB7-5676-9EEE-048F-471C940825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B1E06-B283-90DE-9DC3-268381C3EC58}"/>
              </a:ext>
            </a:extLst>
          </p:cNvPr>
          <p:cNvSpPr>
            <a:spLocks noGrp="1"/>
          </p:cNvSpPr>
          <p:nvPr>
            <p:ph type="title"/>
          </p:nvPr>
        </p:nvSpPr>
        <p:spPr>
          <a:xfrm>
            <a:off x="609600" y="274638"/>
            <a:ext cx="10972800" cy="1143000"/>
          </a:xfrm>
        </p:spPr>
        <p:txBody>
          <a:bodyPr>
            <a:noAutofit/>
          </a:bodyPr>
          <a:lstStyle/>
          <a:p>
            <a:r>
              <a:rPr lang="en-US" dirty="0"/>
              <a:t> </a:t>
            </a:r>
            <a:r>
              <a:rPr lang="en-GB" dirty="0"/>
              <a:t>Patent</a:t>
            </a:r>
            <a:endParaRPr lang="en-US" dirty="0"/>
          </a:p>
        </p:txBody>
      </p:sp>
      <p:sp>
        <p:nvSpPr>
          <p:cNvPr id="3" name="Content Placeholder 2">
            <a:extLst>
              <a:ext uri="{FF2B5EF4-FFF2-40B4-BE49-F238E27FC236}">
                <a16:creationId xmlns:a16="http://schemas.microsoft.com/office/drawing/2014/main" id="{F6378129-9252-EF1C-20A0-301815405797}"/>
              </a:ext>
            </a:extLst>
          </p:cNvPr>
          <p:cNvSpPr>
            <a:spLocks noGrp="1"/>
          </p:cNvSpPr>
          <p:nvPr>
            <p:ph idx="1"/>
          </p:nvPr>
        </p:nvSpPr>
        <p:spPr>
          <a:xfrm>
            <a:off x="609600" y="1600201"/>
            <a:ext cx="10972800" cy="3917032"/>
          </a:xfrm>
        </p:spPr>
        <p:txBody>
          <a:bodyPr>
            <a:normAutofit fontScale="92500" lnSpcReduction="10000"/>
          </a:bodyPr>
          <a:lstStyle/>
          <a:p>
            <a:r>
              <a:rPr lang="en-GB" dirty="0"/>
              <a:t>A patent is a legal right granted by a government to an inventor, giving them exclusive rights to make, use, sell, or license their invention for a certain period of time, typically 20 years from the filing date.</a:t>
            </a:r>
          </a:p>
          <a:p>
            <a:endParaRPr lang="en-GB" dirty="0"/>
          </a:p>
          <a:p>
            <a:r>
              <a:rPr lang="en-GB" dirty="0"/>
              <a:t>In UK a patent lasts 5 years. If you want it to stay in force after that, you must renew it every year, up to a maximum of 20 years.</a:t>
            </a:r>
          </a:p>
        </p:txBody>
      </p:sp>
      <p:sp>
        <p:nvSpPr>
          <p:cNvPr id="6" name="Slide Number Placeholder 5">
            <a:extLst>
              <a:ext uri="{FF2B5EF4-FFF2-40B4-BE49-F238E27FC236}">
                <a16:creationId xmlns:a16="http://schemas.microsoft.com/office/drawing/2014/main" id="{8F31CC98-FCC6-DBF5-9F87-05704123F13F}"/>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3164510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9C1DE-B73E-970A-F227-57CAA618E0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717AD2-77BC-B776-A3EC-566EBAD3D773}"/>
              </a:ext>
            </a:extLst>
          </p:cNvPr>
          <p:cNvSpPr>
            <a:spLocks noGrp="1"/>
          </p:cNvSpPr>
          <p:nvPr>
            <p:ph type="title"/>
          </p:nvPr>
        </p:nvSpPr>
        <p:spPr>
          <a:xfrm>
            <a:off x="609600" y="274638"/>
            <a:ext cx="10972800" cy="1143000"/>
          </a:xfrm>
        </p:spPr>
        <p:txBody>
          <a:bodyPr>
            <a:noAutofit/>
          </a:bodyPr>
          <a:lstStyle/>
          <a:p>
            <a:r>
              <a:rPr lang="en-US" dirty="0"/>
              <a:t> </a:t>
            </a:r>
            <a:r>
              <a:rPr lang="en-GB" dirty="0"/>
              <a:t>Patent</a:t>
            </a:r>
            <a:endParaRPr lang="en-US" dirty="0"/>
          </a:p>
        </p:txBody>
      </p:sp>
      <p:sp>
        <p:nvSpPr>
          <p:cNvPr id="3" name="Content Placeholder 2">
            <a:extLst>
              <a:ext uri="{FF2B5EF4-FFF2-40B4-BE49-F238E27FC236}">
                <a16:creationId xmlns:a16="http://schemas.microsoft.com/office/drawing/2014/main" id="{C90687D6-5329-88C9-664A-EED1960D29C0}"/>
              </a:ext>
            </a:extLst>
          </p:cNvPr>
          <p:cNvSpPr>
            <a:spLocks noGrp="1"/>
          </p:cNvSpPr>
          <p:nvPr>
            <p:ph idx="1"/>
          </p:nvPr>
        </p:nvSpPr>
        <p:spPr>
          <a:xfrm>
            <a:off x="609600" y="1600201"/>
            <a:ext cx="10972800" cy="3917032"/>
          </a:xfrm>
        </p:spPr>
        <p:txBody>
          <a:bodyPr>
            <a:normAutofit/>
          </a:bodyPr>
          <a:lstStyle/>
          <a:p>
            <a:r>
              <a:rPr lang="en-GB" dirty="0"/>
              <a:t>Check the UK government links on how to apply for a Patent and how to search for existing Patent</a:t>
            </a:r>
          </a:p>
          <a:p>
            <a:pPr lvl="1"/>
            <a:r>
              <a:rPr lang="en-GB" dirty="0">
                <a:hlinkClick r:id="rId2"/>
              </a:rPr>
              <a:t>https://www.gov.uk/patent-your-invention</a:t>
            </a:r>
            <a:endParaRPr lang="en-GB" dirty="0"/>
          </a:p>
          <a:p>
            <a:pPr lvl="1"/>
            <a:r>
              <a:rPr lang="en-GB" dirty="0">
                <a:hlinkClick r:id="rId3"/>
              </a:rPr>
              <a:t>https://www.gov.uk/check-the-patents-journal</a:t>
            </a:r>
            <a:endParaRPr lang="en-GB" dirty="0"/>
          </a:p>
          <a:p>
            <a:endParaRPr lang="en-GB" dirty="0"/>
          </a:p>
        </p:txBody>
      </p:sp>
      <p:sp>
        <p:nvSpPr>
          <p:cNvPr id="6" name="Slide Number Placeholder 5">
            <a:extLst>
              <a:ext uri="{FF2B5EF4-FFF2-40B4-BE49-F238E27FC236}">
                <a16:creationId xmlns:a16="http://schemas.microsoft.com/office/drawing/2014/main" id="{F2DD37DD-D11E-F969-C9B8-AC70FA894C34}"/>
              </a:ext>
            </a:extLst>
          </p:cNvPr>
          <p:cNvSpPr>
            <a:spLocks noGrp="1"/>
          </p:cNvSpPr>
          <p:nvPr>
            <p:ph type="sldNum" sz="quarter" idx="12"/>
          </p:nvPr>
        </p:nvSpPr>
        <p:spPr/>
        <p:txBody>
          <a:bodyPr/>
          <a:lstStyle/>
          <a:p>
            <a:pPr>
              <a:defRPr/>
            </a:pPr>
            <a:fld id="{6B9CAAEB-5DD4-4716-AEA0-BEF1B1D22BD1}" type="slidenum">
              <a:rPr lang="en-US" altLang="en-US" smtClean="0"/>
              <a:pPr>
                <a:defRPr/>
              </a:pPr>
              <a:t>42</a:t>
            </a:fld>
            <a:endParaRPr lang="en-US" altLang="en-US"/>
          </a:p>
        </p:txBody>
      </p:sp>
    </p:spTree>
    <p:extLst>
      <p:ext uri="{BB962C8B-B14F-4D97-AF65-F5344CB8AC3E}">
        <p14:creationId xmlns:p14="http://schemas.microsoft.com/office/powerpoint/2010/main" val="31869983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E1CE0-6205-09B5-A443-6E6F00EC2652}"/>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126E0BE8-28AF-B3EB-9912-35A895E2DF08}"/>
              </a:ext>
            </a:extLst>
          </p:cNvPr>
          <p:cNvPicPr>
            <a:picLocks noChangeAspect="1"/>
          </p:cNvPicPr>
          <p:nvPr/>
        </p:nvPicPr>
        <p:blipFill rotWithShape="1">
          <a:blip r:embed="rId2"/>
          <a:srcRect t="11844" b="28659"/>
          <a:stretch/>
        </p:blipFill>
        <p:spPr>
          <a:xfrm>
            <a:off x="1111420" y="1598680"/>
            <a:ext cx="9969160" cy="3858706"/>
          </a:xfrm>
          <a:prstGeom prst="rect">
            <a:avLst/>
          </a:prstGeom>
          <a:noFill/>
        </p:spPr>
      </p:pic>
      <p:sp>
        <p:nvSpPr>
          <p:cNvPr id="6" name="Title 5">
            <a:extLst>
              <a:ext uri="{FF2B5EF4-FFF2-40B4-BE49-F238E27FC236}">
                <a16:creationId xmlns:a16="http://schemas.microsoft.com/office/drawing/2014/main" id="{45A92CEB-569B-CE98-F548-B77A425A4380}"/>
              </a:ext>
            </a:extLst>
          </p:cNvPr>
          <p:cNvSpPr>
            <a:spLocks noGrp="1"/>
          </p:cNvSpPr>
          <p:nvPr>
            <p:ph type="title"/>
          </p:nvPr>
        </p:nvSpPr>
        <p:spPr>
          <a:xfrm>
            <a:off x="609600" y="274638"/>
            <a:ext cx="10972800" cy="1143000"/>
          </a:xfrm>
        </p:spPr>
        <p:txBody>
          <a:bodyPr>
            <a:normAutofit/>
          </a:bodyPr>
          <a:lstStyle/>
          <a:p>
            <a:r>
              <a:rPr lang="en-GB" dirty="0"/>
              <a:t>QUESTIONS?</a:t>
            </a:r>
          </a:p>
        </p:txBody>
      </p:sp>
      <p:sp>
        <p:nvSpPr>
          <p:cNvPr id="2" name="Slide Number Placeholder 1">
            <a:extLst>
              <a:ext uri="{FF2B5EF4-FFF2-40B4-BE49-F238E27FC236}">
                <a16:creationId xmlns:a16="http://schemas.microsoft.com/office/drawing/2014/main" id="{1A408F32-1A5B-FAE3-0AE1-6EAE217F8D32}"/>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14913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TotalTime>
  <Words>2437</Words>
  <Application>Microsoft Office PowerPoint</Application>
  <PresentationFormat>Widescreen</PresentationFormat>
  <Paragraphs>294</Paragraphs>
  <Slides>43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Aharoni</vt:lpstr>
      <vt:lpstr>Aptos</vt:lpstr>
      <vt:lpstr>Arial</vt:lpstr>
      <vt:lpstr>Myriad Pro</vt:lpstr>
      <vt:lpstr>20140311PresentationUWTSDTemplate</vt:lpstr>
      <vt:lpstr>LCMB7037</vt:lpstr>
      <vt:lpstr> Ownership structures and legal forms of SMEs</vt:lpstr>
      <vt:lpstr>Limited Company-LTD</vt:lpstr>
      <vt:lpstr>Limited Company-LTD</vt:lpstr>
      <vt:lpstr>Limited Company-LTD</vt:lpstr>
      <vt:lpstr>Limited Company-LTD</vt:lpstr>
      <vt:lpstr>Sole Trader </vt:lpstr>
      <vt:lpstr>  Sole Trader </vt:lpstr>
      <vt:lpstr>  Partnerships </vt:lpstr>
      <vt:lpstr>  Partnerships </vt:lpstr>
      <vt:lpstr>  How to set up a business links </vt:lpstr>
      <vt:lpstr>QUESTIONS?</vt:lpstr>
      <vt:lpstr>Legal status of Social Enterprise</vt:lpstr>
      <vt:lpstr>  Social Enterprise </vt:lpstr>
      <vt:lpstr>  Social Enterprise </vt:lpstr>
      <vt:lpstr>Community Interest Company-CIC </vt:lpstr>
      <vt:lpstr>Community Interest Company-CIC </vt:lpstr>
      <vt:lpstr>  Charitable Incorporated Organisation-CIOs </vt:lpstr>
      <vt:lpstr>  How to set up a charity business links </vt:lpstr>
      <vt:lpstr>QUESTIONS?</vt:lpstr>
      <vt:lpstr>Legal status of Franchises</vt:lpstr>
      <vt:lpstr>Franchises </vt:lpstr>
      <vt:lpstr>How Franchises Works</vt:lpstr>
      <vt:lpstr>Typical Franchise Costs </vt:lpstr>
      <vt:lpstr>What Franchisees Usually Get</vt:lpstr>
      <vt:lpstr>Pros and Cons of Franchising</vt:lpstr>
      <vt:lpstr>Franchise Example </vt:lpstr>
      <vt:lpstr>QUESTIONS?</vt:lpstr>
      <vt:lpstr>Licences &amp; Business rates</vt:lpstr>
      <vt:lpstr> Licences &amp; Business Rates</vt:lpstr>
      <vt:lpstr> Licences &amp; Business Rates</vt:lpstr>
      <vt:lpstr> Licences &amp; Business Rates</vt:lpstr>
      <vt:lpstr>QUESTIONS?</vt:lpstr>
      <vt:lpstr>Trademarks, Copyrights &amp; Patening</vt:lpstr>
      <vt:lpstr> Trademarks and Copyrights</vt:lpstr>
      <vt:lpstr> Trademarks and Copyrights</vt:lpstr>
      <vt:lpstr> Trademarks and Copyrights</vt:lpstr>
      <vt:lpstr> Trademarks and Copyrights</vt:lpstr>
      <vt:lpstr> Trademarks and Copyrights</vt:lpstr>
      <vt:lpstr> Trademarks and Copyrights</vt:lpstr>
      <vt:lpstr> Patent</vt:lpstr>
      <vt:lpstr> Patent</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2026-08-02T15:46:25Z</dcterms:modified>
</cp:coreProperties>
</file>