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handoutMasterIdLst>
    <p:handoutMasterId r:id="rId19"/>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25" d="100"/>
          <a:sy n="125" d="100"/>
        </p:scale>
        <p:origin x="11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0BF269-0B1F-478C-D64D-E3BA42954EA8}"/>
              </a:ext>
            </a:extLst>
          </p:cNvPr>
          <p:cNvSpPr txBox="1">
            <a:spLocks noGrp="1"/>
          </p:cNvSpPr>
          <p:nvPr>
            <p:ph type="hdr" sz="quarter"/>
          </p:nvPr>
        </p:nvSpPr>
        <p:spPr>
          <a:xfrm>
            <a:off x="0" y="0"/>
            <a:ext cx="2976173" cy="456900"/>
          </a:xfrm>
          <a:prstGeom prst="rect">
            <a:avLst/>
          </a:prstGeom>
          <a:noFill/>
          <a:ln>
            <a:noFill/>
          </a:ln>
        </p:spPr>
        <p:txBody>
          <a:bodyPr vert="horz" wrap="none" lIns="78903" tIns="39452" rIns="78903" bIns="39452" anchorCtr="0" compatLnSpc="0">
            <a:noAutofit/>
          </a:bodyPr>
          <a:lstStyle/>
          <a:p>
            <a:pPr hangingPunct="0">
              <a:defRPr sz="1400"/>
            </a:pPr>
            <a:endParaRPr lang="en-GB" sz="1200">
              <a:latin typeface="Arial" pitchFamily="18"/>
              <a:ea typeface="Microsoft YaHei" pitchFamily="2"/>
              <a:cs typeface="Arial" pitchFamily="2"/>
            </a:endParaRPr>
          </a:p>
        </p:txBody>
      </p:sp>
      <p:sp>
        <p:nvSpPr>
          <p:cNvPr id="3" name="Date Placeholder 2">
            <a:extLst>
              <a:ext uri="{FF2B5EF4-FFF2-40B4-BE49-F238E27FC236}">
                <a16:creationId xmlns:a16="http://schemas.microsoft.com/office/drawing/2014/main" id="{6A875A1F-4EBE-5C1D-EB90-FBBDAF98DB39}"/>
              </a:ext>
            </a:extLst>
          </p:cNvPr>
          <p:cNvSpPr txBox="1">
            <a:spLocks noGrp="1"/>
          </p:cNvSpPr>
          <p:nvPr>
            <p:ph type="dt" sz="quarter" idx="1"/>
          </p:nvPr>
        </p:nvSpPr>
        <p:spPr>
          <a:xfrm>
            <a:off x="3881795" y="0"/>
            <a:ext cx="2976173" cy="456900"/>
          </a:xfrm>
          <a:prstGeom prst="rect">
            <a:avLst/>
          </a:prstGeom>
          <a:noFill/>
          <a:ln>
            <a:noFill/>
          </a:ln>
        </p:spPr>
        <p:txBody>
          <a:bodyPr vert="horz" wrap="none" lIns="78903" tIns="39452" rIns="78903" bIns="39452" anchorCtr="0" compatLnSpc="0">
            <a:noAutofit/>
          </a:bodyPr>
          <a:lstStyle/>
          <a:p>
            <a:pPr algn="r" hangingPunct="0">
              <a:defRPr sz="1400"/>
            </a:pPr>
            <a:endParaRPr lang="en-GB" sz="1200">
              <a:latin typeface="Arial" pitchFamily="18"/>
              <a:ea typeface="Microsoft YaHei" pitchFamily="2"/>
              <a:cs typeface="Arial" pitchFamily="2"/>
            </a:endParaRPr>
          </a:p>
        </p:txBody>
      </p:sp>
      <p:sp>
        <p:nvSpPr>
          <p:cNvPr id="4" name="Footer Placeholder 3">
            <a:extLst>
              <a:ext uri="{FF2B5EF4-FFF2-40B4-BE49-F238E27FC236}">
                <a16:creationId xmlns:a16="http://schemas.microsoft.com/office/drawing/2014/main" id="{7B5177AB-CC2C-A79C-320A-5E626679F8CF}"/>
              </a:ext>
            </a:extLst>
          </p:cNvPr>
          <p:cNvSpPr txBox="1">
            <a:spLocks noGrp="1"/>
          </p:cNvSpPr>
          <p:nvPr>
            <p:ph type="ftr" sz="quarter" idx="2"/>
          </p:nvPr>
        </p:nvSpPr>
        <p:spPr>
          <a:xfrm>
            <a:off x="0" y="8686952"/>
            <a:ext cx="2976173" cy="456900"/>
          </a:xfrm>
          <a:prstGeom prst="rect">
            <a:avLst/>
          </a:prstGeom>
          <a:noFill/>
          <a:ln>
            <a:noFill/>
          </a:ln>
        </p:spPr>
        <p:txBody>
          <a:bodyPr vert="horz" wrap="none" lIns="78903" tIns="39452" rIns="78903" bIns="39452" anchor="b" anchorCtr="0" compatLnSpc="0">
            <a:noAutofit/>
          </a:bodyPr>
          <a:lstStyle/>
          <a:p>
            <a:pPr hangingPunct="0">
              <a:defRPr sz="1400"/>
            </a:pPr>
            <a:endParaRPr lang="en-GB" sz="1200">
              <a:latin typeface="Arial" pitchFamily="18"/>
              <a:ea typeface="Microsoft YaHei" pitchFamily="2"/>
              <a:cs typeface="Arial" pitchFamily="2"/>
            </a:endParaRPr>
          </a:p>
        </p:txBody>
      </p:sp>
      <p:sp>
        <p:nvSpPr>
          <p:cNvPr id="5" name="Slide Number Placeholder 4">
            <a:extLst>
              <a:ext uri="{FF2B5EF4-FFF2-40B4-BE49-F238E27FC236}">
                <a16:creationId xmlns:a16="http://schemas.microsoft.com/office/drawing/2014/main" id="{997342FE-1F3D-3A46-3952-B370FCD28042}"/>
              </a:ext>
            </a:extLst>
          </p:cNvPr>
          <p:cNvSpPr txBox="1">
            <a:spLocks noGrp="1"/>
          </p:cNvSpPr>
          <p:nvPr>
            <p:ph type="sldNum" sz="quarter" idx="3"/>
          </p:nvPr>
        </p:nvSpPr>
        <p:spPr>
          <a:xfrm>
            <a:off x="3881795" y="8686952"/>
            <a:ext cx="2976173" cy="456900"/>
          </a:xfrm>
          <a:prstGeom prst="rect">
            <a:avLst/>
          </a:prstGeom>
          <a:noFill/>
          <a:ln>
            <a:noFill/>
          </a:ln>
        </p:spPr>
        <p:txBody>
          <a:bodyPr vert="horz" wrap="none" lIns="78903" tIns="39452" rIns="78903" bIns="39452" anchor="b" anchorCtr="0" compatLnSpc="0">
            <a:noAutofit/>
          </a:bodyPr>
          <a:lstStyle/>
          <a:p>
            <a:pPr algn="r" hangingPunct="0">
              <a:defRPr sz="1400"/>
            </a:pPr>
            <a:fld id="{4CAB91BB-FDB0-40CD-A300-D6D3CB1EF04C}" type="slidenum">
              <a:t>‹#›</a:t>
            </a:fld>
            <a:endParaRPr lang="en-GB" sz="1200">
              <a:latin typeface="Arial" pitchFamily="18"/>
              <a:ea typeface="Microsoft YaHei" pitchFamily="2"/>
              <a:cs typeface="Arial" pitchFamily="2"/>
            </a:endParaRPr>
          </a:p>
        </p:txBody>
      </p:sp>
    </p:spTree>
    <p:extLst>
      <p:ext uri="{BB962C8B-B14F-4D97-AF65-F5344CB8AC3E}">
        <p14:creationId xmlns:p14="http://schemas.microsoft.com/office/powerpoint/2010/main" val="20644403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09619-CB66-5B6B-554F-0E9AE8F636C0}"/>
              </a:ext>
            </a:extLst>
          </p:cNvPr>
          <p:cNvSpPr>
            <a:spLocks noGrp="1" noRot="1" noChangeAspect="1"/>
          </p:cNvSpPr>
          <p:nvPr>
            <p:ph type="sldImg" idx="2"/>
          </p:nvPr>
        </p:nvSpPr>
        <p:spPr>
          <a:xfrm>
            <a:off x="1107000" y="812520"/>
            <a:ext cx="5345280" cy="4008959"/>
          </a:xfrm>
          <a:prstGeom prst="rect">
            <a:avLst/>
          </a:prstGeom>
          <a:noFill/>
          <a:ln>
            <a:noFill/>
            <a:prstDash val="solid"/>
          </a:ln>
        </p:spPr>
      </p:sp>
      <p:sp>
        <p:nvSpPr>
          <p:cNvPr id="3" name="Notes Placeholder 2">
            <a:extLst>
              <a:ext uri="{FF2B5EF4-FFF2-40B4-BE49-F238E27FC236}">
                <a16:creationId xmlns:a16="http://schemas.microsoft.com/office/drawing/2014/main" id="{BC2C1496-E69B-4254-C526-282268EA7FC9}"/>
              </a:ext>
            </a:extLst>
          </p:cNvPr>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en-GB"/>
          </a:p>
        </p:txBody>
      </p:sp>
      <p:sp>
        <p:nvSpPr>
          <p:cNvPr id="4" name="Header Placeholder 3">
            <a:extLst>
              <a:ext uri="{FF2B5EF4-FFF2-40B4-BE49-F238E27FC236}">
                <a16:creationId xmlns:a16="http://schemas.microsoft.com/office/drawing/2014/main" id="{D46F1C89-FD47-7352-3600-33B0A7CFF088}"/>
              </a:ext>
            </a:extLst>
          </p:cNvPr>
          <p:cNvSpPr txBox="1">
            <a:spLocks noGrp="1"/>
          </p:cNvSpPr>
          <p:nvPr>
            <p:ph type="hdr" sz="quarter"/>
          </p:nvPr>
        </p:nvSpPr>
        <p:spPr>
          <a:xfrm>
            <a:off x="0" y="0"/>
            <a:ext cx="3280680" cy="534240"/>
          </a:xfrm>
          <a:prstGeom prst="rect">
            <a:avLst/>
          </a:prstGeom>
          <a:noFill/>
          <a:ln>
            <a:noFill/>
          </a:ln>
        </p:spPr>
        <p:txBody>
          <a:bodyPr lIns="0" tIns="0" rIns="0" bIns="0" anchorCtr="0">
            <a:noAutofit/>
          </a:bodyPr>
          <a:lstStyle>
            <a:lvl1pPr lvl="0"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5" name="Date Placeholder 4">
            <a:extLst>
              <a:ext uri="{FF2B5EF4-FFF2-40B4-BE49-F238E27FC236}">
                <a16:creationId xmlns:a16="http://schemas.microsoft.com/office/drawing/2014/main" id="{E6A19AA7-EEEF-7442-9B06-C4D592B3BBD4}"/>
              </a:ext>
            </a:extLst>
          </p:cNvPr>
          <p:cNvSpPr txBox="1">
            <a:spLocks noGrp="1"/>
          </p:cNvSpPr>
          <p:nvPr>
            <p:ph type="dt" idx="1"/>
          </p:nvPr>
        </p:nvSpPr>
        <p:spPr>
          <a:xfrm>
            <a:off x="4278960" y="0"/>
            <a:ext cx="3280680" cy="534240"/>
          </a:xfrm>
          <a:prstGeom prst="rect">
            <a:avLst/>
          </a:prstGeom>
          <a:noFill/>
          <a:ln>
            <a:noFill/>
          </a:ln>
        </p:spPr>
        <p:txBody>
          <a:bodyPr lIns="0" tIns="0" rIns="0" bIns="0" anchorCtr="0">
            <a:noAutofit/>
          </a:bodyPr>
          <a:lstStyle>
            <a:lvl1pPr lvl="0" algn="r"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6" name="Footer Placeholder 5">
            <a:extLst>
              <a:ext uri="{FF2B5EF4-FFF2-40B4-BE49-F238E27FC236}">
                <a16:creationId xmlns:a16="http://schemas.microsoft.com/office/drawing/2014/main" id="{9BB69B37-AA6A-BE47-937B-0CB2DBA53E5C}"/>
              </a:ext>
            </a:extLst>
          </p:cNvPr>
          <p:cNvSpPr txBox="1">
            <a:spLocks noGrp="1"/>
          </p:cNvSpPr>
          <p:nvPr>
            <p:ph type="ftr" sz="quarter" idx="4"/>
          </p:nvPr>
        </p:nvSpPr>
        <p:spPr>
          <a:xfrm>
            <a:off x="0" y="10157400"/>
            <a:ext cx="3280680" cy="534240"/>
          </a:xfrm>
          <a:prstGeom prst="rect">
            <a:avLst/>
          </a:prstGeom>
          <a:noFill/>
          <a:ln>
            <a:noFill/>
          </a:ln>
        </p:spPr>
        <p:txBody>
          <a:bodyPr lIns="0" tIns="0" rIns="0" bIns="0" anchor="b" anchorCtr="0">
            <a:noAutofit/>
          </a:bodyPr>
          <a:lstStyle>
            <a:lvl1pPr lvl="0"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7" name="Slide Number Placeholder 6">
            <a:extLst>
              <a:ext uri="{FF2B5EF4-FFF2-40B4-BE49-F238E27FC236}">
                <a16:creationId xmlns:a16="http://schemas.microsoft.com/office/drawing/2014/main" id="{F4E45B22-5277-CB67-8D66-E823C0D63AC3}"/>
              </a:ext>
            </a:extLst>
          </p:cNvPr>
          <p:cNvSpPr txBox="1">
            <a:spLocks noGrp="1"/>
          </p:cNvSpPr>
          <p:nvPr>
            <p:ph type="sldNum" sz="quarter" idx="5"/>
          </p:nvPr>
        </p:nvSpPr>
        <p:spPr>
          <a:xfrm>
            <a:off x="4278960" y="10157400"/>
            <a:ext cx="3280680" cy="534240"/>
          </a:xfrm>
          <a:prstGeom prst="rect">
            <a:avLst/>
          </a:prstGeom>
          <a:noFill/>
          <a:ln>
            <a:noFill/>
          </a:ln>
        </p:spPr>
        <p:txBody>
          <a:bodyPr lIns="0" tIns="0" rIns="0" bIns="0" anchor="b" anchorCtr="0">
            <a:noAutofit/>
          </a:bodyPr>
          <a:lstStyle>
            <a:lvl1pPr lvl="0" algn="r" rtl="0" hangingPunct="0">
              <a:buNone/>
              <a:tabLst/>
              <a:defRPr lang="en-GB" sz="1400" kern="1200">
                <a:latin typeface="Times New Roman" pitchFamily="18"/>
                <a:ea typeface="Lucida Sans Unicode" pitchFamily="2"/>
                <a:cs typeface="Tahoma" pitchFamily="2"/>
              </a:defRPr>
            </a:lvl1pPr>
          </a:lstStyle>
          <a:p>
            <a:pPr lvl="0"/>
            <a:fld id="{7E6A8806-20EF-43A5-9F60-20B189EF3E20}" type="slidenum">
              <a:t>‹#›</a:t>
            </a:fld>
            <a:endParaRPr lang="en-GB"/>
          </a:p>
        </p:txBody>
      </p:sp>
    </p:spTree>
    <p:extLst>
      <p:ext uri="{BB962C8B-B14F-4D97-AF65-F5344CB8AC3E}">
        <p14:creationId xmlns:p14="http://schemas.microsoft.com/office/powerpoint/2010/main" val="2865992461"/>
      </p:ext>
    </p:extLst>
  </p:cSld>
  <p:clrMap bg1="lt1" tx1="dk1" bg2="lt2" tx2="dk2" accent1="accent1" accent2="accent2" accent3="accent3" accent4="accent4" accent5="accent5" accent6="accent6" hlink="hlink" folHlink="folHlink"/>
  <p:notesStyle>
    <a:lvl1pPr marL="216000" marR="0" indent="-216000" rtl="0" hangingPunct="0">
      <a:tabLst/>
      <a:defRPr lang="en-GB" sz="2000" b="0" i="0" u="none" strike="noStrike" kern="1200">
        <a:ln>
          <a:noFill/>
        </a:ln>
        <a:latin typeface="Arial" pitchFamily="18"/>
        <a:ea typeface="Microsoft YaHei" pitchFamily="2"/>
        <a:cs typeface="Arial"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F725FF5-BB53-FE70-45CF-CE428ABC2F3A}"/>
              </a:ext>
            </a:extLst>
          </p:cNvPr>
          <p:cNvSpPr txBox="1">
            <a:spLocks noGrp="1"/>
          </p:cNvSpPr>
          <p:nvPr>
            <p:ph type="sldNum" sz="quarter" idx="5"/>
          </p:nvPr>
        </p:nvSpPr>
        <p:spPr>
          <a:ln/>
        </p:spPr>
        <p:txBody>
          <a:bodyPr lIns="0" tIns="0" rIns="0" bIns="0" anchor="b" anchorCtr="0">
            <a:noAutofit/>
          </a:bodyPr>
          <a:lstStyle/>
          <a:p>
            <a:pPr lvl="0"/>
            <a:fld id="{2A086335-A79E-4893-B300-2976F7785E62}" type="slidenum">
              <a:t>1</a:t>
            </a:fld>
            <a:endParaRPr lang="en-GB"/>
          </a:p>
        </p:txBody>
      </p:sp>
      <p:sp>
        <p:nvSpPr>
          <p:cNvPr id="2" name="Slide Image Placeholder 1">
            <a:extLst>
              <a:ext uri="{FF2B5EF4-FFF2-40B4-BE49-F238E27FC236}">
                <a16:creationId xmlns:a16="http://schemas.microsoft.com/office/drawing/2014/main" id="{3074C99F-03ED-E3DC-F839-F502326FF851}"/>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160EC862-A8A9-C8CC-422F-63618C435191}"/>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A3C8823-0336-34CF-5F11-A6C48AD5C714}"/>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235FD554-EF77-4EE7-9211-4875BDF1CA25}" type="slidenum">
              <a:t>2</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0645D5AC-7ECF-CBBF-DA2C-91044F02BBFF}"/>
              </a:ext>
            </a:extLst>
          </p:cNvPr>
          <p:cNvSpPr txBox="1">
            <a:spLocks noGrp="1"/>
          </p:cNvSpPr>
          <p:nvPr>
            <p:ph type="sldNum" sz="quarter" idx="5"/>
          </p:nvPr>
        </p:nvSpPr>
        <p:spPr>
          <a:ln/>
        </p:spPr>
        <p:txBody>
          <a:bodyPr lIns="0" tIns="0" rIns="0" bIns="0" anchor="b" anchorCtr="0">
            <a:noAutofit/>
          </a:bodyPr>
          <a:lstStyle/>
          <a:p>
            <a:pPr lvl="0"/>
            <a:fld id="{E882DF2B-D596-46D1-900E-3FC5DCE7FD45}" type="slidenum">
              <a:t>2</a:t>
            </a:fld>
            <a:endParaRPr lang="en-GB"/>
          </a:p>
        </p:txBody>
      </p:sp>
      <p:sp>
        <p:nvSpPr>
          <p:cNvPr id="2" name="Slide Image Placeholder 1">
            <a:extLst>
              <a:ext uri="{FF2B5EF4-FFF2-40B4-BE49-F238E27FC236}">
                <a16:creationId xmlns:a16="http://schemas.microsoft.com/office/drawing/2014/main" id="{54288B62-7AFB-7A2E-6988-0669DA7923A3}"/>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C5D54D7-377C-B5B2-CAF8-A89E4B6029CC}"/>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hangingPunct="1"/>
            <a:r>
              <a:rPr lang="en-GB">
                <a:cs typeface="Arial" pitchFamily="34"/>
              </a:rPr>
              <a:t>The lecturer can ask students to take turn writing key words on the board, read their notes, give examples, show their homework, or do case studies.</a:t>
            </a:r>
          </a:p>
          <a:p>
            <a:pPr lvl="0" hangingPunct="1"/>
            <a:endParaRPr lang="en-GB">
              <a:cs typeface="Arial" pitchFamily="34"/>
            </a:endParaRPr>
          </a:p>
          <a:p>
            <a:pPr lvl="0" hangingPunct="1"/>
            <a:r>
              <a:rPr lang="en-GB" sz="1200">
                <a:cs typeface="Arial" pitchFamily="34"/>
              </a:rPr>
              <a:t>Can link the student’s answer to the content of this week – what organisational structure would best fit this company?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82229A7-D84F-E81E-2672-D1F2BFA806C9}"/>
              </a:ext>
            </a:extLst>
          </p:cNvPr>
          <p:cNvSpPr txBox="1">
            <a:spLocks noGrp="1"/>
          </p:cNvSpPr>
          <p:nvPr>
            <p:ph type="sldNum" sz="quarter" idx="5"/>
          </p:nvPr>
        </p:nvSpPr>
        <p:spPr>
          <a:ln/>
        </p:spPr>
        <p:txBody>
          <a:bodyPr lIns="0" tIns="0" rIns="0" bIns="0" anchor="b" anchorCtr="0">
            <a:noAutofit/>
          </a:bodyPr>
          <a:lstStyle/>
          <a:p>
            <a:pPr lvl="0"/>
            <a:fld id="{F5DD4127-1039-4361-AC67-DE5425678726}" type="slidenum">
              <a:t>3</a:t>
            </a:fld>
            <a:endParaRPr lang="en-GB"/>
          </a:p>
        </p:txBody>
      </p:sp>
      <p:sp>
        <p:nvSpPr>
          <p:cNvPr id="2" name="Slide Image Placeholder 1">
            <a:extLst>
              <a:ext uri="{FF2B5EF4-FFF2-40B4-BE49-F238E27FC236}">
                <a16:creationId xmlns:a16="http://schemas.microsoft.com/office/drawing/2014/main" id="{41D2F28A-8FE2-5788-F0A8-931BF538AFE9}"/>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910A855-6ACA-7B57-3ED4-9F7A4DC69767}"/>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624000A-1ACB-07AA-77D8-25CD7EADB711}"/>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7C66B87A-7DBC-413D-9916-CDCBAF02F579}" type="slidenum">
              <a:t>4</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C68D3D1C-81EF-3200-3364-DFE8EC79748D}"/>
              </a:ext>
            </a:extLst>
          </p:cNvPr>
          <p:cNvSpPr txBox="1">
            <a:spLocks noGrp="1"/>
          </p:cNvSpPr>
          <p:nvPr>
            <p:ph type="sldNum" sz="quarter" idx="5"/>
          </p:nvPr>
        </p:nvSpPr>
        <p:spPr>
          <a:ln/>
        </p:spPr>
        <p:txBody>
          <a:bodyPr lIns="0" tIns="0" rIns="0" bIns="0" anchor="b" anchorCtr="0">
            <a:noAutofit/>
          </a:bodyPr>
          <a:lstStyle/>
          <a:p>
            <a:pPr lvl="0"/>
            <a:fld id="{F465B428-C325-4B7F-BB2F-28732EA8993E}" type="slidenum">
              <a:t>4</a:t>
            </a:fld>
            <a:endParaRPr lang="en-GB"/>
          </a:p>
        </p:txBody>
      </p:sp>
      <p:sp>
        <p:nvSpPr>
          <p:cNvPr id="2" name="Slide Image Placeholder 1">
            <a:extLst>
              <a:ext uri="{FF2B5EF4-FFF2-40B4-BE49-F238E27FC236}">
                <a16:creationId xmlns:a16="http://schemas.microsoft.com/office/drawing/2014/main" id="{BBE22F72-9230-AA56-DF53-0A2601E33D7C}"/>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3951466-7427-E7AE-DD3F-5A5BF104BE61}"/>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FE32929-E7BE-5BC2-43CF-387FA4BBF5D2}"/>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12AB86FC-E0F1-4916-BE23-D2E67674FCA3}" type="slidenum">
              <a:t>5</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70A9F597-329B-3AD9-1EBA-FDAA6EF6F8C7}"/>
              </a:ext>
            </a:extLst>
          </p:cNvPr>
          <p:cNvSpPr txBox="1">
            <a:spLocks noGrp="1"/>
          </p:cNvSpPr>
          <p:nvPr>
            <p:ph type="sldNum" sz="quarter" idx="5"/>
          </p:nvPr>
        </p:nvSpPr>
        <p:spPr>
          <a:ln/>
        </p:spPr>
        <p:txBody>
          <a:bodyPr lIns="0" tIns="0" rIns="0" bIns="0" anchor="b" anchorCtr="0">
            <a:noAutofit/>
          </a:bodyPr>
          <a:lstStyle/>
          <a:p>
            <a:pPr lvl="0"/>
            <a:fld id="{80C324F8-B9F0-42E7-8165-B6EFC976B581}" type="slidenum">
              <a:t>5</a:t>
            </a:fld>
            <a:endParaRPr lang="en-GB"/>
          </a:p>
        </p:txBody>
      </p:sp>
      <p:sp>
        <p:nvSpPr>
          <p:cNvPr id="2" name="Slide Image Placeholder 1">
            <a:extLst>
              <a:ext uri="{FF2B5EF4-FFF2-40B4-BE49-F238E27FC236}">
                <a16:creationId xmlns:a16="http://schemas.microsoft.com/office/drawing/2014/main" id="{D3BA1B58-E3F4-726A-6F78-2CF1FEBF3771}"/>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84227C5-945B-F7C0-CDCA-E1DF7ABB0F33}"/>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E1B2AF4-D595-753E-615D-548136031A54}"/>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AE4D06DC-5A8E-426C-84DB-58164BD88A35}" type="slidenum">
              <a:t>6</a:t>
            </a:fld>
            <a:endParaRPr lang="en-GB"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D1AF9AFF-AF30-EFB4-123B-C75A6BD7CBF0}"/>
              </a:ext>
            </a:extLst>
          </p:cNvPr>
          <p:cNvSpPr txBox="1">
            <a:spLocks noGrp="1"/>
          </p:cNvSpPr>
          <p:nvPr>
            <p:ph type="sldNum" sz="quarter" idx="5"/>
          </p:nvPr>
        </p:nvSpPr>
        <p:spPr>
          <a:ln/>
        </p:spPr>
        <p:txBody>
          <a:bodyPr lIns="0" tIns="0" rIns="0" bIns="0" anchor="b" anchorCtr="0">
            <a:noAutofit/>
          </a:bodyPr>
          <a:lstStyle/>
          <a:p>
            <a:pPr lvl="0"/>
            <a:fld id="{F2EC7165-9802-424D-AC7B-635DC21AC7A0}" type="slidenum">
              <a:t>6</a:t>
            </a:fld>
            <a:endParaRPr lang="en-GB"/>
          </a:p>
        </p:txBody>
      </p:sp>
      <p:sp>
        <p:nvSpPr>
          <p:cNvPr id="2" name="Slide Image Placeholder 1">
            <a:extLst>
              <a:ext uri="{FF2B5EF4-FFF2-40B4-BE49-F238E27FC236}">
                <a16:creationId xmlns:a16="http://schemas.microsoft.com/office/drawing/2014/main" id="{1DFF30E5-C89B-80AE-091D-DC3E7BC9FF67}"/>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1FDF1FD-3C30-B274-0C5F-1F50162AD731}"/>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Remind students to use the knowledge learned from this module to answer this question. For example, here they should make use of the “Stories, rituals, material artifacts and symbols, and language” to develop the culture.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604AF0-E3B9-6E8B-82C8-6A20F4C907D9}"/>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4EB8F553-E55A-452C-8B89-750EF806BF93}" type="slidenum">
              <a:t>7</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B428DD09-8008-E3CC-FAA9-AACF3D06CCA2}"/>
              </a:ext>
            </a:extLst>
          </p:cNvPr>
          <p:cNvSpPr txBox="1">
            <a:spLocks noGrp="1"/>
          </p:cNvSpPr>
          <p:nvPr>
            <p:ph type="sldNum" sz="quarter" idx="5"/>
          </p:nvPr>
        </p:nvSpPr>
        <p:spPr>
          <a:ln/>
        </p:spPr>
        <p:txBody>
          <a:bodyPr lIns="0" tIns="0" rIns="0" bIns="0" anchor="b" anchorCtr="0">
            <a:noAutofit/>
          </a:bodyPr>
          <a:lstStyle/>
          <a:p>
            <a:pPr lvl="0"/>
            <a:fld id="{78E4E23E-B407-458F-9197-BCD3B181B419}" type="slidenum">
              <a:t>7</a:t>
            </a:fld>
            <a:endParaRPr lang="en-GB"/>
          </a:p>
        </p:txBody>
      </p:sp>
      <p:sp>
        <p:nvSpPr>
          <p:cNvPr id="2" name="Slide Image Placeholder 1">
            <a:extLst>
              <a:ext uri="{FF2B5EF4-FFF2-40B4-BE49-F238E27FC236}">
                <a16:creationId xmlns:a16="http://schemas.microsoft.com/office/drawing/2014/main" id="{98D097C7-D8D6-F3D8-4985-73DE50718D12}"/>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EF44A3F-ECCB-D5E2-AA78-91DF2A8EA472}"/>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904C6D3-B6C4-35EE-8FD5-12EE9B4E513D}"/>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1F4A6064-C8C2-45EB-8387-6202F852CD79}" type="slidenum">
              <a:t>8</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43D9EC4A-BFD4-5890-5126-778CD76E278D}"/>
              </a:ext>
            </a:extLst>
          </p:cNvPr>
          <p:cNvSpPr txBox="1">
            <a:spLocks noGrp="1"/>
          </p:cNvSpPr>
          <p:nvPr>
            <p:ph type="sldNum" sz="quarter" idx="5"/>
          </p:nvPr>
        </p:nvSpPr>
        <p:spPr>
          <a:ln/>
        </p:spPr>
        <p:txBody>
          <a:bodyPr lIns="0" tIns="0" rIns="0" bIns="0" anchor="b" anchorCtr="0">
            <a:noAutofit/>
          </a:bodyPr>
          <a:lstStyle/>
          <a:p>
            <a:pPr lvl="0"/>
            <a:fld id="{BBC662C5-5D98-4337-A24E-8BD877A79450}" type="slidenum">
              <a:t>8</a:t>
            </a:fld>
            <a:endParaRPr lang="en-GB"/>
          </a:p>
        </p:txBody>
      </p:sp>
      <p:sp>
        <p:nvSpPr>
          <p:cNvPr id="2" name="Slide Image Placeholder 1">
            <a:extLst>
              <a:ext uri="{FF2B5EF4-FFF2-40B4-BE49-F238E27FC236}">
                <a16:creationId xmlns:a16="http://schemas.microsoft.com/office/drawing/2014/main" id="{A3D3B81F-980B-7548-7321-DF28FC7F8E26}"/>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52CF6F9-3E69-A5AB-D492-FE94CB8E55FE}"/>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sz="1800" i="1">
                <a:solidFill>
                  <a:srgbClr val="242021"/>
                </a:solidFill>
                <a:latin typeface="TimesNewRomanMTStd-Italic" pitchFamily="18"/>
              </a:rPr>
              <a:t>Robbins and Coulter, 2021, p. 121</a:t>
            </a:r>
          </a:p>
          <a:p>
            <a:pPr lvl="0"/>
            <a:r>
              <a:rPr lang="en-GB" sz="1800" i="1">
                <a:solidFill>
                  <a:srgbClr val="242021"/>
                </a:solidFill>
                <a:latin typeface="TimesNewRomanMTStd-Italic" pitchFamily="18"/>
              </a:rPr>
              <a:t>Strong sense of purpose. </a:t>
            </a:r>
            <a:r>
              <a:rPr lang="en-GB" sz="1800">
                <a:solidFill>
                  <a:srgbClr val="242021"/>
                </a:solidFill>
                <a:latin typeface="TimesNewRomanMTStd" pitchFamily="18"/>
              </a:rPr>
              <a:t>Spiritual organizations build their cultures around</a:t>
            </a:r>
          </a:p>
          <a:p>
            <a:pPr lvl="0"/>
            <a:r>
              <a:rPr lang="en-GB" sz="1800">
                <a:solidFill>
                  <a:srgbClr val="242021"/>
                </a:solidFill>
                <a:latin typeface="TimesNewRomanMTStd" pitchFamily="18"/>
              </a:rPr>
              <a:t>a meaningful purpose. While profits are important, they’re not the primary</a:t>
            </a:r>
          </a:p>
          <a:p>
            <a:pPr lvl="0"/>
            <a:r>
              <a:rPr lang="en-GB" sz="1800">
                <a:solidFill>
                  <a:srgbClr val="242021"/>
                </a:solidFill>
                <a:latin typeface="TimesNewRomanMTStd" pitchFamily="18"/>
              </a:rPr>
              <a:t>values of the organization. For instance, Timberland’s slogan is “Boots, Brand,</a:t>
            </a:r>
          </a:p>
          <a:p>
            <a:pPr lvl="0"/>
            <a:r>
              <a:rPr lang="en-GB" sz="1800">
                <a:solidFill>
                  <a:srgbClr val="242021"/>
                </a:solidFill>
                <a:latin typeface="TimesNewRomanMTStd" pitchFamily="18"/>
              </a:rPr>
              <a:t>Belief,” which embodies the company’s intent to use its “resources, energy,</a:t>
            </a:r>
          </a:p>
          <a:p>
            <a:pPr lvl="0"/>
            <a:r>
              <a:rPr lang="en-GB" sz="1800">
                <a:solidFill>
                  <a:srgbClr val="242021"/>
                </a:solidFill>
                <a:latin typeface="TimesNewRomanMTStd" pitchFamily="18"/>
              </a:rPr>
              <a:t>and profits as a publicly traded footwear-and-apparel company to combat</a:t>
            </a:r>
          </a:p>
          <a:p>
            <a:pPr lvl="0"/>
            <a:r>
              <a:rPr lang="en-GB" sz="1800">
                <a:solidFill>
                  <a:srgbClr val="242021"/>
                </a:solidFill>
                <a:latin typeface="TimesNewRomanMTStd" pitchFamily="18"/>
              </a:rPr>
              <a:t>social ills, help the environment, and improve conditions for laborers around</a:t>
            </a:r>
          </a:p>
          <a:p>
            <a:pPr lvl="0"/>
            <a:r>
              <a:rPr lang="en-GB" sz="1800">
                <a:solidFill>
                  <a:srgbClr val="242021"/>
                </a:solidFill>
                <a:latin typeface="TimesNewRomanMTStd" pitchFamily="18"/>
              </a:rPr>
              <a:t>the globe . . . and to create a more productive, efficient, loyal, and committed</a:t>
            </a:r>
          </a:p>
          <a:p>
            <a:pPr lvl="0"/>
            <a:r>
              <a:rPr lang="en-GB" sz="1800">
                <a:solidFill>
                  <a:srgbClr val="242021"/>
                </a:solidFill>
                <a:latin typeface="TimesNewRomanMTStd" pitchFamily="18"/>
              </a:rPr>
              <a:t>employee base.”57</a:t>
            </a:r>
          </a:p>
          <a:p>
            <a:pPr lvl="0"/>
            <a:r>
              <a:rPr lang="en-GB" sz="1800" b="1">
                <a:solidFill>
                  <a:srgbClr val="242021"/>
                </a:solidFill>
                <a:latin typeface="TimesNewRomanMTStd-Bold" pitchFamily="18"/>
              </a:rPr>
              <a:t>2. </a:t>
            </a:r>
            <a:r>
              <a:rPr lang="en-GB" sz="1800" i="1">
                <a:solidFill>
                  <a:srgbClr val="242021"/>
                </a:solidFill>
                <a:latin typeface="TimesNewRomanMTStd-Italic" pitchFamily="18"/>
              </a:rPr>
              <a:t>Focus on individual development. </a:t>
            </a:r>
            <a:r>
              <a:rPr lang="en-GB" sz="1800">
                <a:solidFill>
                  <a:srgbClr val="242021"/>
                </a:solidFill>
                <a:latin typeface="TimesNewRomanMTStd" pitchFamily="18"/>
              </a:rPr>
              <a:t>Spiritual organizations recognize the worth and</a:t>
            </a:r>
          </a:p>
          <a:p>
            <a:pPr lvl="0"/>
            <a:r>
              <a:rPr lang="en-GB" sz="1800">
                <a:solidFill>
                  <a:srgbClr val="242021"/>
                </a:solidFill>
                <a:latin typeface="TimesNewRomanMTStd" pitchFamily="18"/>
              </a:rPr>
              <a:t>value of individuals. They aren’t just providing jobs; they seek to create cultures</a:t>
            </a:r>
          </a:p>
          <a:p>
            <a:pPr lvl="0"/>
            <a:r>
              <a:rPr lang="en-GB" sz="1800">
                <a:solidFill>
                  <a:srgbClr val="242021"/>
                </a:solidFill>
                <a:latin typeface="TimesNewRomanMTStd" pitchFamily="18"/>
              </a:rPr>
              <a:t>in which employees can continually grow and learn.</a:t>
            </a:r>
          </a:p>
          <a:p>
            <a:pPr lvl="0"/>
            <a:r>
              <a:rPr lang="en-GB" sz="1800" b="1">
                <a:solidFill>
                  <a:srgbClr val="242021"/>
                </a:solidFill>
                <a:latin typeface="TimesNewRomanMTStd-Bold" pitchFamily="18"/>
              </a:rPr>
              <a:t>3. </a:t>
            </a:r>
            <a:r>
              <a:rPr lang="en-GB" sz="1800" i="1">
                <a:solidFill>
                  <a:srgbClr val="242021"/>
                </a:solidFill>
                <a:latin typeface="TimesNewRomanMTStd-Italic" pitchFamily="18"/>
              </a:rPr>
              <a:t>Trust and openness. </a:t>
            </a:r>
            <a:r>
              <a:rPr lang="en-GB" sz="1800">
                <a:solidFill>
                  <a:srgbClr val="242021"/>
                </a:solidFill>
                <a:latin typeface="TimesNewRomanMTStd" pitchFamily="18"/>
              </a:rPr>
              <a:t>Spiritual organizations are characterized by mutual trust,</a:t>
            </a:r>
          </a:p>
          <a:p>
            <a:pPr lvl="0"/>
            <a:r>
              <a:rPr lang="en-GB" sz="1800">
                <a:solidFill>
                  <a:srgbClr val="242021"/>
                </a:solidFill>
                <a:latin typeface="TimesNewRomanMTStd" pitchFamily="18"/>
              </a:rPr>
              <a:t>honesty, and openness. Managers aren’t afraid to admit mistakes. And they tend</a:t>
            </a:r>
          </a:p>
          <a:p>
            <a:pPr lvl="0"/>
            <a:r>
              <a:rPr lang="en-GB" sz="1800">
                <a:solidFill>
                  <a:srgbClr val="242021"/>
                </a:solidFill>
                <a:latin typeface="TimesNewRomanMTStd" pitchFamily="18"/>
              </a:rPr>
              <a:t>to be extremely up-front with employees, customers, and suppliers.</a:t>
            </a:r>
          </a:p>
          <a:p>
            <a:pPr lvl="0"/>
            <a:r>
              <a:rPr lang="en-GB" sz="1800" b="1">
                <a:solidFill>
                  <a:srgbClr val="242021"/>
                </a:solidFill>
                <a:latin typeface="TimesNewRomanMTStd-Bold" pitchFamily="18"/>
              </a:rPr>
              <a:t>4. </a:t>
            </a:r>
            <a:r>
              <a:rPr lang="en-GB" sz="1800" i="1">
                <a:solidFill>
                  <a:srgbClr val="242021"/>
                </a:solidFill>
                <a:latin typeface="TimesNewRomanMTStd-Italic" pitchFamily="18"/>
              </a:rPr>
              <a:t>Employee empowerment. </a:t>
            </a:r>
            <a:r>
              <a:rPr lang="en-GB" sz="1800">
                <a:solidFill>
                  <a:srgbClr val="242021"/>
                </a:solidFill>
                <a:latin typeface="TimesNewRomanMTStd" pitchFamily="18"/>
              </a:rPr>
              <a:t>Managers trust employees to make thoughtful and</a:t>
            </a:r>
          </a:p>
          <a:p>
            <a:pPr lvl="0"/>
            <a:r>
              <a:rPr lang="en-GB" sz="1800">
                <a:solidFill>
                  <a:srgbClr val="242021"/>
                </a:solidFill>
                <a:latin typeface="TimesNewRomanMTStd" pitchFamily="18"/>
              </a:rPr>
              <a:t>conscientious decisions. For instance, at Southwest Airlines, employees—</a:t>
            </a:r>
          </a:p>
          <a:p>
            <a:pPr lvl="0"/>
            <a:r>
              <a:rPr lang="en-GB" sz="1800">
                <a:solidFill>
                  <a:srgbClr val="242021"/>
                </a:solidFill>
                <a:latin typeface="TimesNewRomanMTStd" pitchFamily="18"/>
              </a:rPr>
              <a:t>including flight attendants, baggage handlers, gate agents, and customer service</a:t>
            </a:r>
          </a:p>
          <a:p>
            <a:pPr lvl="0"/>
            <a:r>
              <a:rPr lang="en-GB" sz="1800">
                <a:solidFill>
                  <a:srgbClr val="242021"/>
                </a:solidFill>
                <a:latin typeface="TimesNewRomanMTStd" pitchFamily="18"/>
              </a:rPr>
              <a:t>representatives—are encouraged to take whatever action they deem necessary</a:t>
            </a:r>
          </a:p>
          <a:p>
            <a:pPr lvl="0"/>
            <a:r>
              <a:rPr lang="en-GB" sz="1800">
                <a:solidFill>
                  <a:srgbClr val="242021"/>
                </a:solidFill>
                <a:latin typeface="TimesNewRomanMTStd" pitchFamily="18"/>
              </a:rPr>
              <a:t>to meet customer needs or help fellow workers, even if it means going against</a:t>
            </a:r>
          </a:p>
          <a:p>
            <a:pPr lvl="0"/>
            <a:r>
              <a:rPr lang="en-GB" sz="1800">
                <a:solidFill>
                  <a:srgbClr val="242021"/>
                </a:solidFill>
                <a:latin typeface="TimesNewRomanMTStd" pitchFamily="18"/>
              </a:rPr>
              <a:t>company policies.</a:t>
            </a:r>
          </a:p>
          <a:p>
            <a:pPr lvl="0"/>
            <a:r>
              <a:rPr lang="en-GB" sz="1800" b="1">
                <a:solidFill>
                  <a:srgbClr val="242021"/>
                </a:solidFill>
                <a:latin typeface="TimesNewRomanMTStd-Bold" pitchFamily="18"/>
              </a:rPr>
              <a:t>5. </a:t>
            </a:r>
            <a:r>
              <a:rPr lang="en-GB" sz="1800" i="1">
                <a:solidFill>
                  <a:srgbClr val="242021"/>
                </a:solidFill>
                <a:latin typeface="TimesNewRomanMTStd-Italic" pitchFamily="18"/>
              </a:rPr>
              <a:t>Tolerance of employee expression. </a:t>
            </a:r>
            <a:r>
              <a:rPr lang="en-GB" sz="1800">
                <a:solidFill>
                  <a:srgbClr val="242021"/>
                </a:solidFill>
                <a:latin typeface="TimesNewRomanMTStd" pitchFamily="18"/>
              </a:rPr>
              <a:t>The final characteristic that differentiates</a:t>
            </a:r>
          </a:p>
          <a:p>
            <a:pPr lvl="0"/>
            <a:r>
              <a:rPr lang="en-GB" sz="1800">
                <a:solidFill>
                  <a:srgbClr val="242021"/>
                </a:solidFill>
                <a:latin typeface="TimesNewRomanMTStd" pitchFamily="18"/>
              </a:rPr>
              <a:t>spiritually based organizations is that they don’t stifle employee emotions. They</a:t>
            </a:r>
          </a:p>
          <a:p>
            <a:pPr lvl="0"/>
            <a:r>
              <a:rPr lang="en-GB" sz="1800">
                <a:solidFill>
                  <a:srgbClr val="242021"/>
                </a:solidFill>
                <a:latin typeface="TimesNewRomanMTStd" pitchFamily="18"/>
              </a:rPr>
              <a:t>allow people to be themselves—to express their moods and feelings without guilt</a:t>
            </a:r>
          </a:p>
          <a:p>
            <a:pPr lvl="0"/>
            <a:r>
              <a:rPr lang="en-GB" sz="1800">
                <a:solidFill>
                  <a:srgbClr val="242021"/>
                </a:solidFill>
                <a:latin typeface="TimesNewRomanMTStd" pitchFamily="18"/>
              </a:rPr>
              <a:t>or fear of reprimand </a:t>
            </a:r>
            <a:br>
              <a:rPr lang="en-GB" sz="1800">
                <a:solidFill>
                  <a:srgbClr val="242021"/>
                </a:solidFill>
                <a:latin typeface="TimesNewRomanMTStd" pitchFamily="18"/>
              </a:rPr>
            </a:br>
            <a:endParaRPr lang="en-GB" sz="1800">
              <a:solidFill>
                <a:srgbClr val="242021"/>
              </a:solidFill>
              <a:latin typeface="TimesNewRomanMTStd" pitchFamily="1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C40DDF8-B5EF-5FD3-4C47-7F4C39E93BD5}"/>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60BE2D5B-80BB-4B2A-B5BC-4748AE516EDC}" type="slidenum">
              <a:t>9</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25B7907E-CC8A-C4F5-3A98-850385187660}"/>
              </a:ext>
            </a:extLst>
          </p:cNvPr>
          <p:cNvSpPr txBox="1">
            <a:spLocks noGrp="1"/>
          </p:cNvSpPr>
          <p:nvPr>
            <p:ph type="sldNum" sz="quarter" idx="5"/>
          </p:nvPr>
        </p:nvSpPr>
        <p:spPr>
          <a:ln/>
        </p:spPr>
        <p:txBody>
          <a:bodyPr lIns="0" tIns="0" rIns="0" bIns="0" anchor="b" anchorCtr="0">
            <a:noAutofit/>
          </a:bodyPr>
          <a:lstStyle/>
          <a:p>
            <a:pPr lvl="0"/>
            <a:fld id="{53FF40D5-34E9-42A6-BC10-5622CCE1E61A}" type="slidenum">
              <a:t>9</a:t>
            </a:fld>
            <a:endParaRPr lang="en-GB"/>
          </a:p>
        </p:txBody>
      </p:sp>
      <p:sp>
        <p:nvSpPr>
          <p:cNvPr id="2" name="Slide Image Placeholder 1">
            <a:extLst>
              <a:ext uri="{FF2B5EF4-FFF2-40B4-BE49-F238E27FC236}">
                <a16:creationId xmlns:a16="http://schemas.microsoft.com/office/drawing/2014/main" id="{93639DFE-653A-CBD6-3C83-7154844C43C5}"/>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0ACB5C3-0547-F4F5-4270-12EAB9661C07}"/>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marL="0" lvl="0" indent="0" algn="l" hangingPunct="1"/>
            <a:r>
              <a:rPr lang="en-GB" sz="1800" b="1">
                <a:solidFill>
                  <a:srgbClr val="0F0F0F"/>
                </a:solidFill>
                <a:latin typeface="Roboto" pitchFamily="18"/>
              </a:rPr>
              <a:t>How to create a high performance culture | Andrew Sillitoe | TEDxRoyalTunbridgeWells</a:t>
            </a:r>
          </a:p>
          <a:p>
            <a:pPr marL="0" lvl="0" indent="0" algn="l" hangingPunct="1"/>
            <a:r>
              <a:rPr lang="en-GB" sz="1800">
                <a:solidFill>
                  <a:srgbClr val="0F0F0F"/>
                </a:solidFill>
                <a:latin typeface="Roboto" pitchFamily="18"/>
              </a:rPr>
              <a:t>https://www.youtube.com/watch?v=BAdeFHlhKi4</a:t>
            </a:r>
          </a:p>
          <a:p>
            <a:pPr marL="0" lvl="0" indent="0" algn="l" hangingPunct="1"/>
            <a:r>
              <a:rPr lang="en-GB" sz="1800">
                <a:solidFill>
                  <a:srgbClr val="0F0F0F"/>
                </a:solidFill>
                <a:latin typeface="Roboto" pitchFamily="18"/>
              </a:rPr>
              <a:t>13:08</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3B7E342-477D-5D88-4745-FDB48413CB77}"/>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7EA5571D-874F-4227-A8F0-5D5B12BA3C80}" type="slidenum">
              <a:t>10</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4B353BA8-35D2-E774-78A6-BE72880C0DC9}"/>
              </a:ext>
            </a:extLst>
          </p:cNvPr>
          <p:cNvSpPr txBox="1">
            <a:spLocks noGrp="1"/>
          </p:cNvSpPr>
          <p:nvPr>
            <p:ph type="sldNum" sz="quarter" idx="5"/>
          </p:nvPr>
        </p:nvSpPr>
        <p:spPr>
          <a:ln/>
        </p:spPr>
        <p:txBody>
          <a:bodyPr lIns="0" tIns="0" rIns="0" bIns="0" anchor="b" anchorCtr="0">
            <a:noAutofit/>
          </a:bodyPr>
          <a:lstStyle/>
          <a:p>
            <a:pPr lvl="0"/>
            <a:fld id="{9D513F13-A9BF-4647-BB01-75551C4835EE}" type="slidenum">
              <a:t>10</a:t>
            </a:fld>
            <a:endParaRPr lang="en-GB"/>
          </a:p>
        </p:txBody>
      </p:sp>
      <p:sp>
        <p:nvSpPr>
          <p:cNvPr id="2" name="Slide Image Placeholder 1">
            <a:extLst>
              <a:ext uri="{FF2B5EF4-FFF2-40B4-BE49-F238E27FC236}">
                <a16:creationId xmlns:a16="http://schemas.microsoft.com/office/drawing/2014/main" id="{DCDCA6B6-AF66-1C78-D05E-67556E9198A5}"/>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812522F2-1349-E055-0890-CBFE4F2395A8}"/>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hangingPunct="1"/>
            <a:r>
              <a:rPr lang="en-GB"/>
              <a:t>Mullins and McLean (2019, pp. 574-575)</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F732B49-4C44-F865-7D33-81E859E6FEBE}"/>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B5D38EEC-9FB6-47B5-94B3-90EAA7554BE9}" type="slidenum">
              <a:t>11</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BA5B749A-F06E-A646-76F6-E912F7EEAB1A}"/>
              </a:ext>
            </a:extLst>
          </p:cNvPr>
          <p:cNvSpPr txBox="1">
            <a:spLocks noGrp="1"/>
          </p:cNvSpPr>
          <p:nvPr>
            <p:ph type="sldNum" sz="quarter" idx="5"/>
          </p:nvPr>
        </p:nvSpPr>
        <p:spPr>
          <a:ln/>
        </p:spPr>
        <p:txBody>
          <a:bodyPr lIns="0" tIns="0" rIns="0" bIns="0" anchor="b" anchorCtr="0">
            <a:noAutofit/>
          </a:bodyPr>
          <a:lstStyle/>
          <a:p>
            <a:pPr lvl="0"/>
            <a:fld id="{81565D8B-DCAE-4846-B3B6-C0F0975A3DF3}" type="slidenum">
              <a:t>11</a:t>
            </a:fld>
            <a:endParaRPr lang="en-GB"/>
          </a:p>
        </p:txBody>
      </p:sp>
      <p:sp>
        <p:nvSpPr>
          <p:cNvPr id="2" name="Slide Image Placeholder 1">
            <a:extLst>
              <a:ext uri="{FF2B5EF4-FFF2-40B4-BE49-F238E27FC236}">
                <a16:creationId xmlns:a16="http://schemas.microsoft.com/office/drawing/2014/main" id="{9FDEE307-D491-AC26-8023-708EA0C4F8E0}"/>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EA7E82A-F018-EE5E-5269-5101865B3FB4}"/>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hangingPunct="1"/>
            <a:r>
              <a:rPr lang="en-GB"/>
              <a:t>Mullins and McLean (2019, pp. 574-575)</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4E2716-3D19-275B-9C15-D8CF35366030}"/>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559E654A-D279-4F64-9E3B-3A9F786130B6}" type="slidenum">
              <a:t>12</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7D5C38D9-904B-B9E2-02D5-DC70870B46A4}"/>
              </a:ext>
            </a:extLst>
          </p:cNvPr>
          <p:cNvSpPr txBox="1">
            <a:spLocks noGrp="1"/>
          </p:cNvSpPr>
          <p:nvPr>
            <p:ph type="sldNum" sz="quarter" idx="5"/>
          </p:nvPr>
        </p:nvSpPr>
        <p:spPr>
          <a:ln/>
        </p:spPr>
        <p:txBody>
          <a:bodyPr lIns="0" tIns="0" rIns="0" bIns="0" anchor="b" anchorCtr="0">
            <a:noAutofit/>
          </a:bodyPr>
          <a:lstStyle/>
          <a:p>
            <a:pPr lvl="0"/>
            <a:fld id="{0CBF8BA3-0963-46F6-9823-BABFC26BBA85}" type="slidenum">
              <a:t>12</a:t>
            </a:fld>
            <a:endParaRPr lang="en-GB"/>
          </a:p>
        </p:txBody>
      </p:sp>
      <p:sp>
        <p:nvSpPr>
          <p:cNvPr id="2" name="Slide Image Placeholder 1">
            <a:extLst>
              <a:ext uri="{FF2B5EF4-FFF2-40B4-BE49-F238E27FC236}">
                <a16:creationId xmlns:a16="http://schemas.microsoft.com/office/drawing/2014/main" id="{2C9323A4-A50F-6538-CED9-88C486A03E81}"/>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E9643B3-13AB-C220-3089-C87F47F4010B}"/>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marL="0" lvl="0" indent="0" algn="l" hangingPunct="1"/>
            <a:r>
              <a:rPr lang="en-GB" b="1">
                <a:solidFill>
                  <a:srgbClr val="0F0F0F"/>
                </a:solidFill>
                <a:latin typeface="Roboto" pitchFamily="18"/>
              </a:rPr>
              <a:t>Business Speaker Erin Meyer: How Cultural Differences Affect Business</a:t>
            </a:r>
          </a:p>
          <a:p>
            <a:pPr marL="0" lvl="0" indent="0" algn="l" hangingPunct="1"/>
            <a:r>
              <a:rPr lang="en-GB" b="1">
                <a:solidFill>
                  <a:srgbClr val="0F0F0F"/>
                </a:solidFill>
                <a:latin typeface="Roboto" pitchFamily="18"/>
              </a:rPr>
              <a:t>https://www.youtube.com/watch?v=zQvqDv4vbEg</a:t>
            </a:r>
          </a:p>
          <a:p>
            <a:pPr marL="0" lvl="0" indent="0" algn="l" hangingPunct="1"/>
            <a:r>
              <a:rPr lang="en-GB">
                <a:solidFill>
                  <a:srgbClr val="0F0F0F"/>
                </a:solidFill>
                <a:latin typeface="Roboto" pitchFamily="18"/>
              </a:rPr>
              <a:t>4:09</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AFA793-F06F-0266-6024-1A51B5A3869C}"/>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0CDFBE01-721F-4C5A-8C55-95D0C213CAF7}" type="slidenum">
              <a:t>13</a:t>
            </a:fld>
            <a:endParaRPr lang="en-GB"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D2500914-635A-FFEA-042F-31EA4AAF9207}"/>
              </a:ext>
            </a:extLst>
          </p:cNvPr>
          <p:cNvSpPr txBox="1">
            <a:spLocks noGrp="1"/>
          </p:cNvSpPr>
          <p:nvPr>
            <p:ph type="sldNum" sz="quarter" idx="5"/>
          </p:nvPr>
        </p:nvSpPr>
        <p:spPr>
          <a:ln/>
        </p:spPr>
        <p:txBody>
          <a:bodyPr lIns="0" tIns="0" rIns="0" bIns="0" anchor="b" anchorCtr="0">
            <a:noAutofit/>
          </a:bodyPr>
          <a:lstStyle/>
          <a:p>
            <a:pPr lvl="0"/>
            <a:fld id="{F1AC30D0-0607-4297-BA0B-15D811242C65}" type="slidenum">
              <a:t>13</a:t>
            </a:fld>
            <a:endParaRPr lang="en-GB"/>
          </a:p>
        </p:txBody>
      </p:sp>
      <p:sp>
        <p:nvSpPr>
          <p:cNvPr id="2" name="Slide Image Placeholder 1">
            <a:extLst>
              <a:ext uri="{FF2B5EF4-FFF2-40B4-BE49-F238E27FC236}">
                <a16:creationId xmlns:a16="http://schemas.microsoft.com/office/drawing/2014/main" id="{FFC344AB-2520-3BAF-A4F2-B1A65A49E990}"/>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9A74D07-497B-E023-E25F-37326DDED691}"/>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Note: use the contingency factor to answer the last question.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581A0B2-6EC8-9E9C-1DB8-427621D6CA52}"/>
              </a:ext>
            </a:extLst>
          </p:cNvPr>
          <p:cNvSpPr txBox="1">
            <a:spLocks noGrp="1"/>
          </p:cNvSpPr>
          <p:nvPr>
            <p:ph type="sldNum" sz="quarter" idx="5"/>
          </p:nvPr>
        </p:nvSpPr>
        <p:spPr>
          <a:ln/>
        </p:spPr>
        <p:txBody>
          <a:bodyPr lIns="0" tIns="0" rIns="0" bIns="0" anchor="b" anchorCtr="0">
            <a:noAutofit/>
          </a:bodyPr>
          <a:lstStyle/>
          <a:p>
            <a:pPr lvl="0"/>
            <a:fld id="{BD38C39B-5ED3-47D3-87ED-5321DAE81645}" type="slidenum">
              <a:t>14</a:t>
            </a:fld>
            <a:endParaRPr lang="en-GB"/>
          </a:p>
        </p:txBody>
      </p:sp>
      <p:sp>
        <p:nvSpPr>
          <p:cNvPr id="2" name="Slide Image Placeholder 1">
            <a:extLst>
              <a:ext uri="{FF2B5EF4-FFF2-40B4-BE49-F238E27FC236}">
                <a16:creationId xmlns:a16="http://schemas.microsoft.com/office/drawing/2014/main" id="{2F1BB990-5E43-3BC3-A130-EE2945AD5587}"/>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CCFA507-068B-BCD2-6C1F-54F23ABE825A}"/>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4A51C64-CE3F-3256-BD10-73AC43C9545A}"/>
              </a:ext>
            </a:extLst>
          </p:cNvPr>
          <p:cNvSpPr txBox="1">
            <a:spLocks noGrp="1"/>
          </p:cNvSpPr>
          <p:nvPr>
            <p:ph type="sldNum" sz="quarter" idx="5"/>
          </p:nvPr>
        </p:nvSpPr>
        <p:spPr>
          <a:ln/>
        </p:spPr>
        <p:txBody>
          <a:bodyPr lIns="0" tIns="0" rIns="0" bIns="0" anchor="b" anchorCtr="0">
            <a:noAutofit/>
          </a:bodyPr>
          <a:lstStyle/>
          <a:p>
            <a:pPr lvl="0"/>
            <a:fld id="{021DA28A-61E5-48BE-9FF9-88305384E0DB}" type="slidenum">
              <a:t>15</a:t>
            </a:fld>
            <a:endParaRPr lang="en-GB"/>
          </a:p>
        </p:txBody>
      </p:sp>
      <p:sp>
        <p:nvSpPr>
          <p:cNvPr id="2" name="Slide Image Placeholder 1">
            <a:extLst>
              <a:ext uri="{FF2B5EF4-FFF2-40B4-BE49-F238E27FC236}">
                <a16:creationId xmlns:a16="http://schemas.microsoft.com/office/drawing/2014/main" id="{03B05A28-7AC0-D748-1DBD-225D6A526728}"/>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67E058A-4BE4-2D82-BDBE-5E6636E4A552}"/>
              </a:ext>
            </a:extLst>
          </p:cNvPr>
          <p:cNvSpPr txBox="1">
            <a:spLocks noGrp="1"/>
          </p:cNvSpPr>
          <p:nvPr>
            <p:ph type="body" sz="quarter" idx="1"/>
          </p:nvPr>
        </p:nvSpPr>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256B3-F92E-15AF-A187-C4EEAF222E8E}"/>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14C454B-B214-EA45-C28B-6F4A8EC15663}"/>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8AC53F-42DD-701A-9DF5-1FB8A202E981}"/>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E7D440A2-3FC1-09CC-31A9-092CCC825BC8}"/>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D2BE0816-C085-831F-B3BB-B0A88DED57A6}"/>
              </a:ext>
            </a:extLst>
          </p:cNvPr>
          <p:cNvSpPr>
            <a:spLocks noGrp="1"/>
          </p:cNvSpPr>
          <p:nvPr>
            <p:ph type="sldNum" sz="quarter" idx="12"/>
          </p:nvPr>
        </p:nvSpPr>
        <p:spPr/>
        <p:txBody>
          <a:bodyPr/>
          <a:lstStyle/>
          <a:p>
            <a:pPr lvl="0"/>
            <a:fld id="{4042B925-8018-449A-80C1-14455DD8DE65}" type="slidenum">
              <a:t>‹#›</a:t>
            </a:fld>
            <a:endParaRPr lang="en-GB"/>
          </a:p>
        </p:txBody>
      </p:sp>
    </p:spTree>
    <p:extLst>
      <p:ext uri="{BB962C8B-B14F-4D97-AF65-F5344CB8AC3E}">
        <p14:creationId xmlns:p14="http://schemas.microsoft.com/office/powerpoint/2010/main" val="1819819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1591F-7404-B64E-780B-211F2940FA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D3F1BE-66B4-8F46-B745-8556A49595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8F330-F233-2228-D772-09A7F02B23CB}"/>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01D6D55A-204C-A840-8E1D-A8F5AAB37932}"/>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8DFDACFF-5AD9-D419-077A-B464C0F43AB5}"/>
              </a:ext>
            </a:extLst>
          </p:cNvPr>
          <p:cNvSpPr>
            <a:spLocks noGrp="1"/>
          </p:cNvSpPr>
          <p:nvPr>
            <p:ph type="sldNum" sz="quarter" idx="12"/>
          </p:nvPr>
        </p:nvSpPr>
        <p:spPr/>
        <p:txBody>
          <a:bodyPr/>
          <a:lstStyle/>
          <a:p>
            <a:pPr lvl="0"/>
            <a:fld id="{E8F5F4C8-540F-4A8C-9D8E-FC22E75D13E4}" type="slidenum">
              <a:t>‹#›</a:t>
            </a:fld>
            <a:endParaRPr lang="en-GB"/>
          </a:p>
        </p:txBody>
      </p:sp>
    </p:spTree>
    <p:extLst>
      <p:ext uri="{BB962C8B-B14F-4D97-AF65-F5344CB8AC3E}">
        <p14:creationId xmlns:p14="http://schemas.microsoft.com/office/powerpoint/2010/main" val="1161425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8E2B-2CE8-E1A7-F89B-72D6F6F9E242}"/>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7A0706-C7BB-7BBE-8346-DE922F0E1E02}"/>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6A03386-36E0-FD5A-A7CB-8B7EF5CC3FF4}"/>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6001B564-47C0-0F8E-1D46-E12F0BE6ADB3}"/>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C26783FA-3ED5-569A-203F-554E33FA68EA}"/>
              </a:ext>
            </a:extLst>
          </p:cNvPr>
          <p:cNvSpPr>
            <a:spLocks noGrp="1"/>
          </p:cNvSpPr>
          <p:nvPr>
            <p:ph type="sldNum" sz="quarter" idx="12"/>
          </p:nvPr>
        </p:nvSpPr>
        <p:spPr/>
        <p:txBody>
          <a:bodyPr/>
          <a:lstStyle/>
          <a:p>
            <a:pPr lvl="0"/>
            <a:fld id="{2D005138-B54E-468A-B626-F0B39D58E213}" type="slidenum">
              <a:t>‹#›</a:t>
            </a:fld>
            <a:endParaRPr lang="en-GB"/>
          </a:p>
        </p:txBody>
      </p:sp>
    </p:spTree>
    <p:extLst>
      <p:ext uri="{BB962C8B-B14F-4D97-AF65-F5344CB8AC3E}">
        <p14:creationId xmlns:p14="http://schemas.microsoft.com/office/powerpoint/2010/main" val="2675519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43423-2DEB-C30D-5CE8-E4AA5DA2EB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96006A-F358-0F61-5494-C92B12347EA7}"/>
              </a:ext>
            </a:extLst>
          </p:cNvPr>
          <p:cNvSpPr>
            <a:spLocks noGrp="1"/>
          </p:cNvSpPr>
          <p:nvPr>
            <p:ph sz="half" idx="1"/>
          </p:nvPr>
        </p:nvSpPr>
        <p:spPr>
          <a:xfrm>
            <a:off x="457200" y="1604963"/>
            <a:ext cx="40386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AE6C61-712F-57FF-C134-3B28504B2AD0}"/>
              </a:ext>
            </a:extLst>
          </p:cNvPr>
          <p:cNvSpPr>
            <a:spLocks noGrp="1"/>
          </p:cNvSpPr>
          <p:nvPr>
            <p:ph sz="half" idx="2"/>
          </p:nvPr>
        </p:nvSpPr>
        <p:spPr>
          <a:xfrm>
            <a:off x="4648200" y="1604963"/>
            <a:ext cx="40386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B1262A-4EB3-F59D-F668-F65FEDBEC0F3}"/>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C47556FA-8D45-E829-6168-A99C0439586E}"/>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3D38ED0C-B1A5-FBE2-EE9D-1A840D6867BE}"/>
              </a:ext>
            </a:extLst>
          </p:cNvPr>
          <p:cNvSpPr>
            <a:spLocks noGrp="1"/>
          </p:cNvSpPr>
          <p:nvPr>
            <p:ph type="sldNum" sz="quarter" idx="12"/>
          </p:nvPr>
        </p:nvSpPr>
        <p:spPr/>
        <p:txBody>
          <a:bodyPr/>
          <a:lstStyle/>
          <a:p>
            <a:pPr lvl="0"/>
            <a:fld id="{BA74CDF3-E8A1-4F62-98CB-3CE5AFD79EB4}" type="slidenum">
              <a:t>‹#›</a:t>
            </a:fld>
            <a:endParaRPr lang="en-GB"/>
          </a:p>
        </p:txBody>
      </p:sp>
    </p:spTree>
    <p:extLst>
      <p:ext uri="{BB962C8B-B14F-4D97-AF65-F5344CB8AC3E}">
        <p14:creationId xmlns:p14="http://schemas.microsoft.com/office/powerpoint/2010/main" val="3747701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7DD95-B8D3-DA24-EFCF-D2034ACE782D}"/>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CDC787-38E6-0777-D6EA-890CA2E3C88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2E200D-280F-4928-7B04-95423879CE19}"/>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59FF27-F81E-7BF4-5CCD-77A54FDBF44C}"/>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985C24-8F91-218A-EAA0-3F39E4A039C8}"/>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834C89-F3E4-E0A3-F14C-6BB2496F5ED5}"/>
              </a:ext>
            </a:extLst>
          </p:cNvPr>
          <p:cNvSpPr>
            <a:spLocks noGrp="1"/>
          </p:cNvSpPr>
          <p:nvPr>
            <p:ph type="dt" sz="half" idx="10"/>
          </p:nvPr>
        </p:nvSpPr>
        <p:spPr/>
        <p:txBody>
          <a:bodyPr/>
          <a:lstStyle/>
          <a:p>
            <a:pPr lvl="0"/>
            <a:endParaRPr lang="en-GB"/>
          </a:p>
        </p:txBody>
      </p:sp>
      <p:sp>
        <p:nvSpPr>
          <p:cNvPr id="8" name="Footer Placeholder 7">
            <a:extLst>
              <a:ext uri="{FF2B5EF4-FFF2-40B4-BE49-F238E27FC236}">
                <a16:creationId xmlns:a16="http://schemas.microsoft.com/office/drawing/2014/main" id="{C060C912-31F1-4C78-87F3-AA9A8DE7A113}"/>
              </a:ext>
            </a:extLst>
          </p:cNvPr>
          <p:cNvSpPr>
            <a:spLocks noGrp="1"/>
          </p:cNvSpPr>
          <p:nvPr>
            <p:ph type="ftr" sz="quarter" idx="11"/>
          </p:nvPr>
        </p:nvSpPr>
        <p:spPr/>
        <p:txBody>
          <a:bodyPr/>
          <a:lstStyle/>
          <a:p>
            <a:pPr lvl="0"/>
            <a:endParaRPr lang="en-GB"/>
          </a:p>
        </p:txBody>
      </p:sp>
      <p:sp>
        <p:nvSpPr>
          <p:cNvPr id="9" name="Slide Number Placeholder 8">
            <a:extLst>
              <a:ext uri="{FF2B5EF4-FFF2-40B4-BE49-F238E27FC236}">
                <a16:creationId xmlns:a16="http://schemas.microsoft.com/office/drawing/2014/main" id="{935034BE-B138-BA73-990E-0B5400FE3EA0}"/>
              </a:ext>
            </a:extLst>
          </p:cNvPr>
          <p:cNvSpPr>
            <a:spLocks noGrp="1"/>
          </p:cNvSpPr>
          <p:nvPr>
            <p:ph type="sldNum" sz="quarter" idx="12"/>
          </p:nvPr>
        </p:nvSpPr>
        <p:spPr/>
        <p:txBody>
          <a:bodyPr/>
          <a:lstStyle/>
          <a:p>
            <a:pPr lvl="0"/>
            <a:fld id="{613E8D9A-CE8D-4F48-AC09-7EE91EF423FE}" type="slidenum">
              <a:t>‹#›</a:t>
            </a:fld>
            <a:endParaRPr lang="en-GB"/>
          </a:p>
        </p:txBody>
      </p:sp>
    </p:spTree>
    <p:extLst>
      <p:ext uri="{BB962C8B-B14F-4D97-AF65-F5344CB8AC3E}">
        <p14:creationId xmlns:p14="http://schemas.microsoft.com/office/powerpoint/2010/main" val="1718973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D4BB-BEA2-2904-BB12-7CD2B8BDCFE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F0A86C-26B2-7EE1-3A96-4E035F14B9D9}"/>
              </a:ext>
            </a:extLst>
          </p:cNvPr>
          <p:cNvSpPr>
            <a:spLocks noGrp="1"/>
          </p:cNvSpPr>
          <p:nvPr>
            <p:ph type="dt" sz="half" idx="10"/>
          </p:nvPr>
        </p:nvSpPr>
        <p:spPr/>
        <p:txBody>
          <a:bodyPr/>
          <a:lstStyle/>
          <a:p>
            <a:pPr lvl="0"/>
            <a:endParaRPr lang="en-GB"/>
          </a:p>
        </p:txBody>
      </p:sp>
      <p:sp>
        <p:nvSpPr>
          <p:cNvPr id="4" name="Footer Placeholder 3">
            <a:extLst>
              <a:ext uri="{FF2B5EF4-FFF2-40B4-BE49-F238E27FC236}">
                <a16:creationId xmlns:a16="http://schemas.microsoft.com/office/drawing/2014/main" id="{F3319523-5DA0-5F97-B41A-E5D5DF4F0E8F}"/>
              </a:ext>
            </a:extLst>
          </p:cNvPr>
          <p:cNvSpPr>
            <a:spLocks noGrp="1"/>
          </p:cNvSpPr>
          <p:nvPr>
            <p:ph type="ftr" sz="quarter" idx="11"/>
          </p:nvPr>
        </p:nvSpPr>
        <p:spPr/>
        <p:txBody>
          <a:bodyPr/>
          <a:lstStyle/>
          <a:p>
            <a:pPr lvl="0"/>
            <a:endParaRPr lang="en-GB"/>
          </a:p>
        </p:txBody>
      </p:sp>
      <p:sp>
        <p:nvSpPr>
          <p:cNvPr id="5" name="Slide Number Placeholder 4">
            <a:extLst>
              <a:ext uri="{FF2B5EF4-FFF2-40B4-BE49-F238E27FC236}">
                <a16:creationId xmlns:a16="http://schemas.microsoft.com/office/drawing/2014/main" id="{2192199A-00E5-D33F-1AB5-B9397B8CD5E6}"/>
              </a:ext>
            </a:extLst>
          </p:cNvPr>
          <p:cNvSpPr>
            <a:spLocks noGrp="1"/>
          </p:cNvSpPr>
          <p:nvPr>
            <p:ph type="sldNum" sz="quarter" idx="12"/>
          </p:nvPr>
        </p:nvSpPr>
        <p:spPr/>
        <p:txBody>
          <a:bodyPr/>
          <a:lstStyle/>
          <a:p>
            <a:pPr lvl="0"/>
            <a:fld id="{BF9BC1CE-2245-4B99-A9B1-BBF97B4117B5}" type="slidenum">
              <a:t>‹#›</a:t>
            </a:fld>
            <a:endParaRPr lang="en-GB"/>
          </a:p>
        </p:txBody>
      </p:sp>
    </p:spTree>
    <p:extLst>
      <p:ext uri="{BB962C8B-B14F-4D97-AF65-F5344CB8AC3E}">
        <p14:creationId xmlns:p14="http://schemas.microsoft.com/office/powerpoint/2010/main" val="62222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7F8A43-D79F-C249-9BEE-A02118D09F7F}"/>
              </a:ext>
            </a:extLst>
          </p:cNvPr>
          <p:cNvSpPr>
            <a:spLocks noGrp="1"/>
          </p:cNvSpPr>
          <p:nvPr>
            <p:ph type="dt" sz="half" idx="10"/>
          </p:nvPr>
        </p:nvSpPr>
        <p:spPr/>
        <p:txBody>
          <a:bodyPr/>
          <a:lstStyle/>
          <a:p>
            <a:pPr lvl="0"/>
            <a:endParaRPr lang="en-GB"/>
          </a:p>
        </p:txBody>
      </p:sp>
      <p:sp>
        <p:nvSpPr>
          <p:cNvPr id="3" name="Footer Placeholder 2">
            <a:extLst>
              <a:ext uri="{FF2B5EF4-FFF2-40B4-BE49-F238E27FC236}">
                <a16:creationId xmlns:a16="http://schemas.microsoft.com/office/drawing/2014/main" id="{A16BB245-81B4-9080-CC5D-44F6C2F1C66D}"/>
              </a:ext>
            </a:extLst>
          </p:cNvPr>
          <p:cNvSpPr>
            <a:spLocks noGrp="1"/>
          </p:cNvSpPr>
          <p:nvPr>
            <p:ph type="ftr" sz="quarter" idx="11"/>
          </p:nvPr>
        </p:nvSpPr>
        <p:spPr/>
        <p:txBody>
          <a:bodyPr/>
          <a:lstStyle/>
          <a:p>
            <a:pPr lvl="0"/>
            <a:endParaRPr lang="en-GB"/>
          </a:p>
        </p:txBody>
      </p:sp>
      <p:sp>
        <p:nvSpPr>
          <p:cNvPr id="4" name="Slide Number Placeholder 3">
            <a:extLst>
              <a:ext uri="{FF2B5EF4-FFF2-40B4-BE49-F238E27FC236}">
                <a16:creationId xmlns:a16="http://schemas.microsoft.com/office/drawing/2014/main" id="{EE192064-FD25-075B-838E-6D4992BF10F9}"/>
              </a:ext>
            </a:extLst>
          </p:cNvPr>
          <p:cNvSpPr>
            <a:spLocks noGrp="1"/>
          </p:cNvSpPr>
          <p:nvPr>
            <p:ph type="sldNum" sz="quarter" idx="12"/>
          </p:nvPr>
        </p:nvSpPr>
        <p:spPr/>
        <p:txBody>
          <a:bodyPr/>
          <a:lstStyle/>
          <a:p>
            <a:pPr lvl="0"/>
            <a:fld id="{BB797517-0A45-4BB1-BA5C-84E842113781}" type="slidenum">
              <a:t>‹#›</a:t>
            </a:fld>
            <a:endParaRPr lang="en-GB"/>
          </a:p>
        </p:txBody>
      </p:sp>
    </p:spTree>
    <p:extLst>
      <p:ext uri="{BB962C8B-B14F-4D97-AF65-F5344CB8AC3E}">
        <p14:creationId xmlns:p14="http://schemas.microsoft.com/office/powerpoint/2010/main" val="28641980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AB56B-D8DD-DE58-9259-093A495C0B44}"/>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CF465B-B650-3F60-788B-C1257C2A68A9}"/>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38AFBD-C85A-EE6B-A077-F1B888454C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570F8A-180D-BE02-EFC2-BCB8E4FA743A}"/>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BB3DAC6C-EF6B-D3B2-0D4A-AD7876FA5AAC}"/>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CE3D8FF6-0A98-9F30-94B6-7A00DDB452C7}"/>
              </a:ext>
            </a:extLst>
          </p:cNvPr>
          <p:cNvSpPr>
            <a:spLocks noGrp="1"/>
          </p:cNvSpPr>
          <p:nvPr>
            <p:ph type="sldNum" sz="quarter" idx="12"/>
          </p:nvPr>
        </p:nvSpPr>
        <p:spPr/>
        <p:txBody>
          <a:bodyPr/>
          <a:lstStyle/>
          <a:p>
            <a:pPr lvl="0"/>
            <a:fld id="{8160BC87-75F1-44F1-8657-883F7DF929A2}" type="slidenum">
              <a:t>‹#›</a:t>
            </a:fld>
            <a:endParaRPr lang="en-GB"/>
          </a:p>
        </p:txBody>
      </p:sp>
    </p:spTree>
    <p:extLst>
      <p:ext uri="{BB962C8B-B14F-4D97-AF65-F5344CB8AC3E}">
        <p14:creationId xmlns:p14="http://schemas.microsoft.com/office/powerpoint/2010/main" val="3871249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59D45-25BA-6668-E93C-143C4F618B62}"/>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D9BA606-2FC2-911B-E265-356ACB32B81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0A3F9C-61AA-64B8-86B8-B334C1C9712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491D41-D45B-59EF-1E01-9935089FE357}"/>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DF7E25C4-3FDA-075D-75BD-5A372B6EEB2C}"/>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0C7DB7EC-234E-6274-3858-5326604C1784}"/>
              </a:ext>
            </a:extLst>
          </p:cNvPr>
          <p:cNvSpPr>
            <a:spLocks noGrp="1"/>
          </p:cNvSpPr>
          <p:nvPr>
            <p:ph type="sldNum" sz="quarter" idx="12"/>
          </p:nvPr>
        </p:nvSpPr>
        <p:spPr/>
        <p:txBody>
          <a:bodyPr/>
          <a:lstStyle/>
          <a:p>
            <a:pPr lvl="0"/>
            <a:fld id="{E6A06AFA-FFB4-4757-90F8-53804C3BD77A}" type="slidenum">
              <a:t>‹#›</a:t>
            </a:fld>
            <a:endParaRPr lang="en-GB"/>
          </a:p>
        </p:txBody>
      </p:sp>
    </p:spTree>
    <p:extLst>
      <p:ext uri="{BB962C8B-B14F-4D97-AF65-F5344CB8AC3E}">
        <p14:creationId xmlns:p14="http://schemas.microsoft.com/office/powerpoint/2010/main" val="477863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33B8C-F850-FAD1-B756-A6D084B356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879EE4-E6BE-819A-787B-F23AC35950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89684-63AC-241E-97F6-46D4F341F8A6}"/>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7AB6973F-8BA8-A326-2564-AE0FA5534F87}"/>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6F9F9875-C342-69D8-C618-A55A93796362}"/>
              </a:ext>
            </a:extLst>
          </p:cNvPr>
          <p:cNvSpPr>
            <a:spLocks noGrp="1"/>
          </p:cNvSpPr>
          <p:nvPr>
            <p:ph type="sldNum" sz="quarter" idx="12"/>
          </p:nvPr>
        </p:nvSpPr>
        <p:spPr/>
        <p:txBody>
          <a:bodyPr/>
          <a:lstStyle/>
          <a:p>
            <a:pPr lvl="0"/>
            <a:fld id="{D30AE9B2-1B27-4772-9760-100CBB830D1C}" type="slidenum">
              <a:t>‹#›</a:t>
            </a:fld>
            <a:endParaRPr lang="en-GB"/>
          </a:p>
        </p:txBody>
      </p:sp>
    </p:spTree>
    <p:extLst>
      <p:ext uri="{BB962C8B-B14F-4D97-AF65-F5344CB8AC3E}">
        <p14:creationId xmlns:p14="http://schemas.microsoft.com/office/powerpoint/2010/main" val="52869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76D673-EF9E-F90A-5E84-7776B15FB3C5}"/>
              </a:ext>
            </a:extLst>
          </p:cNvPr>
          <p:cNvSpPr>
            <a:spLocks noGrp="1"/>
          </p:cNvSpPr>
          <p:nvPr>
            <p:ph type="title" orient="vert"/>
          </p:nvPr>
        </p:nvSpPr>
        <p:spPr>
          <a:xfrm>
            <a:off x="6629400" y="1604963"/>
            <a:ext cx="2057400" cy="452596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33AF54-3C18-CE4C-5C70-454A81653D2F}"/>
              </a:ext>
            </a:extLst>
          </p:cNvPr>
          <p:cNvSpPr>
            <a:spLocks noGrp="1"/>
          </p:cNvSpPr>
          <p:nvPr>
            <p:ph type="body" orient="vert" idx="1"/>
          </p:nvPr>
        </p:nvSpPr>
        <p:spPr>
          <a:xfrm>
            <a:off x="457200" y="1604963"/>
            <a:ext cx="6019800" cy="45259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8C25BA-8B8D-ABD5-E0B7-20DF1982FD76}"/>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CD9BEB55-6AA1-9161-94F9-F756704FB836}"/>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7AADF27F-BFB7-EB20-DFB8-7462122CAE90}"/>
              </a:ext>
            </a:extLst>
          </p:cNvPr>
          <p:cNvSpPr>
            <a:spLocks noGrp="1"/>
          </p:cNvSpPr>
          <p:nvPr>
            <p:ph type="sldNum" sz="quarter" idx="12"/>
          </p:nvPr>
        </p:nvSpPr>
        <p:spPr/>
        <p:txBody>
          <a:bodyPr/>
          <a:lstStyle/>
          <a:p>
            <a:pPr lvl="0"/>
            <a:fld id="{48770E35-005D-48E8-93C0-2E7D82AF9074}" type="slidenum">
              <a:t>‹#›</a:t>
            </a:fld>
            <a:endParaRPr lang="en-GB"/>
          </a:p>
        </p:txBody>
      </p:sp>
    </p:spTree>
    <p:extLst>
      <p:ext uri="{BB962C8B-B14F-4D97-AF65-F5344CB8AC3E}">
        <p14:creationId xmlns:p14="http://schemas.microsoft.com/office/powerpoint/2010/main" val="421748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28432-7CE9-AE59-D355-C39F2D6F969C}"/>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76CA88-BF23-7C15-C7CE-304BEFE4D7D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0E03E1D-5D0A-455E-9F44-FA1049457BFA}"/>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EC2BA1AF-E5BF-4380-7129-DB9BBE15E170}"/>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AD4C016F-A78C-65A3-1740-548AB5723106}"/>
              </a:ext>
            </a:extLst>
          </p:cNvPr>
          <p:cNvSpPr>
            <a:spLocks noGrp="1"/>
          </p:cNvSpPr>
          <p:nvPr>
            <p:ph type="sldNum" sz="quarter" idx="12"/>
          </p:nvPr>
        </p:nvSpPr>
        <p:spPr/>
        <p:txBody>
          <a:bodyPr/>
          <a:lstStyle/>
          <a:p>
            <a:pPr lvl="0"/>
            <a:fld id="{5F47C23A-DC28-4A60-979E-EF6255CDAF74}" type="slidenum">
              <a:t>‹#›</a:t>
            </a:fld>
            <a:endParaRPr lang="en-GB"/>
          </a:p>
        </p:txBody>
      </p:sp>
    </p:spTree>
    <p:extLst>
      <p:ext uri="{BB962C8B-B14F-4D97-AF65-F5344CB8AC3E}">
        <p14:creationId xmlns:p14="http://schemas.microsoft.com/office/powerpoint/2010/main" val="167007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DA3F3-6A01-6B1E-4546-4B043A7E8C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40BBE4-CE16-3660-A976-DBE03F9AE2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82F67F-2420-335A-F780-BF3DACF2B243}"/>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4254E383-35C6-B9D5-8048-87251F9528CE}"/>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59703FD7-27DB-4AA3-08DC-0D2C60B61454}"/>
              </a:ext>
            </a:extLst>
          </p:cNvPr>
          <p:cNvSpPr>
            <a:spLocks noGrp="1"/>
          </p:cNvSpPr>
          <p:nvPr>
            <p:ph type="sldNum" sz="quarter" idx="12"/>
          </p:nvPr>
        </p:nvSpPr>
        <p:spPr/>
        <p:txBody>
          <a:bodyPr/>
          <a:lstStyle/>
          <a:p>
            <a:pPr lvl="0"/>
            <a:fld id="{CE6FE00C-C238-46EC-8357-9F62226F7428}" type="slidenum">
              <a:t>‹#›</a:t>
            </a:fld>
            <a:endParaRPr lang="en-GB"/>
          </a:p>
        </p:txBody>
      </p:sp>
    </p:spTree>
    <p:extLst>
      <p:ext uri="{BB962C8B-B14F-4D97-AF65-F5344CB8AC3E}">
        <p14:creationId xmlns:p14="http://schemas.microsoft.com/office/powerpoint/2010/main" val="783220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C2409-0323-8F82-B108-D9979403A1B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7C1503C-1AAF-D77D-7AFA-BBD973178F00}"/>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53A346-22AA-4AE0-5577-C33CF9F453B5}"/>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8E1300B6-ADE4-8363-519A-9ECEF401AAB0}"/>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85829D98-282C-3DA9-2DBF-0F2CB97E911C}"/>
              </a:ext>
            </a:extLst>
          </p:cNvPr>
          <p:cNvSpPr>
            <a:spLocks noGrp="1"/>
          </p:cNvSpPr>
          <p:nvPr>
            <p:ph type="sldNum" sz="quarter" idx="12"/>
          </p:nvPr>
        </p:nvSpPr>
        <p:spPr/>
        <p:txBody>
          <a:bodyPr/>
          <a:lstStyle/>
          <a:p>
            <a:pPr lvl="0"/>
            <a:fld id="{AF3A3F44-79FC-44A6-9832-A57E1ED98A2B}" type="slidenum">
              <a:t>‹#›</a:t>
            </a:fld>
            <a:endParaRPr lang="en-GB"/>
          </a:p>
        </p:txBody>
      </p:sp>
    </p:spTree>
    <p:extLst>
      <p:ext uri="{BB962C8B-B14F-4D97-AF65-F5344CB8AC3E}">
        <p14:creationId xmlns:p14="http://schemas.microsoft.com/office/powerpoint/2010/main" val="209686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8D349-2B97-4A0A-2DCF-9D97A5B592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8BE87E-0D8B-9E9C-EBD1-6627EABF3D02}"/>
              </a:ext>
            </a:extLst>
          </p:cNvPr>
          <p:cNvSpPr>
            <a:spLocks noGrp="1"/>
          </p:cNvSpPr>
          <p:nvPr>
            <p:ph sz="half" idx="1"/>
          </p:nvPr>
        </p:nvSpPr>
        <p:spPr>
          <a:xfrm>
            <a:off x="457200" y="1600200"/>
            <a:ext cx="4038600" cy="3916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098C63-7779-CC88-A671-F55980C20127}"/>
              </a:ext>
            </a:extLst>
          </p:cNvPr>
          <p:cNvSpPr>
            <a:spLocks noGrp="1"/>
          </p:cNvSpPr>
          <p:nvPr>
            <p:ph sz="half" idx="2"/>
          </p:nvPr>
        </p:nvSpPr>
        <p:spPr>
          <a:xfrm>
            <a:off x="4648200" y="1600200"/>
            <a:ext cx="4038600" cy="3916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4B17F0-F75A-39C5-D03B-968E87CB54D2}"/>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9EEC488D-8D3B-FB23-2845-7EA6777CA45D}"/>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0C08D4DC-7A27-6DCF-2F6E-E5E92E93CA33}"/>
              </a:ext>
            </a:extLst>
          </p:cNvPr>
          <p:cNvSpPr>
            <a:spLocks noGrp="1"/>
          </p:cNvSpPr>
          <p:nvPr>
            <p:ph type="sldNum" sz="quarter" idx="12"/>
          </p:nvPr>
        </p:nvSpPr>
        <p:spPr/>
        <p:txBody>
          <a:bodyPr/>
          <a:lstStyle/>
          <a:p>
            <a:pPr lvl="0"/>
            <a:fld id="{7549A12E-05F5-457E-A548-8454E67044D8}" type="slidenum">
              <a:t>‹#›</a:t>
            </a:fld>
            <a:endParaRPr lang="en-GB"/>
          </a:p>
        </p:txBody>
      </p:sp>
    </p:spTree>
    <p:extLst>
      <p:ext uri="{BB962C8B-B14F-4D97-AF65-F5344CB8AC3E}">
        <p14:creationId xmlns:p14="http://schemas.microsoft.com/office/powerpoint/2010/main" val="31904963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9884E-9F1D-5E28-EA40-73EF0D4E63B2}"/>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777B6F-0EA0-B0CD-C93C-2A4F8E8EA3D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BE0000-C010-8341-4EBF-2624FB3D9720}"/>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F0A82F-8C98-E89E-680E-3D06FEBB9099}"/>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F4D37AE-E53A-0C05-C7AA-40EFAFAC160A}"/>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23BEDCC-53CB-080B-23FE-B490B108B202}"/>
              </a:ext>
            </a:extLst>
          </p:cNvPr>
          <p:cNvSpPr>
            <a:spLocks noGrp="1"/>
          </p:cNvSpPr>
          <p:nvPr>
            <p:ph type="dt" sz="half" idx="10"/>
          </p:nvPr>
        </p:nvSpPr>
        <p:spPr/>
        <p:txBody>
          <a:bodyPr/>
          <a:lstStyle/>
          <a:p>
            <a:pPr lvl="0"/>
            <a:endParaRPr lang="en-GB"/>
          </a:p>
        </p:txBody>
      </p:sp>
      <p:sp>
        <p:nvSpPr>
          <p:cNvPr id="8" name="Footer Placeholder 7">
            <a:extLst>
              <a:ext uri="{FF2B5EF4-FFF2-40B4-BE49-F238E27FC236}">
                <a16:creationId xmlns:a16="http://schemas.microsoft.com/office/drawing/2014/main" id="{F3E813D7-90C7-9EE0-DDCA-BE39504D33DA}"/>
              </a:ext>
            </a:extLst>
          </p:cNvPr>
          <p:cNvSpPr>
            <a:spLocks noGrp="1"/>
          </p:cNvSpPr>
          <p:nvPr>
            <p:ph type="ftr" sz="quarter" idx="11"/>
          </p:nvPr>
        </p:nvSpPr>
        <p:spPr/>
        <p:txBody>
          <a:bodyPr/>
          <a:lstStyle/>
          <a:p>
            <a:pPr lvl="0"/>
            <a:endParaRPr lang="en-GB"/>
          </a:p>
        </p:txBody>
      </p:sp>
      <p:sp>
        <p:nvSpPr>
          <p:cNvPr id="9" name="Slide Number Placeholder 8">
            <a:extLst>
              <a:ext uri="{FF2B5EF4-FFF2-40B4-BE49-F238E27FC236}">
                <a16:creationId xmlns:a16="http://schemas.microsoft.com/office/drawing/2014/main" id="{631CB05C-380B-B57B-9C53-8E796DCA2915}"/>
              </a:ext>
            </a:extLst>
          </p:cNvPr>
          <p:cNvSpPr>
            <a:spLocks noGrp="1"/>
          </p:cNvSpPr>
          <p:nvPr>
            <p:ph type="sldNum" sz="quarter" idx="12"/>
          </p:nvPr>
        </p:nvSpPr>
        <p:spPr/>
        <p:txBody>
          <a:bodyPr/>
          <a:lstStyle/>
          <a:p>
            <a:pPr lvl="0"/>
            <a:fld id="{BBD48008-523F-47C8-83A1-8A5D55957129}" type="slidenum">
              <a:t>‹#›</a:t>
            </a:fld>
            <a:endParaRPr lang="en-GB"/>
          </a:p>
        </p:txBody>
      </p:sp>
    </p:spTree>
    <p:extLst>
      <p:ext uri="{BB962C8B-B14F-4D97-AF65-F5344CB8AC3E}">
        <p14:creationId xmlns:p14="http://schemas.microsoft.com/office/powerpoint/2010/main" val="36167032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CE9C5-2675-0AE5-DAA4-2616C891CA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E487F60-E4D1-AD7B-2B54-E6A99DD52671}"/>
              </a:ext>
            </a:extLst>
          </p:cNvPr>
          <p:cNvSpPr>
            <a:spLocks noGrp="1"/>
          </p:cNvSpPr>
          <p:nvPr>
            <p:ph type="dt" sz="half" idx="10"/>
          </p:nvPr>
        </p:nvSpPr>
        <p:spPr/>
        <p:txBody>
          <a:bodyPr/>
          <a:lstStyle/>
          <a:p>
            <a:pPr lvl="0"/>
            <a:endParaRPr lang="en-GB"/>
          </a:p>
        </p:txBody>
      </p:sp>
      <p:sp>
        <p:nvSpPr>
          <p:cNvPr id="4" name="Footer Placeholder 3">
            <a:extLst>
              <a:ext uri="{FF2B5EF4-FFF2-40B4-BE49-F238E27FC236}">
                <a16:creationId xmlns:a16="http://schemas.microsoft.com/office/drawing/2014/main" id="{E2BD7517-6CFE-D892-D489-4FD900A9280E}"/>
              </a:ext>
            </a:extLst>
          </p:cNvPr>
          <p:cNvSpPr>
            <a:spLocks noGrp="1"/>
          </p:cNvSpPr>
          <p:nvPr>
            <p:ph type="ftr" sz="quarter" idx="11"/>
          </p:nvPr>
        </p:nvSpPr>
        <p:spPr/>
        <p:txBody>
          <a:bodyPr/>
          <a:lstStyle/>
          <a:p>
            <a:pPr lvl="0"/>
            <a:endParaRPr lang="en-GB"/>
          </a:p>
        </p:txBody>
      </p:sp>
      <p:sp>
        <p:nvSpPr>
          <p:cNvPr id="5" name="Slide Number Placeholder 4">
            <a:extLst>
              <a:ext uri="{FF2B5EF4-FFF2-40B4-BE49-F238E27FC236}">
                <a16:creationId xmlns:a16="http://schemas.microsoft.com/office/drawing/2014/main" id="{C9188AEC-8A3B-4481-F84B-26F4CCB2C17C}"/>
              </a:ext>
            </a:extLst>
          </p:cNvPr>
          <p:cNvSpPr>
            <a:spLocks noGrp="1"/>
          </p:cNvSpPr>
          <p:nvPr>
            <p:ph type="sldNum" sz="quarter" idx="12"/>
          </p:nvPr>
        </p:nvSpPr>
        <p:spPr/>
        <p:txBody>
          <a:bodyPr/>
          <a:lstStyle/>
          <a:p>
            <a:pPr lvl="0"/>
            <a:fld id="{D9A31DC6-8591-4A75-8882-C780414260CA}" type="slidenum">
              <a:t>‹#›</a:t>
            </a:fld>
            <a:endParaRPr lang="en-GB"/>
          </a:p>
        </p:txBody>
      </p:sp>
    </p:spTree>
    <p:extLst>
      <p:ext uri="{BB962C8B-B14F-4D97-AF65-F5344CB8AC3E}">
        <p14:creationId xmlns:p14="http://schemas.microsoft.com/office/powerpoint/2010/main" val="31341867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76BD50-7F50-8371-47EB-1F6E804A02A6}"/>
              </a:ext>
            </a:extLst>
          </p:cNvPr>
          <p:cNvSpPr>
            <a:spLocks noGrp="1"/>
          </p:cNvSpPr>
          <p:nvPr>
            <p:ph type="dt" sz="half" idx="10"/>
          </p:nvPr>
        </p:nvSpPr>
        <p:spPr/>
        <p:txBody>
          <a:bodyPr/>
          <a:lstStyle/>
          <a:p>
            <a:pPr lvl="0"/>
            <a:endParaRPr lang="en-GB"/>
          </a:p>
        </p:txBody>
      </p:sp>
      <p:sp>
        <p:nvSpPr>
          <p:cNvPr id="3" name="Footer Placeholder 2">
            <a:extLst>
              <a:ext uri="{FF2B5EF4-FFF2-40B4-BE49-F238E27FC236}">
                <a16:creationId xmlns:a16="http://schemas.microsoft.com/office/drawing/2014/main" id="{01C4F9F0-9D17-4332-F38B-C60CD75A1053}"/>
              </a:ext>
            </a:extLst>
          </p:cNvPr>
          <p:cNvSpPr>
            <a:spLocks noGrp="1"/>
          </p:cNvSpPr>
          <p:nvPr>
            <p:ph type="ftr" sz="quarter" idx="11"/>
          </p:nvPr>
        </p:nvSpPr>
        <p:spPr/>
        <p:txBody>
          <a:bodyPr/>
          <a:lstStyle/>
          <a:p>
            <a:pPr lvl="0"/>
            <a:endParaRPr lang="en-GB"/>
          </a:p>
        </p:txBody>
      </p:sp>
      <p:sp>
        <p:nvSpPr>
          <p:cNvPr id="4" name="Slide Number Placeholder 3">
            <a:extLst>
              <a:ext uri="{FF2B5EF4-FFF2-40B4-BE49-F238E27FC236}">
                <a16:creationId xmlns:a16="http://schemas.microsoft.com/office/drawing/2014/main" id="{342713F3-747E-82DA-2826-FA796B46763C}"/>
              </a:ext>
            </a:extLst>
          </p:cNvPr>
          <p:cNvSpPr>
            <a:spLocks noGrp="1"/>
          </p:cNvSpPr>
          <p:nvPr>
            <p:ph type="sldNum" sz="quarter" idx="12"/>
          </p:nvPr>
        </p:nvSpPr>
        <p:spPr/>
        <p:txBody>
          <a:bodyPr/>
          <a:lstStyle/>
          <a:p>
            <a:pPr lvl="0"/>
            <a:fld id="{1DFF0239-33BE-46CF-9DAA-AADD845A65AF}" type="slidenum">
              <a:t>‹#›</a:t>
            </a:fld>
            <a:endParaRPr lang="en-GB"/>
          </a:p>
        </p:txBody>
      </p:sp>
    </p:spTree>
    <p:extLst>
      <p:ext uri="{BB962C8B-B14F-4D97-AF65-F5344CB8AC3E}">
        <p14:creationId xmlns:p14="http://schemas.microsoft.com/office/powerpoint/2010/main" val="2941496132"/>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EAF0C-4802-0317-79C9-0DDB706F9D8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56C33D7-FA86-26D4-DD4D-95A55642BD7B}"/>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C39B99-1291-EA1C-A9DF-564E808DA8F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432B7B-5222-C34C-B869-954F3272A039}"/>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D47C2FB2-DA78-646D-980D-2746C5C4CC72}"/>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DBD3C2EF-F003-8FA6-06B4-E19F4052CE95}"/>
              </a:ext>
            </a:extLst>
          </p:cNvPr>
          <p:cNvSpPr>
            <a:spLocks noGrp="1"/>
          </p:cNvSpPr>
          <p:nvPr>
            <p:ph type="sldNum" sz="quarter" idx="12"/>
          </p:nvPr>
        </p:nvSpPr>
        <p:spPr/>
        <p:txBody>
          <a:bodyPr/>
          <a:lstStyle/>
          <a:p>
            <a:pPr lvl="0"/>
            <a:fld id="{C3B9E955-4222-4993-AAAC-76EF004CC711}" type="slidenum">
              <a:t>‹#›</a:t>
            </a:fld>
            <a:endParaRPr lang="en-GB"/>
          </a:p>
        </p:txBody>
      </p:sp>
    </p:spTree>
    <p:extLst>
      <p:ext uri="{BB962C8B-B14F-4D97-AF65-F5344CB8AC3E}">
        <p14:creationId xmlns:p14="http://schemas.microsoft.com/office/powerpoint/2010/main" val="39615371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EB9EE-8540-23B6-2FD5-5679D87A1B0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E728889-5957-D666-ABD2-F8C83B5C6ED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5337CE-BAD5-5DDE-1C78-8549F2E1842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5062D5-2C6B-07CE-4155-B268679070E3}"/>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DFABC429-D9C8-52C6-74AB-23D7AECE8BE1}"/>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05E51868-D063-E488-8D05-259CF4BF8D75}"/>
              </a:ext>
            </a:extLst>
          </p:cNvPr>
          <p:cNvSpPr>
            <a:spLocks noGrp="1"/>
          </p:cNvSpPr>
          <p:nvPr>
            <p:ph type="sldNum" sz="quarter" idx="12"/>
          </p:nvPr>
        </p:nvSpPr>
        <p:spPr/>
        <p:txBody>
          <a:bodyPr/>
          <a:lstStyle/>
          <a:p>
            <a:pPr lvl="0"/>
            <a:fld id="{3B01AC09-2A13-4804-B7F7-0FC58A810C09}" type="slidenum">
              <a:t>‹#›</a:t>
            </a:fld>
            <a:endParaRPr lang="en-GB"/>
          </a:p>
        </p:txBody>
      </p:sp>
    </p:spTree>
    <p:extLst>
      <p:ext uri="{BB962C8B-B14F-4D97-AF65-F5344CB8AC3E}">
        <p14:creationId xmlns:p14="http://schemas.microsoft.com/office/powerpoint/2010/main" val="8906959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622E9-0DC5-367C-DEC8-D71B4DCAFFE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E36DD2-E764-B4A1-4E50-0CC7C3F7F2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5067E6-0E9D-3FE4-46AD-FBEB142DFC19}"/>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8C3589DC-6D50-9211-78DB-FBD46EBBFAA4}"/>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5BD874B3-D422-9A36-9C2C-958476DD8C0E}"/>
              </a:ext>
            </a:extLst>
          </p:cNvPr>
          <p:cNvSpPr>
            <a:spLocks noGrp="1"/>
          </p:cNvSpPr>
          <p:nvPr>
            <p:ph type="sldNum" sz="quarter" idx="12"/>
          </p:nvPr>
        </p:nvSpPr>
        <p:spPr/>
        <p:txBody>
          <a:bodyPr/>
          <a:lstStyle/>
          <a:p>
            <a:pPr lvl="0"/>
            <a:fld id="{9C0FD2AE-2140-4885-AD5D-8803434B72EC}" type="slidenum">
              <a:t>‹#›</a:t>
            </a:fld>
            <a:endParaRPr lang="en-GB"/>
          </a:p>
        </p:txBody>
      </p:sp>
    </p:spTree>
    <p:extLst>
      <p:ext uri="{BB962C8B-B14F-4D97-AF65-F5344CB8AC3E}">
        <p14:creationId xmlns:p14="http://schemas.microsoft.com/office/powerpoint/2010/main" val="36378984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B21AED-A4EF-984B-0920-AAB573A26B23}"/>
              </a:ext>
            </a:extLst>
          </p:cNvPr>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C071DC-6C64-FE14-4F10-DBE75E10B218}"/>
              </a:ext>
            </a:extLst>
          </p:cNvPr>
          <p:cNvSpPr>
            <a:spLocks noGrp="1"/>
          </p:cNvSpPr>
          <p:nvPr>
            <p:ph type="body" orient="vert" idx="1"/>
          </p:nvPr>
        </p:nvSpPr>
        <p:spPr>
          <a:xfrm>
            <a:off x="457200" y="274638"/>
            <a:ext cx="6019800" cy="52419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6C2887-4AF9-2E62-F9B7-A42B33E7AC74}"/>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328361B0-4B45-0C09-91AB-87A75594A6F3}"/>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B344C814-A176-F590-A693-FAB3905986B7}"/>
              </a:ext>
            </a:extLst>
          </p:cNvPr>
          <p:cNvSpPr>
            <a:spLocks noGrp="1"/>
          </p:cNvSpPr>
          <p:nvPr>
            <p:ph type="sldNum" sz="quarter" idx="12"/>
          </p:nvPr>
        </p:nvSpPr>
        <p:spPr/>
        <p:txBody>
          <a:bodyPr/>
          <a:lstStyle/>
          <a:p>
            <a:pPr lvl="0"/>
            <a:fld id="{427A302A-1C50-4416-BCF7-C86A4A261B1C}" type="slidenum">
              <a:t>‹#›</a:t>
            </a:fld>
            <a:endParaRPr lang="en-GB"/>
          </a:p>
        </p:txBody>
      </p:sp>
    </p:spTree>
    <p:extLst>
      <p:ext uri="{BB962C8B-B14F-4D97-AF65-F5344CB8AC3E}">
        <p14:creationId xmlns:p14="http://schemas.microsoft.com/office/powerpoint/2010/main" val="3406613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A7939-AA25-1927-5B9F-A3499FF694BD}"/>
              </a:ext>
            </a:extLst>
          </p:cNvPr>
          <p:cNvSpPr txBox="1">
            <a:spLocks noGrp="1"/>
          </p:cNvSpPr>
          <p:nvPr>
            <p:ph type="title"/>
          </p:nvPr>
        </p:nvSpPr>
        <p:spPr>
          <a:xfrm>
            <a:off x="683640" y="1988999"/>
            <a:ext cx="7772039" cy="1469520"/>
          </a:xfrm>
          <a:prstGeom prst="rect">
            <a:avLst/>
          </a:prstGeom>
          <a:noFill/>
          <a:ln>
            <a:noFill/>
          </a:ln>
        </p:spPr>
        <p:txBody>
          <a:bodyPr vert="horz" wrap="square" lIns="90000" tIns="45000" rIns="90000" bIns="45000" anchor="t">
            <a:noAutofit/>
          </a:bodyPr>
          <a:lstStyle/>
          <a:p>
            <a:pPr lvl="0"/>
            <a:r>
              <a:rPr lang="en-US"/>
              <a:t>Click to edit the title text formatClick to edit Master title style</a:t>
            </a:r>
          </a:p>
        </p:txBody>
      </p:sp>
      <p:sp>
        <p:nvSpPr>
          <p:cNvPr id="3" name="Date Placeholder 3">
            <a:extLst>
              <a:ext uri="{FF2B5EF4-FFF2-40B4-BE49-F238E27FC236}">
                <a16:creationId xmlns:a16="http://schemas.microsoft.com/office/drawing/2014/main" id="{26719137-0270-916D-7EEF-591C71B0D09A}"/>
              </a:ext>
            </a:extLst>
          </p:cNvPr>
          <p:cNvSpPr txBox="1">
            <a:spLocks noGrp="1"/>
          </p:cNvSpPr>
          <p:nvPr>
            <p:ph type="dt" sz="half" idx="2"/>
          </p:nvPr>
        </p:nvSpPr>
        <p:spPr>
          <a:xfrm>
            <a:off x="395280" y="6524640"/>
            <a:ext cx="971280" cy="218880"/>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4" name="Footer Placeholder 4">
            <a:extLst>
              <a:ext uri="{FF2B5EF4-FFF2-40B4-BE49-F238E27FC236}">
                <a16:creationId xmlns:a16="http://schemas.microsoft.com/office/drawing/2014/main" id="{ED5B97E5-B3DB-FD64-B865-A429C72BFBD9}"/>
              </a:ext>
            </a:extLst>
          </p:cNvPr>
          <p:cNvSpPr txBox="1">
            <a:spLocks noGrp="1"/>
          </p:cNvSpPr>
          <p:nvPr>
            <p:ph type="ftr" sz="quarter" idx="3"/>
          </p:nvPr>
        </p:nvSpPr>
        <p:spPr>
          <a:xfrm>
            <a:off x="4140360" y="6381720"/>
            <a:ext cx="2895120" cy="364679"/>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5" name="Slide Number Placeholder 5">
            <a:extLst>
              <a:ext uri="{FF2B5EF4-FFF2-40B4-BE49-F238E27FC236}">
                <a16:creationId xmlns:a16="http://schemas.microsoft.com/office/drawing/2014/main" id="{C982A5C7-806F-188A-3EBF-317F9445522D}"/>
              </a:ext>
            </a:extLst>
          </p:cNvPr>
          <p:cNvSpPr txBox="1">
            <a:spLocks noGrp="1"/>
          </p:cNvSpPr>
          <p:nvPr>
            <p:ph type="sldNum" sz="quarter" idx="4"/>
          </p:nvPr>
        </p:nvSpPr>
        <p:spPr>
          <a:xfrm>
            <a:off x="7956720" y="6381720"/>
            <a:ext cx="729720" cy="339480"/>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en-GB" sz="1350" b="0" i="0" u="none" strike="noStrike" kern="1200" spc="0">
                <a:solidFill>
                  <a:srgbClr val="000000"/>
                </a:solidFill>
                <a:latin typeface="Myriad Pro" pitchFamily="18"/>
                <a:ea typeface="Lucida Sans Unicode" pitchFamily="2"/>
                <a:cs typeface="Tahoma" pitchFamily="2"/>
              </a:defRPr>
            </a:lvl1pPr>
          </a:lstStyle>
          <a:p>
            <a:pPr lvl="0"/>
            <a:fld id="{531CE6D0-423A-4FC2-A16D-1798BCD32663}" type="slidenum">
              <a:t>‹#›</a:t>
            </a:fld>
            <a:endParaRPr lang="en-GB"/>
          </a:p>
        </p:txBody>
      </p:sp>
      <p:sp>
        <p:nvSpPr>
          <p:cNvPr id="6" name="Text Placeholder 5">
            <a:extLst>
              <a:ext uri="{FF2B5EF4-FFF2-40B4-BE49-F238E27FC236}">
                <a16:creationId xmlns:a16="http://schemas.microsoft.com/office/drawing/2014/main" id="{24D93910-1B5D-89BE-05DC-FF788FFB8B39}"/>
              </a:ext>
            </a:extLst>
          </p:cNvPr>
          <p:cNvSpPr txBox="1">
            <a:spLocks noGrp="1"/>
          </p:cNvSpPr>
          <p:nvPr>
            <p:ph type="body" idx="1"/>
          </p:nvPr>
        </p:nvSpPr>
        <p:spPr>
          <a:xfrm>
            <a:off x="457200" y="1604520"/>
            <a:ext cx="8229240" cy="4525920"/>
          </a:xfrm>
          <a:prstGeom prst="rect">
            <a:avLst/>
          </a:prstGeom>
          <a:noFill/>
          <a:ln>
            <a:noFill/>
          </a:ln>
        </p:spPr>
        <p:txBody>
          <a:bodyPr vert="horz"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lvl="0" algn="ctr" rtl="0" hangingPunct="0">
        <a:spcBef>
          <a:spcPts val="0"/>
        </a:spcBef>
        <a:spcAft>
          <a:spcPts val="0"/>
        </a:spcAft>
        <a:buNone/>
        <a:tabLst/>
        <a:defRPr lang="en-US" sz="3300" b="0" i="0" u="none" strike="noStrike" kern="1200" spc="0">
          <a:ln>
            <a:noFill/>
          </a:ln>
          <a:solidFill>
            <a:srgbClr val="000000"/>
          </a:solidFill>
          <a:latin typeface="Myriad Pro" pitchFamily="18"/>
          <a:ea typeface="Microsoft YaHei" pitchFamily="2"/>
          <a:cs typeface="Arial" pitchFamily="2"/>
        </a:defRPr>
      </a:lvl1pPr>
    </p:titleStyle>
    <p:bodyStyle>
      <a:lvl1pPr algn="l" rtl="0" hangingPunct="0">
        <a:spcBef>
          <a:spcPts val="0"/>
        </a:spcBef>
        <a:spcAft>
          <a:spcPts val="1417"/>
        </a:spcAft>
        <a:tabLst/>
        <a:defRPr lang="en-US" sz="2400" b="0" i="0" u="none" strike="noStrike" kern="1200" spc="0">
          <a:ln>
            <a:noFill/>
          </a:ln>
          <a:solidFill>
            <a:srgbClr val="000000"/>
          </a:solidFill>
          <a:latin typeface="Myriad Pro" pitchFamily="18"/>
          <a:ea typeface="Microsoft YaHei" pitchFamily="2"/>
          <a:cs typeface="Arial"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B8B0B-6566-6D5C-3922-B08EF209976B}"/>
              </a:ext>
            </a:extLst>
          </p:cNvPr>
          <p:cNvSpPr txBox="1">
            <a:spLocks noGrp="1"/>
          </p:cNvSpPr>
          <p:nvPr>
            <p:ph type="title"/>
          </p:nvPr>
        </p:nvSpPr>
        <p:spPr>
          <a:xfrm>
            <a:off x="457200" y="274680"/>
            <a:ext cx="8229240" cy="1142640"/>
          </a:xfrm>
          <a:prstGeom prst="rect">
            <a:avLst/>
          </a:prstGeom>
          <a:noFill/>
          <a:ln>
            <a:noFill/>
          </a:ln>
        </p:spPr>
        <p:txBody>
          <a:bodyPr vert="horz" wrap="square" lIns="90000" tIns="45000" rIns="90000" bIns="45000" anchor="t">
            <a:noAutofit/>
          </a:bodyPr>
          <a:lstStyle/>
          <a:p>
            <a:pPr lvl="0"/>
            <a:r>
              <a:rPr lang="en-US"/>
              <a:t>Click to edit the title text formatClick to edit Master title style</a:t>
            </a:r>
          </a:p>
        </p:txBody>
      </p:sp>
      <p:sp>
        <p:nvSpPr>
          <p:cNvPr id="3" name="Content Placeholder 2">
            <a:extLst>
              <a:ext uri="{FF2B5EF4-FFF2-40B4-BE49-F238E27FC236}">
                <a16:creationId xmlns:a16="http://schemas.microsoft.com/office/drawing/2014/main" id="{739D0FCA-69B9-F687-7635-1B3520492599}"/>
              </a:ext>
            </a:extLst>
          </p:cNvPr>
          <p:cNvSpPr txBox="1">
            <a:spLocks noGrp="1"/>
          </p:cNvSpPr>
          <p:nvPr>
            <p:ph type="body" idx="1"/>
          </p:nvPr>
        </p:nvSpPr>
        <p:spPr>
          <a:xfrm>
            <a:off x="457200" y="1600200"/>
            <a:ext cx="8229240" cy="3916800"/>
          </a:xfrm>
          <a:prstGeom prst="rect">
            <a:avLst/>
          </a:prstGeom>
          <a:noFill/>
          <a:ln>
            <a:noFill/>
          </a:ln>
        </p:spPr>
        <p:txBody>
          <a:bodyPr vert="horz" wrap="square" lIns="90000" tIns="45000" rIns="90000" bIns="45000" anchor="t">
            <a:noAutofit/>
          </a:bodyPr>
          <a:lstStyle/>
          <a:p>
            <a:pPr lvl="0"/>
            <a:r>
              <a:rPr lang="en-US"/>
              <a:t>Click to edit the outline text format</a:t>
            </a:r>
          </a:p>
          <a:p>
            <a:pPr lvl="1"/>
            <a:r>
              <a:rPr lang="en-US"/>
              <a:t>Second Outline Level</a:t>
            </a:r>
          </a:p>
          <a:p>
            <a:pPr lvl="2"/>
            <a:r>
              <a:rPr lang="en-US"/>
              <a:t>Third Outline Level</a:t>
            </a:r>
          </a:p>
          <a:p>
            <a:pPr lvl="3"/>
            <a:r>
              <a:rPr lang="en-US"/>
              <a:t>Fourth Outline Level</a:t>
            </a:r>
          </a:p>
          <a:p>
            <a:pPr lvl="4"/>
            <a:r>
              <a:rPr lang="en-US"/>
              <a:t>Fifth Outline Level</a:t>
            </a:r>
          </a:p>
          <a:p>
            <a:pPr lvl="5"/>
            <a:r>
              <a:rPr lang="en-US"/>
              <a:t>Sixth Outline Level</a:t>
            </a:r>
          </a:p>
          <a:p>
            <a:pPr lvl="6"/>
            <a:r>
              <a:rPr lang="en-US"/>
              <a:t>Seventh Outline Level</a:t>
            </a:r>
          </a:p>
          <a:p>
            <a:pPr lvl="7"/>
            <a:r>
              <a:rPr lang="en-US"/>
              <a:t>Eighth Outline Level</a:t>
            </a:r>
          </a:p>
          <a:p>
            <a:pPr lvl="0"/>
            <a:r>
              <a:rPr lang="en-US"/>
              <a:t>Ninth Outline LevelClick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7962D-0DF3-3DAA-5DD9-0384A625BF09}"/>
              </a:ext>
            </a:extLst>
          </p:cNvPr>
          <p:cNvSpPr txBox="1">
            <a:spLocks noGrp="1"/>
          </p:cNvSpPr>
          <p:nvPr>
            <p:ph type="dt" sz="half" idx="2"/>
          </p:nvPr>
        </p:nvSpPr>
        <p:spPr>
          <a:xfrm>
            <a:off x="250920" y="6524640"/>
            <a:ext cx="971280" cy="218880"/>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5" name="Footer Placeholder 4">
            <a:extLst>
              <a:ext uri="{FF2B5EF4-FFF2-40B4-BE49-F238E27FC236}">
                <a16:creationId xmlns:a16="http://schemas.microsoft.com/office/drawing/2014/main" id="{5A6375E8-EBD7-9CDC-F82A-01DF223C5198}"/>
              </a:ext>
            </a:extLst>
          </p:cNvPr>
          <p:cNvSpPr txBox="1">
            <a:spLocks noGrp="1"/>
          </p:cNvSpPr>
          <p:nvPr>
            <p:ph type="ftr" sz="quarter" idx="3"/>
          </p:nvPr>
        </p:nvSpPr>
        <p:spPr>
          <a:xfrm>
            <a:off x="3131999" y="6461279"/>
            <a:ext cx="2895120" cy="364679"/>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6" name="Slide Number Placeholder 5">
            <a:extLst>
              <a:ext uri="{FF2B5EF4-FFF2-40B4-BE49-F238E27FC236}">
                <a16:creationId xmlns:a16="http://schemas.microsoft.com/office/drawing/2014/main" id="{A2587005-42A2-3B62-62FD-5ABF8A498270}"/>
              </a:ext>
            </a:extLst>
          </p:cNvPr>
          <p:cNvSpPr txBox="1">
            <a:spLocks noGrp="1"/>
          </p:cNvSpPr>
          <p:nvPr>
            <p:ph type="sldNum" sz="quarter" idx="4"/>
          </p:nvPr>
        </p:nvSpPr>
        <p:spPr>
          <a:xfrm>
            <a:off x="7956720" y="6381720"/>
            <a:ext cx="729720" cy="339480"/>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en-GB" sz="1350" b="0" i="0" u="none" strike="noStrike" kern="1200" spc="0">
                <a:solidFill>
                  <a:srgbClr val="000000"/>
                </a:solidFill>
                <a:latin typeface="Myriad Pro" pitchFamily="18"/>
                <a:ea typeface="Lucida Sans Unicode" pitchFamily="2"/>
                <a:cs typeface="Tahoma" pitchFamily="2"/>
              </a:defRPr>
            </a:lvl1pPr>
          </a:lstStyle>
          <a:p>
            <a:pPr lvl="0"/>
            <a:fld id="{BA27AE24-2A92-4665-96DC-776AC9AA2F81}" type="slidenum">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lvl="0" algn="ctr" rtl="0" hangingPunct="0">
        <a:spcBef>
          <a:spcPts val="0"/>
        </a:spcBef>
        <a:spcAft>
          <a:spcPts val="0"/>
        </a:spcAft>
        <a:buNone/>
        <a:tabLst/>
        <a:defRPr lang="en-US" sz="3300" b="0" i="0" u="none" strike="noStrike" kern="1200" spc="0">
          <a:ln>
            <a:noFill/>
          </a:ln>
          <a:solidFill>
            <a:srgbClr val="000000"/>
          </a:solidFill>
          <a:latin typeface="Myriad Pro" pitchFamily="18"/>
          <a:ea typeface="Microsoft YaHei" pitchFamily="2"/>
          <a:cs typeface="Arial" pitchFamily="2"/>
        </a:defRPr>
      </a:lvl1pPr>
    </p:titleStyle>
    <p:bodyStyle>
      <a:lvl1pPr lvl="0"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1pPr>
      <a:lvl2pPr lvl="1" algn="l" rtl="0" hangingPunct="0">
        <a:spcBef>
          <a:spcPts val="0"/>
        </a:spcBef>
        <a:spcAft>
          <a:spcPts val="1417"/>
        </a:spcAft>
        <a:buSzPct val="7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2pPr>
      <a:lvl3pPr lvl="2"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3pPr>
      <a:lvl4pPr lvl="3" algn="l" rtl="0" hangingPunct="0">
        <a:spcBef>
          <a:spcPts val="0"/>
        </a:spcBef>
        <a:spcAft>
          <a:spcPts val="1417"/>
        </a:spcAft>
        <a:buSzPct val="7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4pPr>
      <a:lvl5pPr lvl="4"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5pPr>
      <a:lvl6pPr lvl="5"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6pPr>
      <a:lvl7pPr lvl="6"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7pPr>
      <a:lvl8pPr lvl="7"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8pPr>
      <a:lvl9pPr marL="0" marR="0" lvl="0" indent="0" algn="l" rtl="0" hangingPunct="0">
        <a:spcBef>
          <a:spcPts val="479"/>
        </a:spcBef>
        <a:spcAft>
          <a:spcPts val="0"/>
        </a:spcAft>
        <a:buSzPct val="45000"/>
        <a:buFont typeface="Arial" pitchFamily="32"/>
        <a:buChar char="•"/>
        <a:tabLst/>
        <a:defRPr lang="en-US" sz="2400" b="0" i="0" u="none" strike="noStrike" kern="1200" spc="0">
          <a:ln>
            <a:noFill/>
          </a:ln>
          <a:solidFill>
            <a:srgbClr val="000000"/>
          </a:solidFill>
          <a:latin typeface="Myriad Pro" pitchFamily="18"/>
          <a:ea typeface="Microsoft YaHei" pitchFamily="2"/>
          <a:cs typeface="Arial" pitchFamily="2"/>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zQvqDv4vbEg" TargetMode="External"/><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42F96-FDD4-77CF-B175-0C7869CB50A1}"/>
              </a:ext>
            </a:extLst>
          </p:cNvPr>
          <p:cNvSpPr/>
          <p:nvPr/>
        </p:nvSpPr>
        <p:spPr>
          <a:xfrm>
            <a:off x="395280" y="5661000"/>
            <a:ext cx="7992719" cy="7506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ctr" anchorCtr="0" compatLnSpc="0">
            <a:noAutofit/>
          </a:bodyPr>
          <a:lstStyle/>
          <a:p>
            <a:pPr marL="0" marR="0" lvl="0" indent="0" rtl="0" hangingPunct="0">
              <a:lnSpc>
                <a:spcPct val="100000"/>
              </a:lnSpc>
              <a:spcBef>
                <a:spcPts val="0"/>
              </a:spcBef>
              <a:spcAft>
                <a:spcPts val="0"/>
              </a:spcAft>
              <a:buNone/>
              <a:tabLst/>
            </a:pPr>
            <a:endParaRPr lang="en-GB" sz="1800" b="0" i="0" u="none" strike="noStrike" kern="1200">
              <a:ln>
                <a:noFill/>
              </a:ln>
              <a:latin typeface="Arial" pitchFamily="18"/>
              <a:ea typeface="Microsoft YaHei" pitchFamily="2"/>
              <a:cs typeface="Arial" pitchFamily="2"/>
            </a:endParaRPr>
          </a:p>
        </p:txBody>
      </p:sp>
      <p:sp>
        <p:nvSpPr>
          <p:cNvPr id="3" name="Title 1">
            <a:extLst>
              <a:ext uri="{FF2B5EF4-FFF2-40B4-BE49-F238E27FC236}">
                <a16:creationId xmlns:a16="http://schemas.microsoft.com/office/drawing/2014/main" id="{0CE2D897-5441-55A2-75C4-2203F1B49558}"/>
              </a:ext>
            </a:extLst>
          </p:cNvPr>
          <p:cNvSpPr txBox="1">
            <a:spLocks noGrp="1"/>
          </p:cNvSpPr>
          <p:nvPr>
            <p:ph type="title" idx="4294967295"/>
          </p:nvPr>
        </p:nvSpPr>
        <p:spPr>
          <a:xfrm>
            <a:off x="2555640" y="2748600"/>
            <a:ext cx="4392360" cy="936360"/>
          </a:xfrm>
        </p:spPr>
        <p:txBody>
          <a:bodyPr/>
          <a:lstStyle/>
          <a:p>
            <a:pPr lvl="0"/>
            <a:r>
              <a:rPr lang="en-US" b="1"/>
              <a:t>LCBB4009</a:t>
            </a:r>
          </a:p>
        </p:txBody>
      </p:sp>
      <p:sp>
        <p:nvSpPr>
          <p:cNvPr id="4" name="TextBox 1">
            <a:extLst>
              <a:ext uri="{FF2B5EF4-FFF2-40B4-BE49-F238E27FC236}">
                <a16:creationId xmlns:a16="http://schemas.microsoft.com/office/drawing/2014/main" id="{6CC59D64-E056-7F7A-BEBA-478E1DBFDC27}"/>
              </a:ext>
            </a:extLst>
          </p:cNvPr>
          <p:cNvSpPr/>
          <p:nvPr/>
        </p:nvSpPr>
        <p:spPr>
          <a:xfrm>
            <a:off x="1600200" y="3816359"/>
            <a:ext cx="7496640" cy="13698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spAutoFit/>
          </a:bodyPr>
          <a:lstStyle/>
          <a:p>
            <a:pPr marL="0" marR="0" lvl="0" indent="0" algn="r" rtl="0" hangingPunct="1">
              <a:lnSpc>
                <a:spcPct val="150000"/>
              </a:lnSpc>
              <a:spcBef>
                <a:spcPts val="0"/>
              </a:spcBef>
              <a:spcAft>
                <a:spcPts val="0"/>
              </a:spcAft>
              <a:buNone/>
              <a:tabLst/>
            </a:pPr>
            <a:r>
              <a:rPr lang="en-GB" sz="2800" b="1" i="0" u="none" strike="noStrike" kern="1200" spc="0">
                <a:ln>
                  <a:noFill/>
                </a:ln>
                <a:solidFill>
                  <a:srgbClr val="000000"/>
                </a:solidFill>
                <a:latin typeface="Arial" pitchFamily="34"/>
                <a:ea typeface="Microsoft YaHei" pitchFamily="2"/>
                <a:cs typeface="Arial" pitchFamily="2"/>
              </a:rPr>
              <a:t>Week 5: Session 2</a:t>
            </a:r>
          </a:p>
          <a:p>
            <a:pPr marL="0" marR="0" lvl="0" indent="0" algn="r" rtl="0" hangingPunct="1">
              <a:lnSpc>
                <a:spcPct val="150000"/>
              </a:lnSpc>
              <a:spcBef>
                <a:spcPts val="0"/>
              </a:spcBef>
              <a:spcAft>
                <a:spcPts val="0"/>
              </a:spcAft>
              <a:buNone/>
              <a:tabLst/>
            </a:pPr>
            <a:r>
              <a:rPr lang="en-GB" sz="2800" b="1" i="0" u="none" strike="noStrike" kern="1200" spc="0">
                <a:ln>
                  <a:noFill/>
                </a:ln>
                <a:solidFill>
                  <a:srgbClr val="000000"/>
                </a:solidFill>
                <a:latin typeface="Arial" pitchFamily="34"/>
                <a:ea typeface="Microsoft YaHei" pitchFamily="2"/>
                <a:cs typeface="Arial" pitchFamily="2"/>
              </a:rPr>
              <a:t>Organisational culture – part 2</a:t>
            </a:r>
          </a:p>
        </p:txBody>
      </p:sp>
      <p:sp>
        <p:nvSpPr>
          <p:cNvPr id="5" name="Subtitle 4">
            <a:extLst>
              <a:ext uri="{FF2B5EF4-FFF2-40B4-BE49-F238E27FC236}">
                <a16:creationId xmlns:a16="http://schemas.microsoft.com/office/drawing/2014/main" id="{04C92218-D21E-4E2F-5F26-A5FC3072511D}"/>
              </a:ext>
            </a:extLst>
          </p:cNvPr>
          <p:cNvSpPr/>
          <p:nvPr/>
        </p:nvSpPr>
        <p:spPr>
          <a:xfrm>
            <a:off x="629640" y="1299600"/>
            <a:ext cx="8244360" cy="14486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noAutofit/>
          </a:bodyPr>
          <a:lstStyle/>
          <a:p>
            <a:pPr marL="0" marR="0" lvl="0" indent="0" algn="l" rtl="0" hangingPunct="1">
              <a:lnSpc>
                <a:spcPct val="100000"/>
              </a:lnSpc>
              <a:spcBef>
                <a:spcPts val="638"/>
              </a:spcBef>
              <a:spcAft>
                <a:spcPts val="0"/>
              </a:spcAft>
              <a:buNone/>
              <a:tabLst/>
            </a:pPr>
            <a:r>
              <a:rPr lang="en-GB" sz="4400" b="1" i="0" u="none" strike="noStrike" kern="1200" spc="0">
                <a:ln>
                  <a:noFill/>
                </a:ln>
                <a:solidFill>
                  <a:srgbClr val="000000"/>
                </a:solidFill>
                <a:latin typeface="Aharoni" pitchFamily="18"/>
                <a:ea typeface="Microsoft YaHei" pitchFamily="2"/>
                <a:cs typeface="Aharoni" pitchFamily="2"/>
              </a:rPr>
              <a:t>Understanding Organisational Structure and Culture (UOS)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What we did the last tim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742E8-2FA9-0E76-9E24-C433EF6430BD}"/>
              </a:ext>
            </a:extLst>
          </p:cNvPr>
          <p:cNvSpPr txBox="1">
            <a:spLocks noGrp="1"/>
          </p:cNvSpPr>
          <p:nvPr>
            <p:ph type="title" idx="4294967295"/>
          </p:nvPr>
        </p:nvSpPr>
        <p:spPr/>
        <p:txBody>
          <a:bodyPr/>
          <a:lstStyle/>
          <a:p>
            <a:pPr lvl="0"/>
            <a:r>
              <a:rPr lang="en-US" b="1"/>
              <a:t>What we did the last time</a:t>
            </a:r>
          </a:p>
        </p:txBody>
      </p:sp>
      <p:sp>
        <p:nvSpPr>
          <p:cNvPr id="3" name="Content Placeholder 2">
            <a:extLst>
              <a:ext uri="{FF2B5EF4-FFF2-40B4-BE49-F238E27FC236}">
                <a16:creationId xmlns:a16="http://schemas.microsoft.com/office/drawing/2014/main" id="{3984C425-9BC2-587B-F24C-45E69D561D55}"/>
              </a:ext>
            </a:extLst>
          </p:cNvPr>
          <p:cNvSpPr txBox="1">
            <a:spLocks noGrp="1"/>
          </p:cNvSpPr>
          <p:nvPr>
            <p:ph type="body" idx="4294967295"/>
          </p:nvPr>
        </p:nvSpPr>
        <p:spPr>
          <a:xfrm>
            <a:off x="457200" y="1600200"/>
            <a:ext cx="8120520" cy="3916080"/>
          </a:xfrm>
        </p:spPr>
        <p:txBody>
          <a:bodyPr/>
          <a:lstStyle/>
          <a:p>
            <a:pPr lvl="0">
              <a:spcBef>
                <a:spcPts val="479"/>
              </a:spcBef>
              <a:spcAft>
                <a:spcPts val="0"/>
              </a:spcAft>
              <a:buAutoNum type="arabicPeriod"/>
            </a:pPr>
            <a:r>
              <a:rPr lang="en-US" sz="2800"/>
              <a:t>What did you learn last class?</a:t>
            </a:r>
          </a:p>
          <a:p>
            <a:pPr lvl="0">
              <a:spcBef>
                <a:spcPts val="479"/>
              </a:spcBef>
              <a:spcAft>
                <a:spcPts val="0"/>
              </a:spcAft>
              <a:buAutoNum type="arabicPeriod"/>
            </a:pPr>
            <a:r>
              <a:rPr lang="en-US" sz="2800"/>
              <a:t>What were the key terms?</a:t>
            </a:r>
          </a:p>
          <a:p>
            <a:pPr lvl="0">
              <a:spcBef>
                <a:spcPts val="479"/>
              </a:spcBef>
              <a:spcAft>
                <a:spcPts val="0"/>
              </a:spcAft>
              <a:buAutoNum type="arabicPeriod"/>
            </a:pPr>
            <a:r>
              <a:rPr lang="en-US" sz="2800"/>
              <a:t>Do you have any questions?</a:t>
            </a:r>
          </a:p>
        </p:txBody>
      </p:sp>
      <p:sp>
        <p:nvSpPr>
          <p:cNvPr id="4" name="Date Placeholder 3">
            <a:extLst>
              <a:ext uri="{FF2B5EF4-FFF2-40B4-BE49-F238E27FC236}">
                <a16:creationId xmlns:a16="http://schemas.microsoft.com/office/drawing/2014/main" id="{33AF91D5-AF1E-23A4-60AD-E3519C6DF784}"/>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00DD9A7-62A2-46D6-82CF-56E91F82B935}"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91D8B0B1-275F-C47F-4255-66EAE81A3309}"/>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D9529DC0-E56B-4FF3-8548-80843B3EDD3E}" type="slidenum">
              <a:t>2</a:t>
            </a:fld>
            <a:endParaRPr lang="en-GB" sz="1200">
              <a:solidFill>
                <a:srgbClr val="000000"/>
              </a:solidFill>
              <a:latin typeface="Myriad Pro" pitchFamily="18"/>
              <a:cs typeface="Tahoma" pitchFamily="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Lesson Ai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5A148-881E-F918-29B1-8336061209AA}"/>
              </a:ext>
            </a:extLst>
          </p:cNvPr>
          <p:cNvSpPr txBox="1">
            <a:spLocks noGrp="1"/>
          </p:cNvSpPr>
          <p:nvPr>
            <p:ph type="title" idx="4294967295"/>
          </p:nvPr>
        </p:nvSpPr>
        <p:spPr/>
        <p:txBody>
          <a:bodyPr/>
          <a:lstStyle/>
          <a:p>
            <a:pPr lvl="0"/>
            <a:r>
              <a:rPr lang="en-US" b="1"/>
              <a:t>Lesson Aims</a:t>
            </a:r>
          </a:p>
        </p:txBody>
      </p:sp>
      <p:sp>
        <p:nvSpPr>
          <p:cNvPr id="3" name="Content Placeholder 2">
            <a:extLst>
              <a:ext uri="{FF2B5EF4-FFF2-40B4-BE49-F238E27FC236}">
                <a16:creationId xmlns:a16="http://schemas.microsoft.com/office/drawing/2014/main" id="{B14CE11E-7DA4-EF10-DDFC-C73E2168864E}"/>
              </a:ext>
            </a:extLst>
          </p:cNvPr>
          <p:cNvSpPr txBox="1">
            <a:spLocks noGrp="1"/>
          </p:cNvSpPr>
          <p:nvPr>
            <p:ph type="body" idx="4294967295"/>
          </p:nvPr>
        </p:nvSpPr>
        <p:spPr>
          <a:xfrm>
            <a:off x="457200" y="1600200"/>
            <a:ext cx="8229240" cy="3916080"/>
          </a:xfrm>
        </p:spPr>
        <p:txBody>
          <a:bodyPr/>
          <a:lstStyle/>
          <a:p>
            <a:pPr lvl="0" algn="just" hangingPunct="1">
              <a:spcBef>
                <a:spcPts val="479"/>
              </a:spcBef>
              <a:spcAft>
                <a:spcPts val="0"/>
              </a:spcAft>
              <a:buNone/>
            </a:pPr>
            <a:r>
              <a:rPr lang="en-US" sz="2800"/>
              <a:t>By the end of this session, students should be aware of important aspects of organisational culture, including:</a:t>
            </a:r>
          </a:p>
          <a:p>
            <a:pPr lvl="0" algn="just" hangingPunct="1">
              <a:spcBef>
                <a:spcPts val="479"/>
              </a:spcBef>
              <a:spcAft>
                <a:spcPts val="0"/>
              </a:spcAft>
              <a:buAutoNum type="arabicPeriod"/>
            </a:pPr>
            <a:r>
              <a:rPr lang="en-US"/>
              <a:t>Current challenges</a:t>
            </a:r>
          </a:p>
          <a:p>
            <a:pPr lvl="0" algn="just" hangingPunct="1">
              <a:spcBef>
                <a:spcPts val="479"/>
              </a:spcBef>
              <a:spcAft>
                <a:spcPts val="0"/>
              </a:spcAft>
              <a:buAutoNum type="arabicPeriod"/>
            </a:pPr>
            <a:r>
              <a:rPr lang="en-US"/>
              <a:t>Organisational culture and organisational performance</a:t>
            </a:r>
          </a:p>
        </p:txBody>
      </p:sp>
      <p:sp>
        <p:nvSpPr>
          <p:cNvPr id="4" name="Date Placeholder 3">
            <a:extLst>
              <a:ext uri="{FF2B5EF4-FFF2-40B4-BE49-F238E27FC236}">
                <a16:creationId xmlns:a16="http://schemas.microsoft.com/office/drawing/2014/main" id="{DD210026-7DAB-F724-2E19-484098A8BBB4}"/>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787A6ED6-D16C-4433-81F5-52F6799FB77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93FACB14-A51B-CF66-28D2-E258F6B9E2CA}"/>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E4DC9BC2-E6FF-408D-8C3D-E0498DB17AF5}" type="slidenum">
              <a:t>3</a:t>
            </a:fld>
            <a:endParaRPr lang="en-GB" sz="1200">
              <a:solidFill>
                <a:srgbClr val="000000"/>
              </a:solidFill>
              <a:latin typeface="Myriad Pro" pitchFamily="18"/>
              <a:cs typeface="Tahoma" pitchFamily="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Current challen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4817-6AA1-BA81-72A4-A2A0F74ABEAE}"/>
              </a:ext>
            </a:extLst>
          </p:cNvPr>
          <p:cNvSpPr txBox="1">
            <a:spLocks noGrp="1"/>
          </p:cNvSpPr>
          <p:nvPr>
            <p:ph type="title" idx="4294967295"/>
          </p:nvPr>
        </p:nvSpPr>
        <p:spPr>
          <a:xfrm>
            <a:off x="457200" y="198360"/>
            <a:ext cx="8229240" cy="1142640"/>
          </a:xfrm>
        </p:spPr>
        <p:txBody>
          <a:bodyPr/>
          <a:lstStyle/>
          <a:p>
            <a:pPr lvl="0"/>
            <a:r>
              <a:rPr lang="en-US" b="1"/>
              <a:t>Current challenges</a:t>
            </a:r>
          </a:p>
        </p:txBody>
      </p:sp>
      <p:sp>
        <p:nvSpPr>
          <p:cNvPr id="3" name="Content Placeholder 2">
            <a:extLst>
              <a:ext uri="{FF2B5EF4-FFF2-40B4-BE49-F238E27FC236}">
                <a16:creationId xmlns:a16="http://schemas.microsoft.com/office/drawing/2014/main" id="{C366D970-35D4-E6A7-6872-D04FA4A25810}"/>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None/>
            </a:pPr>
            <a:r>
              <a:rPr lang="en-US" sz="2800" b="1"/>
              <a:t>1. Creating an innovative culture</a:t>
            </a:r>
          </a:p>
          <a:p>
            <a:pPr lvl="0">
              <a:spcBef>
                <a:spcPts val="479"/>
              </a:spcBef>
              <a:spcAft>
                <a:spcPts val="0"/>
              </a:spcAft>
              <a:buClr>
                <a:srgbClr val="242021"/>
              </a:buClr>
              <a:buFont typeface="Arial" pitchFamily="32"/>
              <a:buChar char="•"/>
            </a:pPr>
            <a:r>
              <a:rPr lang="en-US" sz="2000"/>
              <a:t>Challenge and involvement—Are employees involved in, motivated by, and committed to the long-term goals and success of the organization?</a:t>
            </a:r>
          </a:p>
          <a:p>
            <a:pPr lvl="0">
              <a:spcBef>
                <a:spcPts val="479"/>
              </a:spcBef>
              <a:spcAft>
                <a:spcPts val="0"/>
              </a:spcAft>
              <a:buClr>
                <a:srgbClr val="242021"/>
              </a:buClr>
              <a:buFont typeface="Arial" pitchFamily="32"/>
              <a:buChar char="•"/>
            </a:pPr>
            <a:r>
              <a:rPr lang="en-US" sz="2000"/>
              <a:t>Freedom—Can employees independently define their work, exercise discretion, and take initiative in their day-to-day activities?</a:t>
            </a:r>
          </a:p>
          <a:p>
            <a:pPr lvl="0">
              <a:spcBef>
                <a:spcPts val="479"/>
              </a:spcBef>
              <a:spcAft>
                <a:spcPts val="0"/>
              </a:spcAft>
              <a:buClr>
                <a:srgbClr val="242021"/>
              </a:buClr>
              <a:buFont typeface="Arial" pitchFamily="32"/>
              <a:buChar char="•"/>
            </a:pPr>
            <a:r>
              <a:rPr lang="en-US" sz="2000"/>
              <a:t>Trust and openness—Are employees supportive and respectful of each other?</a:t>
            </a:r>
          </a:p>
          <a:p>
            <a:pPr lvl="0">
              <a:spcBef>
                <a:spcPts val="479"/>
              </a:spcBef>
              <a:spcAft>
                <a:spcPts val="0"/>
              </a:spcAft>
              <a:buClr>
                <a:srgbClr val="242021"/>
              </a:buClr>
              <a:buFont typeface="Arial" pitchFamily="32"/>
              <a:buChar char="•"/>
            </a:pPr>
            <a:r>
              <a:rPr lang="en-US" sz="2000"/>
              <a:t>Idea time—Do individuals have time to elaborate on new ideas before taking action?</a:t>
            </a:r>
          </a:p>
        </p:txBody>
      </p:sp>
      <p:sp>
        <p:nvSpPr>
          <p:cNvPr id="4" name="Date Placeholder 3">
            <a:extLst>
              <a:ext uri="{FF2B5EF4-FFF2-40B4-BE49-F238E27FC236}">
                <a16:creationId xmlns:a16="http://schemas.microsoft.com/office/drawing/2014/main" id="{7CC24084-AAF1-D27E-1D73-B8EA3067AFB9}"/>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BA7657DD-E2EB-41B3-B7F1-EE0E4ABCBDCE}"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38718F83-960E-ACAF-D395-21EBB12D31C0}"/>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67AAB189-2687-4436-ADD1-2AD595DE23E6}" type="slidenum">
              <a:t>4</a:t>
            </a:fld>
            <a:endParaRPr lang="en-GB" sz="1200">
              <a:solidFill>
                <a:srgbClr val="000000"/>
              </a:solidFill>
              <a:latin typeface="Myriad Pro" pitchFamily="18"/>
              <a:cs typeface="Tahoma" pitchFamily="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Current challen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96728-DD8F-0460-7E46-BE88D799C0D4}"/>
              </a:ext>
            </a:extLst>
          </p:cNvPr>
          <p:cNvSpPr txBox="1">
            <a:spLocks noGrp="1"/>
          </p:cNvSpPr>
          <p:nvPr>
            <p:ph type="title" idx="4294967295"/>
          </p:nvPr>
        </p:nvSpPr>
        <p:spPr>
          <a:xfrm>
            <a:off x="457200" y="198360"/>
            <a:ext cx="8229240" cy="1142640"/>
          </a:xfrm>
        </p:spPr>
        <p:txBody>
          <a:bodyPr/>
          <a:lstStyle/>
          <a:p>
            <a:pPr lvl="0"/>
            <a:r>
              <a:rPr lang="en-US" b="1"/>
              <a:t>Current challenges</a:t>
            </a:r>
          </a:p>
        </p:txBody>
      </p:sp>
      <p:sp>
        <p:nvSpPr>
          <p:cNvPr id="3" name="Content Placeholder 2">
            <a:extLst>
              <a:ext uri="{FF2B5EF4-FFF2-40B4-BE49-F238E27FC236}">
                <a16:creationId xmlns:a16="http://schemas.microsoft.com/office/drawing/2014/main" id="{F1934591-AF23-4E8D-0FDB-756E57EED0DE}"/>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None/>
            </a:pPr>
            <a:r>
              <a:rPr lang="en-US" sz="2800" b="1"/>
              <a:t>1. Creating an innovative culture</a:t>
            </a:r>
          </a:p>
          <a:p>
            <a:pPr lvl="0">
              <a:spcBef>
                <a:spcPts val="479"/>
              </a:spcBef>
              <a:spcAft>
                <a:spcPts val="0"/>
              </a:spcAft>
              <a:buClr>
                <a:srgbClr val="242021"/>
              </a:buClr>
              <a:buFont typeface="Arial" pitchFamily="32"/>
              <a:buChar char="•"/>
            </a:pPr>
            <a:r>
              <a:rPr lang="en-US"/>
              <a:t>Playfulness/humor—Is the workplace spontaneous and fun?</a:t>
            </a:r>
          </a:p>
          <a:p>
            <a:pPr lvl="0">
              <a:spcBef>
                <a:spcPts val="479"/>
              </a:spcBef>
              <a:spcAft>
                <a:spcPts val="0"/>
              </a:spcAft>
              <a:buClr>
                <a:srgbClr val="242021"/>
              </a:buClr>
              <a:buFont typeface="Arial" pitchFamily="32"/>
              <a:buChar char="•"/>
            </a:pPr>
            <a:r>
              <a:rPr lang="en-US"/>
              <a:t>Conflict resolution—Do individuals make decisions and resolve issues based on the good of the organization versus personal interest?</a:t>
            </a:r>
          </a:p>
          <a:p>
            <a:pPr lvl="0">
              <a:spcBef>
                <a:spcPts val="479"/>
              </a:spcBef>
              <a:spcAft>
                <a:spcPts val="0"/>
              </a:spcAft>
              <a:buClr>
                <a:srgbClr val="242021"/>
              </a:buClr>
              <a:buFont typeface="Arial" pitchFamily="32"/>
              <a:buChar char="•"/>
            </a:pPr>
            <a:r>
              <a:rPr lang="en-US"/>
              <a:t>Debates—Are employees allowed to express opinions and put forth ideas for consideration and review?</a:t>
            </a:r>
          </a:p>
          <a:p>
            <a:pPr lvl="0">
              <a:spcBef>
                <a:spcPts val="479"/>
              </a:spcBef>
              <a:spcAft>
                <a:spcPts val="0"/>
              </a:spcAft>
              <a:buClr>
                <a:srgbClr val="242021"/>
              </a:buClr>
              <a:buFont typeface="Arial" pitchFamily="32"/>
              <a:buChar char="•"/>
            </a:pPr>
            <a:r>
              <a:rPr lang="en-US"/>
              <a:t>Risk taking—Do managers tolerate uncertainty and ambiguity, and are employees rewarded for taking risks</a:t>
            </a:r>
          </a:p>
        </p:txBody>
      </p:sp>
      <p:sp>
        <p:nvSpPr>
          <p:cNvPr id="4" name="Date Placeholder 3">
            <a:extLst>
              <a:ext uri="{FF2B5EF4-FFF2-40B4-BE49-F238E27FC236}">
                <a16:creationId xmlns:a16="http://schemas.microsoft.com/office/drawing/2014/main" id="{D39E8471-74D1-6F73-28BD-AB8F04F0653A}"/>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7B1693F8-DFA4-48CC-AC57-11DB22937263}"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2B7FBB5C-05A7-089E-399D-634E58D9B269}"/>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4D9D4D35-69A8-4F3E-AB86-560006FC1B41}" type="slidenum">
              <a:t>5</a:t>
            </a:fld>
            <a:endParaRPr lang="en-GB" sz="1200">
              <a:solidFill>
                <a:srgbClr val="000000"/>
              </a:solidFill>
              <a:latin typeface="Myriad Pro" pitchFamily="18"/>
              <a:cs typeface="Tahoma" pitchFamily="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To build an innovative cul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C069D-B7F9-4A84-2DF9-779756022380}"/>
              </a:ext>
            </a:extLst>
          </p:cNvPr>
          <p:cNvSpPr txBox="1">
            <a:spLocks noGrp="1"/>
          </p:cNvSpPr>
          <p:nvPr>
            <p:ph type="title" idx="4294967295"/>
          </p:nvPr>
        </p:nvSpPr>
        <p:spPr>
          <a:xfrm>
            <a:off x="2613960" y="274680"/>
            <a:ext cx="6072479" cy="1142640"/>
          </a:xfrm>
        </p:spPr>
        <p:txBody>
          <a:bodyPr/>
          <a:lstStyle/>
          <a:p>
            <a:pPr lvl="0"/>
            <a:r>
              <a:rPr lang="en-US" b="1"/>
              <a:t>To build an innovative culture</a:t>
            </a:r>
          </a:p>
        </p:txBody>
      </p:sp>
      <p:sp>
        <p:nvSpPr>
          <p:cNvPr id="3" name="Title 1">
            <a:extLst>
              <a:ext uri="{FF2B5EF4-FFF2-40B4-BE49-F238E27FC236}">
                <a16:creationId xmlns:a16="http://schemas.microsoft.com/office/drawing/2014/main" id="{C7CA1DDF-B54B-B9A7-D8B8-1209CFF9CEDE}"/>
              </a:ext>
            </a:extLst>
          </p:cNvPr>
          <p:cNvSpPr/>
          <p:nvPr/>
        </p:nvSpPr>
        <p:spPr>
          <a:xfrm>
            <a:off x="457200" y="274680"/>
            <a:ext cx="2156400" cy="1142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92D050"/>
          </a:solidFill>
          <a:ln w="25560">
            <a:solidFill>
              <a:srgbClr val="0084B4"/>
            </a:solidFill>
            <a:prstDash val="solid"/>
          </a:ln>
        </p:spPr>
        <p:txBody>
          <a:bodyPr vert="horz" wrap="square" lIns="91440" tIns="45720" rIns="91440" bIns="45720" anchor="ctr" anchorCtr="0" compatLnSpc="0">
            <a:noAutofit/>
          </a:bodyPr>
          <a:lstStyle/>
          <a:p>
            <a:pPr marL="0" marR="0" lvl="0" indent="0" algn="l" rtl="0" hangingPunct="1">
              <a:lnSpc>
                <a:spcPct val="100000"/>
              </a:lnSpc>
              <a:spcBef>
                <a:spcPts val="0"/>
              </a:spcBef>
              <a:spcAft>
                <a:spcPts val="0"/>
              </a:spcAft>
              <a:buNone/>
              <a:tabLst/>
            </a:pPr>
            <a:r>
              <a:rPr lang="en-GB" sz="3300" b="0" i="0" u="none" strike="noStrike" kern="1200" spc="0">
                <a:ln>
                  <a:noFill/>
                </a:ln>
                <a:solidFill>
                  <a:srgbClr val="000000"/>
                </a:solidFill>
                <a:latin typeface="Arial" pitchFamily="34"/>
                <a:ea typeface="Microsoft YaHei" pitchFamily="2"/>
                <a:cs typeface="Arial" pitchFamily="34"/>
              </a:rPr>
              <a:t>Activity</a:t>
            </a:r>
          </a:p>
        </p:txBody>
      </p:sp>
      <p:sp>
        <p:nvSpPr>
          <p:cNvPr id="4" name="Content Placeholder 2">
            <a:extLst>
              <a:ext uri="{FF2B5EF4-FFF2-40B4-BE49-F238E27FC236}">
                <a16:creationId xmlns:a16="http://schemas.microsoft.com/office/drawing/2014/main" id="{BA8C54B6-5147-C6EE-F2FD-D6FC6D85D0D6}"/>
              </a:ext>
            </a:extLst>
          </p:cNvPr>
          <p:cNvSpPr txBox="1">
            <a:spLocks noGrp="1"/>
          </p:cNvSpPr>
          <p:nvPr>
            <p:ph type="body" idx="4294967295"/>
          </p:nvPr>
        </p:nvSpPr>
        <p:spPr>
          <a:xfrm>
            <a:off x="457200" y="1600200"/>
            <a:ext cx="7869960" cy="3916800"/>
          </a:xfrm>
        </p:spPr>
        <p:txBody>
          <a:bodyPr/>
          <a:lstStyle/>
          <a:p>
            <a:pPr lvl="0">
              <a:spcBef>
                <a:spcPts val="479"/>
              </a:spcBef>
              <a:spcAft>
                <a:spcPts val="0"/>
              </a:spcAft>
              <a:buNone/>
            </a:pPr>
            <a:r>
              <a:rPr lang="en-US"/>
              <a:t>Group work. 30 minutes.</a:t>
            </a:r>
          </a:p>
          <a:p>
            <a:pPr lvl="0">
              <a:spcBef>
                <a:spcPts val="479"/>
              </a:spcBef>
              <a:spcAft>
                <a:spcPts val="0"/>
              </a:spcAft>
              <a:buNone/>
            </a:pPr>
            <a:r>
              <a:rPr lang="en-US"/>
              <a:t>Make a plan to develop an innovative culture to a newly established organisation.</a:t>
            </a:r>
          </a:p>
          <a:p>
            <a:pPr lvl="0">
              <a:spcBef>
                <a:spcPts val="479"/>
              </a:spcBef>
              <a:spcAft>
                <a:spcPts val="0"/>
              </a:spcAft>
              <a:buNone/>
            </a:pPr>
            <a:endParaRPr lang="en-US"/>
          </a:p>
          <a:p>
            <a:pPr lvl="0">
              <a:spcBef>
                <a:spcPts val="479"/>
              </a:spcBef>
              <a:spcAft>
                <a:spcPts val="0"/>
              </a:spcAft>
              <a:buNone/>
            </a:pPr>
            <a:r>
              <a:rPr lang="en-US"/>
              <a:t>Prepare to present your answer to the class.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Current challen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6E0EC-E365-E55C-D880-4E773B59453D}"/>
              </a:ext>
            </a:extLst>
          </p:cNvPr>
          <p:cNvSpPr txBox="1">
            <a:spLocks noGrp="1"/>
          </p:cNvSpPr>
          <p:nvPr>
            <p:ph type="title" idx="4294967295"/>
          </p:nvPr>
        </p:nvSpPr>
        <p:spPr>
          <a:xfrm>
            <a:off x="457200" y="198360"/>
            <a:ext cx="8229240" cy="1142640"/>
          </a:xfrm>
        </p:spPr>
        <p:txBody>
          <a:bodyPr/>
          <a:lstStyle/>
          <a:p>
            <a:pPr lvl="0"/>
            <a:r>
              <a:rPr lang="en-US" b="1"/>
              <a:t>Current challenges</a:t>
            </a:r>
          </a:p>
        </p:txBody>
      </p:sp>
      <p:sp>
        <p:nvSpPr>
          <p:cNvPr id="3" name="Content Placeholder 2">
            <a:extLst>
              <a:ext uri="{FF2B5EF4-FFF2-40B4-BE49-F238E27FC236}">
                <a16:creationId xmlns:a16="http://schemas.microsoft.com/office/drawing/2014/main" id="{ED1ACAFA-B6C1-764B-FF40-B3847604C777}"/>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None/>
            </a:pPr>
            <a:r>
              <a:rPr lang="en-US" sz="2000" b="1"/>
              <a:t>2. Creating a Customer-responsive Culture</a:t>
            </a:r>
          </a:p>
        </p:txBody>
      </p:sp>
      <p:sp>
        <p:nvSpPr>
          <p:cNvPr id="4" name="Date Placeholder 3">
            <a:extLst>
              <a:ext uri="{FF2B5EF4-FFF2-40B4-BE49-F238E27FC236}">
                <a16:creationId xmlns:a16="http://schemas.microsoft.com/office/drawing/2014/main" id="{69D302BC-C379-1976-F18B-E075B0FD1B81}"/>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EB55A5D7-2166-4559-8CD6-800BF2197B41}"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F52BC74C-5132-5882-7B59-43DA1BDC8267}"/>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32A98797-F70B-488A-AC38-C0EA4754AD1B}" type="slidenum">
              <a:t>7</a:t>
            </a:fld>
            <a:endParaRPr lang="en-GB" sz="1200">
              <a:solidFill>
                <a:srgbClr val="000000"/>
              </a:solidFill>
              <a:latin typeface="Myriad Pro" pitchFamily="18"/>
              <a:cs typeface="Tahoma" pitchFamily="2"/>
            </a:endParaRPr>
          </a:p>
        </p:txBody>
      </p:sp>
      <p:pic>
        <p:nvPicPr>
          <p:cNvPr id="6" name="Picture 2">
            <a:extLst>
              <a:ext uri="{FF2B5EF4-FFF2-40B4-BE49-F238E27FC236}">
                <a16:creationId xmlns:a16="http://schemas.microsoft.com/office/drawing/2014/main" id="{7459C795-89F7-1AC4-B4FD-05DFE43E54C8}"/>
              </a:ext>
            </a:extLst>
          </p:cNvPr>
          <p:cNvPicPr>
            <a:picLocks noChangeAspect="1"/>
          </p:cNvPicPr>
          <p:nvPr/>
        </p:nvPicPr>
        <p:blipFill>
          <a:blip r:embed="rId3">
            <a:lum/>
            <a:alphaModFix/>
          </a:blip>
          <a:srcRect/>
          <a:stretch>
            <a:fillRect/>
          </a:stretch>
        </p:blipFill>
        <p:spPr>
          <a:xfrm>
            <a:off x="3807000" y="1991520"/>
            <a:ext cx="5336640" cy="3638879"/>
          </a:xfrm>
          <a:prstGeom prst="rect">
            <a:avLst/>
          </a:prstGeom>
          <a:noFill/>
          <a:ln>
            <a:noFill/>
          </a:ln>
        </p:spPr>
      </p:pic>
      <p:sp>
        <p:nvSpPr>
          <p:cNvPr id="7" name="TextBox 4">
            <a:extLst>
              <a:ext uri="{FF2B5EF4-FFF2-40B4-BE49-F238E27FC236}">
                <a16:creationId xmlns:a16="http://schemas.microsoft.com/office/drawing/2014/main" id="{6695D196-1D66-B01E-ED56-6D4DFC24622B}"/>
              </a:ext>
            </a:extLst>
          </p:cNvPr>
          <p:cNvSpPr/>
          <p:nvPr/>
        </p:nvSpPr>
        <p:spPr>
          <a:xfrm>
            <a:off x="1045080" y="3244320"/>
            <a:ext cx="2491920" cy="5014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t" anchorCtr="0" compatLnSpc="0">
            <a:spAutoFit/>
          </a:bodyPr>
          <a:lstStyle/>
          <a:p>
            <a:pPr marL="0" marR="0" lvl="0" indent="0" algn="l" rtl="0" hangingPunct="1">
              <a:lnSpc>
                <a:spcPct val="100000"/>
              </a:lnSpc>
              <a:spcBef>
                <a:spcPts val="0"/>
              </a:spcBef>
              <a:spcAft>
                <a:spcPts val="0"/>
              </a:spcAft>
              <a:buNone/>
              <a:tabLst/>
            </a:pPr>
            <a:r>
              <a:rPr lang="en-GB" sz="1350" b="0" i="0" u="none" strike="noStrike" kern="1200" spc="0">
                <a:ln>
                  <a:noFill/>
                </a:ln>
                <a:solidFill>
                  <a:srgbClr val="000000"/>
                </a:solidFill>
                <a:latin typeface="Myriad Pro" pitchFamily="18"/>
                <a:ea typeface="Microsoft YaHei" pitchFamily="2"/>
                <a:cs typeface="Arial" pitchFamily="2"/>
              </a:rPr>
              <a:t>Source: Robbins and Coulter (2021, p. 120)</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Current challen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977EE-59F0-9A56-A770-15E92CBDB57C}"/>
              </a:ext>
            </a:extLst>
          </p:cNvPr>
          <p:cNvSpPr txBox="1">
            <a:spLocks noGrp="1"/>
          </p:cNvSpPr>
          <p:nvPr>
            <p:ph type="title" idx="4294967295"/>
          </p:nvPr>
        </p:nvSpPr>
        <p:spPr>
          <a:xfrm>
            <a:off x="457200" y="198360"/>
            <a:ext cx="8229240" cy="1142640"/>
          </a:xfrm>
        </p:spPr>
        <p:txBody>
          <a:bodyPr/>
          <a:lstStyle/>
          <a:p>
            <a:pPr lvl="0"/>
            <a:r>
              <a:rPr lang="en-US" b="1"/>
              <a:t>Current challenges</a:t>
            </a:r>
          </a:p>
        </p:txBody>
      </p:sp>
      <p:sp>
        <p:nvSpPr>
          <p:cNvPr id="3" name="Content Placeholder 2">
            <a:extLst>
              <a:ext uri="{FF2B5EF4-FFF2-40B4-BE49-F238E27FC236}">
                <a16:creationId xmlns:a16="http://schemas.microsoft.com/office/drawing/2014/main" id="{B5C0850E-769F-3009-C170-0333E36C3CAE}"/>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None/>
            </a:pPr>
            <a:r>
              <a:rPr lang="en-US" sz="2000" b="1"/>
              <a:t>3. Spirituality and organisational culture</a:t>
            </a:r>
          </a:p>
          <a:p>
            <a:pPr lvl="0">
              <a:spcBef>
                <a:spcPts val="479"/>
              </a:spcBef>
              <a:spcAft>
                <a:spcPts val="0"/>
              </a:spcAft>
              <a:buClr>
                <a:srgbClr val="242021"/>
              </a:buClr>
              <a:buFont typeface="Arial" pitchFamily="32"/>
              <a:buChar char="•"/>
            </a:pPr>
            <a:r>
              <a:rPr lang="en-US" sz="2000"/>
              <a:t>Strong sense of purpose.</a:t>
            </a:r>
          </a:p>
          <a:p>
            <a:pPr lvl="0">
              <a:spcBef>
                <a:spcPts val="479"/>
              </a:spcBef>
              <a:spcAft>
                <a:spcPts val="0"/>
              </a:spcAft>
              <a:buClr>
                <a:srgbClr val="242021"/>
              </a:buClr>
              <a:buFont typeface="Arial" pitchFamily="32"/>
              <a:buChar char="•"/>
            </a:pPr>
            <a:r>
              <a:rPr lang="en-US" sz="2000"/>
              <a:t>Focus on individual development.</a:t>
            </a:r>
          </a:p>
          <a:p>
            <a:pPr lvl="0">
              <a:spcBef>
                <a:spcPts val="479"/>
              </a:spcBef>
              <a:spcAft>
                <a:spcPts val="0"/>
              </a:spcAft>
              <a:buClr>
                <a:srgbClr val="242021"/>
              </a:buClr>
              <a:buFont typeface="Arial" pitchFamily="32"/>
              <a:buChar char="•"/>
            </a:pPr>
            <a:r>
              <a:rPr lang="en-US" sz="2000"/>
              <a:t>Trust and openness</a:t>
            </a:r>
          </a:p>
          <a:p>
            <a:pPr lvl="0">
              <a:spcBef>
                <a:spcPts val="479"/>
              </a:spcBef>
              <a:spcAft>
                <a:spcPts val="0"/>
              </a:spcAft>
              <a:buClr>
                <a:srgbClr val="242021"/>
              </a:buClr>
              <a:buFont typeface="Arial" pitchFamily="32"/>
              <a:buChar char="•"/>
            </a:pPr>
            <a:r>
              <a:rPr lang="en-US" sz="2000"/>
              <a:t>Employee empowerment</a:t>
            </a:r>
          </a:p>
          <a:p>
            <a:pPr lvl="0">
              <a:spcBef>
                <a:spcPts val="479"/>
              </a:spcBef>
              <a:spcAft>
                <a:spcPts val="0"/>
              </a:spcAft>
              <a:buClr>
                <a:srgbClr val="242021"/>
              </a:buClr>
              <a:buFont typeface="Arial" pitchFamily="32"/>
              <a:buChar char="•"/>
            </a:pPr>
            <a:r>
              <a:rPr lang="en-US" sz="2000"/>
              <a:t>Tolerance of employee expression</a:t>
            </a:r>
          </a:p>
        </p:txBody>
      </p:sp>
      <p:sp>
        <p:nvSpPr>
          <p:cNvPr id="4" name="Date Placeholder 3">
            <a:extLst>
              <a:ext uri="{FF2B5EF4-FFF2-40B4-BE49-F238E27FC236}">
                <a16:creationId xmlns:a16="http://schemas.microsoft.com/office/drawing/2014/main" id="{4114ABF9-8793-18F3-0D71-B88583B03968}"/>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4C0FE692-9A03-4C4C-8F1D-31CC08750A31}"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C4374F8B-9641-3C5C-1ACF-0EA48E3068C0}"/>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627B1745-D9F7-43D3-85DF-CCCB31C786E0}" type="slidenum">
              <a:t>8</a:t>
            </a:fld>
            <a:endParaRPr lang="en-GB" sz="1200">
              <a:solidFill>
                <a:srgbClr val="000000"/>
              </a:solidFill>
              <a:latin typeface="Myriad Pro" pitchFamily="18"/>
              <a:cs typeface="Tahoma" pitchFamily="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Current challen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BB06-1461-E244-827A-97A2108BB4EC}"/>
              </a:ext>
            </a:extLst>
          </p:cNvPr>
          <p:cNvSpPr txBox="1">
            <a:spLocks noGrp="1"/>
          </p:cNvSpPr>
          <p:nvPr>
            <p:ph type="title" idx="4294967295"/>
          </p:nvPr>
        </p:nvSpPr>
        <p:spPr>
          <a:xfrm>
            <a:off x="457200" y="198360"/>
            <a:ext cx="8229240" cy="1142640"/>
          </a:xfrm>
        </p:spPr>
        <p:txBody>
          <a:bodyPr/>
          <a:lstStyle/>
          <a:p>
            <a:pPr lvl="0"/>
            <a:r>
              <a:rPr lang="en-US" b="1"/>
              <a:t>Current challenges</a:t>
            </a:r>
          </a:p>
        </p:txBody>
      </p:sp>
      <p:sp>
        <p:nvSpPr>
          <p:cNvPr id="3" name="Content Placeholder 2">
            <a:extLst>
              <a:ext uri="{FF2B5EF4-FFF2-40B4-BE49-F238E27FC236}">
                <a16:creationId xmlns:a16="http://schemas.microsoft.com/office/drawing/2014/main" id="{387F7411-948D-03C6-372F-6C22C9A17B32}"/>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None/>
            </a:pPr>
            <a:r>
              <a:rPr lang="en-US" sz="2000" b="1">
                <a:latin typeface="Roboto" pitchFamily="18"/>
              </a:rPr>
              <a:t>Creating organizational cultures based on values and performance | Ann Rhoades | TEDxABQ</a:t>
            </a:r>
          </a:p>
          <a:p>
            <a:pPr lvl="0">
              <a:spcBef>
                <a:spcPts val="479"/>
              </a:spcBef>
              <a:spcAft>
                <a:spcPts val="0"/>
              </a:spcAft>
              <a:buNone/>
            </a:pPr>
            <a:r>
              <a:rPr lang="en-US" sz="2000">
                <a:latin typeface="Roboto" pitchFamily="18"/>
              </a:rPr>
              <a:t>https://www.youtube.com/watch?v=BlhM7vALtUM</a:t>
            </a:r>
          </a:p>
          <a:p>
            <a:pPr lvl="0">
              <a:spcBef>
                <a:spcPts val="479"/>
              </a:spcBef>
              <a:spcAft>
                <a:spcPts val="0"/>
              </a:spcAft>
              <a:buNone/>
            </a:pPr>
            <a:r>
              <a:rPr lang="en-US" sz="2000">
                <a:latin typeface="Roboto" pitchFamily="18"/>
              </a:rPr>
              <a:t>10:58</a:t>
            </a:r>
          </a:p>
          <a:p>
            <a:pPr lvl="0">
              <a:spcBef>
                <a:spcPts val="479"/>
              </a:spcBef>
              <a:spcAft>
                <a:spcPts val="0"/>
              </a:spcAft>
              <a:buNone/>
            </a:pPr>
            <a:r>
              <a:rPr lang="en-US" sz="2000">
                <a:latin typeface="Roboto" pitchFamily="18"/>
              </a:rPr>
              <a:t>Discussion question:</a:t>
            </a:r>
          </a:p>
          <a:p>
            <a:pPr lvl="0">
              <a:spcBef>
                <a:spcPts val="479"/>
              </a:spcBef>
              <a:spcAft>
                <a:spcPts val="0"/>
              </a:spcAft>
              <a:buClr>
                <a:srgbClr val="0F0F0F"/>
              </a:buClr>
              <a:buAutoNum type="arabicPeriod"/>
            </a:pPr>
            <a:r>
              <a:rPr lang="en-US" sz="2000">
                <a:latin typeface="Roboto" pitchFamily="18"/>
              </a:rPr>
              <a:t>What do you learn from the video?</a:t>
            </a:r>
          </a:p>
          <a:p>
            <a:pPr lvl="0">
              <a:spcBef>
                <a:spcPts val="479"/>
              </a:spcBef>
              <a:spcAft>
                <a:spcPts val="0"/>
              </a:spcAft>
              <a:buClr>
                <a:srgbClr val="0F0F0F"/>
              </a:buClr>
              <a:buAutoNum type="arabicPeriod"/>
            </a:pPr>
            <a:r>
              <a:rPr lang="en-US" sz="2000">
                <a:latin typeface="Roboto" pitchFamily="18"/>
              </a:rPr>
              <a:t>Do you agree or disagree with the video? Why or why not?</a:t>
            </a:r>
          </a:p>
        </p:txBody>
      </p:sp>
      <p:sp>
        <p:nvSpPr>
          <p:cNvPr id="4" name="Date Placeholder 3">
            <a:extLst>
              <a:ext uri="{FF2B5EF4-FFF2-40B4-BE49-F238E27FC236}">
                <a16:creationId xmlns:a16="http://schemas.microsoft.com/office/drawing/2014/main" id="{C99588D2-4A69-044D-CD19-2581241F7BD0}"/>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9443C301-4185-4E01-92B6-7454432D2A6C}"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575B3042-1C53-0A99-4C46-7D5D3CEB8391}"/>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71FF501A-C360-4A3F-B7CD-38E255CA776B}" type="slidenum">
              <a:t>9</a:t>
            </a:fld>
            <a:endParaRPr lang="en-GB" sz="1200">
              <a:solidFill>
                <a:srgbClr val="000000"/>
              </a:solidFill>
              <a:latin typeface="Myriad Pro" pitchFamily="18"/>
              <a:cs typeface="Tahoma" pitchFamily="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Organisational culture and organisational performan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AA9D4-3EA1-1413-C824-193C1972C186}"/>
              </a:ext>
            </a:extLst>
          </p:cNvPr>
          <p:cNvSpPr txBox="1">
            <a:spLocks noGrp="1"/>
          </p:cNvSpPr>
          <p:nvPr>
            <p:ph type="title" idx="4294967295"/>
          </p:nvPr>
        </p:nvSpPr>
        <p:spPr>
          <a:xfrm>
            <a:off x="457200" y="198360"/>
            <a:ext cx="8229240" cy="1142640"/>
          </a:xfrm>
        </p:spPr>
        <p:txBody>
          <a:bodyPr/>
          <a:lstStyle/>
          <a:p>
            <a:pPr lvl="0"/>
            <a:r>
              <a:rPr lang="en-US" b="1"/>
              <a:t>Organisational culture and organisational performance</a:t>
            </a:r>
          </a:p>
        </p:txBody>
      </p:sp>
      <p:sp>
        <p:nvSpPr>
          <p:cNvPr id="3" name="Content Placeholder 2">
            <a:extLst>
              <a:ext uri="{FF2B5EF4-FFF2-40B4-BE49-F238E27FC236}">
                <a16:creationId xmlns:a16="http://schemas.microsoft.com/office/drawing/2014/main" id="{9494958A-6769-DF92-AE5C-926AF365D537}"/>
              </a:ext>
            </a:extLst>
          </p:cNvPr>
          <p:cNvSpPr txBox="1">
            <a:spLocks noGrp="1"/>
          </p:cNvSpPr>
          <p:nvPr>
            <p:ph type="body" idx="4294967295"/>
          </p:nvPr>
        </p:nvSpPr>
        <p:spPr>
          <a:xfrm>
            <a:off x="457200" y="1600200"/>
            <a:ext cx="8229240" cy="3916080"/>
          </a:xfrm>
        </p:spPr>
        <p:txBody>
          <a:bodyPr/>
          <a:lstStyle/>
          <a:p>
            <a:pPr lvl="0" hangingPunct="1">
              <a:lnSpc>
                <a:spcPct val="150000"/>
              </a:lnSpc>
              <a:spcAft>
                <a:spcPts val="0"/>
              </a:spcAft>
              <a:buFont typeface="Arial" pitchFamily="32"/>
              <a:buChar char="•"/>
            </a:pPr>
            <a:r>
              <a:rPr lang="en-US"/>
              <a:t>There is a strong link between organisations’ performance and their performance.</a:t>
            </a:r>
          </a:p>
          <a:p>
            <a:pPr lvl="0" hangingPunct="1">
              <a:lnSpc>
                <a:spcPct val="150000"/>
              </a:lnSpc>
              <a:spcAft>
                <a:spcPts val="0"/>
              </a:spcAft>
              <a:buClr>
                <a:srgbClr val="0F0F0F"/>
              </a:buClr>
              <a:buFont typeface="Arial" pitchFamily="32"/>
              <a:buChar char="•"/>
            </a:pPr>
            <a:r>
              <a:rPr lang="en-US">
                <a:latin typeface="YouTube Sans" pitchFamily="18"/>
              </a:rPr>
              <a:t>A strong and healthy culture reduce the likelihood of a flawed business model</a:t>
            </a:r>
          </a:p>
          <a:p>
            <a:pPr lvl="0" hangingPunct="1">
              <a:lnSpc>
                <a:spcPct val="150000"/>
              </a:lnSpc>
              <a:spcAft>
                <a:spcPts val="0"/>
              </a:spcAft>
              <a:buClr>
                <a:srgbClr val="0F0F0F"/>
              </a:buClr>
              <a:buFont typeface="Arial" pitchFamily="32"/>
              <a:buChar char="•"/>
            </a:pPr>
            <a:r>
              <a:rPr lang="en-US">
                <a:latin typeface="YouTube Sans" pitchFamily="18"/>
              </a:rPr>
              <a:t>Culture influences people’s attitudes and behaviour at work</a:t>
            </a:r>
          </a:p>
          <a:p>
            <a:pPr lvl="0" hangingPunct="1">
              <a:lnSpc>
                <a:spcPct val="150000"/>
              </a:lnSpc>
              <a:spcAft>
                <a:spcPts val="0"/>
              </a:spcAft>
              <a:buNone/>
            </a:pPr>
            <a:endParaRPr lang="en-US">
              <a:latin typeface="YouTube Sans" pitchFamily="18"/>
            </a:endParaRPr>
          </a:p>
        </p:txBody>
      </p:sp>
      <p:sp>
        <p:nvSpPr>
          <p:cNvPr id="4" name="Date Placeholder 3">
            <a:extLst>
              <a:ext uri="{FF2B5EF4-FFF2-40B4-BE49-F238E27FC236}">
                <a16:creationId xmlns:a16="http://schemas.microsoft.com/office/drawing/2014/main" id="{4CB4D064-9DCD-BEF2-23AA-FA250D62C33B}"/>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39164888-DDA2-42DF-B869-62EE8B67588F}"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27C6C453-22E6-C24C-D07E-D8083ECF5CBF}"/>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C56F3EE4-1D6F-4A96-AFF0-D174BC695E6C}" type="slidenum">
              <a:t>10</a:t>
            </a:fld>
            <a:endParaRPr lang="en-GB" sz="1200">
              <a:solidFill>
                <a:srgbClr val="000000"/>
              </a:solidFill>
              <a:latin typeface="Myriad Pro" pitchFamily="18"/>
              <a:cs typeface="Tahoma" pitchFamily="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Organisational culture and organisational performan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10CA6-79E9-2C0A-9E63-AC688EA712A2}"/>
              </a:ext>
            </a:extLst>
          </p:cNvPr>
          <p:cNvSpPr txBox="1">
            <a:spLocks noGrp="1"/>
          </p:cNvSpPr>
          <p:nvPr>
            <p:ph type="title" idx="4294967295"/>
          </p:nvPr>
        </p:nvSpPr>
        <p:spPr>
          <a:xfrm>
            <a:off x="457200" y="198360"/>
            <a:ext cx="8229240" cy="1142640"/>
          </a:xfrm>
        </p:spPr>
        <p:txBody>
          <a:bodyPr/>
          <a:lstStyle/>
          <a:p>
            <a:pPr lvl="0"/>
            <a:r>
              <a:rPr lang="en-US" b="1"/>
              <a:t>Organisational culture and organisational performance</a:t>
            </a:r>
          </a:p>
        </p:txBody>
      </p:sp>
      <p:sp>
        <p:nvSpPr>
          <p:cNvPr id="3" name="Content Placeholder 2">
            <a:extLst>
              <a:ext uri="{FF2B5EF4-FFF2-40B4-BE49-F238E27FC236}">
                <a16:creationId xmlns:a16="http://schemas.microsoft.com/office/drawing/2014/main" id="{D83BF9F4-D8AA-0168-3C18-2E7B79416384}"/>
              </a:ext>
            </a:extLst>
          </p:cNvPr>
          <p:cNvSpPr txBox="1">
            <a:spLocks noGrp="1"/>
          </p:cNvSpPr>
          <p:nvPr>
            <p:ph type="body" idx="4294967295"/>
          </p:nvPr>
        </p:nvSpPr>
        <p:spPr>
          <a:xfrm>
            <a:off x="457200" y="1600200"/>
            <a:ext cx="8229240" cy="3916080"/>
          </a:xfrm>
        </p:spPr>
        <p:txBody>
          <a:bodyPr/>
          <a:lstStyle/>
          <a:p>
            <a:pPr lvl="0" hangingPunct="1">
              <a:lnSpc>
                <a:spcPct val="150000"/>
              </a:lnSpc>
              <a:spcAft>
                <a:spcPts val="0"/>
              </a:spcAft>
              <a:buClr>
                <a:srgbClr val="0F0F0F"/>
              </a:buClr>
              <a:buFont typeface="Arial" pitchFamily="32"/>
              <a:buChar char="•"/>
            </a:pPr>
            <a:r>
              <a:rPr lang="en-US">
                <a:latin typeface="YouTube Sans" pitchFamily="18"/>
              </a:rPr>
              <a:t>A happy and engaged workforce outperform negative one.</a:t>
            </a:r>
          </a:p>
          <a:p>
            <a:pPr lvl="0" hangingPunct="1">
              <a:lnSpc>
                <a:spcPct val="150000"/>
              </a:lnSpc>
              <a:spcAft>
                <a:spcPts val="0"/>
              </a:spcAft>
              <a:buClr>
                <a:srgbClr val="0F0F0F"/>
              </a:buClr>
              <a:buFont typeface="Arial" pitchFamily="32"/>
              <a:buChar char="•"/>
            </a:pPr>
            <a:r>
              <a:rPr lang="en-US">
                <a:latin typeface="YouTube Sans" pitchFamily="18"/>
              </a:rPr>
              <a:t>The biggest reason for two thirds of M&amp;A failure is cultural incompatibility of the businesses.</a:t>
            </a:r>
          </a:p>
          <a:p>
            <a:pPr lvl="0" hangingPunct="1">
              <a:lnSpc>
                <a:spcPct val="150000"/>
              </a:lnSpc>
              <a:spcAft>
                <a:spcPts val="0"/>
              </a:spcAft>
              <a:buClr>
                <a:srgbClr val="0F0F0F"/>
              </a:buClr>
              <a:buFont typeface="Arial" pitchFamily="32"/>
              <a:buChar char="•"/>
            </a:pPr>
            <a:r>
              <a:rPr lang="en-US">
                <a:latin typeface="YouTube Sans" pitchFamily="18"/>
              </a:rPr>
              <a:t>Cultures affect performance indicators</a:t>
            </a:r>
          </a:p>
          <a:p>
            <a:pPr lvl="0" hangingPunct="1">
              <a:lnSpc>
                <a:spcPct val="150000"/>
              </a:lnSpc>
              <a:spcAft>
                <a:spcPts val="0"/>
              </a:spcAft>
              <a:buClr>
                <a:srgbClr val="0F0F0F"/>
              </a:buClr>
              <a:buFont typeface="Arial" pitchFamily="32"/>
              <a:buChar char="•"/>
            </a:pPr>
            <a:r>
              <a:rPr lang="en-US">
                <a:latin typeface="YouTube Sans" pitchFamily="18"/>
              </a:rPr>
              <a:t>Culture happens</a:t>
            </a:r>
          </a:p>
          <a:p>
            <a:pPr lvl="0" hangingPunct="1">
              <a:lnSpc>
                <a:spcPct val="150000"/>
              </a:lnSpc>
              <a:spcAft>
                <a:spcPts val="0"/>
              </a:spcAft>
              <a:buNone/>
            </a:pPr>
            <a:endParaRPr lang="en-US">
              <a:latin typeface="YouTube Sans" pitchFamily="18"/>
            </a:endParaRPr>
          </a:p>
        </p:txBody>
      </p:sp>
      <p:sp>
        <p:nvSpPr>
          <p:cNvPr id="4" name="Date Placeholder 3">
            <a:extLst>
              <a:ext uri="{FF2B5EF4-FFF2-40B4-BE49-F238E27FC236}">
                <a16:creationId xmlns:a16="http://schemas.microsoft.com/office/drawing/2014/main" id="{3494487A-46D2-4263-342F-C91C8E029B76}"/>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831A9D32-29E7-4A32-B783-886A59F7AB96}"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7CE25652-DB25-5659-80A6-E03351C8CF23}"/>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B9D4F903-EE54-409F-B1DD-98187B7300D6}" type="slidenum">
              <a:t>11</a:t>
            </a:fld>
            <a:endParaRPr lang="en-GB" sz="1200">
              <a:solidFill>
                <a:srgbClr val="000000"/>
              </a:solidFill>
              <a:latin typeface="Myriad Pro" pitchFamily="18"/>
              <a:cs typeface="Tahoma" pitchFamily="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Organisational culture and organisational performan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DE757-A0ED-2735-3468-7A104D5ADB11}"/>
              </a:ext>
            </a:extLst>
          </p:cNvPr>
          <p:cNvSpPr txBox="1">
            <a:spLocks noGrp="1"/>
          </p:cNvSpPr>
          <p:nvPr>
            <p:ph type="title" idx="4294967295"/>
          </p:nvPr>
        </p:nvSpPr>
        <p:spPr>
          <a:xfrm>
            <a:off x="457200" y="198360"/>
            <a:ext cx="8229240" cy="1142640"/>
          </a:xfrm>
        </p:spPr>
        <p:txBody>
          <a:bodyPr/>
          <a:lstStyle/>
          <a:p>
            <a:pPr lvl="0"/>
            <a:r>
              <a:rPr lang="en-US" b="1"/>
              <a:t>Organisational culture and organisational performance</a:t>
            </a:r>
          </a:p>
        </p:txBody>
      </p:sp>
      <p:sp>
        <p:nvSpPr>
          <p:cNvPr id="3" name="Content Placeholder 2">
            <a:extLst>
              <a:ext uri="{FF2B5EF4-FFF2-40B4-BE49-F238E27FC236}">
                <a16:creationId xmlns:a16="http://schemas.microsoft.com/office/drawing/2014/main" id="{654CDA00-8CA5-131F-E4DE-E5E90505B242}"/>
              </a:ext>
            </a:extLst>
          </p:cNvPr>
          <p:cNvSpPr txBox="1">
            <a:spLocks noGrp="1"/>
          </p:cNvSpPr>
          <p:nvPr>
            <p:ph type="body" idx="4294967295"/>
          </p:nvPr>
        </p:nvSpPr>
        <p:spPr>
          <a:xfrm>
            <a:off x="457200" y="1600200"/>
            <a:ext cx="8229240" cy="3916080"/>
          </a:xfrm>
        </p:spPr>
        <p:txBody>
          <a:bodyPr/>
          <a:lstStyle/>
          <a:p>
            <a:pPr lvl="0" hangingPunct="1">
              <a:lnSpc>
                <a:spcPct val="150000"/>
              </a:lnSpc>
              <a:spcAft>
                <a:spcPts val="0"/>
              </a:spcAft>
              <a:buNone/>
            </a:pPr>
            <a:r>
              <a:rPr lang="en-US">
                <a:latin typeface="Roboto" pitchFamily="18"/>
              </a:rPr>
              <a:t>Business Speaker Erin Meyer: How Cultural Differences Affect Business</a:t>
            </a:r>
          </a:p>
          <a:p>
            <a:pPr lvl="0" hangingPunct="1">
              <a:lnSpc>
                <a:spcPct val="150000"/>
              </a:lnSpc>
              <a:spcAft>
                <a:spcPts val="0"/>
              </a:spcAft>
              <a:buNone/>
            </a:pPr>
            <a:r>
              <a:rPr lang="en-US">
                <a:latin typeface="Roboto" pitchFamily="18"/>
                <a:hlinkClick r:id="rId3"/>
              </a:rPr>
              <a:t>https://www.youtube.com/watch?v=zQvqDv4vbEg</a:t>
            </a:r>
          </a:p>
          <a:p>
            <a:pPr lvl="0" hangingPunct="1">
              <a:lnSpc>
                <a:spcPct val="150000"/>
              </a:lnSpc>
              <a:spcBef>
                <a:spcPts val="479"/>
              </a:spcBef>
              <a:spcAft>
                <a:spcPts val="0"/>
              </a:spcAft>
              <a:buNone/>
            </a:pPr>
            <a:r>
              <a:rPr lang="en-US"/>
              <a:t>4:09</a:t>
            </a:r>
          </a:p>
        </p:txBody>
      </p:sp>
      <p:sp>
        <p:nvSpPr>
          <p:cNvPr id="4" name="Date Placeholder 3">
            <a:extLst>
              <a:ext uri="{FF2B5EF4-FFF2-40B4-BE49-F238E27FC236}">
                <a16:creationId xmlns:a16="http://schemas.microsoft.com/office/drawing/2014/main" id="{8BF91E37-7E32-5A1E-0021-7A7387DF2B32}"/>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ED279B82-37DA-4A36-B876-AC7B7D73F94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1678174C-AD27-0D89-2B5B-6C3F5C075693}"/>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4D2AC21F-1F20-473D-A322-3CE0C72D4063}" type="slidenum">
              <a:t>12</a:t>
            </a:fld>
            <a:endParaRPr lang="en-GB" sz="1200">
              <a:solidFill>
                <a:srgbClr val="000000"/>
              </a:solidFill>
              <a:latin typeface="Myriad Pro" pitchFamily="18"/>
              <a:cs typeface="Tahoma" pitchFamily="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Homewor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E115C-B94A-D59E-C636-FD5F59B43EE4}"/>
              </a:ext>
            </a:extLst>
          </p:cNvPr>
          <p:cNvSpPr txBox="1">
            <a:spLocks noGrp="1"/>
          </p:cNvSpPr>
          <p:nvPr>
            <p:ph type="title" idx="4294967295"/>
          </p:nvPr>
        </p:nvSpPr>
        <p:spPr/>
        <p:txBody>
          <a:bodyPr/>
          <a:lstStyle/>
          <a:p>
            <a:pPr lvl="0"/>
            <a:r>
              <a:rPr lang="en-US"/>
              <a:t>Homework</a:t>
            </a:r>
          </a:p>
        </p:txBody>
      </p:sp>
      <p:sp>
        <p:nvSpPr>
          <p:cNvPr id="3" name="Content Placeholder 2">
            <a:extLst>
              <a:ext uri="{FF2B5EF4-FFF2-40B4-BE49-F238E27FC236}">
                <a16:creationId xmlns:a16="http://schemas.microsoft.com/office/drawing/2014/main" id="{79A65A68-BFC3-2C26-468D-3154E90B5EEE}"/>
              </a:ext>
            </a:extLst>
          </p:cNvPr>
          <p:cNvSpPr txBox="1">
            <a:spLocks noGrp="1"/>
          </p:cNvSpPr>
          <p:nvPr>
            <p:ph type="body" idx="4294967295"/>
          </p:nvPr>
        </p:nvSpPr>
        <p:spPr>
          <a:xfrm>
            <a:off x="457200" y="1600200"/>
            <a:ext cx="3472559" cy="3916800"/>
          </a:xfrm>
        </p:spPr>
        <p:txBody>
          <a:bodyPr/>
          <a:lstStyle/>
          <a:p>
            <a:pPr lvl="0">
              <a:spcBef>
                <a:spcPts val="479"/>
              </a:spcBef>
              <a:spcAft>
                <a:spcPts val="0"/>
              </a:spcAft>
              <a:buAutoNum type="arabicPeriod"/>
            </a:pPr>
            <a:r>
              <a:rPr lang="en-US" sz="1600"/>
              <a:t>Review the key terms. Be prepared to explain them in the next class.</a:t>
            </a:r>
          </a:p>
          <a:p>
            <a:pPr lvl="0">
              <a:spcBef>
                <a:spcPts val="479"/>
              </a:spcBef>
              <a:spcAft>
                <a:spcPts val="0"/>
              </a:spcAft>
              <a:buAutoNum type="arabicPeriod"/>
            </a:pPr>
            <a:r>
              <a:rPr lang="en-US" sz="1600"/>
              <a:t>Assuming you are to create a new retailer start-up. What might be its organisational culture? Why? Email your answer as an MS Word file to the lecturer before the next class. Your email should have the subject as: Your full name_Your student ID_IMW_Week 2_structure.</a:t>
            </a:r>
          </a:p>
        </p:txBody>
      </p:sp>
      <p:sp>
        <p:nvSpPr>
          <p:cNvPr id="4" name="Date Placeholder 3">
            <a:extLst>
              <a:ext uri="{FF2B5EF4-FFF2-40B4-BE49-F238E27FC236}">
                <a16:creationId xmlns:a16="http://schemas.microsoft.com/office/drawing/2014/main" id="{33B56C78-D681-4574-9E88-0FEFE4142E9C}"/>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A8316F3-B569-4012-A5D8-682205BB60B4}"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8EA9C27E-7907-03BE-6AAB-42FFA3D12FD9}"/>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D8B7C6CF-9967-4A9B-8FAF-C39D8E15BA0E}" type="slidenum">
              <a:t>13</a:t>
            </a:fld>
            <a:endParaRPr lang="en-GB" sz="1350">
              <a:solidFill>
                <a:srgbClr val="000000"/>
              </a:solidFill>
              <a:latin typeface="Myriad Pro" pitchFamily="18"/>
              <a:cs typeface="Tahoma" pitchFamily="2"/>
            </a:endParaRPr>
          </a:p>
        </p:txBody>
      </p:sp>
      <p:pic>
        <p:nvPicPr>
          <p:cNvPr id="6" name="Picture 2">
            <a:extLst>
              <a:ext uri="{FF2B5EF4-FFF2-40B4-BE49-F238E27FC236}">
                <a16:creationId xmlns:a16="http://schemas.microsoft.com/office/drawing/2014/main" id="{4ACBBA6C-7EAA-D033-D0EE-561A17DD31C2}"/>
              </a:ext>
            </a:extLst>
          </p:cNvPr>
          <p:cNvPicPr>
            <a:picLocks noChangeAspect="1"/>
          </p:cNvPicPr>
          <p:nvPr/>
        </p:nvPicPr>
        <p:blipFill>
          <a:blip r:embed="rId3">
            <a:lum/>
            <a:alphaModFix/>
          </a:blip>
          <a:srcRect t="32105"/>
          <a:stretch>
            <a:fillRect/>
          </a:stretch>
        </p:blipFill>
        <p:spPr>
          <a:xfrm>
            <a:off x="0" y="0"/>
            <a:ext cx="2729520" cy="1346760"/>
          </a:xfrm>
          <a:prstGeom prst="rect">
            <a:avLst/>
          </a:prstGeom>
          <a:noFill/>
          <a:ln>
            <a:noFill/>
          </a:ln>
        </p:spPr>
      </p:pic>
      <p:pic>
        <p:nvPicPr>
          <p:cNvPr id="7" name="Picture 2">
            <a:extLst>
              <a:ext uri="{FF2B5EF4-FFF2-40B4-BE49-F238E27FC236}">
                <a16:creationId xmlns:a16="http://schemas.microsoft.com/office/drawing/2014/main" id="{0741367C-FE74-FA40-8E20-F7E57ED68966}"/>
              </a:ext>
            </a:extLst>
          </p:cNvPr>
          <p:cNvPicPr>
            <a:picLocks noChangeAspect="1"/>
          </p:cNvPicPr>
          <p:nvPr/>
        </p:nvPicPr>
        <p:blipFill>
          <a:blip r:embed="rId4">
            <a:lum/>
            <a:alphaModFix/>
          </a:blip>
          <a:srcRect/>
          <a:stretch>
            <a:fillRect/>
          </a:stretch>
        </p:blipFill>
        <p:spPr>
          <a:xfrm>
            <a:off x="3840479" y="1775160"/>
            <a:ext cx="5303159" cy="330696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Referenc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3A928-38E0-F0D8-27FA-98025FCBBA01}"/>
              </a:ext>
            </a:extLst>
          </p:cNvPr>
          <p:cNvSpPr txBox="1">
            <a:spLocks noGrp="1"/>
          </p:cNvSpPr>
          <p:nvPr>
            <p:ph type="title" idx="4294967295"/>
          </p:nvPr>
        </p:nvSpPr>
        <p:spPr/>
        <p:txBody>
          <a:bodyPr/>
          <a:lstStyle/>
          <a:p>
            <a:pPr lvl="0"/>
            <a:r>
              <a:rPr lang="en-US" b="1"/>
              <a:t>References</a:t>
            </a:r>
          </a:p>
        </p:txBody>
      </p:sp>
      <p:sp>
        <p:nvSpPr>
          <p:cNvPr id="3" name="Content Placeholder 2">
            <a:extLst>
              <a:ext uri="{FF2B5EF4-FFF2-40B4-BE49-F238E27FC236}">
                <a16:creationId xmlns:a16="http://schemas.microsoft.com/office/drawing/2014/main" id="{D8FDFBB9-B9D3-BF05-1B64-63C30D0F3F85}"/>
              </a:ext>
            </a:extLst>
          </p:cNvPr>
          <p:cNvSpPr txBox="1">
            <a:spLocks noGrp="1"/>
          </p:cNvSpPr>
          <p:nvPr>
            <p:ph type="body" idx="4294967295"/>
          </p:nvPr>
        </p:nvSpPr>
        <p:spPr>
          <a:xfrm>
            <a:off x="457200" y="1600200"/>
            <a:ext cx="8229240" cy="3916080"/>
          </a:xfrm>
        </p:spPr>
        <p:txBody>
          <a:bodyPr/>
          <a:lstStyle/>
          <a:p>
            <a:pPr lvl="0" algn="just">
              <a:spcBef>
                <a:spcPts val="479"/>
              </a:spcBef>
              <a:spcAft>
                <a:spcPts val="0"/>
              </a:spcAft>
              <a:buAutoNum type="arabicPeriod"/>
            </a:pPr>
            <a:r>
              <a:rPr lang="en-US" sz="2000"/>
              <a:t>Mullins, L. J. and McLean, J.E. (2019) </a:t>
            </a:r>
            <a:r>
              <a:rPr lang="en-US" sz="2000" i="1"/>
              <a:t>Organisational behaviour in the workplace</a:t>
            </a:r>
            <a:r>
              <a:rPr lang="en-US" sz="2000"/>
              <a:t>. 12th edn. Harlow: Pearson Education Limited.</a:t>
            </a:r>
          </a:p>
          <a:p>
            <a:pPr lvl="0" algn="just">
              <a:spcBef>
                <a:spcPts val="479"/>
              </a:spcBef>
              <a:spcAft>
                <a:spcPts val="0"/>
              </a:spcAft>
              <a:buAutoNum type="arabicPeriod"/>
            </a:pPr>
            <a:r>
              <a:rPr lang="en-US" sz="2000"/>
              <a:t>Huczynski, A. and Buchanan, D.A. (2019) </a:t>
            </a:r>
            <a:r>
              <a:rPr lang="en-US" sz="2000" i="1"/>
              <a:t>Organizational behaviour</a:t>
            </a:r>
            <a:r>
              <a:rPr lang="en-US" sz="2000"/>
              <a:t>. 10th edn. Harlow: Pearson</a:t>
            </a:r>
          </a:p>
          <a:p>
            <a:pPr lvl="0" algn="just">
              <a:spcBef>
                <a:spcPts val="479"/>
              </a:spcBef>
              <a:spcAft>
                <a:spcPts val="0"/>
              </a:spcAft>
              <a:buAutoNum type="arabicPeriod"/>
            </a:pPr>
            <a:r>
              <a:rPr lang="en-US" sz="2000"/>
              <a:t>Robbins, S. and Coulter, M. (2021) </a:t>
            </a:r>
            <a:r>
              <a:rPr lang="en-US" sz="2000" i="1"/>
              <a:t>Management, Global Edition</a:t>
            </a:r>
            <a:r>
              <a:rPr lang="en-US" sz="2000"/>
              <a:t>. 15th edn. Pearson.</a:t>
            </a:r>
          </a:p>
          <a:p>
            <a:pPr lvl="0" algn="just">
              <a:spcBef>
                <a:spcPts val="479"/>
              </a:spcBef>
              <a:spcAft>
                <a:spcPts val="0"/>
              </a:spcAft>
              <a:buAutoNum type="arabicPeriod"/>
            </a:pPr>
            <a:r>
              <a:rPr lang="en-US" sz="2000"/>
              <a:t>Cole, G. A. and Kelly, P. (2020) </a:t>
            </a:r>
            <a:r>
              <a:rPr lang="en-US" sz="2000" i="1"/>
              <a:t>Management theory and practice</a:t>
            </a:r>
            <a:r>
              <a:rPr lang="en-US" sz="2000"/>
              <a:t>. 9th edn. Hampshire: Cengage Learning EMEA.</a:t>
            </a:r>
          </a:p>
        </p:txBody>
      </p:sp>
      <p:sp>
        <p:nvSpPr>
          <p:cNvPr id="4" name="Date Placeholder 3">
            <a:extLst>
              <a:ext uri="{FF2B5EF4-FFF2-40B4-BE49-F238E27FC236}">
                <a16:creationId xmlns:a16="http://schemas.microsoft.com/office/drawing/2014/main" id="{0BB23A8B-28FD-53D2-545E-AC4EABA6E97B}"/>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EF8D10FD-4D15-4202-A4EF-F9376FCEE253}"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40CB91EB-1748-C292-A863-CDCD948FB5EC}"/>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4DB772F0-F9F7-4157-A120-06B48D70D85C}" type="slidenum">
              <a:t>14</a:t>
            </a:fld>
            <a:endParaRPr lang="en-GB" sz="1200">
              <a:solidFill>
                <a:srgbClr val="000000"/>
              </a:solidFill>
              <a:latin typeface="Myriad Pro" pitchFamily="18"/>
              <a:cs typeface="Tahoma" pitchFamily="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BB0FB95-450F-65D0-77FC-61D6F9F3DAA1}"/>
              </a:ext>
            </a:extLst>
          </p:cNvPr>
          <p:cNvPicPr>
            <a:picLocks noChangeAspect="1"/>
          </p:cNvPicPr>
          <p:nvPr/>
        </p:nvPicPr>
        <p:blipFill>
          <a:blip r:embed="rId3">
            <a:lum/>
            <a:alphaModFix/>
          </a:blip>
          <a:srcRect/>
          <a:stretch>
            <a:fillRect/>
          </a:stretch>
        </p:blipFill>
        <p:spPr>
          <a:xfrm>
            <a:off x="0" y="58680"/>
            <a:ext cx="9143640" cy="5644800"/>
          </a:xfrm>
          <a:prstGeom prst="rect">
            <a:avLst/>
          </a:prstGeom>
          <a:noFill/>
          <a:ln>
            <a:noFill/>
          </a:ln>
        </p:spPr>
      </p:pic>
      <p:sp>
        <p:nvSpPr>
          <p:cNvPr id="3" name="Date Placeholder 4">
            <a:extLst>
              <a:ext uri="{FF2B5EF4-FFF2-40B4-BE49-F238E27FC236}">
                <a16:creationId xmlns:a16="http://schemas.microsoft.com/office/drawing/2014/main" id="{D2E64596-2ECF-B53F-4070-DA1AC1BF886F}"/>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B5227E0-D285-49B2-AFEB-03882B896AC2}"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4" name="Slide Number Placeholder 5">
            <a:extLst>
              <a:ext uri="{FF2B5EF4-FFF2-40B4-BE49-F238E27FC236}">
                <a16:creationId xmlns:a16="http://schemas.microsoft.com/office/drawing/2014/main" id="{CF07FC96-613E-6B47-5E70-2CEF0D2638BB}"/>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55DA3FEB-8AF7-4D0B-A701-ABE38AAD33F4}" type="slidenum">
              <a:t>15</a:t>
            </a:fld>
            <a:endParaRPr lang="en-GB" sz="1200">
              <a:solidFill>
                <a:srgbClr val="000000"/>
              </a:solidFill>
              <a:latin typeface="Myriad Pro" pitchFamily="18"/>
              <a:cs typeface="Tahoma" pitchFamily="2"/>
            </a:endParaRPr>
          </a:p>
        </p:txBody>
      </p:sp>
      <p:sp>
        <p:nvSpPr>
          <p:cNvPr id="5" name="Speech Bubble: Oval 5">
            <a:extLst>
              <a:ext uri="{FF2B5EF4-FFF2-40B4-BE49-F238E27FC236}">
                <a16:creationId xmlns:a16="http://schemas.microsoft.com/office/drawing/2014/main" id="{77FFCD40-1BFC-7282-DD35-9263BBB2C9F9}"/>
              </a:ext>
            </a:extLst>
          </p:cNvPr>
          <p:cNvSpPr/>
          <p:nvPr/>
        </p:nvSpPr>
        <p:spPr>
          <a:xfrm>
            <a:off x="5435640" y="907919"/>
            <a:ext cx="3312720" cy="1972800"/>
          </a:xfrm>
          <a:custGeom>
            <a:avLst>
              <a:gd name="f0" fmla="val 1350"/>
              <a:gd name="f1" fmla="val 25920"/>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f6 1 21600"/>
              <a:gd name="f15" fmla="*/ f7 1 21600"/>
              <a:gd name="f16" fmla="*/ f8 1 180"/>
              <a:gd name="f17" fmla="pin -2147483647 f0 2147483647"/>
              <a:gd name="f18" fmla="pin -2147483647 f1 2147483647"/>
              <a:gd name="f19" fmla="+- f12 0 f11"/>
              <a:gd name="f20" fmla="*/ f13 f3 1"/>
              <a:gd name="f21" fmla="+- f17 0 10800"/>
              <a:gd name="f22" fmla="+- f18 0 10800"/>
              <a:gd name="f23" fmla="*/ f17 f14 1"/>
              <a:gd name="f24" fmla="*/ f18 f15 1"/>
              <a:gd name="f25" fmla="*/ 3200 f14 1"/>
              <a:gd name="f26" fmla="*/ 18400 f14 1"/>
              <a:gd name="f27" fmla="*/ 18400 f15 1"/>
              <a:gd name="f28" fmla="*/ 3200 f15 1"/>
              <a:gd name="f29" fmla="*/ f19 1 2"/>
              <a:gd name="f30" fmla="*/ 10800 f14 1"/>
              <a:gd name="f31" fmla="*/ 0 f15 1"/>
              <a:gd name="f32" fmla="*/ f20 1 f5"/>
              <a:gd name="f33" fmla="*/ 3160 f14 1"/>
              <a:gd name="f34" fmla="*/ 3160 f15 1"/>
              <a:gd name="f35" fmla="*/ 0 f14 1"/>
              <a:gd name="f36" fmla="*/ 10800 f15 1"/>
              <a:gd name="f37" fmla="*/ 18440 f15 1"/>
              <a:gd name="f38" fmla="*/ 21600 f15 1"/>
              <a:gd name="f39" fmla="*/ 18440 f14 1"/>
              <a:gd name="f40" fmla="*/ 21600 f14 1"/>
              <a:gd name="f41" fmla="*/ f21 f21 1"/>
              <a:gd name="f42" fmla="*/ f22 f22 1"/>
              <a:gd name="f43" fmla="+- 0 0 f22"/>
              <a:gd name="f44" fmla="+- 0 0 f21"/>
              <a:gd name="f45" fmla="+- f11 f29 0"/>
              <a:gd name="f46" fmla="*/ f29 f29 1"/>
              <a:gd name="f47" fmla="+- f32 0 f4"/>
              <a:gd name="f48" fmla="+- f41 f42 0"/>
              <a:gd name="f49" fmla="at2 f43 f44"/>
              <a:gd name="f50" fmla="sqrt f48"/>
              <a:gd name="f51" fmla="+- f49 f4 0"/>
              <a:gd name="f52" fmla="+- f50 0 10800"/>
              <a:gd name="f53" fmla="*/ f51 f8 1"/>
              <a:gd name="f54" fmla="*/ f53 1 f3"/>
              <a:gd name="f55" fmla="+- 0 0 f54"/>
              <a:gd name="f56" fmla="val f55"/>
              <a:gd name="f57" fmla="*/ f56 1 f16"/>
              <a:gd name="f58" fmla="+- f57 0 10"/>
              <a:gd name="f59" fmla="+- f57 10 0"/>
              <a:gd name="f60" fmla="*/ f57 f16 1"/>
              <a:gd name="f61" fmla="+- 0 0 f60"/>
              <a:gd name="f62" fmla="*/ f58 f16 1"/>
              <a:gd name="f63" fmla="*/ f59 f16 1"/>
              <a:gd name="f64" fmla="*/ f61 f3 1"/>
              <a:gd name="f65" fmla="+- 0 0 f62"/>
              <a:gd name="f66" fmla="+- 0 0 f63"/>
              <a:gd name="f67" fmla="*/ f64 1 f8"/>
              <a:gd name="f68" fmla="*/ f65 f3 1"/>
              <a:gd name="f69" fmla="*/ f66 f3 1"/>
              <a:gd name="f70" fmla="+- f67 0 f4"/>
              <a:gd name="f71" fmla="*/ f68 1 f8"/>
              <a:gd name="f72" fmla="*/ f69 1 f8"/>
              <a:gd name="f73" fmla="sin 1 f70"/>
              <a:gd name="f74" fmla="cos 1 f70"/>
              <a:gd name="f75" fmla="+- f71 0 f4"/>
              <a:gd name="f76" fmla="+- f72 0 f4"/>
              <a:gd name="f77" fmla="+- 0 0 f73"/>
              <a:gd name="f78" fmla="+- 0 0 f74"/>
              <a:gd name="f79" fmla="sin 1 f75"/>
              <a:gd name="f80" fmla="cos 1 f75"/>
              <a:gd name="f81" fmla="sin 1 f76"/>
              <a:gd name="f82" fmla="cos 1 f76"/>
              <a:gd name="f83" fmla="*/ 10800 f77 1"/>
              <a:gd name="f84" fmla="*/ 10800 f78 1"/>
              <a:gd name="f85" fmla="+- 0 0 f79"/>
              <a:gd name="f86" fmla="+- 0 0 f80"/>
              <a:gd name="f87" fmla="+- 0 0 f81"/>
              <a:gd name="f88" fmla="+- 0 0 f82"/>
              <a:gd name="f89" fmla="+- f83 10800 0"/>
              <a:gd name="f90" fmla="+- f84 10800 0"/>
              <a:gd name="f91" fmla="*/ 10800 f85 1"/>
              <a:gd name="f92" fmla="*/ 10800 f86 1"/>
              <a:gd name="f93" fmla="*/ 10800 f87 1"/>
              <a:gd name="f94" fmla="*/ 10800 f88 1"/>
              <a:gd name="f95" fmla="?: f52 f17 f89"/>
              <a:gd name="f96" fmla="?: f52 f18 f90"/>
              <a:gd name="f97" fmla="+- f91 10800 0"/>
              <a:gd name="f98" fmla="+- f92 10800 0"/>
              <a:gd name="f99" fmla="+- f93 10800 0"/>
              <a:gd name="f100" fmla="+- f94 10800 0"/>
              <a:gd name="f101" fmla="+- f99 0 f45"/>
              <a:gd name="f102" fmla="+- f100 0 f45"/>
              <a:gd name="f103" fmla="+- f97 0 f45"/>
              <a:gd name="f104" fmla="+- f98 0 f45"/>
              <a:gd name="f105" fmla="*/ f95 f14 1"/>
              <a:gd name="f106" fmla="*/ f96 f15 1"/>
              <a:gd name="f107" fmla="at2 f101 f102"/>
              <a:gd name="f108" fmla="at2 f103 f104"/>
              <a:gd name="f109" fmla="+- f107 f4 0"/>
              <a:gd name="f110" fmla="+- f108 f4 0"/>
              <a:gd name="f111" fmla="*/ f109 f8 1"/>
              <a:gd name="f112" fmla="*/ f110 f8 1"/>
              <a:gd name="f113" fmla="*/ f111 1 f3"/>
              <a:gd name="f114" fmla="*/ f112 1 f3"/>
              <a:gd name="f115" fmla="+- 0 0 f113"/>
              <a:gd name="f116" fmla="+- 0 0 f114"/>
              <a:gd name="f117" fmla="+- 0 0 f115"/>
              <a:gd name="f118" fmla="+- 0 0 f116"/>
              <a:gd name="f119" fmla="*/ f117 f3 1"/>
              <a:gd name="f120" fmla="*/ f118 f3 1"/>
              <a:gd name="f121" fmla="*/ f119 1 f8"/>
              <a:gd name="f122" fmla="*/ f120 1 f8"/>
              <a:gd name="f123" fmla="+- f121 0 f4"/>
              <a:gd name="f124" fmla="+- f122 0 f4"/>
              <a:gd name="f125" fmla="cos 1 f123"/>
              <a:gd name="f126" fmla="sin 1 f123"/>
              <a:gd name="f127" fmla="+- f124 0 f123"/>
              <a:gd name="f128" fmla="+- 0 0 f125"/>
              <a:gd name="f129" fmla="+- 0 0 f126"/>
              <a:gd name="f130" fmla="+- f127 f2 0"/>
              <a:gd name="f131" fmla="*/ f29 f128 1"/>
              <a:gd name="f132" fmla="*/ f29 f129 1"/>
              <a:gd name="f133" fmla="?: f127 f127 f130"/>
              <a:gd name="f134" fmla="*/ f131 f131 1"/>
              <a:gd name="f135" fmla="*/ f132 f132 1"/>
              <a:gd name="f136" fmla="+- f134 f135 0"/>
              <a:gd name="f137" fmla="sqrt f136"/>
              <a:gd name="f138" fmla="*/ f46 1 f137"/>
              <a:gd name="f139" fmla="*/ f128 f138 1"/>
              <a:gd name="f140" fmla="*/ f129 f138 1"/>
              <a:gd name="f141" fmla="+- f45 0 f139"/>
              <a:gd name="f142" fmla="+- f45 0 f140"/>
            </a:gdLst>
            <a:ahLst>
              <a:ahXY gdRefX="f0" minX="f9" maxX="f10" gdRefY="f1" minY="f9" maxY="f10">
                <a:pos x="f23" y="f24"/>
              </a:ahXY>
            </a:ahLst>
            <a:cxnLst>
              <a:cxn ang="3cd4">
                <a:pos x="hc" y="t"/>
              </a:cxn>
              <a:cxn ang="0">
                <a:pos x="r" y="vc"/>
              </a:cxn>
              <a:cxn ang="cd4">
                <a:pos x="hc" y="b"/>
              </a:cxn>
              <a:cxn ang="cd2">
                <a:pos x="l" y="vc"/>
              </a:cxn>
              <a:cxn ang="f47">
                <a:pos x="f30" y="f31"/>
              </a:cxn>
              <a:cxn ang="f47">
                <a:pos x="f33" y="f34"/>
              </a:cxn>
              <a:cxn ang="f47">
                <a:pos x="f35" y="f36"/>
              </a:cxn>
              <a:cxn ang="f47">
                <a:pos x="f33" y="f37"/>
              </a:cxn>
              <a:cxn ang="f47">
                <a:pos x="f30" y="f38"/>
              </a:cxn>
              <a:cxn ang="f47">
                <a:pos x="f39" y="f37"/>
              </a:cxn>
              <a:cxn ang="f47">
                <a:pos x="f40" y="f36"/>
              </a:cxn>
              <a:cxn ang="f47">
                <a:pos x="f39" y="f34"/>
              </a:cxn>
              <a:cxn ang="f47">
                <a:pos x="f105" y="f106"/>
              </a:cxn>
            </a:cxnLst>
            <a:rect l="f25" t="f28" r="f26" b="f27"/>
            <a:pathLst>
              <a:path w="21600" h="21600">
                <a:moveTo>
                  <a:pt x="f141" y="f142"/>
                </a:moveTo>
                <a:arcTo wR="f29" hR="f29" stAng="f123" swAng="f133"/>
                <a:lnTo>
                  <a:pt x="f95" y="f96"/>
                </a:lnTo>
                <a:close/>
              </a:path>
            </a:pathLst>
          </a:custGeom>
          <a:solidFill>
            <a:srgbClr val="FCD5B5"/>
          </a:solidFill>
          <a:ln w="25560">
            <a:solidFill>
              <a:srgbClr val="0082B1"/>
            </a:solidFill>
            <a:prstDash val="solid"/>
          </a:ln>
        </p:spPr>
        <p:txBody>
          <a:bodyPr vert="horz" wrap="square" lIns="90000" tIns="45000" rIns="90000" bIns="45000" anchor="ctr" anchorCtr="0" compatLnSpc="0">
            <a:noAutofit/>
          </a:bodyPr>
          <a:lstStyle/>
          <a:p>
            <a:pPr marL="0" marR="0" lvl="0" indent="0" algn="ctr" rtl="0" hangingPunct="1">
              <a:lnSpc>
                <a:spcPct val="100000"/>
              </a:lnSpc>
              <a:spcBef>
                <a:spcPts val="0"/>
              </a:spcBef>
              <a:spcAft>
                <a:spcPts val="0"/>
              </a:spcAft>
              <a:buNone/>
              <a:tabLst/>
            </a:pPr>
            <a:r>
              <a:rPr lang="en-GB" sz="2400" b="1" i="0" u="none" strike="noStrike" kern="1200" spc="0">
                <a:ln>
                  <a:noFill/>
                </a:ln>
                <a:solidFill>
                  <a:srgbClr val="FFFFFF"/>
                </a:solidFill>
                <a:latin typeface="Myriad Pro" pitchFamily="18"/>
                <a:ea typeface="Microsoft YaHei" pitchFamily="2"/>
                <a:cs typeface="Arial" pitchFamily="2"/>
              </a:rPr>
              <a:t>I have a question…</a:t>
            </a:r>
          </a:p>
        </p:txBody>
      </p:sp>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1179</Words>
  <Application>Microsoft Office PowerPoint</Application>
  <PresentationFormat>Widescreen</PresentationFormat>
  <Paragraphs>159</Paragraphs>
  <Slides>15</Slides>
  <Notes>15</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15</vt:i4>
      </vt:variant>
    </vt:vector>
  </HeadingPairs>
  <TitlesOfParts>
    <vt:vector size="29" baseType="lpstr">
      <vt:lpstr>Myriad Pro</vt:lpstr>
      <vt:lpstr>StarSymbol</vt:lpstr>
      <vt:lpstr>TimesNewRomanMTStd</vt:lpstr>
      <vt:lpstr>TimesNewRomanMTStd-Bold</vt:lpstr>
      <vt:lpstr>TimesNewRomanMTStd-Italic</vt:lpstr>
      <vt:lpstr>YouTube Sans</vt:lpstr>
      <vt:lpstr>Aharoni</vt:lpstr>
      <vt:lpstr>Arial</vt:lpstr>
      <vt:lpstr>Calibri</vt:lpstr>
      <vt:lpstr>Roboto</vt:lpstr>
      <vt:lpstr>Times New Roman</vt:lpstr>
      <vt:lpstr>Verdana</vt:lpstr>
      <vt:lpstr>Default</vt:lpstr>
      <vt:lpstr>Default 1</vt:lpstr>
      <vt:lpstr>LCBB4009</vt:lpstr>
      <vt:lpstr>What we did the last time</vt:lpstr>
      <vt:lpstr>Lesson Aims</vt:lpstr>
      <vt:lpstr>Current challenges</vt:lpstr>
      <vt:lpstr>Current challenges</vt:lpstr>
      <vt:lpstr>To build an innovative culture</vt:lpstr>
      <vt:lpstr>Current challenges</vt:lpstr>
      <vt:lpstr>Current challenges</vt:lpstr>
      <vt:lpstr>Current challenges</vt:lpstr>
      <vt:lpstr>Organisational culture and organisational performance</vt:lpstr>
      <vt:lpstr>Organisational culture and organisational performance</vt:lpstr>
      <vt:lpstr>Organisational culture and organisational performance</vt:lpstr>
      <vt:lpstr>Homework</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LCBB4009</dc:title>
  <cp:lastModifiedBy>Doreen Nyaa Amundam</cp:lastModifiedBy>
  <cp:revision>1</cp:revision>
  <dcterms:modified xsi:type="dcterms:W3CDTF">2024-01-15T12:42:38Z</dcterms:modified>
</cp:coreProperties>
</file>