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4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3" r:id="rId6"/>
    <p:sldId id="269" r:id="rId7"/>
    <p:sldId id="261" r:id="rId8"/>
    <p:sldId id="262" r:id="rId9"/>
    <p:sldId id="264" r:id="rId10"/>
    <p:sldId id="267" r:id="rId11"/>
    <p:sldId id="268" r:id="rId12"/>
    <p:sldId id="275" r:id="rId13"/>
    <p:sldId id="274" r:id="rId14"/>
    <p:sldId id="27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288E5D-1EC9-4955-95B1-C9B6205321BD}" v="67" dt="2023-11-22T06:44:25.1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14" autoAdjust="0"/>
    <p:restoredTop sz="94660"/>
  </p:normalViewPr>
  <p:slideViewPr>
    <p:cSldViewPr snapToGrid="0">
      <p:cViewPr varScale="1">
        <p:scale>
          <a:sx n="69" d="100"/>
          <a:sy n="69" d="100"/>
        </p:scale>
        <p:origin x="57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ronica popescu" userId="43d7c0b7a0a6ee4b" providerId="LiveId" clId="{A3288E5D-1EC9-4955-95B1-C9B6205321BD}"/>
    <pc:docChg chg="undo custSel addSld modSld modMainMaster">
      <pc:chgData name="veronica popescu" userId="43d7c0b7a0a6ee4b" providerId="LiveId" clId="{A3288E5D-1EC9-4955-95B1-C9B6205321BD}" dt="2023-11-22T09:47:24.377" v="1320" actId="27636"/>
      <pc:docMkLst>
        <pc:docMk/>
      </pc:docMkLst>
      <pc:sldChg chg="addSp delSp modSp mod">
        <pc:chgData name="veronica popescu" userId="43d7c0b7a0a6ee4b" providerId="LiveId" clId="{A3288E5D-1EC9-4955-95B1-C9B6205321BD}" dt="2023-11-22T06:00:08.178" v="449" actId="3062"/>
        <pc:sldMkLst>
          <pc:docMk/>
          <pc:sldMk cId="3561094851" sldId="256"/>
        </pc:sldMkLst>
        <pc:spChg chg="del mod">
          <ac:chgData name="veronica popescu" userId="43d7c0b7a0a6ee4b" providerId="LiveId" clId="{A3288E5D-1EC9-4955-95B1-C9B6205321BD}" dt="2023-11-22T05:46:15.594" v="370" actId="478"/>
          <ac:spMkLst>
            <pc:docMk/>
            <pc:sldMk cId="3561094851" sldId="256"/>
            <ac:spMk id="2" creationId="{61BB5C25-A7BB-F286-32BE-0603FFA3FD50}"/>
          </ac:spMkLst>
        </pc:spChg>
        <pc:spChg chg="add mod">
          <ac:chgData name="veronica popescu" userId="43d7c0b7a0a6ee4b" providerId="LiveId" clId="{A3288E5D-1EC9-4955-95B1-C9B6205321BD}" dt="2023-11-22T06:00:08.178" v="449" actId="3062"/>
          <ac:spMkLst>
            <pc:docMk/>
            <pc:sldMk cId="3561094851" sldId="256"/>
            <ac:spMk id="3" creationId="{7C3C33FA-3859-9ED9-5EEE-320D61FCE025}"/>
          </ac:spMkLst>
        </pc:spChg>
        <pc:spChg chg="mod">
          <ac:chgData name="veronica popescu" userId="43d7c0b7a0a6ee4b" providerId="LiveId" clId="{A3288E5D-1EC9-4955-95B1-C9B6205321BD}" dt="2023-11-22T05:48:10.479" v="396" actId="20577"/>
          <ac:spMkLst>
            <pc:docMk/>
            <pc:sldMk cId="3561094851" sldId="256"/>
            <ac:spMk id="6" creationId="{7B689B8D-AAAB-7738-A568-0F3A20890088}"/>
          </ac:spMkLst>
        </pc:spChg>
        <pc:spChg chg="add del mod">
          <ac:chgData name="veronica popescu" userId="43d7c0b7a0a6ee4b" providerId="LiveId" clId="{A3288E5D-1EC9-4955-95B1-C9B6205321BD}" dt="2023-11-22T05:46:19.093" v="371" actId="478"/>
          <ac:spMkLst>
            <pc:docMk/>
            <pc:sldMk cId="3561094851" sldId="256"/>
            <ac:spMk id="7" creationId="{A6FA3D2C-B8BA-00E5-40CE-635E959D6B93}"/>
          </ac:spMkLst>
        </pc:spChg>
        <pc:spChg chg="add del mod">
          <ac:chgData name="veronica popescu" userId="43d7c0b7a0a6ee4b" providerId="LiveId" clId="{A3288E5D-1EC9-4955-95B1-C9B6205321BD}" dt="2023-11-22T05:47:56.323" v="389" actId="478"/>
          <ac:spMkLst>
            <pc:docMk/>
            <pc:sldMk cId="3561094851" sldId="256"/>
            <ac:spMk id="8" creationId="{9163492B-A10F-5175-27F4-4C6C5FD61A79}"/>
          </ac:spMkLst>
        </pc:spChg>
        <pc:spChg chg="add del mod">
          <ac:chgData name="veronica popescu" userId="43d7c0b7a0a6ee4b" providerId="LiveId" clId="{A3288E5D-1EC9-4955-95B1-C9B6205321BD}" dt="2023-11-22T05:59:15.717" v="446" actId="478"/>
          <ac:spMkLst>
            <pc:docMk/>
            <pc:sldMk cId="3561094851" sldId="256"/>
            <ac:spMk id="9" creationId="{342608B6-709F-E179-AA40-606132DB9F05}"/>
          </ac:spMkLst>
        </pc:spChg>
        <pc:spChg chg="add del mod">
          <ac:chgData name="veronica popescu" userId="43d7c0b7a0a6ee4b" providerId="LiveId" clId="{A3288E5D-1EC9-4955-95B1-C9B6205321BD}" dt="2023-11-22T05:59:43.604" v="448" actId="478"/>
          <ac:spMkLst>
            <pc:docMk/>
            <pc:sldMk cId="3561094851" sldId="256"/>
            <ac:spMk id="10" creationId="{3BD670DD-B736-11E5-9B3C-9C0F1547262E}"/>
          </ac:spMkLst>
        </pc:spChg>
      </pc:sldChg>
      <pc:sldChg chg="addSp delSp modSp mod setBg">
        <pc:chgData name="veronica popescu" userId="43d7c0b7a0a6ee4b" providerId="LiveId" clId="{A3288E5D-1EC9-4955-95B1-C9B6205321BD}" dt="2023-11-22T06:12:58.928" v="834" actId="1076"/>
        <pc:sldMkLst>
          <pc:docMk/>
          <pc:sldMk cId="2692074167" sldId="257"/>
        </pc:sldMkLst>
        <pc:spChg chg="del mod">
          <ac:chgData name="veronica popescu" userId="43d7c0b7a0a6ee4b" providerId="LiveId" clId="{A3288E5D-1EC9-4955-95B1-C9B6205321BD}" dt="2023-11-22T05:48:39.961" v="398" actId="478"/>
          <ac:spMkLst>
            <pc:docMk/>
            <pc:sldMk cId="2692074167" sldId="257"/>
            <ac:spMk id="2" creationId="{6B48E91D-26AB-526D-6E85-B6CCA0619A1F}"/>
          </ac:spMkLst>
        </pc:spChg>
        <pc:spChg chg="add del mod">
          <ac:chgData name="veronica popescu" userId="43d7c0b7a0a6ee4b" providerId="LiveId" clId="{A3288E5D-1EC9-4955-95B1-C9B6205321BD}" dt="2023-11-22T06:12:45.404" v="832" actId="478"/>
          <ac:spMkLst>
            <pc:docMk/>
            <pc:sldMk cId="2692074167" sldId="257"/>
            <ac:spMk id="3" creationId="{098BE41E-00AA-F7A4-ED74-93F79D471490}"/>
          </ac:spMkLst>
        </pc:spChg>
        <pc:spChg chg="add del mod">
          <ac:chgData name="veronica popescu" userId="43d7c0b7a0a6ee4b" providerId="LiveId" clId="{A3288E5D-1EC9-4955-95B1-C9B6205321BD}" dt="2023-11-22T05:48:48.771" v="400" actId="478"/>
          <ac:spMkLst>
            <pc:docMk/>
            <pc:sldMk cId="2692074167" sldId="257"/>
            <ac:spMk id="6" creationId="{30E5D324-80E3-55C9-0629-7D7F27635495}"/>
          </ac:spMkLst>
        </pc:spChg>
        <pc:spChg chg="add del mod">
          <ac:chgData name="veronica popescu" userId="43d7c0b7a0a6ee4b" providerId="LiveId" clId="{A3288E5D-1EC9-4955-95B1-C9B6205321BD}" dt="2023-11-22T06:11:58.700" v="830" actId="478"/>
          <ac:spMkLst>
            <pc:docMk/>
            <pc:sldMk cId="2692074167" sldId="257"/>
            <ac:spMk id="7" creationId="{4B4544D4-960C-0F1E-8359-F8F8D61993AC}"/>
          </ac:spMkLst>
        </pc:spChg>
        <pc:spChg chg="add mod">
          <ac:chgData name="veronica popescu" userId="43d7c0b7a0a6ee4b" providerId="LiveId" clId="{A3288E5D-1EC9-4955-95B1-C9B6205321BD}" dt="2023-11-22T06:12:58.928" v="834" actId="1076"/>
          <ac:spMkLst>
            <pc:docMk/>
            <pc:sldMk cId="2692074167" sldId="257"/>
            <ac:spMk id="8" creationId="{02E24880-C28D-A656-36CA-71D7994B3947}"/>
          </ac:spMkLst>
        </pc:spChg>
        <pc:spChg chg="add del">
          <ac:chgData name="veronica popescu" userId="43d7c0b7a0a6ee4b" providerId="LiveId" clId="{A3288E5D-1EC9-4955-95B1-C9B6205321BD}" dt="2023-11-22T05:01:29.109" v="60" actId="26606"/>
          <ac:spMkLst>
            <pc:docMk/>
            <pc:sldMk cId="2692074167" sldId="257"/>
            <ac:spMk id="2136" creationId="{C169E84F-4748-4D61-A105-357962627A38}"/>
          </ac:spMkLst>
        </pc:spChg>
        <pc:grpChg chg="add del">
          <ac:chgData name="veronica popescu" userId="43d7c0b7a0a6ee4b" providerId="LiveId" clId="{A3288E5D-1EC9-4955-95B1-C9B6205321BD}" dt="2023-11-22T05:01:19.442" v="58" actId="26606"/>
          <ac:grpSpMkLst>
            <pc:docMk/>
            <pc:sldMk cId="2692074167" sldId="257"/>
            <ac:grpSpMk id="2072" creationId="{4CB5CC6F-11C1-4C07-87C0-F043993E89EC}"/>
          </ac:grpSpMkLst>
        </pc:grpChg>
        <pc:grpChg chg="add del">
          <ac:chgData name="veronica popescu" userId="43d7c0b7a0a6ee4b" providerId="LiveId" clId="{A3288E5D-1EC9-4955-95B1-C9B6205321BD}" dt="2023-11-22T05:01:19.442" v="58" actId="26606"/>
          <ac:grpSpMkLst>
            <pc:docMk/>
            <pc:sldMk cId="2692074167" sldId="257"/>
            <ac:grpSpMk id="2076" creationId="{C6C16BE5-8A9A-432D-8A61-230FA03816DB}"/>
          </ac:grpSpMkLst>
        </pc:grpChg>
        <pc:grpChg chg="add">
          <ac:chgData name="veronica popescu" userId="43d7c0b7a0a6ee4b" providerId="LiveId" clId="{A3288E5D-1EC9-4955-95B1-C9B6205321BD}" dt="2023-11-22T05:01:29.315" v="61" actId="26606"/>
          <ac:grpSpMkLst>
            <pc:docMk/>
            <pc:sldMk cId="2692074167" sldId="257"/>
            <ac:grpSpMk id="2138" creationId="{4CB5CC6F-11C1-4C07-87C0-F043993E89EC}"/>
          </ac:grpSpMkLst>
        </pc:grpChg>
        <pc:grpChg chg="add">
          <ac:chgData name="veronica popescu" userId="43d7c0b7a0a6ee4b" providerId="LiveId" clId="{A3288E5D-1EC9-4955-95B1-C9B6205321BD}" dt="2023-11-22T05:01:29.315" v="61" actId="26606"/>
          <ac:grpSpMkLst>
            <pc:docMk/>
            <pc:sldMk cId="2692074167" sldId="257"/>
            <ac:grpSpMk id="2139" creationId="{C6C16BE5-8A9A-432D-8A61-230FA03816DB}"/>
          </ac:grpSpMkLst>
        </pc:grpChg>
        <pc:graphicFrameChg chg="mod ord modGraphic">
          <ac:chgData name="veronica popescu" userId="43d7c0b7a0a6ee4b" providerId="LiveId" clId="{A3288E5D-1EC9-4955-95B1-C9B6205321BD}" dt="2023-11-22T05:49:37.367" v="403" actId="2711"/>
          <ac:graphicFrameMkLst>
            <pc:docMk/>
            <pc:sldMk cId="2692074167" sldId="257"/>
            <ac:graphicFrameMk id="2067" creationId="{51AFDA6B-AAB9-F43E-6074-7DF79E2F629C}"/>
          </ac:graphicFrameMkLst>
        </pc:graphicFrameChg>
        <pc:picChg chg="del mod">
          <ac:chgData name="veronica popescu" userId="43d7c0b7a0a6ee4b" providerId="LiveId" clId="{A3288E5D-1EC9-4955-95B1-C9B6205321BD}" dt="2023-11-22T05:02:04.955" v="66" actId="478"/>
          <ac:picMkLst>
            <pc:docMk/>
            <pc:sldMk cId="2692074167" sldId="257"/>
            <ac:picMk id="5" creationId="{16D591BE-A235-E58E-5F9A-A8634AEF2715}"/>
          </ac:picMkLst>
        </pc:picChg>
        <pc:picChg chg="mod ord">
          <ac:chgData name="veronica popescu" userId="43d7c0b7a0a6ee4b" providerId="LiveId" clId="{A3288E5D-1EC9-4955-95B1-C9B6205321BD}" dt="2023-11-22T05:02:10.187" v="67" actId="1076"/>
          <ac:picMkLst>
            <pc:docMk/>
            <pc:sldMk cId="2692074167" sldId="257"/>
            <ac:picMk id="2050" creationId="{75695134-AE87-82AD-1B0E-6FD6E5F01D84}"/>
          </ac:picMkLst>
        </pc:picChg>
        <pc:cxnChg chg="add del">
          <ac:chgData name="veronica popescu" userId="43d7c0b7a0a6ee4b" providerId="LiveId" clId="{A3288E5D-1EC9-4955-95B1-C9B6205321BD}" dt="2023-11-22T05:01:19.442" v="58" actId="26606"/>
          <ac:cxnSpMkLst>
            <pc:docMk/>
            <pc:sldMk cId="2692074167" sldId="257"/>
            <ac:cxnSpMk id="2132" creationId="{E104AA93-67FD-43AC-92F9-5840A89E43A1}"/>
          </ac:cxnSpMkLst>
        </pc:cxnChg>
        <pc:cxnChg chg="add del">
          <ac:chgData name="veronica popescu" userId="43d7c0b7a0a6ee4b" providerId="LiveId" clId="{A3288E5D-1EC9-4955-95B1-C9B6205321BD}" dt="2023-11-22T05:01:19.442" v="58" actId="26606"/>
          <ac:cxnSpMkLst>
            <pc:docMk/>
            <pc:sldMk cId="2692074167" sldId="257"/>
            <ac:cxnSpMk id="2134" creationId="{95AE1CAD-A877-4C0B-91F7-CA9C684C9455}"/>
          </ac:cxnSpMkLst>
        </pc:cxnChg>
        <pc:cxnChg chg="add">
          <ac:chgData name="veronica popescu" userId="43d7c0b7a0a6ee4b" providerId="LiveId" clId="{A3288E5D-1EC9-4955-95B1-C9B6205321BD}" dt="2023-11-22T05:01:29.315" v="61" actId="26606"/>
          <ac:cxnSpMkLst>
            <pc:docMk/>
            <pc:sldMk cId="2692074167" sldId="257"/>
            <ac:cxnSpMk id="2140" creationId="{E104AA93-67FD-43AC-92F9-5840A89E43A1}"/>
          </ac:cxnSpMkLst>
        </pc:cxnChg>
        <pc:cxnChg chg="add">
          <ac:chgData name="veronica popescu" userId="43d7c0b7a0a6ee4b" providerId="LiveId" clId="{A3288E5D-1EC9-4955-95B1-C9B6205321BD}" dt="2023-11-22T05:01:29.315" v="61" actId="26606"/>
          <ac:cxnSpMkLst>
            <pc:docMk/>
            <pc:sldMk cId="2692074167" sldId="257"/>
            <ac:cxnSpMk id="2141" creationId="{95AE1CAD-A877-4C0B-91F7-CA9C684C9455}"/>
          </ac:cxnSpMkLst>
        </pc:cxnChg>
      </pc:sldChg>
      <pc:sldChg chg="addSp delSp modSp mod setBg">
        <pc:chgData name="veronica popescu" userId="43d7c0b7a0a6ee4b" providerId="LiveId" clId="{A3288E5D-1EC9-4955-95B1-C9B6205321BD}" dt="2023-11-22T06:14:30.137" v="840" actId="14100"/>
        <pc:sldMkLst>
          <pc:docMk/>
          <pc:sldMk cId="3213797950" sldId="258"/>
        </pc:sldMkLst>
        <pc:spChg chg="del mod">
          <ac:chgData name="veronica popescu" userId="43d7c0b7a0a6ee4b" providerId="LiveId" clId="{A3288E5D-1EC9-4955-95B1-C9B6205321BD}" dt="2023-11-22T05:50:33.527" v="407" actId="478"/>
          <ac:spMkLst>
            <pc:docMk/>
            <pc:sldMk cId="3213797950" sldId="258"/>
            <ac:spMk id="2" creationId="{C799AFD4-CA72-3FCE-4148-A0B635916590}"/>
          </ac:spMkLst>
        </pc:spChg>
        <pc:spChg chg="mod ord">
          <ac:chgData name="veronica popescu" userId="43d7c0b7a0a6ee4b" providerId="LiveId" clId="{A3288E5D-1EC9-4955-95B1-C9B6205321BD}" dt="2023-11-22T05:08:58.968" v="107" actId="1076"/>
          <ac:spMkLst>
            <pc:docMk/>
            <pc:sldMk cId="3213797950" sldId="258"/>
            <ac:spMk id="3" creationId="{B06350E7-5420-E65A-7FB8-9C748B666AEA}"/>
          </ac:spMkLst>
        </pc:spChg>
        <pc:spChg chg="add del mod">
          <ac:chgData name="veronica popescu" userId="43d7c0b7a0a6ee4b" providerId="LiveId" clId="{A3288E5D-1EC9-4955-95B1-C9B6205321BD}" dt="2023-11-22T06:14:14.861" v="836" actId="478"/>
          <ac:spMkLst>
            <pc:docMk/>
            <pc:sldMk cId="3213797950" sldId="258"/>
            <ac:spMk id="4" creationId="{4088D038-1237-3A78-604A-F91352E15A48}"/>
          </ac:spMkLst>
        </pc:spChg>
        <pc:spChg chg="add del mod">
          <ac:chgData name="veronica popescu" userId="43d7c0b7a0a6ee4b" providerId="LiveId" clId="{A3288E5D-1EC9-4955-95B1-C9B6205321BD}" dt="2023-11-22T05:50:36.834" v="408" actId="478"/>
          <ac:spMkLst>
            <pc:docMk/>
            <pc:sldMk cId="3213797950" sldId="258"/>
            <ac:spMk id="7" creationId="{30CD67A3-774D-A6FA-F007-9AF1E8279D14}"/>
          </ac:spMkLst>
        </pc:spChg>
        <pc:spChg chg="add mod">
          <ac:chgData name="veronica popescu" userId="43d7c0b7a0a6ee4b" providerId="LiveId" clId="{A3288E5D-1EC9-4955-95B1-C9B6205321BD}" dt="2023-11-22T06:14:30.137" v="840" actId="14100"/>
          <ac:spMkLst>
            <pc:docMk/>
            <pc:sldMk cId="3213797950" sldId="258"/>
            <ac:spMk id="8" creationId="{EA9497BA-062B-BC8B-8FF4-15D6DBC93E30}"/>
          </ac:spMkLst>
        </pc:spChg>
        <pc:spChg chg="add del">
          <ac:chgData name="veronica popescu" userId="43d7c0b7a0a6ee4b" providerId="LiveId" clId="{A3288E5D-1EC9-4955-95B1-C9B6205321BD}" dt="2023-11-22T05:03:48.486" v="74" actId="26606"/>
          <ac:spMkLst>
            <pc:docMk/>
            <pc:sldMk cId="3213797950" sldId="258"/>
            <ac:spMk id="3079" creationId="{C169E84F-4748-4D61-A105-357962627A38}"/>
          </ac:spMkLst>
        </pc:spChg>
        <pc:picChg chg="del mod">
          <ac:chgData name="veronica popescu" userId="43d7c0b7a0a6ee4b" providerId="LiveId" clId="{A3288E5D-1EC9-4955-95B1-C9B6205321BD}" dt="2023-11-22T05:51:12.648" v="412" actId="478"/>
          <ac:picMkLst>
            <pc:docMk/>
            <pc:sldMk cId="3213797950" sldId="258"/>
            <ac:picMk id="5" creationId="{D8E638E7-8800-8419-0418-D2CA86D3F2D8}"/>
          </ac:picMkLst>
        </pc:picChg>
        <pc:picChg chg="mod">
          <ac:chgData name="veronica popescu" userId="43d7c0b7a0a6ee4b" providerId="LiveId" clId="{A3288E5D-1EC9-4955-95B1-C9B6205321BD}" dt="2023-11-22T05:09:05.369" v="108" actId="1076"/>
          <ac:picMkLst>
            <pc:docMk/>
            <pc:sldMk cId="3213797950" sldId="258"/>
            <ac:picMk id="3074" creationId="{B3FC455E-A232-E769-EEE1-D1759F9F5142}"/>
          </ac:picMkLst>
        </pc:picChg>
      </pc:sldChg>
      <pc:sldChg chg="addSp delSp modSp mod setBg">
        <pc:chgData name="veronica popescu" userId="43d7c0b7a0a6ee4b" providerId="LiveId" clId="{A3288E5D-1EC9-4955-95B1-C9B6205321BD}" dt="2023-11-22T05:53:52.942" v="424" actId="3062"/>
        <pc:sldMkLst>
          <pc:docMk/>
          <pc:sldMk cId="2184562442" sldId="259"/>
        </pc:sldMkLst>
        <pc:spChg chg="mod">
          <ac:chgData name="veronica popescu" userId="43d7c0b7a0a6ee4b" providerId="LiveId" clId="{A3288E5D-1EC9-4955-95B1-C9B6205321BD}" dt="2023-11-22T05:53:52.942" v="424" actId="3062"/>
          <ac:spMkLst>
            <pc:docMk/>
            <pc:sldMk cId="2184562442" sldId="259"/>
            <ac:spMk id="2" creationId="{F0AE4D2D-C906-919A-16C3-46E94CA388F1}"/>
          </ac:spMkLst>
        </pc:spChg>
        <pc:spChg chg="mod ord">
          <ac:chgData name="veronica popescu" userId="43d7c0b7a0a6ee4b" providerId="LiveId" clId="{A3288E5D-1EC9-4955-95B1-C9B6205321BD}" dt="2023-11-22T05:10:33.730" v="114" actId="26606"/>
          <ac:spMkLst>
            <pc:docMk/>
            <pc:sldMk cId="2184562442" sldId="259"/>
            <ac:spMk id="3" creationId="{1B4CD722-D357-CA7C-4EA6-B50AD7F02025}"/>
          </ac:spMkLst>
        </pc:spChg>
        <pc:spChg chg="add del mod">
          <ac:chgData name="veronica popescu" userId="43d7c0b7a0a6ee4b" providerId="LiveId" clId="{A3288E5D-1EC9-4955-95B1-C9B6205321BD}" dt="2023-11-22T05:52:49.840" v="417" actId="478"/>
          <ac:spMkLst>
            <pc:docMk/>
            <pc:sldMk cId="2184562442" sldId="259"/>
            <ac:spMk id="4" creationId="{A04D91F0-EF10-D300-0AB2-70BC70AA0DCC}"/>
          </ac:spMkLst>
        </pc:spChg>
        <pc:spChg chg="add del mod">
          <ac:chgData name="veronica popescu" userId="43d7c0b7a0a6ee4b" providerId="LiveId" clId="{A3288E5D-1EC9-4955-95B1-C9B6205321BD}" dt="2023-11-22T05:53:36.323" v="423" actId="478"/>
          <ac:spMkLst>
            <pc:docMk/>
            <pc:sldMk cId="2184562442" sldId="259"/>
            <ac:spMk id="6" creationId="{9F2D15DB-5324-6DFE-5979-D7C466DB59FD}"/>
          </ac:spMkLst>
        </pc:spChg>
        <pc:spChg chg="add del">
          <ac:chgData name="veronica popescu" userId="43d7c0b7a0a6ee4b" providerId="LiveId" clId="{A3288E5D-1EC9-4955-95B1-C9B6205321BD}" dt="2023-11-22T05:10:09.300" v="110" actId="26606"/>
          <ac:spMkLst>
            <pc:docMk/>
            <pc:sldMk cId="2184562442" sldId="259"/>
            <ac:spMk id="4103" creationId="{E704FA00-F5B1-4BF3-BFB2-F832D367024B}"/>
          </ac:spMkLst>
        </pc:spChg>
        <pc:spChg chg="add del">
          <ac:chgData name="veronica popescu" userId="43d7c0b7a0a6ee4b" providerId="LiveId" clId="{A3288E5D-1EC9-4955-95B1-C9B6205321BD}" dt="2023-11-22T05:10:33.730" v="114" actId="26606"/>
          <ac:spMkLst>
            <pc:docMk/>
            <pc:sldMk cId="2184562442" sldId="259"/>
            <ac:spMk id="4105" creationId="{C169E84F-4748-4D61-A105-357962627A38}"/>
          </ac:spMkLst>
        </pc:spChg>
        <pc:grpChg chg="add">
          <ac:chgData name="veronica popescu" userId="43d7c0b7a0a6ee4b" providerId="LiveId" clId="{A3288E5D-1EC9-4955-95B1-C9B6205321BD}" dt="2023-11-22T05:10:33.730" v="114" actId="26606"/>
          <ac:grpSpMkLst>
            <pc:docMk/>
            <pc:sldMk cId="2184562442" sldId="259"/>
            <ac:grpSpMk id="4110" creationId="{74872A0B-8668-4500-9509-EAA581B26C24}"/>
          </ac:grpSpMkLst>
        </pc:grpChg>
        <pc:grpChg chg="add">
          <ac:chgData name="veronica popescu" userId="43d7c0b7a0a6ee4b" providerId="LiveId" clId="{A3288E5D-1EC9-4955-95B1-C9B6205321BD}" dt="2023-11-22T05:10:33.730" v="114" actId="26606"/>
          <ac:grpSpMkLst>
            <pc:docMk/>
            <pc:sldMk cId="2184562442" sldId="259"/>
            <ac:grpSpMk id="4114" creationId="{240590EE-5428-41AA-95B2-96FCC1CE67A7}"/>
          </ac:grpSpMkLst>
        </pc:grpChg>
        <pc:picChg chg="del mod ord">
          <ac:chgData name="veronica popescu" userId="43d7c0b7a0a6ee4b" providerId="LiveId" clId="{A3288E5D-1EC9-4955-95B1-C9B6205321BD}" dt="2023-11-22T05:10:24.303" v="113" actId="478"/>
          <ac:picMkLst>
            <pc:docMk/>
            <pc:sldMk cId="2184562442" sldId="259"/>
            <ac:picMk id="5" creationId="{D1C0F684-BF4B-1636-8EC3-E73F583DC710}"/>
          </ac:picMkLst>
        </pc:picChg>
        <pc:picChg chg="mod">
          <ac:chgData name="veronica popescu" userId="43d7c0b7a0a6ee4b" providerId="LiveId" clId="{A3288E5D-1EC9-4955-95B1-C9B6205321BD}" dt="2023-11-22T05:10:33.730" v="114" actId="26606"/>
          <ac:picMkLst>
            <pc:docMk/>
            <pc:sldMk cId="2184562442" sldId="259"/>
            <ac:picMk id="4098" creationId="{AE858981-F3F8-5F82-4102-F6B25380581F}"/>
          </ac:picMkLst>
        </pc:picChg>
      </pc:sldChg>
      <pc:sldChg chg="addSp delSp modSp mod">
        <pc:chgData name="veronica popescu" userId="43d7c0b7a0a6ee4b" providerId="LiveId" clId="{A3288E5D-1EC9-4955-95B1-C9B6205321BD}" dt="2023-11-22T06:45:43.219" v="949" actId="20577"/>
        <pc:sldMkLst>
          <pc:docMk/>
          <pc:sldMk cId="3098880041" sldId="261"/>
        </pc:sldMkLst>
        <pc:spChg chg="del mod">
          <ac:chgData name="veronica popescu" userId="43d7c0b7a0a6ee4b" providerId="LiveId" clId="{A3288E5D-1EC9-4955-95B1-C9B6205321BD}" dt="2023-11-22T05:56:22.255" v="436" actId="478"/>
          <ac:spMkLst>
            <pc:docMk/>
            <pc:sldMk cId="3098880041" sldId="261"/>
            <ac:spMk id="2" creationId="{1764E914-7ABB-29C5-4D52-079D3EF501BC}"/>
          </ac:spMkLst>
        </pc:spChg>
        <pc:spChg chg="mod">
          <ac:chgData name="veronica popescu" userId="43d7c0b7a0a6ee4b" providerId="LiveId" clId="{A3288E5D-1EC9-4955-95B1-C9B6205321BD}" dt="2023-11-22T06:45:43.219" v="949" actId="20577"/>
          <ac:spMkLst>
            <pc:docMk/>
            <pc:sldMk cId="3098880041" sldId="261"/>
            <ac:spMk id="3" creationId="{843CA712-39B1-A54E-4218-3CD2CE47F3D9}"/>
          </ac:spMkLst>
        </pc:spChg>
        <pc:spChg chg="add mod">
          <ac:chgData name="veronica popescu" userId="43d7c0b7a0a6ee4b" providerId="LiveId" clId="{A3288E5D-1EC9-4955-95B1-C9B6205321BD}" dt="2023-11-22T06:45:31.796" v="947" actId="1076"/>
          <ac:spMkLst>
            <pc:docMk/>
            <pc:sldMk cId="3098880041" sldId="261"/>
            <ac:spMk id="4" creationId="{F943990D-92BE-4A5B-10FE-2B1C199E9BA5}"/>
          </ac:spMkLst>
        </pc:spChg>
        <pc:spChg chg="add del mod">
          <ac:chgData name="veronica popescu" userId="43d7c0b7a0a6ee4b" providerId="LiveId" clId="{A3288E5D-1EC9-4955-95B1-C9B6205321BD}" dt="2023-11-22T05:56:27.181" v="437" actId="478"/>
          <ac:spMkLst>
            <pc:docMk/>
            <pc:sldMk cId="3098880041" sldId="261"/>
            <ac:spMk id="7" creationId="{3F3246AA-A539-3A1C-25BB-B32EAB3F160B}"/>
          </ac:spMkLst>
        </pc:spChg>
      </pc:sldChg>
      <pc:sldChg chg="modSp mod">
        <pc:chgData name="veronica popescu" userId="43d7c0b7a0a6ee4b" providerId="LiveId" clId="{A3288E5D-1EC9-4955-95B1-C9B6205321BD}" dt="2023-11-22T09:47:24.377" v="1320" actId="27636"/>
        <pc:sldMkLst>
          <pc:docMk/>
          <pc:sldMk cId="3871741247" sldId="262"/>
        </pc:sldMkLst>
        <pc:spChg chg="mod">
          <ac:chgData name="veronica popescu" userId="43d7c0b7a0a6ee4b" providerId="LiveId" clId="{A3288E5D-1EC9-4955-95B1-C9B6205321BD}" dt="2023-11-22T05:00:44.895" v="56"/>
          <ac:spMkLst>
            <pc:docMk/>
            <pc:sldMk cId="3871741247" sldId="262"/>
            <ac:spMk id="2" creationId="{0CF524E6-70AE-F1BB-2C71-51C909A53F0E}"/>
          </ac:spMkLst>
        </pc:spChg>
        <pc:spChg chg="mod">
          <ac:chgData name="veronica popescu" userId="43d7c0b7a0a6ee4b" providerId="LiveId" clId="{A3288E5D-1EC9-4955-95B1-C9B6205321BD}" dt="2023-11-22T09:47:24.377" v="1320" actId="27636"/>
          <ac:spMkLst>
            <pc:docMk/>
            <pc:sldMk cId="3871741247" sldId="262"/>
            <ac:spMk id="3" creationId="{7A71AE25-1EBD-9730-7930-07C3DBD5C93F}"/>
          </ac:spMkLst>
        </pc:spChg>
      </pc:sldChg>
      <pc:sldChg chg="addSp delSp modSp mod setBg setClrOvrMap">
        <pc:chgData name="veronica popescu" userId="43d7c0b7a0a6ee4b" providerId="LiveId" clId="{A3288E5D-1EC9-4955-95B1-C9B6205321BD}" dt="2023-11-22T06:43:45.403" v="940" actId="14100"/>
        <pc:sldMkLst>
          <pc:docMk/>
          <pc:sldMk cId="218800193" sldId="263"/>
        </pc:sldMkLst>
        <pc:spChg chg="mod">
          <ac:chgData name="veronica popescu" userId="43d7c0b7a0a6ee4b" providerId="LiveId" clId="{A3288E5D-1EC9-4955-95B1-C9B6205321BD}" dt="2023-11-22T05:13:07.776" v="121" actId="1076"/>
          <ac:spMkLst>
            <pc:docMk/>
            <pc:sldMk cId="218800193" sldId="263"/>
            <ac:spMk id="2" creationId="{A182221B-0FD5-2908-FC15-AA63F40D1D56}"/>
          </ac:spMkLst>
        </pc:spChg>
        <pc:spChg chg="mod ord">
          <ac:chgData name="veronica popescu" userId="43d7c0b7a0a6ee4b" providerId="LiveId" clId="{A3288E5D-1EC9-4955-95B1-C9B6205321BD}" dt="2023-11-22T06:43:45.403" v="940" actId="14100"/>
          <ac:spMkLst>
            <pc:docMk/>
            <pc:sldMk cId="218800193" sldId="263"/>
            <ac:spMk id="3" creationId="{145D07CD-06FC-19ED-E230-6089329FC8A8}"/>
          </ac:spMkLst>
        </pc:spChg>
        <pc:spChg chg="add del">
          <ac:chgData name="veronica popescu" userId="43d7c0b7a0a6ee4b" providerId="LiveId" clId="{A3288E5D-1EC9-4955-95B1-C9B6205321BD}" dt="2023-11-22T05:12:04.516" v="117" actId="26606"/>
          <ac:spMkLst>
            <pc:docMk/>
            <pc:sldMk cId="218800193" sldId="263"/>
            <ac:spMk id="8199" creationId="{9775AF3B-5284-4B97-9BB7-55C6FB3699C2}"/>
          </ac:spMkLst>
        </pc:spChg>
        <pc:spChg chg="add del">
          <ac:chgData name="veronica popescu" userId="43d7c0b7a0a6ee4b" providerId="LiveId" clId="{A3288E5D-1EC9-4955-95B1-C9B6205321BD}" dt="2023-11-22T05:12:04.516" v="117" actId="26606"/>
          <ac:spMkLst>
            <pc:docMk/>
            <pc:sldMk cId="218800193" sldId="263"/>
            <ac:spMk id="8244" creationId="{66D4F5BA-1D71-49B2-8A7F-6B4EB94D7265}"/>
          </ac:spMkLst>
        </pc:spChg>
        <pc:grpChg chg="add del">
          <ac:chgData name="veronica popescu" userId="43d7c0b7a0a6ee4b" providerId="LiveId" clId="{A3288E5D-1EC9-4955-95B1-C9B6205321BD}" dt="2023-11-22T05:12:04.516" v="117" actId="26606"/>
          <ac:grpSpMkLst>
            <pc:docMk/>
            <pc:sldMk cId="218800193" sldId="263"/>
            <ac:grpSpMk id="8201" creationId="{A0F1F7ED-DA39-478F-85DA-317DE08941E8}"/>
          </ac:grpSpMkLst>
        </pc:grpChg>
        <pc:picChg chg="del">
          <ac:chgData name="veronica popescu" userId="43d7c0b7a0a6ee4b" providerId="LiveId" clId="{A3288E5D-1EC9-4955-95B1-C9B6205321BD}" dt="2023-11-22T05:11:45.577" v="115" actId="478"/>
          <ac:picMkLst>
            <pc:docMk/>
            <pc:sldMk cId="218800193" sldId="263"/>
            <ac:picMk id="5" creationId="{1FDD9BE4-A384-8771-6264-769176BC42F2}"/>
          </ac:picMkLst>
        </pc:picChg>
        <pc:picChg chg="mod">
          <ac:chgData name="veronica popescu" userId="43d7c0b7a0a6ee4b" providerId="LiveId" clId="{A3288E5D-1EC9-4955-95B1-C9B6205321BD}" dt="2023-11-22T05:12:04.554" v="118" actId="26606"/>
          <ac:picMkLst>
            <pc:docMk/>
            <pc:sldMk cId="218800193" sldId="263"/>
            <ac:picMk id="8194" creationId="{018CC568-EADA-6C80-271B-CDCB81EF1378}"/>
          </ac:picMkLst>
        </pc:picChg>
        <pc:picChg chg="add del">
          <ac:chgData name="veronica popescu" userId="43d7c0b7a0a6ee4b" providerId="LiveId" clId="{A3288E5D-1EC9-4955-95B1-C9B6205321BD}" dt="2023-11-22T05:12:04.516" v="117" actId="26606"/>
          <ac:picMkLst>
            <pc:docMk/>
            <pc:sldMk cId="218800193" sldId="263"/>
            <ac:picMk id="8242" creationId="{1B17CCE2-CEEF-40CA-8C4D-0DC2DCA78A23}"/>
          </ac:picMkLst>
        </pc:picChg>
      </pc:sldChg>
      <pc:sldChg chg="addSp delSp modSp mod setBg">
        <pc:chgData name="veronica popescu" userId="43d7c0b7a0a6ee4b" providerId="LiveId" clId="{A3288E5D-1EC9-4955-95B1-C9B6205321BD}" dt="2023-11-22T06:47:48.243" v="987" actId="27636"/>
        <pc:sldMkLst>
          <pc:docMk/>
          <pc:sldMk cId="599894447" sldId="264"/>
        </pc:sldMkLst>
        <pc:spChg chg="del mod">
          <ac:chgData name="veronica popescu" userId="43d7c0b7a0a6ee4b" providerId="LiveId" clId="{A3288E5D-1EC9-4955-95B1-C9B6205321BD}" dt="2023-11-22T05:16:47.360" v="175" actId="478"/>
          <ac:spMkLst>
            <pc:docMk/>
            <pc:sldMk cId="599894447" sldId="264"/>
            <ac:spMk id="2" creationId="{94692F7E-A5B6-41F7-343F-D471CFA08D74}"/>
          </ac:spMkLst>
        </pc:spChg>
        <pc:spChg chg="mod ord">
          <ac:chgData name="veronica popescu" userId="43d7c0b7a0a6ee4b" providerId="LiveId" clId="{A3288E5D-1EC9-4955-95B1-C9B6205321BD}" dt="2023-11-22T06:47:48.243" v="987" actId="27636"/>
          <ac:spMkLst>
            <pc:docMk/>
            <pc:sldMk cId="599894447" sldId="264"/>
            <ac:spMk id="3" creationId="{95525659-D106-05CB-2CEF-18E32F69CF69}"/>
          </ac:spMkLst>
        </pc:spChg>
        <pc:spChg chg="add del">
          <ac:chgData name="veronica popescu" userId="43d7c0b7a0a6ee4b" providerId="LiveId" clId="{A3288E5D-1EC9-4955-95B1-C9B6205321BD}" dt="2023-11-22T05:17:00.660" v="178" actId="26606"/>
          <ac:spMkLst>
            <pc:docMk/>
            <pc:sldMk cId="599894447" sldId="264"/>
            <ac:spMk id="9223" creationId="{C169E84F-4748-4D61-A105-357962627A38}"/>
          </ac:spMkLst>
        </pc:spChg>
        <pc:spChg chg="add del">
          <ac:chgData name="veronica popescu" userId="43d7c0b7a0a6ee4b" providerId="LiveId" clId="{A3288E5D-1EC9-4955-95B1-C9B6205321BD}" dt="2023-11-22T05:17:00.653" v="177" actId="26606"/>
          <ac:spMkLst>
            <pc:docMk/>
            <pc:sldMk cId="599894447" sldId="264"/>
            <ac:spMk id="9228" creationId="{C2E4E997-8672-4FFD-B8EC-9932A8E4714B}"/>
          </ac:spMkLst>
        </pc:spChg>
        <pc:grpChg chg="add del">
          <ac:chgData name="veronica popescu" userId="43d7c0b7a0a6ee4b" providerId="LiveId" clId="{A3288E5D-1EC9-4955-95B1-C9B6205321BD}" dt="2023-11-22T05:17:00.653" v="177" actId="26606"/>
          <ac:grpSpMkLst>
            <pc:docMk/>
            <pc:sldMk cId="599894447" sldId="264"/>
            <ac:grpSpMk id="9232" creationId="{453E4DEE-E996-40F8-8635-0FF43D7348F9}"/>
          </ac:grpSpMkLst>
        </pc:grpChg>
        <pc:picChg chg="del mod">
          <ac:chgData name="veronica popescu" userId="43d7c0b7a0a6ee4b" providerId="LiveId" clId="{A3288E5D-1EC9-4955-95B1-C9B6205321BD}" dt="2023-11-22T05:16:19.881" v="139" actId="478"/>
          <ac:picMkLst>
            <pc:docMk/>
            <pc:sldMk cId="599894447" sldId="264"/>
            <ac:picMk id="5" creationId="{B034079D-9B8F-85ED-09C4-EEA567B8BD81}"/>
          </ac:picMkLst>
        </pc:picChg>
        <pc:picChg chg="mod ord">
          <ac:chgData name="veronica popescu" userId="43d7c0b7a0a6ee4b" providerId="LiveId" clId="{A3288E5D-1EC9-4955-95B1-C9B6205321BD}" dt="2023-11-22T05:18:14.176" v="184" actId="1076"/>
          <ac:picMkLst>
            <pc:docMk/>
            <pc:sldMk cId="599894447" sldId="264"/>
            <ac:picMk id="9218" creationId="{C8DCE8F7-91CA-3037-D09A-0656857BAC4C}"/>
          </ac:picMkLst>
        </pc:picChg>
        <pc:picChg chg="add del">
          <ac:chgData name="veronica popescu" userId="43d7c0b7a0a6ee4b" providerId="LiveId" clId="{A3288E5D-1EC9-4955-95B1-C9B6205321BD}" dt="2023-11-22T05:17:00.653" v="177" actId="26606"/>
          <ac:picMkLst>
            <pc:docMk/>
            <pc:sldMk cId="599894447" sldId="264"/>
            <ac:picMk id="9230" creationId="{FE6BA9E6-1D9E-4D30-B528-D49FA1342E4E}"/>
          </ac:picMkLst>
        </pc:picChg>
      </pc:sldChg>
      <pc:sldChg chg="modSp mod">
        <pc:chgData name="veronica popescu" userId="43d7c0b7a0a6ee4b" providerId="LiveId" clId="{A3288E5D-1EC9-4955-95B1-C9B6205321BD}" dt="2023-11-22T06:48:58.100" v="991" actId="27636"/>
        <pc:sldMkLst>
          <pc:docMk/>
          <pc:sldMk cId="2994797964" sldId="267"/>
        </pc:sldMkLst>
        <pc:spChg chg="mod">
          <ac:chgData name="veronica popescu" userId="43d7c0b7a0a6ee4b" providerId="LiveId" clId="{A3288E5D-1EC9-4955-95B1-C9B6205321BD}" dt="2023-11-22T05:19:39.307" v="198" actId="403"/>
          <ac:spMkLst>
            <pc:docMk/>
            <pc:sldMk cId="2994797964" sldId="267"/>
            <ac:spMk id="2" creationId="{52E3EF11-ECAA-CAA0-53E4-60A187AA418D}"/>
          </ac:spMkLst>
        </pc:spChg>
        <pc:spChg chg="mod">
          <ac:chgData name="veronica popescu" userId="43d7c0b7a0a6ee4b" providerId="LiveId" clId="{A3288E5D-1EC9-4955-95B1-C9B6205321BD}" dt="2023-11-22T06:48:58.100" v="991" actId="27636"/>
          <ac:spMkLst>
            <pc:docMk/>
            <pc:sldMk cId="2994797964" sldId="267"/>
            <ac:spMk id="3" creationId="{49931884-8A70-872E-F017-D8C8553C43AA}"/>
          </ac:spMkLst>
        </pc:spChg>
      </pc:sldChg>
      <pc:sldChg chg="addSp delSp modSp mod">
        <pc:chgData name="veronica popescu" userId="43d7c0b7a0a6ee4b" providerId="LiveId" clId="{A3288E5D-1EC9-4955-95B1-C9B6205321BD}" dt="2023-11-22T06:56:59.957" v="1316" actId="1076"/>
        <pc:sldMkLst>
          <pc:docMk/>
          <pc:sldMk cId="1840870168" sldId="268"/>
        </pc:sldMkLst>
        <pc:spChg chg="del mod">
          <ac:chgData name="veronica popescu" userId="43d7c0b7a0a6ee4b" providerId="LiveId" clId="{A3288E5D-1EC9-4955-95B1-C9B6205321BD}" dt="2023-11-22T05:27:42.335" v="233" actId="478"/>
          <ac:spMkLst>
            <pc:docMk/>
            <pc:sldMk cId="1840870168" sldId="268"/>
            <ac:spMk id="2" creationId="{DC0F7E56-27AA-1F8B-C076-FB5A6A3526EB}"/>
          </ac:spMkLst>
        </pc:spChg>
        <pc:spChg chg="mod">
          <ac:chgData name="veronica popescu" userId="43d7c0b7a0a6ee4b" providerId="LiveId" clId="{A3288E5D-1EC9-4955-95B1-C9B6205321BD}" dt="2023-11-22T06:55:05.615" v="1299" actId="2711"/>
          <ac:spMkLst>
            <pc:docMk/>
            <pc:sldMk cId="1840870168" sldId="268"/>
            <ac:spMk id="3" creationId="{6463AC5E-CF71-5694-4878-CFE91BE0DD03}"/>
          </ac:spMkLst>
        </pc:spChg>
        <pc:spChg chg="add del mod">
          <ac:chgData name="veronica popescu" userId="43d7c0b7a0a6ee4b" providerId="LiveId" clId="{A3288E5D-1EC9-4955-95B1-C9B6205321BD}" dt="2023-11-22T05:23:24.624" v="208"/>
          <ac:spMkLst>
            <pc:docMk/>
            <pc:sldMk cId="1840870168" sldId="268"/>
            <ac:spMk id="4" creationId="{CFAA49FE-524F-3E10-89D9-F52B3D53FAA0}"/>
          </ac:spMkLst>
        </pc:spChg>
        <pc:spChg chg="add mod">
          <ac:chgData name="veronica popescu" userId="43d7c0b7a0a6ee4b" providerId="LiveId" clId="{A3288E5D-1EC9-4955-95B1-C9B6205321BD}" dt="2023-11-22T06:56:59.957" v="1316" actId="1076"/>
          <ac:spMkLst>
            <pc:docMk/>
            <pc:sldMk cId="1840870168" sldId="268"/>
            <ac:spMk id="6" creationId="{DE9D7B3F-D3FE-D027-F4ED-5B052DB06DCB}"/>
          </ac:spMkLst>
        </pc:spChg>
        <pc:spChg chg="add del mod">
          <ac:chgData name="veronica popescu" userId="43d7c0b7a0a6ee4b" providerId="LiveId" clId="{A3288E5D-1EC9-4955-95B1-C9B6205321BD}" dt="2023-11-22T05:26:22.656" v="224" actId="478"/>
          <ac:spMkLst>
            <pc:docMk/>
            <pc:sldMk cId="1840870168" sldId="268"/>
            <ac:spMk id="7" creationId="{B110B9C0-6312-C0A9-ECBF-81669F3E9426}"/>
          </ac:spMkLst>
        </pc:spChg>
        <pc:spChg chg="add del mod">
          <ac:chgData name="veronica popescu" userId="43d7c0b7a0a6ee4b" providerId="LiveId" clId="{A3288E5D-1EC9-4955-95B1-C9B6205321BD}" dt="2023-11-22T06:49:38.054" v="993" actId="478"/>
          <ac:spMkLst>
            <pc:docMk/>
            <pc:sldMk cId="1840870168" sldId="268"/>
            <ac:spMk id="8" creationId="{3B51E2EF-8A2C-716A-E878-53CA10D3C81C}"/>
          </ac:spMkLst>
        </pc:spChg>
        <pc:spChg chg="add del mod">
          <ac:chgData name="veronica popescu" userId="43d7c0b7a0a6ee4b" providerId="LiveId" clId="{A3288E5D-1EC9-4955-95B1-C9B6205321BD}" dt="2023-11-22T06:15:09.467" v="842" actId="478"/>
          <ac:spMkLst>
            <pc:docMk/>
            <pc:sldMk cId="1840870168" sldId="268"/>
            <ac:spMk id="9" creationId="{CFB30043-F13F-93EC-8751-252C57910E6B}"/>
          </ac:spMkLst>
        </pc:spChg>
        <pc:spChg chg="add del mod">
          <ac:chgData name="veronica popescu" userId="43d7c0b7a0a6ee4b" providerId="LiveId" clId="{A3288E5D-1EC9-4955-95B1-C9B6205321BD}" dt="2023-11-22T05:30:21.624" v="251" actId="478"/>
          <ac:spMkLst>
            <pc:docMk/>
            <pc:sldMk cId="1840870168" sldId="268"/>
            <ac:spMk id="10" creationId="{77BF2434-4402-97A5-392B-8E7EAD1A1925}"/>
          </ac:spMkLst>
        </pc:spChg>
        <pc:spChg chg="add mod">
          <ac:chgData name="veronica popescu" userId="43d7c0b7a0a6ee4b" providerId="LiveId" clId="{A3288E5D-1EC9-4955-95B1-C9B6205321BD}" dt="2023-11-22T06:56:37.918" v="1315" actId="20577"/>
          <ac:spMkLst>
            <pc:docMk/>
            <pc:sldMk cId="1840870168" sldId="268"/>
            <ac:spMk id="11" creationId="{7C56B2E7-6A74-0547-57B2-D2CAD2F474CA}"/>
          </ac:spMkLst>
        </pc:spChg>
        <pc:spChg chg="add del mod">
          <ac:chgData name="veronica popescu" userId="43d7c0b7a0a6ee4b" providerId="LiveId" clId="{A3288E5D-1EC9-4955-95B1-C9B6205321BD}" dt="2023-11-22T05:32:16.604" v="261" actId="478"/>
          <ac:spMkLst>
            <pc:docMk/>
            <pc:sldMk cId="1840870168" sldId="268"/>
            <ac:spMk id="12" creationId="{59E38E47-1D16-C0CB-878F-5FB84325B183}"/>
          </ac:spMkLst>
        </pc:spChg>
        <pc:spChg chg="add mod">
          <ac:chgData name="veronica popescu" userId="43d7c0b7a0a6ee4b" providerId="LiveId" clId="{A3288E5D-1EC9-4955-95B1-C9B6205321BD}" dt="2023-11-22T06:15:30.523" v="847" actId="1076"/>
          <ac:spMkLst>
            <pc:docMk/>
            <pc:sldMk cId="1840870168" sldId="268"/>
            <ac:spMk id="13" creationId="{066707EB-3AED-E352-EDF2-AA76090FAF84}"/>
          </ac:spMkLst>
        </pc:spChg>
      </pc:sldChg>
      <pc:sldChg chg="addSp delSp modSp mod setBg">
        <pc:chgData name="veronica popescu" userId="43d7c0b7a0a6ee4b" providerId="LiveId" clId="{A3288E5D-1EC9-4955-95B1-C9B6205321BD}" dt="2023-11-22T06:44:25.100" v="941" actId="478"/>
        <pc:sldMkLst>
          <pc:docMk/>
          <pc:sldMk cId="1995842815" sldId="269"/>
        </pc:sldMkLst>
        <pc:spChg chg="del mod">
          <ac:chgData name="veronica popescu" userId="43d7c0b7a0a6ee4b" providerId="LiveId" clId="{A3288E5D-1EC9-4955-95B1-C9B6205321BD}" dt="2023-11-22T05:55:38.428" v="432" actId="478"/>
          <ac:spMkLst>
            <pc:docMk/>
            <pc:sldMk cId="1995842815" sldId="269"/>
            <ac:spMk id="2" creationId="{ACEBFA5E-D14F-B832-1E5C-E294095C89E4}"/>
          </ac:spMkLst>
        </pc:spChg>
        <pc:spChg chg="add mod">
          <ac:chgData name="veronica popescu" userId="43d7c0b7a0a6ee4b" providerId="LiveId" clId="{A3288E5D-1EC9-4955-95B1-C9B6205321BD}" dt="2023-11-22T05:55:49.868" v="434" actId="1076"/>
          <ac:spMkLst>
            <pc:docMk/>
            <pc:sldMk cId="1995842815" sldId="269"/>
            <ac:spMk id="3" creationId="{10746FC2-12B8-A535-FC0E-6C6A4C573C20}"/>
          </ac:spMkLst>
        </pc:spChg>
        <pc:spChg chg="add del mod">
          <ac:chgData name="veronica popescu" userId="43d7c0b7a0a6ee4b" providerId="LiveId" clId="{A3288E5D-1EC9-4955-95B1-C9B6205321BD}" dt="2023-11-22T05:55:42.195" v="433" actId="478"/>
          <ac:spMkLst>
            <pc:docMk/>
            <pc:sldMk cId="1995842815" sldId="269"/>
            <ac:spMk id="7" creationId="{844C56D6-94ED-953E-895D-EBCB6DD43F62}"/>
          </ac:spMkLst>
        </pc:spChg>
        <pc:spChg chg="add del">
          <ac:chgData name="veronica popescu" userId="43d7c0b7a0a6ee4b" providerId="LiveId" clId="{A3288E5D-1EC9-4955-95B1-C9B6205321BD}" dt="2023-11-22T05:14:58.840" v="129" actId="26606"/>
          <ac:spMkLst>
            <pc:docMk/>
            <pc:sldMk cId="1995842815" sldId="269"/>
            <ac:spMk id="11" creationId="{C2E4E997-8672-4FFD-B8EC-9932A8E4714B}"/>
          </ac:spMkLst>
        </pc:spChg>
        <pc:grpChg chg="add del">
          <ac:chgData name="veronica popescu" userId="43d7c0b7a0a6ee4b" providerId="LiveId" clId="{A3288E5D-1EC9-4955-95B1-C9B6205321BD}" dt="2023-11-22T05:14:58.840" v="129" actId="26606"/>
          <ac:grpSpMkLst>
            <pc:docMk/>
            <pc:sldMk cId="1995842815" sldId="269"/>
            <ac:grpSpMk id="15" creationId="{453E4DEE-E996-40F8-8635-0FF43D7348F9}"/>
          </ac:grpSpMkLst>
        </pc:grpChg>
        <pc:graphicFrameChg chg="mod ord modGraphic">
          <ac:chgData name="veronica popescu" userId="43d7c0b7a0a6ee4b" providerId="LiveId" clId="{A3288E5D-1EC9-4955-95B1-C9B6205321BD}" dt="2023-11-22T06:44:25.100" v="941" actId="478"/>
          <ac:graphicFrameMkLst>
            <pc:docMk/>
            <pc:sldMk cId="1995842815" sldId="269"/>
            <ac:graphicFrameMk id="5" creationId="{20FE791E-A95F-F442-3E5A-ED06073F2F38}"/>
          </ac:graphicFrameMkLst>
        </pc:graphicFrameChg>
        <pc:picChg chg="del mod">
          <ac:chgData name="veronica popescu" userId="43d7c0b7a0a6ee4b" providerId="LiveId" clId="{A3288E5D-1EC9-4955-95B1-C9B6205321BD}" dt="2023-11-22T05:15:02.550" v="131" actId="478"/>
          <ac:picMkLst>
            <pc:docMk/>
            <pc:sldMk cId="1995842815" sldId="269"/>
            <ac:picMk id="6" creationId="{79426731-F9DE-9322-AF5D-F665C7B53B49}"/>
          </ac:picMkLst>
        </pc:picChg>
        <pc:picChg chg="add del">
          <ac:chgData name="veronica popescu" userId="43d7c0b7a0a6ee4b" providerId="LiveId" clId="{A3288E5D-1EC9-4955-95B1-C9B6205321BD}" dt="2023-11-22T05:14:58.840" v="129" actId="26606"/>
          <ac:picMkLst>
            <pc:docMk/>
            <pc:sldMk cId="1995842815" sldId="269"/>
            <ac:picMk id="13" creationId="{FE6BA9E6-1D9E-4D30-B528-D49FA1342E4E}"/>
          </ac:picMkLst>
        </pc:picChg>
      </pc:sldChg>
      <pc:sldChg chg="modSp">
        <pc:chgData name="veronica popescu" userId="43d7c0b7a0a6ee4b" providerId="LiveId" clId="{A3288E5D-1EC9-4955-95B1-C9B6205321BD}" dt="2023-11-22T05:00:44.895" v="56"/>
        <pc:sldMkLst>
          <pc:docMk/>
          <pc:sldMk cId="1026815745" sldId="274"/>
        </pc:sldMkLst>
        <pc:spChg chg="mod">
          <ac:chgData name="veronica popescu" userId="43d7c0b7a0a6ee4b" providerId="LiveId" clId="{A3288E5D-1EC9-4955-95B1-C9B6205321BD}" dt="2023-11-22T05:00:44.895" v="56"/>
          <ac:spMkLst>
            <pc:docMk/>
            <pc:sldMk cId="1026815745" sldId="274"/>
            <ac:spMk id="2" creationId="{E0243806-3820-91B1-F8C2-3A0C82C84976}"/>
          </ac:spMkLst>
        </pc:spChg>
      </pc:sldChg>
      <pc:sldChg chg="addSp delSp modSp mod">
        <pc:chgData name="veronica popescu" userId="43d7c0b7a0a6ee4b" providerId="LiveId" clId="{A3288E5D-1EC9-4955-95B1-C9B6205321BD}" dt="2023-11-22T06:16:01.100" v="852" actId="1076"/>
        <pc:sldMkLst>
          <pc:docMk/>
          <pc:sldMk cId="1391310105" sldId="275"/>
        </pc:sldMkLst>
        <pc:spChg chg="del mod">
          <ac:chgData name="veronica popescu" userId="43d7c0b7a0a6ee4b" providerId="LiveId" clId="{A3288E5D-1EC9-4955-95B1-C9B6205321BD}" dt="2023-11-22T05:34:33.116" v="274" actId="478"/>
          <ac:spMkLst>
            <pc:docMk/>
            <pc:sldMk cId="1391310105" sldId="275"/>
            <ac:spMk id="2" creationId="{576903CE-3B7E-7389-BB9E-0DDD643F2AC8}"/>
          </ac:spMkLst>
        </pc:spChg>
        <pc:spChg chg="add del mod">
          <ac:chgData name="veronica popescu" userId="43d7c0b7a0a6ee4b" providerId="LiveId" clId="{A3288E5D-1EC9-4955-95B1-C9B6205321BD}" dt="2023-11-22T06:15:52.677" v="851" actId="478"/>
          <ac:spMkLst>
            <pc:docMk/>
            <pc:sldMk cId="1391310105" sldId="275"/>
            <ac:spMk id="3" creationId="{0915A634-D2EB-CAE3-05D0-3CA209F84CB2}"/>
          </ac:spMkLst>
        </pc:spChg>
        <pc:spChg chg="del mod">
          <ac:chgData name="veronica popescu" userId="43d7c0b7a0a6ee4b" providerId="LiveId" clId="{A3288E5D-1EC9-4955-95B1-C9B6205321BD}" dt="2023-11-22T05:38:10.217" v="300" actId="478"/>
          <ac:spMkLst>
            <pc:docMk/>
            <pc:sldMk cId="1391310105" sldId="275"/>
            <ac:spMk id="4" creationId="{0CD1C9B3-B87B-8677-1964-0C89E43CFD99}"/>
          </ac:spMkLst>
        </pc:spChg>
        <pc:spChg chg="add del mod">
          <ac:chgData name="veronica popescu" userId="43d7c0b7a0a6ee4b" providerId="LiveId" clId="{A3288E5D-1EC9-4955-95B1-C9B6205321BD}" dt="2023-11-22T05:40:04.934" v="315" actId="478"/>
          <ac:spMkLst>
            <pc:docMk/>
            <pc:sldMk cId="1391310105" sldId="275"/>
            <ac:spMk id="5" creationId="{A01E3AB4-D249-00D5-1FE6-9F83C1620080}"/>
          </ac:spMkLst>
        </pc:spChg>
        <pc:spChg chg="mod">
          <ac:chgData name="veronica popescu" userId="43d7c0b7a0a6ee4b" providerId="LiveId" clId="{A3288E5D-1EC9-4955-95B1-C9B6205321BD}" dt="2023-11-22T05:58:16.336" v="444" actId="1076"/>
          <ac:spMkLst>
            <pc:docMk/>
            <pc:sldMk cId="1391310105" sldId="275"/>
            <ac:spMk id="6" creationId="{CE3D8733-C50F-4345-C163-BD6C10668D60}"/>
          </ac:spMkLst>
        </pc:spChg>
        <pc:spChg chg="add del mod">
          <ac:chgData name="veronica popescu" userId="43d7c0b7a0a6ee4b" providerId="LiveId" clId="{A3288E5D-1EC9-4955-95B1-C9B6205321BD}" dt="2023-11-22T05:38:17.931" v="301" actId="478"/>
          <ac:spMkLst>
            <pc:docMk/>
            <pc:sldMk cId="1391310105" sldId="275"/>
            <ac:spMk id="8" creationId="{AFBE8672-41E4-FFBA-645C-E29F2291D083}"/>
          </ac:spMkLst>
        </pc:spChg>
        <pc:spChg chg="add mod">
          <ac:chgData name="veronica popescu" userId="43d7c0b7a0a6ee4b" providerId="LiveId" clId="{A3288E5D-1EC9-4955-95B1-C9B6205321BD}" dt="2023-11-22T05:58:08.857" v="443" actId="1076"/>
          <ac:spMkLst>
            <pc:docMk/>
            <pc:sldMk cId="1391310105" sldId="275"/>
            <ac:spMk id="9" creationId="{D80E349C-001E-A578-6006-9BA4479DBDAE}"/>
          </ac:spMkLst>
        </pc:spChg>
        <pc:spChg chg="add mod">
          <ac:chgData name="veronica popescu" userId="43d7c0b7a0a6ee4b" providerId="LiveId" clId="{A3288E5D-1EC9-4955-95B1-C9B6205321BD}" dt="2023-11-22T06:16:01.100" v="852" actId="1076"/>
          <ac:spMkLst>
            <pc:docMk/>
            <pc:sldMk cId="1391310105" sldId="275"/>
            <ac:spMk id="11" creationId="{4DD98DB6-65F0-3FFD-87A9-54167C75CFC4}"/>
          </ac:spMkLst>
        </pc:spChg>
      </pc:sldChg>
      <pc:sldChg chg="addSp delSp modSp new mod">
        <pc:chgData name="veronica popescu" userId="43d7c0b7a0a6ee4b" providerId="LiveId" clId="{A3288E5D-1EC9-4955-95B1-C9B6205321BD}" dt="2023-11-22T06:10:41.326" v="826" actId="12"/>
        <pc:sldMkLst>
          <pc:docMk/>
          <pc:sldMk cId="3084914174" sldId="276"/>
        </pc:sldMkLst>
        <pc:spChg chg="add del mod">
          <ac:chgData name="veronica popescu" userId="43d7c0b7a0a6ee4b" providerId="LiveId" clId="{A3288E5D-1EC9-4955-95B1-C9B6205321BD}" dt="2023-11-22T06:01:57.853" v="479"/>
          <ac:spMkLst>
            <pc:docMk/>
            <pc:sldMk cId="3084914174" sldId="276"/>
            <ac:spMk id="2" creationId="{1CDECC07-22F9-12CF-964D-D347FF4D5CF4}"/>
          </ac:spMkLst>
        </pc:spChg>
        <pc:spChg chg="add mod">
          <ac:chgData name="veronica popescu" userId="43d7c0b7a0a6ee4b" providerId="LiveId" clId="{A3288E5D-1EC9-4955-95B1-C9B6205321BD}" dt="2023-11-22T06:02:07.873" v="480" actId="1076"/>
          <ac:spMkLst>
            <pc:docMk/>
            <pc:sldMk cId="3084914174" sldId="276"/>
            <ac:spMk id="3" creationId="{083081D1-0046-C1BC-EDEC-4BC6EF7725DC}"/>
          </ac:spMkLst>
        </pc:spChg>
        <pc:spChg chg="add del mod">
          <ac:chgData name="veronica popescu" userId="43d7c0b7a0a6ee4b" providerId="LiveId" clId="{A3288E5D-1EC9-4955-95B1-C9B6205321BD}" dt="2023-11-22T06:04:58.505" v="484" actId="478"/>
          <ac:spMkLst>
            <pc:docMk/>
            <pc:sldMk cId="3084914174" sldId="276"/>
            <ac:spMk id="4" creationId="{1E86E6B2-4035-5553-B0D9-20EE8D03AF74}"/>
          </ac:spMkLst>
        </pc:spChg>
        <pc:spChg chg="add mod">
          <ac:chgData name="veronica popescu" userId="43d7c0b7a0a6ee4b" providerId="LiveId" clId="{A3288E5D-1EC9-4955-95B1-C9B6205321BD}" dt="2023-11-22T06:10:41.326" v="826" actId="12"/>
          <ac:spMkLst>
            <pc:docMk/>
            <pc:sldMk cId="3084914174" sldId="276"/>
            <ac:spMk id="5" creationId="{816DAB37-4641-A746-E511-7D6403C08BD6}"/>
          </ac:spMkLst>
        </pc:spChg>
      </pc:sldChg>
      <pc:sldMasterChg chg="modSldLayout">
        <pc:chgData name="veronica popescu" userId="43d7c0b7a0a6ee4b" providerId="LiveId" clId="{A3288E5D-1EC9-4955-95B1-C9B6205321BD}" dt="2023-11-22T04:56:54.293" v="4"/>
        <pc:sldMasterMkLst>
          <pc:docMk/>
          <pc:sldMasterMk cId="1842725135" sldId="2147483768"/>
        </pc:sldMasterMkLst>
        <pc:sldLayoutChg chg="delSp">
          <pc:chgData name="veronica popescu" userId="43d7c0b7a0a6ee4b" providerId="LiveId" clId="{A3288E5D-1EC9-4955-95B1-C9B6205321BD}" dt="2023-11-22T04:56:54.293" v="4"/>
          <pc:sldLayoutMkLst>
            <pc:docMk/>
            <pc:sldMasterMk cId="1842725135" sldId="2147483768"/>
            <pc:sldLayoutMk cId="235711357" sldId="2147483780"/>
          </pc:sldLayoutMkLst>
          <pc:cxnChg chg="del">
            <ac:chgData name="veronica popescu" userId="43d7c0b7a0a6ee4b" providerId="LiveId" clId="{A3288E5D-1EC9-4955-95B1-C9B6205321BD}" dt="2023-11-22T04:56:54.293" v="4"/>
            <ac:cxnSpMkLst>
              <pc:docMk/>
              <pc:sldMasterMk cId="1842725135" sldId="2147483768"/>
              <pc:sldLayoutMk cId="235711357" sldId="2147483780"/>
              <ac:cxnSpMk id="17" creationId="{00000000-0000-0000-0000-000000000000}"/>
            </ac:cxnSpMkLst>
          </pc:cxnChg>
          <pc:cxnChg chg="del">
            <ac:chgData name="veronica popescu" userId="43d7c0b7a0a6ee4b" providerId="LiveId" clId="{A3288E5D-1EC9-4955-95B1-C9B6205321BD}" dt="2023-11-22T04:56:54.293" v="4"/>
            <ac:cxnSpMkLst>
              <pc:docMk/>
              <pc:sldMasterMk cId="1842725135" sldId="2147483768"/>
              <pc:sldLayoutMk cId="235711357" sldId="2147483780"/>
              <ac:cxnSpMk id="18" creationId="{00000000-0000-0000-0000-000000000000}"/>
            </ac:cxnSpMkLst>
          </pc:cxn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8DB88B-7C60-4B29-9E92-DAE88F46F68F}" type="doc">
      <dgm:prSet loTypeId="urn:microsoft.com/office/officeart/2005/8/layout/defaul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5DD8662-F403-490F-B52A-DF0ED056DB59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b="0" i="0" dirty="0">
              <a:latin typeface="Arial" panose="020B0604020202020204" pitchFamily="34" charset="0"/>
              <a:cs typeface="Arial" panose="020B0604020202020204" pitchFamily="34" charset="0"/>
            </a:rPr>
            <a:t>Technology is transforming our process of development and learning.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E3C29D-FCBC-4B2C-8B01-97BE72B8FB0E}" type="parTrans" cxnId="{58FC6933-A0B5-4DA1-8EE9-D3DF8A8A2057}">
      <dgm:prSet/>
      <dgm:spPr/>
      <dgm:t>
        <a:bodyPr/>
        <a:lstStyle/>
        <a:p>
          <a:endParaRPr lang="en-US"/>
        </a:p>
      </dgm:t>
    </dgm:pt>
    <dgm:pt modelId="{073BD608-E695-45E7-8E93-7CBEF6F798B0}" type="sibTrans" cxnId="{58FC6933-A0B5-4DA1-8EE9-D3DF8A8A2057}">
      <dgm:prSet/>
      <dgm:spPr/>
      <dgm:t>
        <a:bodyPr/>
        <a:lstStyle/>
        <a:p>
          <a:endParaRPr lang="en-US"/>
        </a:p>
      </dgm:t>
    </dgm:pt>
    <dgm:pt modelId="{32E85BEE-6DDA-4923-A062-E7C9B7490F74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b="0" i="0" dirty="0">
              <a:latin typeface="Arial" panose="020B0604020202020204" pitchFamily="34" charset="0"/>
              <a:cs typeface="Arial" panose="020B0604020202020204" pitchFamily="34" charset="0"/>
            </a:rPr>
            <a:t>Technology can be the future of the training and development of employees (</a:t>
          </a:r>
          <a:r>
            <a:rPr lang="en-IN" b="0" i="0" dirty="0" err="1">
              <a:latin typeface="Arial" panose="020B0604020202020204" pitchFamily="34" charset="0"/>
              <a:cs typeface="Arial" panose="020B0604020202020204" pitchFamily="34" charset="0"/>
            </a:rPr>
            <a:t>Tzenios</a:t>
          </a:r>
          <a:r>
            <a:rPr lang="en-IN" b="0" i="0" dirty="0">
              <a:latin typeface="Arial" panose="020B0604020202020204" pitchFamily="34" charset="0"/>
              <a:cs typeface="Arial" panose="020B0604020202020204" pitchFamily="34" charset="0"/>
            </a:rPr>
            <a:t>, 2019</a:t>
          </a:r>
          <a:r>
            <a:rPr lang="en-IN" b="0" i="0" dirty="0"/>
            <a:t>).</a:t>
          </a:r>
          <a:endParaRPr lang="en-US" dirty="0"/>
        </a:p>
      </dgm:t>
    </dgm:pt>
    <dgm:pt modelId="{9985D34B-D25A-4E6C-87A4-4BC433771C58}" type="parTrans" cxnId="{1E3ED36C-BDE7-4626-A735-CF4D25EA592D}">
      <dgm:prSet/>
      <dgm:spPr/>
      <dgm:t>
        <a:bodyPr/>
        <a:lstStyle/>
        <a:p>
          <a:endParaRPr lang="en-US"/>
        </a:p>
      </dgm:t>
    </dgm:pt>
    <dgm:pt modelId="{36FD864F-ADB8-4220-9D95-8EB5ADA60D83}" type="sibTrans" cxnId="{1E3ED36C-BDE7-4626-A735-CF4D25EA592D}">
      <dgm:prSet/>
      <dgm:spPr/>
      <dgm:t>
        <a:bodyPr/>
        <a:lstStyle/>
        <a:p>
          <a:endParaRPr lang="en-US"/>
        </a:p>
      </dgm:t>
    </dgm:pt>
    <dgm:pt modelId="{352968D6-5C8A-4F5B-B5B7-3FDC2FFB0FB8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b="0" i="0" dirty="0"/>
            <a:t>This presentation mainly explores the impact of technology for the betterment of the employees working in TCS.</a:t>
          </a:r>
          <a:endParaRPr lang="en-US" dirty="0"/>
        </a:p>
      </dgm:t>
    </dgm:pt>
    <dgm:pt modelId="{66796379-3C3B-4E4F-A4C1-FAB535D434CA}" type="parTrans" cxnId="{94FEE5EE-B2A5-4732-929A-1C439AD83C65}">
      <dgm:prSet/>
      <dgm:spPr/>
      <dgm:t>
        <a:bodyPr/>
        <a:lstStyle/>
        <a:p>
          <a:endParaRPr lang="en-US"/>
        </a:p>
      </dgm:t>
    </dgm:pt>
    <dgm:pt modelId="{A9CD23D4-D028-4624-AA8D-55D8E9FD2CAC}" type="sibTrans" cxnId="{94FEE5EE-B2A5-4732-929A-1C439AD83C65}">
      <dgm:prSet/>
      <dgm:spPr/>
      <dgm:t>
        <a:bodyPr/>
        <a:lstStyle/>
        <a:p>
          <a:endParaRPr lang="en-US"/>
        </a:p>
      </dgm:t>
    </dgm:pt>
    <dgm:pt modelId="{5F1D6724-4026-4C02-BDE8-E7C03631B864}" type="pres">
      <dgm:prSet presAssocID="{D78DB88B-7C60-4B29-9E92-DAE88F46F68F}" presName="diagram" presStyleCnt="0">
        <dgm:presLayoutVars>
          <dgm:dir/>
          <dgm:resizeHandles val="exact"/>
        </dgm:presLayoutVars>
      </dgm:prSet>
      <dgm:spPr/>
    </dgm:pt>
    <dgm:pt modelId="{D6FE25B8-77E2-4B05-B398-F0A29476690C}" type="pres">
      <dgm:prSet presAssocID="{95DD8662-F403-490F-B52A-DF0ED056DB59}" presName="node" presStyleLbl="node1" presStyleIdx="0" presStyleCnt="3" custScaleY="139372">
        <dgm:presLayoutVars>
          <dgm:bulletEnabled val="1"/>
        </dgm:presLayoutVars>
      </dgm:prSet>
      <dgm:spPr/>
    </dgm:pt>
    <dgm:pt modelId="{7939D04A-EC0F-47A4-8F4E-F1446310D1A1}" type="pres">
      <dgm:prSet presAssocID="{073BD608-E695-45E7-8E93-7CBEF6F798B0}" presName="sibTrans" presStyleCnt="0"/>
      <dgm:spPr/>
    </dgm:pt>
    <dgm:pt modelId="{2067125F-A638-4BF5-96AD-833E9D16F782}" type="pres">
      <dgm:prSet presAssocID="{32E85BEE-6DDA-4923-A062-E7C9B7490F74}" presName="node" presStyleLbl="node1" presStyleIdx="1" presStyleCnt="3" custScaleY="168863">
        <dgm:presLayoutVars>
          <dgm:bulletEnabled val="1"/>
        </dgm:presLayoutVars>
      </dgm:prSet>
      <dgm:spPr/>
    </dgm:pt>
    <dgm:pt modelId="{994394BB-C131-4138-8FC8-3424ADDAE7AE}" type="pres">
      <dgm:prSet presAssocID="{36FD864F-ADB8-4220-9D95-8EB5ADA60D83}" presName="sibTrans" presStyleCnt="0"/>
      <dgm:spPr/>
    </dgm:pt>
    <dgm:pt modelId="{491CDBD1-E496-4B28-931C-ED3677065D65}" type="pres">
      <dgm:prSet presAssocID="{352968D6-5C8A-4F5B-B5B7-3FDC2FFB0FB8}" presName="node" presStyleLbl="node1" presStyleIdx="2" presStyleCnt="3" custScaleX="150774">
        <dgm:presLayoutVars>
          <dgm:bulletEnabled val="1"/>
        </dgm:presLayoutVars>
      </dgm:prSet>
      <dgm:spPr/>
    </dgm:pt>
  </dgm:ptLst>
  <dgm:cxnLst>
    <dgm:cxn modelId="{F266BB28-89D5-49A5-8214-DD3441800B76}" type="presOf" srcId="{D78DB88B-7C60-4B29-9E92-DAE88F46F68F}" destId="{5F1D6724-4026-4C02-BDE8-E7C03631B864}" srcOrd="0" destOrd="0" presId="urn:microsoft.com/office/officeart/2005/8/layout/default"/>
    <dgm:cxn modelId="{E8B52D32-C6C8-4892-8BE8-6D0270A8FF85}" type="presOf" srcId="{352968D6-5C8A-4F5B-B5B7-3FDC2FFB0FB8}" destId="{491CDBD1-E496-4B28-931C-ED3677065D65}" srcOrd="0" destOrd="0" presId="urn:microsoft.com/office/officeart/2005/8/layout/default"/>
    <dgm:cxn modelId="{58FC6933-A0B5-4DA1-8EE9-D3DF8A8A2057}" srcId="{D78DB88B-7C60-4B29-9E92-DAE88F46F68F}" destId="{95DD8662-F403-490F-B52A-DF0ED056DB59}" srcOrd="0" destOrd="0" parTransId="{EDE3C29D-FCBC-4B2C-8B01-97BE72B8FB0E}" sibTransId="{073BD608-E695-45E7-8E93-7CBEF6F798B0}"/>
    <dgm:cxn modelId="{41F17163-1B40-4A2C-B5B5-3B3F4FCC6B88}" type="presOf" srcId="{32E85BEE-6DDA-4923-A062-E7C9B7490F74}" destId="{2067125F-A638-4BF5-96AD-833E9D16F782}" srcOrd="0" destOrd="0" presId="urn:microsoft.com/office/officeart/2005/8/layout/default"/>
    <dgm:cxn modelId="{1E3ED36C-BDE7-4626-A735-CF4D25EA592D}" srcId="{D78DB88B-7C60-4B29-9E92-DAE88F46F68F}" destId="{32E85BEE-6DDA-4923-A062-E7C9B7490F74}" srcOrd="1" destOrd="0" parTransId="{9985D34B-D25A-4E6C-87A4-4BC433771C58}" sibTransId="{36FD864F-ADB8-4220-9D95-8EB5ADA60D83}"/>
    <dgm:cxn modelId="{43C076A4-DC2F-49FF-8851-A39BB4CD61F0}" type="presOf" srcId="{95DD8662-F403-490F-B52A-DF0ED056DB59}" destId="{D6FE25B8-77E2-4B05-B398-F0A29476690C}" srcOrd="0" destOrd="0" presId="urn:microsoft.com/office/officeart/2005/8/layout/default"/>
    <dgm:cxn modelId="{94FEE5EE-B2A5-4732-929A-1C439AD83C65}" srcId="{D78DB88B-7C60-4B29-9E92-DAE88F46F68F}" destId="{352968D6-5C8A-4F5B-B5B7-3FDC2FFB0FB8}" srcOrd="2" destOrd="0" parTransId="{66796379-3C3B-4E4F-A4C1-FAB535D434CA}" sibTransId="{A9CD23D4-D028-4624-AA8D-55D8E9FD2CAC}"/>
    <dgm:cxn modelId="{4A7BDA02-E746-4149-BC8C-8CD7223702B1}" type="presParOf" srcId="{5F1D6724-4026-4C02-BDE8-E7C03631B864}" destId="{D6FE25B8-77E2-4B05-B398-F0A29476690C}" srcOrd="0" destOrd="0" presId="urn:microsoft.com/office/officeart/2005/8/layout/default"/>
    <dgm:cxn modelId="{B558C10E-338B-4C65-A569-86D9EFC83792}" type="presParOf" srcId="{5F1D6724-4026-4C02-BDE8-E7C03631B864}" destId="{7939D04A-EC0F-47A4-8F4E-F1446310D1A1}" srcOrd="1" destOrd="0" presId="urn:microsoft.com/office/officeart/2005/8/layout/default"/>
    <dgm:cxn modelId="{259F3431-B640-4431-8836-F82CD36F2EDB}" type="presParOf" srcId="{5F1D6724-4026-4C02-BDE8-E7C03631B864}" destId="{2067125F-A638-4BF5-96AD-833E9D16F782}" srcOrd="2" destOrd="0" presId="urn:microsoft.com/office/officeart/2005/8/layout/default"/>
    <dgm:cxn modelId="{67AE0832-2BDE-4279-B5B8-C7BD7B3AC2C5}" type="presParOf" srcId="{5F1D6724-4026-4C02-BDE8-E7C03631B864}" destId="{994394BB-C131-4138-8FC8-3424ADDAE7AE}" srcOrd="3" destOrd="0" presId="urn:microsoft.com/office/officeart/2005/8/layout/default"/>
    <dgm:cxn modelId="{87A7729B-689B-46C6-93B2-B171114A27AF}" type="presParOf" srcId="{5F1D6724-4026-4C02-BDE8-E7C03631B864}" destId="{491CDBD1-E496-4B28-931C-ED3677065D65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7C0696-F871-41E1-9A00-171DC60980F6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F98C0BA-D104-453C-AE15-A3F378D56D47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TCS can develop several other business perspectives with more skilful and technically developed employees in the near future</a:t>
          </a:r>
          <a:r>
            <a:rPr lang="en-IN" dirty="0"/>
            <a:t>.  </a:t>
          </a:r>
          <a:endParaRPr lang="en-US" dirty="0"/>
        </a:p>
      </dgm:t>
    </dgm:pt>
    <dgm:pt modelId="{8433F4AD-FB54-4397-8B54-6932248A8A43}" type="parTrans" cxnId="{8356FC7C-E593-41BC-A55B-C5E444E5F054}">
      <dgm:prSet/>
      <dgm:spPr/>
      <dgm:t>
        <a:bodyPr/>
        <a:lstStyle/>
        <a:p>
          <a:endParaRPr lang="en-US"/>
        </a:p>
      </dgm:t>
    </dgm:pt>
    <dgm:pt modelId="{802566F1-5DCF-4BD6-A2FA-D84E066BF3FE}" type="sibTrans" cxnId="{8356FC7C-E593-41BC-A55B-C5E444E5F054}">
      <dgm:prSet/>
      <dgm:spPr/>
      <dgm:t>
        <a:bodyPr/>
        <a:lstStyle/>
        <a:p>
          <a:endParaRPr lang="en-US"/>
        </a:p>
      </dgm:t>
    </dgm:pt>
    <dgm:pt modelId="{29FA8CF8-2F72-4F74-9E09-61F882AA7AEF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In the future, it is necessary to emphasize continuous learning and upskilling to maintain workforce readiness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(Burhan Ismael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2021)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25CF1F-785D-4C9B-A835-66D9ED3D89BE}" type="parTrans" cxnId="{74EBF8FD-AC01-4798-B6B7-C861CCCF9C79}">
      <dgm:prSet/>
      <dgm:spPr/>
      <dgm:t>
        <a:bodyPr/>
        <a:lstStyle/>
        <a:p>
          <a:endParaRPr lang="en-US"/>
        </a:p>
      </dgm:t>
    </dgm:pt>
    <dgm:pt modelId="{4AA5206F-CC32-40FD-8B07-3DE36DFAE7E5}" type="sibTrans" cxnId="{74EBF8FD-AC01-4798-B6B7-C861CCCF9C79}">
      <dgm:prSet/>
      <dgm:spPr/>
      <dgm:t>
        <a:bodyPr/>
        <a:lstStyle/>
        <a:p>
          <a:endParaRPr lang="en-US"/>
        </a:p>
      </dgm:t>
    </dgm:pt>
    <dgm:pt modelId="{5AAF5F6A-091D-426E-9E5E-BF5F0F3A68A2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Technological advancement also helps in maintaining proper advantages and competitive advancement in these competitive markets and globalization processes.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2666C3-9E43-4F70-8A61-854AEB9ED671}" type="parTrans" cxnId="{945DFEAB-89AC-4AA3-A457-2B4A42586C1B}">
      <dgm:prSet/>
      <dgm:spPr/>
      <dgm:t>
        <a:bodyPr/>
        <a:lstStyle/>
        <a:p>
          <a:endParaRPr lang="en-US"/>
        </a:p>
      </dgm:t>
    </dgm:pt>
    <dgm:pt modelId="{7893EF0A-332F-480E-A25F-3D93B819DD53}" type="sibTrans" cxnId="{945DFEAB-89AC-4AA3-A457-2B4A42586C1B}">
      <dgm:prSet/>
      <dgm:spPr/>
      <dgm:t>
        <a:bodyPr/>
        <a:lstStyle/>
        <a:p>
          <a:endParaRPr lang="en-US"/>
        </a:p>
      </dgm:t>
    </dgm:pt>
    <dgm:pt modelId="{103458DA-6768-454D-B083-B73F0E49B58E}" type="pres">
      <dgm:prSet presAssocID="{8A7C0696-F871-41E1-9A00-171DC60980F6}" presName="outerComposite" presStyleCnt="0">
        <dgm:presLayoutVars>
          <dgm:chMax val="5"/>
          <dgm:dir/>
          <dgm:resizeHandles val="exact"/>
        </dgm:presLayoutVars>
      </dgm:prSet>
      <dgm:spPr/>
    </dgm:pt>
    <dgm:pt modelId="{CD8C132D-9526-40E4-8042-753A0F61DDCF}" type="pres">
      <dgm:prSet presAssocID="{8A7C0696-F871-41E1-9A00-171DC60980F6}" presName="dummyMaxCanvas" presStyleCnt="0">
        <dgm:presLayoutVars/>
      </dgm:prSet>
      <dgm:spPr/>
    </dgm:pt>
    <dgm:pt modelId="{159826B7-DBC4-4BD2-9DE0-54FCA48431E0}" type="pres">
      <dgm:prSet presAssocID="{8A7C0696-F871-41E1-9A00-171DC60980F6}" presName="ThreeNodes_1" presStyleLbl="node1" presStyleIdx="0" presStyleCnt="3">
        <dgm:presLayoutVars>
          <dgm:bulletEnabled val="1"/>
        </dgm:presLayoutVars>
      </dgm:prSet>
      <dgm:spPr/>
    </dgm:pt>
    <dgm:pt modelId="{D650F541-A825-4AFE-9B8E-4D8D7C73186B}" type="pres">
      <dgm:prSet presAssocID="{8A7C0696-F871-41E1-9A00-171DC60980F6}" presName="ThreeNodes_2" presStyleLbl="node1" presStyleIdx="1" presStyleCnt="3">
        <dgm:presLayoutVars>
          <dgm:bulletEnabled val="1"/>
        </dgm:presLayoutVars>
      </dgm:prSet>
      <dgm:spPr/>
    </dgm:pt>
    <dgm:pt modelId="{74A908B5-6086-4107-B16F-3541773DDB18}" type="pres">
      <dgm:prSet presAssocID="{8A7C0696-F871-41E1-9A00-171DC60980F6}" presName="ThreeNodes_3" presStyleLbl="node1" presStyleIdx="2" presStyleCnt="3">
        <dgm:presLayoutVars>
          <dgm:bulletEnabled val="1"/>
        </dgm:presLayoutVars>
      </dgm:prSet>
      <dgm:spPr/>
    </dgm:pt>
    <dgm:pt modelId="{64CAA0E2-E869-4BC9-9B29-A07F08C66106}" type="pres">
      <dgm:prSet presAssocID="{8A7C0696-F871-41E1-9A00-171DC60980F6}" presName="ThreeConn_1-2" presStyleLbl="fgAccFollowNode1" presStyleIdx="0" presStyleCnt="2">
        <dgm:presLayoutVars>
          <dgm:bulletEnabled val="1"/>
        </dgm:presLayoutVars>
      </dgm:prSet>
      <dgm:spPr/>
    </dgm:pt>
    <dgm:pt modelId="{759EF3BC-1058-4096-BC03-78E92D3AC67F}" type="pres">
      <dgm:prSet presAssocID="{8A7C0696-F871-41E1-9A00-171DC60980F6}" presName="ThreeConn_2-3" presStyleLbl="fgAccFollowNode1" presStyleIdx="1" presStyleCnt="2">
        <dgm:presLayoutVars>
          <dgm:bulletEnabled val="1"/>
        </dgm:presLayoutVars>
      </dgm:prSet>
      <dgm:spPr/>
    </dgm:pt>
    <dgm:pt modelId="{A5E8A9EA-E231-4919-A2C0-06FD8C34C6B1}" type="pres">
      <dgm:prSet presAssocID="{8A7C0696-F871-41E1-9A00-171DC60980F6}" presName="ThreeNodes_1_text" presStyleLbl="node1" presStyleIdx="2" presStyleCnt="3">
        <dgm:presLayoutVars>
          <dgm:bulletEnabled val="1"/>
        </dgm:presLayoutVars>
      </dgm:prSet>
      <dgm:spPr/>
    </dgm:pt>
    <dgm:pt modelId="{F911D5EC-7278-47A7-820B-4F711E749C0A}" type="pres">
      <dgm:prSet presAssocID="{8A7C0696-F871-41E1-9A00-171DC60980F6}" presName="ThreeNodes_2_text" presStyleLbl="node1" presStyleIdx="2" presStyleCnt="3">
        <dgm:presLayoutVars>
          <dgm:bulletEnabled val="1"/>
        </dgm:presLayoutVars>
      </dgm:prSet>
      <dgm:spPr/>
    </dgm:pt>
    <dgm:pt modelId="{B856790C-6E64-4CE9-9A67-2EB94075FB0A}" type="pres">
      <dgm:prSet presAssocID="{8A7C0696-F871-41E1-9A00-171DC60980F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BC1D911-DA78-4621-A8D9-77EED422F21A}" type="presOf" srcId="{29FA8CF8-2F72-4F74-9E09-61F882AA7AEF}" destId="{F911D5EC-7278-47A7-820B-4F711E749C0A}" srcOrd="1" destOrd="0" presId="urn:microsoft.com/office/officeart/2005/8/layout/vProcess5"/>
    <dgm:cxn modelId="{C7DE9716-8BC8-476C-97AE-AA47CF6A71B2}" type="presOf" srcId="{5AAF5F6A-091D-426E-9E5E-BF5F0F3A68A2}" destId="{B856790C-6E64-4CE9-9A67-2EB94075FB0A}" srcOrd="1" destOrd="0" presId="urn:microsoft.com/office/officeart/2005/8/layout/vProcess5"/>
    <dgm:cxn modelId="{16D1AA3A-EDEF-4586-B9BE-AD8D96F6AEE3}" type="presOf" srcId="{802566F1-5DCF-4BD6-A2FA-D84E066BF3FE}" destId="{64CAA0E2-E869-4BC9-9B29-A07F08C66106}" srcOrd="0" destOrd="0" presId="urn:microsoft.com/office/officeart/2005/8/layout/vProcess5"/>
    <dgm:cxn modelId="{C9375044-7602-4FE5-80C9-C3A434BE425D}" type="presOf" srcId="{8A7C0696-F871-41E1-9A00-171DC60980F6}" destId="{103458DA-6768-454D-B083-B73F0E49B58E}" srcOrd="0" destOrd="0" presId="urn:microsoft.com/office/officeart/2005/8/layout/vProcess5"/>
    <dgm:cxn modelId="{EF2F9078-B871-4CF8-8A30-0F0B7AF43FB6}" type="presOf" srcId="{7F98C0BA-D104-453C-AE15-A3F378D56D47}" destId="{A5E8A9EA-E231-4919-A2C0-06FD8C34C6B1}" srcOrd="1" destOrd="0" presId="urn:microsoft.com/office/officeart/2005/8/layout/vProcess5"/>
    <dgm:cxn modelId="{8356FC7C-E593-41BC-A55B-C5E444E5F054}" srcId="{8A7C0696-F871-41E1-9A00-171DC60980F6}" destId="{7F98C0BA-D104-453C-AE15-A3F378D56D47}" srcOrd="0" destOrd="0" parTransId="{8433F4AD-FB54-4397-8B54-6932248A8A43}" sibTransId="{802566F1-5DCF-4BD6-A2FA-D84E066BF3FE}"/>
    <dgm:cxn modelId="{10515983-5464-40EA-A907-B0720C25BBD6}" type="presOf" srcId="{29FA8CF8-2F72-4F74-9E09-61F882AA7AEF}" destId="{D650F541-A825-4AFE-9B8E-4D8D7C73186B}" srcOrd="0" destOrd="0" presId="urn:microsoft.com/office/officeart/2005/8/layout/vProcess5"/>
    <dgm:cxn modelId="{E718458C-256C-4EDC-AD12-73633245804C}" type="presOf" srcId="{5AAF5F6A-091D-426E-9E5E-BF5F0F3A68A2}" destId="{74A908B5-6086-4107-B16F-3541773DDB18}" srcOrd="0" destOrd="0" presId="urn:microsoft.com/office/officeart/2005/8/layout/vProcess5"/>
    <dgm:cxn modelId="{796902AB-F343-4FA7-90AF-0D65DC111863}" type="presOf" srcId="{4AA5206F-CC32-40FD-8B07-3DE36DFAE7E5}" destId="{759EF3BC-1058-4096-BC03-78E92D3AC67F}" srcOrd="0" destOrd="0" presId="urn:microsoft.com/office/officeart/2005/8/layout/vProcess5"/>
    <dgm:cxn modelId="{945DFEAB-89AC-4AA3-A457-2B4A42586C1B}" srcId="{8A7C0696-F871-41E1-9A00-171DC60980F6}" destId="{5AAF5F6A-091D-426E-9E5E-BF5F0F3A68A2}" srcOrd="2" destOrd="0" parTransId="{8F2666C3-9E43-4F70-8A61-854AEB9ED671}" sibTransId="{7893EF0A-332F-480E-A25F-3D93B819DD53}"/>
    <dgm:cxn modelId="{976CDABC-9CCE-4B37-B757-636502690520}" type="presOf" srcId="{7F98C0BA-D104-453C-AE15-A3F378D56D47}" destId="{159826B7-DBC4-4BD2-9DE0-54FCA48431E0}" srcOrd="0" destOrd="0" presId="urn:microsoft.com/office/officeart/2005/8/layout/vProcess5"/>
    <dgm:cxn modelId="{74EBF8FD-AC01-4798-B6B7-C861CCCF9C79}" srcId="{8A7C0696-F871-41E1-9A00-171DC60980F6}" destId="{29FA8CF8-2F72-4F74-9E09-61F882AA7AEF}" srcOrd="1" destOrd="0" parTransId="{0825CF1F-785D-4C9B-A835-66D9ED3D89BE}" sibTransId="{4AA5206F-CC32-40FD-8B07-3DE36DFAE7E5}"/>
    <dgm:cxn modelId="{6EF3FA3D-22B4-4D3A-B9B5-92FA8A180FD7}" type="presParOf" srcId="{103458DA-6768-454D-B083-B73F0E49B58E}" destId="{CD8C132D-9526-40E4-8042-753A0F61DDCF}" srcOrd="0" destOrd="0" presId="urn:microsoft.com/office/officeart/2005/8/layout/vProcess5"/>
    <dgm:cxn modelId="{88E62EAF-998A-435A-9B94-60CB951179B3}" type="presParOf" srcId="{103458DA-6768-454D-B083-B73F0E49B58E}" destId="{159826B7-DBC4-4BD2-9DE0-54FCA48431E0}" srcOrd="1" destOrd="0" presId="urn:microsoft.com/office/officeart/2005/8/layout/vProcess5"/>
    <dgm:cxn modelId="{DF819AFE-339C-426E-96D9-5AFE4DBF7586}" type="presParOf" srcId="{103458DA-6768-454D-B083-B73F0E49B58E}" destId="{D650F541-A825-4AFE-9B8E-4D8D7C73186B}" srcOrd="2" destOrd="0" presId="urn:microsoft.com/office/officeart/2005/8/layout/vProcess5"/>
    <dgm:cxn modelId="{A22DE2B3-A40A-4B50-8F68-35E8058D3871}" type="presParOf" srcId="{103458DA-6768-454D-B083-B73F0E49B58E}" destId="{74A908B5-6086-4107-B16F-3541773DDB18}" srcOrd="3" destOrd="0" presId="urn:microsoft.com/office/officeart/2005/8/layout/vProcess5"/>
    <dgm:cxn modelId="{382E0FA0-A240-4FC1-9258-31DAAC87DF2F}" type="presParOf" srcId="{103458DA-6768-454D-B083-B73F0E49B58E}" destId="{64CAA0E2-E869-4BC9-9B29-A07F08C66106}" srcOrd="4" destOrd="0" presId="urn:microsoft.com/office/officeart/2005/8/layout/vProcess5"/>
    <dgm:cxn modelId="{695F691C-05F6-41A4-99D7-E4149287DC1B}" type="presParOf" srcId="{103458DA-6768-454D-B083-B73F0E49B58E}" destId="{759EF3BC-1058-4096-BC03-78E92D3AC67F}" srcOrd="5" destOrd="0" presId="urn:microsoft.com/office/officeart/2005/8/layout/vProcess5"/>
    <dgm:cxn modelId="{15216CE2-BA8A-4531-84BC-D488F5FEE597}" type="presParOf" srcId="{103458DA-6768-454D-B083-B73F0E49B58E}" destId="{A5E8A9EA-E231-4919-A2C0-06FD8C34C6B1}" srcOrd="6" destOrd="0" presId="urn:microsoft.com/office/officeart/2005/8/layout/vProcess5"/>
    <dgm:cxn modelId="{AEA67217-CA83-47C5-8F19-F3D7B0254E1E}" type="presParOf" srcId="{103458DA-6768-454D-B083-B73F0E49B58E}" destId="{F911D5EC-7278-47A7-820B-4F711E749C0A}" srcOrd="7" destOrd="0" presId="urn:microsoft.com/office/officeart/2005/8/layout/vProcess5"/>
    <dgm:cxn modelId="{55C9EC95-762F-491A-AA27-E24765C00B9D}" type="presParOf" srcId="{103458DA-6768-454D-B083-B73F0E49B58E}" destId="{B856790C-6E64-4CE9-9A67-2EB94075FB0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FE25B8-77E2-4B05-B398-F0A29476690C}">
      <dsp:nvSpPr>
        <dsp:cNvPr id="0" name=""/>
        <dsp:cNvSpPr/>
      </dsp:nvSpPr>
      <dsp:spPr>
        <a:xfrm>
          <a:off x="705866" y="189160"/>
          <a:ext cx="2126639" cy="177836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Technology is transforming our process of development and learning.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5866" y="189160"/>
        <a:ext cx="2126639" cy="1778364"/>
      </dsp:txXfrm>
    </dsp:sp>
    <dsp:sp modelId="{2067125F-A638-4BF5-96AD-833E9D16F782}">
      <dsp:nvSpPr>
        <dsp:cNvPr id="0" name=""/>
        <dsp:cNvSpPr/>
      </dsp:nvSpPr>
      <dsp:spPr>
        <a:xfrm>
          <a:off x="3045170" y="1010"/>
          <a:ext cx="2126639" cy="215466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Technology can be the future of the training and development of employees (</a:t>
          </a:r>
          <a:r>
            <a:rPr lang="en-IN" sz="18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Tzenios</a:t>
          </a:r>
          <a:r>
            <a:rPr lang="en-IN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, 2019</a:t>
          </a:r>
          <a:r>
            <a:rPr lang="en-IN" sz="1800" b="0" i="0" kern="1200" dirty="0"/>
            <a:t>).</a:t>
          </a:r>
          <a:endParaRPr lang="en-US" sz="1800" kern="1200" dirty="0"/>
        </a:p>
      </dsp:txBody>
      <dsp:txXfrm>
        <a:off x="3045170" y="1010"/>
        <a:ext cx="2126639" cy="2154664"/>
      </dsp:txXfrm>
    </dsp:sp>
    <dsp:sp modelId="{491CDBD1-E496-4B28-931C-ED3677065D65}">
      <dsp:nvSpPr>
        <dsp:cNvPr id="0" name=""/>
        <dsp:cNvSpPr/>
      </dsp:nvSpPr>
      <dsp:spPr>
        <a:xfrm>
          <a:off x="1335628" y="2368339"/>
          <a:ext cx="3206420" cy="127598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/>
            <a:t>This presentation mainly explores the impact of technology for the betterment of the employees working in TCS.</a:t>
          </a:r>
          <a:endParaRPr lang="en-US" sz="1800" kern="1200" dirty="0"/>
        </a:p>
      </dsp:txBody>
      <dsp:txXfrm>
        <a:off x="1335628" y="2368339"/>
        <a:ext cx="3206420" cy="12759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9826B7-DBC4-4BD2-9DE0-54FCA48431E0}">
      <dsp:nvSpPr>
        <dsp:cNvPr id="0" name=""/>
        <dsp:cNvSpPr/>
      </dsp:nvSpPr>
      <dsp:spPr>
        <a:xfrm>
          <a:off x="0" y="0"/>
          <a:ext cx="8420100" cy="118661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 dirty="0">
              <a:latin typeface="Arial" panose="020B0604020202020204" pitchFamily="34" charset="0"/>
              <a:cs typeface="Arial" panose="020B0604020202020204" pitchFamily="34" charset="0"/>
            </a:rPr>
            <a:t>TCS can develop several other business perspectives with more skilful and technically developed employees in the near future</a:t>
          </a:r>
          <a:r>
            <a:rPr lang="en-IN" sz="2100" kern="1200" dirty="0"/>
            <a:t>.  </a:t>
          </a:r>
          <a:endParaRPr lang="en-US" sz="2100" kern="1200" dirty="0"/>
        </a:p>
      </dsp:txBody>
      <dsp:txXfrm>
        <a:off x="34755" y="34755"/>
        <a:ext cx="7139653" cy="1117100"/>
      </dsp:txXfrm>
    </dsp:sp>
    <dsp:sp modelId="{D650F541-A825-4AFE-9B8E-4D8D7C73186B}">
      <dsp:nvSpPr>
        <dsp:cNvPr id="0" name=""/>
        <dsp:cNvSpPr/>
      </dsp:nvSpPr>
      <dsp:spPr>
        <a:xfrm>
          <a:off x="742949" y="1384379"/>
          <a:ext cx="8420100" cy="118661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734515"/>
                <a:satOff val="-16247"/>
                <a:lumOff val="-3235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-734515"/>
                <a:satOff val="-16247"/>
                <a:lumOff val="-3235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 dirty="0">
              <a:latin typeface="Arial" panose="020B0604020202020204" pitchFamily="34" charset="0"/>
              <a:cs typeface="Arial" panose="020B0604020202020204" pitchFamily="34" charset="0"/>
            </a:rPr>
            <a:t>In the future, it is necessary to emphasize continuous learning and upskilling to maintain workforce readiness </a:t>
          </a: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(Burhan Ismael </a:t>
          </a:r>
          <a:r>
            <a:rPr lang="en-GB" sz="2100" i="1" kern="1200" dirty="0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2021)</a:t>
          </a:r>
          <a:r>
            <a:rPr lang="en-IN" sz="21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7704" y="1419134"/>
        <a:ext cx="6836343" cy="1117100"/>
      </dsp:txXfrm>
    </dsp:sp>
    <dsp:sp modelId="{74A908B5-6086-4107-B16F-3541773DDB18}">
      <dsp:nvSpPr>
        <dsp:cNvPr id="0" name=""/>
        <dsp:cNvSpPr/>
      </dsp:nvSpPr>
      <dsp:spPr>
        <a:xfrm>
          <a:off x="1485899" y="2768758"/>
          <a:ext cx="8420100" cy="118661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69031"/>
                <a:satOff val="-32495"/>
                <a:lumOff val="-647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-1469031"/>
                <a:satOff val="-32495"/>
                <a:lumOff val="-647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 dirty="0">
              <a:latin typeface="Arial" panose="020B0604020202020204" pitchFamily="34" charset="0"/>
              <a:cs typeface="Arial" panose="020B0604020202020204" pitchFamily="34" charset="0"/>
            </a:rPr>
            <a:t>Technological advancement also helps in maintaining proper advantages and competitive advancement in these competitive markets and globalization processes.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20654" y="2803513"/>
        <a:ext cx="6836343" cy="1117100"/>
      </dsp:txXfrm>
    </dsp:sp>
    <dsp:sp modelId="{64CAA0E2-E869-4BC9-9B29-A07F08C66106}">
      <dsp:nvSpPr>
        <dsp:cNvPr id="0" name=""/>
        <dsp:cNvSpPr/>
      </dsp:nvSpPr>
      <dsp:spPr>
        <a:xfrm>
          <a:off x="7648803" y="899846"/>
          <a:ext cx="771296" cy="771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822345" y="899846"/>
        <a:ext cx="424212" cy="580400"/>
      </dsp:txXfrm>
    </dsp:sp>
    <dsp:sp modelId="{759EF3BC-1058-4096-BC03-78E92D3AC67F}">
      <dsp:nvSpPr>
        <dsp:cNvPr id="0" name=""/>
        <dsp:cNvSpPr/>
      </dsp:nvSpPr>
      <dsp:spPr>
        <a:xfrm>
          <a:off x="8391753" y="2276314"/>
          <a:ext cx="771296" cy="771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195736"/>
            <a:satOff val="-42564"/>
            <a:lumOff val="-270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1195736"/>
              <a:satOff val="-42564"/>
              <a:lumOff val="-270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565295" y="2276314"/>
        <a:ext cx="424212" cy="580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D139AE-9AB2-439A-9CCF-9002E72CF29C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551831-F0F6-4DAC-9BC3-AA3FDD6A764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99617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51831-F0F6-4DAC-9BC3-AA3FDD6A764E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1684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51831-F0F6-4DAC-9BC3-AA3FDD6A764E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0801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51831-F0F6-4DAC-9BC3-AA3FDD6A764E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415778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51831-F0F6-4DAC-9BC3-AA3FDD6A764E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347915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51831-F0F6-4DAC-9BC3-AA3FDD6A764E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986338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51831-F0F6-4DAC-9BC3-AA3FDD6A764E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514583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51831-F0F6-4DAC-9BC3-AA3FDD6A764E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812862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51831-F0F6-4DAC-9BC3-AA3FDD6A764E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45868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51831-F0F6-4DAC-9BC3-AA3FDD6A764E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136447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51831-F0F6-4DAC-9BC3-AA3FDD6A764E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3981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45707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4680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87534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21699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19572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64357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24739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3115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0974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91310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022240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8854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26010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791270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11692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299776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0163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2C7211-CDE0-4F72-9A49-48389FB0548B}" type="datetimeFigureOut">
              <a:rPr lang="en-IN" smtClean="0"/>
              <a:t>22-11-2023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4FB174-CFBF-4211-A121-8ED6CBACC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371175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75" r:id="rId1"/>
    <p:sldLayoutId id="2147483976" r:id="rId2"/>
    <p:sldLayoutId id="2147483977" r:id="rId3"/>
    <p:sldLayoutId id="2147483978" r:id="rId4"/>
    <p:sldLayoutId id="2147483979" r:id="rId5"/>
    <p:sldLayoutId id="2147483980" r:id="rId6"/>
    <p:sldLayoutId id="2147483981" r:id="rId7"/>
    <p:sldLayoutId id="2147483982" r:id="rId8"/>
    <p:sldLayoutId id="2147483983" r:id="rId9"/>
    <p:sldLayoutId id="2147483984" r:id="rId10"/>
    <p:sldLayoutId id="2147483985" r:id="rId11"/>
    <p:sldLayoutId id="2147483986" r:id="rId12"/>
    <p:sldLayoutId id="2147483987" r:id="rId13"/>
    <p:sldLayoutId id="2147483988" r:id="rId14"/>
    <p:sldLayoutId id="2147483989" r:id="rId15"/>
    <p:sldLayoutId id="2147483990" r:id="rId16"/>
    <p:sldLayoutId id="214748399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4.jpeg"/><Relationship Id="rId10" Type="http://schemas.microsoft.com/office/2007/relationships/diagramDrawing" Target="../diagrams/drawing1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ing.google/work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black and yellow shield with yellow flowers and leaves&#10;&#10;Description automatically generated">
            <a:extLst>
              <a:ext uri="{FF2B5EF4-FFF2-40B4-BE49-F238E27FC236}">
                <a16:creationId xmlns:a16="http://schemas.microsoft.com/office/drawing/2014/main" id="{484926D6-CAE9-7A3A-64DC-076921627D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9977" y="1"/>
            <a:ext cx="2233534" cy="22335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689B8D-AAAB-7738-A568-0F3A20890088}"/>
              </a:ext>
            </a:extLst>
          </p:cNvPr>
          <p:cNvSpPr txBox="1"/>
          <p:nvPr/>
        </p:nvSpPr>
        <p:spPr>
          <a:xfrm>
            <a:off x="1034649" y="2690656"/>
            <a:ext cx="109728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MODULE:  Managing people (LCBB5004)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Musfique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Rahman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STUDENT:  Madalina Veronica Popescu (2215981)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C3C33FA-3859-9ED9-5EEE-320D61FCE025}"/>
              </a:ext>
            </a:extLst>
          </p:cNvPr>
          <p:cNvSpPr/>
          <p:nvPr/>
        </p:nvSpPr>
        <p:spPr>
          <a:xfrm>
            <a:off x="1494971" y="-74149"/>
            <a:ext cx="847285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Impact of technology on learning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35610948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38" name="Group 2137">
            <a:extLst>
              <a:ext uri="{FF2B5EF4-FFF2-40B4-BE49-F238E27FC236}">
                <a16:creationId xmlns:a16="http://schemas.microsoft.com/office/drawing/2014/main" id="{4CB5CC6F-11C1-4C07-87C0-F043993E8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2073" name="Rectangle 2072">
              <a:extLst>
                <a:ext uri="{FF2B5EF4-FFF2-40B4-BE49-F238E27FC236}">
                  <a16:creationId xmlns:a16="http://schemas.microsoft.com/office/drawing/2014/main" id="{FADA3C27-4EC6-4DCA-BB85-C75BAAE828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74" name="Picture 2">
              <a:extLst>
                <a:ext uri="{FF2B5EF4-FFF2-40B4-BE49-F238E27FC236}">
                  <a16:creationId xmlns:a16="http://schemas.microsoft.com/office/drawing/2014/main" id="{2D8216BF-F79F-406D-A3B4-46744068A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p14="http://schemas.microsoft.com/office/powerpoint/2010/main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39" name="Group 2138">
            <a:extLst>
              <a:ext uri="{FF2B5EF4-FFF2-40B4-BE49-F238E27FC236}">
                <a16:creationId xmlns:a16="http://schemas.microsoft.com/office/drawing/2014/main" id="{C6C16BE5-8A9A-432D-8A61-230FA0381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81779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2077" name="Rectangle 5">
              <a:extLst>
                <a:ext uri="{FF2B5EF4-FFF2-40B4-BE49-F238E27FC236}">
                  <a16:creationId xmlns:a16="http://schemas.microsoft.com/office/drawing/2014/main" id="{2E852AB2-2672-41DF-9CF6-FCDEF1805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78" name="Freeform 6">
              <a:extLst>
                <a:ext uri="{FF2B5EF4-FFF2-40B4-BE49-F238E27FC236}">
                  <a16:creationId xmlns:a16="http://schemas.microsoft.com/office/drawing/2014/main" id="{90283F1A-A49E-441D-BDF5-35B8BEE42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79" name="Freeform 7">
              <a:extLst>
                <a:ext uri="{FF2B5EF4-FFF2-40B4-BE49-F238E27FC236}">
                  <a16:creationId xmlns:a16="http://schemas.microsoft.com/office/drawing/2014/main" id="{B0BC41A4-F3F1-4CD4-B266-D9DAA21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0" name="Rectangle 8">
              <a:extLst>
                <a:ext uri="{FF2B5EF4-FFF2-40B4-BE49-F238E27FC236}">
                  <a16:creationId xmlns:a16="http://schemas.microsoft.com/office/drawing/2014/main" id="{6E29DA39-130F-41A1-A21E-4FB453948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1" name="Freeform 9">
              <a:extLst>
                <a:ext uri="{FF2B5EF4-FFF2-40B4-BE49-F238E27FC236}">
                  <a16:creationId xmlns:a16="http://schemas.microsoft.com/office/drawing/2014/main" id="{39995AD4-F8DE-4CEB-B958-1DBF7EAC2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2" name="Freeform 10">
              <a:extLst>
                <a:ext uri="{FF2B5EF4-FFF2-40B4-BE49-F238E27FC236}">
                  <a16:creationId xmlns:a16="http://schemas.microsoft.com/office/drawing/2014/main" id="{D1F7DCE1-6887-4FE0-A7D7-3652030CF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3" name="Freeform 11">
              <a:extLst>
                <a:ext uri="{FF2B5EF4-FFF2-40B4-BE49-F238E27FC236}">
                  <a16:creationId xmlns:a16="http://schemas.microsoft.com/office/drawing/2014/main" id="{4E46B0E1-9543-441D-AD1D-1308AF88C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4" name="Freeform 12">
              <a:extLst>
                <a:ext uri="{FF2B5EF4-FFF2-40B4-BE49-F238E27FC236}">
                  <a16:creationId xmlns:a16="http://schemas.microsoft.com/office/drawing/2014/main" id="{E8C112C9-8D48-4612-AE0B-CF59EC743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5" name="Freeform 13">
              <a:extLst>
                <a:ext uri="{FF2B5EF4-FFF2-40B4-BE49-F238E27FC236}">
                  <a16:creationId xmlns:a16="http://schemas.microsoft.com/office/drawing/2014/main" id="{2D16C38C-4A3B-4060-9A3B-C47DD6DE7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6" name="Freeform 14">
              <a:extLst>
                <a:ext uri="{FF2B5EF4-FFF2-40B4-BE49-F238E27FC236}">
                  <a16:creationId xmlns:a16="http://schemas.microsoft.com/office/drawing/2014/main" id="{0A9B4CAA-8439-44B3-B738-2123169FAA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7" name="Freeform 15">
              <a:extLst>
                <a:ext uri="{FF2B5EF4-FFF2-40B4-BE49-F238E27FC236}">
                  <a16:creationId xmlns:a16="http://schemas.microsoft.com/office/drawing/2014/main" id="{8C6EF933-69B7-48C8-9337-4E0DEF6E75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8" name="Freeform 16">
              <a:extLst>
                <a:ext uri="{FF2B5EF4-FFF2-40B4-BE49-F238E27FC236}">
                  <a16:creationId xmlns:a16="http://schemas.microsoft.com/office/drawing/2014/main" id="{B428AEFA-3C03-48AA-AEA5-8E3F58904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9" name="Freeform 17">
              <a:extLst>
                <a:ext uri="{FF2B5EF4-FFF2-40B4-BE49-F238E27FC236}">
                  <a16:creationId xmlns:a16="http://schemas.microsoft.com/office/drawing/2014/main" id="{041D2508-FE53-47C0-887F-38BD1FB73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90" name="Freeform 18">
              <a:extLst>
                <a:ext uri="{FF2B5EF4-FFF2-40B4-BE49-F238E27FC236}">
                  <a16:creationId xmlns:a16="http://schemas.microsoft.com/office/drawing/2014/main" id="{2C0392BD-D896-4A41-B18B-1389FE1F00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91" name="Freeform 19">
              <a:extLst>
                <a:ext uri="{FF2B5EF4-FFF2-40B4-BE49-F238E27FC236}">
                  <a16:creationId xmlns:a16="http://schemas.microsoft.com/office/drawing/2014/main" id="{B3272EA3-C600-441C-BFC9-ACFF90CD45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92" name="Freeform 20">
              <a:extLst>
                <a:ext uri="{FF2B5EF4-FFF2-40B4-BE49-F238E27FC236}">
                  <a16:creationId xmlns:a16="http://schemas.microsoft.com/office/drawing/2014/main" id="{D8731AA3-BC2D-408B-9D72-C804B8B9E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93" name="Freeform 21">
              <a:extLst>
                <a:ext uri="{FF2B5EF4-FFF2-40B4-BE49-F238E27FC236}">
                  <a16:creationId xmlns:a16="http://schemas.microsoft.com/office/drawing/2014/main" id="{BE934A31-790A-459C-A997-670583ADCC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94" name="Freeform 22">
              <a:extLst>
                <a:ext uri="{FF2B5EF4-FFF2-40B4-BE49-F238E27FC236}">
                  <a16:creationId xmlns:a16="http://schemas.microsoft.com/office/drawing/2014/main" id="{241F679B-BBF0-49DA-A9F3-D623BA752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95" name="Freeform 23">
              <a:extLst>
                <a:ext uri="{FF2B5EF4-FFF2-40B4-BE49-F238E27FC236}">
                  <a16:creationId xmlns:a16="http://schemas.microsoft.com/office/drawing/2014/main" id="{0BDC4BE0-E1FF-48B5-A064-70F561454E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96" name="Freeform 24">
              <a:extLst>
                <a:ext uri="{FF2B5EF4-FFF2-40B4-BE49-F238E27FC236}">
                  <a16:creationId xmlns:a16="http://schemas.microsoft.com/office/drawing/2014/main" id="{245FC7BA-96DB-41CB-B43A-8EEE482C3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97" name="Freeform 25">
              <a:extLst>
                <a:ext uri="{FF2B5EF4-FFF2-40B4-BE49-F238E27FC236}">
                  <a16:creationId xmlns:a16="http://schemas.microsoft.com/office/drawing/2014/main" id="{3BBD03A9-646B-40EE-9A27-15297EC936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98" name="Freeform 26">
              <a:extLst>
                <a:ext uri="{FF2B5EF4-FFF2-40B4-BE49-F238E27FC236}">
                  <a16:creationId xmlns:a16="http://schemas.microsoft.com/office/drawing/2014/main" id="{4D738FC2-47B4-4BC9-B109-05C56DC00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99" name="Freeform 27">
              <a:extLst>
                <a:ext uri="{FF2B5EF4-FFF2-40B4-BE49-F238E27FC236}">
                  <a16:creationId xmlns:a16="http://schemas.microsoft.com/office/drawing/2014/main" id="{148BE0A7-2537-452C-BA13-B78D302CB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00" name="Freeform 28">
              <a:extLst>
                <a:ext uri="{FF2B5EF4-FFF2-40B4-BE49-F238E27FC236}">
                  <a16:creationId xmlns:a16="http://schemas.microsoft.com/office/drawing/2014/main" id="{CF6A9D45-D849-4BF5-BBA0-D7BE29B884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01" name="Freeform 29">
              <a:extLst>
                <a:ext uri="{FF2B5EF4-FFF2-40B4-BE49-F238E27FC236}">
                  <a16:creationId xmlns:a16="http://schemas.microsoft.com/office/drawing/2014/main" id="{13F44E41-B5E8-472D-80F2-4539AD3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02" name="Freeform 30">
              <a:extLst>
                <a:ext uri="{FF2B5EF4-FFF2-40B4-BE49-F238E27FC236}">
                  <a16:creationId xmlns:a16="http://schemas.microsoft.com/office/drawing/2014/main" id="{CE052494-AAF2-4C3C-A072-317B7F987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03" name="Freeform 31">
              <a:extLst>
                <a:ext uri="{FF2B5EF4-FFF2-40B4-BE49-F238E27FC236}">
                  <a16:creationId xmlns:a16="http://schemas.microsoft.com/office/drawing/2014/main" id="{90345C3D-13FE-4815-9563-58A52B457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04" name="Freeform 32">
              <a:extLst>
                <a:ext uri="{FF2B5EF4-FFF2-40B4-BE49-F238E27FC236}">
                  <a16:creationId xmlns:a16="http://schemas.microsoft.com/office/drawing/2014/main" id="{37908D29-2BB3-4D6C-92DB-864F63057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05" name="Rectangle 33">
              <a:extLst>
                <a:ext uri="{FF2B5EF4-FFF2-40B4-BE49-F238E27FC236}">
                  <a16:creationId xmlns:a16="http://schemas.microsoft.com/office/drawing/2014/main" id="{174B5792-73C4-4FBF-BAD9-F9A5BBC59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06" name="Freeform 34">
              <a:extLst>
                <a:ext uri="{FF2B5EF4-FFF2-40B4-BE49-F238E27FC236}">
                  <a16:creationId xmlns:a16="http://schemas.microsoft.com/office/drawing/2014/main" id="{D4741BB8-0638-4A06-85A7-69FE81BC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07" name="Freeform 35">
              <a:extLst>
                <a:ext uri="{FF2B5EF4-FFF2-40B4-BE49-F238E27FC236}">
                  <a16:creationId xmlns:a16="http://schemas.microsoft.com/office/drawing/2014/main" id="{FBDB982D-6E9A-426E-86B1-69031E104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08" name="Freeform 36">
              <a:extLst>
                <a:ext uri="{FF2B5EF4-FFF2-40B4-BE49-F238E27FC236}">
                  <a16:creationId xmlns:a16="http://schemas.microsoft.com/office/drawing/2014/main" id="{400B8260-9575-48DB-9175-B1C8530241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09" name="Freeform 37">
              <a:extLst>
                <a:ext uri="{FF2B5EF4-FFF2-40B4-BE49-F238E27FC236}">
                  <a16:creationId xmlns:a16="http://schemas.microsoft.com/office/drawing/2014/main" id="{52FB1DD3-BAEC-4974-89F5-36B695945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10" name="Freeform 38">
              <a:extLst>
                <a:ext uri="{FF2B5EF4-FFF2-40B4-BE49-F238E27FC236}">
                  <a16:creationId xmlns:a16="http://schemas.microsoft.com/office/drawing/2014/main" id="{E51161AB-FDC1-4703-9C29-C410366B9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11" name="Freeform 39">
              <a:extLst>
                <a:ext uri="{FF2B5EF4-FFF2-40B4-BE49-F238E27FC236}">
                  <a16:creationId xmlns:a16="http://schemas.microsoft.com/office/drawing/2014/main" id="{DE6123AD-33B5-429C-B8F7-DB1A8FDABF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12" name="Freeform 40">
              <a:extLst>
                <a:ext uri="{FF2B5EF4-FFF2-40B4-BE49-F238E27FC236}">
                  <a16:creationId xmlns:a16="http://schemas.microsoft.com/office/drawing/2014/main" id="{8C454A1D-B20A-4994-8C14-EE5DD3B99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13" name="Freeform 41">
              <a:extLst>
                <a:ext uri="{FF2B5EF4-FFF2-40B4-BE49-F238E27FC236}">
                  <a16:creationId xmlns:a16="http://schemas.microsoft.com/office/drawing/2014/main" id="{CFA7BB74-790B-45D7-B94B-DD4D83ED81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14" name="Freeform 42">
              <a:extLst>
                <a:ext uri="{FF2B5EF4-FFF2-40B4-BE49-F238E27FC236}">
                  <a16:creationId xmlns:a16="http://schemas.microsoft.com/office/drawing/2014/main" id="{19BBC3FC-0052-4BDB-8D6A-421E07EE2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15" name="Freeform 43">
              <a:extLst>
                <a:ext uri="{FF2B5EF4-FFF2-40B4-BE49-F238E27FC236}">
                  <a16:creationId xmlns:a16="http://schemas.microsoft.com/office/drawing/2014/main" id="{42A3E4B3-707A-4D0A-BEED-61A77E960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16" name="Freeform 44">
              <a:extLst>
                <a:ext uri="{FF2B5EF4-FFF2-40B4-BE49-F238E27FC236}">
                  <a16:creationId xmlns:a16="http://schemas.microsoft.com/office/drawing/2014/main" id="{089BBE83-D985-45E9-B442-1326F6FBA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17" name="Rectangle 45">
              <a:extLst>
                <a:ext uri="{FF2B5EF4-FFF2-40B4-BE49-F238E27FC236}">
                  <a16:creationId xmlns:a16="http://schemas.microsoft.com/office/drawing/2014/main" id="{FE1B194F-F703-4020-92ED-DBDB5C234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18" name="Freeform 46">
              <a:extLst>
                <a:ext uri="{FF2B5EF4-FFF2-40B4-BE49-F238E27FC236}">
                  <a16:creationId xmlns:a16="http://schemas.microsoft.com/office/drawing/2014/main" id="{D7A22662-B7AF-4857-AD78-716690A268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19" name="Freeform 47">
              <a:extLst>
                <a:ext uri="{FF2B5EF4-FFF2-40B4-BE49-F238E27FC236}">
                  <a16:creationId xmlns:a16="http://schemas.microsoft.com/office/drawing/2014/main" id="{62C16BE5-0C4B-48FC-ABA4-36A8F2DFE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20" name="Freeform 48">
              <a:extLst>
                <a:ext uri="{FF2B5EF4-FFF2-40B4-BE49-F238E27FC236}">
                  <a16:creationId xmlns:a16="http://schemas.microsoft.com/office/drawing/2014/main" id="{C2327DB7-B7F2-4829-909E-A03D62252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21" name="Freeform 49">
              <a:extLst>
                <a:ext uri="{FF2B5EF4-FFF2-40B4-BE49-F238E27FC236}">
                  <a16:creationId xmlns:a16="http://schemas.microsoft.com/office/drawing/2014/main" id="{167918EB-9EB1-413F-8C39-F018CCDCC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22" name="Freeform 50">
              <a:extLst>
                <a:ext uri="{FF2B5EF4-FFF2-40B4-BE49-F238E27FC236}">
                  <a16:creationId xmlns:a16="http://schemas.microsoft.com/office/drawing/2014/main" id="{B971E245-631A-4364-A177-C1D1B6B4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23" name="Freeform 51">
              <a:extLst>
                <a:ext uri="{FF2B5EF4-FFF2-40B4-BE49-F238E27FC236}">
                  <a16:creationId xmlns:a16="http://schemas.microsoft.com/office/drawing/2014/main" id="{1D4C1872-66E3-45EB-BDE7-26C02A176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24" name="Freeform 52">
              <a:extLst>
                <a:ext uri="{FF2B5EF4-FFF2-40B4-BE49-F238E27FC236}">
                  <a16:creationId xmlns:a16="http://schemas.microsoft.com/office/drawing/2014/main" id="{D2BC0771-493C-4FEF-958F-859C539243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25" name="Freeform 53">
              <a:extLst>
                <a:ext uri="{FF2B5EF4-FFF2-40B4-BE49-F238E27FC236}">
                  <a16:creationId xmlns:a16="http://schemas.microsoft.com/office/drawing/2014/main" id="{E339169B-1EE1-4E4F-BA0C-BD3AD57FD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26" name="Freeform 54">
              <a:extLst>
                <a:ext uri="{FF2B5EF4-FFF2-40B4-BE49-F238E27FC236}">
                  <a16:creationId xmlns:a16="http://schemas.microsoft.com/office/drawing/2014/main" id="{BBC80538-8C59-46A3-B187-66C9A6D3F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27" name="Freeform 55">
              <a:extLst>
                <a:ext uri="{FF2B5EF4-FFF2-40B4-BE49-F238E27FC236}">
                  <a16:creationId xmlns:a16="http://schemas.microsoft.com/office/drawing/2014/main" id="{C5F9090C-11D8-4272-815D-11B1911DA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28" name="Freeform 56">
              <a:extLst>
                <a:ext uri="{FF2B5EF4-FFF2-40B4-BE49-F238E27FC236}">
                  <a16:creationId xmlns:a16="http://schemas.microsoft.com/office/drawing/2014/main" id="{A361F786-6FA9-4EAD-81EF-BF4734D46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29" name="Freeform 57">
              <a:extLst>
                <a:ext uri="{FF2B5EF4-FFF2-40B4-BE49-F238E27FC236}">
                  <a16:creationId xmlns:a16="http://schemas.microsoft.com/office/drawing/2014/main" id="{63B2A436-CEC8-477C-ACDD-6E5D2ABBC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30" name="Freeform 58">
              <a:extLst>
                <a:ext uri="{FF2B5EF4-FFF2-40B4-BE49-F238E27FC236}">
                  <a16:creationId xmlns:a16="http://schemas.microsoft.com/office/drawing/2014/main" id="{7FAE92CD-EBFF-4DB4-9F5D-00D33E902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2050" name="Picture 2" descr="Tips for Training Employees on the Latest Technology - Networks Unlimited">
            <a:extLst>
              <a:ext uri="{FF2B5EF4-FFF2-40B4-BE49-F238E27FC236}">
                <a16:creationId xmlns:a16="http://schemas.microsoft.com/office/drawing/2014/main" id="{75695134-AE87-82AD-1B0E-6FD6E5F01D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81" r="2" b="18315"/>
          <a:stretch/>
        </p:blipFill>
        <p:spPr bwMode="auto">
          <a:xfrm>
            <a:off x="170208" y="1539875"/>
            <a:ext cx="4635583" cy="3430587"/>
          </a:xfrm>
          <a:custGeom>
            <a:avLst/>
            <a:gdLst/>
            <a:ahLst/>
            <a:cxnLst/>
            <a:rect l="l" t="t" r="r" b="b"/>
            <a:pathLst>
              <a:path w="4635583" h="3430587">
                <a:moveTo>
                  <a:pt x="0" y="0"/>
                </a:moveTo>
                <a:lnTo>
                  <a:pt x="4635583" y="0"/>
                </a:lnTo>
                <a:lnTo>
                  <a:pt x="4635583" y="3430587"/>
                </a:lnTo>
                <a:lnTo>
                  <a:pt x="0" y="343058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40" name="Straight Connector 2139">
            <a:extLst>
              <a:ext uri="{FF2B5EF4-FFF2-40B4-BE49-F238E27FC236}">
                <a16:creationId xmlns:a16="http://schemas.microsoft.com/office/drawing/2014/main" id="{E104AA93-67FD-43AC-92F9-5840A89E4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32483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2141" name="Straight Connector 2140">
            <a:extLst>
              <a:ext uri="{FF2B5EF4-FFF2-40B4-BE49-F238E27FC236}">
                <a16:creationId xmlns:a16="http://schemas.microsoft.com/office/drawing/2014/main" id="{95AE1CAD-A877-4C0B-91F7-CA9C684C9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4635583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graphicFrame>
        <p:nvGraphicFramePr>
          <p:cNvPr id="2067" name="Content Placeholder 2">
            <a:extLst>
              <a:ext uri="{FF2B5EF4-FFF2-40B4-BE49-F238E27FC236}">
                <a16:creationId xmlns:a16="http://schemas.microsoft.com/office/drawing/2014/main" id="{51AFDA6B-AAB9-F43E-6074-7DF79E2F62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9121300"/>
              </p:ext>
            </p:extLst>
          </p:nvPr>
        </p:nvGraphicFramePr>
        <p:xfrm>
          <a:off x="5617207" y="2436811"/>
          <a:ext cx="5877677" cy="3645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02E24880-C28D-A656-36CA-71D7994B3947}"/>
              </a:ext>
            </a:extLst>
          </p:cNvPr>
          <p:cNvSpPr/>
          <p:nvPr/>
        </p:nvSpPr>
        <p:spPr>
          <a:xfrm>
            <a:off x="5987139" y="265907"/>
            <a:ext cx="39424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Introduction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2074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350E7-5420-E65A-7FB8-9C748B666A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067" y="2595850"/>
            <a:ext cx="5894388" cy="354171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IN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Technology can </a:t>
            </a:r>
            <a:r>
              <a:rPr lang="en-IN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increase </a:t>
            </a:r>
            <a:r>
              <a:rPr lang="en-IN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accessibility and flexibility of workplaces.</a:t>
            </a:r>
          </a:p>
          <a:p>
            <a:pPr>
              <a:lnSpc>
                <a:spcPct val="110000"/>
              </a:lnSpc>
            </a:pPr>
            <a:r>
              <a:rPr lang="en-IN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 </a:t>
            </a:r>
            <a:r>
              <a:rPr lang="en-IN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maintaining</a:t>
            </a:r>
            <a:r>
              <a:rPr lang="en-IN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interactivity and engagement in workplaces and training campaigns the technology is very necessary.  (</a:t>
            </a:r>
            <a:r>
              <a:rPr lang="en-IN" dirty="0" err="1"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Maity</a:t>
            </a:r>
            <a:r>
              <a:rPr lang="en-IN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2019)</a:t>
            </a:r>
          </a:p>
          <a:p>
            <a:pPr>
              <a:lnSpc>
                <a:spcPct val="110000"/>
              </a:lnSpc>
            </a:pPr>
            <a:r>
              <a:rPr lang="en-IN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Technology can promote continuous skills and learning processes in the organisation.</a:t>
            </a:r>
          </a:p>
          <a:p>
            <a:pPr marL="0" indent="0">
              <a:lnSpc>
                <a:spcPct val="110000"/>
              </a:lnSpc>
              <a:buNone/>
            </a:pPr>
            <a:endParaRPr lang="en-IN" dirty="0">
              <a:solidFill>
                <a:schemeClr val="bg1">
                  <a:lumMod val="95000"/>
                  <a:lumOff val="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3074" name="Picture 2" descr="Role of Technology in Employee Training &amp; Development">
            <a:extLst>
              <a:ext uri="{FF2B5EF4-FFF2-40B4-BE49-F238E27FC236}">
                <a16:creationId xmlns:a16="http://schemas.microsoft.com/office/drawing/2014/main" id="{B3FC455E-A232-E769-EEE1-D1759F9F51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0" r="8955" b="3"/>
          <a:stretch/>
        </p:blipFill>
        <p:spPr bwMode="auto">
          <a:xfrm>
            <a:off x="6694924" y="3249170"/>
            <a:ext cx="4651948" cy="3523479"/>
          </a:xfrm>
          <a:custGeom>
            <a:avLst/>
            <a:gdLst/>
            <a:ahLst/>
            <a:cxnLst/>
            <a:rect l="l" t="t" r="r" b="b"/>
            <a:pathLst>
              <a:path w="3425199" h="2337870">
                <a:moveTo>
                  <a:pt x="0" y="0"/>
                </a:moveTo>
                <a:lnTo>
                  <a:pt x="3425199" y="0"/>
                </a:lnTo>
                <a:lnTo>
                  <a:pt x="3425199" y="2171405"/>
                </a:lnTo>
                <a:cubicBezTo>
                  <a:pt x="3425199" y="2263341"/>
                  <a:pt x="3350670" y="2337870"/>
                  <a:pt x="3258734" y="2337870"/>
                </a:cubicBezTo>
                <a:lnTo>
                  <a:pt x="0" y="2337870"/>
                </a:lnTo>
                <a:close/>
              </a:path>
            </a:pathLst>
          </a:cu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A9497BA-062B-BC8B-8FF4-15D6DBC93E30}"/>
              </a:ext>
            </a:extLst>
          </p:cNvPr>
          <p:cNvSpPr/>
          <p:nvPr/>
        </p:nvSpPr>
        <p:spPr>
          <a:xfrm>
            <a:off x="2571007" y="85351"/>
            <a:ext cx="848492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IN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Importance of technology in training and development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37979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10" name="Group 4109">
            <a:extLst>
              <a:ext uri="{FF2B5EF4-FFF2-40B4-BE49-F238E27FC236}">
                <a16:creationId xmlns:a16="http://schemas.microsoft.com/office/drawing/2014/main" id="{74872A0B-8668-4500-9509-EAA581B2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4111" name="Rectangle 4110">
              <a:extLst>
                <a:ext uri="{FF2B5EF4-FFF2-40B4-BE49-F238E27FC236}">
                  <a16:creationId xmlns:a16="http://schemas.microsoft.com/office/drawing/2014/main" id="{8B504305-5526-408E-85F7-F0BA7E527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112" name="Picture 2">
              <a:extLst>
                <a:ext uri="{FF2B5EF4-FFF2-40B4-BE49-F238E27FC236}">
                  <a16:creationId xmlns:a16="http://schemas.microsoft.com/office/drawing/2014/main" id="{5827CE64-2533-45A6-9A39-7D5052E5C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AE4D2D-C906-919A-16C3-46E94CA38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425" y="618518"/>
            <a:ext cx="4598985" cy="1478570"/>
          </a:xfrm>
        </p:spPr>
        <p:txBody>
          <a:bodyPr>
            <a:normAutofit/>
          </a:bodyPr>
          <a:lstStyle/>
          <a:p>
            <a:r>
              <a:rPr lang="en-IN" b="1" cap="none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Benefits for employees</a:t>
            </a:r>
            <a:endParaRPr lang="en-IN" b="1" cap="none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4098" name="Picture 2" descr="Role of Technology in Employee Training &amp; Development">
            <a:extLst>
              <a:ext uri="{FF2B5EF4-FFF2-40B4-BE49-F238E27FC236}">
                <a16:creationId xmlns:a16="http://schemas.microsoft.com/office/drawing/2014/main" id="{AE858981-F3F8-5F82-4102-F6B2538058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" r="3617" b="-1"/>
          <a:stretch/>
        </p:blipFill>
        <p:spPr bwMode="auto">
          <a:xfrm>
            <a:off x="-5597" y="10"/>
            <a:ext cx="610159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14" name="Group 4113">
            <a:extLst>
              <a:ext uri="{FF2B5EF4-FFF2-40B4-BE49-F238E27FC236}">
                <a16:creationId xmlns:a16="http://schemas.microsoft.com/office/drawing/2014/main" id="{240590EE-5428-41AA-95B2-96FCC1CE6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4115" name="Rectangle 4114">
              <a:extLst>
                <a:ext uri="{FF2B5EF4-FFF2-40B4-BE49-F238E27FC236}">
                  <a16:creationId xmlns:a16="http://schemas.microsoft.com/office/drawing/2014/main" id="{494DCC55-99C6-45CF-B357-E3848C809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6" name="Freeform 6">
              <a:extLst>
                <a:ext uri="{FF2B5EF4-FFF2-40B4-BE49-F238E27FC236}">
                  <a16:creationId xmlns:a16="http://schemas.microsoft.com/office/drawing/2014/main" id="{63D64E32-FF0C-4665-B9D8-D1ECAAE5BA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Freeform 7">
              <a:extLst>
                <a:ext uri="{FF2B5EF4-FFF2-40B4-BE49-F238E27FC236}">
                  <a16:creationId xmlns:a16="http://schemas.microsoft.com/office/drawing/2014/main" id="{3675001D-3840-4589-8190-505A7F52F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Rectangle 4117">
              <a:extLst>
                <a:ext uri="{FF2B5EF4-FFF2-40B4-BE49-F238E27FC236}">
                  <a16:creationId xmlns:a16="http://schemas.microsoft.com/office/drawing/2014/main" id="{19E34E87-395F-4023-A80E-D1CBAAEBD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9" name="Freeform 9">
              <a:extLst>
                <a:ext uri="{FF2B5EF4-FFF2-40B4-BE49-F238E27FC236}">
                  <a16:creationId xmlns:a16="http://schemas.microsoft.com/office/drawing/2014/main" id="{6FB1B38F-1B92-41C3-AA1D-6D6440FB0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0" name="Freeform 10">
              <a:extLst>
                <a:ext uri="{FF2B5EF4-FFF2-40B4-BE49-F238E27FC236}">
                  <a16:creationId xmlns:a16="http://schemas.microsoft.com/office/drawing/2014/main" id="{02FBE453-FBD2-4348-8DDA-4A023444E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1" name="Freeform 11">
              <a:extLst>
                <a:ext uri="{FF2B5EF4-FFF2-40B4-BE49-F238E27FC236}">
                  <a16:creationId xmlns:a16="http://schemas.microsoft.com/office/drawing/2014/main" id="{60D719E8-BF78-4F42-B9D1-7F5E02A36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2" name="Freeform 12">
              <a:extLst>
                <a:ext uri="{FF2B5EF4-FFF2-40B4-BE49-F238E27FC236}">
                  <a16:creationId xmlns:a16="http://schemas.microsoft.com/office/drawing/2014/main" id="{5EC70737-9C19-4CF5-84DA-B22A960D53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3" name="Freeform 13">
              <a:extLst>
                <a:ext uri="{FF2B5EF4-FFF2-40B4-BE49-F238E27FC236}">
                  <a16:creationId xmlns:a16="http://schemas.microsoft.com/office/drawing/2014/main" id="{88FD042E-E56E-4360-9620-F811AB9A3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4" name="Freeform 14">
              <a:extLst>
                <a:ext uri="{FF2B5EF4-FFF2-40B4-BE49-F238E27FC236}">
                  <a16:creationId xmlns:a16="http://schemas.microsoft.com/office/drawing/2014/main" id="{18F15D2B-0812-46F6-B0F4-6A6714B54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5" name="Freeform 15">
              <a:extLst>
                <a:ext uri="{FF2B5EF4-FFF2-40B4-BE49-F238E27FC236}">
                  <a16:creationId xmlns:a16="http://schemas.microsoft.com/office/drawing/2014/main" id="{0C2F2A50-98DD-4F92-BDFE-B72E23576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6" name="Freeform 16">
              <a:extLst>
                <a:ext uri="{FF2B5EF4-FFF2-40B4-BE49-F238E27FC236}">
                  <a16:creationId xmlns:a16="http://schemas.microsoft.com/office/drawing/2014/main" id="{473541D9-6DAE-4718-97D4-8952F4E7C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7" name="Freeform 17">
              <a:extLst>
                <a:ext uri="{FF2B5EF4-FFF2-40B4-BE49-F238E27FC236}">
                  <a16:creationId xmlns:a16="http://schemas.microsoft.com/office/drawing/2014/main" id="{3A56C5E9-011C-44D2-AF94-3BF5420433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8" name="Freeform 18">
              <a:extLst>
                <a:ext uri="{FF2B5EF4-FFF2-40B4-BE49-F238E27FC236}">
                  <a16:creationId xmlns:a16="http://schemas.microsoft.com/office/drawing/2014/main" id="{CD279E0E-1CD5-4F41-96A5-3A09707E8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9" name="Freeform 19">
              <a:extLst>
                <a:ext uri="{FF2B5EF4-FFF2-40B4-BE49-F238E27FC236}">
                  <a16:creationId xmlns:a16="http://schemas.microsoft.com/office/drawing/2014/main" id="{F5A6F094-9E54-4985-8738-D2067A4F0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0" name="Freeform 20">
              <a:extLst>
                <a:ext uri="{FF2B5EF4-FFF2-40B4-BE49-F238E27FC236}">
                  <a16:creationId xmlns:a16="http://schemas.microsoft.com/office/drawing/2014/main" id="{99D51F59-FA93-490E-B9CF-97BB63747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1" name="Freeform 21">
              <a:extLst>
                <a:ext uri="{FF2B5EF4-FFF2-40B4-BE49-F238E27FC236}">
                  <a16:creationId xmlns:a16="http://schemas.microsoft.com/office/drawing/2014/main" id="{3CD83DC6-F4A0-4A4D-AAC3-83983F960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2" name="Freeform 22">
              <a:extLst>
                <a:ext uri="{FF2B5EF4-FFF2-40B4-BE49-F238E27FC236}">
                  <a16:creationId xmlns:a16="http://schemas.microsoft.com/office/drawing/2014/main" id="{6E9B4028-C74F-4631-8312-68B30E6E6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3" name="Freeform 23">
              <a:extLst>
                <a:ext uri="{FF2B5EF4-FFF2-40B4-BE49-F238E27FC236}">
                  <a16:creationId xmlns:a16="http://schemas.microsoft.com/office/drawing/2014/main" id="{1E3337C9-1DDE-4E2E-8519-7D2C23C95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4" name="Freeform 24">
              <a:extLst>
                <a:ext uri="{FF2B5EF4-FFF2-40B4-BE49-F238E27FC236}">
                  <a16:creationId xmlns:a16="http://schemas.microsoft.com/office/drawing/2014/main" id="{754A526E-6EC0-458A-9C4C-008F6749C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5" name="Freeform 25">
              <a:extLst>
                <a:ext uri="{FF2B5EF4-FFF2-40B4-BE49-F238E27FC236}">
                  <a16:creationId xmlns:a16="http://schemas.microsoft.com/office/drawing/2014/main" id="{6A3DA723-7448-48CF-8BD2-FED2D4FED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6" name="Freeform 26">
              <a:extLst>
                <a:ext uri="{FF2B5EF4-FFF2-40B4-BE49-F238E27FC236}">
                  <a16:creationId xmlns:a16="http://schemas.microsoft.com/office/drawing/2014/main" id="{9B506EC1-D8A8-4532-B78B-A236567EE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7" name="Freeform 27">
              <a:extLst>
                <a:ext uri="{FF2B5EF4-FFF2-40B4-BE49-F238E27FC236}">
                  <a16:creationId xmlns:a16="http://schemas.microsoft.com/office/drawing/2014/main" id="{AA9DFB36-74F4-4977-ABC5-3257EDA33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8" name="Freeform 28">
              <a:extLst>
                <a:ext uri="{FF2B5EF4-FFF2-40B4-BE49-F238E27FC236}">
                  <a16:creationId xmlns:a16="http://schemas.microsoft.com/office/drawing/2014/main" id="{966A7FBA-BB79-4AF0-90C2-5F2BC9F2D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9" name="Freeform 29">
              <a:extLst>
                <a:ext uri="{FF2B5EF4-FFF2-40B4-BE49-F238E27FC236}">
                  <a16:creationId xmlns:a16="http://schemas.microsoft.com/office/drawing/2014/main" id="{23BB8A47-FF1B-44E5-8D93-7ADF37F1D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40" name="Freeform 30">
              <a:extLst>
                <a:ext uri="{FF2B5EF4-FFF2-40B4-BE49-F238E27FC236}">
                  <a16:creationId xmlns:a16="http://schemas.microsoft.com/office/drawing/2014/main" id="{E463E1B7-7BED-4425-95B7-F6F75F873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41" name="Freeform 31">
              <a:extLst>
                <a:ext uri="{FF2B5EF4-FFF2-40B4-BE49-F238E27FC236}">
                  <a16:creationId xmlns:a16="http://schemas.microsoft.com/office/drawing/2014/main" id="{749D0675-4397-4610-9807-2F7C1CC94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42" name="Freeform 32">
              <a:extLst>
                <a:ext uri="{FF2B5EF4-FFF2-40B4-BE49-F238E27FC236}">
                  <a16:creationId xmlns:a16="http://schemas.microsoft.com/office/drawing/2014/main" id="{DE7617CF-8919-43C3-9557-08D67C7DA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43" name="Rectangle 4142">
              <a:extLst>
                <a:ext uri="{FF2B5EF4-FFF2-40B4-BE49-F238E27FC236}">
                  <a16:creationId xmlns:a16="http://schemas.microsoft.com/office/drawing/2014/main" id="{3DB68720-7E37-4930-9900-8632140D6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44" name="Freeform 34">
              <a:extLst>
                <a:ext uri="{FF2B5EF4-FFF2-40B4-BE49-F238E27FC236}">
                  <a16:creationId xmlns:a16="http://schemas.microsoft.com/office/drawing/2014/main" id="{202F13DF-5B76-468E-A95E-80780788B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45" name="Freeform 35">
              <a:extLst>
                <a:ext uri="{FF2B5EF4-FFF2-40B4-BE49-F238E27FC236}">
                  <a16:creationId xmlns:a16="http://schemas.microsoft.com/office/drawing/2014/main" id="{219143C2-6062-4C2C-9563-6534108E35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46" name="Freeform 36">
              <a:extLst>
                <a:ext uri="{FF2B5EF4-FFF2-40B4-BE49-F238E27FC236}">
                  <a16:creationId xmlns:a16="http://schemas.microsoft.com/office/drawing/2014/main" id="{38413A0C-26DB-479B-B747-1D8136100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47" name="Freeform 37">
              <a:extLst>
                <a:ext uri="{FF2B5EF4-FFF2-40B4-BE49-F238E27FC236}">
                  <a16:creationId xmlns:a16="http://schemas.microsoft.com/office/drawing/2014/main" id="{CB526B5F-4FAA-4B4C-8AF8-B98EC74A3D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48" name="Freeform 38">
              <a:extLst>
                <a:ext uri="{FF2B5EF4-FFF2-40B4-BE49-F238E27FC236}">
                  <a16:creationId xmlns:a16="http://schemas.microsoft.com/office/drawing/2014/main" id="{54FFF88E-6D69-4AE9-8378-D1641915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49" name="Freeform 39">
              <a:extLst>
                <a:ext uri="{FF2B5EF4-FFF2-40B4-BE49-F238E27FC236}">
                  <a16:creationId xmlns:a16="http://schemas.microsoft.com/office/drawing/2014/main" id="{8008115A-CE00-4E36-BAF1-B511F21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50" name="Freeform 40">
              <a:extLst>
                <a:ext uri="{FF2B5EF4-FFF2-40B4-BE49-F238E27FC236}">
                  <a16:creationId xmlns:a16="http://schemas.microsoft.com/office/drawing/2014/main" id="{2935DB29-6F85-47D8-863C-11386389D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51" name="Freeform 41">
              <a:extLst>
                <a:ext uri="{FF2B5EF4-FFF2-40B4-BE49-F238E27FC236}">
                  <a16:creationId xmlns:a16="http://schemas.microsoft.com/office/drawing/2014/main" id="{4FB8E51B-1AC1-4671-B181-473C29BECD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52" name="Freeform 42">
              <a:extLst>
                <a:ext uri="{FF2B5EF4-FFF2-40B4-BE49-F238E27FC236}">
                  <a16:creationId xmlns:a16="http://schemas.microsoft.com/office/drawing/2014/main" id="{91E6AE4F-959F-4ED7-A199-8C0307E40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53" name="Freeform 43">
              <a:extLst>
                <a:ext uri="{FF2B5EF4-FFF2-40B4-BE49-F238E27FC236}">
                  <a16:creationId xmlns:a16="http://schemas.microsoft.com/office/drawing/2014/main" id="{A0445E55-0009-44A5-AA6A-350D9D48A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54" name="Freeform 44">
              <a:extLst>
                <a:ext uri="{FF2B5EF4-FFF2-40B4-BE49-F238E27FC236}">
                  <a16:creationId xmlns:a16="http://schemas.microsoft.com/office/drawing/2014/main" id="{B5291C75-4ECA-4829-B824-5725C32905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55" name="Rectangle 4154">
              <a:extLst>
                <a:ext uri="{FF2B5EF4-FFF2-40B4-BE49-F238E27FC236}">
                  <a16:creationId xmlns:a16="http://schemas.microsoft.com/office/drawing/2014/main" id="{6793376D-3E7C-4F04-8BC8-EC4820622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56" name="Freeform 46">
              <a:extLst>
                <a:ext uri="{FF2B5EF4-FFF2-40B4-BE49-F238E27FC236}">
                  <a16:creationId xmlns:a16="http://schemas.microsoft.com/office/drawing/2014/main" id="{3596510A-5528-445D-AFEA-6E3F89BA8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57" name="Freeform 47">
              <a:extLst>
                <a:ext uri="{FF2B5EF4-FFF2-40B4-BE49-F238E27FC236}">
                  <a16:creationId xmlns:a16="http://schemas.microsoft.com/office/drawing/2014/main" id="{E1B69479-D8C9-4E2E-A931-4D49C4FD7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58" name="Freeform 48">
              <a:extLst>
                <a:ext uri="{FF2B5EF4-FFF2-40B4-BE49-F238E27FC236}">
                  <a16:creationId xmlns:a16="http://schemas.microsoft.com/office/drawing/2014/main" id="{0A759A2E-A8B1-44C8-B3F9-A16714C89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59" name="Freeform 49">
              <a:extLst>
                <a:ext uri="{FF2B5EF4-FFF2-40B4-BE49-F238E27FC236}">
                  <a16:creationId xmlns:a16="http://schemas.microsoft.com/office/drawing/2014/main" id="{6C2B3B3C-1DC9-4352-BB73-801976C8F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60" name="Freeform 50">
              <a:extLst>
                <a:ext uri="{FF2B5EF4-FFF2-40B4-BE49-F238E27FC236}">
                  <a16:creationId xmlns:a16="http://schemas.microsoft.com/office/drawing/2014/main" id="{EE22E3A8-5789-4189-9AC7-98D6826B0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61" name="Freeform 51">
              <a:extLst>
                <a:ext uri="{FF2B5EF4-FFF2-40B4-BE49-F238E27FC236}">
                  <a16:creationId xmlns:a16="http://schemas.microsoft.com/office/drawing/2014/main" id="{9AC0FC74-D003-4D0D-9CAF-F6A03739E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62" name="Freeform 52">
              <a:extLst>
                <a:ext uri="{FF2B5EF4-FFF2-40B4-BE49-F238E27FC236}">
                  <a16:creationId xmlns:a16="http://schemas.microsoft.com/office/drawing/2014/main" id="{126C2057-02E1-4348-ABEB-EAC063A17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63" name="Freeform 53">
              <a:extLst>
                <a:ext uri="{FF2B5EF4-FFF2-40B4-BE49-F238E27FC236}">
                  <a16:creationId xmlns:a16="http://schemas.microsoft.com/office/drawing/2014/main" id="{5150586D-D743-4392-844F-F2AFCCE64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64" name="Freeform 54">
              <a:extLst>
                <a:ext uri="{FF2B5EF4-FFF2-40B4-BE49-F238E27FC236}">
                  <a16:creationId xmlns:a16="http://schemas.microsoft.com/office/drawing/2014/main" id="{9E5B157A-534E-4879-8013-D02864E76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65" name="Freeform 55">
              <a:extLst>
                <a:ext uri="{FF2B5EF4-FFF2-40B4-BE49-F238E27FC236}">
                  <a16:creationId xmlns:a16="http://schemas.microsoft.com/office/drawing/2014/main" id="{CEE2DD73-7E8C-4F26-8E93-8C32D11B2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66" name="Freeform 56">
              <a:extLst>
                <a:ext uri="{FF2B5EF4-FFF2-40B4-BE49-F238E27FC236}">
                  <a16:creationId xmlns:a16="http://schemas.microsoft.com/office/drawing/2014/main" id="{908CAC5F-DD8E-4A58-BD4C-6D8D29FA4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67" name="Freeform 57">
              <a:extLst>
                <a:ext uri="{FF2B5EF4-FFF2-40B4-BE49-F238E27FC236}">
                  <a16:creationId xmlns:a16="http://schemas.microsoft.com/office/drawing/2014/main" id="{20F130CF-281E-408C-9884-5F8B22CA1D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68" name="Freeform 58">
              <a:extLst>
                <a:ext uri="{FF2B5EF4-FFF2-40B4-BE49-F238E27FC236}">
                  <a16:creationId xmlns:a16="http://schemas.microsoft.com/office/drawing/2014/main" id="{3BC78068-9115-4D5D-9B2B-6F9BD9C29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CD722-D357-CA7C-4EA6-B50AD7F02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8425" y="2249487"/>
            <a:ext cx="4598986" cy="3541714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GB" sz="19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Including virtual training can be helpful for the employees of the company to gain proper knowledge in several departments </a:t>
            </a:r>
          </a:p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IN" sz="19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Technology helps AI-driven skill development and creating employee growth (Burhan Ismael </a:t>
            </a:r>
            <a:r>
              <a:rPr lang="en-IN" sz="19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 </a:t>
            </a:r>
            <a:r>
              <a:rPr lang="en-IN" sz="1900">
                <a:latin typeface="Times New Roman" panose="02020603050405020304" pitchFamily="18" charset="0"/>
                <a:ea typeface="Times New Roman" panose="02020603050405020304" pitchFamily="18" charset="0"/>
              </a:rPr>
              <a:t>2021</a:t>
            </a:r>
            <a:r>
              <a:rPr lang="en-IN" sz="19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).</a:t>
            </a:r>
          </a:p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IN" sz="19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 is also necessary to maintain the gamified learning modules and create employee motivation from a newer perspective.</a:t>
            </a:r>
          </a:p>
        </p:txBody>
      </p:sp>
    </p:spTree>
    <p:extLst>
      <p:ext uri="{BB962C8B-B14F-4D97-AF65-F5344CB8AC3E}">
        <p14:creationId xmlns:p14="http://schemas.microsoft.com/office/powerpoint/2010/main" val="2184562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2221B-0FD5-2908-FC15-AA63F40D1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550" y="-254832"/>
            <a:ext cx="7328030" cy="1827265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Benefits for employers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D07CD-06FC-19ED-E230-6089329FC8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4954588" cy="3047892"/>
          </a:xfrm>
        </p:spPr>
        <p:txBody>
          <a:bodyPr anchor="ctr">
            <a:noAutofit/>
          </a:bodyPr>
          <a:lstStyle/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US" sz="2000" b="1" dirty="0">
                <a:solidFill>
                  <a:schemeClr val="bg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TCS can develop a proper hiring, training, and orientation process that is also helpful for the company’s reputation and brand-building</a:t>
            </a:r>
            <a:r>
              <a:rPr lang="en-US" sz="20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endParaRPr lang="en-IN" sz="2000" b="1" dirty="0">
              <a:solidFill>
                <a:schemeClr val="bg2">
                  <a:lumMod val="50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IN" sz="2000" b="1" dirty="0">
                <a:solidFill>
                  <a:schemeClr val="bg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Developing adaptive learning programs for optimizing employee productivity.</a:t>
            </a:r>
          </a:p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endParaRPr lang="en-IN" sz="2000" b="1" dirty="0">
              <a:solidFill>
                <a:schemeClr val="bg2">
                  <a:lumMod val="50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IN" sz="2000" b="1" dirty="0">
                <a:solidFill>
                  <a:schemeClr val="bg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TCS is a tech </a:t>
            </a:r>
            <a:r>
              <a:rPr lang="en-IN" sz="20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company</a:t>
            </a:r>
            <a:r>
              <a:rPr lang="en-IN" sz="2000" b="1" dirty="0">
                <a:solidFill>
                  <a:schemeClr val="bg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that focuses on satisfying the clients and it can be successful by the help of more productive and skilled employees.</a:t>
            </a:r>
          </a:p>
        </p:txBody>
      </p:sp>
      <p:pic>
        <p:nvPicPr>
          <p:cNvPr id="8194" name="Picture 2" descr="12 Benefits of Training Employees in 2023 | Emeritus">
            <a:extLst>
              <a:ext uri="{FF2B5EF4-FFF2-40B4-BE49-F238E27FC236}">
                <a16:creationId xmlns:a16="http://schemas.microsoft.com/office/drawing/2014/main" id="{018CC568-EADA-6C80-271B-CDCB81EF13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46" r="9766" b="2"/>
          <a:stretch/>
        </p:blipFill>
        <p:spPr bwMode="auto">
          <a:xfrm>
            <a:off x="6392335" y="2497720"/>
            <a:ext cx="4655075" cy="3047892"/>
          </a:xfrm>
          <a:prstGeom prst="round2DiagRect">
            <a:avLst>
              <a:gd name="adj1" fmla="val 4860"/>
              <a:gd name="adj2" fmla="val 0"/>
            </a:avLst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800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FE791E-A95F-F442-3E5A-ED06073F2F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6579989"/>
              </p:ext>
            </p:extLst>
          </p:nvPr>
        </p:nvGraphicFramePr>
        <p:xfrm>
          <a:off x="1141413" y="2097088"/>
          <a:ext cx="9906000" cy="39553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10746FC2-12B8-A535-FC0E-6C6A4C573C20}"/>
              </a:ext>
            </a:extLst>
          </p:cNvPr>
          <p:cNvSpPr/>
          <p:nvPr/>
        </p:nvSpPr>
        <p:spPr>
          <a:xfrm>
            <a:off x="512069" y="343878"/>
            <a:ext cx="113710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Future trends and 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global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ordia New" panose="020B0304020202020204" pitchFamily="34" charset="-34"/>
              </a:rPr>
              <a:t> 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anticipat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ordia New" panose="020B0304020202020204" pitchFamily="34" charset="-34"/>
              </a:rPr>
              <a:t>ion </a:t>
            </a:r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95842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CA712-39B1-A54E-4218-3CD2CE47F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875" y="1535268"/>
            <a:ext cx="7285219" cy="3416300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20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Microsoft is incorporating gamified learning modules for employees.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endParaRPr lang="en-IN" sz="2000" b="1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20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helps maintain a happier and fun-loving environment for employees and their engagement with an interactive training process (Microsoft, 2022).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endParaRPr lang="en-IN" sz="2000" b="1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20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gamification also boosts motivation and knowledge retention.</a:t>
            </a:r>
          </a:p>
        </p:txBody>
      </p:sp>
      <p:pic>
        <p:nvPicPr>
          <p:cNvPr id="6146" name="Picture 2" descr="Intel® Retail Edge Program">
            <a:extLst>
              <a:ext uri="{FF2B5EF4-FFF2-40B4-BE49-F238E27FC236}">
                <a16:creationId xmlns:a16="http://schemas.microsoft.com/office/drawing/2014/main" id="{4249C271-7FAD-98BB-3DE6-4C4CDAE8A5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5008" y="3922828"/>
            <a:ext cx="4056992" cy="293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lue background with a black and yellow shield with yellow flowers and leaves&#10;&#10;Description automatically generated">
            <a:extLst>
              <a:ext uri="{FF2B5EF4-FFF2-40B4-BE49-F238E27FC236}">
                <a16:creationId xmlns:a16="http://schemas.microsoft.com/office/drawing/2014/main" id="{4AF5A31D-D7F6-283B-996C-9D86D2DEFE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3410" y="-692"/>
            <a:ext cx="2148590" cy="21485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943990D-92BE-4A5B-10FE-2B1C199E9BA5}"/>
              </a:ext>
            </a:extLst>
          </p:cNvPr>
          <p:cNvSpPr/>
          <p:nvPr/>
        </p:nvSpPr>
        <p:spPr>
          <a:xfrm>
            <a:off x="1927911" y="150273"/>
            <a:ext cx="29161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Microsoft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8880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524E6-70AE-F1BB-2C71-51C909A53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Google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1AE25-1EBD-9730-7930-07C3DBD5C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367" y="2468031"/>
            <a:ext cx="6205205" cy="3827837"/>
          </a:xfrm>
        </p:spPr>
        <p:txBody>
          <a:bodyPr>
            <a:normAutofit fontScale="85000" lnSpcReduction="1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20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Google uses algorithms and offers online certification programs.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endParaRPr lang="en-IN" sz="2000" b="1" dirty="0">
              <a:solidFill>
                <a:srgbClr val="00206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20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Employees can upskill and </a:t>
            </a:r>
            <a:r>
              <a:rPr lang="en-IN" sz="2000" b="1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increase</a:t>
            </a:r>
            <a:r>
              <a:rPr lang="en-IN" sz="20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their learning capability with valuable certification (Google. 2022).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endParaRPr lang="en-IN" sz="2000" b="1" dirty="0">
              <a:solidFill>
                <a:srgbClr val="00206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20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helps </a:t>
            </a:r>
            <a:r>
              <a:rPr lang="en-IN" sz="2000" b="1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implement</a:t>
            </a:r>
            <a:r>
              <a:rPr lang="en-IN" sz="20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career growth and personal development.</a:t>
            </a:r>
          </a:p>
          <a:p>
            <a:endParaRPr lang="en-IN" dirty="0"/>
          </a:p>
        </p:txBody>
      </p:sp>
      <p:pic>
        <p:nvPicPr>
          <p:cNvPr id="7170" name="Picture 2" descr="What are Google's employee training programs like? - Quora">
            <a:extLst>
              <a:ext uri="{FF2B5EF4-FFF2-40B4-BE49-F238E27FC236}">
                <a16:creationId xmlns:a16="http://schemas.microsoft.com/office/drawing/2014/main" id="{C0E35117-2F0A-5827-F89A-4E4A1CC84A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0160" y="2939848"/>
            <a:ext cx="4001671" cy="2662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lue background with a black and yellow shield with yellow flowers and leaves&#10;&#10;Description automatically generated">
            <a:extLst>
              <a:ext uri="{FF2B5EF4-FFF2-40B4-BE49-F238E27FC236}">
                <a16:creationId xmlns:a16="http://schemas.microsoft.com/office/drawing/2014/main" id="{F46E0353-4399-98BF-E3D3-29BFF8CA7C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2632" y="0"/>
            <a:ext cx="2129368" cy="2129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741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On the job upskilling | Deloitte Insights">
            <a:extLst>
              <a:ext uri="{FF2B5EF4-FFF2-40B4-BE49-F238E27FC236}">
                <a16:creationId xmlns:a16="http://schemas.microsoft.com/office/drawing/2014/main" id="{C8DCE8F7-91CA-3037-D09A-0656857BAC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402"/>
          <a:stretch/>
        </p:blipFill>
        <p:spPr bwMode="auto">
          <a:xfrm>
            <a:off x="6715533" y="3837644"/>
            <a:ext cx="4662140" cy="3047892"/>
          </a:xfrm>
          <a:prstGeom prst="round2DiagRect">
            <a:avLst>
              <a:gd name="adj1" fmla="val 4860"/>
              <a:gd name="adj2" fmla="val 0"/>
            </a:avLst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25659-D106-05CB-2CEF-18E32F69C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479" y="-1"/>
            <a:ext cx="4844521" cy="4512039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IN" sz="4000" b="1" dirty="0">
                <a:effectLst/>
                <a:latin typeface="Tenorite" panose="00000500000000000000" pitchFamily="2" charset="0"/>
                <a:ea typeface="Times New Roman" panose="02020603050405020304" pitchFamily="18" charset="0"/>
              </a:rPr>
              <a:t> Deloitte  </a:t>
            </a:r>
          </a:p>
          <a:p>
            <a:pPr marL="0" indent="0">
              <a:lnSpc>
                <a:spcPct val="110000"/>
              </a:lnSpc>
              <a:buNone/>
            </a:pPr>
            <a:endParaRPr lang="en-IN" sz="4000" b="1" dirty="0">
              <a:effectLst/>
              <a:latin typeface="Tenorite" panose="00000500000000000000" pitchFamily="2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IN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Deloitte mainly uses learning management systems.</a:t>
            </a:r>
          </a:p>
          <a:p>
            <a:pPr>
              <a:lnSpc>
                <a:spcPct val="110000"/>
              </a:lnSpc>
            </a:pPr>
            <a:endParaRPr lang="en-IN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IN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 focuses on streamlining training administration and tracking employee development (Deloitte, 2022).</a:t>
            </a:r>
          </a:p>
          <a:p>
            <a:pPr>
              <a:lnSpc>
                <a:spcPct val="110000"/>
              </a:lnSpc>
            </a:pPr>
            <a:endParaRPr lang="en-IN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IN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Technology saves time and increases efficiency by ensuring compliance.</a:t>
            </a:r>
          </a:p>
        </p:txBody>
      </p:sp>
    </p:spTree>
    <p:extLst>
      <p:ext uri="{BB962C8B-B14F-4D97-AF65-F5344CB8AC3E}">
        <p14:creationId xmlns:p14="http://schemas.microsoft.com/office/powerpoint/2010/main" val="599894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3EF11-ECAA-CAA0-53E4-60A187AA4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Apple</a:t>
            </a:r>
            <a:endParaRPr lang="en-IN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31884-8A70-872E-F017-D8C8553C4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1873770"/>
            <a:ext cx="5561729" cy="4146030"/>
          </a:xfrm>
        </p:spPr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Apple is developing technology in a very particular and intellectual manner by integrating mobile learning apps.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endParaRPr lang="en-IN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Employees can access their training on the go with their everyday life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endParaRPr lang="en-IN" dirty="0">
              <a:solidFill>
                <a:srgbClr val="00206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Mobile learning is also focusing on enhancing employee readiness and agility (Apple 2022).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12292" name="Picture 4" descr="How to Develop an Employee Training App? - Matellio Inc">
            <a:extLst>
              <a:ext uri="{FF2B5EF4-FFF2-40B4-BE49-F238E27FC236}">
                <a16:creationId xmlns:a16="http://schemas.microsoft.com/office/drawing/2014/main" id="{4C06B8CE-6D12-8009-C6EF-AA0CAEA7E9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8470" y="3852471"/>
            <a:ext cx="5033530" cy="300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lue background with a black and yellow shield with yellow flowers and leaves&#10;&#10;Description automatically generated">
            <a:extLst>
              <a:ext uri="{FF2B5EF4-FFF2-40B4-BE49-F238E27FC236}">
                <a16:creationId xmlns:a16="http://schemas.microsoft.com/office/drawing/2014/main" id="{2CBB270F-3D11-69AB-4D7D-23FA933FD1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26" y="1"/>
            <a:ext cx="2173574" cy="2173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797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3AC5E-CF71-5694-4878-CFE91BE0D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966" y="1488824"/>
            <a:ext cx="9927779" cy="1703030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Technology is an better changing process and it needs proper training and efficient people to develop several technical applications and other processes such a artificial intelligence and others.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endParaRPr lang="en-IN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5" name="Picture 4" descr="A blue background with a black and yellow shield with yellow flowers and leaves&#10;&#10;Description automatically generated">
            <a:extLst>
              <a:ext uri="{FF2B5EF4-FFF2-40B4-BE49-F238E27FC236}">
                <a16:creationId xmlns:a16="http://schemas.microsoft.com/office/drawing/2014/main" id="{13E7E408-CDAD-FA8F-DC40-5895CE73B6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6366" y="0"/>
            <a:ext cx="1905000" cy="1905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9D7B3F-D3FE-D027-F4ED-5B052DB06DCB}"/>
              </a:ext>
            </a:extLst>
          </p:cNvPr>
          <p:cNvSpPr txBox="1"/>
          <p:nvPr/>
        </p:nvSpPr>
        <p:spPr>
          <a:xfrm>
            <a:off x="6274592" y="3748265"/>
            <a:ext cx="4793673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 every organization data privacy and security can be a concern in technology-driven development and learning.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56B2E7-6A74-0547-57B2-D2CAD2F474CA}"/>
              </a:ext>
            </a:extLst>
          </p:cNvPr>
          <p:cNvSpPr txBox="1"/>
          <p:nvPr/>
        </p:nvSpPr>
        <p:spPr>
          <a:xfrm>
            <a:off x="1123735" y="4821384"/>
            <a:ext cx="4425008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Developing the processes of augmented reality artificial intelligence mobile applications and other processes are pricey.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66707EB-3AED-E352-EDF2-AA76090FAF84}"/>
              </a:ext>
            </a:extLst>
          </p:cNvPr>
          <p:cNvSpPr/>
          <p:nvPr/>
        </p:nvSpPr>
        <p:spPr>
          <a:xfrm>
            <a:off x="773527" y="115758"/>
            <a:ext cx="922252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Considerations and challenges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0870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E3D8733-C50F-4345-C163-BD6C10668D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07860" y="4387848"/>
            <a:ext cx="9013052" cy="2470152"/>
          </a:xfrm>
        </p:spPr>
        <p:txBody>
          <a:bodyPr>
            <a:normAutofit/>
          </a:bodyPr>
          <a:lstStyle/>
          <a:p>
            <a:pPr lvl="1" algn="r"/>
            <a:r>
              <a:rPr lang="en-IN" sz="1400" dirty="0">
                <a:effectLst/>
                <a:latin typeface="Arial Narrow" panose="020B0606020202030204" pitchFamily="34" charset="0"/>
                <a:ea typeface="Times New Roman" panose="02020603050405020304" pitchFamily="18" charset="0"/>
              </a:rPr>
              <a:t> </a:t>
            </a:r>
            <a:r>
              <a:rPr lang="en-IN" sz="2400" b="0" dirty="0">
                <a:latin typeface="Arial Narrow" panose="020B0606020202030204" pitchFamily="34" charset="0"/>
                <a:ea typeface="Times New Roman" panose="02020603050405020304" pitchFamily="18" charset="0"/>
              </a:rPr>
              <a:t> Every organization needs to understand the importance of transformative processes and create opportunities for employing technology in the development and training of employees. This is a process that not only helps employees but is also important for employers</a:t>
            </a:r>
            <a:r>
              <a:rPr lang="en-IN" dirty="0">
                <a:latin typeface="Arial Narrow" panose="020B0606020202030204" pitchFamily="34" charset="0"/>
                <a:ea typeface="Times New Roman" panose="02020603050405020304" pitchFamily="18" charset="0"/>
              </a:rPr>
              <a:t>. </a:t>
            </a:r>
            <a:endParaRPr lang="en-GB" dirty="0">
              <a:latin typeface="Arial Narrow" panose="020B0606020202030204" pitchFamily="34" charset="0"/>
            </a:endParaRPr>
          </a:p>
        </p:txBody>
      </p:sp>
      <p:pic>
        <p:nvPicPr>
          <p:cNvPr id="10" name="Picture 9" descr="A blue background with a black and yellow shield with yellow flowers and leaves&#10;&#10;Description automatically generated">
            <a:extLst>
              <a:ext uri="{FF2B5EF4-FFF2-40B4-BE49-F238E27FC236}">
                <a16:creationId xmlns:a16="http://schemas.microsoft.com/office/drawing/2014/main" id="{8978C23E-AEE9-3079-DA3A-3DC1FA70A8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7961" y="-59312"/>
            <a:ext cx="2694039" cy="269403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80E349C-001E-A578-6006-9BA4479DBDAE}"/>
              </a:ext>
            </a:extLst>
          </p:cNvPr>
          <p:cNvSpPr txBox="1"/>
          <p:nvPr/>
        </p:nvSpPr>
        <p:spPr>
          <a:xfrm>
            <a:off x="3270120" y="1032808"/>
            <a:ext cx="640612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400" dirty="0">
                <a:latin typeface="Arial Narrow" panose="020B0606020202030204" pitchFamily="34" charset="0"/>
                <a:ea typeface="Times New Roman" panose="02020603050405020304" pitchFamily="18" charset="0"/>
              </a:rPr>
              <a:t>By following the trend of integrating technology and recent inventions in the training and career development process TCS can develop a more inclusive, holistic, and productive employee sector among the tech companies  .</a:t>
            </a:r>
            <a:endParaRPr lang="en-GB" sz="2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D98DB6-65F0-3FFD-87A9-54167C75CFC4}"/>
              </a:ext>
            </a:extLst>
          </p:cNvPr>
          <p:cNvSpPr/>
          <p:nvPr/>
        </p:nvSpPr>
        <p:spPr>
          <a:xfrm>
            <a:off x="1550292" y="-10821"/>
            <a:ext cx="42146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3913101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43806-3820-91B1-F8C2-3A0C82C84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1026" name="Picture 2" descr="Thank you expression with people using technology">
            <a:extLst>
              <a:ext uri="{FF2B5EF4-FFF2-40B4-BE49-F238E27FC236}">
                <a16:creationId xmlns:a16="http://schemas.microsoft.com/office/drawing/2014/main" id="{4518FA9C-D9A7-2632-0FD5-85EFC4C114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6815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83081D1-0046-C1BC-EDEC-4BC6EF7725DC}"/>
              </a:ext>
            </a:extLst>
          </p:cNvPr>
          <p:cNvSpPr/>
          <p:nvPr/>
        </p:nvSpPr>
        <p:spPr>
          <a:xfrm>
            <a:off x="2806382" y="0"/>
            <a:ext cx="32896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References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16DAB37-4641-A746-E511-7D6403C08BD6}"/>
              </a:ext>
            </a:extLst>
          </p:cNvPr>
          <p:cNvSpPr txBox="1">
            <a:spLocks/>
          </p:cNvSpPr>
          <p:nvPr/>
        </p:nvSpPr>
        <p:spPr>
          <a:xfrm>
            <a:off x="900545" y="1371600"/>
            <a:ext cx="10671694" cy="534416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sz="48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Tzenios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N., 2019. The Impact of Health Literacy on Employee Productivity: An Empirical Investigation. 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Empirical Quests for Management Essences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(1), pp.21-33.</a:t>
            </a:r>
            <a:endParaRPr lang="en-IN" sz="4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48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Maity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S., 2019. Identifying opportunities for artificial intelligence in the evolution of training and development practices. 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Management Development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38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(8), pp.651-663.</a:t>
            </a:r>
            <a:endParaRPr lang="en-IN" sz="4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Burhan Ismael, N., Jabbar Othman, B., </a:t>
            </a:r>
            <a:r>
              <a:rPr lang="en-GB" sz="48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Gardi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B., Abdalla Hamza, P., </a:t>
            </a:r>
            <a:r>
              <a:rPr lang="en-GB" sz="48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Sorguli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S., Mahmood Aziz, H., Ali Ahmed, S., Sabir, B.Y., Ali, B.J. and Anwar, G., 2021. The role of training and development on organizational effectiveness. 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Ismael, NB, Othman, BJ, </a:t>
            </a:r>
            <a:r>
              <a:rPr lang="en-GB" sz="4800" i="1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Gardi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B., Hamza, PA, </a:t>
            </a:r>
            <a:r>
              <a:rPr lang="en-GB" sz="4800" i="1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Sorguli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S., Aziz, HM, Ahmed, SA, Sabir, BY, Ali, BJ, Anwar, G.(2021). The Role of Training and Development on Organizational effectiveness. International Journal of Engineering, Business and Management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(3), pp.15-24.</a:t>
            </a:r>
            <a:endParaRPr lang="en-IN" sz="4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Rivaldo, Y. and </a:t>
            </a:r>
            <a:r>
              <a:rPr lang="en-GB" sz="48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Nabella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S.D., 2023. Employee Performance: Education, Training, Experience and Work Discipline. </a:t>
            </a:r>
            <a:r>
              <a:rPr lang="en-GB" sz="4800" i="1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Calitatea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24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(193), pp.182-188.</a:t>
            </a:r>
            <a:endParaRPr lang="en-IN" sz="4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Jaiswal, A., Arun, C.J. and Varma, A., 2022. Rebooting employees: Upskilling for artificial intelligence in multinational corporations. 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International Journal of Human Resource Management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33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(6), pp.1179-1208.</a:t>
            </a:r>
            <a:endParaRPr lang="en-IN" sz="4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IN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Google (2022). </a:t>
            </a:r>
            <a:r>
              <a:rPr lang="en-IN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Get Career Ready with Job Skills Training - Google Learning</a:t>
            </a:r>
            <a:r>
              <a:rPr lang="en-IN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</a:t>
            </a:r>
            <a:r>
              <a:rPr lang="en-IN" sz="48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learning.google</a:t>
            </a:r>
            <a:r>
              <a:rPr lang="en-IN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IN" sz="48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https://learning.google/work/</a:t>
            </a:r>
            <a:r>
              <a:rPr lang="en-IN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IN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Apple (2022). </a:t>
            </a:r>
            <a:r>
              <a:rPr lang="en-IN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Ethics and Compliance - Training - Apple</a:t>
            </a:r>
            <a:r>
              <a:rPr lang="en-IN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Apple Compliance. Available at: https://www.apple.com/compliance/training/.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IN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Deloitte (2022). </a:t>
            </a:r>
            <a:r>
              <a:rPr lang="en-IN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Deloitte Academy | Trainings and workshops</a:t>
            </a:r>
            <a:r>
              <a:rPr lang="en-IN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Deloitte Kazakhstan. Available at: https://www2.deloitte.com/kz/en/pages/about-deloitte/articles/deloitte_academy.html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IN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Microsoft (2022). </a:t>
            </a:r>
            <a:r>
              <a:rPr lang="en-IN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Employee Learning and Training | Microsoft Viva</a:t>
            </a:r>
            <a:r>
              <a:rPr lang="en-IN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www.microsoft.com. Available at: https://www.microsoft.com/en/microsoft-viva/learning [Accessed 24 Aug. 2023].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IN" sz="4800" dirty="0" err="1">
                <a:latin typeface="Arial" panose="020B0604020202020204" pitchFamily="34" charset="0"/>
                <a:cs typeface="Arial" panose="020B0604020202020204" pitchFamily="34" charset="0"/>
              </a:rPr>
              <a:t>Tcs</a:t>
            </a:r>
            <a:r>
              <a:rPr lang="en-IN" sz="4800" dirty="0">
                <a:latin typeface="Arial" panose="020B0604020202020204" pitchFamily="34" charset="0"/>
                <a:cs typeface="Arial" panose="020B0604020202020204" pitchFamily="34" charset="0"/>
              </a:rPr>
              <a:t> (2023). End-to-end Corporate Skill Development with TCS’ Services. [online] Tcs.com. Available at: https://www.tcs.com/what-we-do/industries/education/solution/corporate-digital-academy-skill-development</a:t>
            </a:r>
            <a:r>
              <a:rPr lang="en-IN" sz="4800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IN" sz="4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849141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1867</TotalTime>
  <Words>1084</Words>
  <Application>Microsoft Office PowerPoint</Application>
  <PresentationFormat>Widescreen</PresentationFormat>
  <Paragraphs>83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Arial Narrow</vt:lpstr>
      <vt:lpstr>Calibri</vt:lpstr>
      <vt:lpstr>Symbol</vt:lpstr>
      <vt:lpstr>Tenorite</vt:lpstr>
      <vt:lpstr>Times New Roman</vt:lpstr>
      <vt:lpstr>Tw Cen MT</vt:lpstr>
      <vt:lpstr>Circuit</vt:lpstr>
      <vt:lpstr>PowerPoint Presentation</vt:lpstr>
      <vt:lpstr>PowerPoint Presentation</vt:lpstr>
      <vt:lpstr>PowerPoint Presentation</vt:lpstr>
      <vt:lpstr>Benefits for employees</vt:lpstr>
      <vt:lpstr>Benefits for employers</vt:lpstr>
      <vt:lpstr>PowerPoint Presentation</vt:lpstr>
      <vt:lpstr>PowerPoint Presentation</vt:lpstr>
      <vt:lpstr>Google</vt:lpstr>
      <vt:lpstr>PowerPoint Presentation</vt:lpstr>
      <vt:lpstr>Apple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PEOPLE: INDIVIDUAL PRESENTATION</dc:title>
  <dc:creator>SANCHITA MUKHERJEE</dc:creator>
  <cp:lastModifiedBy>veronica popescu</cp:lastModifiedBy>
  <cp:revision>6</cp:revision>
  <dcterms:created xsi:type="dcterms:W3CDTF">2023-11-01T11:01:51Z</dcterms:created>
  <dcterms:modified xsi:type="dcterms:W3CDTF">2023-11-22T09:47:30Z</dcterms:modified>
</cp:coreProperties>
</file>