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13F546-5192-C670-3044-8F168B1533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1A96246-3CE7-1E11-5430-DCCF791D1B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ACB6E-E3E6-4D59-B3A2-3AE52433675C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81E7F1C-071C-C885-49B8-587B6300B7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60CF3D3-335A-0CE0-0CD0-9A5F11EFA9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1B6592-ADCD-4A55-BAAE-20FE708198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92319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4643BA0-B486-FFF6-E62D-314392FED1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04CDD1-BE73-B177-6611-34FE78CE5D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588656-81C3-00BA-7385-9FC901DAE1A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7ACB6E-E3E6-4D59-B3A2-3AE52433675C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1676D2-E399-810B-0EA6-C422FDF89F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81F5FA-6F8D-9817-6A48-893DEAF8F42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1B6592-ADCD-4A55-BAAE-20FE708198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17385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3937799-BFA7-BEC6-04B2-63E5E360FD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Cover page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3FDDFEA-7A38-9B38-640F-411D5BC8787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50514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6515D25-943B-E3D9-9C79-837BC3FB8B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Sofitel hotel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C7ACDBD-A4CF-E03E-DA4F-6611A780CAB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4525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867A9D0-973C-FB44-B5EE-A39F7B61D6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Content table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F747A49-D9C9-134C-9C04-F0FEF7AF080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38272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930006B-35F2-9932-E626-C94F94003A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INTRODUCTION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E0B3901-F0C1-E80D-5F73-51EECA6C6B3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24844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42A8EDF-52F8-0D83-8640-FF30CEBAAE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MAIN CONSUMERS OF SOFITEL HOTEL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158ED97-671B-E0A4-0C39-AF81DECBF0F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91699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D77BAFB-756A-251A-C3D0-25A50C4A5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Guest services: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54F90D7-CF36-BE7E-5D0F-D79D3EEB03E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87921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E34E996-8084-45AC-F245-74271DB86B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Guest services: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D42E233-5B0F-4C5C-1DC8-7B772EAADB7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59050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939A979-B3D8-8211-3700-1981BC78D9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Guest services: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61757E5-95EF-9F40-E4B2-4D7B3CED5FD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1929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FC03E50-530F-2DFA-AA13-9ED795CA0C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Guest services: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6D0BBB6-364A-53B6-E915-43FD89FDD80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32932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BD10FED-1085-6323-1113-039B84A14B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Guest services: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F779541-792F-7154-3B28-EBB958ABBF2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21076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B359322-6154-B003-FCA0-1FE31A3AA1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The Role and Functions of guest services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B71521C-AB51-2639-68BE-550A4C05423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85636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0020B3D-EFD8-2C3F-C562-F92E95D1EE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Meeting guest satisfaction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F873BFC-9DB8-EF8B-F08E-13D1403CAAE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213319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E0D0225-5563-5533-2C41-B860FBEABC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Summary/Conclutions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16620F6-8470-DB23-D1B6-F91B4F8A353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25297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9AFD195-562A-429C-F1D2-9B7662B72D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References: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37ED436-A2D4-70FB-1E2A-1EC454999CD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159149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4E9E4C1-F299-0C8A-EC25-A3ED2FF651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Thank you for listening!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C6A0B5C-677F-49E6-FADC-DC6417748F8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863114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47</Words>
  <Application>Microsoft Office PowerPoint</Application>
  <PresentationFormat>Widescreen</PresentationFormat>
  <Paragraphs>15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Calibri Light</vt:lpstr>
      <vt:lpstr>Office Theme</vt:lpstr>
      <vt:lpstr>Cover page</vt:lpstr>
      <vt:lpstr>Sofitel hotel</vt:lpstr>
      <vt:lpstr>Content table</vt:lpstr>
      <vt:lpstr>INTRODUCTION</vt:lpstr>
      <vt:lpstr>MAIN CONSUMERS OF SOFITEL HOTEL</vt:lpstr>
      <vt:lpstr>Guest services:</vt:lpstr>
      <vt:lpstr>Guest services:</vt:lpstr>
      <vt:lpstr>Guest services:</vt:lpstr>
      <vt:lpstr>Guest services:</vt:lpstr>
      <vt:lpstr>Guest services:</vt:lpstr>
      <vt:lpstr>The Role and Functions of guest services</vt:lpstr>
      <vt:lpstr>Meeting guest satisfaction</vt:lpstr>
      <vt:lpstr>Summary/Conclutions</vt:lpstr>
      <vt:lpstr>References:</vt:lpstr>
      <vt:lpstr>Thank you for listening!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Cover page</dc:title>
  <dc:creator>Connie Gagua</dc:creator>
  <cp:lastModifiedBy>Connie Gagua</cp:lastModifiedBy>
  <cp:revision>1</cp:revision>
  <dcterms:created xsi:type="dcterms:W3CDTF">2023-10-22T22:48:05Z</dcterms:created>
  <dcterms:modified xsi:type="dcterms:W3CDTF">2023-10-22T22:48:05Z</dcterms:modified>
</cp:coreProperties>
</file>