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345" r:id="rId3"/>
    <p:sldId id="363" r:id="rId4"/>
    <p:sldId id="364" r:id="rId5"/>
    <p:sldId id="346" r:id="rId6"/>
    <p:sldId id="347" r:id="rId7"/>
    <p:sldId id="353" r:id="rId8"/>
    <p:sldId id="365" r:id="rId9"/>
    <p:sldId id="357" r:id="rId10"/>
    <p:sldId id="348" r:id="rId11"/>
    <p:sldId id="354" r:id="rId12"/>
    <p:sldId id="358" r:id="rId13"/>
    <p:sldId id="349" r:id="rId14"/>
    <p:sldId id="355" r:id="rId15"/>
    <p:sldId id="361" r:id="rId16"/>
    <p:sldId id="350" r:id="rId17"/>
    <p:sldId id="362" r:id="rId18"/>
    <p:sldId id="366" r:id="rId19"/>
    <p:sldId id="367" r:id="rId20"/>
    <p:sldId id="3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1B3E9-AF20-4509-B81F-823204939C9C}" v="2" dt="2026-06-08T14:52:41.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52" d="100"/>
          <a:sy n="52" d="100"/>
        </p:scale>
        <p:origin x="4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pc:chgData name="Helen Lee" userId="950b76d7-29a8-4037-9cf6-1d47a6b96373" providerId="ADAL" clId="{0E72E064-B994-40C3-97B2-7A443233E461}" dt="2026-06-08T14:58:13.216" v="530" actId="1076"/>
      <pc:docMkLst>
        <pc:docMk/>
      </pc:docMkLst>
      <pc:sldChg chg="addSp delSp modSp mod setBg">
        <pc:chgData name="Helen Lee" userId="950b76d7-29a8-4037-9cf6-1d47a6b96373" providerId="ADAL" clId="{0E72E064-B994-40C3-97B2-7A443233E461}" dt="2026-06-08T14:43:07.793" v="6" actId="26606"/>
        <pc:sldMkLst>
          <pc:docMk/>
          <pc:sldMk cId="2001912091" sldId="256"/>
        </pc:sldMkLst>
        <pc:spChg chg="mod">
          <ac:chgData name="Helen Lee" userId="950b76d7-29a8-4037-9cf6-1d47a6b96373" providerId="ADAL" clId="{0E72E064-B994-40C3-97B2-7A443233E461}" dt="2026-06-08T14:43:07.793" v="6" actId="26606"/>
          <ac:spMkLst>
            <pc:docMk/>
            <pc:sldMk cId="2001912091" sldId="256"/>
            <ac:spMk id="2" creationId="{A7704A5D-D31B-5B39-5883-8301CB37E1EB}"/>
          </ac:spMkLst>
        </pc:spChg>
        <pc:spChg chg="mod">
          <ac:chgData name="Helen Lee" userId="950b76d7-29a8-4037-9cf6-1d47a6b96373" providerId="ADAL" clId="{0E72E064-B994-40C3-97B2-7A443233E461}" dt="2026-06-08T14:43:07.793" v="6" actId="26606"/>
          <ac:spMkLst>
            <pc:docMk/>
            <pc:sldMk cId="2001912091" sldId="256"/>
            <ac:spMk id="3" creationId="{7656A0CE-8939-C029-9567-593ED79E9120}"/>
          </ac:spMkLst>
        </pc:spChg>
        <pc:spChg chg="add">
          <ac:chgData name="Helen Lee" userId="950b76d7-29a8-4037-9cf6-1d47a6b96373" providerId="ADAL" clId="{0E72E064-B994-40C3-97B2-7A443233E461}" dt="2026-06-08T14:43:07.793" v="6" actId="26606"/>
          <ac:spMkLst>
            <pc:docMk/>
            <pc:sldMk cId="2001912091" sldId="256"/>
            <ac:spMk id="16" creationId="{BA79A7CF-01AF-4178-9369-94E0C90EB046}"/>
          </ac:spMkLst>
        </pc:spChg>
        <pc:spChg chg="add">
          <ac:chgData name="Helen Lee" userId="950b76d7-29a8-4037-9cf6-1d47a6b96373" providerId="ADAL" clId="{0E72E064-B994-40C3-97B2-7A443233E461}" dt="2026-06-08T14:43:07.793" v="6" actId="26606"/>
          <ac:spMkLst>
            <pc:docMk/>
            <pc:sldMk cId="2001912091" sldId="256"/>
            <ac:spMk id="18" creationId="{99413ED5-9ED4-4772-BCE4-2BCAE6B12E35}"/>
          </ac:spMkLst>
        </pc:spChg>
        <pc:spChg chg="add">
          <ac:chgData name="Helen Lee" userId="950b76d7-29a8-4037-9cf6-1d47a6b96373" providerId="ADAL" clId="{0E72E064-B994-40C3-97B2-7A443233E461}" dt="2026-06-08T14:43:07.793" v="6" actId="26606"/>
          <ac:spMkLst>
            <pc:docMk/>
            <pc:sldMk cId="2001912091" sldId="256"/>
            <ac:spMk id="20" creationId="{04357C93-F0CB-4A1C-8F77-4E9063789819}"/>
          </ac:spMkLst>
        </pc:spChg>
        <pc:spChg chg="add">
          <ac:chgData name="Helen Lee" userId="950b76d7-29a8-4037-9cf6-1d47a6b96373" providerId="ADAL" clId="{0E72E064-B994-40C3-97B2-7A443233E461}" dt="2026-06-08T14:43:07.793" v="6" actId="26606"/>
          <ac:spMkLst>
            <pc:docMk/>
            <pc:sldMk cId="2001912091" sldId="256"/>
            <ac:spMk id="22" creationId="{90F533E9-6690-41A8-A372-4C6C622D028D}"/>
          </ac:spMkLst>
        </pc:spChg>
        <pc:grpChg chg="del">
          <ac:chgData name="Helen Lee" userId="950b76d7-29a8-4037-9cf6-1d47a6b96373" providerId="ADAL" clId="{0E72E064-B994-40C3-97B2-7A443233E461}" dt="2026-06-08T14:43:04.692" v="5" actId="478"/>
          <ac:grpSpMkLst>
            <pc:docMk/>
            <pc:sldMk cId="2001912091" sldId="256"/>
            <ac:grpSpMk id="4" creationId="{9F97D56A-DCE0-BD24-CD6F-A9F9FCCFE1FB}"/>
          </ac:grpSpMkLst>
        </pc:grpChg>
        <pc:picChg chg="del">
          <ac:chgData name="Helen Lee" userId="950b76d7-29a8-4037-9cf6-1d47a6b96373" providerId="ADAL" clId="{0E72E064-B994-40C3-97B2-7A443233E461}" dt="2026-06-08T14:42:03.973" v="0" actId="478"/>
          <ac:picMkLst>
            <pc:docMk/>
            <pc:sldMk cId="2001912091" sldId="256"/>
            <ac:picMk id="9" creationId="{B5C415BE-DB88-EDA5-1707-0AA26F862C90}"/>
          </ac:picMkLst>
        </pc:picChg>
        <pc:picChg chg="add mod modCrop">
          <ac:chgData name="Helen Lee" userId="950b76d7-29a8-4037-9cf6-1d47a6b96373" providerId="ADAL" clId="{0E72E064-B994-40C3-97B2-7A443233E461}" dt="2026-06-08T14:43:07.793" v="6" actId="26606"/>
          <ac:picMkLst>
            <pc:docMk/>
            <pc:sldMk cId="2001912091" sldId="256"/>
            <ac:picMk id="11" creationId="{0884C8D3-715A-9B8D-E179-196119BEA4F6}"/>
          </ac:picMkLst>
        </pc:picChg>
      </pc:sldChg>
      <pc:sldChg chg="addSp delSp modSp mod">
        <pc:chgData name="Helen Lee" userId="950b76d7-29a8-4037-9cf6-1d47a6b96373" providerId="ADAL" clId="{0E72E064-B994-40C3-97B2-7A443233E461}" dt="2026-06-08T14:45:15.284" v="62" actId="1076"/>
        <pc:sldMkLst>
          <pc:docMk/>
          <pc:sldMk cId="11821005" sldId="345"/>
        </pc:sldMkLst>
        <pc:spChg chg="mod">
          <ac:chgData name="Helen Lee" userId="950b76d7-29a8-4037-9cf6-1d47a6b96373" providerId="ADAL" clId="{0E72E064-B994-40C3-97B2-7A443233E461}" dt="2026-06-08T14:45:13.043" v="61" actId="27636"/>
          <ac:spMkLst>
            <pc:docMk/>
            <pc:sldMk cId="11821005" sldId="345"/>
            <ac:spMk id="2" creationId="{00000000-0000-0000-0000-000000000000}"/>
          </ac:spMkLst>
        </pc:spChg>
        <pc:spChg chg="mod">
          <ac:chgData name="Helen Lee" userId="950b76d7-29a8-4037-9cf6-1d47a6b96373" providerId="ADAL" clId="{0E72E064-B994-40C3-97B2-7A443233E461}" dt="2026-06-08T14:45:01.779" v="57" actId="20577"/>
          <ac:spMkLst>
            <pc:docMk/>
            <pc:sldMk cId="11821005" sldId="345"/>
            <ac:spMk id="9" creationId="{794968E8-CED0-B17D-6CFB-D3C60D06144E}"/>
          </ac:spMkLst>
        </pc:spChg>
        <pc:grpChg chg="del">
          <ac:chgData name="Helen Lee" userId="950b76d7-29a8-4037-9cf6-1d47a6b96373" providerId="ADAL" clId="{0E72E064-B994-40C3-97B2-7A443233E461}" dt="2026-06-08T14:43:28.377" v="13" actId="478"/>
          <ac:grpSpMkLst>
            <pc:docMk/>
            <pc:sldMk cId="11821005" sldId="345"/>
            <ac:grpSpMk id="4" creationId="{E132143A-B0BB-7DC2-C5AD-A9CB246C67B1}"/>
          </ac:grpSpMkLst>
        </pc:grpChg>
        <pc:graphicFrameChg chg="add del">
          <ac:chgData name="Helen Lee" userId="950b76d7-29a8-4037-9cf6-1d47a6b96373" providerId="ADAL" clId="{0E72E064-B994-40C3-97B2-7A443233E461}" dt="2026-06-08T14:43:54.043" v="51" actId="478"/>
          <ac:graphicFrameMkLst>
            <pc:docMk/>
            <pc:sldMk cId="11821005" sldId="345"/>
            <ac:graphicFrameMk id="3" creationId="{2B6910A7-C9E6-68A7-6BDC-2A14D0355EB6}"/>
          </ac:graphicFrameMkLst>
        </pc:graphicFrameChg>
        <pc:picChg chg="add mod">
          <ac:chgData name="Helen Lee" userId="950b76d7-29a8-4037-9cf6-1d47a6b96373" providerId="ADAL" clId="{0E72E064-B994-40C3-97B2-7A443233E461}" dt="2026-06-08T14:45:15.284" v="62" actId="1076"/>
          <ac:picMkLst>
            <pc:docMk/>
            <pc:sldMk cId="11821005" sldId="345"/>
            <ac:picMk id="12" creationId="{C54BF63A-487D-B1C8-C08E-9CC75777BA8F}"/>
          </ac:picMkLst>
        </pc:picChg>
      </pc:sldChg>
      <pc:sldChg chg="delSp mod">
        <pc:chgData name="Helen Lee" userId="950b76d7-29a8-4037-9cf6-1d47a6b96373" providerId="ADAL" clId="{0E72E064-B994-40C3-97B2-7A443233E461}" dt="2026-06-08T14:46:47.747" v="118" actId="478"/>
        <pc:sldMkLst>
          <pc:docMk/>
          <pc:sldMk cId="1336373468" sldId="346"/>
        </pc:sldMkLst>
        <pc:grpChg chg="del">
          <ac:chgData name="Helen Lee" userId="950b76d7-29a8-4037-9cf6-1d47a6b96373" providerId="ADAL" clId="{0E72E064-B994-40C3-97B2-7A443233E461}" dt="2026-06-08T14:46:47.747" v="118" actId="478"/>
          <ac:grpSpMkLst>
            <pc:docMk/>
            <pc:sldMk cId="1336373468" sldId="346"/>
            <ac:grpSpMk id="4" creationId="{E132143A-B0BB-7DC2-C5AD-A9CB246C67B1}"/>
          </ac:grpSpMkLst>
        </pc:grpChg>
      </pc:sldChg>
      <pc:sldChg chg="delSp modSp mod">
        <pc:chgData name="Helen Lee" userId="950b76d7-29a8-4037-9cf6-1d47a6b96373" providerId="ADAL" clId="{0E72E064-B994-40C3-97B2-7A443233E461}" dt="2026-06-08T14:47:48.345" v="124" actId="14100"/>
        <pc:sldMkLst>
          <pc:docMk/>
          <pc:sldMk cId="3169490108" sldId="347"/>
        </pc:sldMkLst>
        <pc:grpChg chg="del">
          <ac:chgData name="Helen Lee" userId="950b76d7-29a8-4037-9cf6-1d47a6b96373" providerId="ADAL" clId="{0E72E064-B994-40C3-97B2-7A443233E461}" dt="2026-06-08T14:47:43.902" v="122" actId="478"/>
          <ac:grpSpMkLst>
            <pc:docMk/>
            <pc:sldMk cId="3169490108" sldId="347"/>
            <ac:grpSpMk id="4" creationId="{E132143A-B0BB-7DC2-C5AD-A9CB246C67B1}"/>
          </ac:grpSpMkLst>
        </pc:grpChg>
        <pc:picChg chg="mod">
          <ac:chgData name="Helen Lee" userId="950b76d7-29a8-4037-9cf6-1d47a6b96373" providerId="ADAL" clId="{0E72E064-B994-40C3-97B2-7A443233E461}" dt="2026-06-08T14:47:48.345" v="124" actId="14100"/>
          <ac:picMkLst>
            <pc:docMk/>
            <pc:sldMk cId="3169490108" sldId="347"/>
            <ac:picMk id="9" creationId="{B4514CF9-8E9F-0F95-BC32-DAC004609AC2}"/>
          </ac:picMkLst>
        </pc:picChg>
      </pc:sldChg>
      <pc:sldChg chg="addSp delSp modSp mod setBg">
        <pc:chgData name="Helen Lee" userId="950b76d7-29a8-4037-9cf6-1d47a6b96373" providerId="ADAL" clId="{0E72E064-B994-40C3-97B2-7A443233E461}" dt="2026-06-08T14:54:03.437" v="346" actId="26606"/>
        <pc:sldMkLst>
          <pc:docMk/>
          <pc:sldMk cId="2411973359" sldId="348"/>
        </pc:sldMkLst>
        <pc:spChg chg="mod">
          <ac:chgData name="Helen Lee" userId="950b76d7-29a8-4037-9cf6-1d47a6b96373" providerId="ADAL" clId="{0E72E064-B994-40C3-97B2-7A443233E461}" dt="2026-06-08T14:54:03.437" v="346" actId="26606"/>
          <ac:spMkLst>
            <pc:docMk/>
            <pc:sldMk cId="2411973359" sldId="348"/>
            <ac:spMk id="2" creationId="{00000000-0000-0000-0000-000000000000}"/>
          </ac:spMkLst>
        </pc:spChg>
        <pc:spChg chg="mod">
          <ac:chgData name="Helen Lee" userId="950b76d7-29a8-4037-9cf6-1d47a6b96373" providerId="ADAL" clId="{0E72E064-B994-40C3-97B2-7A443233E461}" dt="2026-06-08T14:54:03.437" v="346" actId="26606"/>
          <ac:spMkLst>
            <pc:docMk/>
            <pc:sldMk cId="2411973359" sldId="348"/>
            <ac:spMk id="9" creationId="{DC18BF52-4852-EB96-1A3C-B4337ECF0D99}"/>
          </ac:spMkLst>
        </pc:spChg>
        <pc:spChg chg="add del">
          <ac:chgData name="Helen Lee" userId="950b76d7-29a8-4037-9cf6-1d47a6b96373" providerId="ADAL" clId="{0E72E064-B994-40C3-97B2-7A443233E461}" dt="2026-06-08T14:54:03.437" v="346" actId="26606"/>
          <ac:spMkLst>
            <pc:docMk/>
            <pc:sldMk cId="2411973359" sldId="348"/>
            <ac:spMk id="15" creationId="{B082622D-AAF3-4897-8629-FC918530DD86}"/>
          </ac:spMkLst>
        </pc:spChg>
        <pc:spChg chg="add del">
          <ac:chgData name="Helen Lee" userId="950b76d7-29a8-4037-9cf6-1d47a6b96373" providerId="ADAL" clId="{0E72E064-B994-40C3-97B2-7A443233E461}" dt="2026-06-08T14:54:03.437" v="346" actId="26606"/>
          <ac:spMkLst>
            <pc:docMk/>
            <pc:sldMk cId="2411973359" sldId="348"/>
            <ac:spMk id="17" creationId="{A7457DD9-5A45-400A-AB4B-4B4EDECA25F1}"/>
          </ac:spMkLst>
        </pc:spChg>
        <pc:spChg chg="add del">
          <ac:chgData name="Helen Lee" userId="950b76d7-29a8-4037-9cf6-1d47a6b96373" providerId="ADAL" clId="{0E72E064-B994-40C3-97B2-7A443233E461}" dt="2026-06-08T14:54:03.437" v="346" actId="26606"/>
          <ac:spMkLst>
            <pc:docMk/>
            <pc:sldMk cId="2411973359" sldId="348"/>
            <ac:spMk id="19" creationId="{441CF7D6-A660-431A-B0BB-140A0D5556B6}"/>
          </ac:spMkLst>
        </pc:spChg>
        <pc:spChg chg="add del">
          <ac:chgData name="Helen Lee" userId="950b76d7-29a8-4037-9cf6-1d47a6b96373" providerId="ADAL" clId="{0E72E064-B994-40C3-97B2-7A443233E461}" dt="2026-06-08T14:54:03.437" v="346" actId="26606"/>
          <ac:spMkLst>
            <pc:docMk/>
            <pc:sldMk cId="2411973359" sldId="348"/>
            <ac:spMk id="21" creationId="{0570A85B-3810-4F95-97B0-CBF4CCDB381C}"/>
          </ac:spMkLst>
        </pc:spChg>
        <pc:grpChg chg="del">
          <ac:chgData name="Helen Lee" userId="950b76d7-29a8-4037-9cf6-1d47a6b96373" providerId="ADAL" clId="{0E72E064-B994-40C3-97B2-7A443233E461}" dt="2026-06-08T14:47:52.267" v="127" actId="478"/>
          <ac:grpSpMkLst>
            <pc:docMk/>
            <pc:sldMk cId="2411973359" sldId="348"/>
            <ac:grpSpMk id="4" creationId="{E132143A-B0BB-7DC2-C5AD-A9CB246C67B1}"/>
          </ac:grpSpMkLst>
        </pc:grpChg>
        <pc:picChg chg="add mod">
          <ac:chgData name="Helen Lee" userId="950b76d7-29a8-4037-9cf6-1d47a6b96373" providerId="ADAL" clId="{0E72E064-B994-40C3-97B2-7A443233E461}" dt="2026-06-08T14:54:03.437" v="346" actId="26606"/>
          <ac:picMkLst>
            <pc:docMk/>
            <pc:sldMk cId="2411973359" sldId="348"/>
            <ac:picMk id="10" creationId="{1F0062E8-545A-FF13-2AA4-4B313390DA1F}"/>
          </ac:picMkLst>
        </pc:picChg>
      </pc:sldChg>
      <pc:sldChg chg="delSp modSp mod">
        <pc:chgData name="Helen Lee" userId="950b76d7-29a8-4037-9cf6-1d47a6b96373" providerId="ADAL" clId="{0E72E064-B994-40C3-97B2-7A443233E461}" dt="2026-06-08T14:50:48.696" v="283" actId="478"/>
        <pc:sldMkLst>
          <pc:docMk/>
          <pc:sldMk cId="2723504667" sldId="349"/>
        </pc:sldMkLst>
        <pc:grpChg chg="del mod">
          <ac:chgData name="Helen Lee" userId="950b76d7-29a8-4037-9cf6-1d47a6b96373" providerId="ADAL" clId="{0E72E064-B994-40C3-97B2-7A443233E461}" dt="2026-06-08T14:50:48.696" v="283" actId="478"/>
          <ac:grpSpMkLst>
            <pc:docMk/>
            <pc:sldMk cId="2723504667" sldId="349"/>
            <ac:grpSpMk id="4" creationId="{E132143A-B0BB-7DC2-C5AD-A9CB246C67B1}"/>
          </ac:grpSpMkLst>
        </pc:grpChg>
      </pc:sldChg>
      <pc:sldChg chg="delSp modSp mod">
        <pc:chgData name="Helen Lee" userId="950b76d7-29a8-4037-9cf6-1d47a6b96373" providerId="ADAL" clId="{0E72E064-B994-40C3-97B2-7A443233E461}" dt="2026-06-08T14:50:12.515" v="231" actId="20577"/>
        <pc:sldMkLst>
          <pc:docMk/>
          <pc:sldMk cId="7466689" sldId="350"/>
        </pc:sldMkLst>
        <pc:spChg chg="mod">
          <ac:chgData name="Helen Lee" userId="950b76d7-29a8-4037-9cf6-1d47a6b96373" providerId="ADAL" clId="{0E72E064-B994-40C3-97B2-7A443233E461}" dt="2026-06-08T14:50:12.515" v="231" actId="20577"/>
          <ac:spMkLst>
            <pc:docMk/>
            <pc:sldMk cId="7466689" sldId="350"/>
            <ac:spMk id="2" creationId="{00000000-0000-0000-0000-000000000000}"/>
          </ac:spMkLst>
        </pc:spChg>
        <pc:grpChg chg="del">
          <ac:chgData name="Helen Lee" userId="950b76d7-29a8-4037-9cf6-1d47a6b96373" providerId="ADAL" clId="{0E72E064-B994-40C3-97B2-7A443233E461}" dt="2026-06-08T14:50:06.066" v="230" actId="478"/>
          <ac:grpSpMkLst>
            <pc:docMk/>
            <pc:sldMk cId="7466689" sldId="350"/>
            <ac:grpSpMk id="4" creationId="{E132143A-B0BB-7DC2-C5AD-A9CB246C67B1}"/>
          </ac:grpSpMkLst>
        </pc:grpChg>
      </pc:sldChg>
      <pc:sldChg chg="delSp modSp mod">
        <pc:chgData name="Helen Lee" userId="950b76d7-29a8-4037-9cf6-1d47a6b96373" providerId="ADAL" clId="{0E72E064-B994-40C3-97B2-7A443233E461}" dt="2026-06-08T14:47:49.931" v="126" actId="478"/>
        <pc:sldMkLst>
          <pc:docMk/>
          <pc:sldMk cId="2824754420" sldId="353"/>
        </pc:sldMkLst>
        <pc:spChg chg="mod">
          <ac:chgData name="Helen Lee" userId="950b76d7-29a8-4037-9cf6-1d47a6b96373" providerId="ADAL" clId="{0E72E064-B994-40C3-97B2-7A443233E461}" dt="2026-06-08T14:47:36.966" v="121" actId="207"/>
          <ac:spMkLst>
            <pc:docMk/>
            <pc:sldMk cId="2824754420" sldId="353"/>
            <ac:spMk id="9" creationId="{DC18BF52-4852-EB96-1A3C-B4337ECF0D99}"/>
          </ac:spMkLst>
        </pc:spChg>
        <pc:grpChg chg="del mod">
          <ac:chgData name="Helen Lee" userId="950b76d7-29a8-4037-9cf6-1d47a6b96373" providerId="ADAL" clId="{0E72E064-B994-40C3-97B2-7A443233E461}" dt="2026-06-08T14:47:49.931" v="126" actId="478"/>
          <ac:grpSpMkLst>
            <pc:docMk/>
            <pc:sldMk cId="2824754420" sldId="353"/>
            <ac:grpSpMk id="4" creationId="{E132143A-B0BB-7DC2-C5AD-A9CB246C67B1}"/>
          </ac:grpSpMkLst>
        </pc:grpChg>
      </pc:sldChg>
      <pc:sldChg chg="delSp mod">
        <pc:chgData name="Helen Lee" userId="950b76d7-29a8-4037-9cf6-1d47a6b96373" providerId="ADAL" clId="{0E72E064-B994-40C3-97B2-7A443233E461}" dt="2026-06-08T14:48:25.728" v="128" actId="478"/>
        <pc:sldMkLst>
          <pc:docMk/>
          <pc:sldMk cId="2322529101" sldId="354"/>
        </pc:sldMkLst>
        <pc:grpChg chg="del">
          <ac:chgData name="Helen Lee" userId="950b76d7-29a8-4037-9cf6-1d47a6b96373" providerId="ADAL" clId="{0E72E064-B994-40C3-97B2-7A443233E461}" dt="2026-06-08T14:48:25.728" v="128" actId="478"/>
          <ac:grpSpMkLst>
            <pc:docMk/>
            <pc:sldMk cId="2322529101" sldId="354"/>
            <ac:grpSpMk id="4" creationId="{E132143A-B0BB-7DC2-C5AD-A9CB246C67B1}"/>
          </ac:grpSpMkLst>
        </pc:grpChg>
      </pc:sldChg>
      <pc:sldChg chg="delSp mod">
        <pc:chgData name="Helen Lee" userId="950b76d7-29a8-4037-9cf6-1d47a6b96373" providerId="ADAL" clId="{0E72E064-B994-40C3-97B2-7A443233E461}" dt="2026-06-08T14:50:55.420" v="285" actId="478"/>
        <pc:sldMkLst>
          <pc:docMk/>
          <pc:sldMk cId="3966378240" sldId="355"/>
        </pc:sldMkLst>
        <pc:grpChg chg="del">
          <ac:chgData name="Helen Lee" userId="950b76d7-29a8-4037-9cf6-1d47a6b96373" providerId="ADAL" clId="{0E72E064-B994-40C3-97B2-7A443233E461}" dt="2026-06-08T14:50:55.420" v="285" actId="478"/>
          <ac:grpSpMkLst>
            <pc:docMk/>
            <pc:sldMk cId="3966378240" sldId="355"/>
            <ac:grpSpMk id="4" creationId="{E132143A-B0BB-7DC2-C5AD-A9CB246C67B1}"/>
          </ac:grpSpMkLst>
        </pc:grpChg>
      </pc:sldChg>
      <pc:sldChg chg="addSp delSp modSp add del mod">
        <pc:chgData name="Helen Lee" userId="950b76d7-29a8-4037-9cf6-1d47a6b96373" providerId="ADAL" clId="{0E72E064-B994-40C3-97B2-7A443233E461}" dt="2026-06-08T14:53:39.555" v="342" actId="1076"/>
        <pc:sldMkLst>
          <pc:docMk/>
          <pc:sldMk cId="3125889133" sldId="357"/>
        </pc:sldMkLst>
        <pc:spChg chg="mod">
          <ac:chgData name="Helen Lee" userId="950b76d7-29a8-4037-9cf6-1d47a6b96373" providerId="ADAL" clId="{0E72E064-B994-40C3-97B2-7A443233E461}" dt="2026-06-08T14:53:35.781" v="341" actId="20577"/>
          <ac:spMkLst>
            <pc:docMk/>
            <pc:sldMk cId="3125889133" sldId="357"/>
            <ac:spMk id="2" creationId="{1F74DB4A-F5F9-9ED8-8189-92DB4384320D}"/>
          </ac:spMkLst>
        </pc:spChg>
        <pc:spChg chg="mod">
          <ac:chgData name="Helen Lee" userId="950b76d7-29a8-4037-9cf6-1d47a6b96373" providerId="ADAL" clId="{0E72E064-B994-40C3-97B2-7A443233E461}" dt="2026-06-08T14:53:06.858" v="299" actId="27636"/>
          <ac:spMkLst>
            <pc:docMk/>
            <pc:sldMk cId="3125889133" sldId="357"/>
            <ac:spMk id="3" creationId="{A4933B9B-E6D4-1831-ECC8-A8376029BE6D}"/>
          </ac:spMkLst>
        </pc:spChg>
        <pc:grpChg chg="del">
          <ac:chgData name="Helen Lee" userId="950b76d7-29a8-4037-9cf6-1d47a6b96373" providerId="ADAL" clId="{0E72E064-B994-40C3-97B2-7A443233E461}" dt="2026-06-08T14:52:43.324" v="291" actId="478"/>
          <ac:grpSpMkLst>
            <pc:docMk/>
            <pc:sldMk cId="3125889133" sldId="357"/>
            <ac:grpSpMk id="4" creationId="{47519256-A23F-2C4E-BE06-6F9991BAEFC2}"/>
          </ac:grpSpMkLst>
        </pc:grpChg>
        <pc:picChg chg="add mod">
          <ac:chgData name="Helen Lee" userId="950b76d7-29a8-4037-9cf6-1d47a6b96373" providerId="ADAL" clId="{0E72E064-B994-40C3-97B2-7A443233E461}" dt="2026-06-08T14:53:39.555" v="342" actId="1076"/>
          <ac:picMkLst>
            <pc:docMk/>
            <pc:sldMk cId="3125889133" sldId="357"/>
            <ac:picMk id="10" creationId="{252B5209-E023-9312-A52C-DE30DC02F905}"/>
          </ac:picMkLst>
        </pc:picChg>
      </pc:sldChg>
      <pc:sldChg chg="delSp mod">
        <pc:chgData name="Helen Lee" userId="950b76d7-29a8-4037-9cf6-1d47a6b96373" providerId="ADAL" clId="{0E72E064-B994-40C3-97B2-7A443233E461}" dt="2026-06-08T14:50:53.469" v="284" actId="478"/>
        <pc:sldMkLst>
          <pc:docMk/>
          <pc:sldMk cId="2977437265" sldId="361"/>
        </pc:sldMkLst>
        <pc:grpChg chg="del">
          <ac:chgData name="Helen Lee" userId="950b76d7-29a8-4037-9cf6-1d47a6b96373" providerId="ADAL" clId="{0E72E064-B994-40C3-97B2-7A443233E461}" dt="2026-06-08T14:50:53.469" v="284" actId="478"/>
          <ac:grpSpMkLst>
            <pc:docMk/>
            <pc:sldMk cId="2977437265" sldId="361"/>
            <ac:grpSpMk id="4" creationId="{C67C3259-A0C1-E669-4055-6A1269F80995}"/>
          </ac:grpSpMkLst>
        </pc:grpChg>
      </pc:sldChg>
      <pc:sldChg chg="delSp modSp mod">
        <pc:chgData name="Helen Lee" userId="950b76d7-29a8-4037-9cf6-1d47a6b96373" providerId="ADAL" clId="{0E72E064-B994-40C3-97B2-7A443233E461}" dt="2026-06-08T14:50:45.059" v="281" actId="478"/>
        <pc:sldMkLst>
          <pc:docMk/>
          <pc:sldMk cId="4003489617" sldId="362"/>
        </pc:sldMkLst>
        <pc:spChg chg="mod">
          <ac:chgData name="Helen Lee" userId="950b76d7-29a8-4037-9cf6-1d47a6b96373" providerId="ADAL" clId="{0E72E064-B994-40C3-97B2-7A443233E461}" dt="2026-06-08T14:50:26.721" v="238" actId="20577"/>
          <ac:spMkLst>
            <pc:docMk/>
            <pc:sldMk cId="4003489617" sldId="362"/>
            <ac:spMk id="2" creationId="{6586376E-BDCD-FBA7-AB3E-F521FD70DFC0}"/>
          </ac:spMkLst>
        </pc:spChg>
        <pc:spChg chg="mod">
          <ac:chgData name="Helen Lee" userId="950b76d7-29a8-4037-9cf6-1d47a6b96373" providerId="ADAL" clId="{0E72E064-B994-40C3-97B2-7A443233E461}" dt="2026-06-08T14:50:43.125" v="280" actId="20577"/>
          <ac:spMkLst>
            <pc:docMk/>
            <pc:sldMk cId="4003489617" sldId="362"/>
            <ac:spMk id="3" creationId="{99BBEEF9-CD03-A620-5A0F-B15363F9A3AD}"/>
          </ac:spMkLst>
        </pc:spChg>
        <pc:grpChg chg="del">
          <ac:chgData name="Helen Lee" userId="950b76d7-29a8-4037-9cf6-1d47a6b96373" providerId="ADAL" clId="{0E72E064-B994-40C3-97B2-7A443233E461}" dt="2026-06-08T14:50:45.059" v="281" actId="478"/>
          <ac:grpSpMkLst>
            <pc:docMk/>
            <pc:sldMk cId="4003489617" sldId="362"/>
            <ac:grpSpMk id="4" creationId="{EFBACE84-355F-F8BB-278A-22E161BC2780}"/>
          </ac:grpSpMkLst>
        </pc:grpChg>
      </pc:sldChg>
      <pc:sldChg chg="addSp delSp modSp new mod">
        <pc:chgData name="Helen Lee" userId="950b76d7-29a8-4037-9cf6-1d47a6b96373" providerId="ADAL" clId="{0E72E064-B994-40C3-97B2-7A443233E461}" dt="2026-06-08T14:45:41.198" v="67" actId="1076"/>
        <pc:sldMkLst>
          <pc:docMk/>
          <pc:sldMk cId="327753209" sldId="363"/>
        </pc:sldMkLst>
        <pc:spChg chg="del">
          <ac:chgData name="Helen Lee" userId="950b76d7-29a8-4037-9cf6-1d47a6b96373" providerId="ADAL" clId="{0E72E064-B994-40C3-97B2-7A443233E461}" dt="2026-06-08T14:45:36.307" v="64" actId="478"/>
          <ac:spMkLst>
            <pc:docMk/>
            <pc:sldMk cId="327753209" sldId="363"/>
            <ac:spMk id="3" creationId="{3C753CB2-5EBA-96BA-7D42-2A390349736B}"/>
          </ac:spMkLst>
        </pc:spChg>
        <pc:picChg chg="add mod">
          <ac:chgData name="Helen Lee" userId="950b76d7-29a8-4037-9cf6-1d47a6b96373" providerId="ADAL" clId="{0E72E064-B994-40C3-97B2-7A443233E461}" dt="2026-06-08T14:45:41.198" v="67" actId="1076"/>
          <ac:picMkLst>
            <pc:docMk/>
            <pc:sldMk cId="327753209" sldId="363"/>
            <ac:picMk id="5" creationId="{F575F0D5-2201-0F6D-3BB3-E92B5E0ECAD9}"/>
          </ac:picMkLst>
        </pc:picChg>
      </pc:sldChg>
      <pc:sldChg chg="addSp delSp modSp new mod setBg">
        <pc:chgData name="Helen Lee" userId="950b76d7-29a8-4037-9cf6-1d47a6b96373" providerId="ADAL" clId="{0E72E064-B994-40C3-97B2-7A443233E461}" dt="2026-06-08T14:46:42.630" v="117" actId="6549"/>
        <pc:sldMkLst>
          <pc:docMk/>
          <pc:sldMk cId="393002682" sldId="364"/>
        </pc:sldMkLst>
        <pc:spChg chg="mod">
          <ac:chgData name="Helen Lee" userId="950b76d7-29a8-4037-9cf6-1d47a6b96373" providerId="ADAL" clId="{0E72E064-B994-40C3-97B2-7A443233E461}" dt="2026-06-08T14:46:42.630" v="117" actId="6549"/>
          <ac:spMkLst>
            <pc:docMk/>
            <pc:sldMk cId="393002682" sldId="364"/>
            <ac:spMk id="2" creationId="{702EA705-5F8C-F092-198B-27B545CAF869}"/>
          </ac:spMkLst>
        </pc:spChg>
        <pc:spChg chg="del">
          <ac:chgData name="Helen Lee" userId="950b76d7-29a8-4037-9cf6-1d47a6b96373" providerId="ADAL" clId="{0E72E064-B994-40C3-97B2-7A443233E461}" dt="2026-06-08T14:46:00.065" v="69" actId="478"/>
          <ac:spMkLst>
            <pc:docMk/>
            <pc:sldMk cId="393002682" sldId="364"/>
            <ac:spMk id="3" creationId="{7DA8C363-429F-93C5-5F1C-00893C4811DA}"/>
          </ac:spMkLst>
        </pc:spChg>
        <pc:spChg chg="add">
          <ac:chgData name="Helen Lee" userId="950b76d7-29a8-4037-9cf6-1d47a6b96373" providerId="ADAL" clId="{0E72E064-B994-40C3-97B2-7A443233E461}" dt="2026-06-08T14:46:10.812" v="73" actId="26606"/>
          <ac:spMkLst>
            <pc:docMk/>
            <pc:sldMk cId="393002682" sldId="364"/>
            <ac:spMk id="10" creationId="{F0DCC097-1DB8-4B6D-85D0-6FBA0E1CA4BA}"/>
          </ac:spMkLst>
        </pc:spChg>
        <pc:spChg chg="add">
          <ac:chgData name="Helen Lee" userId="950b76d7-29a8-4037-9cf6-1d47a6b96373" providerId="ADAL" clId="{0E72E064-B994-40C3-97B2-7A443233E461}" dt="2026-06-08T14:46:10.812" v="73" actId="26606"/>
          <ac:spMkLst>
            <pc:docMk/>
            <pc:sldMk cId="393002682" sldId="364"/>
            <ac:spMk id="12" creationId="{E0B58608-23C8-4441-994D-C6823EEE1DB7}"/>
          </ac:spMkLst>
        </pc:spChg>
        <pc:picChg chg="add mod">
          <ac:chgData name="Helen Lee" userId="950b76d7-29a8-4037-9cf6-1d47a6b96373" providerId="ADAL" clId="{0E72E064-B994-40C3-97B2-7A443233E461}" dt="2026-06-08T14:46:10.812" v="73" actId="26606"/>
          <ac:picMkLst>
            <pc:docMk/>
            <pc:sldMk cId="393002682" sldId="364"/>
            <ac:picMk id="5" creationId="{55AE6C99-7BBD-ECAB-A06B-F30C696AB393}"/>
          </ac:picMkLst>
        </pc:picChg>
      </pc:sldChg>
      <pc:sldChg chg="addSp delSp modSp new mod setBg">
        <pc:chgData name="Helen Lee" userId="950b76d7-29a8-4037-9cf6-1d47a6b96373" providerId="ADAL" clId="{0E72E064-B994-40C3-97B2-7A443233E461}" dt="2026-06-08T14:52:46.444" v="292" actId="478"/>
        <pc:sldMkLst>
          <pc:docMk/>
          <pc:sldMk cId="826076073" sldId="365"/>
        </pc:sldMkLst>
        <pc:spChg chg="mod">
          <ac:chgData name="Helen Lee" userId="950b76d7-29a8-4037-9cf6-1d47a6b96373" providerId="ADAL" clId="{0E72E064-B994-40C3-97B2-7A443233E461}" dt="2026-06-08T14:51:59.405" v="288" actId="26606"/>
          <ac:spMkLst>
            <pc:docMk/>
            <pc:sldMk cId="826076073" sldId="365"/>
            <ac:spMk id="2" creationId="{06760191-C6A5-D68D-B72C-CC6E8B14F7A2}"/>
          </ac:spMkLst>
        </pc:spChg>
        <pc:spChg chg="del">
          <ac:chgData name="Helen Lee" userId="950b76d7-29a8-4037-9cf6-1d47a6b96373" providerId="ADAL" clId="{0E72E064-B994-40C3-97B2-7A443233E461}" dt="2026-06-08T14:51:55.752" v="287" actId="22"/>
          <ac:spMkLst>
            <pc:docMk/>
            <pc:sldMk cId="826076073" sldId="365"/>
            <ac:spMk id="3" creationId="{04D35F96-BBBC-F77B-54EE-EC4CDCD8BDF5}"/>
          </ac:spMkLst>
        </pc:spChg>
        <pc:spChg chg="add">
          <ac:chgData name="Helen Lee" userId="950b76d7-29a8-4037-9cf6-1d47a6b96373" providerId="ADAL" clId="{0E72E064-B994-40C3-97B2-7A443233E461}" dt="2026-06-08T14:51:59.405" v="288" actId="26606"/>
          <ac:spMkLst>
            <pc:docMk/>
            <pc:sldMk cId="826076073" sldId="365"/>
            <ac:spMk id="9" creationId="{4887DF9B-9F34-9B2E-DD88-EB1B10F96854}"/>
          </ac:spMkLst>
        </pc:spChg>
        <pc:spChg chg="add">
          <ac:chgData name="Helen Lee" userId="950b76d7-29a8-4037-9cf6-1d47a6b96373" providerId="ADAL" clId="{0E72E064-B994-40C3-97B2-7A443233E461}" dt="2026-06-08T14:51:59.405" v="288" actId="26606"/>
          <ac:spMkLst>
            <pc:docMk/>
            <pc:sldMk cId="826076073" sldId="365"/>
            <ac:spMk id="12" creationId="{201CC55D-ED54-4C5C-95E6-10947BD1103B}"/>
          </ac:spMkLst>
        </pc:spChg>
        <pc:spChg chg="add">
          <ac:chgData name="Helen Lee" userId="950b76d7-29a8-4037-9cf6-1d47a6b96373" providerId="ADAL" clId="{0E72E064-B994-40C3-97B2-7A443233E461}" dt="2026-06-08T14:51:59.405" v="288" actId="26606"/>
          <ac:spMkLst>
            <pc:docMk/>
            <pc:sldMk cId="826076073" sldId="365"/>
            <ac:spMk id="18" creationId="{3873B707-463F-40B0-8227-E8CC6C67EB25}"/>
          </ac:spMkLst>
        </pc:spChg>
        <pc:spChg chg="add">
          <ac:chgData name="Helen Lee" userId="950b76d7-29a8-4037-9cf6-1d47a6b96373" providerId="ADAL" clId="{0E72E064-B994-40C3-97B2-7A443233E461}" dt="2026-06-08T14:51:59.405" v="288" actId="26606"/>
          <ac:spMkLst>
            <pc:docMk/>
            <pc:sldMk cId="826076073" sldId="365"/>
            <ac:spMk id="20" creationId="{C13237C8-E62C-4F0D-A318-BD6FB6C2D138}"/>
          </ac:spMkLst>
        </pc:spChg>
        <pc:spChg chg="add">
          <ac:chgData name="Helen Lee" userId="950b76d7-29a8-4037-9cf6-1d47a6b96373" providerId="ADAL" clId="{0E72E064-B994-40C3-97B2-7A443233E461}" dt="2026-06-08T14:51:59.405" v="288" actId="26606"/>
          <ac:spMkLst>
            <pc:docMk/>
            <pc:sldMk cId="826076073" sldId="365"/>
            <ac:spMk id="22" creationId="{19C9EAEA-39D0-4B0E-A0EB-51E7B26740B1}"/>
          </ac:spMkLst>
        </pc:spChg>
        <pc:grpChg chg="add">
          <ac:chgData name="Helen Lee" userId="950b76d7-29a8-4037-9cf6-1d47a6b96373" providerId="ADAL" clId="{0E72E064-B994-40C3-97B2-7A443233E461}" dt="2026-06-08T14:51:59.405" v="288" actId="26606"/>
          <ac:grpSpMkLst>
            <pc:docMk/>
            <pc:sldMk cId="826076073" sldId="365"/>
            <ac:grpSpMk id="14" creationId="{1DE889C7-FAD6-4397-98E2-05D503484459}"/>
          </ac:grpSpMkLst>
        </pc:grpChg>
        <pc:picChg chg="add mod ord">
          <ac:chgData name="Helen Lee" userId="950b76d7-29a8-4037-9cf6-1d47a6b96373" providerId="ADAL" clId="{0E72E064-B994-40C3-97B2-7A443233E461}" dt="2026-06-08T14:51:59.405" v="288" actId="26606"/>
          <ac:picMkLst>
            <pc:docMk/>
            <pc:sldMk cId="826076073" sldId="365"/>
            <ac:picMk id="5" creationId="{D4D6FF86-CAC7-3388-1194-F07B90A94508}"/>
          </ac:picMkLst>
        </pc:picChg>
        <pc:picChg chg="add del">
          <ac:chgData name="Helen Lee" userId="950b76d7-29a8-4037-9cf6-1d47a6b96373" providerId="ADAL" clId="{0E72E064-B994-40C3-97B2-7A443233E461}" dt="2026-06-08T14:52:46.444" v="292" actId="478"/>
          <ac:picMkLst>
            <pc:docMk/>
            <pc:sldMk cId="826076073" sldId="365"/>
            <ac:picMk id="7" creationId="{824E9EAF-7147-71CD-B758-771EC018506D}"/>
          </ac:picMkLst>
        </pc:picChg>
      </pc:sldChg>
      <pc:sldChg chg="modSp new mod">
        <pc:chgData name="Helen Lee" userId="950b76d7-29a8-4037-9cf6-1d47a6b96373" providerId="ADAL" clId="{0E72E064-B994-40C3-97B2-7A443233E461}" dt="2026-06-08T14:55:33.933" v="476" actId="207"/>
        <pc:sldMkLst>
          <pc:docMk/>
          <pc:sldMk cId="3458046291" sldId="366"/>
        </pc:sldMkLst>
        <pc:spChg chg="mod">
          <ac:chgData name="Helen Lee" userId="950b76d7-29a8-4037-9cf6-1d47a6b96373" providerId="ADAL" clId="{0E72E064-B994-40C3-97B2-7A443233E461}" dt="2026-06-08T14:54:27.104" v="357" actId="20577"/>
          <ac:spMkLst>
            <pc:docMk/>
            <pc:sldMk cId="3458046291" sldId="366"/>
            <ac:spMk id="2" creationId="{0FDB68BA-8B21-74CE-521D-71855FD83141}"/>
          </ac:spMkLst>
        </pc:spChg>
        <pc:spChg chg="mod">
          <ac:chgData name="Helen Lee" userId="950b76d7-29a8-4037-9cf6-1d47a6b96373" providerId="ADAL" clId="{0E72E064-B994-40C3-97B2-7A443233E461}" dt="2026-06-08T14:55:33.933" v="476" actId="207"/>
          <ac:spMkLst>
            <pc:docMk/>
            <pc:sldMk cId="3458046291" sldId="366"/>
            <ac:spMk id="3" creationId="{C0E6D9CF-4570-774D-3F24-C7574E66FCEB}"/>
          </ac:spMkLst>
        </pc:spChg>
      </pc:sldChg>
      <pc:sldChg chg="addSp delSp modSp new mod setBg">
        <pc:chgData name="Helen Lee" userId="950b76d7-29a8-4037-9cf6-1d47a6b96373" providerId="ADAL" clId="{0E72E064-B994-40C3-97B2-7A443233E461}" dt="2026-06-08T14:57:46.698" v="523" actId="20577"/>
        <pc:sldMkLst>
          <pc:docMk/>
          <pc:sldMk cId="338889396" sldId="367"/>
        </pc:sldMkLst>
        <pc:spChg chg="mod">
          <ac:chgData name="Helen Lee" userId="950b76d7-29a8-4037-9cf6-1d47a6b96373" providerId="ADAL" clId="{0E72E064-B994-40C3-97B2-7A443233E461}" dt="2026-06-08T14:57:46.698" v="523" actId="20577"/>
          <ac:spMkLst>
            <pc:docMk/>
            <pc:sldMk cId="338889396" sldId="367"/>
            <ac:spMk id="2" creationId="{BDFB53B7-036C-7FE7-6090-8744B0FF28E0}"/>
          </ac:spMkLst>
        </pc:spChg>
        <pc:spChg chg="del">
          <ac:chgData name="Helen Lee" userId="950b76d7-29a8-4037-9cf6-1d47a6b96373" providerId="ADAL" clId="{0E72E064-B994-40C3-97B2-7A443233E461}" dt="2026-06-08T14:56:14.051" v="478" actId="478"/>
          <ac:spMkLst>
            <pc:docMk/>
            <pc:sldMk cId="338889396" sldId="367"/>
            <ac:spMk id="3" creationId="{BEDC1EFD-44CA-E315-FD6E-8B45EA7F51D3}"/>
          </ac:spMkLst>
        </pc:spChg>
        <pc:spChg chg="add del">
          <ac:chgData name="Helen Lee" userId="950b76d7-29a8-4037-9cf6-1d47a6b96373" providerId="ADAL" clId="{0E72E064-B994-40C3-97B2-7A443233E461}" dt="2026-06-08T14:57:10.923" v="486" actId="26606"/>
          <ac:spMkLst>
            <pc:docMk/>
            <pc:sldMk cId="338889396" sldId="367"/>
            <ac:spMk id="12" creationId="{9B7AD9F6-8CE7-4299-8FC6-328F4DCD3FF9}"/>
          </ac:spMkLst>
        </pc:spChg>
        <pc:spChg chg="add del">
          <ac:chgData name="Helen Lee" userId="950b76d7-29a8-4037-9cf6-1d47a6b96373" providerId="ADAL" clId="{0E72E064-B994-40C3-97B2-7A443233E461}" dt="2026-06-08T14:57:10.923" v="486" actId="26606"/>
          <ac:spMkLst>
            <pc:docMk/>
            <pc:sldMk cId="338889396" sldId="367"/>
            <ac:spMk id="14" creationId="{F49775AF-8896-43EE-92C6-83497D6DC56F}"/>
          </ac:spMkLst>
        </pc:spChg>
        <pc:spChg chg="add del">
          <ac:chgData name="Helen Lee" userId="950b76d7-29a8-4037-9cf6-1d47a6b96373" providerId="ADAL" clId="{0E72E064-B994-40C3-97B2-7A443233E461}" dt="2026-06-08T14:57:40.381" v="505" actId="26606"/>
          <ac:spMkLst>
            <pc:docMk/>
            <pc:sldMk cId="338889396" sldId="367"/>
            <ac:spMk id="16" creationId="{8F58EDD9-0685-44E6-9B72-108BB10E1AB0}"/>
          </ac:spMkLst>
        </pc:spChg>
        <pc:spChg chg="add">
          <ac:chgData name="Helen Lee" userId="950b76d7-29a8-4037-9cf6-1d47a6b96373" providerId="ADAL" clId="{0E72E064-B994-40C3-97B2-7A443233E461}" dt="2026-06-08T14:57:40.381" v="505" actId="26606"/>
          <ac:spMkLst>
            <pc:docMk/>
            <pc:sldMk cId="338889396" sldId="367"/>
            <ac:spMk id="21" creationId="{665DBBEF-238B-476B-96AB-8AAC3224ECEA}"/>
          </ac:spMkLst>
        </pc:spChg>
        <pc:spChg chg="add">
          <ac:chgData name="Helen Lee" userId="950b76d7-29a8-4037-9cf6-1d47a6b96373" providerId="ADAL" clId="{0E72E064-B994-40C3-97B2-7A443233E461}" dt="2026-06-08T14:57:40.381" v="505" actId="26606"/>
          <ac:spMkLst>
            <pc:docMk/>
            <pc:sldMk cId="338889396" sldId="367"/>
            <ac:spMk id="23" creationId="{3FCFB1DE-0B7E-48CC-BA90-B2AB0889F9D6}"/>
          </ac:spMkLst>
        </pc:spChg>
        <pc:picChg chg="add del mod modCrop">
          <ac:chgData name="Helen Lee" userId="950b76d7-29a8-4037-9cf6-1d47a6b96373" providerId="ADAL" clId="{0E72E064-B994-40C3-97B2-7A443233E461}" dt="2026-06-08T14:56:56.580" v="482" actId="478"/>
          <ac:picMkLst>
            <pc:docMk/>
            <pc:sldMk cId="338889396" sldId="367"/>
            <ac:picMk id="5" creationId="{5D681982-2ACB-CAF7-1091-31E5C4E30972}"/>
          </ac:picMkLst>
        </pc:picChg>
        <pc:picChg chg="add mod modCrop">
          <ac:chgData name="Helen Lee" userId="950b76d7-29a8-4037-9cf6-1d47a6b96373" providerId="ADAL" clId="{0E72E064-B994-40C3-97B2-7A443233E461}" dt="2026-06-08T14:57:40.381" v="505" actId="26606"/>
          <ac:picMkLst>
            <pc:docMk/>
            <pc:sldMk cId="338889396" sldId="367"/>
            <ac:picMk id="7" creationId="{ABF83AEC-EF2F-3A35-2801-E09A99745B77}"/>
          </ac:picMkLst>
        </pc:picChg>
      </pc:sldChg>
      <pc:sldChg chg="addSp delSp modSp new mod">
        <pc:chgData name="Helen Lee" userId="950b76d7-29a8-4037-9cf6-1d47a6b96373" providerId="ADAL" clId="{0E72E064-B994-40C3-97B2-7A443233E461}" dt="2026-06-08T14:58:13.216" v="530" actId="1076"/>
        <pc:sldMkLst>
          <pc:docMk/>
          <pc:sldMk cId="1589222056" sldId="368"/>
        </pc:sldMkLst>
        <pc:spChg chg="del">
          <ac:chgData name="Helen Lee" userId="950b76d7-29a8-4037-9cf6-1d47a6b96373" providerId="ADAL" clId="{0E72E064-B994-40C3-97B2-7A443233E461}" dt="2026-06-08T14:58:11.065" v="529" actId="478"/>
          <ac:spMkLst>
            <pc:docMk/>
            <pc:sldMk cId="1589222056" sldId="368"/>
            <ac:spMk id="2" creationId="{07D3AC40-379C-D8F0-C19F-D4A1E3958E9D}"/>
          </ac:spMkLst>
        </pc:spChg>
        <pc:spChg chg="del">
          <ac:chgData name="Helen Lee" userId="950b76d7-29a8-4037-9cf6-1d47a6b96373" providerId="ADAL" clId="{0E72E064-B994-40C3-97B2-7A443233E461}" dt="2026-06-08T14:58:04.293" v="525" actId="478"/>
          <ac:spMkLst>
            <pc:docMk/>
            <pc:sldMk cId="1589222056" sldId="368"/>
            <ac:spMk id="3" creationId="{E56A6334-E350-08C3-417C-5B1478100A27}"/>
          </ac:spMkLst>
        </pc:spChg>
        <pc:picChg chg="add mod">
          <ac:chgData name="Helen Lee" userId="950b76d7-29a8-4037-9cf6-1d47a6b96373" providerId="ADAL" clId="{0E72E064-B994-40C3-97B2-7A443233E461}" dt="2026-06-08T14:58:13.216" v="530" actId="1076"/>
          <ac:picMkLst>
            <pc:docMk/>
            <pc:sldMk cId="1589222056" sldId="368"/>
            <ac:picMk id="5" creationId="{42419378-16E7-0AA2-95F5-0D035903236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10</a:t>
            </a:fld>
            <a:endParaRPr lang="en-GB"/>
          </a:p>
        </p:txBody>
      </p:sp>
    </p:spTree>
    <p:extLst>
      <p:ext uri="{BB962C8B-B14F-4D97-AF65-F5344CB8AC3E}">
        <p14:creationId xmlns:p14="http://schemas.microsoft.com/office/powerpoint/2010/main" val="4216400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9267909" y="2023110"/>
            <a:ext cx="2469624" cy="2846070"/>
          </a:xfrm>
        </p:spPr>
        <p:txBody>
          <a:bodyPr anchor="ctr">
            <a:normAutofit/>
          </a:bodyPr>
          <a:lstStyle/>
          <a:p>
            <a:pPr algn="l"/>
            <a:r>
              <a:rPr lang="en-GB" sz="2900" b="1"/>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9267908" y="5086350"/>
            <a:ext cx="2446465" cy="1178298"/>
          </a:xfrm>
        </p:spPr>
        <p:txBody>
          <a:bodyPr>
            <a:normAutofit/>
          </a:bodyPr>
          <a:lstStyle/>
          <a:p>
            <a:pPr algn="l"/>
            <a:r>
              <a:rPr lang="en-US" sz="1600"/>
              <a:t>Week 2 </a:t>
            </a:r>
          </a:p>
          <a:p>
            <a:pPr algn="l"/>
            <a:r>
              <a:rPr lang="en-US" sz="1600"/>
              <a:t>Assignment Brief </a:t>
            </a:r>
          </a:p>
          <a:p>
            <a:pPr algn="l"/>
            <a:r>
              <a:rPr lang="en-US" sz="1600"/>
              <a:t>Dr. Helen Lee</a:t>
            </a:r>
          </a:p>
          <a:p>
            <a:pPr algn="l"/>
            <a:endParaRPr lang="en-GB" sz="1600"/>
          </a:p>
        </p:txBody>
      </p:sp>
      <p:sp>
        <p:nvSpPr>
          <p:cNvPr id="18" name="Rectangle 1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884C8D3-715A-9B8D-E179-196119BEA4F6}"/>
              </a:ext>
            </a:extLst>
          </p:cNvPr>
          <p:cNvPicPr>
            <a:picLocks noChangeAspect="1"/>
          </p:cNvPicPr>
          <p:nvPr/>
        </p:nvPicPr>
        <p:blipFill>
          <a:blip r:embed="rId2"/>
          <a:srcRect b="19411"/>
          <a:stretch>
            <a:fillRect/>
          </a:stretch>
        </p:blipFill>
        <p:spPr>
          <a:xfrm>
            <a:off x="545238" y="1479420"/>
            <a:ext cx="7608304" cy="3970115"/>
          </a:xfrm>
          <a:prstGeom prst="rect">
            <a:avLst/>
          </a:prstGeom>
        </p:spPr>
      </p:pic>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582" y="347195"/>
            <a:ext cx="3808946" cy="1865222"/>
          </a:xfrm>
        </p:spPr>
        <p:txBody>
          <a:bodyPr>
            <a:normAutofit fontScale="90000"/>
          </a:bodyPr>
          <a:lstStyle/>
          <a:p>
            <a:pPr>
              <a:defRPr/>
            </a:pPr>
            <a:r>
              <a:rPr lang="en-GB" b="1" dirty="0"/>
              <a:t>LCDB7008 – Assignment Brief</a:t>
            </a:r>
            <a:endParaRPr lang="en-GB" dirty="0"/>
          </a:p>
        </p:txBody>
      </p:sp>
      <p:sp>
        <p:nvSpPr>
          <p:cNvPr id="10" name="Title 1">
            <a:extLst>
              <a:ext uri="{FF2B5EF4-FFF2-40B4-BE49-F238E27FC236}">
                <a16:creationId xmlns:a16="http://schemas.microsoft.com/office/drawing/2014/main" id="{A9D7FF6F-831C-BD0B-2E13-9E92583D30DC}"/>
              </a:ext>
            </a:extLst>
          </p:cNvPr>
          <p:cNvSpPr txBox="1">
            <a:spLocks/>
          </p:cNvSpPr>
          <p:nvPr/>
        </p:nvSpPr>
        <p:spPr>
          <a:xfrm>
            <a:off x="739505" y="3864066"/>
            <a:ext cx="2813592" cy="781518"/>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Source : Moodle Handbook </a:t>
            </a:r>
            <a:endParaRPr lang="en-GB" dirty="0"/>
          </a:p>
        </p:txBody>
      </p:sp>
      <p:sp>
        <p:nvSpPr>
          <p:cNvPr id="9" name="Rectangle 8">
            <a:extLst>
              <a:ext uri="{FF2B5EF4-FFF2-40B4-BE49-F238E27FC236}">
                <a16:creationId xmlns:a16="http://schemas.microsoft.com/office/drawing/2014/main" id="{794968E8-CED0-B17D-6CFB-D3C60D06144E}"/>
              </a:ext>
            </a:extLst>
          </p:cNvPr>
          <p:cNvSpPr/>
          <p:nvPr/>
        </p:nvSpPr>
        <p:spPr>
          <a:xfrm>
            <a:off x="166255" y="2359734"/>
            <a:ext cx="3953163" cy="991645"/>
          </a:xfrm>
          <a:prstGeom prst="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ln w="0"/>
                <a:solidFill>
                  <a:srgbClr val="FF0000"/>
                </a:solidFill>
                <a:effectLst>
                  <a:outerShdw blurRad="38100" dist="19050" dir="2700000" algn="tl" rotWithShape="0">
                    <a:schemeClr val="dk1">
                      <a:alpha val="40000"/>
                    </a:schemeClr>
                  </a:outerShdw>
                </a:effectLst>
              </a:rPr>
              <a:t>Submission date : </a:t>
            </a:r>
          </a:p>
          <a:p>
            <a:pPr algn="ctr"/>
            <a:r>
              <a:rPr lang="en-US" sz="3200" dirty="0">
                <a:ln w="0"/>
                <a:solidFill>
                  <a:srgbClr val="FF0000"/>
                </a:solidFill>
                <a:effectLst>
                  <a:outerShdw blurRad="38100" dist="19050" dir="2700000" algn="tl" rotWithShape="0">
                    <a:schemeClr val="dk1">
                      <a:alpha val="40000"/>
                    </a:schemeClr>
                  </a:outerShdw>
                </a:effectLst>
              </a:rPr>
              <a:t>7</a:t>
            </a:r>
            <a:r>
              <a:rPr lang="en-US" sz="3200" baseline="30000" dirty="0">
                <a:ln w="0"/>
                <a:solidFill>
                  <a:srgbClr val="FF0000"/>
                </a:solidFill>
                <a:effectLst>
                  <a:outerShdw blurRad="38100" dist="19050" dir="2700000" algn="tl" rotWithShape="0">
                    <a:schemeClr val="dk1">
                      <a:alpha val="40000"/>
                    </a:schemeClr>
                  </a:outerShdw>
                </a:effectLst>
              </a:rPr>
              <a:t>th</a:t>
            </a:r>
            <a:r>
              <a:rPr lang="en-US" sz="3200" dirty="0">
                <a:ln w="0"/>
                <a:solidFill>
                  <a:srgbClr val="FF0000"/>
                </a:solidFill>
                <a:effectLst>
                  <a:outerShdw blurRad="38100" dist="19050" dir="2700000" algn="tl" rotWithShape="0">
                    <a:schemeClr val="dk1">
                      <a:alpha val="40000"/>
                    </a:schemeClr>
                  </a:outerShdw>
                </a:effectLst>
              </a:rPr>
              <a:t> Oct 2026</a:t>
            </a:r>
            <a:endParaRPr lang="en-GB" sz="3200" dirty="0">
              <a:solidFill>
                <a:srgbClr val="FF0000"/>
              </a:solidFill>
            </a:endParaRPr>
          </a:p>
        </p:txBody>
      </p:sp>
      <p:pic>
        <p:nvPicPr>
          <p:cNvPr id="12" name="Picture 11">
            <a:extLst>
              <a:ext uri="{FF2B5EF4-FFF2-40B4-BE49-F238E27FC236}">
                <a16:creationId xmlns:a16="http://schemas.microsoft.com/office/drawing/2014/main" id="{C54BF63A-487D-B1C8-C08E-9CC75777BA8F}"/>
              </a:ext>
            </a:extLst>
          </p:cNvPr>
          <p:cNvPicPr>
            <a:picLocks noChangeAspect="1"/>
          </p:cNvPicPr>
          <p:nvPr/>
        </p:nvPicPr>
        <p:blipFill>
          <a:blip r:embed="rId2"/>
          <a:stretch>
            <a:fillRect/>
          </a:stretch>
        </p:blipFill>
        <p:spPr>
          <a:xfrm>
            <a:off x="3870037" y="255128"/>
            <a:ext cx="8321963" cy="6192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821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45D9-0FCF-941A-B1E1-AE6322AFD92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F575F0D5-2201-0F6D-3BB3-E92B5E0ECAD9}"/>
              </a:ext>
            </a:extLst>
          </p:cNvPr>
          <p:cNvPicPr>
            <a:picLocks noChangeAspect="1"/>
          </p:cNvPicPr>
          <p:nvPr/>
        </p:nvPicPr>
        <p:blipFill>
          <a:blip r:embed="rId2"/>
          <a:stretch>
            <a:fillRect/>
          </a:stretch>
        </p:blipFill>
        <p:spPr>
          <a:xfrm>
            <a:off x="914400" y="1829207"/>
            <a:ext cx="10825018" cy="4359732"/>
          </a:xfrm>
          <a:prstGeom prst="rect">
            <a:avLst/>
          </a:prstGeom>
        </p:spPr>
      </p:pic>
    </p:spTree>
    <p:extLst>
      <p:ext uri="{BB962C8B-B14F-4D97-AF65-F5344CB8AC3E}">
        <p14:creationId xmlns:p14="http://schemas.microsoft.com/office/powerpoint/2010/main" val="327753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2EA705-5F8C-F092-198B-27B545CAF869}"/>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dirty="0">
                <a:solidFill>
                  <a:schemeClr val="tx1"/>
                </a:solidFill>
                <a:latin typeface="+mj-lt"/>
                <a:ea typeface="+mj-ea"/>
                <a:cs typeface="+mj-cs"/>
              </a:rPr>
              <a:t>Policy </a:t>
            </a:r>
            <a:r>
              <a:rPr lang="en-US" sz="3600" dirty="0"/>
              <a:t>on word over and word limit</a:t>
            </a:r>
            <a:endParaRPr lang="en-US" sz="36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55AE6C99-7BBD-ECAB-A06B-F30C696AB393}"/>
              </a:ext>
            </a:extLst>
          </p:cNvPr>
          <p:cNvPicPr>
            <a:picLocks noChangeAspect="1"/>
          </p:cNvPicPr>
          <p:nvPr/>
        </p:nvPicPr>
        <p:blipFill>
          <a:blip r:embed="rId2"/>
          <a:stretch>
            <a:fillRect/>
          </a:stretch>
        </p:blipFill>
        <p:spPr>
          <a:xfrm>
            <a:off x="866749" y="2354239"/>
            <a:ext cx="10458502" cy="3948085"/>
          </a:xfrm>
          <a:prstGeom prst="rect">
            <a:avLst/>
          </a:prstGeom>
        </p:spPr>
      </p:pic>
    </p:spTree>
    <p:extLst>
      <p:ext uri="{BB962C8B-B14F-4D97-AF65-F5344CB8AC3E}">
        <p14:creationId xmlns:p14="http://schemas.microsoft.com/office/powerpoint/2010/main" val="393002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986" y="304331"/>
            <a:ext cx="9510872" cy="981544"/>
          </a:xfrm>
        </p:spPr>
        <p:txBody>
          <a:bodyPr>
            <a:normAutofit/>
          </a:bodyPr>
          <a:lstStyle/>
          <a:p>
            <a:pPr>
              <a:defRPr/>
            </a:pPr>
            <a:r>
              <a:rPr lang="en-GB" b="1" dirty="0"/>
              <a:t>LCDB7008 – Assignment Brief</a:t>
            </a:r>
            <a:endParaRPr lang="en-GB" dirty="0"/>
          </a:p>
        </p:txBody>
      </p:sp>
      <p:pic>
        <p:nvPicPr>
          <p:cNvPr id="9" name="Picture 8">
            <a:extLst>
              <a:ext uri="{FF2B5EF4-FFF2-40B4-BE49-F238E27FC236}">
                <a16:creationId xmlns:a16="http://schemas.microsoft.com/office/drawing/2014/main" id="{BAF5F949-8906-0517-D86F-E2BCCEABEC59}"/>
              </a:ext>
            </a:extLst>
          </p:cNvPr>
          <p:cNvPicPr>
            <a:picLocks noChangeAspect="1"/>
          </p:cNvPicPr>
          <p:nvPr/>
        </p:nvPicPr>
        <p:blipFill>
          <a:blip r:embed="rId2"/>
          <a:stretch>
            <a:fillRect/>
          </a:stretch>
        </p:blipFill>
        <p:spPr>
          <a:xfrm>
            <a:off x="0" y="1820770"/>
            <a:ext cx="12192000" cy="3216460"/>
          </a:xfrm>
          <a:prstGeom prst="rect">
            <a:avLst/>
          </a:prstGeom>
        </p:spPr>
      </p:pic>
    </p:spTree>
    <p:extLst>
      <p:ext uri="{BB962C8B-B14F-4D97-AF65-F5344CB8AC3E}">
        <p14:creationId xmlns:p14="http://schemas.microsoft.com/office/powerpoint/2010/main" val="1336373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204319"/>
            <a:ext cx="9510872" cy="945825"/>
          </a:xfrm>
        </p:spPr>
        <p:txBody>
          <a:bodyPr>
            <a:normAutofit/>
          </a:bodyPr>
          <a:lstStyle/>
          <a:p>
            <a:pPr>
              <a:defRPr/>
            </a:pPr>
            <a:r>
              <a:rPr lang="en-GB" b="1" dirty="0"/>
              <a:t>LCDB7008 – Assignment Brief</a:t>
            </a:r>
            <a:endParaRPr lang="en-GB" dirty="0"/>
          </a:p>
        </p:txBody>
      </p:sp>
      <p:pic>
        <p:nvPicPr>
          <p:cNvPr id="9" name="Picture 8">
            <a:extLst>
              <a:ext uri="{FF2B5EF4-FFF2-40B4-BE49-F238E27FC236}">
                <a16:creationId xmlns:a16="http://schemas.microsoft.com/office/drawing/2014/main" id="{B4514CF9-8E9F-0F95-BC32-DAC004609AC2}"/>
              </a:ext>
            </a:extLst>
          </p:cNvPr>
          <p:cNvPicPr>
            <a:picLocks noChangeAspect="1"/>
          </p:cNvPicPr>
          <p:nvPr/>
        </p:nvPicPr>
        <p:blipFill>
          <a:blip r:embed="rId2"/>
          <a:stretch>
            <a:fillRect/>
          </a:stretch>
        </p:blipFill>
        <p:spPr>
          <a:xfrm>
            <a:off x="397009" y="1268144"/>
            <a:ext cx="11580246" cy="3955020"/>
          </a:xfrm>
          <a:prstGeom prst="rect">
            <a:avLst/>
          </a:prstGeom>
        </p:spPr>
      </p:pic>
    </p:spTree>
    <p:extLst>
      <p:ext uri="{BB962C8B-B14F-4D97-AF65-F5344CB8AC3E}">
        <p14:creationId xmlns:p14="http://schemas.microsoft.com/office/powerpoint/2010/main" val="3169490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327" y="311475"/>
            <a:ext cx="9510872" cy="881531"/>
          </a:xfrm>
        </p:spPr>
        <p:txBody>
          <a:bodyPr>
            <a:normAutofit/>
          </a:bodyPr>
          <a:lstStyle/>
          <a:p>
            <a:pPr>
              <a:defRPr/>
            </a:pPr>
            <a:r>
              <a:rPr lang="en-GB" b="1" dirty="0"/>
              <a:t>LCDB7008 – Assignment Brief</a:t>
            </a:r>
            <a:endParaRPr lang="en-GB" dirty="0"/>
          </a:p>
        </p:txBody>
      </p:sp>
      <p:sp>
        <p:nvSpPr>
          <p:cNvPr id="9" name="TextBox 8">
            <a:extLst>
              <a:ext uri="{FF2B5EF4-FFF2-40B4-BE49-F238E27FC236}">
                <a16:creationId xmlns:a16="http://schemas.microsoft.com/office/drawing/2014/main" id="{DC18BF52-4852-EB96-1A3C-B4337ECF0D99}"/>
              </a:ext>
            </a:extLst>
          </p:cNvPr>
          <p:cNvSpPr txBox="1"/>
          <p:nvPr/>
        </p:nvSpPr>
        <p:spPr>
          <a:xfrm>
            <a:off x="196451" y="1082881"/>
            <a:ext cx="11378873" cy="5328510"/>
          </a:xfrm>
          <a:prstGeom prst="rect">
            <a:avLst/>
          </a:prstGeom>
          <a:noFill/>
        </p:spPr>
        <p:txBody>
          <a:bodyPr wrap="square">
            <a:spAutoFit/>
          </a:bodyPr>
          <a:lstStyle/>
          <a:p>
            <a:pPr marL="285750" marR="0" indent="-285750" algn="just" fontAlgn="base">
              <a:lnSpc>
                <a:spcPct val="107000"/>
              </a:lnSpc>
              <a:spcBef>
                <a:spcPts val="0"/>
              </a:spcBef>
              <a:spcAft>
                <a:spcPts val="800"/>
              </a:spcAft>
              <a:buFont typeface="Wingdings" panose="05000000000000000000" pitchFamily="2" charset="2"/>
              <a:buChar char="Ø"/>
            </a:pPr>
            <a:r>
              <a:rPr lang="en-GB" sz="2800" dirty="0">
                <a:highlight>
                  <a:srgbClr val="FFFFFF"/>
                </a:highlight>
              </a:rPr>
              <a:t>Select an important management challenge currently impacted by contemporary </a:t>
            </a:r>
            <a:r>
              <a:rPr lang="en-GB" sz="2800" dirty="0">
                <a:solidFill>
                  <a:srgbClr val="FF0000"/>
                </a:solidFill>
                <a:highlight>
                  <a:srgbClr val="FFFFFF"/>
                </a:highlight>
              </a:rPr>
              <a:t>transformation</a:t>
            </a:r>
            <a:r>
              <a:rPr lang="en-GB" sz="2800" dirty="0">
                <a:highlight>
                  <a:srgbClr val="FFFFFF"/>
                </a:highlight>
              </a:rPr>
              <a:t> in your field. This could involve areas like leadership, digitisation, organisational structure, management decision, operational efficiency, sustainability etc.</a:t>
            </a:r>
            <a:endParaRPr lang="en-GB" sz="2800" kern="100" dirty="0">
              <a:solidFill>
                <a:srgbClr val="201F1E"/>
              </a:solidFill>
              <a:highlight>
                <a:srgbClr val="FFFFFF"/>
              </a:highlight>
              <a:latin typeface="Arial" panose="020B0604020202020204" pitchFamily="34" charset="0"/>
              <a:ea typeface="DengXian" panose="02010600030101010101" pitchFamily="2" charset="-122"/>
              <a:cs typeface="Arial" panose="020B0604020202020204" pitchFamily="34" charset="0"/>
            </a:endParaRPr>
          </a:p>
          <a:p>
            <a:pPr marR="0">
              <a:lnSpc>
                <a:spcPct val="107000"/>
              </a:lnSpc>
              <a:spcBef>
                <a:spcPts val="0"/>
              </a:spcBef>
              <a:spcAft>
                <a:spcPts val="800"/>
              </a:spcAft>
            </a:pPr>
            <a:endParaRPr lang="en-GB" sz="28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indent="-285750" algn="just" fontAlgn="base">
              <a:lnSpc>
                <a:spcPct val="107000"/>
              </a:lnSpc>
              <a:spcAft>
                <a:spcPts val="800"/>
              </a:spcAft>
              <a:buFont typeface="Wingdings" panose="05000000000000000000" pitchFamily="2" charset="2"/>
              <a:buChar char="Ø"/>
            </a:pPr>
            <a:r>
              <a:rPr lang="en-GB" sz="2800" dirty="0">
                <a:highlight>
                  <a:srgbClr val="FFFFFF"/>
                </a:highlight>
              </a:rPr>
              <a:t>Conduct a study through extensive literature review to critically analyse key theories and models related to your chosen issue from both seminal and recent management practice literature. Synthesize this theoretical foundation to provide context.</a:t>
            </a:r>
          </a:p>
          <a:p>
            <a:pPr marR="0" fontAlgn="base">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0" marR="0">
              <a:lnSpc>
                <a:spcPct val="107000"/>
              </a:lnSpc>
              <a:spcBef>
                <a:spcPts val="0"/>
              </a:spcBef>
              <a:spcAft>
                <a:spcPts val="800"/>
              </a:spcAft>
            </a:pPr>
            <a:r>
              <a:rPr lang="en-GB" sz="1800" kern="10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824754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60191-C6A5-D68D-B72C-CC6E8B14F7A2}"/>
              </a:ext>
            </a:extLst>
          </p:cNvPr>
          <p:cNvSpPr>
            <a:spLocks noGrp="1"/>
          </p:cNvSpPr>
          <p:nvPr>
            <p:ph type="title"/>
          </p:nvPr>
        </p:nvSpPr>
        <p:spPr>
          <a:xfrm>
            <a:off x="589560" y="856180"/>
            <a:ext cx="4560584" cy="1128068"/>
          </a:xfrm>
        </p:spPr>
        <p:txBody>
          <a:bodyPr anchor="ctr">
            <a:normAutofit/>
          </a:bodyPr>
          <a:lstStyle/>
          <a:p>
            <a:endParaRPr lang="en-GB" sz="4000" dirty="0"/>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4887DF9B-9F34-9B2E-DD88-EB1B10F96854}"/>
              </a:ext>
            </a:extLst>
          </p:cNvPr>
          <p:cNvSpPr>
            <a:spLocks noGrp="1"/>
          </p:cNvSpPr>
          <p:nvPr>
            <p:ph idx="1"/>
          </p:nvPr>
        </p:nvSpPr>
        <p:spPr>
          <a:xfrm>
            <a:off x="590719" y="2330505"/>
            <a:ext cx="4559425" cy="3979585"/>
          </a:xfrm>
        </p:spPr>
        <p:txBody>
          <a:bodyPr anchor="ctr">
            <a:normAutofit/>
          </a:bodyPr>
          <a:lstStyle/>
          <a:p>
            <a:endParaRPr lang="en-US" sz="20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4D6FF86-CAC7-3388-1194-F07B90A94508}"/>
              </a:ext>
            </a:extLst>
          </p:cNvPr>
          <p:cNvPicPr>
            <a:picLocks noChangeAspect="1"/>
          </p:cNvPicPr>
          <p:nvPr/>
        </p:nvPicPr>
        <p:blipFill>
          <a:blip r:embed="rId2"/>
          <a:srcRect l="13265" r="18087"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826076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569258" y="257467"/>
            <a:ext cx="10515600" cy="757238"/>
          </a:xfrm>
        </p:spPr>
        <p:txBody>
          <a:bodyPr>
            <a:normAutofit/>
          </a:bodyPr>
          <a:lstStyle/>
          <a:p>
            <a:r>
              <a:rPr lang="en-GB" sz="2800" b="1" dirty="0"/>
              <a:t>Potential trend that may spark your thoughts </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85191" y="1091682"/>
            <a:ext cx="11595973" cy="5551714"/>
          </a:xfrm>
        </p:spPr>
        <p:txBody>
          <a:bodyPr>
            <a:normAutofit fontScale="92500"/>
          </a:bodyPr>
          <a:lstStyle/>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 </a:t>
            </a:r>
          </a:p>
          <a:p>
            <a:r>
              <a:rPr lang="en-GB" dirty="0"/>
              <a:t>Sustainability</a:t>
            </a:r>
          </a:p>
          <a:p>
            <a:endParaRPr lang="en-GB" dirty="0"/>
          </a:p>
          <a:p>
            <a:pPr marL="0" indent="0">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pic>
        <p:nvPicPr>
          <p:cNvPr id="10" name="Picture 9">
            <a:extLst>
              <a:ext uri="{FF2B5EF4-FFF2-40B4-BE49-F238E27FC236}">
                <a16:creationId xmlns:a16="http://schemas.microsoft.com/office/drawing/2014/main" id="{252B5209-E023-9312-A52C-DE30DC02F905}"/>
              </a:ext>
            </a:extLst>
          </p:cNvPr>
          <p:cNvPicPr>
            <a:picLocks noChangeAspect="1"/>
          </p:cNvPicPr>
          <p:nvPr/>
        </p:nvPicPr>
        <p:blipFill>
          <a:blip r:embed="rId2"/>
          <a:stretch>
            <a:fillRect/>
          </a:stretch>
        </p:blipFill>
        <p:spPr>
          <a:xfrm>
            <a:off x="7663235" y="750454"/>
            <a:ext cx="4260910" cy="4131647"/>
          </a:xfrm>
          <a:prstGeom prst="rect">
            <a:avLst/>
          </a:prstGeom>
        </p:spPr>
      </p:pic>
    </p:spTree>
    <p:extLst>
      <p:ext uri="{BB962C8B-B14F-4D97-AF65-F5344CB8AC3E}">
        <p14:creationId xmlns:p14="http://schemas.microsoft.com/office/powerpoint/2010/main" val="3125889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014" y="164265"/>
            <a:ext cx="9510872" cy="431475"/>
          </a:xfrm>
        </p:spPr>
        <p:txBody>
          <a:bodyPr>
            <a:normAutofit fontScale="90000"/>
          </a:bodyPr>
          <a:lstStyle/>
          <a:p>
            <a:pPr>
              <a:defRPr/>
            </a:pPr>
            <a:r>
              <a:rPr lang="en-GB" b="1"/>
              <a:t>LCDB7008 – Assignment Brief</a:t>
            </a:r>
            <a:endParaRPr lang="en-GB" dirty="0"/>
          </a:p>
        </p:txBody>
      </p:sp>
      <p:sp>
        <p:nvSpPr>
          <p:cNvPr id="9" name="TextBox 8">
            <a:extLst>
              <a:ext uri="{FF2B5EF4-FFF2-40B4-BE49-F238E27FC236}">
                <a16:creationId xmlns:a16="http://schemas.microsoft.com/office/drawing/2014/main" id="{DC18BF52-4852-EB96-1A3C-B4337ECF0D99}"/>
              </a:ext>
            </a:extLst>
          </p:cNvPr>
          <p:cNvSpPr txBox="1"/>
          <p:nvPr/>
        </p:nvSpPr>
        <p:spPr>
          <a:xfrm>
            <a:off x="244008" y="892968"/>
            <a:ext cx="11321723" cy="3939155"/>
          </a:xfrm>
          <a:prstGeom prst="rect">
            <a:avLst/>
          </a:prstGeom>
          <a:noFill/>
        </p:spPr>
        <p:txBody>
          <a:bodyPr wrap="square">
            <a:spAutoFit/>
          </a:bodyPr>
          <a:lstStyle/>
          <a:p>
            <a:pPr marL="285750" marR="0" indent="-285750">
              <a:lnSpc>
                <a:spcPct val="107000"/>
              </a:lnSpc>
              <a:spcBef>
                <a:spcPts val="0"/>
              </a:spcBef>
              <a:spcAft>
                <a:spcPts val="800"/>
              </a:spcAft>
              <a:buFont typeface="Wingdings" panose="05000000000000000000" pitchFamily="2" charset="2"/>
              <a:buChar char="Ø"/>
            </a:pPr>
            <a:r>
              <a:rPr lang="en-GB" sz="1800" kern="10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400" kern="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Analyse how the management challenge manifests specifically in your industry, utilising examples of practices adopted by real-world companies. Identify current debates and recent developments surrounding the issue.</a:t>
            </a:r>
            <a:endParaRPr lang="en-GB" sz="2400" kern="10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marR="0" indent="-285750">
              <a:lnSpc>
                <a:spcPct val="107000"/>
              </a:lnSpc>
              <a:spcBef>
                <a:spcPts val="0"/>
              </a:spcBef>
              <a:spcAft>
                <a:spcPts val="800"/>
              </a:spcAft>
              <a:buFont typeface="Wingdings" panose="05000000000000000000" pitchFamily="2" charset="2"/>
              <a:buChar char="Ø"/>
            </a:pPr>
            <a:endParaRPr lang="en-GB" sz="2400" kern="10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285750" marR="0" indent="-285750" fontAlgn="base">
              <a:lnSpc>
                <a:spcPct val="107000"/>
              </a:lnSpc>
              <a:spcBef>
                <a:spcPts val="0"/>
              </a:spcBef>
              <a:spcAft>
                <a:spcPts val="800"/>
              </a:spcAft>
              <a:buFont typeface="Wingdings" panose="05000000000000000000" pitchFamily="2" charset="2"/>
              <a:buChar char="Ø"/>
            </a:pPr>
            <a:r>
              <a:rPr lang="en-GB" sz="2400" kern="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Drawing on your literature analysis and contemporary application, propose an innovative management solution to address this challenge. Demonstrate how your solution is supported by rigorous theoretical frameworks and tailored to the modern industry context.</a:t>
            </a:r>
          </a:p>
          <a:p>
            <a:pPr marR="0" fontAlgn="base">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pic>
        <p:nvPicPr>
          <p:cNvPr id="10" name="Picture 9">
            <a:extLst>
              <a:ext uri="{FF2B5EF4-FFF2-40B4-BE49-F238E27FC236}">
                <a16:creationId xmlns:a16="http://schemas.microsoft.com/office/drawing/2014/main" id="{1F0062E8-545A-FF13-2AA4-4B313390DA1F}"/>
              </a:ext>
            </a:extLst>
          </p:cNvPr>
          <p:cNvPicPr>
            <a:picLocks noChangeAspect="1"/>
          </p:cNvPicPr>
          <p:nvPr/>
        </p:nvPicPr>
        <p:blipFill>
          <a:blip r:embed="rId3"/>
          <a:stretch>
            <a:fillRect/>
          </a:stretch>
        </p:blipFill>
        <p:spPr>
          <a:xfrm>
            <a:off x="789709" y="4169785"/>
            <a:ext cx="8229600" cy="2619375"/>
          </a:xfrm>
          <a:prstGeom prst="rect">
            <a:avLst/>
          </a:prstGeom>
        </p:spPr>
      </p:pic>
    </p:spTree>
    <p:extLst>
      <p:ext uri="{BB962C8B-B14F-4D97-AF65-F5344CB8AC3E}">
        <p14:creationId xmlns:p14="http://schemas.microsoft.com/office/powerpoint/2010/main" val="2411973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014" y="164265"/>
            <a:ext cx="9510872" cy="431475"/>
          </a:xfrm>
        </p:spPr>
        <p:txBody>
          <a:bodyPr>
            <a:normAutofit fontScale="90000"/>
          </a:bodyPr>
          <a:lstStyle/>
          <a:p>
            <a:pPr>
              <a:defRPr/>
            </a:pPr>
            <a:r>
              <a:rPr lang="en-GB" b="1" dirty="0"/>
              <a:t>LCDB7008 – Assignment Brief</a:t>
            </a:r>
            <a:endParaRPr lang="en-GB" dirty="0"/>
          </a:p>
        </p:txBody>
      </p:sp>
      <p:sp>
        <p:nvSpPr>
          <p:cNvPr id="9" name="TextBox 8">
            <a:extLst>
              <a:ext uri="{FF2B5EF4-FFF2-40B4-BE49-F238E27FC236}">
                <a16:creationId xmlns:a16="http://schemas.microsoft.com/office/drawing/2014/main" id="{DC18BF52-4852-EB96-1A3C-B4337ECF0D99}"/>
              </a:ext>
            </a:extLst>
          </p:cNvPr>
          <p:cNvSpPr txBox="1"/>
          <p:nvPr/>
        </p:nvSpPr>
        <p:spPr>
          <a:xfrm>
            <a:off x="294014" y="721518"/>
            <a:ext cx="11112033" cy="4832092"/>
          </a:xfrm>
          <a:prstGeom prst="rect">
            <a:avLst/>
          </a:prstGeom>
          <a:noFill/>
        </p:spPr>
        <p:txBody>
          <a:bodyPr wrap="square">
            <a:spAutoFit/>
          </a:bodyPr>
          <a:lstStyle/>
          <a:p>
            <a:pPr marR="0">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L="342900" marR="0" indent="-342900" algn="just">
              <a:lnSpc>
                <a:spcPct val="107000"/>
              </a:lnSpc>
              <a:spcBef>
                <a:spcPts val="0"/>
              </a:spcBef>
              <a:spcAft>
                <a:spcPts val="800"/>
              </a:spcAft>
              <a:buFont typeface="Wingdings" panose="05000000000000000000" pitchFamily="2" charset="2"/>
              <a:buChar char="Ø"/>
            </a:pPr>
            <a:r>
              <a:rPr lang="en-GB" sz="2400" kern="10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Outline how your solution can be implemented through appropriate strategies and practices. Develop measures to assess its potential impact if applied in actual organisational settings.</a:t>
            </a:r>
          </a:p>
          <a:p>
            <a:pPr marL="342900" marR="0" indent="-342900">
              <a:lnSpc>
                <a:spcPct val="107000"/>
              </a:lnSpc>
              <a:spcBef>
                <a:spcPts val="0"/>
              </a:spcBef>
              <a:spcAft>
                <a:spcPts val="800"/>
              </a:spcAft>
              <a:buFont typeface="Wingdings" panose="05000000000000000000" pitchFamily="2" charset="2"/>
              <a:buChar char="Ø"/>
            </a:pPr>
            <a:endParaRPr lang="en-GB" sz="2400" kern="0" dirty="0">
              <a:solidFill>
                <a:srgbClr val="201F1E"/>
              </a:solidFill>
              <a:highlight>
                <a:srgbClr val="FFFFFF"/>
              </a:highlight>
              <a:latin typeface="Arial" panose="020B0604020202020204" pitchFamily="34" charset="0"/>
              <a:ea typeface="DengXian" panose="02010600030101010101" pitchFamily="2" charset="-122"/>
              <a:cs typeface="Arial" panose="020B0604020202020204" pitchFamily="34" charset="0"/>
            </a:endParaRPr>
          </a:p>
          <a:p>
            <a:pPr marL="342900" indent="-342900" algn="just">
              <a:lnSpc>
                <a:spcPct val="107000"/>
              </a:lnSpc>
              <a:spcAft>
                <a:spcPts val="800"/>
              </a:spcAft>
              <a:buFont typeface="Wingdings" panose="05000000000000000000" pitchFamily="2" charset="2"/>
              <a:buChar char="Ø"/>
            </a:pPr>
            <a:r>
              <a:rPr lang="en-GB" sz="2400" kern="0" dirty="0">
                <a:solidFill>
                  <a:srgbClr val="201F1E"/>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Overall, this assignment assesses your ability to blend management theory and evidence with industry insights to develop novel yet practical solutions grounded in cutting-edge DBA knowledge. The focus is on exhibiting critical analysis, synthesis, and application skills to address a live management issue through research-informed approaches.</a:t>
            </a: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a:p>
            <a:pPr marR="0">
              <a:lnSpc>
                <a:spcPct val="107000"/>
              </a:lnSpc>
              <a:spcBef>
                <a:spcPts val="0"/>
              </a:spcBef>
              <a:spcAft>
                <a:spcPts val="800"/>
              </a:spcAft>
            </a:pPr>
            <a:endParaRPr lang="en-GB" sz="2400" kern="100" dirty="0">
              <a:effectLst/>
              <a:highlight>
                <a:srgbClr val="FFFFFF"/>
              </a:highligh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322529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C8F4-4902-D628-13F6-30D6B0478679}"/>
              </a:ext>
            </a:extLst>
          </p:cNvPr>
          <p:cNvSpPr>
            <a:spLocks noGrp="1"/>
          </p:cNvSpPr>
          <p:nvPr>
            <p:ph type="title"/>
          </p:nvPr>
        </p:nvSpPr>
        <p:spPr>
          <a:xfrm>
            <a:off x="202474" y="365125"/>
            <a:ext cx="4173583" cy="2097224"/>
          </a:xfrm>
        </p:spPr>
        <p:txBody>
          <a:bodyPr>
            <a:normAutofit/>
          </a:bodyPr>
          <a:lstStyle/>
          <a:p>
            <a:r>
              <a:rPr lang="en-GB" b="1" dirty="0"/>
              <a:t>Use of Generative AI in Assessment</a:t>
            </a:r>
            <a:br>
              <a:rPr lang="en-GB" dirty="0"/>
            </a:br>
            <a:endParaRPr lang="en-GB" dirty="0"/>
          </a:p>
        </p:txBody>
      </p:sp>
      <p:graphicFrame>
        <p:nvGraphicFramePr>
          <p:cNvPr id="5" name="Object 4">
            <a:extLst>
              <a:ext uri="{FF2B5EF4-FFF2-40B4-BE49-F238E27FC236}">
                <a16:creationId xmlns:a16="http://schemas.microsoft.com/office/drawing/2014/main" id="{93F72795-746F-87FA-F82B-31AF3CEB345C}"/>
              </a:ext>
            </a:extLst>
          </p:cNvPr>
          <p:cNvGraphicFramePr>
            <a:graphicFrameLocks noChangeAspect="1"/>
          </p:cNvGraphicFramePr>
          <p:nvPr>
            <p:extLst>
              <p:ext uri="{D42A27DB-BD31-4B8C-83A1-F6EECF244321}">
                <p14:modId xmlns:p14="http://schemas.microsoft.com/office/powerpoint/2010/main" val="1636784521"/>
              </p:ext>
            </p:extLst>
          </p:nvPr>
        </p:nvGraphicFramePr>
        <p:xfrm>
          <a:off x="4649651" y="195307"/>
          <a:ext cx="6654800" cy="6584950"/>
        </p:xfrm>
        <a:graphic>
          <a:graphicData uri="http://schemas.openxmlformats.org/presentationml/2006/ole">
            <mc:AlternateContent xmlns:mc="http://schemas.openxmlformats.org/markup-compatibility/2006">
              <mc:Choice xmlns:v="urn:schemas-microsoft-com:vml" Requires="v">
                <p:oleObj name="Document" r:id="rId2" imgW="6655134" imgH="6585166" progId="Word.Document.12">
                  <p:embed/>
                </p:oleObj>
              </mc:Choice>
              <mc:Fallback>
                <p:oleObj name="Document" r:id="rId2" imgW="6655134" imgH="6585166" progId="Word.Document.12">
                  <p:embed/>
                  <p:pic>
                    <p:nvPicPr>
                      <p:cNvPr id="5" name="Object 4">
                        <a:extLst>
                          <a:ext uri="{FF2B5EF4-FFF2-40B4-BE49-F238E27FC236}">
                            <a16:creationId xmlns:a16="http://schemas.microsoft.com/office/drawing/2014/main" id="{93F72795-746F-87FA-F82B-31AF3CEB345C}"/>
                          </a:ext>
                        </a:extLst>
                      </p:cNvPr>
                      <p:cNvPicPr/>
                      <p:nvPr/>
                    </p:nvPicPr>
                    <p:blipFill>
                      <a:blip r:embed="rId3"/>
                      <a:stretch>
                        <a:fillRect/>
                      </a:stretch>
                    </p:blipFill>
                    <p:spPr>
                      <a:xfrm>
                        <a:off x="4649651" y="195307"/>
                        <a:ext cx="6654800" cy="6584950"/>
                      </a:xfrm>
                      <a:prstGeom prst="rect">
                        <a:avLst/>
                      </a:prstGeom>
                    </p:spPr>
                  </p:pic>
                </p:oleObj>
              </mc:Fallback>
            </mc:AlternateContent>
          </a:graphicData>
        </a:graphic>
      </p:graphicFrame>
    </p:spTree>
    <p:extLst>
      <p:ext uri="{BB962C8B-B14F-4D97-AF65-F5344CB8AC3E}">
        <p14:creationId xmlns:p14="http://schemas.microsoft.com/office/powerpoint/2010/main" val="714647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417971"/>
            <a:ext cx="9510872" cy="967256"/>
          </a:xfrm>
        </p:spPr>
        <p:txBody>
          <a:bodyPr>
            <a:normAutofit fontScale="90000"/>
          </a:bodyPr>
          <a:lstStyle/>
          <a:p>
            <a:pPr>
              <a:defRPr/>
            </a:pPr>
            <a:r>
              <a:rPr lang="en-US" dirty="0"/>
              <a:t>GUIDANCE FOR STUDENTS IN THE COMPLETION OF TASKS</a:t>
            </a:r>
            <a:endParaRPr lang="en-GB" dirty="0"/>
          </a:p>
        </p:txBody>
      </p:sp>
      <p:sp>
        <p:nvSpPr>
          <p:cNvPr id="9" name="TextBox 8">
            <a:extLst>
              <a:ext uri="{FF2B5EF4-FFF2-40B4-BE49-F238E27FC236}">
                <a16:creationId xmlns:a16="http://schemas.microsoft.com/office/drawing/2014/main" id="{9E00BC32-B048-513B-FB30-73363E6B99D3}"/>
              </a:ext>
            </a:extLst>
          </p:cNvPr>
          <p:cNvSpPr txBox="1"/>
          <p:nvPr/>
        </p:nvSpPr>
        <p:spPr>
          <a:xfrm>
            <a:off x="397009" y="1623059"/>
            <a:ext cx="11311597" cy="3539430"/>
          </a:xfrm>
          <a:prstGeom prst="rect">
            <a:avLst/>
          </a:prstGeom>
          <a:noFill/>
        </p:spPr>
        <p:txBody>
          <a:bodyPr wrap="square">
            <a:spAutoFit/>
          </a:bodyPr>
          <a:lstStyle/>
          <a:p>
            <a:r>
              <a:rPr lang="en-US" dirty="0"/>
              <a:t>1. </a:t>
            </a:r>
            <a:r>
              <a:rPr lang="en-GB" dirty="0"/>
              <a:t>. </a:t>
            </a:r>
            <a:r>
              <a:rPr lang="en-GB" sz="3200" dirty="0"/>
              <a:t>Engagement with Literature Skills</a:t>
            </a:r>
            <a:endParaRPr lang="en-US" sz="3200" dirty="0"/>
          </a:p>
          <a:p>
            <a:endParaRPr lang="en-US" sz="3200" dirty="0"/>
          </a:p>
          <a:p>
            <a:pPr algn="just"/>
            <a:r>
              <a:rPr lang="en-US" sz="3200" dirty="0"/>
              <a:t>Guidance specific to this assessment: All sections should be appropriately referenced using the UWTSD </a:t>
            </a:r>
          </a:p>
          <a:p>
            <a:pPr algn="just"/>
            <a:r>
              <a:rPr lang="en-US" sz="3200" dirty="0">
                <a:solidFill>
                  <a:srgbClr val="FF0000"/>
                </a:solidFill>
              </a:rPr>
              <a:t>Harvard referencing standard</a:t>
            </a:r>
            <a:r>
              <a:rPr lang="en-US" sz="3200" dirty="0"/>
              <a:t>, with one combined list of references at the end of the document. </a:t>
            </a:r>
            <a:r>
              <a:rPr lang="en-US" sz="3200" dirty="0">
                <a:solidFill>
                  <a:srgbClr val="FF0000"/>
                </a:solidFill>
              </a:rPr>
              <a:t>A minimum of 50 credible and relevant sources </a:t>
            </a:r>
            <a:r>
              <a:rPr lang="en-US" sz="3200" dirty="0"/>
              <a:t>should be cited across the report</a:t>
            </a:r>
            <a:endParaRPr lang="en-GB" sz="3200" dirty="0"/>
          </a:p>
        </p:txBody>
      </p:sp>
    </p:spTree>
    <p:extLst>
      <p:ext uri="{BB962C8B-B14F-4D97-AF65-F5344CB8AC3E}">
        <p14:creationId xmlns:p14="http://schemas.microsoft.com/office/powerpoint/2010/main" val="272350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 y="1343025"/>
            <a:ext cx="11437143" cy="2838876"/>
          </a:xfrm>
        </p:spPr>
        <p:txBody>
          <a:bodyPr>
            <a:normAutofit fontScale="90000"/>
          </a:bodyPr>
          <a:lstStyle/>
          <a:p>
            <a:r>
              <a:rPr lang="en-US" dirty="0"/>
              <a:t>Guidance specific to this assessment: </a:t>
            </a:r>
            <a:br>
              <a:rPr lang="en-US" dirty="0"/>
            </a:br>
            <a:br>
              <a:rPr lang="en-US" dirty="0"/>
            </a:br>
            <a:r>
              <a:rPr lang="en-US" sz="3600"/>
              <a:t>• Written </a:t>
            </a:r>
            <a:r>
              <a:rPr lang="en-US" sz="3600" dirty="0"/>
              <a:t>in UK English in an appropriate business/academic style. </a:t>
            </a:r>
            <a:br>
              <a:rPr lang="en-US" sz="3600" dirty="0"/>
            </a:br>
            <a:r>
              <a:rPr lang="en-US" sz="3600" dirty="0"/>
              <a:t>• Length: 7,500 words (equivalent) +/- 10% (Marks will be taken off for skills for professional practice where the word count is exceeded) </a:t>
            </a:r>
            <a:br>
              <a:rPr lang="en-US" sz="3600" dirty="0"/>
            </a:br>
            <a:r>
              <a:rPr lang="en-US" sz="3600" dirty="0"/>
              <a:t>• Document format: </a:t>
            </a:r>
            <a:r>
              <a:rPr lang="en-US" sz="3600" b="1" dirty="0">
                <a:solidFill>
                  <a:srgbClr val="FF0000"/>
                </a:solidFill>
              </a:rPr>
              <a:t>Report </a:t>
            </a:r>
            <a:r>
              <a:rPr lang="en-US" sz="3600" dirty="0">
                <a:solidFill>
                  <a:srgbClr val="FF0000"/>
                </a:solidFill>
              </a:rPr>
              <a:t>w</a:t>
            </a:r>
            <a:r>
              <a:rPr lang="en-US" sz="3600" dirty="0"/>
              <a:t>ith a clear title page and each section clearly labelled.</a:t>
            </a:r>
            <a:br>
              <a:rPr lang="en-US" sz="3600" dirty="0"/>
            </a:br>
            <a:br>
              <a:rPr lang="en-US" sz="2200" dirty="0"/>
            </a:br>
            <a:br>
              <a:rPr lang="en-US" sz="2200" dirty="0"/>
            </a:br>
            <a:r>
              <a:rPr lang="en-GB" sz="2200" kern="0" dirty="0">
                <a:effectLst/>
                <a:latin typeface="Arial" panose="020B0604020202020204" pitchFamily="34" charset="0"/>
                <a:ea typeface="Times New Roman" panose="02020603050405020304" pitchFamily="18" charset="0"/>
              </a:rPr>
              <a:t>UWTSD References Guide </a:t>
            </a:r>
            <a:r>
              <a:rPr lang="en-GB" sz="2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https://uwtsd.ac.uk/media/uwtsd-website/content-assets/documents/library-and-learning-resources/infoskills/Harvard-eng_v.1.2.pdf</a:t>
            </a:r>
            <a:endParaRPr lang="en-GB" sz="2200" dirty="0"/>
          </a:p>
        </p:txBody>
      </p:sp>
    </p:spTree>
    <p:extLst>
      <p:ext uri="{BB962C8B-B14F-4D97-AF65-F5344CB8AC3E}">
        <p14:creationId xmlns:p14="http://schemas.microsoft.com/office/powerpoint/2010/main" val="3966378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ED992-05C5-9F6F-B91C-529E1C67A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68AAD-EB41-F85F-1A03-E594625558D7}"/>
              </a:ext>
            </a:extLst>
          </p:cNvPr>
          <p:cNvSpPr>
            <a:spLocks noGrp="1"/>
          </p:cNvSpPr>
          <p:nvPr>
            <p:ph type="title"/>
          </p:nvPr>
        </p:nvSpPr>
        <p:spPr>
          <a:xfrm>
            <a:off x="253331" y="1852476"/>
            <a:ext cx="11437143" cy="2804433"/>
          </a:xfrm>
        </p:spPr>
        <p:txBody>
          <a:bodyPr>
            <a:noAutofit/>
          </a:bodyPr>
          <a:lstStyle/>
          <a:p>
            <a:r>
              <a:rPr lang="en-GB" sz="3200" dirty="0"/>
              <a:t>The structure of the report</a:t>
            </a:r>
            <a:br>
              <a:rPr lang="en-GB" sz="3200" dirty="0"/>
            </a:br>
            <a:br>
              <a:rPr lang="en-GB" sz="3200" dirty="0"/>
            </a:br>
            <a:r>
              <a:rPr lang="en-US" sz="3200" dirty="0"/>
              <a:t>1. Title and Abstract  </a:t>
            </a:r>
            <a:br>
              <a:rPr lang="en-GB" sz="3200" dirty="0"/>
            </a:br>
            <a:r>
              <a:rPr lang="en-US" sz="3200" dirty="0"/>
              <a:t>An abstract </a:t>
            </a:r>
            <a:r>
              <a:rPr lang="en-US" sz="3200" b="1" dirty="0"/>
              <a:t>(150 words and not included in the word count)</a:t>
            </a:r>
            <a:br>
              <a:rPr lang="en-GB" sz="3200" dirty="0"/>
            </a:br>
            <a:r>
              <a:rPr lang="en-US" sz="3200" dirty="0"/>
              <a:t>2. Article Text</a:t>
            </a:r>
            <a:br>
              <a:rPr lang="en-GB" sz="3200" dirty="0"/>
            </a:br>
            <a:r>
              <a:rPr lang="en-US" sz="3200" dirty="0"/>
              <a:t>Guideline lengths for key sections are: </a:t>
            </a:r>
            <a:br>
              <a:rPr lang="en-GB" sz="3200" dirty="0"/>
            </a:br>
            <a:r>
              <a:rPr lang="en-US" sz="3200" dirty="0"/>
              <a:t>- Introduction : Research background and gap, aim, </a:t>
            </a:r>
            <a:br>
              <a:rPr lang="en-GB" sz="3200" dirty="0"/>
            </a:br>
            <a:r>
              <a:rPr lang="en-US" sz="3200" dirty="0"/>
              <a:t>- Research Objectives and Research Questions </a:t>
            </a:r>
            <a:br>
              <a:rPr lang="en-GB" sz="3200" dirty="0"/>
            </a:br>
            <a:r>
              <a:rPr lang="en-US" sz="3200" dirty="0"/>
              <a:t>- Literature Review : Conceptual territory and context </a:t>
            </a:r>
            <a:br>
              <a:rPr lang="en-GB" sz="3200" dirty="0"/>
            </a:br>
            <a:r>
              <a:rPr lang="en-US" sz="3200" dirty="0"/>
              <a:t>- Methodology :Data gathering, analytical techniques, and process of data analysis.</a:t>
            </a:r>
            <a:br>
              <a:rPr lang="en-GB" sz="3200" dirty="0"/>
            </a:br>
            <a:r>
              <a:rPr lang="en-US" sz="3200" dirty="0"/>
              <a:t>- Findings and Discussion: Literature review results and discussion</a:t>
            </a:r>
            <a:br>
              <a:rPr lang="en-GB" sz="3200" dirty="0"/>
            </a:br>
            <a:r>
              <a:rPr lang="fr-FR" sz="3200" dirty="0"/>
              <a:t>- Conclusion: Contributions, limitations, </a:t>
            </a:r>
            <a:r>
              <a:rPr lang="fr-FR" sz="3200" dirty="0" err="1"/>
              <a:t>recommendations</a:t>
            </a:r>
            <a:br>
              <a:rPr lang="en-GB" sz="3200" dirty="0"/>
            </a:br>
            <a:endParaRPr lang="en-GB" sz="3200" dirty="0"/>
          </a:p>
        </p:txBody>
      </p:sp>
    </p:spTree>
    <p:extLst>
      <p:ext uri="{BB962C8B-B14F-4D97-AF65-F5344CB8AC3E}">
        <p14:creationId xmlns:p14="http://schemas.microsoft.com/office/powerpoint/2010/main" val="2977437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663" y="992981"/>
            <a:ext cx="11723914" cy="3979069"/>
          </a:xfrm>
        </p:spPr>
        <p:txBody>
          <a:bodyPr>
            <a:normAutofit/>
          </a:bodyPr>
          <a:lstStyle/>
          <a:p>
            <a:pPr algn="just">
              <a:defRPr/>
            </a:pPr>
            <a:r>
              <a:rPr lang="en-US" dirty="0"/>
              <a:t>Please submit  a 3-page assignment onto the system on Moodle by week 7 (10/7/2026) </a:t>
            </a:r>
            <a:endParaRPr lang="en-GB" dirty="0">
              <a:solidFill>
                <a:srgbClr val="FF0000"/>
              </a:solidFill>
            </a:endParaRPr>
          </a:p>
        </p:txBody>
      </p:sp>
    </p:spTree>
    <p:extLst>
      <p:ext uri="{BB962C8B-B14F-4D97-AF65-F5344CB8AC3E}">
        <p14:creationId xmlns:p14="http://schemas.microsoft.com/office/powerpoint/2010/main" val="7466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734D1-07E1-3A94-9764-C903C48D1F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86376E-BDCD-FBA7-AB3E-F521FD70DFC0}"/>
              </a:ext>
            </a:extLst>
          </p:cNvPr>
          <p:cNvSpPr>
            <a:spLocks noGrp="1"/>
          </p:cNvSpPr>
          <p:nvPr>
            <p:ph type="title"/>
          </p:nvPr>
        </p:nvSpPr>
        <p:spPr>
          <a:xfrm>
            <a:off x="316326" y="1182190"/>
            <a:ext cx="11723914" cy="4597446"/>
          </a:xfrm>
        </p:spPr>
        <p:txBody>
          <a:bodyPr>
            <a:normAutofit/>
          </a:bodyPr>
          <a:lstStyle/>
          <a:p>
            <a:r>
              <a:rPr lang="en-US" dirty="0"/>
              <a:t>Topic </a:t>
            </a:r>
            <a:br>
              <a:rPr lang="en-US" dirty="0"/>
            </a:br>
            <a:r>
              <a:rPr lang="en-US" dirty="0"/>
              <a:t>Background</a:t>
            </a:r>
            <a:br>
              <a:rPr lang="en-US" dirty="0"/>
            </a:br>
            <a:r>
              <a:rPr lang="en-US" dirty="0"/>
              <a:t>Aim</a:t>
            </a:r>
            <a:br>
              <a:rPr lang="en-US" dirty="0"/>
            </a:br>
            <a:r>
              <a:rPr lang="en-US" dirty="0"/>
              <a:t>Objectives </a:t>
            </a:r>
            <a:br>
              <a:rPr lang="en-US" dirty="0"/>
            </a:br>
            <a:r>
              <a:rPr lang="en-US" dirty="0"/>
              <a:t>Research gap</a:t>
            </a:r>
            <a:br>
              <a:rPr lang="en-US" dirty="0"/>
            </a:br>
            <a:r>
              <a:rPr lang="en-US" dirty="0"/>
              <a:t>Potential theories</a:t>
            </a:r>
            <a:br>
              <a:rPr lang="en-US" dirty="0"/>
            </a:br>
            <a:r>
              <a:rPr lang="en-US" dirty="0"/>
              <a:t>Some References</a:t>
            </a:r>
            <a:endParaRPr lang="en-GB" dirty="0"/>
          </a:p>
        </p:txBody>
      </p:sp>
      <p:sp>
        <p:nvSpPr>
          <p:cNvPr id="3" name="Title 1">
            <a:extLst>
              <a:ext uri="{FF2B5EF4-FFF2-40B4-BE49-F238E27FC236}">
                <a16:creationId xmlns:a16="http://schemas.microsoft.com/office/drawing/2014/main" id="{99BBEEF9-CD03-A620-5A0F-B15363F9A3AD}"/>
              </a:ext>
            </a:extLst>
          </p:cNvPr>
          <p:cNvSpPr txBox="1">
            <a:spLocks/>
          </p:cNvSpPr>
          <p:nvPr/>
        </p:nvSpPr>
        <p:spPr>
          <a:xfrm>
            <a:off x="316326" y="-463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Assignment proposal (3-page proposal)</a:t>
            </a:r>
            <a:endParaRPr lang="en-GB" dirty="0"/>
          </a:p>
        </p:txBody>
      </p:sp>
    </p:spTree>
    <p:extLst>
      <p:ext uri="{BB962C8B-B14F-4D97-AF65-F5344CB8AC3E}">
        <p14:creationId xmlns:p14="http://schemas.microsoft.com/office/powerpoint/2010/main" val="4003489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B68BA-8B21-74CE-521D-71855FD83141}"/>
              </a:ext>
            </a:extLst>
          </p:cNvPr>
          <p:cNvSpPr>
            <a:spLocks noGrp="1"/>
          </p:cNvSpPr>
          <p:nvPr>
            <p:ph type="title"/>
          </p:nvPr>
        </p:nvSpPr>
        <p:spPr/>
        <p:txBody>
          <a:bodyPr/>
          <a:lstStyle/>
          <a:p>
            <a:r>
              <a:rPr lang="en-US" dirty="0"/>
              <a:t>Key dates </a:t>
            </a:r>
            <a:endParaRPr lang="en-GB" dirty="0"/>
          </a:p>
        </p:txBody>
      </p:sp>
      <p:sp>
        <p:nvSpPr>
          <p:cNvPr id="3" name="Content Placeholder 2">
            <a:extLst>
              <a:ext uri="{FF2B5EF4-FFF2-40B4-BE49-F238E27FC236}">
                <a16:creationId xmlns:a16="http://schemas.microsoft.com/office/drawing/2014/main" id="{C0E6D9CF-4570-774D-3F24-C7574E66FCEB}"/>
              </a:ext>
            </a:extLst>
          </p:cNvPr>
          <p:cNvSpPr>
            <a:spLocks noGrp="1"/>
          </p:cNvSpPr>
          <p:nvPr>
            <p:ph idx="1"/>
          </p:nvPr>
        </p:nvSpPr>
        <p:spPr/>
        <p:txBody>
          <a:bodyPr>
            <a:normAutofit/>
          </a:bodyPr>
          <a:lstStyle/>
          <a:p>
            <a:r>
              <a:rPr lang="en-US" sz="4000" dirty="0">
                <a:solidFill>
                  <a:srgbClr val="FF0000"/>
                </a:solidFill>
              </a:rPr>
              <a:t>10</a:t>
            </a:r>
            <a:r>
              <a:rPr lang="en-US" sz="4000" baseline="30000" dirty="0">
                <a:solidFill>
                  <a:srgbClr val="FF0000"/>
                </a:solidFill>
              </a:rPr>
              <a:t>th</a:t>
            </a:r>
            <a:r>
              <a:rPr lang="en-US" sz="4000" dirty="0">
                <a:solidFill>
                  <a:srgbClr val="FF0000"/>
                </a:solidFill>
              </a:rPr>
              <a:t> July 2026 - Proposal Submission </a:t>
            </a:r>
          </a:p>
          <a:p>
            <a:endParaRPr lang="en-US" sz="4000" dirty="0">
              <a:solidFill>
                <a:srgbClr val="FF0000"/>
              </a:solidFill>
            </a:endParaRPr>
          </a:p>
          <a:p>
            <a:r>
              <a:rPr lang="en-US" sz="4000" dirty="0">
                <a:solidFill>
                  <a:srgbClr val="FF0000"/>
                </a:solidFill>
              </a:rPr>
              <a:t>7</a:t>
            </a:r>
            <a:r>
              <a:rPr lang="en-US" sz="4000" baseline="30000" dirty="0">
                <a:solidFill>
                  <a:srgbClr val="FF0000"/>
                </a:solidFill>
              </a:rPr>
              <a:t>th</a:t>
            </a:r>
            <a:r>
              <a:rPr lang="en-US" sz="4000" dirty="0">
                <a:solidFill>
                  <a:srgbClr val="FF0000"/>
                </a:solidFill>
              </a:rPr>
              <a:t> October 2026 – Assignment Submission </a:t>
            </a:r>
            <a:endParaRPr lang="en-GB" sz="4000" dirty="0">
              <a:solidFill>
                <a:srgbClr val="FF0000"/>
              </a:solidFill>
            </a:endParaRPr>
          </a:p>
        </p:txBody>
      </p:sp>
    </p:spTree>
    <p:extLst>
      <p:ext uri="{BB962C8B-B14F-4D97-AF65-F5344CB8AC3E}">
        <p14:creationId xmlns:p14="http://schemas.microsoft.com/office/powerpoint/2010/main" val="3458046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B53B7-036C-7FE7-6090-8744B0FF28E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dirty="0">
                <a:solidFill>
                  <a:schemeClr val="tx1"/>
                </a:solidFill>
                <a:latin typeface="+mj-lt"/>
                <a:ea typeface="+mj-ea"/>
                <a:cs typeface="+mj-cs"/>
              </a:rPr>
              <a:t>Plan </a:t>
            </a:r>
            <a:r>
              <a:rPr lang="en-US" sz="6600" dirty="0"/>
              <a:t>your work </a:t>
            </a:r>
            <a:r>
              <a:rPr lang="en-US" sz="6600" kern="1200" dirty="0">
                <a:solidFill>
                  <a:schemeClr val="tx1"/>
                </a:solidFill>
                <a:latin typeface="+mj-lt"/>
                <a:ea typeface="+mj-ea"/>
                <a:cs typeface="+mj-cs"/>
              </a:rPr>
              <a:t>!!</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BF83AEC-EF2F-3A35-2801-E09A99745B77}"/>
              </a:ext>
            </a:extLst>
          </p:cNvPr>
          <p:cNvPicPr>
            <a:picLocks noChangeAspect="1"/>
          </p:cNvPicPr>
          <p:nvPr/>
        </p:nvPicPr>
        <p:blipFill>
          <a:blip r:embed="rId2"/>
          <a:srcRect t="1" r="-2" b="20600"/>
          <a:stretch>
            <a:fillRect/>
          </a:stretch>
        </p:blipFill>
        <p:spPr>
          <a:xfrm>
            <a:off x="5928470" y="640080"/>
            <a:ext cx="4666268" cy="5550408"/>
          </a:xfrm>
          <a:prstGeom prst="rect">
            <a:avLst/>
          </a:prstGeom>
        </p:spPr>
      </p:pic>
    </p:spTree>
    <p:extLst>
      <p:ext uri="{BB962C8B-B14F-4D97-AF65-F5344CB8AC3E}">
        <p14:creationId xmlns:p14="http://schemas.microsoft.com/office/powerpoint/2010/main" val="338889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419378-16E7-0AA2-95F5-0D0359032361}"/>
              </a:ext>
            </a:extLst>
          </p:cNvPr>
          <p:cNvPicPr>
            <a:picLocks noChangeAspect="1"/>
          </p:cNvPicPr>
          <p:nvPr/>
        </p:nvPicPr>
        <p:blipFill>
          <a:blip r:embed="rId2"/>
          <a:stretch>
            <a:fillRect/>
          </a:stretch>
        </p:blipFill>
        <p:spPr>
          <a:xfrm>
            <a:off x="1819563" y="723231"/>
            <a:ext cx="9044998" cy="5411537"/>
          </a:xfrm>
          <a:prstGeom prst="rect">
            <a:avLst/>
          </a:prstGeom>
        </p:spPr>
      </p:pic>
    </p:spTree>
    <p:extLst>
      <p:ext uri="{BB962C8B-B14F-4D97-AF65-F5344CB8AC3E}">
        <p14:creationId xmlns:p14="http://schemas.microsoft.com/office/powerpoint/2010/main" val="1589222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711</Words>
  <Application>Microsoft Office PowerPoint</Application>
  <PresentationFormat>Widescreen</PresentationFormat>
  <Paragraphs>53</Paragraphs>
  <Slides>20</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20</vt:i4>
      </vt:variant>
    </vt:vector>
  </HeadingPairs>
  <TitlesOfParts>
    <vt:vector size="26" baseType="lpstr">
      <vt:lpstr>Arial</vt:lpstr>
      <vt:lpstr>Calibri</vt:lpstr>
      <vt:lpstr>Calibri Light</vt:lpstr>
      <vt:lpstr>Wingdings</vt:lpstr>
      <vt:lpstr>Office Theme</vt:lpstr>
      <vt:lpstr>Document</vt:lpstr>
      <vt:lpstr>LCDB7008 Visions for the Future : Theoretical Perspectives on Management</vt:lpstr>
      <vt:lpstr>LCDB7008 – Assignment Brief</vt:lpstr>
      <vt:lpstr>PowerPoint Presentation</vt:lpstr>
      <vt:lpstr>Policy on word over and word limit</vt:lpstr>
      <vt:lpstr>LCDB7008 – Assignment Brief</vt:lpstr>
      <vt:lpstr>LCDB7008 – Assignment Brief</vt:lpstr>
      <vt:lpstr>LCDB7008 – Assignment Brief</vt:lpstr>
      <vt:lpstr>PowerPoint Presentation</vt:lpstr>
      <vt:lpstr>Potential trend that may spark your thoughts </vt:lpstr>
      <vt:lpstr>LCDB7008 – Assignment Brief</vt:lpstr>
      <vt:lpstr>LCDB7008 – Assignment Brief</vt:lpstr>
      <vt:lpstr>Use of Generative AI in Assessment </vt:lpstr>
      <vt:lpstr>GUIDANCE FOR STUDENTS IN THE COMPLETION OF TASKS</vt:lpstr>
      <vt:lpstr>Guidance specific to this assessment:   • Written in UK English in an appropriate business/academic style.  • Length: 7,500 words (equivalent) +/- 10% (Marks will be taken off for skills for professional practice where the word count is exceeded)  • Document format: Report with a clear title page and each section clearly labelled.   UWTSD References Guide https://uwtsd.ac.uk/media/uwtsd-website/content-assets/documents/library-and-learning-resources/infoskills/Harvard-eng_v.1.2.pdf</vt:lpstr>
      <vt:lpstr>The structure of the report  1. Title and Abstract   An abstract (150 words and not included in the word count) 2. Article Text Guideline lengths for key sections are:  - Introduction : Research background and gap, aim,  - Research Objectives and Research Questions  - Literature Review : Conceptual territory and context  - Methodology :Data gathering, analytical techniques, and process of data analysis. - Findings and Discussion: Literature review results and discussion - Conclusion: Contributions, limitations, recommendations </vt:lpstr>
      <vt:lpstr>Please submit  a 3-page assignment onto the system on Moodle by week 7 (10/7/2026) </vt:lpstr>
      <vt:lpstr>Topic  Background Aim Objectives  Research gap Potential theories Some References</vt:lpstr>
      <vt:lpstr>Key dates </vt:lpstr>
      <vt:lpstr>Plan your work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8</cp:revision>
  <cp:lastPrinted>2024-06-04T13:22:47Z</cp:lastPrinted>
  <dcterms:created xsi:type="dcterms:W3CDTF">2024-05-03T11:57:05Z</dcterms:created>
  <dcterms:modified xsi:type="dcterms:W3CDTF">2026-06-08T14:58:15Z</dcterms:modified>
</cp:coreProperties>
</file>