
<file path=[Content_Types].xml><?xml version="1.0" encoding="utf-8"?>
<Types xmlns="http://schemas.openxmlformats.org/package/2006/content-types">
  <Default Extension="jpeg" ContentType="image/jpeg"/>
  <Default Extension="jpg" ContentType="image/pn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media/image8.jpg" ContentType="image/jpeg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948" r:id="rId4"/>
  </p:sldMasterIdLst>
  <p:sldIdLst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C257BBB-BB42-48B8-A6E3-0D55E76428D8}" v="4" dt="2026-07-11T11:48:37.17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109" autoAdjust="0"/>
    <p:restoredTop sz="94689"/>
  </p:normalViewPr>
  <p:slideViewPr>
    <p:cSldViewPr snapToGrid="0" showGuides="1">
      <p:cViewPr varScale="1">
        <p:scale>
          <a:sx n="90" d="100"/>
          <a:sy n="90" d="100"/>
        </p:scale>
        <p:origin x="211" y="67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nejana Radu (2512090)" userId="1cb95be3-5c72-4a53-997d-934a588e92ab" providerId="ADAL" clId="{ACAB8531-B2F8-465E-86AE-305FF5A91149}"/>
    <pc:docChg chg="undo custSel addSld modSld">
      <pc:chgData name="Snejana Radu (2512090)" userId="1cb95be3-5c72-4a53-997d-934a588e92ab" providerId="ADAL" clId="{ACAB8531-B2F8-465E-86AE-305FF5A91149}" dt="2026-07-11T12:10:25.965" v="423" actId="20577"/>
      <pc:docMkLst>
        <pc:docMk/>
      </pc:docMkLst>
      <pc:sldChg chg="modSp mod">
        <pc:chgData name="Snejana Radu (2512090)" userId="1cb95be3-5c72-4a53-997d-934a588e92ab" providerId="ADAL" clId="{ACAB8531-B2F8-465E-86AE-305FF5A91149}" dt="2026-07-11T12:10:25.965" v="423" actId="20577"/>
        <pc:sldMkLst>
          <pc:docMk/>
          <pc:sldMk cId="2465510357" sldId="257"/>
        </pc:sldMkLst>
        <pc:spChg chg="mod">
          <ac:chgData name="Snejana Radu (2512090)" userId="1cb95be3-5c72-4a53-997d-934a588e92ab" providerId="ADAL" clId="{ACAB8531-B2F8-465E-86AE-305FF5A91149}" dt="2026-07-11T12:10:23.468" v="422" actId="1076"/>
          <ac:spMkLst>
            <pc:docMk/>
            <pc:sldMk cId="2465510357" sldId="257"/>
            <ac:spMk id="2" creationId="{DA2D9CAF-62E4-A56C-BC72-03583E71A03A}"/>
          </ac:spMkLst>
        </pc:spChg>
        <pc:spChg chg="mod">
          <ac:chgData name="Snejana Radu (2512090)" userId="1cb95be3-5c72-4a53-997d-934a588e92ab" providerId="ADAL" clId="{ACAB8531-B2F8-465E-86AE-305FF5A91149}" dt="2026-07-11T12:08:26.510" v="394" actId="20577"/>
          <ac:spMkLst>
            <pc:docMk/>
            <pc:sldMk cId="2465510357" sldId="257"/>
            <ac:spMk id="3" creationId="{8FC115E9-2559-9124-E2DA-727C7D7E63C8}"/>
          </ac:spMkLst>
        </pc:spChg>
        <pc:spChg chg="mod">
          <ac:chgData name="Snejana Radu (2512090)" userId="1cb95be3-5c72-4a53-997d-934a588e92ab" providerId="ADAL" clId="{ACAB8531-B2F8-465E-86AE-305FF5A91149}" dt="2026-07-11T12:10:25.965" v="423" actId="20577"/>
          <ac:spMkLst>
            <pc:docMk/>
            <pc:sldMk cId="2465510357" sldId="257"/>
            <ac:spMk id="4" creationId="{0DB5D689-0DBF-6610-F166-1771F1505D35}"/>
          </ac:spMkLst>
        </pc:spChg>
      </pc:sldChg>
      <pc:sldChg chg="modSp mod">
        <pc:chgData name="Snejana Radu (2512090)" userId="1cb95be3-5c72-4a53-997d-934a588e92ab" providerId="ADAL" clId="{ACAB8531-B2F8-465E-86AE-305FF5A91149}" dt="2026-07-08T20:43:34.363" v="3" actId="12"/>
        <pc:sldMkLst>
          <pc:docMk/>
          <pc:sldMk cId="2437160152" sldId="259"/>
        </pc:sldMkLst>
        <pc:spChg chg="mod">
          <ac:chgData name="Snejana Radu (2512090)" userId="1cb95be3-5c72-4a53-997d-934a588e92ab" providerId="ADAL" clId="{ACAB8531-B2F8-465E-86AE-305FF5A91149}" dt="2026-07-08T20:43:34.363" v="3" actId="12"/>
          <ac:spMkLst>
            <pc:docMk/>
            <pc:sldMk cId="2437160152" sldId="259"/>
            <ac:spMk id="78" creationId="{CE058188-09AB-1849-9929-6F2F650297D8}"/>
          </ac:spMkLst>
        </pc:spChg>
        <pc:picChg chg="mod">
          <ac:chgData name="Snejana Radu (2512090)" userId="1cb95be3-5c72-4a53-997d-934a588e92ab" providerId="ADAL" clId="{ACAB8531-B2F8-465E-86AE-305FF5A91149}" dt="2026-07-08T20:42:47.540" v="0" actId="1076"/>
          <ac:picMkLst>
            <pc:docMk/>
            <pc:sldMk cId="2437160152" sldId="259"/>
            <ac:picMk id="9" creationId="{6D942626-0EC5-C9B6-A3EF-BA88E935FB3E}"/>
          </ac:picMkLst>
        </pc:picChg>
      </pc:sldChg>
      <pc:sldChg chg="modSp mod">
        <pc:chgData name="Snejana Radu (2512090)" userId="1cb95be3-5c72-4a53-997d-934a588e92ab" providerId="ADAL" clId="{ACAB8531-B2F8-465E-86AE-305FF5A91149}" dt="2026-07-11T11:35:25.809" v="360" actId="21"/>
        <pc:sldMkLst>
          <pc:docMk/>
          <pc:sldMk cId="48600442" sldId="260"/>
        </pc:sldMkLst>
        <pc:spChg chg="mod">
          <ac:chgData name="Snejana Radu (2512090)" userId="1cb95be3-5c72-4a53-997d-934a588e92ab" providerId="ADAL" clId="{ACAB8531-B2F8-465E-86AE-305FF5A91149}" dt="2026-07-11T11:35:25.809" v="360" actId="21"/>
          <ac:spMkLst>
            <pc:docMk/>
            <pc:sldMk cId="48600442" sldId="260"/>
            <ac:spMk id="2" creationId="{7D028822-80FC-FB98-4181-8BA26317B55E}"/>
          </ac:spMkLst>
        </pc:spChg>
        <pc:spChg chg="mod">
          <ac:chgData name="Snejana Radu (2512090)" userId="1cb95be3-5c72-4a53-997d-934a588e92ab" providerId="ADAL" clId="{ACAB8531-B2F8-465E-86AE-305FF5A91149}" dt="2026-07-08T20:59:46.190" v="81" actId="20577"/>
          <ac:spMkLst>
            <pc:docMk/>
            <pc:sldMk cId="48600442" sldId="260"/>
            <ac:spMk id="3" creationId="{523FDD03-0284-48E5-A631-088A0ADA30F3}"/>
          </ac:spMkLst>
        </pc:spChg>
      </pc:sldChg>
      <pc:sldChg chg="modSp mod">
        <pc:chgData name="Snejana Radu (2512090)" userId="1cb95be3-5c72-4a53-997d-934a588e92ab" providerId="ADAL" clId="{ACAB8531-B2F8-465E-86AE-305FF5A91149}" dt="2026-07-08T20:59:31.527" v="79" actId="207"/>
        <pc:sldMkLst>
          <pc:docMk/>
          <pc:sldMk cId="3186251994" sldId="261"/>
        </pc:sldMkLst>
        <pc:spChg chg="mod">
          <ac:chgData name="Snejana Radu (2512090)" userId="1cb95be3-5c72-4a53-997d-934a588e92ab" providerId="ADAL" clId="{ACAB8531-B2F8-465E-86AE-305FF5A91149}" dt="2026-07-08T20:59:31.527" v="79" actId="207"/>
          <ac:spMkLst>
            <pc:docMk/>
            <pc:sldMk cId="3186251994" sldId="261"/>
            <ac:spMk id="2" creationId="{C93D1FF6-4D9B-DF97-5391-348830656BC7}"/>
          </ac:spMkLst>
        </pc:spChg>
        <pc:spChg chg="mod">
          <ac:chgData name="Snejana Radu (2512090)" userId="1cb95be3-5c72-4a53-997d-934a588e92ab" providerId="ADAL" clId="{ACAB8531-B2F8-465E-86AE-305FF5A91149}" dt="2026-07-08T20:59:21.992" v="78" actId="207"/>
          <ac:spMkLst>
            <pc:docMk/>
            <pc:sldMk cId="3186251994" sldId="261"/>
            <ac:spMk id="3" creationId="{8AE542CB-8869-1146-4431-E83F1D66FBD2}"/>
          </ac:spMkLst>
        </pc:spChg>
      </pc:sldChg>
      <pc:sldChg chg="addSp delSp modSp mod setBg modClrScheme setClrOvrMap chgLayout">
        <pc:chgData name="Snejana Radu (2512090)" userId="1cb95be3-5c72-4a53-997d-934a588e92ab" providerId="ADAL" clId="{ACAB8531-B2F8-465E-86AE-305FF5A91149}" dt="2026-07-11T11:32:59.525" v="357" actId="26606"/>
        <pc:sldMkLst>
          <pc:docMk/>
          <pc:sldMk cId="1169729434" sldId="262"/>
        </pc:sldMkLst>
        <pc:spChg chg="add mod ord">
          <ac:chgData name="Snejana Radu (2512090)" userId="1cb95be3-5c72-4a53-997d-934a588e92ab" providerId="ADAL" clId="{ACAB8531-B2F8-465E-86AE-305FF5A91149}" dt="2026-07-11T11:32:59.525" v="357" actId="26606"/>
          <ac:spMkLst>
            <pc:docMk/>
            <pc:sldMk cId="1169729434" sldId="262"/>
            <ac:spMk id="2" creationId="{5724719F-43DB-7EC0-473D-2A30E2FC5798}"/>
          </ac:spMkLst>
        </pc:spChg>
        <pc:spChg chg="add del mod ord">
          <ac:chgData name="Snejana Radu (2512090)" userId="1cb95be3-5c72-4a53-997d-934a588e92ab" providerId="ADAL" clId="{ACAB8531-B2F8-465E-86AE-305FF5A91149}" dt="2026-07-11T11:32:59.525" v="357" actId="26606"/>
          <ac:spMkLst>
            <pc:docMk/>
            <pc:sldMk cId="1169729434" sldId="262"/>
            <ac:spMk id="6" creationId="{D6B8AA3B-DF85-D052-33E9-4E65F0FA14A5}"/>
          </ac:spMkLst>
        </pc:spChg>
        <pc:spChg chg="add del">
          <ac:chgData name="Snejana Radu (2512090)" userId="1cb95be3-5c72-4a53-997d-934a588e92ab" providerId="ADAL" clId="{ACAB8531-B2F8-465E-86AE-305FF5A91149}" dt="2026-07-11T11:32:59.525" v="357" actId="26606"/>
          <ac:spMkLst>
            <pc:docMk/>
            <pc:sldMk cId="1169729434" sldId="262"/>
            <ac:spMk id="16" creationId="{C393B4A7-6ABF-423D-A762-3CDB4897A833}"/>
          </ac:spMkLst>
        </pc:spChg>
        <pc:spChg chg="add del">
          <ac:chgData name="Snejana Radu (2512090)" userId="1cb95be3-5c72-4a53-997d-934a588e92ab" providerId="ADAL" clId="{ACAB8531-B2F8-465E-86AE-305FF5A91149}" dt="2026-07-11T11:32:59.525" v="357" actId="26606"/>
          <ac:spMkLst>
            <pc:docMk/>
            <pc:sldMk cId="1169729434" sldId="262"/>
            <ac:spMk id="22" creationId="{01AD250C-F2EA-449F-9B14-DF5BB674C500}"/>
          </ac:spMkLst>
        </pc:spChg>
        <pc:spChg chg="add del">
          <ac:chgData name="Snejana Radu (2512090)" userId="1cb95be3-5c72-4a53-997d-934a588e92ab" providerId="ADAL" clId="{ACAB8531-B2F8-465E-86AE-305FF5A91149}" dt="2026-07-11T11:32:59.525" v="357" actId="26606"/>
          <ac:spMkLst>
            <pc:docMk/>
            <pc:sldMk cId="1169729434" sldId="262"/>
            <ac:spMk id="24" creationId="{ABE6F9A3-300E-47F5-B41C-C8C5E758DE7C}"/>
          </ac:spMkLst>
        </pc:spChg>
        <pc:spChg chg="add del">
          <ac:chgData name="Snejana Radu (2512090)" userId="1cb95be3-5c72-4a53-997d-934a588e92ab" providerId="ADAL" clId="{ACAB8531-B2F8-465E-86AE-305FF5A91149}" dt="2026-07-11T11:32:59.525" v="357" actId="26606"/>
          <ac:spMkLst>
            <pc:docMk/>
            <pc:sldMk cId="1169729434" sldId="262"/>
            <ac:spMk id="26" creationId="{61B4701B-39FE-43B8-86AA-D6B8789C2207}"/>
          </ac:spMkLst>
        </pc:spChg>
        <pc:spChg chg="add del">
          <ac:chgData name="Snejana Radu (2512090)" userId="1cb95be3-5c72-4a53-997d-934a588e92ab" providerId="ADAL" clId="{ACAB8531-B2F8-465E-86AE-305FF5A91149}" dt="2026-07-11T11:32:59.525" v="357" actId="26606"/>
          <ac:spMkLst>
            <pc:docMk/>
            <pc:sldMk cId="1169729434" sldId="262"/>
            <ac:spMk id="28" creationId="{E9A7EF13-49FA-4355-971A-34B065F35022}"/>
          </ac:spMkLst>
        </pc:spChg>
        <pc:spChg chg="add del">
          <ac:chgData name="Snejana Radu (2512090)" userId="1cb95be3-5c72-4a53-997d-934a588e92ab" providerId="ADAL" clId="{ACAB8531-B2F8-465E-86AE-305FF5A91149}" dt="2026-07-11T11:32:59.525" v="357" actId="26606"/>
          <ac:spMkLst>
            <pc:docMk/>
            <pc:sldMk cId="1169729434" sldId="262"/>
            <ac:spMk id="30" creationId="{92CF3C3E-0F7B-4F0C-8EBD-BDD38E9C66F5}"/>
          </ac:spMkLst>
        </pc:spChg>
        <pc:picChg chg="add">
          <ac:chgData name="Snejana Radu (2512090)" userId="1cb95be3-5c72-4a53-997d-934a588e92ab" providerId="ADAL" clId="{ACAB8531-B2F8-465E-86AE-305FF5A91149}" dt="2026-07-11T11:32:44.645" v="356" actId="26606"/>
          <ac:picMkLst>
            <pc:docMk/>
            <pc:sldMk cId="1169729434" sldId="262"/>
            <ac:picMk id="12" creationId="{F1B8F9CB-890B-4CB8-B503-188A763E2FC1}"/>
          </ac:picMkLst>
        </pc:picChg>
        <pc:picChg chg="del">
          <ac:chgData name="Snejana Radu (2512090)" userId="1cb95be3-5c72-4a53-997d-934a588e92ab" providerId="ADAL" clId="{ACAB8531-B2F8-465E-86AE-305FF5A91149}" dt="2026-07-11T11:32:59.525" v="357" actId="26606"/>
          <ac:picMkLst>
            <pc:docMk/>
            <pc:sldMk cId="1169729434" sldId="262"/>
            <ac:picMk id="14" creationId="{AA632AB4-3837-4FD0-8B62-0A18B573F46D}"/>
          </ac:picMkLst>
        </pc:picChg>
        <pc:picChg chg="add del">
          <ac:chgData name="Snejana Radu (2512090)" userId="1cb95be3-5c72-4a53-997d-934a588e92ab" providerId="ADAL" clId="{ACAB8531-B2F8-465E-86AE-305FF5A91149}" dt="2026-07-11T11:32:59.525" v="357" actId="26606"/>
          <ac:picMkLst>
            <pc:docMk/>
            <pc:sldMk cId="1169729434" sldId="262"/>
            <ac:picMk id="18" creationId="{9CD2319A-6FA9-4EFB-9EDF-7304467425E8}"/>
          </ac:picMkLst>
        </pc:picChg>
      </pc:sldChg>
      <pc:sldChg chg="addSp delSp modSp new mod setBg modClrScheme chgLayout">
        <pc:chgData name="Snejana Radu (2512090)" userId="1cb95be3-5c72-4a53-997d-934a588e92ab" providerId="ADAL" clId="{ACAB8531-B2F8-465E-86AE-305FF5A91149}" dt="2026-07-11T11:38:10.313" v="361" actId="1076"/>
        <pc:sldMkLst>
          <pc:docMk/>
          <pc:sldMk cId="2411991747" sldId="263"/>
        </pc:sldMkLst>
        <pc:spChg chg="add mod ord">
          <ac:chgData name="Snejana Radu (2512090)" userId="1cb95be3-5c72-4a53-997d-934a588e92ab" providerId="ADAL" clId="{ACAB8531-B2F8-465E-86AE-305FF5A91149}" dt="2026-07-11T11:38:10.313" v="361" actId="1076"/>
          <ac:spMkLst>
            <pc:docMk/>
            <pc:sldMk cId="2411991747" sldId="263"/>
            <ac:spMk id="4" creationId="{CB6256DB-2673-6560-0633-55A70CD52E96}"/>
          </ac:spMkLst>
        </pc:spChg>
        <pc:spChg chg="add mod ord">
          <ac:chgData name="Snejana Radu (2512090)" userId="1cb95be3-5c72-4a53-997d-934a588e92ab" providerId="ADAL" clId="{ACAB8531-B2F8-465E-86AE-305FF5A91149}" dt="2026-07-08T21:26:30.232" v="311" actId="207"/>
          <ac:spMkLst>
            <pc:docMk/>
            <pc:sldMk cId="2411991747" sldId="263"/>
            <ac:spMk id="6" creationId="{08FB994C-35BB-9B6B-72E6-38D9ACFE45A7}"/>
          </ac:spMkLst>
        </pc:spChg>
        <pc:spChg chg="add">
          <ac:chgData name="Snejana Radu (2512090)" userId="1cb95be3-5c72-4a53-997d-934a588e92ab" providerId="ADAL" clId="{ACAB8531-B2F8-465E-86AE-305FF5A91149}" dt="2026-07-08T21:21:50.063" v="270" actId="26606"/>
          <ac:spMkLst>
            <pc:docMk/>
            <pc:sldMk cId="2411991747" sldId="263"/>
            <ac:spMk id="12" creationId="{4AC0CD9D-7610-4620-93B4-798CCD9AB581}"/>
          </ac:spMkLst>
        </pc:spChg>
        <pc:spChg chg="add">
          <ac:chgData name="Snejana Radu (2512090)" userId="1cb95be3-5c72-4a53-997d-934a588e92ab" providerId="ADAL" clId="{ACAB8531-B2F8-465E-86AE-305FF5A91149}" dt="2026-07-08T21:21:50.063" v="270" actId="26606"/>
          <ac:spMkLst>
            <pc:docMk/>
            <pc:sldMk cId="2411991747" sldId="263"/>
            <ac:spMk id="18" creationId="{DE4D62F9-188E-4530-84C2-24BDEE4BEB82}"/>
          </ac:spMkLst>
        </pc:spChg>
        <pc:picChg chg="add mod ord">
          <ac:chgData name="Snejana Radu (2512090)" userId="1cb95be3-5c72-4a53-997d-934a588e92ab" providerId="ADAL" clId="{ACAB8531-B2F8-465E-86AE-305FF5A91149}" dt="2026-07-08T21:24:44.140" v="294" actId="1076"/>
          <ac:picMkLst>
            <pc:docMk/>
            <pc:sldMk cId="2411991747" sldId="263"/>
            <ac:picMk id="8" creationId="{FA3B30EB-392A-F1E1-C593-E4C29EA7FA57}"/>
          </ac:picMkLst>
        </pc:picChg>
        <pc:picChg chg="add">
          <ac:chgData name="Snejana Radu (2512090)" userId="1cb95be3-5c72-4a53-997d-934a588e92ab" providerId="ADAL" clId="{ACAB8531-B2F8-465E-86AE-305FF5A91149}" dt="2026-07-08T21:21:50.063" v="270" actId="26606"/>
          <ac:picMkLst>
            <pc:docMk/>
            <pc:sldMk cId="2411991747" sldId="263"/>
            <ac:picMk id="10" creationId="{41B68C77-138E-4BF7-A276-BD0C78A4219F}"/>
          </ac:picMkLst>
        </pc:picChg>
        <pc:picChg chg="add">
          <ac:chgData name="Snejana Radu (2512090)" userId="1cb95be3-5c72-4a53-997d-934a588e92ab" providerId="ADAL" clId="{ACAB8531-B2F8-465E-86AE-305FF5A91149}" dt="2026-07-08T21:21:50.063" v="270" actId="26606"/>
          <ac:picMkLst>
            <pc:docMk/>
            <pc:sldMk cId="2411991747" sldId="263"/>
            <ac:picMk id="11" creationId="{7C268552-D473-46ED-B1B8-422042C4DEF1}"/>
          </ac:picMkLst>
        </pc:picChg>
        <pc:picChg chg="add">
          <ac:chgData name="Snejana Radu (2512090)" userId="1cb95be3-5c72-4a53-997d-934a588e92ab" providerId="ADAL" clId="{ACAB8531-B2F8-465E-86AE-305FF5A91149}" dt="2026-07-08T21:21:50.063" v="270" actId="26606"/>
          <ac:picMkLst>
            <pc:docMk/>
            <pc:sldMk cId="2411991747" sldId="263"/>
            <ac:picMk id="14" creationId="{B9238B3E-24AA-439A-B527-6C5DF6D72145}"/>
          </ac:picMkLst>
        </pc:picChg>
        <pc:picChg chg="add">
          <ac:chgData name="Snejana Radu (2512090)" userId="1cb95be3-5c72-4a53-997d-934a588e92ab" providerId="ADAL" clId="{ACAB8531-B2F8-465E-86AE-305FF5A91149}" dt="2026-07-08T21:21:50.063" v="270" actId="26606"/>
          <ac:picMkLst>
            <pc:docMk/>
            <pc:sldMk cId="2411991747" sldId="263"/>
            <ac:picMk id="16" creationId="{69F01145-BEA3-4CBF-AA21-10077B948CA8}"/>
          </ac:picMkLst>
        </pc:picChg>
      </pc:sldChg>
      <pc:sldChg chg="addSp delSp modSp new mod setBg">
        <pc:chgData name="Snejana Radu (2512090)" userId="1cb95be3-5c72-4a53-997d-934a588e92ab" providerId="ADAL" clId="{ACAB8531-B2F8-465E-86AE-305FF5A91149}" dt="2026-07-11T11:32:17.613" v="355" actId="14100"/>
        <pc:sldMkLst>
          <pc:docMk/>
          <pc:sldMk cId="2993167094" sldId="264"/>
        </pc:sldMkLst>
        <pc:spChg chg="mod ord">
          <ac:chgData name="Snejana Radu (2512090)" userId="1cb95be3-5c72-4a53-997d-934a588e92ab" providerId="ADAL" clId="{ACAB8531-B2F8-465E-86AE-305FF5A91149}" dt="2026-07-11T11:32:07.864" v="353" actId="26606"/>
          <ac:spMkLst>
            <pc:docMk/>
            <pc:sldMk cId="2993167094" sldId="264"/>
            <ac:spMk id="2" creationId="{97CD78FE-5906-75D5-7513-FF76DA0F6F4A}"/>
          </ac:spMkLst>
        </pc:spChg>
        <pc:spChg chg="del mod">
          <ac:chgData name="Snejana Radu (2512090)" userId="1cb95be3-5c72-4a53-997d-934a588e92ab" providerId="ADAL" clId="{ACAB8531-B2F8-465E-86AE-305FF5A91149}" dt="2026-07-11T11:31:32.038" v="348" actId="931"/>
          <ac:spMkLst>
            <pc:docMk/>
            <pc:sldMk cId="2993167094" sldId="264"/>
            <ac:spMk id="3" creationId="{2E872384-9C93-AF0F-1D00-5FE295544911}"/>
          </ac:spMkLst>
        </pc:spChg>
        <pc:spChg chg="mod">
          <ac:chgData name="Snejana Radu (2512090)" userId="1cb95be3-5c72-4a53-997d-934a588e92ab" providerId="ADAL" clId="{ACAB8531-B2F8-465E-86AE-305FF5A91149}" dt="2026-07-11T11:32:07.864" v="353" actId="26606"/>
          <ac:spMkLst>
            <pc:docMk/>
            <pc:sldMk cId="2993167094" sldId="264"/>
            <ac:spMk id="4" creationId="{C6DD3EB2-E003-38D0-4BEC-9A6971B3A9C5}"/>
          </ac:spMkLst>
        </pc:spChg>
        <pc:spChg chg="add del">
          <ac:chgData name="Snejana Radu (2512090)" userId="1cb95be3-5c72-4a53-997d-934a588e92ab" providerId="ADAL" clId="{ACAB8531-B2F8-465E-86AE-305FF5A91149}" dt="2026-07-11T11:32:07.864" v="353" actId="26606"/>
          <ac:spMkLst>
            <pc:docMk/>
            <pc:sldMk cId="2993167094" sldId="264"/>
            <ac:spMk id="15" creationId="{989BE678-777B-482A-A616-FEDC47B162E5}"/>
          </ac:spMkLst>
        </pc:spChg>
        <pc:spChg chg="add del">
          <ac:chgData name="Snejana Radu (2512090)" userId="1cb95be3-5c72-4a53-997d-934a588e92ab" providerId="ADAL" clId="{ACAB8531-B2F8-465E-86AE-305FF5A91149}" dt="2026-07-11T11:32:07.864" v="353" actId="26606"/>
          <ac:spMkLst>
            <pc:docMk/>
            <pc:sldMk cId="2993167094" sldId="264"/>
            <ac:spMk id="21" creationId="{D28BE0C3-2102-4820-B88B-A448B1840D14}"/>
          </ac:spMkLst>
        </pc:spChg>
        <pc:spChg chg="add del">
          <ac:chgData name="Snejana Radu (2512090)" userId="1cb95be3-5c72-4a53-997d-934a588e92ab" providerId="ADAL" clId="{ACAB8531-B2F8-465E-86AE-305FF5A91149}" dt="2026-07-11T11:32:07.864" v="353" actId="26606"/>
          <ac:spMkLst>
            <pc:docMk/>
            <pc:sldMk cId="2993167094" sldId="264"/>
            <ac:spMk id="23" creationId="{29787B81-C7DF-412B-A405-EF4454012DEE}"/>
          </ac:spMkLst>
        </pc:spChg>
        <pc:picChg chg="add mod ord">
          <ac:chgData name="Snejana Radu (2512090)" userId="1cb95be3-5c72-4a53-997d-934a588e92ab" providerId="ADAL" clId="{ACAB8531-B2F8-465E-86AE-305FF5A91149}" dt="2026-07-11T11:32:17.613" v="355" actId="14100"/>
          <ac:picMkLst>
            <pc:docMk/>
            <pc:sldMk cId="2993167094" sldId="264"/>
            <ac:picMk id="6" creationId="{98609D6A-21BA-23F0-2C6C-55A6D5143BC1}"/>
          </ac:picMkLst>
        </pc:picChg>
        <pc:picChg chg="add del">
          <ac:chgData name="Snejana Radu (2512090)" userId="1cb95be3-5c72-4a53-997d-934a588e92ab" providerId="ADAL" clId="{ACAB8531-B2F8-465E-86AE-305FF5A91149}" dt="2026-07-11T11:32:07.864" v="353" actId="26606"/>
          <ac:picMkLst>
            <pc:docMk/>
            <pc:sldMk cId="2993167094" sldId="264"/>
            <ac:picMk id="11" creationId="{DF19BAF3-7E20-4B9D-B544-BABAEEA1FA75}"/>
          </ac:picMkLst>
        </pc:picChg>
        <pc:picChg chg="add del">
          <ac:chgData name="Snejana Radu (2512090)" userId="1cb95be3-5c72-4a53-997d-934a588e92ab" providerId="ADAL" clId="{ACAB8531-B2F8-465E-86AE-305FF5A91149}" dt="2026-07-11T11:32:07.864" v="353" actId="26606"/>
          <ac:picMkLst>
            <pc:docMk/>
            <pc:sldMk cId="2993167094" sldId="264"/>
            <ac:picMk id="13" creationId="{950648F4-ABCD-4DF0-8641-76CFB2354721}"/>
          </ac:picMkLst>
        </pc:picChg>
        <pc:picChg chg="add del">
          <ac:chgData name="Snejana Radu (2512090)" userId="1cb95be3-5c72-4a53-997d-934a588e92ab" providerId="ADAL" clId="{ACAB8531-B2F8-465E-86AE-305FF5A91149}" dt="2026-07-11T11:32:07.864" v="353" actId="26606"/>
          <ac:picMkLst>
            <pc:docMk/>
            <pc:sldMk cId="2993167094" sldId="264"/>
            <ac:picMk id="17" creationId="{CF1EB4BD-9C7E-4AA3-9681-C7EB0DA6250B}"/>
          </ac:picMkLst>
        </pc:picChg>
        <pc:picChg chg="add del">
          <ac:chgData name="Snejana Radu (2512090)" userId="1cb95be3-5c72-4a53-997d-934a588e92ab" providerId="ADAL" clId="{ACAB8531-B2F8-465E-86AE-305FF5A91149}" dt="2026-07-11T11:32:07.864" v="353" actId="26606"/>
          <ac:picMkLst>
            <pc:docMk/>
            <pc:sldMk cId="2993167094" sldId="264"/>
            <ac:picMk id="19" creationId="{94AAE3AA-3759-4D28-B0EF-575F25A5146C}"/>
          </ac:picMkLst>
        </pc:picChg>
      </pc:sldChg>
      <pc:sldChg chg="delSp modSp new mod">
        <pc:chgData name="Snejana Radu (2512090)" userId="1cb95be3-5c72-4a53-997d-934a588e92ab" providerId="ADAL" clId="{ACAB8531-B2F8-465E-86AE-305FF5A91149}" dt="2026-07-11T11:42:55.884" v="371" actId="113"/>
        <pc:sldMkLst>
          <pc:docMk/>
          <pc:sldMk cId="2597620607" sldId="265"/>
        </pc:sldMkLst>
        <pc:spChg chg="del">
          <ac:chgData name="Snejana Radu (2512090)" userId="1cb95be3-5c72-4a53-997d-934a588e92ab" providerId="ADAL" clId="{ACAB8531-B2F8-465E-86AE-305FF5A91149}" dt="2026-07-11T11:42:16.381" v="364" actId="478"/>
          <ac:spMkLst>
            <pc:docMk/>
            <pc:sldMk cId="2597620607" sldId="265"/>
            <ac:spMk id="2" creationId="{93E3B2D1-3FBE-2C5A-8C41-5A3E671EA131}"/>
          </ac:spMkLst>
        </pc:spChg>
        <pc:spChg chg="mod">
          <ac:chgData name="Snejana Radu (2512090)" userId="1cb95be3-5c72-4a53-997d-934a588e92ab" providerId="ADAL" clId="{ACAB8531-B2F8-465E-86AE-305FF5A91149}" dt="2026-07-11T11:42:55.884" v="371" actId="113"/>
          <ac:spMkLst>
            <pc:docMk/>
            <pc:sldMk cId="2597620607" sldId="265"/>
            <ac:spMk id="3" creationId="{F5F54A59-0AF1-4DF8-E065-802D907E5D6F}"/>
          </ac:spMkLst>
        </pc:spChg>
      </pc:sldChg>
      <pc:sldChg chg="delSp modSp new mod">
        <pc:chgData name="Snejana Radu (2512090)" userId="1cb95be3-5c72-4a53-997d-934a588e92ab" providerId="ADAL" clId="{ACAB8531-B2F8-465E-86AE-305FF5A91149}" dt="2026-07-11T11:49:58.850" v="383" actId="207"/>
        <pc:sldMkLst>
          <pc:docMk/>
          <pc:sldMk cId="4061820819" sldId="266"/>
        </pc:sldMkLst>
        <pc:spChg chg="del">
          <ac:chgData name="Snejana Radu (2512090)" userId="1cb95be3-5c72-4a53-997d-934a588e92ab" providerId="ADAL" clId="{ACAB8531-B2F8-465E-86AE-305FF5A91149}" dt="2026-07-11T11:43:17.829" v="373" actId="478"/>
          <ac:spMkLst>
            <pc:docMk/>
            <pc:sldMk cId="4061820819" sldId="266"/>
            <ac:spMk id="2" creationId="{E627A6B4-482B-FB0A-FBFE-AC0E7EB89043}"/>
          </ac:spMkLst>
        </pc:spChg>
        <pc:spChg chg="mod">
          <ac:chgData name="Snejana Radu (2512090)" userId="1cb95be3-5c72-4a53-997d-934a588e92ab" providerId="ADAL" clId="{ACAB8531-B2F8-465E-86AE-305FF5A91149}" dt="2026-07-11T11:49:58.850" v="383" actId="207"/>
          <ac:spMkLst>
            <pc:docMk/>
            <pc:sldMk cId="4061820819" sldId="266"/>
            <ac:spMk id="3" creationId="{483F0EED-09B9-E125-082F-B52D55364EFB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38434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39156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30105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52343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13441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36979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69703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83334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90095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27925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87209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0858091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08408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19967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80733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32797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03370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E69F914-F75C-DF4A-8E3D-0EE1CE742B9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021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49" r:id="rId1"/>
    <p:sldLayoutId id="2147483950" r:id="rId2"/>
    <p:sldLayoutId id="2147483951" r:id="rId3"/>
    <p:sldLayoutId id="2147483952" r:id="rId4"/>
    <p:sldLayoutId id="2147483953" r:id="rId5"/>
    <p:sldLayoutId id="2147483954" r:id="rId6"/>
    <p:sldLayoutId id="2147483955" r:id="rId7"/>
    <p:sldLayoutId id="2147483956" r:id="rId8"/>
    <p:sldLayoutId id="2147483957" r:id="rId9"/>
    <p:sldLayoutId id="2147483958" r:id="rId10"/>
    <p:sldLayoutId id="2147483959" r:id="rId11"/>
    <p:sldLayoutId id="2147483960" r:id="rId12"/>
    <p:sldLayoutId id="2147483961" r:id="rId13"/>
    <p:sldLayoutId id="2147483962" r:id="rId14"/>
    <p:sldLayoutId id="2147483963" r:id="rId15"/>
    <p:sldLayoutId id="2147483964" r:id="rId16"/>
    <p:sldLayoutId id="214748396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8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early-years-foundation-stage-framework--2" TargetMode="External"/><Relationship Id="rId2" Type="http://schemas.openxmlformats.org/officeDocument/2006/relationships/hyperlink" Target="https://www.pearson.com/" TargetMode="External"/><Relationship Id="rId1" Type="http://schemas.openxmlformats.org/officeDocument/2006/relationships/slideLayout" Target="../slideLayouts/slideLayout11.xml"/><Relationship Id="rId5" Type="http://schemas.openxmlformats.org/officeDocument/2006/relationships/hyperlink" Target="https://www.hup.harvard.edu/books/9780674576292" TargetMode="External"/><Relationship Id="rId4" Type="http://schemas.openxmlformats.org/officeDocument/2006/relationships/hyperlink" Target="https://www.hoddereducation.co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2D9CAF-62E4-A56C-BC72-03583E71A0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2846" y="2910224"/>
            <a:ext cx="11389820" cy="967524"/>
          </a:xfrm>
        </p:spPr>
        <p:txBody>
          <a:bodyPr>
            <a:normAutofit fontScale="90000"/>
          </a:bodyPr>
          <a:lstStyle/>
          <a:p>
            <a:br>
              <a:rPr lang="en-GB" sz="667" b="1" dirty="0">
                <a:ea typeface="Aptos" panose="020B0004020202020204" pitchFamily="34" charset="0"/>
              </a:rPr>
            </a:br>
            <a:br>
              <a:rPr lang="en-GB" sz="1800" dirty="0"/>
            </a:br>
            <a:br>
              <a:rPr lang="en-GB" sz="1800" dirty="0"/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Student name: SNEJANA RADU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Student number: 2512090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Lecturer’s name: CHRISTIANA MELAM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700" dirty="0">
                <a:solidFill>
                  <a:srgbClr val="FFFF00"/>
                </a:solidFill>
                <a:latin typeface="Arial Black" panose="020B0A04020102020204" pitchFamily="34" charset="0"/>
              </a:rPr>
              <a:t>Understanding Isaac’s Early Development Through Vygotsky’s         Sociocultural Theory</a:t>
            </a:r>
            <a:br>
              <a:rPr lang="en-GB" sz="2700" dirty="0"/>
            </a:br>
            <a:endParaRPr lang="en-GB" sz="27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C115E9-2559-9124-E2DA-727C7D7E63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9118" y="3338764"/>
            <a:ext cx="11313763" cy="3098539"/>
          </a:xfrm>
        </p:spPr>
        <p:txBody>
          <a:bodyPr>
            <a:noAutofit/>
          </a:bodyPr>
          <a:lstStyle/>
          <a:p>
            <a:pPr algn="l"/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Acknowledgement of the use of AI tools </a:t>
            </a:r>
          </a:p>
          <a:p>
            <a:pPr algn="l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 confirm that I have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not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used any AI tools in the research and creation of this assignment. I confirm that I have not presented any AI generated materials as my own work.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DB5D689-0DBF-6610-F166-1771F1505D35}"/>
              </a:ext>
            </a:extLst>
          </p:cNvPr>
          <p:cNvSpPr txBox="1"/>
          <p:nvPr/>
        </p:nvSpPr>
        <p:spPr>
          <a:xfrm>
            <a:off x="1500762" y="53285"/>
            <a:ext cx="604921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LCHS4010</a:t>
            </a:r>
          </a:p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Psychology in Health and Social Care</a:t>
            </a:r>
          </a:p>
          <a:p>
            <a:pPr algn="ctr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UWTSD logo | Discover Dylan Thomas">
            <a:extLst>
              <a:ext uri="{FF2B5EF4-FFF2-40B4-BE49-F238E27FC236}">
                <a16:creationId xmlns:a16="http://schemas.microsoft.com/office/drawing/2014/main" id="{DB4E5486-661A-3A58-C6BA-CF20E456C3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19911" y="0"/>
            <a:ext cx="3272089" cy="1308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55103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36EFE4-CEF8-B98D-FD47-0EA0D7699A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9252154" cy="1223983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>
              <a:lnSpc>
                <a:spcPct val="90000"/>
              </a:lnSpc>
            </a:pPr>
            <a:br>
              <a:rPr lang="en-US" sz="2800" b="0" i="0" kern="1200" dirty="0">
                <a:solidFill>
                  <a:srgbClr val="FFFF00"/>
                </a:solidFill>
                <a:latin typeface="Arial Black" panose="020B0A04020102020204" pitchFamily="34" charset="0"/>
              </a:rPr>
            </a:br>
            <a:r>
              <a:rPr lang="en-US" sz="2800" b="0" i="0" kern="1200" dirty="0">
                <a:solidFill>
                  <a:srgbClr val="FFFF00"/>
                </a:solidFill>
                <a:latin typeface="Arial Black" panose="020B0A04020102020204" pitchFamily="34" charset="0"/>
              </a:rPr>
              <a:t>                           </a:t>
            </a:r>
            <a:br>
              <a:rPr lang="en-US" sz="2800" b="0" i="0" kern="1200" dirty="0">
                <a:solidFill>
                  <a:srgbClr val="FFFF00"/>
                </a:solidFill>
                <a:latin typeface="Arial Black" panose="020B0A04020102020204" pitchFamily="34" charset="0"/>
              </a:rPr>
            </a:br>
            <a:r>
              <a:rPr lang="en-US" sz="14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                                     </a:t>
            </a:r>
            <a:br>
              <a:rPr lang="en-US" sz="14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4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sz="14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                       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941A6D9-F020-3E40-D04E-1693E137A8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91602" y="338668"/>
            <a:ext cx="5976784" cy="7254982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</a:t>
            </a:r>
            <a:r>
              <a:rPr lang="en-US" sz="2100" b="1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pPr marL="285750" indent="-28575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Isac is a 4-year-old boy attending a Children’s Centre in London. </a:t>
            </a:r>
          </a:p>
          <a:p>
            <a:pPr marL="285750" indent="-28575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Living with his single mother, who experiences post-natal depression and limited social support. </a:t>
            </a:r>
          </a:p>
          <a:p>
            <a:pPr marL="285750" indent="-28575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Experiencing disrupted childcare and recent changes after moving to London. </a:t>
            </a:r>
          </a:p>
          <a:p>
            <a:pPr marL="285750" indent="-28575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Showing difficulties with language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development,social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interaction and separation from his mother. </a:t>
            </a:r>
          </a:p>
          <a:p>
            <a:pPr marL="285750" indent="-28575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This presentation will explore Isaac’s development using Vygotsky’s Sociocultural Theory. </a:t>
            </a:r>
          </a:p>
          <a:p>
            <a:pPr marL="285750" indent="-28575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Explain Vygotsky’s key concepts. </a:t>
            </a:r>
          </a:p>
          <a:p>
            <a:pPr marL="285750" indent="-28575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Apply the theory to Isaac’s experiences. </a:t>
            </a:r>
          </a:p>
          <a:p>
            <a:pPr marL="285750" indent="-28575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Discuss the influence of nature and nurture. </a:t>
            </a:r>
          </a:p>
          <a:p>
            <a:pPr marL="285750" indent="-28575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Suggest appropriate support strategies. </a:t>
            </a:r>
          </a:p>
          <a:p>
            <a:pPr marL="285750" indent="-28575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Critically evaluate the theory. </a:t>
            </a:r>
          </a:p>
          <a:p>
            <a:pPr>
              <a:lnSpc>
                <a:spcPct val="9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(Vygotsky, 1978; Berk, 2023; Department for Education, 2024)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endParaRPr lang="en-US" sz="1000" dirty="0"/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5BBFE97E-7CFA-BBED-E914-9D3C1CF6FBC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729411" y="1143000"/>
            <a:ext cx="3647965" cy="4572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5106029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" name="Picture 43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46" name="Picture 45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48" name="Oval 47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0" name="Picture 49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52" name="Picture 51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54" name="Rectangle 53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A5C51F-000C-0BFE-E4F2-4356317D2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303" y="206048"/>
            <a:ext cx="9252154" cy="122398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br>
              <a:rPr lang="en-US" sz="26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sz="2800" b="1" i="0" kern="1200" dirty="0">
                <a:solidFill>
                  <a:srgbClr val="FFFF00"/>
                </a:solidFill>
                <a:latin typeface="+mj-lt"/>
                <a:ea typeface="+mj-ea"/>
                <a:cs typeface="+mj-cs"/>
              </a:rPr>
              <a:t>Why I Chose Vygotsky’s Sociocultural Theory</a:t>
            </a:r>
            <a:br>
              <a:rPr lang="en-US" sz="26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en-US" sz="2600" b="0" i="0" kern="120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78" name="Text Placeholder 6">
            <a:extLst>
              <a:ext uri="{FF2B5EF4-FFF2-40B4-BE49-F238E27FC236}">
                <a16:creationId xmlns:a16="http://schemas.microsoft.com/office/drawing/2014/main" id="{CE058188-09AB-1849-9929-6F2F650297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42074" y="1862666"/>
            <a:ext cx="5965394" cy="4030134"/>
          </a:xfr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</a:pPr>
            <a:r>
              <a:rPr lang="en-US" sz="1600" b="1" dirty="0">
                <a:solidFill>
                  <a:srgbClr val="92D050"/>
                </a:solidFill>
              </a:rPr>
              <a:t>Overview of the Theory</a:t>
            </a:r>
          </a:p>
          <a:p>
            <a:pPr marL="285750" indent="-28575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400" dirty="0"/>
              <a:t>Proposed by Lev Vygotsky (1896–1934), a Russian psychologist. </a:t>
            </a:r>
          </a:p>
          <a:p>
            <a:pPr marL="285750" indent="-28575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400" dirty="0"/>
              <a:t>Focuses on how children develop through social interaction, language and cultural experiences. </a:t>
            </a:r>
          </a:p>
          <a:p>
            <a:pPr marL="285750" indent="-28575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400" dirty="0"/>
              <a:t>Suggests that learning is supported through interactions with adults and more knowledgeable peers. </a:t>
            </a:r>
          </a:p>
          <a:p>
            <a:pPr>
              <a:lnSpc>
                <a:spcPct val="90000"/>
              </a:lnSpc>
            </a:pPr>
            <a:r>
              <a:rPr lang="en-US" sz="1600" b="1" dirty="0">
                <a:solidFill>
                  <a:srgbClr val="92D050"/>
                </a:solidFill>
              </a:rPr>
              <a:t>Key Elements in Early Years</a:t>
            </a:r>
          </a:p>
          <a:p>
            <a:pPr marL="285750" indent="-28575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400" dirty="0"/>
              <a:t>Social interaction helps children develop communication and social skills. </a:t>
            </a:r>
          </a:p>
          <a:p>
            <a:pPr marL="285750" indent="-28575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400" dirty="0"/>
              <a:t>Language supports thinking, learning and problem-solving. </a:t>
            </a:r>
          </a:p>
          <a:p>
            <a:pPr marL="285750" indent="-28575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400" dirty="0"/>
              <a:t>Scaffolding and the Zone of Proximal Development (ZPD) enable adults to support children as they develop new skills. </a:t>
            </a:r>
          </a:p>
          <a:p>
            <a:pPr>
              <a:lnSpc>
                <a:spcPct val="90000"/>
              </a:lnSpc>
            </a:pPr>
            <a:r>
              <a:rPr lang="en-US" sz="1600" b="1" dirty="0">
                <a:solidFill>
                  <a:srgbClr val="92D050"/>
                </a:solidFill>
              </a:rPr>
              <a:t>Why This Theory is Suitable for Isaac</a:t>
            </a:r>
          </a:p>
          <a:p>
            <a:pPr marL="285750" indent="-28575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400" dirty="0"/>
              <a:t>Explains Isaac's language delay and difficulties with social interaction. </a:t>
            </a:r>
          </a:p>
          <a:p>
            <a:pPr marL="285750" indent="-28575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400" dirty="0"/>
              <a:t>Highlights the importance of consistent adult support, communication and guided learning to promote his development.  (Vygotsky, 1978)</a:t>
            </a:r>
          </a:p>
          <a:p>
            <a:pPr>
              <a:lnSpc>
                <a:spcPct val="90000"/>
              </a:lnSpc>
            </a:pPr>
            <a:endParaRPr lang="en-US" sz="14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D942626-0EC5-C9B6-A3EF-BA88E935FB3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/>
        </p:blipFill>
        <p:spPr>
          <a:xfrm>
            <a:off x="6036733" y="1534585"/>
            <a:ext cx="5853926" cy="461742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4371601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28822-80FC-FB98-4181-8BA26317B5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646" y="0"/>
            <a:ext cx="8825659" cy="19812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100" b="1" i="0" kern="1200" dirty="0">
                <a:solidFill>
                  <a:srgbClr val="FFFF00"/>
                </a:solidFill>
                <a:latin typeface="+mj-lt"/>
                <a:ea typeface="+mj-ea"/>
                <a:cs typeface="+mj-cs"/>
              </a:rPr>
              <a:t>Applying Vygotsky’s Theory to Isaac’s Experiences</a:t>
            </a:r>
            <a:br>
              <a:rPr lang="en-US" sz="42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en-US" sz="4200" b="0" i="0" kern="120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3FDD03-0284-48E5-A631-088A0ADA30F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4018" y="2260207"/>
            <a:ext cx="8825659" cy="3051544"/>
          </a:xfrm>
        </p:spPr>
        <p:txBody>
          <a:bodyPr vert="horz" lIns="91440" tIns="45720" rIns="91440" bIns="45720" rtlCol="0" anchor="ctr">
            <a:normAutofit fontScale="25000" lnSpcReduction="20000"/>
          </a:bodyPr>
          <a:lstStyle/>
          <a:p>
            <a:pPr>
              <a:lnSpc>
                <a:spcPct val="90000"/>
              </a:lnSpc>
            </a:pPr>
            <a:r>
              <a:rPr lang="en-US" sz="8000" b="1" dirty="0">
                <a:solidFill>
                  <a:srgbClr val="92D050"/>
                </a:solidFill>
                <a:cs typeface="Arial" panose="020B0604020202020204" pitchFamily="34" charset="0"/>
              </a:rPr>
              <a:t>How Isaac’s environment may influence his development</a:t>
            </a:r>
          </a:p>
          <a:p>
            <a:pPr>
              <a:lnSpc>
                <a:spcPct val="90000"/>
              </a:lnSpc>
            </a:pPr>
            <a:endParaRPr lang="en-US" sz="8000" b="1" dirty="0">
              <a:solidFill>
                <a:srgbClr val="92D050"/>
              </a:solidFill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7200" b="1" dirty="0">
                <a:solidFill>
                  <a:srgbClr val="92D050"/>
                </a:solidFill>
              </a:rPr>
              <a:t>Disrupted childcare experiences</a:t>
            </a:r>
          </a:p>
          <a:p>
            <a:pPr marL="285750" indent="-28575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7200" dirty="0"/>
              <a:t>Isaac has experienced changes in childcare arrangements, which may have reduced opportunities for stable relationships and consistent learning experiences. </a:t>
            </a:r>
          </a:p>
          <a:p>
            <a:pPr marL="285750" lvl="0" indent="-28575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7200" dirty="0"/>
              <a:t>Vygotsky </a:t>
            </a:r>
            <a:r>
              <a:rPr lang="en-US" sz="7200" dirty="0" err="1"/>
              <a:t>emphasised</a:t>
            </a:r>
            <a:r>
              <a:rPr lang="en-US" sz="7200" dirty="0"/>
              <a:t> that children develop through repeated social interactions with others. </a:t>
            </a:r>
          </a:p>
          <a:p>
            <a:pPr>
              <a:lnSpc>
                <a:spcPct val="90000"/>
              </a:lnSpc>
            </a:pPr>
            <a:r>
              <a:rPr lang="en-US" sz="7200" b="1" dirty="0">
                <a:solidFill>
                  <a:srgbClr val="92D050"/>
                </a:solidFill>
              </a:rPr>
              <a:t>Maternal post-natal depression</a:t>
            </a:r>
          </a:p>
          <a:p>
            <a:pPr marL="285750" lvl="0" indent="-28575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7200" dirty="0"/>
              <a:t>Isaac’s mother’s mental health difficulties may affect opportunities for communication, play and emotional support. </a:t>
            </a:r>
          </a:p>
          <a:p>
            <a:pPr marL="285750" lvl="0" indent="-28575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7200" dirty="0"/>
              <a:t>Reduced interaction may contribute to difficulties with language development and confidence. </a:t>
            </a:r>
          </a:p>
          <a:p>
            <a:pPr>
              <a:lnSpc>
                <a:spcPct val="90000"/>
              </a:lnSpc>
            </a:pPr>
            <a:r>
              <a:rPr lang="en-US" sz="7200" b="1" dirty="0">
                <a:solidFill>
                  <a:srgbClr val="92D050"/>
                </a:solidFill>
              </a:rPr>
              <a:t>Limited social interaction</a:t>
            </a:r>
          </a:p>
          <a:p>
            <a:pPr marL="285750" lvl="0" indent="-28575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7200" dirty="0"/>
              <a:t>Isaac’s withdrawal during play may reduce opportunities to learn from peers and develop social skills. (Vygotsky, 1978; Berk, 2023)</a:t>
            </a:r>
            <a:br>
              <a:rPr lang="en-US" sz="1400" dirty="0"/>
            </a:br>
            <a:endParaRPr lang="en-US" sz="1400" dirty="0"/>
          </a:p>
          <a:p>
            <a:pPr>
              <a:lnSpc>
                <a:spcPct val="90000"/>
              </a:lnSpc>
              <a:buFont typeface="Wingdings 3" charset="2"/>
              <a:buChar char=""/>
            </a:pP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486004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3D1FF6-4D9B-DF97-5391-348830656B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741" y="97466"/>
            <a:ext cx="9681343" cy="175578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b="1" dirty="0">
                <a:solidFill>
                  <a:srgbClr val="FFFF00"/>
                </a:solidFill>
              </a:rPr>
              <a:t>Nature and Nurture in Isaac’s Development</a:t>
            </a:r>
            <a:br>
              <a:rPr lang="en-US" sz="2800" b="1" dirty="0">
                <a:solidFill>
                  <a:srgbClr val="92D050"/>
                </a:solidFill>
              </a:rPr>
            </a:br>
            <a:br>
              <a:rPr lang="en-US" sz="1400" dirty="0"/>
            </a:br>
            <a:br>
              <a:rPr lang="en-US" sz="1400" dirty="0"/>
            </a:br>
            <a:r>
              <a:rPr lang="en-US" sz="1800" b="1" dirty="0">
                <a:solidFill>
                  <a:srgbClr val="92D050"/>
                </a:solidFill>
              </a:rPr>
              <a:t>The interaction between biological and environmental influences</a:t>
            </a:r>
            <a:br>
              <a:rPr lang="en-US" sz="1400" dirty="0"/>
            </a:br>
            <a:br>
              <a:rPr lang="en-US" sz="1400" dirty="0"/>
            </a:br>
            <a:br>
              <a:rPr lang="en-US" sz="1400" dirty="0"/>
            </a:br>
            <a:endParaRPr lang="en-US" sz="14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E542CB-8869-1146-4431-E83F1D66FBD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03311" y="2052214"/>
            <a:ext cx="5803129" cy="4196185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US" sz="1600" b="1" dirty="0">
                <a:solidFill>
                  <a:srgbClr val="92D050"/>
                </a:solidFill>
              </a:rPr>
              <a:t>Nature (biological factors)</a:t>
            </a:r>
          </a:p>
          <a:p>
            <a:pPr marL="857250" lvl="0" indent="-85725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400" dirty="0"/>
              <a:t>Children are born with individual characteristics, such as temperament and personality. </a:t>
            </a:r>
          </a:p>
          <a:p>
            <a:pPr marL="857250" lvl="0" indent="-85725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400" dirty="0"/>
              <a:t>Early brain development provides the foundation for learning, communication and emotional regulation. </a:t>
            </a:r>
          </a:p>
          <a:p>
            <a:pPr>
              <a:lnSpc>
                <a:spcPct val="90000"/>
              </a:lnSpc>
            </a:pPr>
            <a:r>
              <a:rPr lang="en-US" sz="1600" b="1" dirty="0">
                <a:solidFill>
                  <a:srgbClr val="92D050"/>
                </a:solidFill>
              </a:rPr>
              <a:t>Nurture (environmental factors)</a:t>
            </a:r>
          </a:p>
          <a:p>
            <a:pPr marL="857250" lvl="0" indent="-85725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400" dirty="0"/>
              <a:t>Quality of caregiving relationships. </a:t>
            </a:r>
          </a:p>
          <a:p>
            <a:pPr marL="857250" lvl="0" indent="-85725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400" dirty="0"/>
              <a:t>Opportunities for communication and play. </a:t>
            </a:r>
          </a:p>
          <a:p>
            <a:pPr marL="857250" lvl="0" indent="-85725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400" dirty="0"/>
              <a:t>Stability and consistency of early experiences. </a:t>
            </a:r>
          </a:p>
          <a:p>
            <a:pPr marL="857250" lvl="0" indent="-85725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400" dirty="0"/>
              <a:t>Support from family and professionals. </a:t>
            </a:r>
          </a:p>
          <a:p>
            <a:pPr>
              <a:lnSpc>
                <a:spcPct val="90000"/>
              </a:lnSpc>
            </a:pPr>
            <a:r>
              <a:rPr lang="en-US" sz="1600" b="1" dirty="0">
                <a:solidFill>
                  <a:srgbClr val="92D050"/>
                </a:solidFill>
              </a:rPr>
              <a:t>Understanding Isaac</a:t>
            </a:r>
          </a:p>
          <a:p>
            <a:pPr marL="857250" indent="-85725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400" dirty="0"/>
              <a:t>Isaac’s development is likely influenced by both his individual characteristics and the experiences he has had within his environment.(Bee and Boyd, 2020; Berk, 2023)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endParaRPr lang="en-US" sz="14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2C47637-032D-C011-0A0A-DFA4FAF5B72C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4869" r="-4" b="-4"/>
          <a:stretch>
            <a:fillRect/>
          </a:stretch>
        </p:blipFill>
        <p:spPr>
          <a:xfrm>
            <a:off x="6810549" y="1328891"/>
            <a:ext cx="5199321" cy="52914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1862519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24719F-43DB-7EC0-473D-2A30E2FC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2354" y="448734"/>
            <a:ext cx="8825659" cy="1032933"/>
          </a:xfrm>
        </p:spPr>
        <p:txBody>
          <a:bodyPr/>
          <a:lstStyle/>
          <a:p>
            <a:r>
              <a:rPr lang="en-GB" sz="2800" b="1" dirty="0">
                <a:solidFill>
                  <a:srgbClr val="FFFF00"/>
                </a:solidFill>
              </a:rPr>
              <a:t>               Theory-Informed Support Plan</a:t>
            </a:r>
            <a:br>
              <a:rPr lang="en-GB" sz="2800" b="1" dirty="0">
                <a:solidFill>
                  <a:srgbClr val="FFFF00"/>
                </a:solidFill>
              </a:rPr>
            </a:br>
            <a:r>
              <a:rPr lang="en-GB" sz="2800" b="1" dirty="0">
                <a:solidFill>
                  <a:srgbClr val="FFFF00"/>
                </a:solidFill>
              </a:rPr>
              <a:t>                      </a:t>
            </a:r>
            <a:r>
              <a:rPr lang="en-GB" sz="1800" b="1" dirty="0">
                <a:solidFill>
                  <a:srgbClr val="FFFF00"/>
                </a:solidFill>
              </a:rPr>
              <a:t>Supporting Isaac's Development</a:t>
            </a:r>
            <a:br>
              <a:rPr lang="en-GB" sz="2800" b="1" dirty="0">
                <a:solidFill>
                  <a:srgbClr val="FFFF00"/>
                </a:solidFill>
              </a:rPr>
            </a:br>
            <a:br>
              <a:rPr lang="en-GB" sz="2800" b="1" dirty="0">
                <a:solidFill>
                  <a:srgbClr val="FFFF00"/>
                </a:solidFill>
              </a:rPr>
            </a:br>
            <a:br>
              <a:rPr lang="en-GB" sz="2800" b="1" dirty="0">
                <a:solidFill>
                  <a:srgbClr val="FFFF00"/>
                </a:solidFill>
              </a:rPr>
            </a:br>
            <a:endParaRPr lang="en-GB" sz="2800" b="1" dirty="0">
              <a:solidFill>
                <a:srgbClr val="FFFF00"/>
              </a:solidFill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6B8AA3B-DF85-D052-33E9-4E65F0FA14A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36177" y="1176867"/>
            <a:ext cx="9646023" cy="5029199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92D050"/>
                </a:solidFill>
              </a:rPr>
              <a:t>Communication and Learning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Create a language-rich environment through stories, songs and conversations.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Use scaffolding by providing guidance and gradually encouraging independence.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Encourage play-based learning through small-group and cooperative activities. </a:t>
            </a:r>
          </a:p>
          <a:p>
            <a:r>
              <a:rPr lang="en-GB" b="1" dirty="0">
                <a:solidFill>
                  <a:srgbClr val="92D050"/>
                </a:solidFill>
              </a:rPr>
              <a:t>Emotional and Family Support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Provide a consistent key person and predictable routines.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Encourage positive parent-child communication and play at home.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Work with a Speech and Language Therapist, Health Visitor and SENCO to provide consistent support. </a:t>
            </a:r>
          </a:p>
          <a:p>
            <a:r>
              <a:rPr lang="en-GB" dirty="0"/>
              <a:t>     (Vygotsky, 1978; Department for Education, 2024; Tassoni, 2022)</a:t>
            </a:r>
          </a:p>
          <a:p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11697294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2" name="Oval 11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B6256DB-2673-6560-0633-55A70CD52E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206" y="529415"/>
            <a:ext cx="9252154" cy="122398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b="1" dirty="0">
                <a:solidFill>
                  <a:srgbClr val="FFFF00"/>
                </a:solidFill>
              </a:rPr>
              <a:t>Critical Evaluation of Vygotsky’s Sociocultural Theory</a:t>
            </a:r>
            <a:endParaRPr lang="en-US" sz="2800" b="1" i="0" kern="1200" dirty="0">
              <a:solidFill>
                <a:srgbClr val="FFFF00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08FB994C-35BB-9B6B-72E6-38D9ACFE45A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41867" y="1676400"/>
            <a:ext cx="6045200" cy="5257800"/>
          </a:xfrm>
        </p:spPr>
        <p:txBody>
          <a:bodyPr vert="horz" lIns="91440" tIns="45720" rIns="91440" bIns="45720" rtlCol="0">
            <a:normAutofit fontScale="55000" lnSpcReduction="20000"/>
          </a:bodyPr>
          <a:lstStyle/>
          <a:p>
            <a:r>
              <a:rPr lang="en-GB" sz="3300" b="1" dirty="0">
                <a:solidFill>
                  <a:srgbClr val="92D050"/>
                </a:solidFill>
              </a:rPr>
              <a:t>Strengths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3300" dirty="0"/>
              <a:t>Emphasises the importance of </a:t>
            </a:r>
            <a:r>
              <a:rPr lang="en-GB" sz="3300" b="1" dirty="0"/>
              <a:t>social interaction</a:t>
            </a:r>
            <a:r>
              <a:rPr lang="en-GB" sz="3300" dirty="0"/>
              <a:t> in children's development. 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3300" dirty="0"/>
              <a:t>Provides practical strategies, such as </a:t>
            </a:r>
            <a:r>
              <a:rPr lang="en-GB" sz="3300" b="1" dirty="0"/>
              <a:t>scaffolding</a:t>
            </a:r>
            <a:r>
              <a:rPr lang="en-GB" sz="3300" dirty="0"/>
              <a:t> and the </a:t>
            </a:r>
            <a:r>
              <a:rPr lang="en-GB" sz="3300" b="1" dirty="0"/>
              <a:t>Zone of Proximal Development (ZPD)</a:t>
            </a:r>
            <a:r>
              <a:rPr lang="en-GB" sz="3300" dirty="0"/>
              <a:t>. 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3300" dirty="0"/>
              <a:t>Supports inclusive practice by recognising children's different backgrounds and learning needs. </a:t>
            </a:r>
          </a:p>
          <a:p>
            <a:r>
              <a:rPr lang="en-GB" sz="3300" b="1" dirty="0">
                <a:solidFill>
                  <a:srgbClr val="92D050"/>
                </a:solidFill>
              </a:rPr>
              <a:t>Limitations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3300" dirty="0"/>
              <a:t>Gives less attention to </a:t>
            </a:r>
            <a:r>
              <a:rPr lang="en-GB" sz="3300" b="1" dirty="0"/>
              <a:t>biological influences</a:t>
            </a:r>
            <a:r>
              <a:rPr lang="en-GB" sz="3300" dirty="0"/>
              <a:t>, such as temperament and brain development. 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3300" dirty="0"/>
              <a:t>Does not fully explain emotional attachment between children and caregivers. 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3300" dirty="0"/>
              <a:t>Some concepts, such as scaffolding, can be difficult to apply consistently in practice. </a:t>
            </a:r>
          </a:p>
          <a:p>
            <a:r>
              <a:rPr lang="en-GB" sz="3300" dirty="0"/>
              <a:t>(Berk, 2023; Lindon and Brodie, 2023; Vygotsky, 1978)</a:t>
            </a:r>
          </a:p>
          <a:p>
            <a:endParaRPr lang="en-US" dirty="0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FA3B30EB-392A-F1E1-C593-E4C29EA7FA5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7"/>
          <a:stretch>
            <a:fillRect/>
          </a:stretch>
        </p:blipFill>
        <p:spPr>
          <a:xfrm>
            <a:off x="6676116" y="1853249"/>
            <a:ext cx="5451627" cy="404378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4119917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CD78FE-5906-75D5-7513-FF76DA0F6F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0200" y="25400"/>
            <a:ext cx="10117667" cy="1447800"/>
          </a:xfrm>
        </p:spPr>
        <p:txBody>
          <a:bodyPr/>
          <a:lstStyle/>
          <a:p>
            <a:r>
              <a:rPr lang="en-GB" sz="2800" b="1" dirty="0">
                <a:solidFill>
                  <a:srgbClr val="FFFF00"/>
                </a:solidFill>
              </a:rPr>
              <a:t>Relevance of Vygotsky’s Theory in London's Diverse Communities</a:t>
            </a:r>
            <a:endParaRPr lang="en-GB" sz="2800" dirty="0">
              <a:solidFill>
                <a:srgbClr val="FFFF00"/>
              </a:solidFill>
            </a:endParaRP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98609D6A-21BA-23F0-2C6C-55A6D5143BC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519333" y="2020186"/>
            <a:ext cx="5417080" cy="382772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6DD3EB2-E003-38D0-4BEC-9A6971B3A9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55587" y="1596813"/>
            <a:ext cx="6263746" cy="4897120"/>
          </a:xfrm>
        </p:spPr>
        <p:txBody>
          <a:bodyPr/>
          <a:lstStyle/>
          <a:p>
            <a:r>
              <a:rPr lang="en-GB" sz="1800" b="1" dirty="0">
                <a:solidFill>
                  <a:srgbClr val="92D050"/>
                </a:solidFill>
              </a:rPr>
              <a:t>Why is the theory relevant?</a:t>
            </a:r>
            <a:endParaRPr lang="en-GB" sz="1800" dirty="0">
              <a:solidFill>
                <a:srgbClr val="92D050"/>
              </a:solidFill>
            </a:endParaRP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dirty="0"/>
              <a:t>Recognises that culture and social experiences influence children's learning. 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dirty="0"/>
              <a:t>Values different family backgrounds, languages and experiences. 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dirty="0"/>
              <a:t>Encourages inclusive practice and equal opportunities for all children. 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dirty="0"/>
              <a:t>Promotes partnership between practitioners, families and the community. </a:t>
            </a:r>
          </a:p>
          <a:p>
            <a:r>
              <a:rPr lang="en-GB" sz="1800" b="1" dirty="0">
                <a:solidFill>
                  <a:srgbClr val="92D050"/>
                </a:solidFill>
              </a:rPr>
              <a:t>Application to Isaac</a:t>
            </a:r>
            <a:endParaRPr lang="en-GB" sz="1800" dirty="0">
              <a:solidFill>
                <a:srgbClr val="92D050"/>
              </a:solidFill>
            </a:endParaRP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dirty="0"/>
              <a:t>Support should consider Isaac's family circumstances, recent move to London and individual developmental needs. 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dirty="0"/>
              <a:t>Practitioners should provide support that is personalised and culturally sensitive. </a:t>
            </a:r>
            <a:r>
              <a:rPr lang="en-GB" i="1" dirty="0"/>
              <a:t>(</a:t>
            </a:r>
            <a:r>
              <a:rPr lang="en-GB" dirty="0"/>
              <a:t>Vygotsky, 1978; Department for Education, 2024)</a:t>
            </a:r>
          </a:p>
          <a:p>
            <a:br>
              <a:rPr lang="en-GB" dirty="0"/>
            </a:b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31670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F54A59-0AF1-4DF8-E065-802D907E5D6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54954" y="914400"/>
            <a:ext cx="8825659" cy="5105400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rgbClr val="92D050"/>
                </a:solidFill>
              </a:rPr>
              <a:t>Conclusion</a:t>
            </a:r>
            <a:endParaRPr lang="en-GB" sz="2800" dirty="0">
              <a:solidFill>
                <a:srgbClr val="92D050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This presentation explored Isaac's development using Vygotsky's Sociocultural Theory.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The theory showed how social interaction, language and adult support influence children's learning and development.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A theory-informed support plan was proposed, including scaffolding, a language-rich environment, consistent routines and multi-agency working.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Vygotsky's theory provides practical strategies for supporting children, but it gives less attention to biological factors and emotional attachment.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Key message: Children develop best when they receive consistent, supportive relationships and learning opportunities that meet their individual needs.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76206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3F0EED-09B9-E125-082F-B52D55364E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54954" y="135467"/>
            <a:ext cx="8825659" cy="5884333"/>
          </a:xfrm>
        </p:spPr>
        <p:txBody>
          <a:bodyPr>
            <a:normAutofit/>
          </a:bodyPr>
          <a:lstStyle/>
          <a:p>
            <a:r>
              <a:rPr lang="en-GB" sz="2000" b="1" dirty="0">
                <a:solidFill>
                  <a:srgbClr val="92D050"/>
                </a:solidFill>
              </a:rPr>
              <a:t>References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Bee, H. and Boyd, D. (2020)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The Developing Child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14th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Harlow: Pearson.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https://www.pearson.com/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11 July 2026).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Berk, L.E. (2023)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Child Development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11th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Harlow: Pearson.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https://www.pearson.com/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11 July 2026).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Department for Education (2024)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Statutory framework for the early years foundation stage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https://www.gov.uk/government/publications/early-years-foundation-stage-framework--2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11 July 2026).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Lindon, J. and Brodie, K. (2023)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Understanding Child Development: 0–8 Years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5th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London: Hodder Education.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https://www.hoddereducation.co.uk/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11 July 2026).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Tassoni, P. (2022)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Childcare and Education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8th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London: Hodder Education.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https://www.hoddereducation.co.uk/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11 July 2026).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Vygotsky, L.S. (1978)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Mind in Society: The Development of Higher Psychological Processes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Cambridge, MA: Harvard University Press.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https://www.hup.harvard.edu/books/9780674576292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11 July 2026).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182081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C4E9246EAD664A9A522726E403CA17" ma:contentTypeVersion="5" ma:contentTypeDescription="Create a new document." ma:contentTypeScope="" ma:versionID="90b17fc5e32adf90df888e8b000152e1">
  <xsd:schema xmlns:xsd="http://www.w3.org/2001/XMLSchema" xmlns:xs="http://www.w3.org/2001/XMLSchema" xmlns:p="http://schemas.microsoft.com/office/2006/metadata/properties" xmlns:ns3="b4f9f7ee-5770-4a14-8925-17f3d16e50b7" targetNamespace="http://schemas.microsoft.com/office/2006/metadata/properties" ma:root="true" ma:fieldsID="bc29681e364018ce8923ea67e9a33e5c" ns3:_="">
    <xsd:import namespace="b4f9f7ee-5770-4a14-8925-17f3d16e50b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f9f7ee-5770-4a14-8925-17f3d16e50b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4f9f7ee-5770-4a14-8925-17f3d16e50b7" xsi:nil="true"/>
  </documentManagement>
</p:properties>
</file>

<file path=customXml/itemProps1.xml><?xml version="1.0" encoding="utf-8"?>
<ds:datastoreItem xmlns:ds="http://schemas.openxmlformats.org/officeDocument/2006/customXml" ds:itemID="{7F69DB06-EBFF-4F30-93F4-F76EE45F271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B39FBBE-7863-4AAC-B7DE-11012C593F4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4f9f7ee-5770-4a14-8925-17f3d16e50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173337CF-544B-4048-990F-D93366AB2B9A}">
  <ds:schemaRefs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terms/"/>
    <ds:schemaRef ds:uri="http://purl.org/dc/elements/1.1/"/>
    <ds:schemaRef ds:uri="http://schemas.microsoft.com/office/2006/metadata/properties"/>
    <ds:schemaRef ds:uri="b4f9f7ee-5770-4a14-8925-17f3d16e50b7"/>
    <ds:schemaRef ds:uri="http://schemas.openxmlformats.org/package/2006/metadata/core-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711</TotalTime>
  <Words>1197</Words>
  <Application>Microsoft Office PowerPoint</Application>
  <PresentationFormat>Widescreen</PresentationFormat>
  <Paragraphs>99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Aptos</vt:lpstr>
      <vt:lpstr>Arial</vt:lpstr>
      <vt:lpstr>Arial Black</vt:lpstr>
      <vt:lpstr>Century Gothic</vt:lpstr>
      <vt:lpstr>Wingdings</vt:lpstr>
      <vt:lpstr>Wingdings 3</vt:lpstr>
      <vt:lpstr>Ion</vt:lpstr>
      <vt:lpstr>   Student name: SNEJANA RADU Student number: 2512090 Lecturer’s name: CHRISTIANA MELAM  Understanding Isaac’s Early Development Through Vygotsky’s         Sociocultural Theory </vt:lpstr>
      <vt:lpstr>                                                                                              </vt:lpstr>
      <vt:lpstr> Why I Chose Vygotsky’s Sociocultural Theory </vt:lpstr>
      <vt:lpstr>Applying Vygotsky’s Theory to Isaac’s Experiences </vt:lpstr>
      <vt:lpstr>Nature and Nurture in Isaac’s Development   The interaction between biological and environmental influences   </vt:lpstr>
      <vt:lpstr>               Theory-Informed Support Plan                       Supporting Isaac's Development   </vt:lpstr>
      <vt:lpstr>Critical Evaluation of Vygotsky’s Sociocultural Theory</vt:lpstr>
      <vt:lpstr>Relevance of Vygotsky’s Theory in London's Diverse Communities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Snejana Radu (2512090)</cp:lastModifiedBy>
  <cp:revision>5</cp:revision>
  <dcterms:created xsi:type="dcterms:W3CDTF">2025-10-14T20:52:47Z</dcterms:created>
  <dcterms:modified xsi:type="dcterms:W3CDTF">2026-07-12T13:40:23Z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0x01010060C4E9246EAD664A9A522726E403CA17</vt:lpwstr>
  </property>
</Properties>
</file>