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8"/>
  </p:notesMasterIdLst>
  <p:sldIdLst>
    <p:sldId id="279" r:id="rId2"/>
    <p:sldId id="278" r:id="rId3"/>
    <p:sldId id="258" r:id="rId4"/>
    <p:sldId id="259" r:id="rId5"/>
    <p:sldId id="264" r:id="rId6"/>
    <p:sldId id="268" r:id="rId7"/>
    <p:sldId id="269" r:id="rId8"/>
    <p:sldId id="270" r:id="rId9"/>
    <p:sldId id="271" r:id="rId10"/>
    <p:sldId id="274" r:id="rId11"/>
    <p:sldId id="273" r:id="rId12"/>
    <p:sldId id="275" r:id="rId13"/>
    <p:sldId id="276" r:id="rId14"/>
    <p:sldId id="277" r:id="rId15"/>
    <p:sldId id="266" r:id="rId16"/>
    <p:sldId id="280"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37" autoAdjust="0"/>
  </p:normalViewPr>
  <p:slideViewPr>
    <p:cSldViewPr>
      <p:cViewPr varScale="1">
        <p:scale>
          <a:sx n="51" d="100"/>
          <a:sy n="51" d="100"/>
        </p:scale>
        <p:origin x="1720" y="4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85F04A-6FC5-4AE2-AC11-8AE31BF81B1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CD5D925-0517-4783-B256-A82F5AF89F73}">
      <dgm:prSet phldrT="[Text]" custT="1"/>
      <dgm:spPr>
        <a:solidFill>
          <a:schemeClr val="accent2"/>
        </a:solidFill>
      </dgm:spPr>
      <dgm:t>
        <a:bodyPr/>
        <a:lstStyle/>
        <a:p>
          <a:pPr algn="ctr"/>
          <a:r>
            <a:rPr lang="en-GB" sz="3600" b="1" i="0" dirty="0">
              <a:latin typeface="Times New Roman" pitchFamily="18" charset="0"/>
              <a:cs typeface="Times New Roman" pitchFamily="18" charset="0"/>
            </a:rPr>
            <a:t>Capacity for change</a:t>
          </a:r>
          <a:endParaRPr lang="en-GB" sz="3600" b="1" dirty="0">
            <a:latin typeface="Times New Roman" pitchFamily="18" charset="0"/>
            <a:cs typeface="Times New Roman" pitchFamily="18" charset="0"/>
          </a:endParaRPr>
        </a:p>
      </dgm:t>
    </dgm:pt>
    <dgm:pt modelId="{F6B37C66-80C9-4C09-B5ED-26CE2B166352}" type="parTrans" cxnId="{FB20E64E-97AB-4B4C-A3CE-4035EAD74ECD}">
      <dgm:prSet/>
      <dgm:spPr/>
      <dgm:t>
        <a:bodyPr/>
        <a:lstStyle/>
        <a:p>
          <a:endParaRPr lang="en-GB"/>
        </a:p>
      </dgm:t>
    </dgm:pt>
    <dgm:pt modelId="{CA41C5C5-1A1C-4B75-A795-675F310B2C17}" type="sibTrans" cxnId="{FB20E64E-97AB-4B4C-A3CE-4035EAD74ECD}">
      <dgm:prSet/>
      <dgm:spPr/>
      <dgm:t>
        <a:bodyPr/>
        <a:lstStyle/>
        <a:p>
          <a:endParaRPr lang="en-GB"/>
        </a:p>
      </dgm:t>
    </dgm:pt>
    <dgm:pt modelId="{631F872F-3FF8-45BF-8DDE-D9BB82A7925A}">
      <dgm:prSet custT="1"/>
      <dgm:spPr/>
      <dgm:t>
        <a:bodyPr/>
        <a:lstStyle/>
        <a:p>
          <a:pPr algn="ctr"/>
          <a:r>
            <a:rPr lang="en-GB" sz="3600" b="1" i="0" dirty="0">
              <a:latin typeface="Times New Roman" pitchFamily="18" charset="0"/>
              <a:cs typeface="Times New Roman" pitchFamily="18" charset="0"/>
            </a:rPr>
            <a:t>Administrative efficiency</a:t>
          </a:r>
          <a:endParaRPr lang="en-GB" sz="3600" b="1" dirty="0">
            <a:latin typeface="Times New Roman" pitchFamily="18" charset="0"/>
            <a:cs typeface="Times New Roman" pitchFamily="18" charset="0"/>
          </a:endParaRPr>
        </a:p>
      </dgm:t>
    </dgm:pt>
    <dgm:pt modelId="{E6F91989-1E3A-4C76-80D6-7D00B586C359}" type="parTrans" cxnId="{86CBE567-6EB6-4689-A876-7F62EA0A7532}">
      <dgm:prSet/>
      <dgm:spPr/>
      <dgm:t>
        <a:bodyPr/>
        <a:lstStyle/>
        <a:p>
          <a:endParaRPr lang="en-GB"/>
        </a:p>
      </dgm:t>
    </dgm:pt>
    <dgm:pt modelId="{797BB2F5-AD74-44B8-864D-45AD9B1191AC}" type="sibTrans" cxnId="{86CBE567-6EB6-4689-A876-7F62EA0A7532}">
      <dgm:prSet/>
      <dgm:spPr/>
      <dgm:t>
        <a:bodyPr/>
        <a:lstStyle/>
        <a:p>
          <a:endParaRPr lang="en-GB"/>
        </a:p>
      </dgm:t>
    </dgm:pt>
    <dgm:pt modelId="{3F8082E0-A183-46B7-9ABE-DDF868FE4AB4}">
      <dgm:prSet custT="1"/>
      <dgm:spPr/>
      <dgm:t>
        <a:bodyPr/>
        <a:lstStyle/>
        <a:p>
          <a:pPr algn="ctr"/>
          <a:r>
            <a:rPr lang="en-GB" sz="3600" b="1" i="0" dirty="0"/>
            <a:t>Strategy </a:t>
          </a:r>
          <a:r>
            <a:rPr lang="en-GB" sz="3600" b="1" i="0" dirty="0">
              <a:latin typeface="Times New Roman" pitchFamily="18" charset="0"/>
              <a:cs typeface="Times New Roman" pitchFamily="18" charset="0"/>
            </a:rPr>
            <a:t>Development</a:t>
          </a:r>
          <a:r>
            <a:rPr lang="en-GB" sz="3600" b="1" i="0" dirty="0"/>
            <a:t> and Execution</a:t>
          </a:r>
          <a:endParaRPr lang="en-GB" sz="3600" b="1" dirty="0"/>
        </a:p>
      </dgm:t>
    </dgm:pt>
    <dgm:pt modelId="{93FEFA57-C13C-4095-9999-E0B8A3D8BB92}" type="parTrans" cxnId="{16C5E952-ECBC-4664-911B-0622170DC100}">
      <dgm:prSet/>
      <dgm:spPr/>
      <dgm:t>
        <a:bodyPr/>
        <a:lstStyle/>
        <a:p>
          <a:endParaRPr lang="en-GB"/>
        </a:p>
      </dgm:t>
    </dgm:pt>
    <dgm:pt modelId="{8600571F-56E7-46CD-9E2A-49D4B2EAE482}" type="sibTrans" cxnId="{16C5E952-ECBC-4664-911B-0622170DC100}">
      <dgm:prSet/>
      <dgm:spPr/>
      <dgm:t>
        <a:bodyPr/>
        <a:lstStyle/>
        <a:p>
          <a:endParaRPr lang="en-GB"/>
        </a:p>
      </dgm:t>
    </dgm:pt>
    <dgm:pt modelId="{0A8050AC-7686-4B59-AF21-87F33A652869}" type="pres">
      <dgm:prSet presAssocID="{8F85F04A-6FC5-4AE2-AC11-8AE31BF81B15}" presName="linear" presStyleCnt="0">
        <dgm:presLayoutVars>
          <dgm:animLvl val="lvl"/>
          <dgm:resizeHandles val="exact"/>
        </dgm:presLayoutVars>
      </dgm:prSet>
      <dgm:spPr/>
    </dgm:pt>
    <dgm:pt modelId="{3D9AA20D-5C33-438B-8951-6CFF6017F586}" type="pres">
      <dgm:prSet presAssocID="{631F872F-3FF8-45BF-8DDE-D9BB82A7925A}" presName="parentText" presStyleLbl="node1" presStyleIdx="0" presStyleCnt="3">
        <dgm:presLayoutVars>
          <dgm:chMax val="0"/>
          <dgm:bulletEnabled val="1"/>
        </dgm:presLayoutVars>
      </dgm:prSet>
      <dgm:spPr/>
    </dgm:pt>
    <dgm:pt modelId="{E505C667-73F4-427F-893A-25FEA1821CCA}" type="pres">
      <dgm:prSet presAssocID="{797BB2F5-AD74-44B8-864D-45AD9B1191AC}" presName="spacer" presStyleCnt="0"/>
      <dgm:spPr/>
    </dgm:pt>
    <dgm:pt modelId="{B5853929-D610-4B3E-AFC6-EAF33A4AA7FE}" type="pres">
      <dgm:prSet presAssocID="{5CD5D925-0517-4783-B256-A82F5AF89F73}" presName="parentText" presStyleLbl="node1" presStyleIdx="1" presStyleCnt="3">
        <dgm:presLayoutVars>
          <dgm:chMax val="0"/>
          <dgm:bulletEnabled val="1"/>
        </dgm:presLayoutVars>
      </dgm:prSet>
      <dgm:spPr/>
    </dgm:pt>
    <dgm:pt modelId="{4DF97D6C-175D-43FF-97D0-AE3DAAFE3299}" type="pres">
      <dgm:prSet presAssocID="{CA41C5C5-1A1C-4B75-A795-675F310B2C17}" presName="spacer" presStyleCnt="0"/>
      <dgm:spPr/>
    </dgm:pt>
    <dgm:pt modelId="{34076575-0823-46D1-BDDD-C914706A6488}" type="pres">
      <dgm:prSet presAssocID="{3F8082E0-A183-46B7-9ABE-DDF868FE4AB4}" presName="parentText" presStyleLbl="node1" presStyleIdx="2" presStyleCnt="3">
        <dgm:presLayoutVars>
          <dgm:chMax val="0"/>
          <dgm:bulletEnabled val="1"/>
        </dgm:presLayoutVars>
      </dgm:prSet>
      <dgm:spPr/>
    </dgm:pt>
  </dgm:ptLst>
  <dgm:cxnLst>
    <dgm:cxn modelId="{29421F04-E842-4E73-B693-AF5792B101D7}" type="presOf" srcId="{3F8082E0-A183-46B7-9ABE-DDF868FE4AB4}" destId="{34076575-0823-46D1-BDDD-C914706A6488}" srcOrd="0" destOrd="0" presId="urn:microsoft.com/office/officeart/2005/8/layout/vList2"/>
    <dgm:cxn modelId="{674C7339-DB41-41E2-99DC-19390A1D6CF7}" type="presOf" srcId="{8F85F04A-6FC5-4AE2-AC11-8AE31BF81B15}" destId="{0A8050AC-7686-4B59-AF21-87F33A652869}" srcOrd="0" destOrd="0" presId="urn:microsoft.com/office/officeart/2005/8/layout/vList2"/>
    <dgm:cxn modelId="{86CBE567-6EB6-4689-A876-7F62EA0A7532}" srcId="{8F85F04A-6FC5-4AE2-AC11-8AE31BF81B15}" destId="{631F872F-3FF8-45BF-8DDE-D9BB82A7925A}" srcOrd="0" destOrd="0" parTransId="{E6F91989-1E3A-4C76-80D6-7D00B586C359}" sibTransId="{797BB2F5-AD74-44B8-864D-45AD9B1191AC}"/>
    <dgm:cxn modelId="{FB20E64E-97AB-4B4C-A3CE-4035EAD74ECD}" srcId="{8F85F04A-6FC5-4AE2-AC11-8AE31BF81B15}" destId="{5CD5D925-0517-4783-B256-A82F5AF89F73}" srcOrd="1" destOrd="0" parTransId="{F6B37C66-80C9-4C09-B5ED-26CE2B166352}" sibTransId="{CA41C5C5-1A1C-4B75-A795-675F310B2C17}"/>
    <dgm:cxn modelId="{16C5E952-ECBC-4664-911B-0622170DC100}" srcId="{8F85F04A-6FC5-4AE2-AC11-8AE31BF81B15}" destId="{3F8082E0-A183-46B7-9ABE-DDF868FE4AB4}" srcOrd="2" destOrd="0" parTransId="{93FEFA57-C13C-4095-9999-E0B8A3D8BB92}" sibTransId="{8600571F-56E7-46CD-9E2A-49D4B2EAE482}"/>
    <dgm:cxn modelId="{8EF6C6C9-54A3-41A0-88AB-3919CB534DDF}" type="presOf" srcId="{631F872F-3FF8-45BF-8DDE-D9BB82A7925A}" destId="{3D9AA20D-5C33-438B-8951-6CFF6017F586}" srcOrd="0" destOrd="0" presId="urn:microsoft.com/office/officeart/2005/8/layout/vList2"/>
    <dgm:cxn modelId="{7CD352D5-E405-47A5-AFB3-9D0DEE4F951C}" type="presOf" srcId="{5CD5D925-0517-4783-B256-A82F5AF89F73}" destId="{B5853929-D610-4B3E-AFC6-EAF33A4AA7FE}" srcOrd="0" destOrd="0" presId="urn:microsoft.com/office/officeart/2005/8/layout/vList2"/>
    <dgm:cxn modelId="{8D0EEFE1-F9A2-4068-86C1-5034048F3947}" type="presParOf" srcId="{0A8050AC-7686-4B59-AF21-87F33A652869}" destId="{3D9AA20D-5C33-438B-8951-6CFF6017F586}" srcOrd="0" destOrd="0" presId="urn:microsoft.com/office/officeart/2005/8/layout/vList2"/>
    <dgm:cxn modelId="{CB45C0FD-8A0A-46B7-BDE6-98E790046C27}" type="presParOf" srcId="{0A8050AC-7686-4B59-AF21-87F33A652869}" destId="{E505C667-73F4-427F-893A-25FEA1821CCA}" srcOrd="1" destOrd="0" presId="urn:microsoft.com/office/officeart/2005/8/layout/vList2"/>
    <dgm:cxn modelId="{6B8C8372-69D2-4F7F-AE00-1B6E703A0651}" type="presParOf" srcId="{0A8050AC-7686-4B59-AF21-87F33A652869}" destId="{B5853929-D610-4B3E-AFC6-EAF33A4AA7FE}" srcOrd="2" destOrd="0" presId="urn:microsoft.com/office/officeart/2005/8/layout/vList2"/>
    <dgm:cxn modelId="{D1AB316D-C011-4932-ACBB-5836D800C3AE}" type="presParOf" srcId="{0A8050AC-7686-4B59-AF21-87F33A652869}" destId="{4DF97D6C-175D-43FF-97D0-AE3DAAFE3299}" srcOrd="3" destOrd="0" presId="urn:microsoft.com/office/officeart/2005/8/layout/vList2"/>
    <dgm:cxn modelId="{46E2D04A-396C-44B4-A9C3-4439B06569B3}" type="presParOf" srcId="{0A8050AC-7686-4B59-AF21-87F33A652869}" destId="{34076575-0823-46D1-BDDD-C914706A648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BF5342-0FA8-444D-AEE0-1222CD7616B4}" type="doc">
      <dgm:prSet loTypeId="urn:microsoft.com/office/officeart/2005/8/layout/vList3#1" loCatId="list" qsTypeId="urn:microsoft.com/office/officeart/2005/8/quickstyle/simple1" qsCatId="simple" csTypeId="urn:microsoft.com/office/officeart/2005/8/colors/accent1_2" csCatId="accent1" phldr="1"/>
      <dgm:spPr/>
      <dgm:t>
        <a:bodyPr/>
        <a:lstStyle/>
        <a:p>
          <a:endParaRPr lang="en-GB"/>
        </a:p>
      </dgm:t>
    </dgm:pt>
    <dgm:pt modelId="{A19E0BFF-911A-42EB-8962-203E394E364C}">
      <dgm:prSet/>
      <dgm:spPr>
        <a:solidFill>
          <a:schemeClr val="accent1"/>
        </a:solidFill>
      </dgm:spPr>
      <dgm:t>
        <a:bodyPr/>
        <a:lstStyle/>
        <a:p>
          <a:pPr algn="just"/>
          <a:r>
            <a:rPr lang="en-GB" b="1" i="0" dirty="0">
              <a:latin typeface="Times New Roman" pitchFamily="18" charset="0"/>
              <a:cs typeface="Times New Roman" pitchFamily="18" charset="0"/>
            </a:rPr>
            <a:t>Create Career Roadmaps</a:t>
          </a:r>
          <a:endParaRPr lang="en-GB" b="1" dirty="0">
            <a:latin typeface="Times New Roman" pitchFamily="18" charset="0"/>
            <a:cs typeface="Times New Roman" pitchFamily="18" charset="0"/>
          </a:endParaRPr>
        </a:p>
      </dgm:t>
    </dgm:pt>
    <dgm:pt modelId="{77124287-1710-4F82-91EF-F8EF9BC0BE1B}" type="parTrans" cxnId="{D56AD907-7996-4E15-AB96-87EF8A6A3E40}">
      <dgm:prSet/>
      <dgm:spPr/>
      <dgm:t>
        <a:bodyPr/>
        <a:lstStyle/>
        <a:p>
          <a:endParaRPr lang="en-GB"/>
        </a:p>
      </dgm:t>
    </dgm:pt>
    <dgm:pt modelId="{01CE6D43-FC0A-4B5C-A627-8D0A3EB5496D}" type="sibTrans" cxnId="{D56AD907-7996-4E15-AB96-87EF8A6A3E40}">
      <dgm:prSet/>
      <dgm:spPr/>
      <dgm:t>
        <a:bodyPr/>
        <a:lstStyle/>
        <a:p>
          <a:endParaRPr lang="en-GB"/>
        </a:p>
      </dgm:t>
    </dgm:pt>
    <dgm:pt modelId="{089DABF4-9882-4DFE-AA4C-09B9B29CC6A7}">
      <dgm:prSet/>
      <dgm:spPr>
        <a:solidFill>
          <a:schemeClr val="accent2"/>
        </a:solidFill>
      </dgm:spPr>
      <dgm:t>
        <a:bodyPr/>
        <a:lstStyle/>
        <a:p>
          <a:pPr algn="just"/>
          <a:r>
            <a:rPr lang="en-GB" b="1" i="0">
              <a:latin typeface="Times New Roman" pitchFamily="18" charset="0"/>
              <a:cs typeface="Times New Roman" pitchFamily="18" charset="0"/>
            </a:rPr>
            <a:t>Create Position Profiles</a:t>
          </a:r>
          <a:endParaRPr lang="en-GB" b="1">
            <a:latin typeface="Times New Roman" pitchFamily="18" charset="0"/>
            <a:cs typeface="Times New Roman" pitchFamily="18" charset="0"/>
          </a:endParaRPr>
        </a:p>
      </dgm:t>
    </dgm:pt>
    <dgm:pt modelId="{55D13F99-5B9E-43EB-8B0D-1D474A703721}" type="parTrans" cxnId="{C149743F-A079-4474-93D7-B52191357234}">
      <dgm:prSet/>
      <dgm:spPr/>
      <dgm:t>
        <a:bodyPr/>
        <a:lstStyle/>
        <a:p>
          <a:endParaRPr lang="en-GB"/>
        </a:p>
      </dgm:t>
    </dgm:pt>
    <dgm:pt modelId="{75E4DF3C-15ED-40A1-901F-F4AFCA73E864}" type="sibTrans" cxnId="{C149743F-A079-4474-93D7-B52191357234}">
      <dgm:prSet/>
      <dgm:spPr/>
      <dgm:t>
        <a:bodyPr/>
        <a:lstStyle/>
        <a:p>
          <a:endParaRPr lang="en-GB"/>
        </a:p>
      </dgm:t>
    </dgm:pt>
    <dgm:pt modelId="{1C88A9B2-99DB-4F67-9D4F-72E5B03B414A}">
      <dgm:prSet/>
      <dgm:spPr>
        <a:solidFill>
          <a:schemeClr val="accent3"/>
        </a:solidFill>
      </dgm:spPr>
      <dgm:t>
        <a:bodyPr/>
        <a:lstStyle/>
        <a:p>
          <a:pPr algn="just"/>
          <a:r>
            <a:rPr lang="en-GB" b="1" i="0" dirty="0">
              <a:latin typeface="Times New Roman" pitchFamily="18" charset="0"/>
              <a:cs typeface="Times New Roman" pitchFamily="18" charset="0"/>
            </a:rPr>
            <a:t>Define Performance Standards</a:t>
          </a:r>
          <a:endParaRPr lang="en-GB" b="1" dirty="0">
            <a:latin typeface="Times New Roman" pitchFamily="18" charset="0"/>
            <a:cs typeface="Times New Roman" pitchFamily="18" charset="0"/>
          </a:endParaRPr>
        </a:p>
      </dgm:t>
    </dgm:pt>
    <dgm:pt modelId="{46F194B2-6AEB-488A-9FE0-4CB7EFEDC715}" type="parTrans" cxnId="{26FB52AB-1646-4C96-8A32-B2EB8F901772}">
      <dgm:prSet/>
      <dgm:spPr/>
      <dgm:t>
        <a:bodyPr/>
        <a:lstStyle/>
        <a:p>
          <a:endParaRPr lang="en-GB"/>
        </a:p>
      </dgm:t>
    </dgm:pt>
    <dgm:pt modelId="{CF4C9292-F75B-41C9-859E-4FD92765CC9C}" type="sibTrans" cxnId="{26FB52AB-1646-4C96-8A32-B2EB8F901772}">
      <dgm:prSet/>
      <dgm:spPr/>
      <dgm:t>
        <a:bodyPr/>
        <a:lstStyle/>
        <a:p>
          <a:endParaRPr lang="en-GB"/>
        </a:p>
      </dgm:t>
    </dgm:pt>
    <dgm:pt modelId="{26DDC169-0F0D-49B0-8BED-E1F4605EB436}">
      <dgm:prSet/>
      <dgm:spPr>
        <a:solidFill>
          <a:schemeClr val="accent4"/>
        </a:solidFill>
      </dgm:spPr>
      <dgm:t>
        <a:bodyPr/>
        <a:lstStyle/>
        <a:p>
          <a:pPr algn="just"/>
          <a:r>
            <a:rPr lang="en-GB" b="1" i="0" dirty="0">
              <a:latin typeface="Times New Roman" pitchFamily="18" charset="0"/>
              <a:cs typeface="Times New Roman" pitchFamily="18" charset="0"/>
            </a:rPr>
            <a:t>Incorporate Training and Development</a:t>
          </a:r>
          <a:endParaRPr lang="en-GB" b="1" dirty="0">
            <a:latin typeface="Times New Roman" pitchFamily="18" charset="0"/>
            <a:cs typeface="Times New Roman" pitchFamily="18" charset="0"/>
          </a:endParaRPr>
        </a:p>
      </dgm:t>
    </dgm:pt>
    <dgm:pt modelId="{36B88183-6EEE-43F4-9CA7-F96430E58ADF}" type="parTrans" cxnId="{C9785E94-B0F8-4ADE-8865-0DB775C6799A}">
      <dgm:prSet/>
      <dgm:spPr/>
      <dgm:t>
        <a:bodyPr/>
        <a:lstStyle/>
        <a:p>
          <a:endParaRPr lang="en-GB"/>
        </a:p>
      </dgm:t>
    </dgm:pt>
    <dgm:pt modelId="{B8542921-604C-4FC0-A87A-72EE3698127B}" type="sibTrans" cxnId="{C9785E94-B0F8-4ADE-8865-0DB775C6799A}">
      <dgm:prSet/>
      <dgm:spPr/>
      <dgm:t>
        <a:bodyPr/>
        <a:lstStyle/>
        <a:p>
          <a:endParaRPr lang="en-GB"/>
        </a:p>
      </dgm:t>
    </dgm:pt>
    <dgm:pt modelId="{EE0A80E7-EEB8-4D13-840A-152D64B8F6D2}" type="pres">
      <dgm:prSet presAssocID="{08BF5342-0FA8-444D-AEE0-1222CD7616B4}" presName="linearFlow" presStyleCnt="0">
        <dgm:presLayoutVars>
          <dgm:dir/>
          <dgm:resizeHandles val="exact"/>
        </dgm:presLayoutVars>
      </dgm:prSet>
      <dgm:spPr/>
    </dgm:pt>
    <dgm:pt modelId="{8C8B8DBD-24B9-4A29-B0DF-8DDBA222C68B}" type="pres">
      <dgm:prSet presAssocID="{A19E0BFF-911A-42EB-8962-203E394E364C}" presName="composite" presStyleCnt="0"/>
      <dgm:spPr/>
    </dgm:pt>
    <dgm:pt modelId="{2F56065E-1B1B-4D11-BE5D-733040556208}" type="pres">
      <dgm:prSet presAssocID="{A19E0BFF-911A-42EB-8962-203E394E364C}" presName="imgShp" presStyleLbl="fgImgPlace1" presStyleIdx="0" presStyleCnt="4"/>
      <dgm:spPr>
        <a:solidFill>
          <a:schemeClr val="tx1"/>
        </a:solidFill>
      </dgm:spPr>
    </dgm:pt>
    <dgm:pt modelId="{D985AF30-A12C-4B33-9BB1-8A8A08CDE9F7}" type="pres">
      <dgm:prSet presAssocID="{A19E0BFF-911A-42EB-8962-203E394E364C}" presName="txShp" presStyleLbl="node1" presStyleIdx="0" presStyleCnt="4">
        <dgm:presLayoutVars>
          <dgm:bulletEnabled val="1"/>
        </dgm:presLayoutVars>
      </dgm:prSet>
      <dgm:spPr/>
    </dgm:pt>
    <dgm:pt modelId="{8BEBADE2-3C2A-4C0D-A830-D04EFF9FC7FC}" type="pres">
      <dgm:prSet presAssocID="{01CE6D43-FC0A-4B5C-A627-8D0A3EB5496D}" presName="spacing" presStyleCnt="0"/>
      <dgm:spPr/>
    </dgm:pt>
    <dgm:pt modelId="{19AB6AD7-960C-457C-8CC7-116F3EA0F5F1}" type="pres">
      <dgm:prSet presAssocID="{089DABF4-9882-4DFE-AA4C-09B9B29CC6A7}" presName="composite" presStyleCnt="0"/>
      <dgm:spPr/>
    </dgm:pt>
    <dgm:pt modelId="{0CAEE8BE-ACFB-458E-B43E-749F5CBDE835}" type="pres">
      <dgm:prSet presAssocID="{089DABF4-9882-4DFE-AA4C-09B9B29CC6A7}" presName="imgShp" presStyleLbl="fgImgPlace1" presStyleIdx="1" presStyleCnt="4"/>
      <dgm:spPr>
        <a:solidFill>
          <a:schemeClr val="tx1"/>
        </a:solidFill>
      </dgm:spPr>
    </dgm:pt>
    <dgm:pt modelId="{344B59CE-2E17-4A54-8611-A23FC35DF9CC}" type="pres">
      <dgm:prSet presAssocID="{089DABF4-9882-4DFE-AA4C-09B9B29CC6A7}" presName="txShp" presStyleLbl="node1" presStyleIdx="1" presStyleCnt="4">
        <dgm:presLayoutVars>
          <dgm:bulletEnabled val="1"/>
        </dgm:presLayoutVars>
      </dgm:prSet>
      <dgm:spPr/>
    </dgm:pt>
    <dgm:pt modelId="{2F0812E2-B479-441F-A6F8-E2AB98A67E4B}" type="pres">
      <dgm:prSet presAssocID="{75E4DF3C-15ED-40A1-901F-F4AFCA73E864}" presName="spacing" presStyleCnt="0"/>
      <dgm:spPr/>
    </dgm:pt>
    <dgm:pt modelId="{D195B870-848F-4E7C-9A9D-59A652CBC787}" type="pres">
      <dgm:prSet presAssocID="{1C88A9B2-99DB-4F67-9D4F-72E5B03B414A}" presName="composite" presStyleCnt="0"/>
      <dgm:spPr/>
    </dgm:pt>
    <dgm:pt modelId="{388DD390-D6E1-489B-B2BD-25CBDC45FA97}" type="pres">
      <dgm:prSet presAssocID="{1C88A9B2-99DB-4F67-9D4F-72E5B03B414A}" presName="imgShp" presStyleLbl="fgImgPlace1" presStyleIdx="2" presStyleCnt="4"/>
      <dgm:spPr>
        <a:solidFill>
          <a:schemeClr val="tx1"/>
        </a:solidFill>
      </dgm:spPr>
    </dgm:pt>
    <dgm:pt modelId="{7D8ED779-47BF-4E16-B7FF-2EA68BB35036}" type="pres">
      <dgm:prSet presAssocID="{1C88A9B2-99DB-4F67-9D4F-72E5B03B414A}" presName="txShp" presStyleLbl="node1" presStyleIdx="2" presStyleCnt="4">
        <dgm:presLayoutVars>
          <dgm:bulletEnabled val="1"/>
        </dgm:presLayoutVars>
      </dgm:prSet>
      <dgm:spPr/>
    </dgm:pt>
    <dgm:pt modelId="{BC3D2D31-E20E-45BE-AC2A-647FE5676784}" type="pres">
      <dgm:prSet presAssocID="{CF4C9292-F75B-41C9-859E-4FD92765CC9C}" presName="spacing" presStyleCnt="0"/>
      <dgm:spPr/>
    </dgm:pt>
    <dgm:pt modelId="{B9EC9BDD-6C16-48FC-8ED9-3936DBA46505}" type="pres">
      <dgm:prSet presAssocID="{26DDC169-0F0D-49B0-8BED-E1F4605EB436}" presName="composite" presStyleCnt="0"/>
      <dgm:spPr/>
    </dgm:pt>
    <dgm:pt modelId="{54AAEA61-5659-415C-A1DE-6A997A986802}" type="pres">
      <dgm:prSet presAssocID="{26DDC169-0F0D-49B0-8BED-E1F4605EB436}" presName="imgShp" presStyleLbl="fgImgPlace1" presStyleIdx="3" presStyleCnt="4"/>
      <dgm:spPr>
        <a:solidFill>
          <a:schemeClr val="tx1"/>
        </a:solidFill>
      </dgm:spPr>
    </dgm:pt>
    <dgm:pt modelId="{5D8B1C91-39E0-48EA-BA47-12C10A980D1F}" type="pres">
      <dgm:prSet presAssocID="{26DDC169-0F0D-49B0-8BED-E1F4605EB436}" presName="txShp" presStyleLbl="node1" presStyleIdx="3" presStyleCnt="4">
        <dgm:presLayoutVars>
          <dgm:bulletEnabled val="1"/>
        </dgm:presLayoutVars>
      </dgm:prSet>
      <dgm:spPr/>
    </dgm:pt>
  </dgm:ptLst>
  <dgm:cxnLst>
    <dgm:cxn modelId="{9FFD9000-06B7-4BBE-AB1F-BCAAF4010F72}" type="presOf" srcId="{A19E0BFF-911A-42EB-8962-203E394E364C}" destId="{D985AF30-A12C-4B33-9BB1-8A8A08CDE9F7}" srcOrd="0" destOrd="0" presId="urn:microsoft.com/office/officeart/2005/8/layout/vList3#1"/>
    <dgm:cxn modelId="{D56AD907-7996-4E15-AB96-87EF8A6A3E40}" srcId="{08BF5342-0FA8-444D-AEE0-1222CD7616B4}" destId="{A19E0BFF-911A-42EB-8962-203E394E364C}" srcOrd="0" destOrd="0" parTransId="{77124287-1710-4F82-91EF-F8EF9BC0BE1B}" sibTransId="{01CE6D43-FC0A-4B5C-A627-8D0A3EB5496D}"/>
    <dgm:cxn modelId="{C149743F-A079-4474-93D7-B52191357234}" srcId="{08BF5342-0FA8-444D-AEE0-1222CD7616B4}" destId="{089DABF4-9882-4DFE-AA4C-09B9B29CC6A7}" srcOrd="1" destOrd="0" parTransId="{55D13F99-5B9E-43EB-8B0D-1D474A703721}" sibTransId="{75E4DF3C-15ED-40A1-901F-F4AFCA73E864}"/>
    <dgm:cxn modelId="{BF9EBD42-3329-4E9F-9853-5AE57B80FDCA}" type="presOf" srcId="{089DABF4-9882-4DFE-AA4C-09B9B29CC6A7}" destId="{344B59CE-2E17-4A54-8611-A23FC35DF9CC}" srcOrd="0" destOrd="0" presId="urn:microsoft.com/office/officeart/2005/8/layout/vList3#1"/>
    <dgm:cxn modelId="{AA3E724C-E91B-4007-95D2-AC7572DC98E7}" type="presOf" srcId="{1C88A9B2-99DB-4F67-9D4F-72E5B03B414A}" destId="{7D8ED779-47BF-4E16-B7FF-2EA68BB35036}" srcOrd="0" destOrd="0" presId="urn:microsoft.com/office/officeart/2005/8/layout/vList3#1"/>
    <dgm:cxn modelId="{C9785E94-B0F8-4ADE-8865-0DB775C6799A}" srcId="{08BF5342-0FA8-444D-AEE0-1222CD7616B4}" destId="{26DDC169-0F0D-49B0-8BED-E1F4605EB436}" srcOrd="3" destOrd="0" parTransId="{36B88183-6EEE-43F4-9CA7-F96430E58ADF}" sibTransId="{B8542921-604C-4FC0-A87A-72EE3698127B}"/>
    <dgm:cxn modelId="{EF1C3CAA-1186-4EB3-8744-D4E085419D60}" type="presOf" srcId="{08BF5342-0FA8-444D-AEE0-1222CD7616B4}" destId="{EE0A80E7-EEB8-4D13-840A-152D64B8F6D2}" srcOrd="0" destOrd="0" presId="urn:microsoft.com/office/officeart/2005/8/layout/vList3#1"/>
    <dgm:cxn modelId="{26FB52AB-1646-4C96-8A32-B2EB8F901772}" srcId="{08BF5342-0FA8-444D-AEE0-1222CD7616B4}" destId="{1C88A9B2-99DB-4F67-9D4F-72E5B03B414A}" srcOrd="2" destOrd="0" parTransId="{46F194B2-6AEB-488A-9FE0-4CB7EFEDC715}" sibTransId="{CF4C9292-F75B-41C9-859E-4FD92765CC9C}"/>
    <dgm:cxn modelId="{F2EFD9CC-B80B-4727-B9BE-32D9CE3ED648}" type="presOf" srcId="{26DDC169-0F0D-49B0-8BED-E1F4605EB436}" destId="{5D8B1C91-39E0-48EA-BA47-12C10A980D1F}" srcOrd="0" destOrd="0" presId="urn:microsoft.com/office/officeart/2005/8/layout/vList3#1"/>
    <dgm:cxn modelId="{05430A60-125E-4E30-A817-58796AF8625B}" type="presParOf" srcId="{EE0A80E7-EEB8-4D13-840A-152D64B8F6D2}" destId="{8C8B8DBD-24B9-4A29-B0DF-8DDBA222C68B}" srcOrd="0" destOrd="0" presId="urn:microsoft.com/office/officeart/2005/8/layout/vList3#1"/>
    <dgm:cxn modelId="{40172E21-7909-4AD1-A69A-9D37A77C5F30}" type="presParOf" srcId="{8C8B8DBD-24B9-4A29-B0DF-8DDBA222C68B}" destId="{2F56065E-1B1B-4D11-BE5D-733040556208}" srcOrd="0" destOrd="0" presId="urn:microsoft.com/office/officeart/2005/8/layout/vList3#1"/>
    <dgm:cxn modelId="{F39C64C0-27FE-493B-954F-26AF2B098064}" type="presParOf" srcId="{8C8B8DBD-24B9-4A29-B0DF-8DDBA222C68B}" destId="{D985AF30-A12C-4B33-9BB1-8A8A08CDE9F7}" srcOrd="1" destOrd="0" presId="urn:microsoft.com/office/officeart/2005/8/layout/vList3#1"/>
    <dgm:cxn modelId="{4280A22D-B6D7-417A-ADC4-0E4BECCAE490}" type="presParOf" srcId="{EE0A80E7-EEB8-4D13-840A-152D64B8F6D2}" destId="{8BEBADE2-3C2A-4C0D-A830-D04EFF9FC7FC}" srcOrd="1" destOrd="0" presId="urn:microsoft.com/office/officeart/2005/8/layout/vList3#1"/>
    <dgm:cxn modelId="{80EBFDA5-73CF-498F-B91B-65FDC181DC26}" type="presParOf" srcId="{EE0A80E7-EEB8-4D13-840A-152D64B8F6D2}" destId="{19AB6AD7-960C-457C-8CC7-116F3EA0F5F1}" srcOrd="2" destOrd="0" presId="urn:microsoft.com/office/officeart/2005/8/layout/vList3#1"/>
    <dgm:cxn modelId="{59C45FB1-3E83-4FE8-925C-AE8B77DA254D}" type="presParOf" srcId="{19AB6AD7-960C-457C-8CC7-116F3EA0F5F1}" destId="{0CAEE8BE-ACFB-458E-B43E-749F5CBDE835}" srcOrd="0" destOrd="0" presId="urn:microsoft.com/office/officeart/2005/8/layout/vList3#1"/>
    <dgm:cxn modelId="{CCF41AFC-1F2D-4455-AF56-1886C0A1AC4B}" type="presParOf" srcId="{19AB6AD7-960C-457C-8CC7-116F3EA0F5F1}" destId="{344B59CE-2E17-4A54-8611-A23FC35DF9CC}" srcOrd="1" destOrd="0" presId="urn:microsoft.com/office/officeart/2005/8/layout/vList3#1"/>
    <dgm:cxn modelId="{269005C4-77B9-4871-9246-438CAEB2D33D}" type="presParOf" srcId="{EE0A80E7-EEB8-4D13-840A-152D64B8F6D2}" destId="{2F0812E2-B479-441F-A6F8-E2AB98A67E4B}" srcOrd="3" destOrd="0" presId="urn:microsoft.com/office/officeart/2005/8/layout/vList3#1"/>
    <dgm:cxn modelId="{DBD1674D-D9BA-4E3A-B807-B6657D410CCD}" type="presParOf" srcId="{EE0A80E7-EEB8-4D13-840A-152D64B8F6D2}" destId="{D195B870-848F-4E7C-9A9D-59A652CBC787}" srcOrd="4" destOrd="0" presId="urn:microsoft.com/office/officeart/2005/8/layout/vList3#1"/>
    <dgm:cxn modelId="{D5E1118C-1C20-405A-A726-DD7C7BD25714}" type="presParOf" srcId="{D195B870-848F-4E7C-9A9D-59A652CBC787}" destId="{388DD390-D6E1-489B-B2BD-25CBDC45FA97}" srcOrd="0" destOrd="0" presId="urn:microsoft.com/office/officeart/2005/8/layout/vList3#1"/>
    <dgm:cxn modelId="{BD41DDF0-53D2-4699-8CEF-E9B995207F77}" type="presParOf" srcId="{D195B870-848F-4E7C-9A9D-59A652CBC787}" destId="{7D8ED779-47BF-4E16-B7FF-2EA68BB35036}" srcOrd="1" destOrd="0" presId="urn:microsoft.com/office/officeart/2005/8/layout/vList3#1"/>
    <dgm:cxn modelId="{6A9FFC88-84CD-4BAC-BC4F-EDE17F39957F}" type="presParOf" srcId="{EE0A80E7-EEB8-4D13-840A-152D64B8F6D2}" destId="{BC3D2D31-E20E-45BE-AC2A-647FE5676784}" srcOrd="5" destOrd="0" presId="urn:microsoft.com/office/officeart/2005/8/layout/vList3#1"/>
    <dgm:cxn modelId="{40B6173F-3589-4918-944F-AC55F81BED53}" type="presParOf" srcId="{EE0A80E7-EEB8-4D13-840A-152D64B8F6D2}" destId="{B9EC9BDD-6C16-48FC-8ED9-3936DBA46505}" srcOrd="6" destOrd="0" presId="urn:microsoft.com/office/officeart/2005/8/layout/vList3#1"/>
    <dgm:cxn modelId="{707EEFBA-3AC8-4176-B3CB-DAB3FD90B8FB}" type="presParOf" srcId="{B9EC9BDD-6C16-48FC-8ED9-3936DBA46505}" destId="{54AAEA61-5659-415C-A1DE-6A997A986802}" srcOrd="0" destOrd="0" presId="urn:microsoft.com/office/officeart/2005/8/layout/vList3#1"/>
    <dgm:cxn modelId="{5DC4BA8C-522A-4804-96A1-F18EE13C6003}" type="presParOf" srcId="{B9EC9BDD-6C16-48FC-8ED9-3936DBA46505}" destId="{5D8B1C91-39E0-48EA-BA47-12C10A980D1F}" srcOrd="1" destOrd="0" presId="urn:microsoft.com/office/officeart/2005/8/layout/vLis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BF5342-0FA8-444D-AEE0-1222CD7616B4}" type="doc">
      <dgm:prSet loTypeId="urn:microsoft.com/office/officeart/2008/layout/VerticalCurvedList" loCatId="list" qsTypeId="urn:microsoft.com/office/officeart/2005/8/quickstyle/simple1" qsCatId="simple" csTypeId="urn:microsoft.com/office/officeart/2005/8/colors/accent1_2" csCatId="accent1" phldr="1"/>
      <dgm:spPr/>
    </dgm:pt>
    <dgm:pt modelId="{699C7DE0-F4C1-4110-8B7D-501C622C1762}">
      <dgm:prSet phldrT="[Text]" custT="1"/>
      <dgm:spPr>
        <a:solidFill>
          <a:schemeClr val="accent3"/>
        </a:solidFill>
      </dgm:spPr>
      <dgm:t>
        <a:bodyPr/>
        <a:lstStyle/>
        <a:p>
          <a:pPr algn="just"/>
          <a:r>
            <a:rPr lang="en-GB" sz="2800" b="1" dirty="0">
              <a:latin typeface="Times New Roman" pitchFamily="18" charset="0"/>
              <a:cs typeface="Times New Roman" pitchFamily="18" charset="0"/>
            </a:rPr>
            <a:t>Help</a:t>
          </a:r>
          <a:r>
            <a:rPr lang="en-GB" sz="2800" b="1" baseline="0" dirty="0">
              <a:latin typeface="Times New Roman" pitchFamily="18" charset="0"/>
              <a:cs typeface="Times New Roman" pitchFamily="18" charset="0"/>
            </a:rPr>
            <a:t> </a:t>
          </a:r>
          <a:r>
            <a:rPr lang="en-US" sz="2800" b="1" i="0" dirty="0">
              <a:latin typeface="Times New Roman" pitchFamily="18" charset="0"/>
              <a:cs typeface="Times New Roman" pitchFamily="18" charset="0"/>
            </a:rPr>
            <a:t>employees see how they fit in the company</a:t>
          </a:r>
          <a:endParaRPr lang="en-GB" sz="2800" b="1" dirty="0">
            <a:latin typeface="Times New Roman" pitchFamily="18" charset="0"/>
            <a:cs typeface="Times New Roman" pitchFamily="18" charset="0"/>
          </a:endParaRPr>
        </a:p>
      </dgm:t>
    </dgm:pt>
    <dgm:pt modelId="{6D121F06-63F3-4C16-A2F2-82E06CCEBF89}" type="sibTrans" cxnId="{A2384B4B-45AC-421C-922E-A882BB8AB43D}">
      <dgm:prSet/>
      <dgm:spPr/>
      <dgm:t>
        <a:bodyPr/>
        <a:lstStyle/>
        <a:p>
          <a:endParaRPr lang="en-GB"/>
        </a:p>
      </dgm:t>
    </dgm:pt>
    <dgm:pt modelId="{37BAA68A-E289-4AF6-BA32-A737D873C696}" type="parTrans" cxnId="{A2384B4B-45AC-421C-922E-A882BB8AB43D}">
      <dgm:prSet/>
      <dgm:spPr/>
      <dgm:t>
        <a:bodyPr/>
        <a:lstStyle/>
        <a:p>
          <a:endParaRPr lang="en-GB"/>
        </a:p>
      </dgm:t>
    </dgm:pt>
    <dgm:pt modelId="{62F602B4-14C7-4F6B-8214-F67D25D4F36F}">
      <dgm:prSet phldrT="[Text]" custT="1"/>
      <dgm:spPr>
        <a:solidFill>
          <a:schemeClr val="tx2"/>
        </a:solidFill>
      </dgm:spPr>
      <dgm:t>
        <a:bodyPr/>
        <a:lstStyle/>
        <a:p>
          <a:pPr algn="just"/>
          <a:r>
            <a:rPr lang="en-US" sz="2800" b="1" i="0" dirty="0">
              <a:latin typeface="Times New Roman" pitchFamily="18" charset="0"/>
              <a:cs typeface="Times New Roman" pitchFamily="18" charset="0"/>
            </a:rPr>
            <a:t>Value the role of individual contributors</a:t>
          </a:r>
          <a:endParaRPr lang="en-GB" sz="2800" dirty="0">
            <a:latin typeface="Times New Roman" pitchFamily="18" charset="0"/>
            <a:cs typeface="Times New Roman" pitchFamily="18" charset="0"/>
          </a:endParaRPr>
        </a:p>
      </dgm:t>
    </dgm:pt>
    <dgm:pt modelId="{7BECA63C-B06B-43EE-9490-942BDDDCDF38}" type="sibTrans" cxnId="{750B7B60-3AB7-4ED7-B02D-9F0B34237140}">
      <dgm:prSet/>
      <dgm:spPr/>
      <dgm:t>
        <a:bodyPr/>
        <a:lstStyle/>
        <a:p>
          <a:endParaRPr lang="en-GB"/>
        </a:p>
      </dgm:t>
    </dgm:pt>
    <dgm:pt modelId="{32A45314-D301-460F-868C-5703BF49F5AB}" type="parTrans" cxnId="{750B7B60-3AB7-4ED7-B02D-9F0B34237140}">
      <dgm:prSet/>
      <dgm:spPr/>
      <dgm:t>
        <a:bodyPr/>
        <a:lstStyle/>
        <a:p>
          <a:endParaRPr lang="en-GB"/>
        </a:p>
      </dgm:t>
    </dgm:pt>
    <dgm:pt modelId="{B709B48F-9977-44A9-8F48-27EC7AC1EA17}">
      <dgm:prSet phldrT="[Text]" custT="1"/>
      <dgm:spPr>
        <a:solidFill>
          <a:schemeClr val="accent4"/>
        </a:solidFill>
      </dgm:spPr>
      <dgm:t>
        <a:bodyPr/>
        <a:lstStyle/>
        <a:p>
          <a:pPr algn="just"/>
          <a:r>
            <a:rPr lang="en-GB" sz="2800" b="1" i="0" dirty="0">
              <a:latin typeface="Times New Roman" pitchFamily="18" charset="0"/>
              <a:cs typeface="Times New Roman" pitchFamily="18" charset="0"/>
            </a:rPr>
            <a:t>Emphasize continuous learning</a:t>
          </a:r>
          <a:endParaRPr lang="en-GB" sz="2800" dirty="0">
            <a:latin typeface="Times New Roman" pitchFamily="18" charset="0"/>
            <a:cs typeface="Times New Roman" pitchFamily="18" charset="0"/>
          </a:endParaRPr>
        </a:p>
      </dgm:t>
    </dgm:pt>
    <dgm:pt modelId="{6D8142B6-4CC5-4F58-B9E0-533F43821A72}" type="sibTrans" cxnId="{9ACDEFD3-A9F5-4577-AC39-B257EF3D807B}">
      <dgm:prSet/>
      <dgm:spPr/>
      <dgm:t>
        <a:bodyPr/>
        <a:lstStyle/>
        <a:p>
          <a:endParaRPr lang="en-GB" sz="2800">
            <a:latin typeface="Times New Roman" pitchFamily="18" charset="0"/>
            <a:cs typeface="Times New Roman" pitchFamily="18" charset="0"/>
          </a:endParaRPr>
        </a:p>
      </dgm:t>
    </dgm:pt>
    <dgm:pt modelId="{A0FD3379-3BC2-4EA0-8C96-F2B3479A9627}" type="parTrans" cxnId="{9ACDEFD3-A9F5-4577-AC39-B257EF3D807B}">
      <dgm:prSet/>
      <dgm:spPr/>
      <dgm:t>
        <a:bodyPr/>
        <a:lstStyle/>
        <a:p>
          <a:endParaRPr lang="en-GB"/>
        </a:p>
      </dgm:t>
    </dgm:pt>
    <dgm:pt modelId="{56FB94F4-90E6-4130-94C1-96EDAB927D3F}" type="pres">
      <dgm:prSet presAssocID="{08BF5342-0FA8-444D-AEE0-1222CD7616B4}" presName="Name0" presStyleCnt="0">
        <dgm:presLayoutVars>
          <dgm:chMax val="7"/>
          <dgm:chPref val="7"/>
          <dgm:dir/>
        </dgm:presLayoutVars>
      </dgm:prSet>
      <dgm:spPr/>
    </dgm:pt>
    <dgm:pt modelId="{88E6CE94-6710-4A73-B019-FDFD5EE95FD4}" type="pres">
      <dgm:prSet presAssocID="{08BF5342-0FA8-444D-AEE0-1222CD7616B4}" presName="Name1" presStyleCnt="0"/>
      <dgm:spPr/>
    </dgm:pt>
    <dgm:pt modelId="{48CCAA9F-5766-413E-B5C1-F4D14D98111F}" type="pres">
      <dgm:prSet presAssocID="{08BF5342-0FA8-444D-AEE0-1222CD7616B4}" presName="cycle" presStyleCnt="0"/>
      <dgm:spPr/>
    </dgm:pt>
    <dgm:pt modelId="{347F3FCB-21A8-49DC-B46A-11970649F28B}" type="pres">
      <dgm:prSet presAssocID="{08BF5342-0FA8-444D-AEE0-1222CD7616B4}" presName="srcNode" presStyleLbl="node1" presStyleIdx="0" presStyleCnt="3"/>
      <dgm:spPr/>
    </dgm:pt>
    <dgm:pt modelId="{7768B2F0-B44C-40DF-9B02-A3F6D93564DC}" type="pres">
      <dgm:prSet presAssocID="{08BF5342-0FA8-444D-AEE0-1222CD7616B4}" presName="conn" presStyleLbl="parChTrans1D2" presStyleIdx="0" presStyleCnt="1"/>
      <dgm:spPr/>
    </dgm:pt>
    <dgm:pt modelId="{6FF64BD0-7D19-46D0-BB39-BAEBE9FB1DC3}" type="pres">
      <dgm:prSet presAssocID="{08BF5342-0FA8-444D-AEE0-1222CD7616B4}" presName="extraNode" presStyleLbl="node1" presStyleIdx="0" presStyleCnt="3"/>
      <dgm:spPr/>
    </dgm:pt>
    <dgm:pt modelId="{8FD7688C-DBF8-4D15-8D13-A78623F38299}" type="pres">
      <dgm:prSet presAssocID="{08BF5342-0FA8-444D-AEE0-1222CD7616B4}" presName="dstNode" presStyleLbl="node1" presStyleIdx="0" presStyleCnt="3"/>
      <dgm:spPr/>
    </dgm:pt>
    <dgm:pt modelId="{2585EFC3-8932-41BD-8832-1D50DE18A224}" type="pres">
      <dgm:prSet presAssocID="{B709B48F-9977-44A9-8F48-27EC7AC1EA17}" presName="text_1" presStyleLbl="node1" presStyleIdx="0" presStyleCnt="3">
        <dgm:presLayoutVars>
          <dgm:bulletEnabled val="1"/>
        </dgm:presLayoutVars>
      </dgm:prSet>
      <dgm:spPr/>
    </dgm:pt>
    <dgm:pt modelId="{1637378A-5D21-4893-919A-34D67353F99F}" type="pres">
      <dgm:prSet presAssocID="{B709B48F-9977-44A9-8F48-27EC7AC1EA17}" presName="accent_1" presStyleCnt="0"/>
      <dgm:spPr/>
    </dgm:pt>
    <dgm:pt modelId="{51102932-4876-457E-A633-543DB458D5AD}" type="pres">
      <dgm:prSet presAssocID="{B709B48F-9977-44A9-8F48-27EC7AC1EA17}" presName="accentRepeatNode" presStyleLbl="solidFgAcc1" presStyleIdx="0" presStyleCnt="3"/>
      <dgm:spPr/>
    </dgm:pt>
    <dgm:pt modelId="{B529F67A-1735-4BF6-BDA2-C3B8DC7043D2}" type="pres">
      <dgm:prSet presAssocID="{62F602B4-14C7-4F6B-8214-F67D25D4F36F}" presName="text_2" presStyleLbl="node1" presStyleIdx="1" presStyleCnt="3">
        <dgm:presLayoutVars>
          <dgm:bulletEnabled val="1"/>
        </dgm:presLayoutVars>
      </dgm:prSet>
      <dgm:spPr/>
    </dgm:pt>
    <dgm:pt modelId="{8F5D29D3-E770-4C4E-830C-812447367826}" type="pres">
      <dgm:prSet presAssocID="{62F602B4-14C7-4F6B-8214-F67D25D4F36F}" presName="accent_2" presStyleCnt="0"/>
      <dgm:spPr/>
    </dgm:pt>
    <dgm:pt modelId="{5C2CB472-6862-4205-A560-4C5CC9B43CC4}" type="pres">
      <dgm:prSet presAssocID="{62F602B4-14C7-4F6B-8214-F67D25D4F36F}" presName="accentRepeatNode" presStyleLbl="solidFgAcc1" presStyleIdx="1" presStyleCnt="3"/>
      <dgm:spPr/>
    </dgm:pt>
    <dgm:pt modelId="{2F21ADCF-59D8-4DF3-B3F5-47CC04C45AD9}" type="pres">
      <dgm:prSet presAssocID="{699C7DE0-F4C1-4110-8B7D-501C622C1762}" presName="text_3" presStyleLbl="node1" presStyleIdx="2" presStyleCnt="3">
        <dgm:presLayoutVars>
          <dgm:bulletEnabled val="1"/>
        </dgm:presLayoutVars>
      </dgm:prSet>
      <dgm:spPr/>
    </dgm:pt>
    <dgm:pt modelId="{1AD5F6ED-55C1-4A7F-90A7-6337D48BD7B2}" type="pres">
      <dgm:prSet presAssocID="{699C7DE0-F4C1-4110-8B7D-501C622C1762}" presName="accent_3" presStyleCnt="0"/>
      <dgm:spPr/>
    </dgm:pt>
    <dgm:pt modelId="{9681B78A-F591-49CE-9BDF-785C45115A1C}" type="pres">
      <dgm:prSet presAssocID="{699C7DE0-F4C1-4110-8B7D-501C622C1762}" presName="accentRepeatNode" presStyleLbl="solidFgAcc1" presStyleIdx="2" presStyleCnt="3"/>
      <dgm:spPr/>
    </dgm:pt>
  </dgm:ptLst>
  <dgm:cxnLst>
    <dgm:cxn modelId="{8F68815C-2B54-4436-A340-30169BFFFD5D}" type="presOf" srcId="{62F602B4-14C7-4F6B-8214-F67D25D4F36F}" destId="{B529F67A-1735-4BF6-BDA2-C3B8DC7043D2}" srcOrd="0" destOrd="0" presId="urn:microsoft.com/office/officeart/2008/layout/VerticalCurvedList"/>
    <dgm:cxn modelId="{750B7B60-3AB7-4ED7-B02D-9F0B34237140}" srcId="{08BF5342-0FA8-444D-AEE0-1222CD7616B4}" destId="{62F602B4-14C7-4F6B-8214-F67D25D4F36F}" srcOrd="1" destOrd="0" parTransId="{32A45314-D301-460F-868C-5703BF49F5AB}" sibTransId="{7BECA63C-B06B-43EE-9490-942BDDDCDF38}"/>
    <dgm:cxn modelId="{3B0A1C6A-43EC-45BF-A52E-28CA48D932B7}" type="presOf" srcId="{08BF5342-0FA8-444D-AEE0-1222CD7616B4}" destId="{56FB94F4-90E6-4130-94C1-96EDAB927D3F}" srcOrd="0" destOrd="0" presId="urn:microsoft.com/office/officeart/2008/layout/VerticalCurvedList"/>
    <dgm:cxn modelId="{A2384B4B-45AC-421C-922E-A882BB8AB43D}" srcId="{08BF5342-0FA8-444D-AEE0-1222CD7616B4}" destId="{699C7DE0-F4C1-4110-8B7D-501C622C1762}" srcOrd="2" destOrd="0" parTransId="{37BAA68A-E289-4AF6-BA32-A737D873C696}" sibTransId="{6D121F06-63F3-4C16-A2F2-82E06CCEBF89}"/>
    <dgm:cxn modelId="{4F332A4E-BBC8-4E3D-B247-B7F71376B5B2}" type="presOf" srcId="{B709B48F-9977-44A9-8F48-27EC7AC1EA17}" destId="{2585EFC3-8932-41BD-8832-1D50DE18A224}" srcOrd="0" destOrd="0" presId="urn:microsoft.com/office/officeart/2008/layout/VerticalCurvedList"/>
    <dgm:cxn modelId="{65E10F81-415D-48DB-B9F9-B449922689E3}" type="presOf" srcId="{699C7DE0-F4C1-4110-8B7D-501C622C1762}" destId="{2F21ADCF-59D8-4DF3-B3F5-47CC04C45AD9}" srcOrd="0" destOrd="0" presId="urn:microsoft.com/office/officeart/2008/layout/VerticalCurvedList"/>
    <dgm:cxn modelId="{9ACDEFD3-A9F5-4577-AC39-B257EF3D807B}" srcId="{08BF5342-0FA8-444D-AEE0-1222CD7616B4}" destId="{B709B48F-9977-44A9-8F48-27EC7AC1EA17}" srcOrd="0" destOrd="0" parTransId="{A0FD3379-3BC2-4EA0-8C96-F2B3479A9627}" sibTransId="{6D8142B6-4CC5-4F58-B9E0-533F43821A72}"/>
    <dgm:cxn modelId="{8DD9B9ED-F9A8-4A89-B96A-AB69EC196F21}" type="presOf" srcId="{6D8142B6-4CC5-4F58-B9E0-533F43821A72}" destId="{7768B2F0-B44C-40DF-9B02-A3F6D93564DC}" srcOrd="0" destOrd="0" presId="urn:microsoft.com/office/officeart/2008/layout/VerticalCurvedList"/>
    <dgm:cxn modelId="{F93C48D4-D1C6-4555-8E1D-5574135E4A89}" type="presParOf" srcId="{56FB94F4-90E6-4130-94C1-96EDAB927D3F}" destId="{88E6CE94-6710-4A73-B019-FDFD5EE95FD4}" srcOrd="0" destOrd="0" presId="urn:microsoft.com/office/officeart/2008/layout/VerticalCurvedList"/>
    <dgm:cxn modelId="{2DE61499-2748-45AD-84E6-7720409C9FA1}" type="presParOf" srcId="{88E6CE94-6710-4A73-B019-FDFD5EE95FD4}" destId="{48CCAA9F-5766-413E-B5C1-F4D14D98111F}" srcOrd="0" destOrd="0" presId="urn:microsoft.com/office/officeart/2008/layout/VerticalCurvedList"/>
    <dgm:cxn modelId="{D0010C2F-80C8-4CDA-95FC-2A7A8F015AB6}" type="presParOf" srcId="{48CCAA9F-5766-413E-B5C1-F4D14D98111F}" destId="{347F3FCB-21A8-49DC-B46A-11970649F28B}" srcOrd="0" destOrd="0" presId="urn:microsoft.com/office/officeart/2008/layout/VerticalCurvedList"/>
    <dgm:cxn modelId="{296A390B-C783-4910-98CA-69336EAFC12F}" type="presParOf" srcId="{48CCAA9F-5766-413E-B5C1-F4D14D98111F}" destId="{7768B2F0-B44C-40DF-9B02-A3F6D93564DC}" srcOrd="1" destOrd="0" presId="urn:microsoft.com/office/officeart/2008/layout/VerticalCurvedList"/>
    <dgm:cxn modelId="{FFC58D6B-A86F-4E8B-8789-3FB4CA71B827}" type="presParOf" srcId="{48CCAA9F-5766-413E-B5C1-F4D14D98111F}" destId="{6FF64BD0-7D19-46D0-BB39-BAEBE9FB1DC3}" srcOrd="2" destOrd="0" presId="urn:microsoft.com/office/officeart/2008/layout/VerticalCurvedList"/>
    <dgm:cxn modelId="{ECAB43FD-6345-4E81-BE0A-7DF5ED0AD94E}" type="presParOf" srcId="{48CCAA9F-5766-413E-B5C1-F4D14D98111F}" destId="{8FD7688C-DBF8-4D15-8D13-A78623F38299}" srcOrd="3" destOrd="0" presId="urn:microsoft.com/office/officeart/2008/layout/VerticalCurvedList"/>
    <dgm:cxn modelId="{73B67AE8-3783-4A6D-9720-211F2F29B272}" type="presParOf" srcId="{88E6CE94-6710-4A73-B019-FDFD5EE95FD4}" destId="{2585EFC3-8932-41BD-8832-1D50DE18A224}" srcOrd="1" destOrd="0" presId="urn:microsoft.com/office/officeart/2008/layout/VerticalCurvedList"/>
    <dgm:cxn modelId="{AC61DE60-590B-45A8-A8F8-DE0A89B642E5}" type="presParOf" srcId="{88E6CE94-6710-4A73-B019-FDFD5EE95FD4}" destId="{1637378A-5D21-4893-919A-34D67353F99F}" srcOrd="2" destOrd="0" presId="urn:microsoft.com/office/officeart/2008/layout/VerticalCurvedList"/>
    <dgm:cxn modelId="{474DD325-93EC-44B7-853F-3E90D21F78B3}" type="presParOf" srcId="{1637378A-5D21-4893-919A-34D67353F99F}" destId="{51102932-4876-457E-A633-543DB458D5AD}" srcOrd="0" destOrd="0" presId="urn:microsoft.com/office/officeart/2008/layout/VerticalCurvedList"/>
    <dgm:cxn modelId="{89A3B889-F431-4702-A355-4030494B70F3}" type="presParOf" srcId="{88E6CE94-6710-4A73-B019-FDFD5EE95FD4}" destId="{B529F67A-1735-4BF6-BDA2-C3B8DC7043D2}" srcOrd="3" destOrd="0" presId="urn:microsoft.com/office/officeart/2008/layout/VerticalCurvedList"/>
    <dgm:cxn modelId="{3CE10911-2A2B-4482-A6C7-478EEB8190A0}" type="presParOf" srcId="{88E6CE94-6710-4A73-B019-FDFD5EE95FD4}" destId="{8F5D29D3-E770-4C4E-830C-812447367826}" srcOrd="4" destOrd="0" presId="urn:microsoft.com/office/officeart/2008/layout/VerticalCurvedList"/>
    <dgm:cxn modelId="{4DD8B7BD-E63D-4E2F-8115-0DF27122A419}" type="presParOf" srcId="{8F5D29D3-E770-4C4E-830C-812447367826}" destId="{5C2CB472-6862-4205-A560-4C5CC9B43CC4}" srcOrd="0" destOrd="0" presId="urn:microsoft.com/office/officeart/2008/layout/VerticalCurvedList"/>
    <dgm:cxn modelId="{325A5BCA-9C19-4582-8833-B7576D40FB1E}" type="presParOf" srcId="{88E6CE94-6710-4A73-B019-FDFD5EE95FD4}" destId="{2F21ADCF-59D8-4DF3-B3F5-47CC04C45AD9}" srcOrd="5" destOrd="0" presId="urn:microsoft.com/office/officeart/2008/layout/VerticalCurvedList"/>
    <dgm:cxn modelId="{CAA3FBE6-F35B-43F5-85E2-2F806CA34296}" type="presParOf" srcId="{88E6CE94-6710-4A73-B019-FDFD5EE95FD4}" destId="{1AD5F6ED-55C1-4A7F-90A7-6337D48BD7B2}" srcOrd="6" destOrd="0" presId="urn:microsoft.com/office/officeart/2008/layout/VerticalCurvedList"/>
    <dgm:cxn modelId="{E303D8EA-009C-4127-B1A0-0909897F8856}" type="presParOf" srcId="{1AD5F6ED-55C1-4A7F-90A7-6337D48BD7B2}" destId="{9681B78A-F591-49CE-9BDF-785C45115A1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BF5342-0FA8-444D-AEE0-1222CD7616B4}" type="doc">
      <dgm:prSet loTypeId="urn:microsoft.com/office/officeart/2005/8/layout/vList2" loCatId="list" qsTypeId="urn:microsoft.com/office/officeart/2005/8/quickstyle/simple1" qsCatId="simple" csTypeId="urn:microsoft.com/office/officeart/2005/8/colors/accent1_2" csCatId="accent1" phldr="1"/>
      <dgm:spPr/>
    </dgm:pt>
    <dgm:pt modelId="{699C7DE0-F4C1-4110-8B7D-501C622C1762}">
      <dgm:prSet phldrT="[Text]"/>
      <dgm:spPr>
        <a:solidFill>
          <a:schemeClr val="accent3"/>
        </a:solidFill>
      </dgm:spPr>
      <dgm:t>
        <a:bodyPr/>
        <a:lstStyle/>
        <a:p>
          <a:r>
            <a:rPr lang="en-GB" b="0" i="0" dirty="0">
              <a:latin typeface="Times New Roman" pitchFamily="18" charset="0"/>
              <a:cs typeface="Times New Roman" pitchFamily="18" charset="0"/>
            </a:rPr>
            <a:t>Evaluate Succession Planning Success</a:t>
          </a:r>
          <a:endParaRPr lang="en-GB" dirty="0">
            <a:latin typeface="Times New Roman" pitchFamily="18" charset="0"/>
            <a:cs typeface="Times New Roman" pitchFamily="18" charset="0"/>
          </a:endParaRPr>
        </a:p>
      </dgm:t>
    </dgm:pt>
    <dgm:pt modelId="{37BAA68A-E289-4AF6-BA32-A737D873C696}" type="parTrans" cxnId="{A2384B4B-45AC-421C-922E-A882BB8AB43D}">
      <dgm:prSet/>
      <dgm:spPr/>
      <dgm:t>
        <a:bodyPr/>
        <a:lstStyle/>
        <a:p>
          <a:endParaRPr lang="en-GB"/>
        </a:p>
      </dgm:t>
    </dgm:pt>
    <dgm:pt modelId="{6D121F06-63F3-4C16-A2F2-82E06CCEBF89}" type="sibTrans" cxnId="{A2384B4B-45AC-421C-922E-A882BB8AB43D}">
      <dgm:prSet/>
      <dgm:spPr/>
      <dgm:t>
        <a:bodyPr/>
        <a:lstStyle/>
        <a:p>
          <a:endParaRPr lang="en-GB"/>
        </a:p>
      </dgm:t>
    </dgm:pt>
    <dgm:pt modelId="{1504DE3D-DC29-41BC-947A-0C1DE5F9414D}">
      <dgm:prSet/>
      <dgm:spPr/>
      <dgm:t>
        <a:bodyPr/>
        <a:lstStyle/>
        <a:p>
          <a:r>
            <a:rPr lang="en-GB" dirty="0">
              <a:latin typeface="Times New Roman" pitchFamily="18" charset="0"/>
              <a:cs typeface="Times New Roman" pitchFamily="18" charset="0"/>
            </a:rPr>
            <a:t>Prioritise Talent Development Opportunities</a:t>
          </a:r>
        </a:p>
      </dgm:t>
    </dgm:pt>
    <dgm:pt modelId="{6BF0350B-14D5-4EBC-A697-A4EFF2404FF5}" type="parTrans" cxnId="{3647751B-DE2E-4F11-B0DD-867B03F5C72F}">
      <dgm:prSet/>
      <dgm:spPr/>
      <dgm:t>
        <a:bodyPr/>
        <a:lstStyle/>
        <a:p>
          <a:endParaRPr lang="en-GB"/>
        </a:p>
      </dgm:t>
    </dgm:pt>
    <dgm:pt modelId="{37B014D6-0619-497B-982E-2B7232868F70}" type="sibTrans" cxnId="{3647751B-DE2E-4F11-B0DD-867B03F5C72F}">
      <dgm:prSet/>
      <dgm:spPr/>
      <dgm:t>
        <a:bodyPr/>
        <a:lstStyle/>
        <a:p>
          <a:endParaRPr lang="en-GB"/>
        </a:p>
      </dgm:t>
    </dgm:pt>
    <dgm:pt modelId="{70BEF455-DA42-42F8-A196-53518C3DE04A}">
      <dgm:prSet/>
      <dgm:spPr>
        <a:solidFill>
          <a:schemeClr val="accent2"/>
        </a:solidFill>
      </dgm:spPr>
      <dgm:t>
        <a:bodyPr/>
        <a:lstStyle/>
        <a:p>
          <a:r>
            <a:rPr lang="en-GB" b="0" i="0" dirty="0">
              <a:latin typeface="Times New Roman" pitchFamily="18" charset="0"/>
              <a:cs typeface="Times New Roman" pitchFamily="18" charset="0"/>
            </a:rPr>
            <a:t>Track Employee-Level Progress</a:t>
          </a:r>
        </a:p>
      </dgm:t>
    </dgm:pt>
    <dgm:pt modelId="{7FF8A782-6DD7-4B36-B4E7-A141CFB299C0}" type="parTrans" cxnId="{41C33E99-FB37-4CBE-B178-1D86A2144C8E}">
      <dgm:prSet/>
      <dgm:spPr/>
      <dgm:t>
        <a:bodyPr/>
        <a:lstStyle/>
        <a:p>
          <a:endParaRPr lang="en-GB"/>
        </a:p>
      </dgm:t>
    </dgm:pt>
    <dgm:pt modelId="{342E3AB2-C0A0-474D-ADBD-CD9311E4E1CC}" type="sibTrans" cxnId="{41C33E99-FB37-4CBE-B178-1D86A2144C8E}">
      <dgm:prSet/>
      <dgm:spPr/>
      <dgm:t>
        <a:bodyPr/>
        <a:lstStyle/>
        <a:p>
          <a:endParaRPr lang="en-GB"/>
        </a:p>
      </dgm:t>
    </dgm:pt>
    <dgm:pt modelId="{3C388273-3C05-41AD-9D2E-DBFC5E7A67B9}" type="pres">
      <dgm:prSet presAssocID="{08BF5342-0FA8-444D-AEE0-1222CD7616B4}" presName="linear" presStyleCnt="0">
        <dgm:presLayoutVars>
          <dgm:animLvl val="lvl"/>
          <dgm:resizeHandles val="exact"/>
        </dgm:presLayoutVars>
      </dgm:prSet>
      <dgm:spPr/>
    </dgm:pt>
    <dgm:pt modelId="{54E78B3F-903D-42A6-9F96-0B78BF5B087B}" type="pres">
      <dgm:prSet presAssocID="{1504DE3D-DC29-41BC-947A-0C1DE5F9414D}" presName="parentText" presStyleLbl="node1" presStyleIdx="0" presStyleCnt="3">
        <dgm:presLayoutVars>
          <dgm:chMax val="0"/>
          <dgm:bulletEnabled val="1"/>
        </dgm:presLayoutVars>
      </dgm:prSet>
      <dgm:spPr/>
    </dgm:pt>
    <dgm:pt modelId="{A56BD8E8-1C94-4C01-B951-3E4BE182A77B}" type="pres">
      <dgm:prSet presAssocID="{37B014D6-0619-497B-982E-2B7232868F70}" presName="spacer" presStyleCnt="0"/>
      <dgm:spPr/>
    </dgm:pt>
    <dgm:pt modelId="{94706296-D3ED-488A-92D5-71CAEA02F4C9}" type="pres">
      <dgm:prSet presAssocID="{70BEF455-DA42-42F8-A196-53518C3DE04A}" presName="parentText" presStyleLbl="node1" presStyleIdx="1" presStyleCnt="3">
        <dgm:presLayoutVars>
          <dgm:chMax val="0"/>
          <dgm:bulletEnabled val="1"/>
        </dgm:presLayoutVars>
      </dgm:prSet>
      <dgm:spPr/>
    </dgm:pt>
    <dgm:pt modelId="{727582F1-A994-465E-9088-091ED6D2F410}" type="pres">
      <dgm:prSet presAssocID="{342E3AB2-C0A0-474D-ADBD-CD9311E4E1CC}" presName="spacer" presStyleCnt="0"/>
      <dgm:spPr/>
    </dgm:pt>
    <dgm:pt modelId="{4F0F9EE4-EF98-45CB-A2B0-C730E5D1E638}" type="pres">
      <dgm:prSet presAssocID="{699C7DE0-F4C1-4110-8B7D-501C622C1762}" presName="parentText" presStyleLbl="node1" presStyleIdx="2" presStyleCnt="3">
        <dgm:presLayoutVars>
          <dgm:chMax val="0"/>
          <dgm:bulletEnabled val="1"/>
        </dgm:presLayoutVars>
      </dgm:prSet>
      <dgm:spPr/>
    </dgm:pt>
  </dgm:ptLst>
  <dgm:cxnLst>
    <dgm:cxn modelId="{3647751B-DE2E-4F11-B0DD-867B03F5C72F}" srcId="{08BF5342-0FA8-444D-AEE0-1222CD7616B4}" destId="{1504DE3D-DC29-41BC-947A-0C1DE5F9414D}" srcOrd="0" destOrd="0" parTransId="{6BF0350B-14D5-4EBC-A697-A4EFF2404FF5}" sibTransId="{37B014D6-0619-497B-982E-2B7232868F70}"/>
    <dgm:cxn modelId="{A485435D-0719-46C6-81DA-C5A681BF558A}" type="presOf" srcId="{699C7DE0-F4C1-4110-8B7D-501C622C1762}" destId="{4F0F9EE4-EF98-45CB-A2B0-C730E5D1E638}" srcOrd="0" destOrd="0" presId="urn:microsoft.com/office/officeart/2005/8/layout/vList2"/>
    <dgm:cxn modelId="{A2384B4B-45AC-421C-922E-A882BB8AB43D}" srcId="{08BF5342-0FA8-444D-AEE0-1222CD7616B4}" destId="{699C7DE0-F4C1-4110-8B7D-501C622C1762}" srcOrd="2" destOrd="0" parTransId="{37BAA68A-E289-4AF6-BA32-A737D873C696}" sibTransId="{6D121F06-63F3-4C16-A2F2-82E06CCEBF89}"/>
    <dgm:cxn modelId="{B12D604E-C841-4DB2-9671-D4BB1D1B6C65}" type="presOf" srcId="{1504DE3D-DC29-41BC-947A-0C1DE5F9414D}" destId="{54E78B3F-903D-42A6-9F96-0B78BF5B087B}" srcOrd="0" destOrd="0" presId="urn:microsoft.com/office/officeart/2005/8/layout/vList2"/>
    <dgm:cxn modelId="{41C33E99-FB37-4CBE-B178-1D86A2144C8E}" srcId="{08BF5342-0FA8-444D-AEE0-1222CD7616B4}" destId="{70BEF455-DA42-42F8-A196-53518C3DE04A}" srcOrd="1" destOrd="0" parTransId="{7FF8A782-6DD7-4B36-B4E7-A141CFB299C0}" sibTransId="{342E3AB2-C0A0-474D-ADBD-CD9311E4E1CC}"/>
    <dgm:cxn modelId="{2401F3B3-CFFC-4105-B614-B57AD8FBE3A9}" type="presOf" srcId="{70BEF455-DA42-42F8-A196-53518C3DE04A}" destId="{94706296-D3ED-488A-92D5-71CAEA02F4C9}" srcOrd="0" destOrd="0" presId="urn:microsoft.com/office/officeart/2005/8/layout/vList2"/>
    <dgm:cxn modelId="{B50517E6-86F2-4D14-9383-DDB4A36E58F1}" type="presOf" srcId="{08BF5342-0FA8-444D-AEE0-1222CD7616B4}" destId="{3C388273-3C05-41AD-9D2E-DBFC5E7A67B9}" srcOrd="0" destOrd="0" presId="urn:microsoft.com/office/officeart/2005/8/layout/vList2"/>
    <dgm:cxn modelId="{E2722CFB-1ACB-4EB3-B0E0-E0B6F83DB4CA}" type="presParOf" srcId="{3C388273-3C05-41AD-9D2E-DBFC5E7A67B9}" destId="{54E78B3F-903D-42A6-9F96-0B78BF5B087B}" srcOrd="0" destOrd="0" presId="urn:microsoft.com/office/officeart/2005/8/layout/vList2"/>
    <dgm:cxn modelId="{2A96C79E-0125-46A4-B05F-B383E4BADCC9}" type="presParOf" srcId="{3C388273-3C05-41AD-9D2E-DBFC5E7A67B9}" destId="{A56BD8E8-1C94-4C01-B951-3E4BE182A77B}" srcOrd="1" destOrd="0" presId="urn:microsoft.com/office/officeart/2005/8/layout/vList2"/>
    <dgm:cxn modelId="{EB414AB4-BD66-4076-BF1C-6876831A1C53}" type="presParOf" srcId="{3C388273-3C05-41AD-9D2E-DBFC5E7A67B9}" destId="{94706296-D3ED-488A-92D5-71CAEA02F4C9}" srcOrd="2" destOrd="0" presId="urn:microsoft.com/office/officeart/2005/8/layout/vList2"/>
    <dgm:cxn modelId="{F87194BF-0DDC-4646-9344-0C638D5A4AA0}" type="presParOf" srcId="{3C388273-3C05-41AD-9D2E-DBFC5E7A67B9}" destId="{727582F1-A994-465E-9088-091ED6D2F410}" srcOrd="3" destOrd="0" presId="urn:microsoft.com/office/officeart/2005/8/layout/vList2"/>
    <dgm:cxn modelId="{8EFCE937-13C9-4846-8A3D-4CEF369AF3AB}" type="presParOf" srcId="{3C388273-3C05-41AD-9D2E-DBFC5E7A67B9}" destId="{4F0F9EE4-EF98-45CB-A2B0-C730E5D1E63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8BF5342-0FA8-444D-AEE0-1222CD7616B4}" type="doc">
      <dgm:prSet loTypeId="urn:microsoft.com/office/officeart/2005/8/layout/vList3#2" loCatId="list" qsTypeId="urn:microsoft.com/office/officeart/2005/8/quickstyle/simple1" qsCatId="simple" csTypeId="urn:microsoft.com/office/officeart/2005/8/colors/accent1_2" csCatId="accent1" phldr="1"/>
      <dgm:spPr/>
      <dgm:t>
        <a:bodyPr/>
        <a:lstStyle/>
        <a:p>
          <a:endParaRPr lang="en-GB"/>
        </a:p>
      </dgm:t>
    </dgm:pt>
    <dgm:pt modelId="{089DABF4-9882-4DFE-AA4C-09B9B29CC6A7}">
      <dgm:prSet/>
      <dgm:spPr>
        <a:solidFill>
          <a:schemeClr val="accent2"/>
        </a:solidFill>
      </dgm:spPr>
      <dgm:t>
        <a:bodyPr/>
        <a:lstStyle/>
        <a:p>
          <a:pPr algn="just"/>
          <a:r>
            <a:rPr lang="en-GB" b="1" dirty="0">
              <a:latin typeface="Times New Roman" pitchFamily="18" charset="0"/>
              <a:cs typeface="Times New Roman" pitchFamily="18" charset="0"/>
            </a:rPr>
            <a:t>Scope of Skill development</a:t>
          </a:r>
        </a:p>
      </dgm:t>
    </dgm:pt>
    <dgm:pt modelId="{55D13F99-5B9E-43EB-8B0D-1D474A703721}" type="parTrans" cxnId="{C149743F-A079-4474-93D7-B52191357234}">
      <dgm:prSet/>
      <dgm:spPr/>
      <dgm:t>
        <a:bodyPr/>
        <a:lstStyle/>
        <a:p>
          <a:endParaRPr lang="en-GB"/>
        </a:p>
      </dgm:t>
    </dgm:pt>
    <dgm:pt modelId="{75E4DF3C-15ED-40A1-901F-F4AFCA73E864}" type="sibTrans" cxnId="{C149743F-A079-4474-93D7-B52191357234}">
      <dgm:prSet/>
      <dgm:spPr/>
      <dgm:t>
        <a:bodyPr/>
        <a:lstStyle/>
        <a:p>
          <a:endParaRPr lang="en-GB"/>
        </a:p>
      </dgm:t>
    </dgm:pt>
    <dgm:pt modelId="{1C88A9B2-99DB-4F67-9D4F-72E5B03B414A}">
      <dgm:prSet/>
      <dgm:spPr>
        <a:solidFill>
          <a:schemeClr val="accent3"/>
        </a:solidFill>
      </dgm:spPr>
      <dgm:t>
        <a:bodyPr/>
        <a:lstStyle/>
        <a:p>
          <a:pPr algn="just"/>
          <a:r>
            <a:rPr lang="en-GB" b="1" dirty="0">
              <a:latin typeface="Times New Roman" pitchFamily="18" charset="0"/>
              <a:cs typeface="Times New Roman" pitchFamily="18" charset="0"/>
            </a:rPr>
            <a:t>Proper</a:t>
          </a:r>
          <a:r>
            <a:rPr lang="en-GB" b="1" baseline="0" dirty="0">
              <a:latin typeface="Times New Roman" pitchFamily="18" charset="0"/>
              <a:cs typeface="Times New Roman" pitchFamily="18" charset="0"/>
            </a:rPr>
            <a:t> guideline from leaders</a:t>
          </a:r>
          <a:endParaRPr lang="en-GB" b="1" dirty="0">
            <a:latin typeface="Times New Roman" pitchFamily="18" charset="0"/>
            <a:cs typeface="Times New Roman" pitchFamily="18" charset="0"/>
          </a:endParaRPr>
        </a:p>
      </dgm:t>
    </dgm:pt>
    <dgm:pt modelId="{46F194B2-6AEB-488A-9FE0-4CB7EFEDC715}" type="parTrans" cxnId="{26FB52AB-1646-4C96-8A32-B2EB8F901772}">
      <dgm:prSet/>
      <dgm:spPr/>
      <dgm:t>
        <a:bodyPr/>
        <a:lstStyle/>
        <a:p>
          <a:endParaRPr lang="en-GB"/>
        </a:p>
      </dgm:t>
    </dgm:pt>
    <dgm:pt modelId="{CF4C9292-F75B-41C9-859E-4FD92765CC9C}" type="sibTrans" cxnId="{26FB52AB-1646-4C96-8A32-B2EB8F901772}">
      <dgm:prSet/>
      <dgm:spPr/>
      <dgm:t>
        <a:bodyPr/>
        <a:lstStyle/>
        <a:p>
          <a:endParaRPr lang="en-GB"/>
        </a:p>
      </dgm:t>
    </dgm:pt>
    <dgm:pt modelId="{26DDC169-0F0D-49B0-8BED-E1F4605EB436}">
      <dgm:prSet/>
      <dgm:spPr>
        <a:solidFill>
          <a:schemeClr val="accent4"/>
        </a:solidFill>
      </dgm:spPr>
      <dgm:t>
        <a:bodyPr/>
        <a:lstStyle/>
        <a:p>
          <a:pPr algn="just"/>
          <a:r>
            <a:rPr lang="en-GB" b="1" dirty="0">
              <a:latin typeface="Times New Roman" pitchFamily="18" charset="0"/>
              <a:cs typeface="Times New Roman" pitchFamily="18" charset="0"/>
            </a:rPr>
            <a:t>Reward for good performance</a:t>
          </a:r>
        </a:p>
      </dgm:t>
    </dgm:pt>
    <dgm:pt modelId="{36B88183-6EEE-43F4-9CA7-F96430E58ADF}" type="parTrans" cxnId="{C9785E94-B0F8-4ADE-8865-0DB775C6799A}">
      <dgm:prSet/>
      <dgm:spPr/>
      <dgm:t>
        <a:bodyPr/>
        <a:lstStyle/>
        <a:p>
          <a:endParaRPr lang="en-GB"/>
        </a:p>
      </dgm:t>
    </dgm:pt>
    <dgm:pt modelId="{B8542921-604C-4FC0-A87A-72EE3698127B}" type="sibTrans" cxnId="{C9785E94-B0F8-4ADE-8865-0DB775C6799A}">
      <dgm:prSet/>
      <dgm:spPr/>
      <dgm:t>
        <a:bodyPr/>
        <a:lstStyle/>
        <a:p>
          <a:endParaRPr lang="en-GB"/>
        </a:p>
      </dgm:t>
    </dgm:pt>
    <dgm:pt modelId="{EE0A80E7-EEB8-4D13-840A-152D64B8F6D2}" type="pres">
      <dgm:prSet presAssocID="{08BF5342-0FA8-444D-AEE0-1222CD7616B4}" presName="linearFlow" presStyleCnt="0">
        <dgm:presLayoutVars>
          <dgm:dir/>
          <dgm:resizeHandles val="exact"/>
        </dgm:presLayoutVars>
      </dgm:prSet>
      <dgm:spPr/>
    </dgm:pt>
    <dgm:pt modelId="{19AB6AD7-960C-457C-8CC7-116F3EA0F5F1}" type="pres">
      <dgm:prSet presAssocID="{089DABF4-9882-4DFE-AA4C-09B9B29CC6A7}" presName="composite" presStyleCnt="0"/>
      <dgm:spPr/>
    </dgm:pt>
    <dgm:pt modelId="{0CAEE8BE-ACFB-458E-B43E-749F5CBDE835}" type="pres">
      <dgm:prSet presAssocID="{089DABF4-9882-4DFE-AA4C-09B9B29CC6A7}" presName="imgShp" presStyleLbl="fgImgPlace1" presStyleIdx="0" presStyleCnt="3"/>
      <dgm:spPr>
        <a:solidFill>
          <a:schemeClr val="tx1"/>
        </a:solidFill>
      </dgm:spPr>
    </dgm:pt>
    <dgm:pt modelId="{344B59CE-2E17-4A54-8611-A23FC35DF9CC}" type="pres">
      <dgm:prSet presAssocID="{089DABF4-9882-4DFE-AA4C-09B9B29CC6A7}" presName="txShp" presStyleLbl="node1" presStyleIdx="0" presStyleCnt="3">
        <dgm:presLayoutVars>
          <dgm:bulletEnabled val="1"/>
        </dgm:presLayoutVars>
      </dgm:prSet>
      <dgm:spPr/>
    </dgm:pt>
    <dgm:pt modelId="{2F0812E2-B479-441F-A6F8-E2AB98A67E4B}" type="pres">
      <dgm:prSet presAssocID="{75E4DF3C-15ED-40A1-901F-F4AFCA73E864}" presName="spacing" presStyleCnt="0"/>
      <dgm:spPr/>
    </dgm:pt>
    <dgm:pt modelId="{D195B870-848F-4E7C-9A9D-59A652CBC787}" type="pres">
      <dgm:prSet presAssocID="{1C88A9B2-99DB-4F67-9D4F-72E5B03B414A}" presName="composite" presStyleCnt="0"/>
      <dgm:spPr/>
    </dgm:pt>
    <dgm:pt modelId="{388DD390-D6E1-489B-B2BD-25CBDC45FA97}" type="pres">
      <dgm:prSet presAssocID="{1C88A9B2-99DB-4F67-9D4F-72E5B03B414A}" presName="imgShp" presStyleLbl="fgImgPlace1" presStyleIdx="1" presStyleCnt="3"/>
      <dgm:spPr>
        <a:solidFill>
          <a:schemeClr val="tx1"/>
        </a:solidFill>
      </dgm:spPr>
    </dgm:pt>
    <dgm:pt modelId="{7D8ED779-47BF-4E16-B7FF-2EA68BB35036}" type="pres">
      <dgm:prSet presAssocID="{1C88A9B2-99DB-4F67-9D4F-72E5B03B414A}" presName="txShp" presStyleLbl="node1" presStyleIdx="1" presStyleCnt="3">
        <dgm:presLayoutVars>
          <dgm:bulletEnabled val="1"/>
        </dgm:presLayoutVars>
      </dgm:prSet>
      <dgm:spPr/>
    </dgm:pt>
    <dgm:pt modelId="{BC3D2D31-E20E-45BE-AC2A-647FE5676784}" type="pres">
      <dgm:prSet presAssocID="{CF4C9292-F75B-41C9-859E-4FD92765CC9C}" presName="spacing" presStyleCnt="0"/>
      <dgm:spPr/>
    </dgm:pt>
    <dgm:pt modelId="{B9EC9BDD-6C16-48FC-8ED9-3936DBA46505}" type="pres">
      <dgm:prSet presAssocID="{26DDC169-0F0D-49B0-8BED-E1F4605EB436}" presName="composite" presStyleCnt="0"/>
      <dgm:spPr/>
    </dgm:pt>
    <dgm:pt modelId="{54AAEA61-5659-415C-A1DE-6A997A986802}" type="pres">
      <dgm:prSet presAssocID="{26DDC169-0F0D-49B0-8BED-E1F4605EB436}" presName="imgShp" presStyleLbl="fgImgPlace1" presStyleIdx="2" presStyleCnt="3"/>
      <dgm:spPr>
        <a:solidFill>
          <a:schemeClr val="tx1"/>
        </a:solidFill>
      </dgm:spPr>
    </dgm:pt>
    <dgm:pt modelId="{5D8B1C91-39E0-48EA-BA47-12C10A980D1F}" type="pres">
      <dgm:prSet presAssocID="{26DDC169-0F0D-49B0-8BED-E1F4605EB436}" presName="txShp" presStyleLbl="node1" presStyleIdx="2" presStyleCnt="3">
        <dgm:presLayoutVars>
          <dgm:bulletEnabled val="1"/>
        </dgm:presLayoutVars>
      </dgm:prSet>
      <dgm:spPr/>
    </dgm:pt>
  </dgm:ptLst>
  <dgm:cxnLst>
    <dgm:cxn modelId="{AB6E8822-CE0D-4413-B56F-80C31F9AAFD1}" type="presOf" srcId="{1C88A9B2-99DB-4F67-9D4F-72E5B03B414A}" destId="{7D8ED779-47BF-4E16-B7FF-2EA68BB35036}" srcOrd="0" destOrd="0" presId="urn:microsoft.com/office/officeart/2005/8/layout/vList3#2"/>
    <dgm:cxn modelId="{C149743F-A079-4474-93D7-B52191357234}" srcId="{08BF5342-0FA8-444D-AEE0-1222CD7616B4}" destId="{089DABF4-9882-4DFE-AA4C-09B9B29CC6A7}" srcOrd="0" destOrd="0" parTransId="{55D13F99-5B9E-43EB-8B0D-1D474A703721}" sibTransId="{75E4DF3C-15ED-40A1-901F-F4AFCA73E864}"/>
    <dgm:cxn modelId="{E0EDC692-7FF0-4F08-A8EF-45E444C320E3}" type="presOf" srcId="{26DDC169-0F0D-49B0-8BED-E1F4605EB436}" destId="{5D8B1C91-39E0-48EA-BA47-12C10A980D1F}" srcOrd="0" destOrd="0" presId="urn:microsoft.com/office/officeart/2005/8/layout/vList3#2"/>
    <dgm:cxn modelId="{C9785E94-B0F8-4ADE-8865-0DB775C6799A}" srcId="{08BF5342-0FA8-444D-AEE0-1222CD7616B4}" destId="{26DDC169-0F0D-49B0-8BED-E1F4605EB436}" srcOrd="2" destOrd="0" parTransId="{36B88183-6EEE-43F4-9CA7-F96430E58ADF}" sibTransId="{B8542921-604C-4FC0-A87A-72EE3698127B}"/>
    <dgm:cxn modelId="{26FB52AB-1646-4C96-8A32-B2EB8F901772}" srcId="{08BF5342-0FA8-444D-AEE0-1222CD7616B4}" destId="{1C88A9B2-99DB-4F67-9D4F-72E5B03B414A}" srcOrd="1" destOrd="0" parTransId="{46F194B2-6AEB-488A-9FE0-4CB7EFEDC715}" sibTransId="{CF4C9292-F75B-41C9-859E-4FD92765CC9C}"/>
    <dgm:cxn modelId="{A3D8D7CB-194B-4A06-80F5-F54F8252C61E}" type="presOf" srcId="{089DABF4-9882-4DFE-AA4C-09B9B29CC6A7}" destId="{344B59CE-2E17-4A54-8611-A23FC35DF9CC}" srcOrd="0" destOrd="0" presId="urn:microsoft.com/office/officeart/2005/8/layout/vList3#2"/>
    <dgm:cxn modelId="{C9DF0DD8-D951-4F5D-AD94-720449DEAD7E}" type="presOf" srcId="{08BF5342-0FA8-444D-AEE0-1222CD7616B4}" destId="{EE0A80E7-EEB8-4D13-840A-152D64B8F6D2}" srcOrd="0" destOrd="0" presId="urn:microsoft.com/office/officeart/2005/8/layout/vList3#2"/>
    <dgm:cxn modelId="{4A503689-2B63-49D7-BD31-D8C4AB437B73}" type="presParOf" srcId="{EE0A80E7-EEB8-4D13-840A-152D64B8F6D2}" destId="{19AB6AD7-960C-457C-8CC7-116F3EA0F5F1}" srcOrd="0" destOrd="0" presId="urn:microsoft.com/office/officeart/2005/8/layout/vList3#2"/>
    <dgm:cxn modelId="{A6733C33-D9D7-45BE-927E-48E52DF66B81}" type="presParOf" srcId="{19AB6AD7-960C-457C-8CC7-116F3EA0F5F1}" destId="{0CAEE8BE-ACFB-458E-B43E-749F5CBDE835}" srcOrd="0" destOrd="0" presId="urn:microsoft.com/office/officeart/2005/8/layout/vList3#2"/>
    <dgm:cxn modelId="{58284BA4-CB2B-404E-827B-FFDFF454EE0C}" type="presParOf" srcId="{19AB6AD7-960C-457C-8CC7-116F3EA0F5F1}" destId="{344B59CE-2E17-4A54-8611-A23FC35DF9CC}" srcOrd="1" destOrd="0" presId="urn:microsoft.com/office/officeart/2005/8/layout/vList3#2"/>
    <dgm:cxn modelId="{081F3BAC-C403-48ED-B01A-A19CE8FC9AF5}" type="presParOf" srcId="{EE0A80E7-EEB8-4D13-840A-152D64B8F6D2}" destId="{2F0812E2-B479-441F-A6F8-E2AB98A67E4B}" srcOrd="1" destOrd="0" presId="urn:microsoft.com/office/officeart/2005/8/layout/vList3#2"/>
    <dgm:cxn modelId="{9E4EA9B2-9B9E-43DA-A74D-E1A1055EF139}" type="presParOf" srcId="{EE0A80E7-EEB8-4D13-840A-152D64B8F6D2}" destId="{D195B870-848F-4E7C-9A9D-59A652CBC787}" srcOrd="2" destOrd="0" presId="urn:microsoft.com/office/officeart/2005/8/layout/vList3#2"/>
    <dgm:cxn modelId="{B1FEEF77-C255-45F7-816A-692BE7B92DE5}" type="presParOf" srcId="{D195B870-848F-4E7C-9A9D-59A652CBC787}" destId="{388DD390-D6E1-489B-B2BD-25CBDC45FA97}" srcOrd="0" destOrd="0" presId="urn:microsoft.com/office/officeart/2005/8/layout/vList3#2"/>
    <dgm:cxn modelId="{7A6530B1-9F18-4A59-B04D-B7D79765E30E}" type="presParOf" srcId="{D195B870-848F-4E7C-9A9D-59A652CBC787}" destId="{7D8ED779-47BF-4E16-B7FF-2EA68BB35036}" srcOrd="1" destOrd="0" presId="urn:microsoft.com/office/officeart/2005/8/layout/vList3#2"/>
    <dgm:cxn modelId="{6E98C0B4-82AF-428A-A5E5-4443A24D9242}" type="presParOf" srcId="{EE0A80E7-EEB8-4D13-840A-152D64B8F6D2}" destId="{BC3D2D31-E20E-45BE-AC2A-647FE5676784}" srcOrd="3" destOrd="0" presId="urn:microsoft.com/office/officeart/2005/8/layout/vList3#2"/>
    <dgm:cxn modelId="{3CFFD3F3-01B8-415A-9FD6-DD3A62320F3E}" type="presParOf" srcId="{EE0A80E7-EEB8-4D13-840A-152D64B8F6D2}" destId="{B9EC9BDD-6C16-48FC-8ED9-3936DBA46505}" srcOrd="4" destOrd="0" presId="urn:microsoft.com/office/officeart/2005/8/layout/vList3#2"/>
    <dgm:cxn modelId="{62064DF9-6782-404F-85CC-A0EFAB58F6C5}" type="presParOf" srcId="{B9EC9BDD-6C16-48FC-8ED9-3936DBA46505}" destId="{54AAEA61-5659-415C-A1DE-6A997A986802}" srcOrd="0" destOrd="0" presId="urn:microsoft.com/office/officeart/2005/8/layout/vList3#2"/>
    <dgm:cxn modelId="{62B572FD-5F69-4E2A-B76D-E02FB8CE2F15}" type="presParOf" srcId="{B9EC9BDD-6C16-48FC-8ED9-3936DBA46505}" destId="{5D8B1C91-39E0-48EA-BA47-12C10A980D1F}" srcOrd="1" destOrd="0" presId="urn:microsoft.com/office/officeart/2005/8/layout/vList3#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8BF5342-0FA8-444D-AEE0-1222CD7616B4}" type="doc">
      <dgm:prSet loTypeId="urn:microsoft.com/office/officeart/2005/8/layout/vList4#1" loCatId="list" qsTypeId="urn:microsoft.com/office/officeart/2005/8/quickstyle/simple1" qsCatId="simple" csTypeId="urn:microsoft.com/office/officeart/2005/8/colors/accent1_2" csCatId="accent1" phldr="1"/>
      <dgm:spPr/>
      <dgm:t>
        <a:bodyPr/>
        <a:lstStyle/>
        <a:p>
          <a:endParaRPr lang="en-GB"/>
        </a:p>
      </dgm:t>
    </dgm:pt>
    <dgm:pt modelId="{A19E0BFF-911A-42EB-8962-203E394E364C}">
      <dgm:prSet custT="1"/>
      <dgm:spPr>
        <a:solidFill>
          <a:schemeClr val="accent1"/>
        </a:solidFill>
      </dgm:spPr>
      <dgm:t>
        <a:bodyPr/>
        <a:lstStyle/>
        <a:p>
          <a:pPr algn="just"/>
          <a:r>
            <a:rPr lang="en-GB" sz="3200" b="1" i="0" dirty="0">
              <a:latin typeface="Times New Roman" pitchFamily="18" charset="0"/>
              <a:cs typeface="Times New Roman" pitchFamily="18" charset="0"/>
            </a:rPr>
            <a:t>Confidential Report</a:t>
          </a:r>
          <a:endParaRPr lang="en-GB" sz="3200" b="1" dirty="0">
            <a:latin typeface="Times New Roman" pitchFamily="18" charset="0"/>
            <a:cs typeface="Times New Roman" pitchFamily="18" charset="0"/>
          </a:endParaRPr>
        </a:p>
      </dgm:t>
    </dgm:pt>
    <dgm:pt modelId="{77124287-1710-4F82-91EF-F8EF9BC0BE1B}" type="parTrans" cxnId="{D56AD907-7996-4E15-AB96-87EF8A6A3E40}">
      <dgm:prSet/>
      <dgm:spPr/>
      <dgm:t>
        <a:bodyPr/>
        <a:lstStyle/>
        <a:p>
          <a:endParaRPr lang="en-GB"/>
        </a:p>
      </dgm:t>
    </dgm:pt>
    <dgm:pt modelId="{01CE6D43-FC0A-4B5C-A627-8D0A3EB5496D}" type="sibTrans" cxnId="{D56AD907-7996-4E15-AB96-87EF8A6A3E40}">
      <dgm:prSet/>
      <dgm:spPr/>
      <dgm:t>
        <a:bodyPr/>
        <a:lstStyle/>
        <a:p>
          <a:endParaRPr lang="en-GB"/>
        </a:p>
      </dgm:t>
    </dgm:pt>
    <dgm:pt modelId="{089DABF4-9882-4DFE-AA4C-09B9B29CC6A7}">
      <dgm:prSet custT="1"/>
      <dgm:spPr>
        <a:solidFill>
          <a:schemeClr val="accent2"/>
        </a:solidFill>
      </dgm:spPr>
      <dgm:t>
        <a:bodyPr/>
        <a:lstStyle/>
        <a:p>
          <a:pPr algn="just"/>
          <a:r>
            <a:rPr lang="en-GB" sz="3200" b="1" i="0" dirty="0">
              <a:latin typeface="Times New Roman" pitchFamily="18" charset="0"/>
              <a:cs typeface="Times New Roman" pitchFamily="18" charset="0"/>
            </a:rPr>
            <a:t>Rating Scales</a:t>
          </a:r>
          <a:endParaRPr lang="en-GB" sz="3200" b="1" dirty="0">
            <a:latin typeface="Times New Roman" pitchFamily="18" charset="0"/>
            <a:cs typeface="Times New Roman" pitchFamily="18" charset="0"/>
          </a:endParaRPr>
        </a:p>
      </dgm:t>
    </dgm:pt>
    <dgm:pt modelId="{55D13F99-5B9E-43EB-8B0D-1D474A703721}" type="parTrans" cxnId="{C149743F-A079-4474-93D7-B52191357234}">
      <dgm:prSet/>
      <dgm:spPr/>
      <dgm:t>
        <a:bodyPr/>
        <a:lstStyle/>
        <a:p>
          <a:endParaRPr lang="en-GB"/>
        </a:p>
      </dgm:t>
    </dgm:pt>
    <dgm:pt modelId="{75E4DF3C-15ED-40A1-901F-F4AFCA73E864}" type="sibTrans" cxnId="{C149743F-A079-4474-93D7-B52191357234}">
      <dgm:prSet/>
      <dgm:spPr/>
      <dgm:t>
        <a:bodyPr/>
        <a:lstStyle/>
        <a:p>
          <a:endParaRPr lang="en-GB"/>
        </a:p>
      </dgm:t>
    </dgm:pt>
    <dgm:pt modelId="{26DDC169-0F0D-49B0-8BED-E1F4605EB436}">
      <dgm:prSet custT="1"/>
      <dgm:spPr>
        <a:solidFill>
          <a:schemeClr val="accent4"/>
        </a:solidFill>
      </dgm:spPr>
      <dgm:t>
        <a:bodyPr/>
        <a:lstStyle/>
        <a:p>
          <a:pPr algn="just"/>
          <a:r>
            <a:rPr lang="en-GB" sz="3200" b="1" i="0" dirty="0">
              <a:latin typeface="Times New Roman" pitchFamily="18" charset="0"/>
              <a:cs typeface="Times New Roman" pitchFamily="18" charset="0"/>
            </a:rPr>
            <a:t>Critical Incident Technique</a:t>
          </a:r>
          <a:endParaRPr lang="en-GB" sz="3200" b="1" dirty="0">
            <a:latin typeface="Times New Roman" pitchFamily="18" charset="0"/>
            <a:cs typeface="Times New Roman" pitchFamily="18" charset="0"/>
          </a:endParaRPr>
        </a:p>
      </dgm:t>
    </dgm:pt>
    <dgm:pt modelId="{36B88183-6EEE-43F4-9CA7-F96430E58ADF}" type="parTrans" cxnId="{C9785E94-B0F8-4ADE-8865-0DB775C6799A}">
      <dgm:prSet/>
      <dgm:spPr/>
      <dgm:t>
        <a:bodyPr/>
        <a:lstStyle/>
        <a:p>
          <a:endParaRPr lang="en-GB"/>
        </a:p>
      </dgm:t>
    </dgm:pt>
    <dgm:pt modelId="{B8542921-604C-4FC0-A87A-72EE3698127B}" type="sibTrans" cxnId="{C9785E94-B0F8-4ADE-8865-0DB775C6799A}">
      <dgm:prSet/>
      <dgm:spPr/>
      <dgm:t>
        <a:bodyPr/>
        <a:lstStyle/>
        <a:p>
          <a:endParaRPr lang="en-GB"/>
        </a:p>
      </dgm:t>
    </dgm:pt>
    <dgm:pt modelId="{3281FC0D-AABB-4BFC-A5ED-3CDD9EA41E93}">
      <dgm:prSet custT="1"/>
      <dgm:spPr/>
      <dgm:t>
        <a:bodyPr/>
        <a:lstStyle/>
        <a:p>
          <a:endParaRPr lang="en-GB" sz="3200" b="1" dirty="0">
            <a:latin typeface="Times New Roman" pitchFamily="18" charset="0"/>
            <a:cs typeface="Times New Roman" pitchFamily="18" charset="0"/>
          </a:endParaRPr>
        </a:p>
      </dgm:t>
    </dgm:pt>
    <dgm:pt modelId="{5C861BA3-C399-4AA3-9B1A-B31286B1BAE8}" type="parTrans" cxnId="{12CA057A-4B4B-4D47-8C92-AC3BE0BBC6C4}">
      <dgm:prSet/>
      <dgm:spPr/>
      <dgm:t>
        <a:bodyPr/>
        <a:lstStyle/>
        <a:p>
          <a:endParaRPr lang="en-GB"/>
        </a:p>
      </dgm:t>
    </dgm:pt>
    <dgm:pt modelId="{B0417F8F-EFE5-4678-B6A6-48EEC1E0CEB4}" type="sibTrans" cxnId="{12CA057A-4B4B-4D47-8C92-AC3BE0BBC6C4}">
      <dgm:prSet/>
      <dgm:spPr/>
      <dgm:t>
        <a:bodyPr/>
        <a:lstStyle/>
        <a:p>
          <a:endParaRPr lang="en-GB"/>
        </a:p>
      </dgm:t>
    </dgm:pt>
    <dgm:pt modelId="{A5BCE53C-171D-4E99-8D73-AA04E0ED0FA1}" type="pres">
      <dgm:prSet presAssocID="{08BF5342-0FA8-444D-AEE0-1222CD7616B4}" presName="linear" presStyleCnt="0">
        <dgm:presLayoutVars>
          <dgm:dir/>
          <dgm:resizeHandles val="exact"/>
        </dgm:presLayoutVars>
      </dgm:prSet>
      <dgm:spPr/>
    </dgm:pt>
    <dgm:pt modelId="{F3ECAB7A-B138-4FBA-B32F-651E3D4C06A9}" type="pres">
      <dgm:prSet presAssocID="{A19E0BFF-911A-42EB-8962-203E394E364C}" presName="comp" presStyleCnt="0"/>
      <dgm:spPr/>
    </dgm:pt>
    <dgm:pt modelId="{11587FD1-6219-4537-8432-46625C070471}" type="pres">
      <dgm:prSet presAssocID="{A19E0BFF-911A-42EB-8962-203E394E364C}" presName="box" presStyleLbl="node1" presStyleIdx="0" presStyleCnt="3"/>
      <dgm:spPr/>
    </dgm:pt>
    <dgm:pt modelId="{826F764E-6555-40F3-8312-D2EE307A6909}" type="pres">
      <dgm:prSet presAssocID="{A19E0BFF-911A-42EB-8962-203E394E364C}" presName="img" presStyleLbl="fgImgPlace1" presStyleIdx="0" presStyleCnt="3"/>
      <dgm:spPr>
        <a:solidFill>
          <a:schemeClr val="tx1"/>
        </a:solidFill>
      </dgm:spPr>
    </dgm:pt>
    <dgm:pt modelId="{1A3C0E0F-D050-4EF4-A498-FAC9D50E4BEE}" type="pres">
      <dgm:prSet presAssocID="{A19E0BFF-911A-42EB-8962-203E394E364C}" presName="text" presStyleLbl="node1" presStyleIdx="0" presStyleCnt="3">
        <dgm:presLayoutVars>
          <dgm:bulletEnabled val="1"/>
        </dgm:presLayoutVars>
      </dgm:prSet>
      <dgm:spPr/>
    </dgm:pt>
    <dgm:pt modelId="{A92E0B5D-501D-49DA-B607-30265DBC2F52}" type="pres">
      <dgm:prSet presAssocID="{01CE6D43-FC0A-4B5C-A627-8D0A3EB5496D}" presName="spacer" presStyleCnt="0"/>
      <dgm:spPr/>
    </dgm:pt>
    <dgm:pt modelId="{9BB82B1C-F625-49CA-B683-FF2BB2D3AE04}" type="pres">
      <dgm:prSet presAssocID="{089DABF4-9882-4DFE-AA4C-09B9B29CC6A7}" presName="comp" presStyleCnt="0"/>
      <dgm:spPr/>
    </dgm:pt>
    <dgm:pt modelId="{D1FAF450-2393-435B-9111-310407AA7E77}" type="pres">
      <dgm:prSet presAssocID="{089DABF4-9882-4DFE-AA4C-09B9B29CC6A7}" presName="box" presStyleLbl="node1" presStyleIdx="1" presStyleCnt="3"/>
      <dgm:spPr/>
    </dgm:pt>
    <dgm:pt modelId="{F5F63D6B-684D-4C7E-B888-6091C9754F00}" type="pres">
      <dgm:prSet presAssocID="{089DABF4-9882-4DFE-AA4C-09B9B29CC6A7}" presName="img" presStyleLbl="fgImgPlace1" presStyleIdx="1" presStyleCnt="3"/>
      <dgm:spPr>
        <a:solidFill>
          <a:schemeClr val="tx1"/>
        </a:solidFill>
      </dgm:spPr>
    </dgm:pt>
    <dgm:pt modelId="{2BDB2F9D-6D15-4B14-AD71-03DA2A506F98}" type="pres">
      <dgm:prSet presAssocID="{089DABF4-9882-4DFE-AA4C-09B9B29CC6A7}" presName="text" presStyleLbl="node1" presStyleIdx="1" presStyleCnt="3">
        <dgm:presLayoutVars>
          <dgm:bulletEnabled val="1"/>
        </dgm:presLayoutVars>
      </dgm:prSet>
      <dgm:spPr/>
    </dgm:pt>
    <dgm:pt modelId="{2B8A09AF-8CBF-430D-B0E7-3C48797B2FB9}" type="pres">
      <dgm:prSet presAssocID="{75E4DF3C-15ED-40A1-901F-F4AFCA73E864}" presName="spacer" presStyleCnt="0"/>
      <dgm:spPr/>
    </dgm:pt>
    <dgm:pt modelId="{E8C931F2-F2E6-48D9-8343-43E92CA1FBF0}" type="pres">
      <dgm:prSet presAssocID="{26DDC169-0F0D-49B0-8BED-E1F4605EB436}" presName="comp" presStyleCnt="0"/>
      <dgm:spPr/>
    </dgm:pt>
    <dgm:pt modelId="{CF54612C-51D2-416B-A685-D741DEE13FC7}" type="pres">
      <dgm:prSet presAssocID="{26DDC169-0F0D-49B0-8BED-E1F4605EB436}" presName="box" presStyleLbl="node1" presStyleIdx="2" presStyleCnt="3"/>
      <dgm:spPr/>
    </dgm:pt>
    <dgm:pt modelId="{4664D142-A26B-4F9D-90DE-93B801F324CB}" type="pres">
      <dgm:prSet presAssocID="{26DDC169-0F0D-49B0-8BED-E1F4605EB436}" presName="img" presStyleLbl="fgImgPlace1" presStyleIdx="2" presStyleCnt="3"/>
      <dgm:spPr>
        <a:solidFill>
          <a:schemeClr val="tx1"/>
        </a:solidFill>
      </dgm:spPr>
    </dgm:pt>
    <dgm:pt modelId="{B7109AE5-8800-46A6-883F-D13F427759C4}" type="pres">
      <dgm:prSet presAssocID="{26DDC169-0F0D-49B0-8BED-E1F4605EB436}" presName="text" presStyleLbl="node1" presStyleIdx="2" presStyleCnt="3">
        <dgm:presLayoutVars>
          <dgm:bulletEnabled val="1"/>
        </dgm:presLayoutVars>
      </dgm:prSet>
      <dgm:spPr/>
    </dgm:pt>
  </dgm:ptLst>
  <dgm:cxnLst>
    <dgm:cxn modelId="{D56AD907-7996-4E15-AB96-87EF8A6A3E40}" srcId="{08BF5342-0FA8-444D-AEE0-1222CD7616B4}" destId="{A19E0BFF-911A-42EB-8962-203E394E364C}" srcOrd="0" destOrd="0" parTransId="{77124287-1710-4F82-91EF-F8EF9BC0BE1B}" sibTransId="{01CE6D43-FC0A-4B5C-A627-8D0A3EB5496D}"/>
    <dgm:cxn modelId="{3F01BF37-C595-4F4B-A64F-B973A2BA45D6}" type="presOf" srcId="{089DABF4-9882-4DFE-AA4C-09B9B29CC6A7}" destId="{D1FAF450-2393-435B-9111-310407AA7E77}" srcOrd="0" destOrd="0" presId="urn:microsoft.com/office/officeart/2005/8/layout/vList4#1"/>
    <dgm:cxn modelId="{20CC1D3D-29DD-400C-BDC1-935D1CFD7BB5}" type="presOf" srcId="{26DDC169-0F0D-49B0-8BED-E1F4605EB436}" destId="{B7109AE5-8800-46A6-883F-D13F427759C4}" srcOrd="1" destOrd="0" presId="urn:microsoft.com/office/officeart/2005/8/layout/vList4#1"/>
    <dgm:cxn modelId="{C149743F-A079-4474-93D7-B52191357234}" srcId="{08BF5342-0FA8-444D-AEE0-1222CD7616B4}" destId="{089DABF4-9882-4DFE-AA4C-09B9B29CC6A7}" srcOrd="1" destOrd="0" parTransId="{55D13F99-5B9E-43EB-8B0D-1D474A703721}" sibTransId="{75E4DF3C-15ED-40A1-901F-F4AFCA73E864}"/>
    <dgm:cxn modelId="{12CA057A-4B4B-4D47-8C92-AC3BE0BBC6C4}" srcId="{A19E0BFF-911A-42EB-8962-203E394E364C}" destId="{3281FC0D-AABB-4BFC-A5ED-3CDD9EA41E93}" srcOrd="0" destOrd="0" parTransId="{5C861BA3-C399-4AA3-9B1A-B31286B1BAE8}" sibTransId="{B0417F8F-EFE5-4678-B6A6-48EEC1E0CEB4}"/>
    <dgm:cxn modelId="{C9785E94-B0F8-4ADE-8865-0DB775C6799A}" srcId="{08BF5342-0FA8-444D-AEE0-1222CD7616B4}" destId="{26DDC169-0F0D-49B0-8BED-E1F4605EB436}" srcOrd="2" destOrd="0" parTransId="{36B88183-6EEE-43F4-9CA7-F96430E58ADF}" sibTransId="{B8542921-604C-4FC0-A87A-72EE3698127B}"/>
    <dgm:cxn modelId="{087257B6-F8EE-487A-80DA-DF0FF37190F3}" type="presOf" srcId="{26DDC169-0F0D-49B0-8BED-E1F4605EB436}" destId="{CF54612C-51D2-416B-A685-D741DEE13FC7}" srcOrd="0" destOrd="0" presId="urn:microsoft.com/office/officeart/2005/8/layout/vList4#1"/>
    <dgm:cxn modelId="{3D61D7B8-AEDF-4012-9501-CBE81A310380}" type="presOf" srcId="{A19E0BFF-911A-42EB-8962-203E394E364C}" destId="{11587FD1-6219-4537-8432-46625C070471}" srcOrd="0" destOrd="0" presId="urn:microsoft.com/office/officeart/2005/8/layout/vList4#1"/>
    <dgm:cxn modelId="{5769A2C7-36FB-4B25-B6B1-4939772960DF}" type="presOf" srcId="{A19E0BFF-911A-42EB-8962-203E394E364C}" destId="{1A3C0E0F-D050-4EF4-A498-FAC9D50E4BEE}" srcOrd="1" destOrd="0" presId="urn:microsoft.com/office/officeart/2005/8/layout/vList4#1"/>
    <dgm:cxn modelId="{2CE01FD2-068E-4DC4-B1F3-3AED1CC0C148}" type="presOf" srcId="{089DABF4-9882-4DFE-AA4C-09B9B29CC6A7}" destId="{2BDB2F9D-6D15-4B14-AD71-03DA2A506F98}" srcOrd="1" destOrd="0" presId="urn:microsoft.com/office/officeart/2005/8/layout/vList4#1"/>
    <dgm:cxn modelId="{DF93D9E9-1AD5-4533-828A-248BCCF53112}" type="presOf" srcId="{08BF5342-0FA8-444D-AEE0-1222CD7616B4}" destId="{A5BCE53C-171D-4E99-8D73-AA04E0ED0FA1}" srcOrd="0" destOrd="0" presId="urn:microsoft.com/office/officeart/2005/8/layout/vList4#1"/>
    <dgm:cxn modelId="{23D86EED-9580-4C19-A541-453EEEF1A6FC}" type="presOf" srcId="{3281FC0D-AABB-4BFC-A5ED-3CDD9EA41E93}" destId="{1A3C0E0F-D050-4EF4-A498-FAC9D50E4BEE}" srcOrd="1" destOrd="1" presId="urn:microsoft.com/office/officeart/2005/8/layout/vList4#1"/>
    <dgm:cxn modelId="{B50087F2-B5D6-450F-90A1-E3C0199D1CDC}" type="presOf" srcId="{3281FC0D-AABB-4BFC-A5ED-3CDD9EA41E93}" destId="{11587FD1-6219-4537-8432-46625C070471}" srcOrd="0" destOrd="1" presId="urn:microsoft.com/office/officeart/2005/8/layout/vList4#1"/>
    <dgm:cxn modelId="{9EA9C5BA-416B-4F24-84FE-E41558C80AED}" type="presParOf" srcId="{A5BCE53C-171D-4E99-8D73-AA04E0ED0FA1}" destId="{F3ECAB7A-B138-4FBA-B32F-651E3D4C06A9}" srcOrd="0" destOrd="0" presId="urn:microsoft.com/office/officeart/2005/8/layout/vList4#1"/>
    <dgm:cxn modelId="{138062CA-B6DB-4184-AA0B-673D4BD08461}" type="presParOf" srcId="{F3ECAB7A-B138-4FBA-B32F-651E3D4C06A9}" destId="{11587FD1-6219-4537-8432-46625C070471}" srcOrd="0" destOrd="0" presId="urn:microsoft.com/office/officeart/2005/8/layout/vList4#1"/>
    <dgm:cxn modelId="{5906247A-AB02-46BC-803A-C7C086C2BBCE}" type="presParOf" srcId="{F3ECAB7A-B138-4FBA-B32F-651E3D4C06A9}" destId="{826F764E-6555-40F3-8312-D2EE307A6909}" srcOrd="1" destOrd="0" presId="urn:microsoft.com/office/officeart/2005/8/layout/vList4#1"/>
    <dgm:cxn modelId="{7880D219-1C90-42AF-AB78-789B0A15BD16}" type="presParOf" srcId="{F3ECAB7A-B138-4FBA-B32F-651E3D4C06A9}" destId="{1A3C0E0F-D050-4EF4-A498-FAC9D50E4BEE}" srcOrd="2" destOrd="0" presId="urn:microsoft.com/office/officeart/2005/8/layout/vList4#1"/>
    <dgm:cxn modelId="{2C6B6222-DF7D-47DA-9DE7-82012B34F3C8}" type="presParOf" srcId="{A5BCE53C-171D-4E99-8D73-AA04E0ED0FA1}" destId="{A92E0B5D-501D-49DA-B607-30265DBC2F52}" srcOrd="1" destOrd="0" presId="urn:microsoft.com/office/officeart/2005/8/layout/vList4#1"/>
    <dgm:cxn modelId="{27FD5790-6D5F-4569-B0A3-3F4BE41445B7}" type="presParOf" srcId="{A5BCE53C-171D-4E99-8D73-AA04E0ED0FA1}" destId="{9BB82B1C-F625-49CA-B683-FF2BB2D3AE04}" srcOrd="2" destOrd="0" presId="urn:microsoft.com/office/officeart/2005/8/layout/vList4#1"/>
    <dgm:cxn modelId="{151A4BB6-F7D6-46FC-9EAC-68C70419D61E}" type="presParOf" srcId="{9BB82B1C-F625-49CA-B683-FF2BB2D3AE04}" destId="{D1FAF450-2393-435B-9111-310407AA7E77}" srcOrd="0" destOrd="0" presId="urn:microsoft.com/office/officeart/2005/8/layout/vList4#1"/>
    <dgm:cxn modelId="{2BF96A68-F13F-4817-9038-4B8A72EA52E0}" type="presParOf" srcId="{9BB82B1C-F625-49CA-B683-FF2BB2D3AE04}" destId="{F5F63D6B-684D-4C7E-B888-6091C9754F00}" srcOrd="1" destOrd="0" presId="urn:microsoft.com/office/officeart/2005/8/layout/vList4#1"/>
    <dgm:cxn modelId="{81F2852C-2EE1-44FB-981E-C21214562A01}" type="presParOf" srcId="{9BB82B1C-F625-49CA-B683-FF2BB2D3AE04}" destId="{2BDB2F9D-6D15-4B14-AD71-03DA2A506F98}" srcOrd="2" destOrd="0" presId="urn:microsoft.com/office/officeart/2005/8/layout/vList4#1"/>
    <dgm:cxn modelId="{6272BC9E-8089-4A4F-8343-B2F78EB2F72F}" type="presParOf" srcId="{A5BCE53C-171D-4E99-8D73-AA04E0ED0FA1}" destId="{2B8A09AF-8CBF-430D-B0E7-3C48797B2FB9}" srcOrd="3" destOrd="0" presId="urn:microsoft.com/office/officeart/2005/8/layout/vList4#1"/>
    <dgm:cxn modelId="{86B66C7F-527C-4FD3-87EB-EEFAC9176D63}" type="presParOf" srcId="{A5BCE53C-171D-4E99-8D73-AA04E0ED0FA1}" destId="{E8C931F2-F2E6-48D9-8343-43E92CA1FBF0}" srcOrd="4" destOrd="0" presId="urn:microsoft.com/office/officeart/2005/8/layout/vList4#1"/>
    <dgm:cxn modelId="{8447D0EB-0F45-4547-90C3-1A8491E640B9}" type="presParOf" srcId="{E8C931F2-F2E6-48D9-8343-43E92CA1FBF0}" destId="{CF54612C-51D2-416B-A685-D741DEE13FC7}" srcOrd="0" destOrd="0" presId="urn:microsoft.com/office/officeart/2005/8/layout/vList4#1"/>
    <dgm:cxn modelId="{AFA0625D-6071-40C3-8163-CAD414F32519}" type="presParOf" srcId="{E8C931F2-F2E6-48D9-8343-43E92CA1FBF0}" destId="{4664D142-A26B-4F9D-90DE-93B801F324CB}" srcOrd="1" destOrd="0" presId="urn:microsoft.com/office/officeart/2005/8/layout/vList4#1"/>
    <dgm:cxn modelId="{A6EE959B-6C67-4E54-9231-AA0C9C959AD9}" type="presParOf" srcId="{E8C931F2-F2E6-48D9-8343-43E92CA1FBF0}" destId="{B7109AE5-8800-46A6-883F-D13F427759C4}" srcOrd="2" destOrd="0" presId="urn:microsoft.com/office/officeart/2005/8/layout/vList4#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8BF5342-0FA8-444D-AEE0-1222CD7616B4}" type="doc">
      <dgm:prSet loTypeId="urn:microsoft.com/office/officeart/2005/8/layout/vList3#3" loCatId="list" qsTypeId="urn:microsoft.com/office/officeart/2005/8/quickstyle/simple1" qsCatId="simple" csTypeId="urn:microsoft.com/office/officeart/2005/8/colors/accent1_2" csCatId="accent1" phldr="1"/>
      <dgm:spPr/>
      <dgm:t>
        <a:bodyPr/>
        <a:lstStyle/>
        <a:p>
          <a:endParaRPr lang="en-GB"/>
        </a:p>
      </dgm:t>
    </dgm:pt>
    <dgm:pt modelId="{A19E0BFF-911A-42EB-8962-203E394E364C}">
      <dgm:prSet custT="1"/>
      <dgm:spPr>
        <a:solidFill>
          <a:schemeClr val="accent1"/>
        </a:solidFill>
      </dgm:spPr>
      <dgm:t>
        <a:bodyPr/>
        <a:lstStyle/>
        <a:p>
          <a:pPr algn="just"/>
          <a:r>
            <a:rPr lang="en-US" sz="3200" b="1" i="0" dirty="0"/>
            <a:t>Build performance metrics that quantifies efforts</a:t>
          </a:r>
          <a:endParaRPr lang="en-GB" sz="3200" b="1" dirty="0">
            <a:latin typeface="Times New Roman" pitchFamily="18" charset="0"/>
            <a:cs typeface="Times New Roman" pitchFamily="18" charset="0"/>
          </a:endParaRPr>
        </a:p>
      </dgm:t>
    </dgm:pt>
    <dgm:pt modelId="{77124287-1710-4F82-91EF-F8EF9BC0BE1B}" type="parTrans" cxnId="{D56AD907-7996-4E15-AB96-87EF8A6A3E40}">
      <dgm:prSet/>
      <dgm:spPr/>
      <dgm:t>
        <a:bodyPr/>
        <a:lstStyle/>
        <a:p>
          <a:endParaRPr lang="en-GB"/>
        </a:p>
      </dgm:t>
    </dgm:pt>
    <dgm:pt modelId="{01CE6D43-FC0A-4B5C-A627-8D0A3EB5496D}" type="sibTrans" cxnId="{D56AD907-7996-4E15-AB96-87EF8A6A3E40}">
      <dgm:prSet/>
      <dgm:spPr/>
      <dgm:t>
        <a:bodyPr/>
        <a:lstStyle/>
        <a:p>
          <a:endParaRPr lang="en-GB"/>
        </a:p>
      </dgm:t>
    </dgm:pt>
    <dgm:pt modelId="{089DABF4-9882-4DFE-AA4C-09B9B29CC6A7}">
      <dgm:prSet custT="1"/>
      <dgm:spPr>
        <a:solidFill>
          <a:schemeClr val="accent2"/>
        </a:solidFill>
      </dgm:spPr>
      <dgm:t>
        <a:bodyPr/>
        <a:lstStyle/>
        <a:p>
          <a:pPr algn="just"/>
          <a:r>
            <a:rPr lang="en-GB" sz="3200" b="1" i="0" dirty="0"/>
            <a:t>Trust but verify</a:t>
          </a:r>
          <a:endParaRPr lang="en-GB" sz="3200" b="1" dirty="0">
            <a:latin typeface="Times New Roman" pitchFamily="18" charset="0"/>
            <a:cs typeface="Times New Roman" pitchFamily="18" charset="0"/>
          </a:endParaRPr>
        </a:p>
      </dgm:t>
    </dgm:pt>
    <dgm:pt modelId="{55D13F99-5B9E-43EB-8B0D-1D474A703721}" type="parTrans" cxnId="{C149743F-A079-4474-93D7-B52191357234}">
      <dgm:prSet/>
      <dgm:spPr/>
      <dgm:t>
        <a:bodyPr/>
        <a:lstStyle/>
        <a:p>
          <a:endParaRPr lang="en-GB"/>
        </a:p>
      </dgm:t>
    </dgm:pt>
    <dgm:pt modelId="{75E4DF3C-15ED-40A1-901F-F4AFCA73E864}" type="sibTrans" cxnId="{C149743F-A079-4474-93D7-B52191357234}">
      <dgm:prSet/>
      <dgm:spPr/>
      <dgm:t>
        <a:bodyPr/>
        <a:lstStyle/>
        <a:p>
          <a:endParaRPr lang="en-GB"/>
        </a:p>
      </dgm:t>
    </dgm:pt>
    <dgm:pt modelId="{26DDC169-0F0D-49B0-8BED-E1F4605EB436}">
      <dgm:prSet custT="1"/>
      <dgm:spPr>
        <a:solidFill>
          <a:schemeClr val="accent4"/>
        </a:solidFill>
      </dgm:spPr>
      <dgm:t>
        <a:bodyPr/>
        <a:lstStyle/>
        <a:p>
          <a:pPr algn="just"/>
          <a:r>
            <a:rPr lang="en-US" sz="3200" b="1" i="0" dirty="0"/>
            <a:t>Prepare to give honest feedback</a:t>
          </a:r>
          <a:endParaRPr lang="en-GB" sz="3200" b="1" dirty="0">
            <a:latin typeface="Times New Roman" pitchFamily="18" charset="0"/>
            <a:cs typeface="Times New Roman" pitchFamily="18" charset="0"/>
          </a:endParaRPr>
        </a:p>
      </dgm:t>
    </dgm:pt>
    <dgm:pt modelId="{36B88183-6EEE-43F4-9CA7-F96430E58ADF}" type="parTrans" cxnId="{C9785E94-B0F8-4ADE-8865-0DB775C6799A}">
      <dgm:prSet/>
      <dgm:spPr/>
      <dgm:t>
        <a:bodyPr/>
        <a:lstStyle/>
        <a:p>
          <a:endParaRPr lang="en-GB"/>
        </a:p>
      </dgm:t>
    </dgm:pt>
    <dgm:pt modelId="{B8542921-604C-4FC0-A87A-72EE3698127B}" type="sibTrans" cxnId="{C9785E94-B0F8-4ADE-8865-0DB775C6799A}">
      <dgm:prSet/>
      <dgm:spPr/>
      <dgm:t>
        <a:bodyPr/>
        <a:lstStyle/>
        <a:p>
          <a:endParaRPr lang="en-GB"/>
        </a:p>
      </dgm:t>
    </dgm:pt>
    <dgm:pt modelId="{EE0A80E7-EEB8-4D13-840A-152D64B8F6D2}" type="pres">
      <dgm:prSet presAssocID="{08BF5342-0FA8-444D-AEE0-1222CD7616B4}" presName="linearFlow" presStyleCnt="0">
        <dgm:presLayoutVars>
          <dgm:dir/>
          <dgm:resizeHandles val="exact"/>
        </dgm:presLayoutVars>
      </dgm:prSet>
      <dgm:spPr/>
    </dgm:pt>
    <dgm:pt modelId="{8C8B8DBD-24B9-4A29-B0DF-8DDBA222C68B}" type="pres">
      <dgm:prSet presAssocID="{A19E0BFF-911A-42EB-8962-203E394E364C}" presName="composite" presStyleCnt="0"/>
      <dgm:spPr/>
    </dgm:pt>
    <dgm:pt modelId="{2F56065E-1B1B-4D11-BE5D-733040556208}" type="pres">
      <dgm:prSet presAssocID="{A19E0BFF-911A-42EB-8962-203E394E364C}" presName="imgShp" presStyleLbl="fgImgPlace1" presStyleIdx="0" presStyleCnt="3"/>
      <dgm:spPr>
        <a:solidFill>
          <a:schemeClr val="tx1"/>
        </a:solidFill>
      </dgm:spPr>
    </dgm:pt>
    <dgm:pt modelId="{D985AF30-A12C-4B33-9BB1-8A8A08CDE9F7}" type="pres">
      <dgm:prSet presAssocID="{A19E0BFF-911A-42EB-8962-203E394E364C}" presName="txShp" presStyleLbl="node1" presStyleIdx="0" presStyleCnt="3">
        <dgm:presLayoutVars>
          <dgm:bulletEnabled val="1"/>
        </dgm:presLayoutVars>
      </dgm:prSet>
      <dgm:spPr/>
    </dgm:pt>
    <dgm:pt modelId="{8BEBADE2-3C2A-4C0D-A830-D04EFF9FC7FC}" type="pres">
      <dgm:prSet presAssocID="{01CE6D43-FC0A-4B5C-A627-8D0A3EB5496D}" presName="spacing" presStyleCnt="0"/>
      <dgm:spPr/>
    </dgm:pt>
    <dgm:pt modelId="{19AB6AD7-960C-457C-8CC7-116F3EA0F5F1}" type="pres">
      <dgm:prSet presAssocID="{089DABF4-9882-4DFE-AA4C-09B9B29CC6A7}" presName="composite" presStyleCnt="0"/>
      <dgm:spPr/>
    </dgm:pt>
    <dgm:pt modelId="{0CAEE8BE-ACFB-458E-B43E-749F5CBDE835}" type="pres">
      <dgm:prSet presAssocID="{089DABF4-9882-4DFE-AA4C-09B9B29CC6A7}" presName="imgShp" presStyleLbl="fgImgPlace1" presStyleIdx="1" presStyleCnt="3"/>
      <dgm:spPr>
        <a:solidFill>
          <a:schemeClr val="tx1"/>
        </a:solidFill>
      </dgm:spPr>
    </dgm:pt>
    <dgm:pt modelId="{344B59CE-2E17-4A54-8611-A23FC35DF9CC}" type="pres">
      <dgm:prSet presAssocID="{089DABF4-9882-4DFE-AA4C-09B9B29CC6A7}" presName="txShp" presStyleLbl="node1" presStyleIdx="1" presStyleCnt="3">
        <dgm:presLayoutVars>
          <dgm:bulletEnabled val="1"/>
        </dgm:presLayoutVars>
      </dgm:prSet>
      <dgm:spPr/>
    </dgm:pt>
    <dgm:pt modelId="{2F0812E2-B479-441F-A6F8-E2AB98A67E4B}" type="pres">
      <dgm:prSet presAssocID="{75E4DF3C-15ED-40A1-901F-F4AFCA73E864}" presName="spacing" presStyleCnt="0"/>
      <dgm:spPr/>
    </dgm:pt>
    <dgm:pt modelId="{B9EC9BDD-6C16-48FC-8ED9-3936DBA46505}" type="pres">
      <dgm:prSet presAssocID="{26DDC169-0F0D-49B0-8BED-E1F4605EB436}" presName="composite" presStyleCnt="0"/>
      <dgm:spPr/>
    </dgm:pt>
    <dgm:pt modelId="{54AAEA61-5659-415C-A1DE-6A997A986802}" type="pres">
      <dgm:prSet presAssocID="{26DDC169-0F0D-49B0-8BED-E1F4605EB436}" presName="imgShp" presStyleLbl="fgImgPlace1" presStyleIdx="2" presStyleCnt="3"/>
      <dgm:spPr>
        <a:solidFill>
          <a:schemeClr val="tx1"/>
        </a:solidFill>
      </dgm:spPr>
    </dgm:pt>
    <dgm:pt modelId="{5D8B1C91-39E0-48EA-BA47-12C10A980D1F}" type="pres">
      <dgm:prSet presAssocID="{26DDC169-0F0D-49B0-8BED-E1F4605EB436}" presName="txShp" presStyleLbl="node1" presStyleIdx="2" presStyleCnt="3">
        <dgm:presLayoutVars>
          <dgm:bulletEnabled val="1"/>
        </dgm:presLayoutVars>
      </dgm:prSet>
      <dgm:spPr/>
    </dgm:pt>
  </dgm:ptLst>
  <dgm:cxnLst>
    <dgm:cxn modelId="{D56AD907-7996-4E15-AB96-87EF8A6A3E40}" srcId="{08BF5342-0FA8-444D-AEE0-1222CD7616B4}" destId="{A19E0BFF-911A-42EB-8962-203E394E364C}" srcOrd="0" destOrd="0" parTransId="{77124287-1710-4F82-91EF-F8EF9BC0BE1B}" sibTransId="{01CE6D43-FC0A-4B5C-A627-8D0A3EB5496D}"/>
    <dgm:cxn modelId="{C149743F-A079-4474-93D7-B52191357234}" srcId="{08BF5342-0FA8-444D-AEE0-1222CD7616B4}" destId="{089DABF4-9882-4DFE-AA4C-09B9B29CC6A7}" srcOrd="1" destOrd="0" parTransId="{55D13F99-5B9E-43EB-8B0D-1D474A703721}" sibTransId="{75E4DF3C-15ED-40A1-901F-F4AFCA73E864}"/>
    <dgm:cxn modelId="{45FE8D7D-71C4-47F6-8D5C-C10B33F9B527}" type="presOf" srcId="{26DDC169-0F0D-49B0-8BED-E1F4605EB436}" destId="{5D8B1C91-39E0-48EA-BA47-12C10A980D1F}" srcOrd="0" destOrd="0" presId="urn:microsoft.com/office/officeart/2005/8/layout/vList3#3"/>
    <dgm:cxn modelId="{C9785E94-B0F8-4ADE-8865-0DB775C6799A}" srcId="{08BF5342-0FA8-444D-AEE0-1222CD7616B4}" destId="{26DDC169-0F0D-49B0-8BED-E1F4605EB436}" srcOrd="2" destOrd="0" parTransId="{36B88183-6EEE-43F4-9CA7-F96430E58ADF}" sibTransId="{B8542921-604C-4FC0-A87A-72EE3698127B}"/>
    <dgm:cxn modelId="{FA922DD4-DE0F-4D59-8CE9-9102043ABB2E}" type="presOf" srcId="{08BF5342-0FA8-444D-AEE0-1222CD7616B4}" destId="{EE0A80E7-EEB8-4D13-840A-152D64B8F6D2}" srcOrd="0" destOrd="0" presId="urn:microsoft.com/office/officeart/2005/8/layout/vList3#3"/>
    <dgm:cxn modelId="{523628F8-4B81-485B-A8A1-77AAD4D2EB5D}" type="presOf" srcId="{A19E0BFF-911A-42EB-8962-203E394E364C}" destId="{D985AF30-A12C-4B33-9BB1-8A8A08CDE9F7}" srcOrd="0" destOrd="0" presId="urn:microsoft.com/office/officeart/2005/8/layout/vList3#3"/>
    <dgm:cxn modelId="{07C3F9F9-3BEF-4A5E-91B4-D5061F6258B8}" type="presOf" srcId="{089DABF4-9882-4DFE-AA4C-09B9B29CC6A7}" destId="{344B59CE-2E17-4A54-8611-A23FC35DF9CC}" srcOrd="0" destOrd="0" presId="urn:microsoft.com/office/officeart/2005/8/layout/vList3#3"/>
    <dgm:cxn modelId="{B69AA3BB-1753-4D56-89A2-B5B808DF8820}" type="presParOf" srcId="{EE0A80E7-EEB8-4D13-840A-152D64B8F6D2}" destId="{8C8B8DBD-24B9-4A29-B0DF-8DDBA222C68B}" srcOrd="0" destOrd="0" presId="urn:microsoft.com/office/officeart/2005/8/layout/vList3#3"/>
    <dgm:cxn modelId="{838C60DA-4009-4F61-B309-50D85DFF95DD}" type="presParOf" srcId="{8C8B8DBD-24B9-4A29-B0DF-8DDBA222C68B}" destId="{2F56065E-1B1B-4D11-BE5D-733040556208}" srcOrd="0" destOrd="0" presId="urn:microsoft.com/office/officeart/2005/8/layout/vList3#3"/>
    <dgm:cxn modelId="{E3DBABA3-A16E-4F46-B345-8F698278B20D}" type="presParOf" srcId="{8C8B8DBD-24B9-4A29-B0DF-8DDBA222C68B}" destId="{D985AF30-A12C-4B33-9BB1-8A8A08CDE9F7}" srcOrd="1" destOrd="0" presId="urn:microsoft.com/office/officeart/2005/8/layout/vList3#3"/>
    <dgm:cxn modelId="{3D4A72F4-1ABD-46C9-A787-D3106FCF24E7}" type="presParOf" srcId="{EE0A80E7-EEB8-4D13-840A-152D64B8F6D2}" destId="{8BEBADE2-3C2A-4C0D-A830-D04EFF9FC7FC}" srcOrd="1" destOrd="0" presId="urn:microsoft.com/office/officeart/2005/8/layout/vList3#3"/>
    <dgm:cxn modelId="{AA5F39A4-049B-4166-9802-B37C90A05A9D}" type="presParOf" srcId="{EE0A80E7-EEB8-4D13-840A-152D64B8F6D2}" destId="{19AB6AD7-960C-457C-8CC7-116F3EA0F5F1}" srcOrd="2" destOrd="0" presId="urn:microsoft.com/office/officeart/2005/8/layout/vList3#3"/>
    <dgm:cxn modelId="{F6CD7B61-CD30-4A37-B291-876FA7B4AB85}" type="presParOf" srcId="{19AB6AD7-960C-457C-8CC7-116F3EA0F5F1}" destId="{0CAEE8BE-ACFB-458E-B43E-749F5CBDE835}" srcOrd="0" destOrd="0" presId="urn:microsoft.com/office/officeart/2005/8/layout/vList3#3"/>
    <dgm:cxn modelId="{0A9FB7C7-319F-4846-86CF-BB99E15CFB33}" type="presParOf" srcId="{19AB6AD7-960C-457C-8CC7-116F3EA0F5F1}" destId="{344B59CE-2E17-4A54-8611-A23FC35DF9CC}" srcOrd="1" destOrd="0" presId="urn:microsoft.com/office/officeart/2005/8/layout/vList3#3"/>
    <dgm:cxn modelId="{16A20E4A-7325-4BE1-817F-7839FEA88346}" type="presParOf" srcId="{EE0A80E7-EEB8-4D13-840A-152D64B8F6D2}" destId="{2F0812E2-B479-441F-A6F8-E2AB98A67E4B}" srcOrd="3" destOrd="0" presId="urn:microsoft.com/office/officeart/2005/8/layout/vList3#3"/>
    <dgm:cxn modelId="{9FF38F77-5702-42B6-B577-38DE9A30CFA3}" type="presParOf" srcId="{EE0A80E7-EEB8-4D13-840A-152D64B8F6D2}" destId="{B9EC9BDD-6C16-48FC-8ED9-3936DBA46505}" srcOrd="4" destOrd="0" presId="urn:microsoft.com/office/officeart/2005/8/layout/vList3#3"/>
    <dgm:cxn modelId="{D10A4BBE-8493-4989-8730-EFECE952A898}" type="presParOf" srcId="{B9EC9BDD-6C16-48FC-8ED9-3936DBA46505}" destId="{54AAEA61-5659-415C-A1DE-6A997A986802}" srcOrd="0" destOrd="0" presId="urn:microsoft.com/office/officeart/2005/8/layout/vList3#3"/>
    <dgm:cxn modelId="{ACC26FC9-3288-4741-8251-F24076CF2AC5}" type="presParOf" srcId="{B9EC9BDD-6C16-48FC-8ED9-3936DBA46505}" destId="{5D8B1C91-39E0-48EA-BA47-12C10A980D1F}" srcOrd="1" destOrd="0" presId="urn:microsoft.com/office/officeart/2005/8/layout/vList3#3"/>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8BF5342-0FA8-444D-AEE0-1222CD7616B4}" type="doc">
      <dgm:prSet loTypeId="urn:microsoft.com/office/officeart/2005/8/layout/vList3#4" loCatId="picture" qsTypeId="urn:microsoft.com/office/officeart/2005/8/quickstyle/simple1" qsCatId="simple" csTypeId="urn:microsoft.com/office/officeart/2005/8/colors/accent1_2" csCatId="accent1" phldr="1"/>
      <dgm:spPr/>
      <dgm:t>
        <a:bodyPr/>
        <a:lstStyle/>
        <a:p>
          <a:endParaRPr lang="en-GB"/>
        </a:p>
      </dgm:t>
    </dgm:pt>
    <dgm:pt modelId="{A19E0BFF-911A-42EB-8962-203E394E364C}">
      <dgm:prSet/>
      <dgm:spPr>
        <a:solidFill>
          <a:schemeClr val="accent1"/>
        </a:solidFill>
      </dgm:spPr>
      <dgm:t>
        <a:bodyPr/>
        <a:lstStyle/>
        <a:p>
          <a:pPr algn="just"/>
          <a:r>
            <a:rPr lang="en-GB" b="1" dirty="0">
              <a:latin typeface="Times New Roman" pitchFamily="18" charset="0"/>
              <a:cs typeface="Times New Roman" pitchFamily="18" charset="0"/>
            </a:rPr>
            <a:t>Visual</a:t>
          </a:r>
        </a:p>
      </dgm:t>
    </dgm:pt>
    <dgm:pt modelId="{77124287-1710-4F82-91EF-F8EF9BC0BE1B}" type="parTrans" cxnId="{D56AD907-7996-4E15-AB96-87EF8A6A3E40}">
      <dgm:prSet/>
      <dgm:spPr/>
      <dgm:t>
        <a:bodyPr/>
        <a:lstStyle/>
        <a:p>
          <a:endParaRPr lang="en-GB"/>
        </a:p>
      </dgm:t>
    </dgm:pt>
    <dgm:pt modelId="{01CE6D43-FC0A-4B5C-A627-8D0A3EB5496D}" type="sibTrans" cxnId="{D56AD907-7996-4E15-AB96-87EF8A6A3E40}">
      <dgm:prSet/>
      <dgm:spPr/>
      <dgm:t>
        <a:bodyPr/>
        <a:lstStyle/>
        <a:p>
          <a:endParaRPr lang="en-GB"/>
        </a:p>
      </dgm:t>
    </dgm:pt>
    <dgm:pt modelId="{089DABF4-9882-4DFE-AA4C-09B9B29CC6A7}">
      <dgm:prSet/>
      <dgm:spPr>
        <a:solidFill>
          <a:schemeClr val="accent2"/>
        </a:solidFill>
      </dgm:spPr>
      <dgm:t>
        <a:bodyPr/>
        <a:lstStyle/>
        <a:p>
          <a:pPr algn="just"/>
          <a:r>
            <a:rPr lang="en-GB" b="1" dirty="0">
              <a:latin typeface="Times New Roman" pitchFamily="18" charset="0"/>
              <a:cs typeface="Times New Roman" pitchFamily="18" charset="0"/>
            </a:rPr>
            <a:t>Aural</a:t>
          </a:r>
        </a:p>
      </dgm:t>
    </dgm:pt>
    <dgm:pt modelId="{55D13F99-5B9E-43EB-8B0D-1D474A703721}" type="parTrans" cxnId="{C149743F-A079-4474-93D7-B52191357234}">
      <dgm:prSet/>
      <dgm:spPr/>
      <dgm:t>
        <a:bodyPr/>
        <a:lstStyle/>
        <a:p>
          <a:endParaRPr lang="en-GB"/>
        </a:p>
      </dgm:t>
    </dgm:pt>
    <dgm:pt modelId="{75E4DF3C-15ED-40A1-901F-F4AFCA73E864}" type="sibTrans" cxnId="{C149743F-A079-4474-93D7-B52191357234}">
      <dgm:prSet/>
      <dgm:spPr/>
      <dgm:t>
        <a:bodyPr/>
        <a:lstStyle/>
        <a:p>
          <a:endParaRPr lang="en-GB"/>
        </a:p>
      </dgm:t>
    </dgm:pt>
    <dgm:pt modelId="{1C88A9B2-99DB-4F67-9D4F-72E5B03B414A}">
      <dgm:prSet/>
      <dgm:spPr>
        <a:solidFill>
          <a:schemeClr val="accent3"/>
        </a:solidFill>
      </dgm:spPr>
      <dgm:t>
        <a:bodyPr/>
        <a:lstStyle/>
        <a:p>
          <a:pPr algn="just"/>
          <a:r>
            <a:rPr lang="en-GB" b="1" dirty="0">
              <a:latin typeface="Times New Roman" pitchFamily="18" charset="0"/>
              <a:cs typeface="Times New Roman" pitchFamily="18" charset="0"/>
            </a:rPr>
            <a:t>Physical</a:t>
          </a:r>
        </a:p>
      </dgm:t>
    </dgm:pt>
    <dgm:pt modelId="{46F194B2-6AEB-488A-9FE0-4CB7EFEDC715}" type="parTrans" cxnId="{26FB52AB-1646-4C96-8A32-B2EB8F901772}">
      <dgm:prSet/>
      <dgm:spPr/>
      <dgm:t>
        <a:bodyPr/>
        <a:lstStyle/>
        <a:p>
          <a:endParaRPr lang="en-GB"/>
        </a:p>
      </dgm:t>
    </dgm:pt>
    <dgm:pt modelId="{CF4C9292-F75B-41C9-859E-4FD92765CC9C}" type="sibTrans" cxnId="{26FB52AB-1646-4C96-8A32-B2EB8F901772}">
      <dgm:prSet/>
      <dgm:spPr/>
      <dgm:t>
        <a:bodyPr/>
        <a:lstStyle/>
        <a:p>
          <a:endParaRPr lang="en-GB"/>
        </a:p>
      </dgm:t>
    </dgm:pt>
    <dgm:pt modelId="{26DDC169-0F0D-49B0-8BED-E1F4605EB436}">
      <dgm:prSet/>
      <dgm:spPr>
        <a:solidFill>
          <a:schemeClr val="accent4"/>
        </a:solidFill>
      </dgm:spPr>
      <dgm:t>
        <a:bodyPr/>
        <a:lstStyle/>
        <a:p>
          <a:pPr algn="just"/>
          <a:r>
            <a:rPr lang="en-GB" b="1" dirty="0">
              <a:latin typeface="Times New Roman" pitchFamily="18" charset="0"/>
              <a:cs typeface="Times New Roman" pitchFamily="18" charset="0"/>
            </a:rPr>
            <a:t>Logical</a:t>
          </a:r>
        </a:p>
      </dgm:t>
    </dgm:pt>
    <dgm:pt modelId="{36B88183-6EEE-43F4-9CA7-F96430E58ADF}" type="parTrans" cxnId="{C9785E94-B0F8-4ADE-8865-0DB775C6799A}">
      <dgm:prSet/>
      <dgm:spPr/>
      <dgm:t>
        <a:bodyPr/>
        <a:lstStyle/>
        <a:p>
          <a:endParaRPr lang="en-GB"/>
        </a:p>
      </dgm:t>
    </dgm:pt>
    <dgm:pt modelId="{B8542921-604C-4FC0-A87A-72EE3698127B}" type="sibTrans" cxnId="{C9785E94-B0F8-4ADE-8865-0DB775C6799A}">
      <dgm:prSet/>
      <dgm:spPr/>
      <dgm:t>
        <a:bodyPr/>
        <a:lstStyle/>
        <a:p>
          <a:endParaRPr lang="en-GB"/>
        </a:p>
      </dgm:t>
    </dgm:pt>
    <dgm:pt modelId="{36593AE2-AA29-4319-A902-71A4BA48137C}">
      <dgm:prSet/>
      <dgm:spPr/>
      <dgm:t>
        <a:bodyPr/>
        <a:lstStyle/>
        <a:p>
          <a:pPr algn="just"/>
          <a:r>
            <a:rPr lang="en-GB" b="1">
              <a:latin typeface="Times New Roman" pitchFamily="18" charset="0"/>
              <a:cs typeface="Times New Roman" pitchFamily="18" charset="0"/>
            </a:rPr>
            <a:t>Solitary</a:t>
          </a:r>
          <a:endParaRPr lang="en-GB" b="1" dirty="0">
            <a:latin typeface="Times New Roman" pitchFamily="18" charset="0"/>
            <a:cs typeface="Times New Roman" pitchFamily="18" charset="0"/>
          </a:endParaRPr>
        </a:p>
      </dgm:t>
    </dgm:pt>
    <dgm:pt modelId="{331BBE67-76D9-4789-B602-BF23A227BEA0}" type="parTrans" cxnId="{194E660B-605B-48FE-920F-8FDC97D6707E}">
      <dgm:prSet/>
      <dgm:spPr/>
      <dgm:t>
        <a:bodyPr/>
        <a:lstStyle/>
        <a:p>
          <a:endParaRPr lang="en-GB"/>
        </a:p>
      </dgm:t>
    </dgm:pt>
    <dgm:pt modelId="{7D562AA4-6416-4600-AA03-550E329BDFCC}" type="sibTrans" cxnId="{194E660B-605B-48FE-920F-8FDC97D6707E}">
      <dgm:prSet/>
      <dgm:spPr/>
      <dgm:t>
        <a:bodyPr/>
        <a:lstStyle/>
        <a:p>
          <a:endParaRPr lang="en-GB"/>
        </a:p>
      </dgm:t>
    </dgm:pt>
    <dgm:pt modelId="{EE0A80E7-EEB8-4D13-840A-152D64B8F6D2}" type="pres">
      <dgm:prSet presAssocID="{08BF5342-0FA8-444D-AEE0-1222CD7616B4}" presName="linearFlow" presStyleCnt="0">
        <dgm:presLayoutVars>
          <dgm:dir/>
          <dgm:resizeHandles val="exact"/>
        </dgm:presLayoutVars>
      </dgm:prSet>
      <dgm:spPr/>
    </dgm:pt>
    <dgm:pt modelId="{8C8B8DBD-24B9-4A29-B0DF-8DDBA222C68B}" type="pres">
      <dgm:prSet presAssocID="{A19E0BFF-911A-42EB-8962-203E394E364C}" presName="composite" presStyleCnt="0"/>
      <dgm:spPr/>
    </dgm:pt>
    <dgm:pt modelId="{2F56065E-1B1B-4D11-BE5D-733040556208}" type="pres">
      <dgm:prSet presAssocID="{A19E0BFF-911A-42EB-8962-203E394E364C}" presName="imgShp" presStyleLbl="fgImgPlace1" presStyleIdx="0" presStyleCnt="5"/>
      <dgm:spPr>
        <a:solidFill>
          <a:schemeClr val="tx1"/>
        </a:solidFill>
      </dgm:spPr>
    </dgm:pt>
    <dgm:pt modelId="{D985AF30-A12C-4B33-9BB1-8A8A08CDE9F7}" type="pres">
      <dgm:prSet presAssocID="{A19E0BFF-911A-42EB-8962-203E394E364C}" presName="txShp" presStyleLbl="node1" presStyleIdx="0" presStyleCnt="5">
        <dgm:presLayoutVars>
          <dgm:bulletEnabled val="1"/>
        </dgm:presLayoutVars>
      </dgm:prSet>
      <dgm:spPr/>
    </dgm:pt>
    <dgm:pt modelId="{8BEBADE2-3C2A-4C0D-A830-D04EFF9FC7FC}" type="pres">
      <dgm:prSet presAssocID="{01CE6D43-FC0A-4B5C-A627-8D0A3EB5496D}" presName="spacing" presStyleCnt="0"/>
      <dgm:spPr/>
    </dgm:pt>
    <dgm:pt modelId="{19AB6AD7-960C-457C-8CC7-116F3EA0F5F1}" type="pres">
      <dgm:prSet presAssocID="{089DABF4-9882-4DFE-AA4C-09B9B29CC6A7}" presName="composite" presStyleCnt="0"/>
      <dgm:spPr/>
    </dgm:pt>
    <dgm:pt modelId="{0CAEE8BE-ACFB-458E-B43E-749F5CBDE835}" type="pres">
      <dgm:prSet presAssocID="{089DABF4-9882-4DFE-AA4C-09B9B29CC6A7}" presName="imgShp" presStyleLbl="fgImgPlace1" presStyleIdx="1" presStyleCnt="5"/>
      <dgm:spPr>
        <a:solidFill>
          <a:schemeClr val="tx1"/>
        </a:solidFill>
      </dgm:spPr>
    </dgm:pt>
    <dgm:pt modelId="{344B59CE-2E17-4A54-8611-A23FC35DF9CC}" type="pres">
      <dgm:prSet presAssocID="{089DABF4-9882-4DFE-AA4C-09B9B29CC6A7}" presName="txShp" presStyleLbl="node1" presStyleIdx="1" presStyleCnt="5">
        <dgm:presLayoutVars>
          <dgm:bulletEnabled val="1"/>
        </dgm:presLayoutVars>
      </dgm:prSet>
      <dgm:spPr/>
    </dgm:pt>
    <dgm:pt modelId="{2F0812E2-B479-441F-A6F8-E2AB98A67E4B}" type="pres">
      <dgm:prSet presAssocID="{75E4DF3C-15ED-40A1-901F-F4AFCA73E864}" presName="spacing" presStyleCnt="0"/>
      <dgm:spPr/>
    </dgm:pt>
    <dgm:pt modelId="{D195B870-848F-4E7C-9A9D-59A652CBC787}" type="pres">
      <dgm:prSet presAssocID="{1C88A9B2-99DB-4F67-9D4F-72E5B03B414A}" presName="composite" presStyleCnt="0"/>
      <dgm:spPr/>
    </dgm:pt>
    <dgm:pt modelId="{388DD390-D6E1-489B-B2BD-25CBDC45FA97}" type="pres">
      <dgm:prSet presAssocID="{1C88A9B2-99DB-4F67-9D4F-72E5B03B414A}" presName="imgShp" presStyleLbl="fgImgPlace1" presStyleIdx="2" presStyleCnt="5"/>
      <dgm:spPr>
        <a:solidFill>
          <a:schemeClr val="tx1"/>
        </a:solidFill>
      </dgm:spPr>
    </dgm:pt>
    <dgm:pt modelId="{7D8ED779-47BF-4E16-B7FF-2EA68BB35036}" type="pres">
      <dgm:prSet presAssocID="{1C88A9B2-99DB-4F67-9D4F-72E5B03B414A}" presName="txShp" presStyleLbl="node1" presStyleIdx="2" presStyleCnt="5">
        <dgm:presLayoutVars>
          <dgm:bulletEnabled val="1"/>
        </dgm:presLayoutVars>
      </dgm:prSet>
      <dgm:spPr/>
    </dgm:pt>
    <dgm:pt modelId="{BC3D2D31-E20E-45BE-AC2A-647FE5676784}" type="pres">
      <dgm:prSet presAssocID="{CF4C9292-F75B-41C9-859E-4FD92765CC9C}" presName="spacing" presStyleCnt="0"/>
      <dgm:spPr/>
    </dgm:pt>
    <dgm:pt modelId="{B9EC9BDD-6C16-48FC-8ED9-3936DBA46505}" type="pres">
      <dgm:prSet presAssocID="{26DDC169-0F0D-49B0-8BED-E1F4605EB436}" presName="composite" presStyleCnt="0"/>
      <dgm:spPr/>
    </dgm:pt>
    <dgm:pt modelId="{54AAEA61-5659-415C-A1DE-6A997A986802}" type="pres">
      <dgm:prSet presAssocID="{26DDC169-0F0D-49B0-8BED-E1F4605EB436}" presName="imgShp" presStyleLbl="fgImgPlace1" presStyleIdx="3" presStyleCnt="5"/>
      <dgm:spPr>
        <a:solidFill>
          <a:schemeClr val="tx1"/>
        </a:solidFill>
      </dgm:spPr>
    </dgm:pt>
    <dgm:pt modelId="{5D8B1C91-39E0-48EA-BA47-12C10A980D1F}" type="pres">
      <dgm:prSet presAssocID="{26DDC169-0F0D-49B0-8BED-E1F4605EB436}" presName="txShp" presStyleLbl="node1" presStyleIdx="3" presStyleCnt="5">
        <dgm:presLayoutVars>
          <dgm:bulletEnabled val="1"/>
        </dgm:presLayoutVars>
      </dgm:prSet>
      <dgm:spPr/>
    </dgm:pt>
    <dgm:pt modelId="{BFCD1B80-D4AF-4284-841D-C761D504FC40}" type="pres">
      <dgm:prSet presAssocID="{B8542921-604C-4FC0-A87A-72EE3698127B}" presName="spacing" presStyleCnt="0"/>
      <dgm:spPr/>
    </dgm:pt>
    <dgm:pt modelId="{F047C36D-10C1-4EDE-AAB8-E4A830BAA01E}" type="pres">
      <dgm:prSet presAssocID="{36593AE2-AA29-4319-A902-71A4BA48137C}" presName="composite" presStyleCnt="0"/>
      <dgm:spPr/>
    </dgm:pt>
    <dgm:pt modelId="{03E98662-3C82-4546-A2D3-85893EF11F0A}" type="pres">
      <dgm:prSet presAssocID="{36593AE2-AA29-4319-A902-71A4BA48137C}" presName="imgShp" presStyleLbl="fgImgPlace1" presStyleIdx="4" presStyleCnt="5"/>
      <dgm:spPr>
        <a:solidFill>
          <a:schemeClr val="tx1"/>
        </a:solidFill>
      </dgm:spPr>
    </dgm:pt>
    <dgm:pt modelId="{26714F86-92EC-4D3F-A82E-E15ED968B4C0}" type="pres">
      <dgm:prSet presAssocID="{36593AE2-AA29-4319-A902-71A4BA48137C}" presName="txShp" presStyleLbl="node1" presStyleIdx="4" presStyleCnt="5">
        <dgm:presLayoutVars>
          <dgm:bulletEnabled val="1"/>
        </dgm:presLayoutVars>
      </dgm:prSet>
      <dgm:spPr/>
    </dgm:pt>
  </dgm:ptLst>
  <dgm:cxnLst>
    <dgm:cxn modelId="{D56AD907-7996-4E15-AB96-87EF8A6A3E40}" srcId="{08BF5342-0FA8-444D-AEE0-1222CD7616B4}" destId="{A19E0BFF-911A-42EB-8962-203E394E364C}" srcOrd="0" destOrd="0" parTransId="{77124287-1710-4F82-91EF-F8EF9BC0BE1B}" sibTransId="{01CE6D43-FC0A-4B5C-A627-8D0A3EB5496D}"/>
    <dgm:cxn modelId="{194E660B-605B-48FE-920F-8FDC97D6707E}" srcId="{08BF5342-0FA8-444D-AEE0-1222CD7616B4}" destId="{36593AE2-AA29-4319-A902-71A4BA48137C}" srcOrd="4" destOrd="0" parTransId="{331BBE67-76D9-4789-B602-BF23A227BEA0}" sibTransId="{7D562AA4-6416-4600-AA03-550E329BDFCC}"/>
    <dgm:cxn modelId="{0265A339-4B23-4EF7-8305-5B9864D423A7}" type="presOf" srcId="{A19E0BFF-911A-42EB-8962-203E394E364C}" destId="{D985AF30-A12C-4B33-9BB1-8A8A08CDE9F7}" srcOrd="0" destOrd="0" presId="urn:microsoft.com/office/officeart/2005/8/layout/vList3#4"/>
    <dgm:cxn modelId="{C149743F-A079-4474-93D7-B52191357234}" srcId="{08BF5342-0FA8-444D-AEE0-1222CD7616B4}" destId="{089DABF4-9882-4DFE-AA4C-09B9B29CC6A7}" srcOrd="1" destOrd="0" parTransId="{55D13F99-5B9E-43EB-8B0D-1D474A703721}" sibTransId="{75E4DF3C-15ED-40A1-901F-F4AFCA73E864}"/>
    <dgm:cxn modelId="{6B38287A-B8A2-423B-9A01-A0FBCE7CC4F5}" type="presOf" srcId="{1C88A9B2-99DB-4F67-9D4F-72E5B03B414A}" destId="{7D8ED779-47BF-4E16-B7FF-2EA68BB35036}" srcOrd="0" destOrd="0" presId="urn:microsoft.com/office/officeart/2005/8/layout/vList3#4"/>
    <dgm:cxn modelId="{3050268B-0769-4883-BB9C-BBC0994C44EB}" type="presOf" srcId="{08BF5342-0FA8-444D-AEE0-1222CD7616B4}" destId="{EE0A80E7-EEB8-4D13-840A-152D64B8F6D2}" srcOrd="0" destOrd="0" presId="urn:microsoft.com/office/officeart/2005/8/layout/vList3#4"/>
    <dgm:cxn modelId="{33EFA191-A384-4C4C-B619-362EF18110C4}" type="presOf" srcId="{36593AE2-AA29-4319-A902-71A4BA48137C}" destId="{26714F86-92EC-4D3F-A82E-E15ED968B4C0}" srcOrd="0" destOrd="0" presId="urn:microsoft.com/office/officeart/2005/8/layout/vList3#4"/>
    <dgm:cxn modelId="{C9785E94-B0F8-4ADE-8865-0DB775C6799A}" srcId="{08BF5342-0FA8-444D-AEE0-1222CD7616B4}" destId="{26DDC169-0F0D-49B0-8BED-E1F4605EB436}" srcOrd="3" destOrd="0" parTransId="{36B88183-6EEE-43F4-9CA7-F96430E58ADF}" sibTransId="{B8542921-604C-4FC0-A87A-72EE3698127B}"/>
    <dgm:cxn modelId="{3F85C5A0-0B76-40E2-A38D-D93DE3D74104}" type="presOf" srcId="{089DABF4-9882-4DFE-AA4C-09B9B29CC6A7}" destId="{344B59CE-2E17-4A54-8611-A23FC35DF9CC}" srcOrd="0" destOrd="0" presId="urn:microsoft.com/office/officeart/2005/8/layout/vList3#4"/>
    <dgm:cxn modelId="{26FB52AB-1646-4C96-8A32-B2EB8F901772}" srcId="{08BF5342-0FA8-444D-AEE0-1222CD7616B4}" destId="{1C88A9B2-99DB-4F67-9D4F-72E5B03B414A}" srcOrd="2" destOrd="0" parTransId="{46F194B2-6AEB-488A-9FE0-4CB7EFEDC715}" sibTransId="{CF4C9292-F75B-41C9-859E-4FD92765CC9C}"/>
    <dgm:cxn modelId="{A09C54FD-74E8-49ED-A93E-1E3CCEF37CE2}" type="presOf" srcId="{26DDC169-0F0D-49B0-8BED-E1F4605EB436}" destId="{5D8B1C91-39E0-48EA-BA47-12C10A980D1F}" srcOrd="0" destOrd="0" presId="urn:microsoft.com/office/officeart/2005/8/layout/vList3#4"/>
    <dgm:cxn modelId="{D256F4C5-9329-4121-B381-E2855ECC2966}" type="presParOf" srcId="{EE0A80E7-EEB8-4D13-840A-152D64B8F6D2}" destId="{8C8B8DBD-24B9-4A29-B0DF-8DDBA222C68B}" srcOrd="0" destOrd="0" presId="urn:microsoft.com/office/officeart/2005/8/layout/vList3#4"/>
    <dgm:cxn modelId="{489597F3-B828-4C00-8F48-5A65F9334096}" type="presParOf" srcId="{8C8B8DBD-24B9-4A29-B0DF-8DDBA222C68B}" destId="{2F56065E-1B1B-4D11-BE5D-733040556208}" srcOrd="0" destOrd="0" presId="urn:microsoft.com/office/officeart/2005/8/layout/vList3#4"/>
    <dgm:cxn modelId="{DA644C7B-18EB-4105-8D41-56D0E6AA250B}" type="presParOf" srcId="{8C8B8DBD-24B9-4A29-B0DF-8DDBA222C68B}" destId="{D985AF30-A12C-4B33-9BB1-8A8A08CDE9F7}" srcOrd="1" destOrd="0" presId="urn:microsoft.com/office/officeart/2005/8/layout/vList3#4"/>
    <dgm:cxn modelId="{6840A264-3B90-47E7-BF79-FBCF30211786}" type="presParOf" srcId="{EE0A80E7-EEB8-4D13-840A-152D64B8F6D2}" destId="{8BEBADE2-3C2A-4C0D-A830-D04EFF9FC7FC}" srcOrd="1" destOrd="0" presId="urn:microsoft.com/office/officeart/2005/8/layout/vList3#4"/>
    <dgm:cxn modelId="{0923CFC9-8410-4631-9925-6883841DBB50}" type="presParOf" srcId="{EE0A80E7-EEB8-4D13-840A-152D64B8F6D2}" destId="{19AB6AD7-960C-457C-8CC7-116F3EA0F5F1}" srcOrd="2" destOrd="0" presId="urn:microsoft.com/office/officeart/2005/8/layout/vList3#4"/>
    <dgm:cxn modelId="{496C16A9-8A22-40C7-A26C-5ACAE977A6EC}" type="presParOf" srcId="{19AB6AD7-960C-457C-8CC7-116F3EA0F5F1}" destId="{0CAEE8BE-ACFB-458E-B43E-749F5CBDE835}" srcOrd="0" destOrd="0" presId="urn:microsoft.com/office/officeart/2005/8/layout/vList3#4"/>
    <dgm:cxn modelId="{CC8812DB-0A42-46FB-A689-31918A0D2524}" type="presParOf" srcId="{19AB6AD7-960C-457C-8CC7-116F3EA0F5F1}" destId="{344B59CE-2E17-4A54-8611-A23FC35DF9CC}" srcOrd="1" destOrd="0" presId="urn:microsoft.com/office/officeart/2005/8/layout/vList3#4"/>
    <dgm:cxn modelId="{8C737D37-1E19-4CBB-BEC3-E9CAD6F44D8B}" type="presParOf" srcId="{EE0A80E7-EEB8-4D13-840A-152D64B8F6D2}" destId="{2F0812E2-B479-441F-A6F8-E2AB98A67E4B}" srcOrd="3" destOrd="0" presId="urn:microsoft.com/office/officeart/2005/8/layout/vList3#4"/>
    <dgm:cxn modelId="{3C58AE48-A080-49C6-AD82-EB8A234EDF92}" type="presParOf" srcId="{EE0A80E7-EEB8-4D13-840A-152D64B8F6D2}" destId="{D195B870-848F-4E7C-9A9D-59A652CBC787}" srcOrd="4" destOrd="0" presId="urn:microsoft.com/office/officeart/2005/8/layout/vList3#4"/>
    <dgm:cxn modelId="{EBBEF674-1B0D-4ED7-A2B2-DED9F8591023}" type="presParOf" srcId="{D195B870-848F-4E7C-9A9D-59A652CBC787}" destId="{388DD390-D6E1-489B-B2BD-25CBDC45FA97}" srcOrd="0" destOrd="0" presId="urn:microsoft.com/office/officeart/2005/8/layout/vList3#4"/>
    <dgm:cxn modelId="{1209FC39-B84F-4F71-AC45-9D8714909046}" type="presParOf" srcId="{D195B870-848F-4E7C-9A9D-59A652CBC787}" destId="{7D8ED779-47BF-4E16-B7FF-2EA68BB35036}" srcOrd="1" destOrd="0" presId="urn:microsoft.com/office/officeart/2005/8/layout/vList3#4"/>
    <dgm:cxn modelId="{2DFC14E0-76F4-4FEC-B413-56618C092F65}" type="presParOf" srcId="{EE0A80E7-EEB8-4D13-840A-152D64B8F6D2}" destId="{BC3D2D31-E20E-45BE-AC2A-647FE5676784}" srcOrd="5" destOrd="0" presId="urn:microsoft.com/office/officeart/2005/8/layout/vList3#4"/>
    <dgm:cxn modelId="{9848CDFE-94A8-4BBB-8BC4-9D4FBAF83F32}" type="presParOf" srcId="{EE0A80E7-EEB8-4D13-840A-152D64B8F6D2}" destId="{B9EC9BDD-6C16-48FC-8ED9-3936DBA46505}" srcOrd="6" destOrd="0" presId="urn:microsoft.com/office/officeart/2005/8/layout/vList3#4"/>
    <dgm:cxn modelId="{0E0A638D-A8E5-4D30-B768-032D05E138EC}" type="presParOf" srcId="{B9EC9BDD-6C16-48FC-8ED9-3936DBA46505}" destId="{54AAEA61-5659-415C-A1DE-6A997A986802}" srcOrd="0" destOrd="0" presId="urn:microsoft.com/office/officeart/2005/8/layout/vList3#4"/>
    <dgm:cxn modelId="{D857C8F5-08BF-4E6A-9AE6-B03E487BC7E8}" type="presParOf" srcId="{B9EC9BDD-6C16-48FC-8ED9-3936DBA46505}" destId="{5D8B1C91-39E0-48EA-BA47-12C10A980D1F}" srcOrd="1" destOrd="0" presId="urn:microsoft.com/office/officeart/2005/8/layout/vList3#4"/>
    <dgm:cxn modelId="{A6562F0B-08A1-49A4-BCA4-7D834BDDFD6F}" type="presParOf" srcId="{EE0A80E7-EEB8-4D13-840A-152D64B8F6D2}" destId="{BFCD1B80-D4AF-4284-841D-C761D504FC40}" srcOrd="7" destOrd="0" presId="urn:microsoft.com/office/officeart/2005/8/layout/vList3#4"/>
    <dgm:cxn modelId="{BDD9948C-F984-4E35-90E2-A21330133AA8}" type="presParOf" srcId="{EE0A80E7-EEB8-4D13-840A-152D64B8F6D2}" destId="{F047C36D-10C1-4EDE-AAB8-E4A830BAA01E}" srcOrd="8" destOrd="0" presId="urn:microsoft.com/office/officeart/2005/8/layout/vList3#4"/>
    <dgm:cxn modelId="{3435BC69-8FD8-4566-8EAE-9E847290D231}" type="presParOf" srcId="{F047C36D-10C1-4EDE-AAB8-E4A830BAA01E}" destId="{03E98662-3C82-4546-A2D3-85893EF11F0A}" srcOrd="0" destOrd="0" presId="urn:microsoft.com/office/officeart/2005/8/layout/vList3#4"/>
    <dgm:cxn modelId="{1B5929C5-5261-4511-A5BE-76430BB1BFF1}" type="presParOf" srcId="{F047C36D-10C1-4EDE-AAB8-E4A830BAA01E}" destId="{26714F86-92EC-4D3F-A82E-E15ED968B4C0}" srcOrd="1" destOrd="0" presId="urn:microsoft.com/office/officeart/2005/8/layout/vList3#4"/>
  </dgm:cxnLst>
  <dgm:bg>
    <a:solidFill>
      <a:schemeClr val="accent5">
        <a:lumMod val="60000"/>
        <a:lumOff val="4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8BF5342-0FA8-444D-AEE0-1222CD7616B4}" type="doc">
      <dgm:prSet loTypeId="urn:microsoft.com/office/officeart/2005/8/layout/vList3#5" loCatId="list" qsTypeId="urn:microsoft.com/office/officeart/2005/8/quickstyle/simple1" qsCatId="simple" csTypeId="urn:microsoft.com/office/officeart/2005/8/colors/accent1_2" csCatId="accent1" phldr="1"/>
      <dgm:spPr/>
      <dgm:t>
        <a:bodyPr/>
        <a:lstStyle/>
        <a:p>
          <a:endParaRPr lang="en-GB"/>
        </a:p>
      </dgm:t>
    </dgm:pt>
    <dgm:pt modelId="{A19E0BFF-911A-42EB-8962-203E394E364C}">
      <dgm:prSet/>
      <dgm:spPr>
        <a:solidFill>
          <a:schemeClr val="accent1"/>
        </a:solidFill>
      </dgm:spPr>
      <dgm:t>
        <a:bodyPr/>
        <a:lstStyle/>
        <a:p>
          <a:pPr algn="just"/>
          <a:r>
            <a:rPr lang="en-GB" b="1" dirty="0">
              <a:latin typeface="Times New Roman" pitchFamily="18" charset="0"/>
              <a:cs typeface="Times New Roman" pitchFamily="18" charset="0"/>
            </a:rPr>
            <a:t>Focus</a:t>
          </a:r>
          <a:r>
            <a:rPr lang="en-GB" b="1" baseline="0" dirty="0">
              <a:latin typeface="Times New Roman" pitchFamily="18" charset="0"/>
              <a:cs typeface="Times New Roman" pitchFamily="18" charset="0"/>
            </a:rPr>
            <a:t> on Problem</a:t>
          </a:r>
          <a:endParaRPr lang="en-GB" b="1" dirty="0">
            <a:latin typeface="Times New Roman" pitchFamily="18" charset="0"/>
            <a:cs typeface="Times New Roman" pitchFamily="18" charset="0"/>
          </a:endParaRPr>
        </a:p>
      </dgm:t>
    </dgm:pt>
    <dgm:pt modelId="{77124287-1710-4F82-91EF-F8EF9BC0BE1B}" type="parTrans" cxnId="{D56AD907-7996-4E15-AB96-87EF8A6A3E40}">
      <dgm:prSet/>
      <dgm:spPr/>
      <dgm:t>
        <a:bodyPr/>
        <a:lstStyle/>
        <a:p>
          <a:endParaRPr lang="en-GB"/>
        </a:p>
      </dgm:t>
    </dgm:pt>
    <dgm:pt modelId="{01CE6D43-FC0A-4B5C-A627-8D0A3EB5496D}" type="sibTrans" cxnId="{D56AD907-7996-4E15-AB96-87EF8A6A3E40}">
      <dgm:prSet/>
      <dgm:spPr/>
      <dgm:t>
        <a:bodyPr/>
        <a:lstStyle/>
        <a:p>
          <a:endParaRPr lang="en-GB"/>
        </a:p>
      </dgm:t>
    </dgm:pt>
    <dgm:pt modelId="{089DABF4-9882-4DFE-AA4C-09B9B29CC6A7}">
      <dgm:prSet/>
      <dgm:spPr>
        <a:solidFill>
          <a:schemeClr val="accent2"/>
        </a:solidFill>
      </dgm:spPr>
      <dgm:t>
        <a:bodyPr/>
        <a:lstStyle/>
        <a:p>
          <a:pPr algn="just"/>
          <a:r>
            <a:rPr lang="en-GB" b="1" dirty="0">
              <a:latin typeface="Times New Roman" pitchFamily="18" charset="0"/>
              <a:cs typeface="Times New Roman" pitchFamily="18" charset="0"/>
            </a:rPr>
            <a:t>Concentrate on Solution</a:t>
          </a:r>
        </a:p>
      </dgm:t>
    </dgm:pt>
    <dgm:pt modelId="{55D13F99-5B9E-43EB-8B0D-1D474A703721}" type="parTrans" cxnId="{C149743F-A079-4474-93D7-B52191357234}">
      <dgm:prSet/>
      <dgm:spPr/>
      <dgm:t>
        <a:bodyPr/>
        <a:lstStyle/>
        <a:p>
          <a:endParaRPr lang="en-GB"/>
        </a:p>
      </dgm:t>
    </dgm:pt>
    <dgm:pt modelId="{75E4DF3C-15ED-40A1-901F-F4AFCA73E864}" type="sibTrans" cxnId="{C149743F-A079-4474-93D7-B52191357234}">
      <dgm:prSet/>
      <dgm:spPr/>
      <dgm:t>
        <a:bodyPr/>
        <a:lstStyle/>
        <a:p>
          <a:endParaRPr lang="en-GB"/>
        </a:p>
      </dgm:t>
    </dgm:pt>
    <dgm:pt modelId="{1C88A9B2-99DB-4F67-9D4F-72E5B03B414A}">
      <dgm:prSet/>
      <dgm:spPr>
        <a:solidFill>
          <a:schemeClr val="accent3"/>
        </a:solidFill>
      </dgm:spPr>
      <dgm:t>
        <a:bodyPr/>
        <a:lstStyle/>
        <a:p>
          <a:pPr algn="just"/>
          <a:r>
            <a:rPr lang="en-GB" b="1" dirty="0">
              <a:latin typeface="Times New Roman" pitchFamily="18" charset="0"/>
              <a:cs typeface="Times New Roman" pitchFamily="18" charset="0"/>
            </a:rPr>
            <a:t>Give praise where it’s need</a:t>
          </a:r>
        </a:p>
      </dgm:t>
    </dgm:pt>
    <dgm:pt modelId="{46F194B2-6AEB-488A-9FE0-4CB7EFEDC715}" type="parTrans" cxnId="{26FB52AB-1646-4C96-8A32-B2EB8F901772}">
      <dgm:prSet/>
      <dgm:spPr/>
      <dgm:t>
        <a:bodyPr/>
        <a:lstStyle/>
        <a:p>
          <a:endParaRPr lang="en-GB"/>
        </a:p>
      </dgm:t>
    </dgm:pt>
    <dgm:pt modelId="{CF4C9292-F75B-41C9-859E-4FD92765CC9C}" type="sibTrans" cxnId="{26FB52AB-1646-4C96-8A32-B2EB8F901772}">
      <dgm:prSet/>
      <dgm:spPr/>
      <dgm:t>
        <a:bodyPr/>
        <a:lstStyle/>
        <a:p>
          <a:endParaRPr lang="en-GB"/>
        </a:p>
      </dgm:t>
    </dgm:pt>
    <dgm:pt modelId="{26DDC169-0F0D-49B0-8BED-E1F4605EB436}">
      <dgm:prSet/>
      <dgm:spPr>
        <a:solidFill>
          <a:schemeClr val="accent4"/>
        </a:solidFill>
      </dgm:spPr>
      <dgm:t>
        <a:bodyPr/>
        <a:lstStyle/>
        <a:p>
          <a:pPr algn="just"/>
          <a:r>
            <a:rPr lang="en-GB" b="1" dirty="0">
              <a:latin typeface="Times New Roman" pitchFamily="18" charset="0"/>
              <a:cs typeface="Times New Roman" pitchFamily="18" charset="0"/>
            </a:rPr>
            <a:t>Listen</a:t>
          </a:r>
        </a:p>
      </dgm:t>
    </dgm:pt>
    <dgm:pt modelId="{36B88183-6EEE-43F4-9CA7-F96430E58ADF}" type="parTrans" cxnId="{C9785E94-B0F8-4ADE-8865-0DB775C6799A}">
      <dgm:prSet/>
      <dgm:spPr/>
      <dgm:t>
        <a:bodyPr/>
        <a:lstStyle/>
        <a:p>
          <a:endParaRPr lang="en-GB"/>
        </a:p>
      </dgm:t>
    </dgm:pt>
    <dgm:pt modelId="{B8542921-604C-4FC0-A87A-72EE3698127B}" type="sibTrans" cxnId="{C9785E94-B0F8-4ADE-8865-0DB775C6799A}">
      <dgm:prSet/>
      <dgm:spPr/>
      <dgm:t>
        <a:bodyPr/>
        <a:lstStyle/>
        <a:p>
          <a:endParaRPr lang="en-GB"/>
        </a:p>
      </dgm:t>
    </dgm:pt>
    <dgm:pt modelId="{C713EBCB-2C76-4690-82A5-148381B03AC3}">
      <dgm:prSet/>
      <dgm:spPr/>
      <dgm:t>
        <a:bodyPr/>
        <a:lstStyle/>
        <a:p>
          <a:pPr algn="just"/>
          <a:r>
            <a:rPr lang="en-GB" b="1" dirty="0">
              <a:latin typeface="Times New Roman" pitchFamily="18" charset="0"/>
              <a:cs typeface="Times New Roman" pitchFamily="18" charset="0"/>
            </a:rPr>
            <a:t>Make it timely</a:t>
          </a:r>
        </a:p>
      </dgm:t>
    </dgm:pt>
    <dgm:pt modelId="{7FDB9168-5D1F-45FD-8832-CA56C7051461}" type="parTrans" cxnId="{36FE9C0E-EE3B-4A95-AF1A-D4116E8AE95F}">
      <dgm:prSet/>
      <dgm:spPr/>
      <dgm:t>
        <a:bodyPr/>
        <a:lstStyle/>
        <a:p>
          <a:endParaRPr lang="en-GB"/>
        </a:p>
      </dgm:t>
    </dgm:pt>
    <dgm:pt modelId="{14C228C3-1B73-462A-BB9A-242A54DDA30C}" type="sibTrans" cxnId="{36FE9C0E-EE3B-4A95-AF1A-D4116E8AE95F}">
      <dgm:prSet/>
      <dgm:spPr/>
      <dgm:t>
        <a:bodyPr/>
        <a:lstStyle/>
        <a:p>
          <a:endParaRPr lang="en-GB"/>
        </a:p>
      </dgm:t>
    </dgm:pt>
    <dgm:pt modelId="{EE0A80E7-EEB8-4D13-840A-152D64B8F6D2}" type="pres">
      <dgm:prSet presAssocID="{08BF5342-0FA8-444D-AEE0-1222CD7616B4}" presName="linearFlow" presStyleCnt="0">
        <dgm:presLayoutVars>
          <dgm:dir/>
          <dgm:resizeHandles val="exact"/>
        </dgm:presLayoutVars>
      </dgm:prSet>
      <dgm:spPr/>
    </dgm:pt>
    <dgm:pt modelId="{8C8B8DBD-24B9-4A29-B0DF-8DDBA222C68B}" type="pres">
      <dgm:prSet presAssocID="{A19E0BFF-911A-42EB-8962-203E394E364C}" presName="composite" presStyleCnt="0"/>
      <dgm:spPr/>
    </dgm:pt>
    <dgm:pt modelId="{2F56065E-1B1B-4D11-BE5D-733040556208}" type="pres">
      <dgm:prSet presAssocID="{A19E0BFF-911A-42EB-8962-203E394E364C}" presName="imgShp" presStyleLbl="fgImgPlace1" presStyleIdx="0" presStyleCnt="5"/>
      <dgm:spPr>
        <a:solidFill>
          <a:schemeClr val="tx1"/>
        </a:solidFill>
      </dgm:spPr>
    </dgm:pt>
    <dgm:pt modelId="{D985AF30-A12C-4B33-9BB1-8A8A08CDE9F7}" type="pres">
      <dgm:prSet presAssocID="{A19E0BFF-911A-42EB-8962-203E394E364C}" presName="txShp" presStyleLbl="node1" presStyleIdx="0" presStyleCnt="5">
        <dgm:presLayoutVars>
          <dgm:bulletEnabled val="1"/>
        </dgm:presLayoutVars>
      </dgm:prSet>
      <dgm:spPr/>
    </dgm:pt>
    <dgm:pt modelId="{8BEBADE2-3C2A-4C0D-A830-D04EFF9FC7FC}" type="pres">
      <dgm:prSet presAssocID="{01CE6D43-FC0A-4B5C-A627-8D0A3EB5496D}" presName="spacing" presStyleCnt="0"/>
      <dgm:spPr/>
    </dgm:pt>
    <dgm:pt modelId="{19AB6AD7-960C-457C-8CC7-116F3EA0F5F1}" type="pres">
      <dgm:prSet presAssocID="{089DABF4-9882-4DFE-AA4C-09B9B29CC6A7}" presName="composite" presStyleCnt="0"/>
      <dgm:spPr/>
    </dgm:pt>
    <dgm:pt modelId="{0CAEE8BE-ACFB-458E-B43E-749F5CBDE835}" type="pres">
      <dgm:prSet presAssocID="{089DABF4-9882-4DFE-AA4C-09B9B29CC6A7}" presName="imgShp" presStyleLbl="fgImgPlace1" presStyleIdx="1" presStyleCnt="5"/>
      <dgm:spPr>
        <a:solidFill>
          <a:schemeClr val="tx1"/>
        </a:solidFill>
      </dgm:spPr>
    </dgm:pt>
    <dgm:pt modelId="{344B59CE-2E17-4A54-8611-A23FC35DF9CC}" type="pres">
      <dgm:prSet presAssocID="{089DABF4-9882-4DFE-AA4C-09B9B29CC6A7}" presName="txShp" presStyleLbl="node1" presStyleIdx="1" presStyleCnt="5">
        <dgm:presLayoutVars>
          <dgm:bulletEnabled val="1"/>
        </dgm:presLayoutVars>
      </dgm:prSet>
      <dgm:spPr/>
    </dgm:pt>
    <dgm:pt modelId="{2F0812E2-B479-441F-A6F8-E2AB98A67E4B}" type="pres">
      <dgm:prSet presAssocID="{75E4DF3C-15ED-40A1-901F-F4AFCA73E864}" presName="spacing" presStyleCnt="0"/>
      <dgm:spPr/>
    </dgm:pt>
    <dgm:pt modelId="{D195B870-848F-4E7C-9A9D-59A652CBC787}" type="pres">
      <dgm:prSet presAssocID="{1C88A9B2-99DB-4F67-9D4F-72E5B03B414A}" presName="composite" presStyleCnt="0"/>
      <dgm:spPr/>
    </dgm:pt>
    <dgm:pt modelId="{388DD390-D6E1-489B-B2BD-25CBDC45FA97}" type="pres">
      <dgm:prSet presAssocID="{1C88A9B2-99DB-4F67-9D4F-72E5B03B414A}" presName="imgShp" presStyleLbl="fgImgPlace1" presStyleIdx="2" presStyleCnt="5"/>
      <dgm:spPr>
        <a:solidFill>
          <a:schemeClr val="tx1"/>
        </a:solidFill>
      </dgm:spPr>
    </dgm:pt>
    <dgm:pt modelId="{7D8ED779-47BF-4E16-B7FF-2EA68BB35036}" type="pres">
      <dgm:prSet presAssocID="{1C88A9B2-99DB-4F67-9D4F-72E5B03B414A}" presName="txShp" presStyleLbl="node1" presStyleIdx="2" presStyleCnt="5">
        <dgm:presLayoutVars>
          <dgm:bulletEnabled val="1"/>
        </dgm:presLayoutVars>
      </dgm:prSet>
      <dgm:spPr/>
    </dgm:pt>
    <dgm:pt modelId="{BC3D2D31-E20E-45BE-AC2A-647FE5676784}" type="pres">
      <dgm:prSet presAssocID="{CF4C9292-F75B-41C9-859E-4FD92765CC9C}" presName="spacing" presStyleCnt="0"/>
      <dgm:spPr/>
    </dgm:pt>
    <dgm:pt modelId="{B9EC9BDD-6C16-48FC-8ED9-3936DBA46505}" type="pres">
      <dgm:prSet presAssocID="{26DDC169-0F0D-49B0-8BED-E1F4605EB436}" presName="composite" presStyleCnt="0"/>
      <dgm:spPr/>
    </dgm:pt>
    <dgm:pt modelId="{54AAEA61-5659-415C-A1DE-6A997A986802}" type="pres">
      <dgm:prSet presAssocID="{26DDC169-0F0D-49B0-8BED-E1F4605EB436}" presName="imgShp" presStyleLbl="fgImgPlace1" presStyleIdx="3" presStyleCnt="5"/>
      <dgm:spPr>
        <a:solidFill>
          <a:schemeClr val="tx1"/>
        </a:solidFill>
      </dgm:spPr>
    </dgm:pt>
    <dgm:pt modelId="{5D8B1C91-39E0-48EA-BA47-12C10A980D1F}" type="pres">
      <dgm:prSet presAssocID="{26DDC169-0F0D-49B0-8BED-E1F4605EB436}" presName="txShp" presStyleLbl="node1" presStyleIdx="3" presStyleCnt="5">
        <dgm:presLayoutVars>
          <dgm:bulletEnabled val="1"/>
        </dgm:presLayoutVars>
      </dgm:prSet>
      <dgm:spPr/>
    </dgm:pt>
    <dgm:pt modelId="{BFCD1B80-D4AF-4284-841D-C761D504FC40}" type="pres">
      <dgm:prSet presAssocID="{B8542921-604C-4FC0-A87A-72EE3698127B}" presName="spacing" presStyleCnt="0"/>
      <dgm:spPr/>
    </dgm:pt>
    <dgm:pt modelId="{30032B70-C5F5-434D-AD83-24F3031B7607}" type="pres">
      <dgm:prSet presAssocID="{C713EBCB-2C76-4690-82A5-148381B03AC3}" presName="composite" presStyleCnt="0"/>
      <dgm:spPr/>
    </dgm:pt>
    <dgm:pt modelId="{8C005A6A-94A6-4A1B-80CE-9EEDE8B626A5}" type="pres">
      <dgm:prSet presAssocID="{C713EBCB-2C76-4690-82A5-148381B03AC3}" presName="imgShp" presStyleLbl="fgImgPlace1" presStyleIdx="4" presStyleCnt="5"/>
      <dgm:spPr>
        <a:solidFill>
          <a:schemeClr val="tx1"/>
        </a:solidFill>
      </dgm:spPr>
    </dgm:pt>
    <dgm:pt modelId="{4AEFB05E-9900-40DA-AF73-3FD15A759555}" type="pres">
      <dgm:prSet presAssocID="{C713EBCB-2C76-4690-82A5-148381B03AC3}" presName="txShp" presStyleLbl="node1" presStyleIdx="4" presStyleCnt="5">
        <dgm:presLayoutVars>
          <dgm:bulletEnabled val="1"/>
        </dgm:presLayoutVars>
      </dgm:prSet>
      <dgm:spPr/>
    </dgm:pt>
  </dgm:ptLst>
  <dgm:cxnLst>
    <dgm:cxn modelId="{A67C7302-989C-42D0-9239-04FD7F560562}" type="presOf" srcId="{26DDC169-0F0D-49B0-8BED-E1F4605EB436}" destId="{5D8B1C91-39E0-48EA-BA47-12C10A980D1F}" srcOrd="0" destOrd="0" presId="urn:microsoft.com/office/officeart/2005/8/layout/vList3#5"/>
    <dgm:cxn modelId="{D56AD907-7996-4E15-AB96-87EF8A6A3E40}" srcId="{08BF5342-0FA8-444D-AEE0-1222CD7616B4}" destId="{A19E0BFF-911A-42EB-8962-203E394E364C}" srcOrd="0" destOrd="0" parTransId="{77124287-1710-4F82-91EF-F8EF9BC0BE1B}" sibTransId="{01CE6D43-FC0A-4B5C-A627-8D0A3EB5496D}"/>
    <dgm:cxn modelId="{36FE9C0E-EE3B-4A95-AF1A-D4116E8AE95F}" srcId="{08BF5342-0FA8-444D-AEE0-1222CD7616B4}" destId="{C713EBCB-2C76-4690-82A5-148381B03AC3}" srcOrd="4" destOrd="0" parTransId="{7FDB9168-5D1F-45FD-8832-CA56C7051461}" sibTransId="{14C228C3-1B73-462A-BB9A-242A54DDA30C}"/>
    <dgm:cxn modelId="{C149743F-A079-4474-93D7-B52191357234}" srcId="{08BF5342-0FA8-444D-AEE0-1222CD7616B4}" destId="{089DABF4-9882-4DFE-AA4C-09B9B29CC6A7}" srcOrd="1" destOrd="0" parTransId="{55D13F99-5B9E-43EB-8B0D-1D474A703721}" sibTransId="{75E4DF3C-15ED-40A1-901F-F4AFCA73E864}"/>
    <dgm:cxn modelId="{31243244-46BB-4634-AE1F-05FF3ED2F3E2}" type="presOf" srcId="{A19E0BFF-911A-42EB-8962-203E394E364C}" destId="{D985AF30-A12C-4B33-9BB1-8A8A08CDE9F7}" srcOrd="0" destOrd="0" presId="urn:microsoft.com/office/officeart/2005/8/layout/vList3#5"/>
    <dgm:cxn modelId="{E180E968-FEFF-4EDC-884C-1B7E055938BA}" type="presOf" srcId="{1C88A9B2-99DB-4F67-9D4F-72E5B03B414A}" destId="{7D8ED779-47BF-4E16-B7FF-2EA68BB35036}" srcOrd="0" destOrd="0" presId="urn:microsoft.com/office/officeart/2005/8/layout/vList3#5"/>
    <dgm:cxn modelId="{B5988E8E-8044-495C-897E-04E30BD53257}" type="presOf" srcId="{C713EBCB-2C76-4690-82A5-148381B03AC3}" destId="{4AEFB05E-9900-40DA-AF73-3FD15A759555}" srcOrd="0" destOrd="0" presId="urn:microsoft.com/office/officeart/2005/8/layout/vList3#5"/>
    <dgm:cxn modelId="{C9785E94-B0F8-4ADE-8865-0DB775C6799A}" srcId="{08BF5342-0FA8-444D-AEE0-1222CD7616B4}" destId="{26DDC169-0F0D-49B0-8BED-E1F4605EB436}" srcOrd="3" destOrd="0" parTransId="{36B88183-6EEE-43F4-9CA7-F96430E58ADF}" sibTransId="{B8542921-604C-4FC0-A87A-72EE3698127B}"/>
    <dgm:cxn modelId="{26FB52AB-1646-4C96-8A32-B2EB8F901772}" srcId="{08BF5342-0FA8-444D-AEE0-1222CD7616B4}" destId="{1C88A9B2-99DB-4F67-9D4F-72E5B03B414A}" srcOrd="2" destOrd="0" parTransId="{46F194B2-6AEB-488A-9FE0-4CB7EFEDC715}" sibTransId="{CF4C9292-F75B-41C9-859E-4FD92765CC9C}"/>
    <dgm:cxn modelId="{4F6626CB-22D0-496D-8D29-6D22B3707C50}" type="presOf" srcId="{08BF5342-0FA8-444D-AEE0-1222CD7616B4}" destId="{EE0A80E7-EEB8-4D13-840A-152D64B8F6D2}" srcOrd="0" destOrd="0" presId="urn:microsoft.com/office/officeart/2005/8/layout/vList3#5"/>
    <dgm:cxn modelId="{C9306CE0-0024-408C-B69E-4AF50102F0A4}" type="presOf" srcId="{089DABF4-9882-4DFE-AA4C-09B9B29CC6A7}" destId="{344B59CE-2E17-4A54-8611-A23FC35DF9CC}" srcOrd="0" destOrd="0" presId="urn:microsoft.com/office/officeart/2005/8/layout/vList3#5"/>
    <dgm:cxn modelId="{C0747126-01B6-4E1B-88AD-022918DD8EBD}" type="presParOf" srcId="{EE0A80E7-EEB8-4D13-840A-152D64B8F6D2}" destId="{8C8B8DBD-24B9-4A29-B0DF-8DDBA222C68B}" srcOrd="0" destOrd="0" presId="urn:microsoft.com/office/officeart/2005/8/layout/vList3#5"/>
    <dgm:cxn modelId="{22BDB39F-4BA7-4F59-9706-399D09D87005}" type="presParOf" srcId="{8C8B8DBD-24B9-4A29-B0DF-8DDBA222C68B}" destId="{2F56065E-1B1B-4D11-BE5D-733040556208}" srcOrd="0" destOrd="0" presId="urn:microsoft.com/office/officeart/2005/8/layout/vList3#5"/>
    <dgm:cxn modelId="{258EE52E-88B0-4BCF-9131-E7FAEABC7237}" type="presParOf" srcId="{8C8B8DBD-24B9-4A29-B0DF-8DDBA222C68B}" destId="{D985AF30-A12C-4B33-9BB1-8A8A08CDE9F7}" srcOrd="1" destOrd="0" presId="urn:microsoft.com/office/officeart/2005/8/layout/vList3#5"/>
    <dgm:cxn modelId="{50696124-7977-489D-85B0-25E25A5A9535}" type="presParOf" srcId="{EE0A80E7-EEB8-4D13-840A-152D64B8F6D2}" destId="{8BEBADE2-3C2A-4C0D-A830-D04EFF9FC7FC}" srcOrd="1" destOrd="0" presId="urn:microsoft.com/office/officeart/2005/8/layout/vList3#5"/>
    <dgm:cxn modelId="{5DBBD266-D0C6-4096-ADE4-39716C9EF1D0}" type="presParOf" srcId="{EE0A80E7-EEB8-4D13-840A-152D64B8F6D2}" destId="{19AB6AD7-960C-457C-8CC7-116F3EA0F5F1}" srcOrd="2" destOrd="0" presId="urn:microsoft.com/office/officeart/2005/8/layout/vList3#5"/>
    <dgm:cxn modelId="{0E760681-F915-4783-8F93-73E8D6B1DA4C}" type="presParOf" srcId="{19AB6AD7-960C-457C-8CC7-116F3EA0F5F1}" destId="{0CAEE8BE-ACFB-458E-B43E-749F5CBDE835}" srcOrd="0" destOrd="0" presId="urn:microsoft.com/office/officeart/2005/8/layout/vList3#5"/>
    <dgm:cxn modelId="{235B3EBE-BDB7-41FD-B5A9-9F6886C9F344}" type="presParOf" srcId="{19AB6AD7-960C-457C-8CC7-116F3EA0F5F1}" destId="{344B59CE-2E17-4A54-8611-A23FC35DF9CC}" srcOrd="1" destOrd="0" presId="urn:microsoft.com/office/officeart/2005/8/layout/vList3#5"/>
    <dgm:cxn modelId="{2FF02B2F-181A-4D6F-B4FB-636A72BF126E}" type="presParOf" srcId="{EE0A80E7-EEB8-4D13-840A-152D64B8F6D2}" destId="{2F0812E2-B479-441F-A6F8-E2AB98A67E4B}" srcOrd="3" destOrd="0" presId="urn:microsoft.com/office/officeart/2005/8/layout/vList3#5"/>
    <dgm:cxn modelId="{E5CE4056-18A5-4A9C-82DC-E6D521AB22BB}" type="presParOf" srcId="{EE0A80E7-EEB8-4D13-840A-152D64B8F6D2}" destId="{D195B870-848F-4E7C-9A9D-59A652CBC787}" srcOrd="4" destOrd="0" presId="urn:microsoft.com/office/officeart/2005/8/layout/vList3#5"/>
    <dgm:cxn modelId="{78092E8E-137C-4E60-A6CC-0BC3686A5FB9}" type="presParOf" srcId="{D195B870-848F-4E7C-9A9D-59A652CBC787}" destId="{388DD390-D6E1-489B-B2BD-25CBDC45FA97}" srcOrd="0" destOrd="0" presId="urn:microsoft.com/office/officeart/2005/8/layout/vList3#5"/>
    <dgm:cxn modelId="{749D547F-C6A8-4AA8-9023-CB4B53B259EB}" type="presParOf" srcId="{D195B870-848F-4E7C-9A9D-59A652CBC787}" destId="{7D8ED779-47BF-4E16-B7FF-2EA68BB35036}" srcOrd="1" destOrd="0" presId="urn:microsoft.com/office/officeart/2005/8/layout/vList3#5"/>
    <dgm:cxn modelId="{896BFE8C-5C2F-4FE0-9337-3A800CB13471}" type="presParOf" srcId="{EE0A80E7-EEB8-4D13-840A-152D64B8F6D2}" destId="{BC3D2D31-E20E-45BE-AC2A-647FE5676784}" srcOrd="5" destOrd="0" presId="urn:microsoft.com/office/officeart/2005/8/layout/vList3#5"/>
    <dgm:cxn modelId="{3F19DE8B-3F66-48C8-A1CB-4AF886268E20}" type="presParOf" srcId="{EE0A80E7-EEB8-4D13-840A-152D64B8F6D2}" destId="{B9EC9BDD-6C16-48FC-8ED9-3936DBA46505}" srcOrd="6" destOrd="0" presId="urn:microsoft.com/office/officeart/2005/8/layout/vList3#5"/>
    <dgm:cxn modelId="{EA14278C-6CF7-40FB-B91E-D9FFE95A95BB}" type="presParOf" srcId="{B9EC9BDD-6C16-48FC-8ED9-3936DBA46505}" destId="{54AAEA61-5659-415C-A1DE-6A997A986802}" srcOrd="0" destOrd="0" presId="urn:microsoft.com/office/officeart/2005/8/layout/vList3#5"/>
    <dgm:cxn modelId="{E069D74B-A904-45C0-8BB1-CFFAF08F4F0D}" type="presParOf" srcId="{B9EC9BDD-6C16-48FC-8ED9-3936DBA46505}" destId="{5D8B1C91-39E0-48EA-BA47-12C10A980D1F}" srcOrd="1" destOrd="0" presId="urn:microsoft.com/office/officeart/2005/8/layout/vList3#5"/>
    <dgm:cxn modelId="{1E75356B-0176-4840-90AC-2D304C686016}" type="presParOf" srcId="{EE0A80E7-EEB8-4D13-840A-152D64B8F6D2}" destId="{BFCD1B80-D4AF-4284-841D-C761D504FC40}" srcOrd="7" destOrd="0" presId="urn:microsoft.com/office/officeart/2005/8/layout/vList3#5"/>
    <dgm:cxn modelId="{558AC046-352F-4E71-A800-58B5FC707893}" type="presParOf" srcId="{EE0A80E7-EEB8-4D13-840A-152D64B8F6D2}" destId="{30032B70-C5F5-434D-AD83-24F3031B7607}" srcOrd="8" destOrd="0" presId="urn:microsoft.com/office/officeart/2005/8/layout/vList3#5"/>
    <dgm:cxn modelId="{7BCC422A-A930-4AEB-AC2F-41F99F180021}" type="presParOf" srcId="{30032B70-C5F5-434D-AD83-24F3031B7607}" destId="{8C005A6A-94A6-4A1B-80CE-9EEDE8B626A5}" srcOrd="0" destOrd="0" presId="urn:microsoft.com/office/officeart/2005/8/layout/vList3#5"/>
    <dgm:cxn modelId="{AB56AD50-EBD5-45B3-AC8A-C177A17EA721}" type="presParOf" srcId="{30032B70-C5F5-434D-AD83-24F3031B7607}" destId="{4AEFB05E-9900-40DA-AF73-3FD15A759555}" srcOrd="1" destOrd="0" presId="urn:microsoft.com/office/officeart/2005/8/layout/vList3#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8BF5342-0FA8-444D-AEE0-1222CD7616B4}" type="doc">
      <dgm:prSet loTypeId="urn:microsoft.com/office/officeart/2005/8/layout/vList3#6" loCatId="list" qsTypeId="urn:microsoft.com/office/officeart/2005/8/quickstyle/simple1" qsCatId="simple" csTypeId="urn:microsoft.com/office/officeart/2005/8/colors/accent1_2" csCatId="accent1" phldr="1"/>
      <dgm:spPr/>
      <dgm:t>
        <a:bodyPr/>
        <a:lstStyle/>
        <a:p>
          <a:endParaRPr lang="en-GB"/>
        </a:p>
      </dgm:t>
    </dgm:pt>
    <dgm:pt modelId="{1C88A9B2-99DB-4F67-9D4F-72E5B03B414A}">
      <dgm:prSet custT="1"/>
      <dgm:spPr>
        <a:solidFill>
          <a:schemeClr val="accent3"/>
        </a:solidFill>
      </dgm:spPr>
      <dgm:t>
        <a:bodyPr/>
        <a:lstStyle/>
        <a:p>
          <a:pPr algn="just"/>
          <a:r>
            <a:rPr lang="en-GB" sz="2800" b="1" i="0" dirty="0"/>
            <a:t>Embrace new challenges </a:t>
          </a:r>
          <a:endParaRPr lang="en-GB" sz="2800" b="1" dirty="0">
            <a:latin typeface="Times New Roman" pitchFamily="18" charset="0"/>
            <a:cs typeface="Times New Roman" pitchFamily="18" charset="0"/>
          </a:endParaRPr>
        </a:p>
      </dgm:t>
    </dgm:pt>
    <dgm:pt modelId="{46F194B2-6AEB-488A-9FE0-4CB7EFEDC715}" type="parTrans" cxnId="{26FB52AB-1646-4C96-8A32-B2EB8F901772}">
      <dgm:prSet/>
      <dgm:spPr/>
      <dgm:t>
        <a:bodyPr/>
        <a:lstStyle/>
        <a:p>
          <a:endParaRPr lang="en-GB"/>
        </a:p>
      </dgm:t>
    </dgm:pt>
    <dgm:pt modelId="{CF4C9292-F75B-41C9-859E-4FD92765CC9C}" type="sibTrans" cxnId="{26FB52AB-1646-4C96-8A32-B2EB8F901772}">
      <dgm:prSet/>
      <dgm:spPr/>
      <dgm:t>
        <a:bodyPr/>
        <a:lstStyle/>
        <a:p>
          <a:endParaRPr lang="en-GB"/>
        </a:p>
      </dgm:t>
    </dgm:pt>
    <dgm:pt modelId="{A758A708-0A5D-4221-BC78-9E377BA80826}">
      <dgm:prSet custT="1"/>
      <dgm:spPr/>
      <dgm:t>
        <a:bodyPr/>
        <a:lstStyle/>
        <a:p>
          <a:pPr algn="just"/>
          <a:r>
            <a:rPr lang="en-GB" sz="2800" b="1" i="0" dirty="0"/>
            <a:t>Network</a:t>
          </a:r>
          <a:endParaRPr lang="en-GB" sz="2800" dirty="0"/>
        </a:p>
      </dgm:t>
    </dgm:pt>
    <dgm:pt modelId="{138780AD-459D-474D-9A03-11FD455CEC41}" type="parTrans" cxnId="{D53F32B8-34B4-427D-B2C3-5572670CDAB3}">
      <dgm:prSet/>
      <dgm:spPr/>
      <dgm:t>
        <a:bodyPr/>
        <a:lstStyle/>
        <a:p>
          <a:endParaRPr lang="en-GB"/>
        </a:p>
      </dgm:t>
    </dgm:pt>
    <dgm:pt modelId="{817288EA-6952-4A98-B516-4031EBBD1224}" type="sibTrans" cxnId="{D53F32B8-34B4-427D-B2C3-5572670CDAB3}">
      <dgm:prSet/>
      <dgm:spPr/>
      <dgm:t>
        <a:bodyPr/>
        <a:lstStyle/>
        <a:p>
          <a:endParaRPr lang="en-GB"/>
        </a:p>
      </dgm:t>
    </dgm:pt>
    <dgm:pt modelId="{B434908D-65C7-444F-AA01-F41799B69C61}">
      <dgm:prSet custT="1"/>
      <dgm:spPr/>
      <dgm:t>
        <a:bodyPr/>
        <a:lstStyle/>
        <a:p>
          <a:pPr algn="just"/>
          <a:r>
            <a:rPr lang="en-US" sz="2800" b="1" i="0"/>
            <a:t>Set and communicate clear goals</a:t>
          </a:r>
          <a:endParaRPr lang="en-US" sz="2800"/>
        </a:p>
      </dgm:t>
    </dgm:pt>
    <dgm:pt modelId="{8DD48C2D-3A50-4B22-8698-30A93BE66D18}" type="sibTrans" cxnId="{1473453C-DE1F-4268-B406-1A7635E94A69}">
      <dgm:prSet/>
      <dgm:spPr/>
      <dgm:t>
        <a:bodyPr/>
        <a:lstStyle/>
        <a:p>
          <a:endParaRPr lang="en-GB"/>
        </a:p>
      </dgm:t>
    </dgm:pt>
    <dgm:pt modelId="{5C4A0C09-1B3A-45A4-86EC-4E7630B9CAE3}" type="parTrans" cxnId="{1473453C-DE1F-4268-B406-1A7635E94A69}">
      <dgm:prSet/>
      <dgm:spPr/>
      <dgm:t>
        <a:bodyPr/>
        <a:lstStyle/>
        <a:p>
          <a:endParaRPr lang="en-GB"/>
        </a:p>
      </dgm:t>
    </dgm:pt>
    <dgm:pt modelId="{EE0A80E7-EEB8-4D13-840A-152D64B8F6D2}" type="pres">
      <dgm:prSet presAssocID="{08BF5342-0FA8-444D-AEE0-1222CD7616B4}" presName="linearFlow" presStyleCnt="0">
        <dgm:presLayoutVars>
          <dgm:dir/>
          <dgm:resizeHandles val="exact"/>
        </dgm:presLayoutVars>
      </dgm:prSet>
      <dgm:spPr/>
    </dgm:pt>
    <dgm:pt modelId="{9F672E2D-9F5D-467F-AB4A-45E73940DEC4}" type="pres">
      <dgm:prSet presAssocID="{B434908D-65C7-444F-AA01-F41799B69C61}" presName="composite" presStyleCnt="0"/>
      <dgm:spPr/>
    </dgm:pt>
    <dgm:pt modelId="{5342665C-4D92-4B08-A2E3-5D8F6839B34F}" type="pres">
      <dgm:prSet presAssocID="{B434908D-65C7-444F-AA01-F41799B69C61}" presName="imgShp" presStyleLbl="fgImgPlace1" presStyleIdx="0" presStyleCnt="3"/>
      <dgm:spPr>
        <a:solidFill>
          <a:schemeClr val="tx1"/>
        </a:solidFill>
      </dgm:spPr>
    </dgm:pt>
    <dgm:pt modelId="{F0F5B023-F31D-420D-9D6E-691EB47EEC32}" type="pres">
      <dgm:prSet presAssocID="{B434908D-65C7-444F-AA01-F41799B69C61}" presName="txShp" presStyleLbl="node1" presStyleIdx="0" presStyleCnt="3">
        <dgm:presLayoutVars>
          <dgm:bulletEnabled val="1"/>
        </dgm:presLayoutVars>
      </dgm:prSet>
      <dgm:spPr/>
    </dgm:pt>
    <dgm:pt modelId="{298D8490-9A59-4433-A8D9-557C482089C1}" type="pres">
      <dgm:prSet presAssocID="{8DD48C2D-3A50-4B22-8698-30A93BE66D18}" presName="spacing" presStyleCnt="0"/>
      <dgm:spPr/>
    </dgm:pt>
    <dgm:pt modelId="{D195B870-848F-4E7C-9A9D-59A652CBC787}" type="pres">
      <dgm:prSet presAssocID="{1C88A9B2-99DB-4F67-9D4F-72E5B03B414A}" presName="composite" presStyleCnt="0"/>
      <dgm:spPr/>
    </dgm:pt>
    <dgm:pt modelId="{388DD390-D6E1-489B-B2BD-25CBDC45FA97}" type="pres">
      <dgm:prSet presAssocID="{1C88A9B2-99DB-4F67-9D4F-72E5B03B414A}" presName="imgShp" presStyleLbl="fgImgPlace1" presStyleIdx="1" presStyleCnt="3"/>
      <dgm:spPr>
        <a:solidFill>
          <a:schemeClr val="tx1"/>
        </a:solidFill>
      </dgm:spPr>
    </dgm:pt>
    <dgm:pt modelId="{7D8ED779-47BF-4E16-B7FF-2EA68BB35036}" type="pres">
      <dgm:prSet presAssocID="{1C88A9B2-99DB-4F67-9D4F-72E5B03B414A}" presName="txShp" presStyleLbl="node1" presStyleIdx="1" presStyleCnt="3">
        <dgm:presLayoutVars>
          <dgm:bulletEnabled val="1"/>
        </dgm:presLayoutVars>
      </dgm:prSet>
      <dgm:spPr/>
    </dgm:pt>
    <dgm:pt modelId="{BC3D2D31-E20E-45BE-AC2A-647FE5676784}" type="pres">
      <dgm:prSet presAssocID="{CF4C9292-F75B-41C9-859E-4FD92765CC9C}" presName="spacing" presStyleCnt="0"/>
      <dgm:spPr/>
    </dgm:pt>
    <dgm:pt modelId="{B4A00BC1-4170-40A3-B08A-6EBBDDB05564}" type="pres">
      <dgm:prSet presAssocID="{A758A708-0A5D-4221-BC78-9E377BA80826}" presName="composite" presStyleCnt="0"/>
      <dgm:spPr/>
    </dgm:pt>
    <dgm:pt modelId="{7CD1FBD3-1061-4566-8519-1A732EB6EE24}" type="pres">
      <dgm:prSet presAssocID="{A758A708-0A5D-4221-BC78-9E377BA80826}" presName="imgShp" presStyleLbl="fgImgPlace1" presStyleIdx="2" presStyleCnt="3"/>
      <dgm:spPr>
        <a:solidFill>
          <a:schemeClr val="tx1"/>
        </a:solidFill>
      </dgm:spPr>
    </dgm:pt>
    <dgm:pt modelId="{3C6A552B-CE61-41DE-8AA9-9ACA5C81E179}" type="pres">
      <dgm:prSet presAssocID="{A758A708-0A5D-4221-BC78-9E377BA80826}" presName="txShp" presStyleLbl="node1" presStyleIdx="2" presStyleCnt="3">
        <dgm:presLayoutVars>
          <dgm:bulletEnabled val="1"/>
        </dgm:presLayoutVars>
      </dgm:prSet>
      <dgm:spPr/>
    </dgm:pt>
  </dgm:ptLst>
  <dgm:cxnLst>
    <dgm:cxn modelId="{5DAFC901-8190-466D-B71A-AFC6BA924235}" type="presOf" srcId="{A758A708-0A5D-4221-BC78-9E377BA80826}" destId="{3C6A552B-CE61-41DE-8AA9-9ACA5C81E179}" srcOrd="0" destOrd="0" presId="urn:microsoft.com/office/officeart/2005/8/layout/vList3#6"/>
    <dgm:cxn modelId="{FAA25902-B85B-429E-9668-8D32E07AAB11}" type="presOf" srcId="{1C88A9B2-99DB-4F67-9D4F-72E5B03B414A}" destId="{7D8ED779-47BF-4E16-B7FF-2EA68BB35036}" srcOrd="0" destOrd="0" presId="urn:microsoft.com/office/officeart/2005/8/layout/vList3#6"/>
    <dgm:cxn modelId="{1473453C-DE1F-4268-B406-1A7635E94A69}" srcId="{08BF5342-0FA8-444D-AEE0-1222CD7616B4}" destId="{B434908D-65C7-444F-AA01-F41799B69C61}" srcOrd="0" destOrd="0" parTransId="{5C4A0C09-1B3A-45A4-86EC-4E7630B9CAE3}" sibTransId="{8DD48C2D-3A50-4B22-8698-30A93BE66D18}"/>
    <dgm:cxn modelId="{8B0B9B45-2F31-4ACA-89E2-FDA2D3CD5D4E}" type="presOf" srcId="{B434908D-65C7-444F-AA01-F41799B69C61}" destId="{F0F5B023-F31D-420D-9D6E-691EB47EEC32}" srcOrd="0" destOrd="0" presId="urn:microsoft.com/office/officeart/2005/8/layout/vList3#6"/>
    <dgm:cxn modelId="{1FEFE989-CBCC-4491-8A77-297D70C590B8}" type="presOf" srcId="{08BF5342-0FA8-444D-AEE0-1222CD7616B4}" destId="{EE0A80E7-EEB8-4D13-840A-152D64B8F6D2}" srcOrd="0" destOrd="0" presId="urn:microsoft.com/office/officeart/2005/8/layout/vList3#6"/>
    <dgm:cxn modelId="{26FB52AB-1646-4C96-8A32-B2EB8F901772}" srcId="{08BF5342-0FA8-444D-AEE0-1222CD7616B4}" destId="{1C88A9B2-99DB-4F67-9D4F-72E5B03B414A}" srcOrd="1" destOrd="0" parTransId="{46F194B2-6AEB-488A-9FE0-4CB7EFEDC715}" sibTransId="{CF4C9292-F75B-41C9-859E-4FD92765CC9C}"/>
    <dgm:cxn modelId="{D53F32B8-34B4-427D-B2C3-5572670CDAB3}" srcId="{08BF5342-0FA8-444D-AEE0-1222CD7616B4}" destId="{A758A708-0A5D-4221-BC78-9E377BA80826}" srcOrd="2" destOrd="0" parTransId="{138780AD-459D-474D-9A03-11FD455CEC41}" sibTransId="{817288EA-6952-4A98-B516-4031EBBD1224}"/>
    <dgm:cxn modelId="{2626C204-8391-4174-BF0D-7FB05053C668}" type="presParOf" srcId="{EE0A80E7-EEB8-4D13-840A-152D64B8F6D2}" destId="{9F672E2D-9F5D-467F-AB4A-45E73940DEC4}" srcOrd="0" destOrd="0" presId="urn:microsoft.com/office/officeart/2005/8/layout/vList3#6"/>
    <dgm:cxn modelId="{F6AB5EA3-7FE9-41FB-AD93-BD43C628E8A5}" type="presParOf" srcId="{9F672E2D-9F5D-467F-AB4A-45E73940DEC4}" destId="{5342665C-4D92-4B08-A2E3-5D8F6839B34F}" srcOrd="0" destOrd="0" presId="urn:microsoft.com/office/officeart/2005/8/layout/vList3#6"/>
    <dgm:cxn modelId="{8FA52DFB-881A-44BD-A474-E27688297512}" type="presParOf" srcId="{9F672E2D-9F5D-467F-AB4A-45E73940DEC4}" destId="{F0F5B023-F31D-420D-9D6E-691EB47EEC32}" srcOrd="1" destOrd="0" presId="urn:microsoft.com/office/officeart/2005/8/layout/vList3#6"/>
    <dgm:cxn modelId="{B046A132-6578-462C-9128-46457C8047C8}" type="presParOf" srcId="{EE0A80E7-EEB8-4D13-840A-152D64B8F6D2}" destId="{298D8490-9A59-4433-A8D9-557C482089C1}" srcOrd="1" destOrd="0" presId="urn:microsoft.com/office/officeart/2005/8/layout/vList3#6"/>
    <dgm:cxn modelId="{FB957FF0-7FD8-4ADF-ADFA-1C3EB0B1C800}" type="presParOf" srcId="{EE0A80E7-EEB8-4D13-840A-152D64B8F6D2}" destId="{D195B870-848F-4E7C-9A9D-59A652CBC787}" srcOrd="2" destOrd="0" presId="urn:microsoft.com/office/officeart/2005/8/layout/vList3#6"/>
    <dgm:cxn modelId="{2AD791AB-2BA8-4C42-91EE-582506FBAD11}" type="presParOf" srcId="{D195B870-848F-4E7C-9A9D-59A652CBC787}" destId="{388DD390-D6E1-489B-B2BD-25CBDC45FA97}" srcOrd="0" destOrd="0" presId="urn:microsoft.com/office/officeart/2005/8/layout/vList3#6"/>
    <dgm:cxn modelId="{56073D9F-F77A-4378-9F40-1EC850B0771E}" type="presParOf" srcId="{D195B870-848F-4E7C-9A9D-59A652CBC787}" destId="{7D8ED779-47BF-4E16-B7FF-2EA68BB35036}" srcOrd="1" destOrd="0" presId="urn:microsoft.com/office/officeart/2005/8/layout/vList3#6"/>
    <dgm:cxn modelId="{B9C6F021-1B60-4D01-8028-7D878859F49F}" type="presParOf" srcId="{EE0A80E7-EEB8-4D13-840A-152D64B8F6D2}" destId="{BC3D2D31-E20E-45BE-AC2A-647FE5676784}" srcOrd="3" destOrd="0" presId="urn:microsoft.com/office/officeart/2005/8/layout/vList3#6"/>
    <dgm:cxn modelId="{0A2C49D0-BC68-4193-BFB5-4641AC6A2A43}" type="presParOf" srcId="{EE0A80E7-EEB8-4D13-840A-152D64B8F6D2}" destId="{B4A00BC1-4170-40A3-B08A-6EBBDDB05564}" srcOrd="4" destOrd="0" presId="urn:microsoft.com/office/officeart/2005/8/layout/vList3#6"/>
    <dgm:cxn modelId="{BCB8BA54-3F87-4ECB-8A88-68C536C708F4}" type="presParOf" srcId="{B4A00BC1-4170-40A3-B08A-6EBBDDB05564}" destId="{7CD1FBD3-1061-4566-8519-1A732EB6EE24}" srcOrd="0" destOrd="0" presId="urn:microsoft.com/office/officeart/2005/8/layout/vList3#6"/>
    <dgm:cxn modelId="{C8D3B9F2-062B-4033-A966-CC36D7016EF8}" type="presParOf" srcId="{B4A00BC1-4170-40A3-B08A-6EBBDDB05564}" destId="{3C6A552B-CE61-41DE-8AA9-9ACA5C81E179}" srcOrd="1" destOrd="0" presId="urn:microsoft.com/office/officeart/2005/8/layout/vList3#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AA20D-5C33-438B-8951-6CFF6017F586}">
      <dsp:nvSpPr>
        <dsp:cNvPr id="0" name=""/>
        <dsp:cNvSpPr/>
      </dsp:nvSpPr>
      <dsp:spPr>
        <a:xfrm>
          <a:off x="0" y="730799"/>
          <a:ext cx="8077200"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i="0" kern="1200" dirty="0">
              <a:latin typeface="Times New Roman" pitchFamily="18" charset="0"/>
              <a:cs typeface="Times New Roman" pitchFamily="18" charset="0"/>
            </a:rPr>
            <a:t>Administrative efficiency</a:t>
          </a:r>
          <a:endParaRPr lang="en-GB" sz="3600" b="1" kern="1200" dirty="0">
            <a:latin typeface="Times New Roman" pitchFamily="18" charset="0"/>
            <a:cs typeface="Times New Roman" pitchFamily="18" charset="0"/>
          </a:endParaRPr>
        </a:p>
      </dsp:txBody>
      <dsp:txXfrm>
        <a:off x="59399" y="790198"/>
        <a:ext cx="7958402" cy="1098002"/>
      </dsp:txXfrm>
    </dsp:sp>
    <dsp:sp modelId="{B5853929-D610-4B3E-AFC6-EAF33A4AA7FE}">
      <dsp:nvSpPr>
        <dsp:cNvPr id="0" name=""/>
        <dsp:cNvSpPr/>
      </dsp:nvSpPr>
      <dsp:spPr>
        <a:xfrm>
          <a:off x="0" y="2134800"/>
          <a:ext cx="8077200" cy="1216800"/>
        </a:xfrm>
        <a:prstGeom prst="roundRect">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i="0" kern="1200" dirty="0">
              <a:latin typeface="Times New Roman" pitchFamily="18" charset="0"/>
              <a:cs typeface="Times New Roman" pitchFamily="18" charset="0"/>
            </a:rPr>
            <a:t>Capacity for change</a:t>
          </a:r>
          <a:endParaRPr lang="en-GB" sz="3600" b="1" kern="1200" dirty="0">
            <a:latin typeface="Times New Roman" pitchFamily="18" charset="0"/>
            <a:cs typeface="Times New Roman" pitchFamily="18" charset="0"/>
          </a:endParaRPr>
        </a:p>
      </dsp:txBody>
      <dsp:txXfrm>
        <a:off x="59399" y="2194199"/>
        <a:ext cx="7958402" cy="1098002"/>
      </dsp:txXfrm>
    </dsp:sp>
    <dsp:sp modelId="{34076575-0823-46D1-BDDD-C914706A6488}">
      <dsp:nvSpPr>
        <dsp:cNvPr id="0" name=""/>
        <dsp:cNvSpPr/>
      </dsp:nvSpPr>
      <dsp:spPr>
        <a:xfrm>
          <a:off x="0" y="3538800"/>
          <a:ext cx="8077200"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i="0" kern="1200" dirty="0"/>
            <a:t>Strategy </a:t>
          </a:r>
          <a:r>
            <a:rPr lang="en-GB" sz="3600" b="1" i="0" kern="1200" dirty="0">
              <a:latin typeface="Times New Roman" pitchFamily="18" charset="0"/>
              <a:cs typeface="Times New Roman" pitchFamily="18" charset="0"/>
            </a:rPr>
            <a:t>Development</a:t>
          </a:r>
          <a:r>
            <a:rPr lang="en-GB" sz="3600" b="1" i="0" kern="1200" dirty="0"/>
            <a:t> and Execution</a:t>
          </a:r>
          <a:endParaRPr lang="en-GB" sz="3600" b="1" kern="1200" dirty="0"/>
        </a:p>
      </dsp:txBody>
      <dsp:txXfrm>
        <a:off x="59399" y="3598199"/>
        <a:ext cx="7958402" cy="1098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5AF30-A12C-4B33-9BB1-8A8A08CDE9F7}">
      <dsp:nvSpPr>
        <dsp:cNvPr id="0" name=""/>
        <dsp:cNvSpPr/>
      </dsp:nvSpPr>
      <dsp:spPr>
        <a:xfrm rot="10800000">
          <a:off x="1577379" y="1544"/>
          <a:ext cx="5320665" cy="948849"/>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8416" tIns="102870" rIns="192024" bIns="102870" numCol="1" spcCol="1270" anchor="ctr" anchorCtr="0">
          <a:noAutofit/>
        </a:bodyPr>
        <a:lstStyle/>
        <a:p>
          <a:pPr marL="0" lvl="0" indent="0" algn="just" defTabSz="1200150">
            <a:lnSpc>
              <a:spcPct val="90000"/>
            </a:lnSpc>
            <a:spcBef>
              <a:spcPct val="0"/>
            </a:spcBef>
            <a:spcAft>
              <a:spcPct val="35000"/>
            </a:spcAft>
            <a:buNone/>
          </a:pPr>
          <a:r>
            <a:rPr lang="en-GB" sz="2700" b="1" i="0" kern="1200" dirty="0">
              <a:latin typeface="Times New Roman" pitchFamily="18" charset="0"/>
              <a:cs typeface="Times New Roman" pitchFamily="18" charset="0"/>
            </a:rPr>
            <a:t>Create Career Roadmaps</a:t>
          </a:r>
          <a:endParaRPr lang="en-GB" sz="2700" b="1" kern="1200" dirty="0">
            <a:latin typeface="Times New Roman" pitchFamily="18" charset="0"/>
            <a:cs typeface="Times New Roman" pitchFamily="18" charset="0"/>
          </a:endParaRPr>
        </a:p>
      </dsp:txBody>
      <dsp:txXfrm rot="10800000">
        <a:off x="1814591" y="1544"/>
        <a:ext cx="5083453" cy="948849"/>
      </dsp:txXfrm>
    </dsp:sp>
    <dsp:sp modelId="{2F56065E-1B1B-4D11-BE5D-733040556208}">
      <dsp:nvSpPr>
        <dsp:cNvPr id="0" name=""/>
        <dsp:cNvSpPr/>
      </dsp:nvSpPr>
      <dsp:spPr>
        <a:xfrm>
          <a:off x="1102955" y="1544"/>
          <a:ext cx="948849" cy="948849"/>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4B59CE-2E17-4A54-8611-A23FC35DF9CC}">
      <dsp:nvSpPr>
        <dsp:cNvPr id="0" name=""/>
        <dsp:cNvSpPr/>
      </dsp:nvSpPr>
      <dsp:spPr>
        <a:xfrm rot="10800000">
          <a:off x="1577379" y="1233631"/>
          <a:ext cx="5320665" cy="948849"/>
        </a:xfrm>
        <a:prstGeom prst="homePlate">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8416" tIns="102870" rIns="192024" bIns="102870" numCol="1" spcCol="1270" anchor="ctr" anchorCtr="0">
          <a:noAutofit/>
        </a:bodyPr>
        <a:lstStyle/>
        <a:p>
          <a:pPr marL="0" lvl="0" indent="0" algn="just" defTabSz="1200150">
            <a:lnSpc>
              <a:spcPct val="90000"/>
            </a:lnSpc>
            <a:spcBef>
              <a:spcPct val="0"/>
            </a:spcBef>
            <a:spcAft>
              <a:spcPct val="35000"/>
            </a:spcAft>
            <a:buNone/>
          </a:pPr>
          <a:r>
            <a:rPr lang="en-GB" sz="2700" b="1" i="0" kern="1200">
              <a:latin typeface="Times New Roman" pitchFamily="18" charset="0"/>
              <a:cs typeface="Times New Roman" pitchFamily="18" charset="0"/>
            </a:rPr>
            <a:t>Create Position Profiles</a:t>
          </a:r>
          <a:endParaRPr lang="en-GB" sz="2700" b="1" kern="1200">
            <a:latin typeface="Times New Roman" pitchFamily="18" charset="0"/>
            <a:cs typeface="Times New Roman" pitchFamily="18" charset="0"/>
          </a:endParaRPr>
        </a:p>
      </dsp:txBody>
      <dsp:txXfrm rot="10800000">
        <a:off x="1814591" y="1233631"/>
        <a:ext cx="5083453" cy="948849"/>
      </dsp:txXfrm>
    </dsp:sp>
    <dsp:sp modelId="{0CAEE8BE-ACFB-458E-B43E-749F5CBDE835}">
      <dsp:nvSpPr>
        <dsp:cNvPr id="0" name=""/>
        <dsp:cNvSpPr/>
      </dsp:nvSpPr>
      <dsp:spPr>
        <a:xfrm>
          <a:off x="1102955" y="1233631"/>
          <a:ext cx="948849" cy="948849"/>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8ED779-47BF-4E16-B7FF-2EA68BB35036}">
      <dsp:nvSpPr>
        <dsp:cNvPr id="0" name=""/>
        <dsp:cNvSpPr/>
      </dsp:nvSpPr>
      <dsp:spPr>
        <a:xfrm rot="10800000">
          <a:off x="1577379" y="2465719"/>
          <a:ext cx="5320665" cy="948849"/>
        </a:xfrm>
        <a:prstGeom prst="homePlate">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8416" tIns="102870" rIns="192024" bIns="102870" numCol="1" spcCol="1270" anchor="ctr" anchorCtr="0">
          <a:noAutofit/>
        </a:bodyPr>
        <a:lstStyle/>
        <a:p>
          <a:pPr marL="0" lvl="0" indent="0" algn="just" defTabSz="1200150">
            <a:lnSpc>
              <a:spcPct val="90000"/>
            </a:lnSpc>
            <a:spcBef>
              <a:spcPct val="0"/>
            </a:spcBef>
            <a:spcAft>
              <a:spcPct val="35000"/>
            </a:spcAft>
            <a:buNone/>
          </a:pPr>
          <a:r>
            <a:rPr lang="en-GB" sz="2700" b="1" i="0" kern="1200" dirty="0">
              <a:latin typeface="Times New Roman" pitchFamily="18" charset="0"/>
              <a:cs typeface="Times New Roman" pitchFamily="18" charset="0"/>
            </a:rPr>
            <a:t>Define Performance Standards</a:t>
          </a:r>
          <a:endParaRPr lang="en-GB" sz="2700" b="1" kern="1200" dirty="0">
            <a:latin typeface="Times New Roman" pitchFamily="18" charset="0"/>
            <a:cs typeface="Times New Roman" pitchFamily="18" charset="0"/>
          </a:endParaRPr>
        </a:p>
      </dsp:txBody>
      <dsp:txXfrm rot="10800000">
        <a:off x="1814591" y="2465719"/>
        <a:ext cx="5083453" cy="948849"/>
      </dsp:txXfrm>
    </dsp:sp>
    <dsp:sp modelId="{388DD390-D6E1-489B-B2BD-25CBDC45FA97}">
      <dsp:nvSpPr>
        <dsp:cNvPr id="0" name=""/>
        <dsp:cNvSpPr/>
      </dsp:nvSpPr>
      <dsp:spPr>
        <a:xfrm>
          <a:off x="1102955" y="2465719"/>
          <a:ext cx="948849" cy="948849"/>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D8B1C91-39E0-48EA-BA47-12C10A980D1F}">
      <dsp:nvSpPr>
        <dsp:cNvPr id="0" name=""/>
        <dsp:cNvSpPr/>
      </dsp:nvSpPr>
      <dsp:spPr>
        <a:xfrm rot="10800000">
          <a:off x="1577379" y="3697806"/>
          <a:ext cx="5320665" cy="948849"/>
        </a:xfrm>
        <a:prstGeom prst="homePlate">
          <a:avLst/>
        </a:prstGeom>
        <a:solidFill>
          <a:schemeClr val="accent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8416" tIns="102870" rIns="192024" bIns="102870" numCol="1" spcCol="1270" anchor="ctr" anchorCtr="0">
          <a:noAutofit/>
        </a:bodyPr>
        <a:lstStyle/>
        <a:p>
          <a:pPr marL="0" lvl="0" indent="0" algn="just" defTabSz="1200150">
            <a:lnSpc>
              <a:spcPct val="90000"/>
            </a:lnSpc>
            <a:spcBef>
              <a:spcPct val="0"/>
            </a:spcBef>
            <a:spcAft>
              <a:spcPct val="35000"/>
            </a:spcAft>
            <a:buNone/>
          </a:pPr>
          <a:r>
            <a:rPr lang="en-GB" sz="2700" b="1" i="0" kern="1200" dirty="0">
              <a:latin typeface="Times New Roman" pitchFamily="18" charset="0"/>
              <a:cs typeface="Times New Roman" pitchFamily="18" charset="0"/>
            </a:rPr>
            <a:t>Incorporate Training and Development</a:t>
          </a:r>
          <a:endParaRPr lang="en-GB" sz="2700" b="1" kern="1200" dirty="0">
            <a:latin typeface="Times New Roman" pitchFamily="18" charset="0"/>
            <a:cs typeface="Times New Roman" pitchFamily="18" charset="0"/>
          </a:endParaRPr>
        </a:p>
      </dsp:txBody>
      <dsp:txXfrm rot="10800000">
        <a:off x="1814591" y="3697806"/>
        <a:ext cx="5083453" cy="948849"/>
      </dsp:txXfrm>
    </dsp:sp>
    <dsp:sp modelId="{54AAEA61-5659-415C-A1DE-6A997A986802}">
      <dsp:nvSpPr>
        <dsp:cNvPr id="0" name=""/>
        <dsp:cNvSpPr/>
      </dsp:nvSpPr>
      <dsp:spPr>
        <a:xfrm>
          <a:off x="1102955" y="3697806"/>
          <a:ext cx="948849" cy="948849"/>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68B2F0-B44C-40DF-9B02-A3F6D93564DC}">
      <dsp:nvSpPr>
        <dsp:cNvPr id="0" name=""/>
        <dsp:cNvSpPr/>
      </dsp:nvSpPr>
      <dsp:spPr>
        <a:xfrm>
          <a:off x="-6246249" y="-955849"/>
          <a:ext cx="7437567" cy="7437567"/>
        </a:xfrm>
        <a:prstGeom prst="blockArc">
          <a:avLst>
            <a:gd name="adj1" fmla="val 18900000"/>
            <a:gd name="adj2" fmla="val 2700000"/>
            <a:gd name="adj3" fmla="val 29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585EFC3-8932-41BD-8832-1D50DE18A224}">
      <dsp:nvSpPr>
        <dsp:cNvPr id="0" name=""/>
        <dsp:cNvSpPr/>
      </dsp:nvSpPr>
      <dsp:spPr>
        <a:xfrm>
          <a:off x="766990" y="552586"/>
          <a:ext cx="7538752" cy="1105173"/>
        </a:xfrm>
        <a:prstGeom prst="rect">
          <a:avLst/>
        </a:prstGeom>
        <a:solidFill>
          <a:schemeClr val="accent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7232" tIns="71120" rIns="71120" bIns="71120" numCol="1" spcCol="1270" anchor="ctr" anchorCtr="0">
          <a:noAutofit/>
        </a:bodyPr>
        <a:lstStyle/>
        <a:p>
          <a:pPr marL="0" lvl="0" indent="0" algn="just" defTabSz="1244600">
            <a:lnSpc>
              <a:spcPct val="90000"/>
            </a:lnSpc>
            <a:spcBef>
              <a:spcPct val="0"/>
            </a:spcBef>
            <a:spcAft>
              <a:spcPct val="35000"/>
            </a:spcAft>
            <a:buNone/>
          </a:pPr>
          <a:r>
            <a:rPr lang="en-GB" sz="2800" b="1" i="0" kern="1200" dirty="0">
              <a:latin typeface="Times New Roman" pitchFamily="18" charset="0"/>
              <a:cs typeface="Times New Roman" pitchFamily="18" charset="0"/>
            </a:rPr>
            <a:t>Emphasize continuous learning</a:t>
          </a:r>
          <a:endParaRPr lang="en-GB" sz="2800" kern="1200" dirty="0">
            <a:latin typeface="Times New Roman" pitchFamily="18" charset="0"/>
            <a:cs typeface="Times New Roman" pitchFamily="18" charset="0"/>
          </a:endParaRPr>
        </a:p>
      </dsp:txBody>
      <dsp:txXfrm>
        <a:off x="766990" y="552586"/>
        <a:ext cx="7538752" cy="1105173"/>
      </dsp:txXfrm>
    </dsp:sp>
    <dsp:sp modelId="{51102932-4876-457E-A633-543DB458D5AD}">
      <dsp:nvSpPr>
        <dsp:cNvPr id="0" name=""/>
        <dsp:cNvSpPr/>
      </dsp:nvSpPr>
      <dsp:spPr>
        <a:xfrm>
          <a:off x="76256" y="414440"/>
          <a:ext cx="1381467" cy="1381467"/>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29F67A-1735-4BF6-BDA2-C3B8DC7043D2}">
      <dsp:nvSpPr>
        <dsp:cNvPr id="0" name=""/>
        <dsp:cNvSpPr/>
      </dsp:nvSpPr>
      <dsp:spPr>
        <a:xfrm>
          <a:off x="1168721" y="2210347"/>
          <a:ext cx="7137021" cy="1105173"/>
        </a:xfrm>
        <a:prstGeom prst="rect">
          <a:avLst/>
        </a:prstGeom>
        <a:solidFill>
          <a:schemeClr val="tx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7232" tIns="71120" rIns="71120" bIns="71120" numCol="1" spcCol="1270" anchor="ctr" anchorCtr="0">
          <a:noAutofit/>
        </a:bodyPr>
        <a:lstStyle/>
        <a:p>
          <a:pPr marL="0" lvl="0" indent="0" algn="just" defTabSz="1244600">
            <a:lnSpc>
              <a:spcPct val="90000"/>
            </a:lnSpc>
            <a:spcBef>
              <a:spcPct val="0"/>
            </a:spcBef>
            <a:spcAft>
              <a:spcPct val="35000"/>
            </a:spcAft>
            <a:buNone/>
          </a:pPr>
          <a:r>
            <a:rPr lang="en-US" sz="2800" b="1" i="0" kern="1200" dirty="0">
              <a:latin typeface="Times New Roman" pitchFamily="18" charset="0"/>
              <a:cs typeface="Times New Roman" pitchFamily="18" charset="0"/>
            </a:rPr>
            <a:t>Value the role of individual contributors</a:t>
          </a:r>
          <a:endParaRPr lang="en-GB" sz="2800" kern="1200" dirty="0">
            <a:latin typeface="Times New Roman" pitchFamily="18" charset="0"/>
            <a:cs typeface="Times New Roman" pitchFamily="18" charset="0"/>
          </a:endParaRPr>
        </a:p>
      </dsp:txBody>
      <dsp:txXfrm>
        <a:off x="1168721" y="2210347"/>
        <a:ext cx="7137021" cy="1105173"/>
      </dsp:txXfrm>
    </dsp:sp>
    <dsp:sp modelId="{5C2CB472-6862-4205-A560-4C5CC9B43CC4}">
      <dsp:nvSpPr>
        <dsp:cNvPr id="0" name=""/>
        <dsp:cNvSpPr/>
      </dsp:nvSpPr>
      <dsp:spPr>
        <a:xfrm>
          <a:off x="477987" y="2072200"/>
          <a:ext cx="1381467" cy="1381467"/>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21ADCF-59D8-4DF3-B3F5-47CC04C45AD9}">
      <dsp:nvSpPr>
        <dsp:cNvPr id="0" name=""/>
        <dsp:cNvSpPr/>
      </dsp:nvSpPr>
      <dsp:spPr>
        <a:xfrm>
          <a:off x="766990" y="3868108"/>
          <a:ext cx="7538752" cy="1105173"/>
        </a:xfrm>
        <a:prstGeom prst="rect">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7232" tIns="71120" rIns="71120" bIns="71120" numCol="1" spcCol="1270" anchor="ctr" anchorCtr="0">
          <a:noAutofit/>
        </a:bodyPr>
        <a:lstStyle/>
        <a:p>
          <a:pPr marL="0" lvl="0" indent="0" algn="just" defTabSz="1244600">
            <a:lnSpc>
              <a:spcPct val="90000"/>
            </a:lnSpc>
            <a:spcBef>
              <a:spcPct val="0"/>
            </a:spcBef>
            <a:spcAft>
              <a:spcPct val="35000"/>
            </a:spcAft>
            <a:buNone/>
          </a:pPr>
          <a:r>
            <a:rPr lang="en-GB" sz="2800" b="1" kern="1200" dirty="0">
              <a:latin typeface="Times New Roman" pitchFamily="18" charset="0"/>
              <a:cs typeface="Times New Roman" pitchFamily="18" charset="0"/>
            </a:rPr>
            <a:t>Help</a:t>
          </a:r>
          <a:r>
            <a:rPr lang="en-GB" sz="2800" b="1" kern="1200" baseline="0" dirty="0">
              <a:latin typeface="Times New Roman" pitchFamily="18" charset="0"/>
              <a:cs typeface="Times New Roman" pitchFamily="18" charset="0"/>
            </a:rPr>
            <a:t> </a:t>
          </a:r>
          <a:r>
            <a:rPr lang="en-US" sz="2800" b="1" i="0" kern="1200" dirty="0">
              <a:latin typeface="Times New Roman" pitchFamily="18" charset="0"/>
              <a:cs typeface="Times New Roman" pitchFamily="18" charset="0"/>
            </a:rPr>
            <a:t>employees see how they fit in the company</a:t>
          </a:r>
          <a:endParaRPr lang="en-GB" sz="2800" b="1" kern="1200" dirty="0">
            <a:latin typeface="Times New Roman" pitchFamily="18" charset="0"/>
            <a:cs typeface="Times New Roman" pitchFamily="18" charset="0"/>
          </a:endParaRPr>
        </a:p>
      </dsp:txBody>
      <dsp:txXfrm>
        <a:off x="766990" y="3868108"/>
        <a:ext cx="7538752" cy="1105173"/>
      </dsp:txXfrm>
    </dsp:sp>
    <dsp:sp modelId="{9681B78A-F591-49CE-9BDF-785C45115A1C}">
      <dsp:nvSpPr>
        <dsp:cNvPr id="0" name=""/>
        <dsp:cNvSpPr/>
      </dsp:nvSpPr>
      <dsp:spPr>
        <a:xfrm>
          <a:off x="76256" y="3729961"/>
          <a:ext cx="1381467" cy="1381467"/>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78B3F-903D-42A6-9F96-0B78BF5B087B}">
      <dsp:nvSpPr>
        <dsp:cNvPr id="0" name=""/>
        <dsp:cNvSpPr/>
      </dsp:nvSpPr>
      <dsp:spPr>
        <a:xfrm>
          <a:off x="0" y="13889"/>
          <a:ext cx="7391400" cy="14671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latin typeface="Times New Roman" pitchFamily="18" charset="0"/>
              <a:cs typeface="Times New Roman" pitchFamily="18" charset="0"/>
            </a:rPr>
            <a:t>Prioritise Talent Development Opportunities</a:t>
          </a:r>
        </a:p>
      </dsp:txBody>
      <dsp:txXfrm>
        <a:off x="71622" y="85511"/>
        <a:ext cx="7248156" cy="1323936"/>
      </dsp:txXfrm>
    </dsp:sp>
    <dsp:sp modelId="{94706296-D3ED-488A-92D5-71CAEA02F4C9}">
      <dsp:nvSpPr>
        <dsp:cNvPr id="0" name=""/>
        <dsp:cNvSpPr/>
      </dsp:nvSpPr>
      <dsp:spPr>
        <a:xfrm>
          <a:off x="0" y="1590509"/>
          <a:ext cx="7391400" cy="1467180"/>
        </a:xfrm>
        <a:prstGeom prst="roundRect">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b="0" i="0" kern="1200" dirty="0">
              <a:latin typeface="Times New Roman" pitchFamily="18" charset="0"/>
              <a:cs typeface="Times New Roman" pitchFamily="18" charset="0"/>
            </a:rPr>
            <a:t>Track Employee-Level Progress</a:t>
          </a:r>
        </a:p>
      </dsp:txBody>
      <dsp:txXfrm>
        <a:off x="71622" y="1662131"/>
        <a:ext cx="7248156" cy="1323936"/>
      </dsp:txXfrm>
    </dsp:sp>
    <dsp:sp modelId="{4F0F9EE4-EF98-45CB-A2B0-C730E5D1E638}">
      <dsp:nvSpPr>
        <dsp:cNvPr id="0" name=""/>
        <dsp:cNvSpPr/>
      </dsp:nvSpPr>
      <dsp:spPr>
        <a:xfrm>
          <a:off x="0" y="3167130"/>
          <a:ext cx="7391400" cy="1467180"/>
        </a:xfrm>
        <a:prstGeom prst="roundRect">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b="0" i="0" kern="1200" dirty="0">
              <a:latin typeface="Times New Roman" pitchFamily="18" charset="0"/>
              <a:cs typeface="Times New Roman" pitchFamily="18" charset="0"/>
            </a:rPr>
            <a:t>Evaluate Succession Planning Success</a:t>
          </a:r>
          <a:endParaRPr lang="en-GB" sz="3800" kern="1200" dirty="0">
            <a:latin typeface="Times New Roman" pitchFamily="18" charset="0"/>
            <a:cs typeface="Times New Roman" pitchFamily="18" charset="0"/>
          </a:endParaRPr>
        </a:p>
      </dsp:txBody>
      <dsp:txXfrm>
        <a:off x="71622" y="3238752"/>
        <a:ext cx="7248156" cy="13239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4B59CE-2E17-4A54-8611-A23FC35DF9CC}">
      <dsp:nvSpPr>
        <dsp:cNvPr id="0" name=""/>
        <dsp:cNvSpPr/>
      </dsp:nvSpPr>
      <dsp:spPr>
        <a:xfrm rot="10800000">
          <a:off x="1663103" y="889"/>
          <a:ext cx="5320665" cy="1291743"/>
        </a:xfrm>
        <a:prstGeom prst="homePlate">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9623" tIns="144780" rIns="270256" bIns="144780" numCol="1" spcCol="1270" anchor="ctr" anchorCtr="0">
          <a:noAutofit/>
        </a:bodyPr>
        <a:lstStyle/>
        <a:p>
          <a:pPr marL="0" lvl="0" indent="0" algn="just" defTabSz="1689100">
            <a:lnSpc>
              <a:spcPct val="90000"/>
            </a:lnSpc>
            <a:spcBef>
              <a:spcPct val="0"/>
            </a:spcBef>
            <a:spcAft>
              <a:spcPct val="35000"/>
            </a:spcAft>
            <a:buNone/>
          </a:pPr>
          <a:r>
            <a:rPr lang="en-GB" sz="3800" b="1" kern="1200" dirty="0">
              <a:latin typeface="Times New Roman" pitchFamily="18" charset="0"/>
              <a:cs typeface="Times New Roman" pitchFamily="18" charset="0"/>
            </a:rPr>
            <a:t>Scope of Skill development</a:t>
          </a:r>
        </a:p>
      </dsp:txBody>
      <dsp:txXfrm rot="10800000">
        <a:off x="1986039" y="889"/>
        <a:ext cx="4997729" cy="1291743"/>
      </dsp:txXfrm>
    </dsp:sp>
    <dsp:sp modelId="{0CAEE8BE-ACFB-458E-B43E-749F5CBDE835}">
      <dsp:nvSpPr>
        <dsp:cNvPr id="0" name=""/>
        <dsp:cNvSpPr/>
      </dsp:nvSpPr>
      <dsp:spPr>
        <a:xfrm>
          <a:off x="1017231" y="889"/>
          <a:ext cx="1291743" cy="1291743"/>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8ED779-47BF-4E16-B7FF-2EA68BB35036}">
      <dsp:nvSpPr>
        <dsp:cNvPr id="0" name=""/>
        <dsp:cNvSpPr/>
      </dsp:nvSpPr>
      <dsp:spPr>
        <a:xfrm rot="10800000">
          <a:off x="1663103" y="1678228"/>
          <a:ext cx="5320665" cy="1291743"/>
        </a:xfrm>
        <a:prstGeom prst="homePlate">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9623" tIns="144780" rIns="270256" bIns="144780" numCol="1" spcCol="1270" anchor="ctr" anchorCtr="0">
          <a:noAutofit/>
        </a:bodyPr>
        <a:lstStyle/>
        <a:p>
          <a:pPr marL="0" lvl="0" indent="0" algn="just" defTabSz="1689100">
            <a:lnSpc>
              <a:spcPct val="90000"/>
            </a:lnSpc>
            <a:spcBef>
              <a:spcPct val="0"/>
            </a:spcBef>
            <a:spcAft>
              <a:spcPct val="35000"/>
            </a:spcAft>
            <a:buNone/>
          </a:pPr>
          <a:r>
            <a:rPr lang="en-GB" sz="3800" b="1" kern="1200" dirty="0">
              <a:latin typeface="Times New Roman" pitchFamily="18" charset="0"/>
              <a:cs typeface="Times New Roman" pitchFamily="18" charset="0"/>
            </a:rPr>
            <a:t>Proper</a:t>
          </a:r>
          <a:r>
            <a:rPr lang="en-GB" sz="3800" b="1" kern="1200" baseline="0" dirty="0">
              <a:latin typeface="Times New Roman" pitchFamily="18" charset="0"/>
              <a:cs typeface="Times New Roman" pitchFamily="18" charset="0"/>
            </a:rPr>
            <a:t> guideline from leaders</a:t>
          </a:r>
          <a:endParaRPr lang="en-GB" sz="3800" b="1" kern="1200" dirty="0">
            <a:latin typeface="Times New Roman" pitchFamily="18" charset="0"/>
            <a:cs typeface="Times New Roman" pitchFamily="18" charset="0"/>
          </a:endParaRPr>
        </a:p>
      </dsp:txBody>
      <dsp:txXfrm rot="10800000">
        <a:off x="1986039" y="1678228"/>
        <a:ext cx="4997729" cy="1291743"/>
      </dsp:txXfrm>
    </dsp:sp>
    <dsp:sp modelId="{388DD390-D6E1-489B-B2BD-25CBDC45FA97}">
      <dsp:nvSpPr>
        <dsp:cNvPr id="0" name=""/>
        <dsp:cNvSpPr/>
      </dsp:nvSpPr>
      <dsp:spPr>
        <a:xfrm>
          <a:off x="1017231" y="1678228"/>
          <a:ext cx="1291743" cy="1291743"/>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D8B1C91-39E0-48EA-BA47-12C10A980D1F}">
      <dsp:nvSpPr>
        <dsp:cNvPr id="0" name=""/>
        <dsp:cNvSpPr/>
      </dsp:nvSpPr>
      <dsp:spPr>
        <a:xfrm rot="10800000">
          <a:off x="1663103" y="3355566"/>
          <a:ext cx="5320665" cy="1291743"/>
        </a:xfrm>
        <a:prstGeom prst="homePlate">
          <a:avLst/>
        </a:prstGeom>
        <a:solidFill>
          <a:schemeClr val="accent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9623" tIns="144780" rIns="270256" bIns="144780" numCol="1" spcCol="1270" anchor="ctr" anchorCtr="0">
          <a:noAutofit/>
        </a:bodyPr>
        <a:lstStyle/>
        <a:p>
          <a:pPr marL="0" lvl="0" indent="0" algn="just" defTabSz="1689100">
            <a:lnSpc>
              <a:spcPct val="90000"/>
            </a:lnSpc>
            <a:spcBef>
              <a:spcPct val="0"/>
            </a:spcBef>
            <a:spcAft>
              <a:spcPct val="35000"/>
            </a:spcAft>
            <a:buNone/>
          </a:pPr>
          <a:r>
            <a:rPr lang="en-GB" sz="3800" b="1" kern="1200" dirty="0">
              <a:latin typeface="Times New Roman" pitchFamily="18" charset="0"/>
              <a:cs typeface="Times New Roman" pitchFamily="18" charset="0"/>
            </a:rPr>
            <a:t>Reward for good performance</a:t>
          </a:r>
        </a:p>
      </dsp:txBody>
      <dsp:txXfrm rot="10800000">
        <a:off x="1986039" y="3355566"/>
        <a:ext cx="4997729" cy="1291743"/>
      </dsp:txXfrm>
    </dsp:sp>
    <dsp:sp modelId="{54AAEA61-5659-415C-A1DE-6A997A986802}">
      <dsp:nvSpPr>
        <dsp:cNvPr id="0" name=""/>
        <dsp:cNvSpPr/>
      </dsp:nvSpPr>
      <dsp:spPr>
        <a:xfrm>
          <a:off x="1017231" y="3355566"/>
          <a:ext cx="1291743" cy="1291743"/>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587FD1-6219-4537-8432-46625C070471}">
      <dsp:nvSpPr>
        <dsp:cNvPr id="0" name=""/>
        <dsp:cNvSpPr/>
      </dsp:nvSpPr>
      <dsp:spPr>
        <a:xfrm>
          <a:off x="0" y="0"/>
          <a:ext cx="8001000" cy="1452562"/>
        </a:xfrm>
        <a:prstGeom prst="roundRect">
          <a:avLst>
            <a:gd name="adj" fmla="val 10000"/>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t" anchorCtr="0">
          <a:noAutofit/>
        </a:bodyPr>
        <a:lstStyle/>
        <a:p>
          <a:pPr marL="0" lvl="0" indent="0" algn="just" defTabSz="1422400">
            <a:lnSpc>
              <a:spcPct val="90000"/>
            </a:lnSpc>
            <a:spcBef>
              <a:spcPct val="0"/>
            </a:spcBef>
            <a:spcAft>
              <a:spcPct val="35000"/>
            </a:spcAft>
            <a:buNone/>
          </a:pPr>
          <a:r>
            <a:rPr lang="en-GB" sz="3200" b="1" i="0" kern="1200" dirty="0">
              <a:latin typeface="Times New Roman" pitchFamily="18" charset="0"/>
              <a:cs typeface="Times New Roman" pitchFamily="18" charset="0"/>
            </a:rPr>
            <a:t>Confidential Report</a:t>
          </a:r>
          <a:endParaRPr lang="en-GB" sz="3200" b="1" kern="1200" dirty="0">
            <a:latin typeface="Times New Roman" pitchFamily="18" charset="0"/>
            <a:cs typeface="Times New Roman" pitchFamily="18" charset="0"/>
          </a:endParaRPr>
        </a:p>
        <a:p>
          <a:pPr marL="285750" lvl="1" indent="-285750" algn="l" defTabSz="1422400">
            <a:lnSpc>
              <a:spcPct val="90000"/>
            </a:lnSpc>
            <a:spcBef>
              <a:spcPct val="0"/>
            </a:spcBef>
            <a:spcAft>
              <a:spcPct val="15000"/>
            </a:spcAft>
            <a:buChar char="•"/>
          </a:pPr>
          <a:endParaRPr lang="en-GB" sz="3200" b="1" kern="1200" dirty="0">
            <a:latin typeface="Times New Roman" pitchFamily="18" charset="0"/>
            <a:cs typeface="Times New Roman" pitchFamily="18" charset="0"/>
          </a:endParaRPr>
        </a:p>
      </dsp:txBody>
      <dsp:txXfrm>
        <a:off x="1745456" y="0"/>
        <a:ext cx="6255543" cy="1452562"/>
      </dsp:txXfrm>
    </dsp:sp>
    <dsp:sp modelId="{826F764E-6555-40F3-8312-D2EE307A6909}">
      <dsp:nvSpPr>
        <dsp:cNvPr id="0" name=""/>
        <dsp:cNvSpPr/>
      </dsp:nvSpPr>
      <dsp:spPr>
        <a:xfrm>
          <a:off x="145256" y="145256"/>
          <a:ext cx="1600200" cy="1162049"/>
        </a:xfrm>
        <a:prstGeom prst="roundRect">
          <a:avLst>
            <a:gd name="adj" fmla="val 10000"/>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1FAF450-2393-435B-9111-310407AA7E77}">
      <dsp:nvSpPr>
        <dsp:cNvPr id="0" name=""/>
        <dsp:cNvSpPr/>
      </dsp:nvSpPr>
      <dsp:spPr>
        <a:xfrm>
          <a:off x="0" y="1597818"/>
          <a:ext cx="8001000" cy="1452562"/>
        </a:xfrm>
        <a:prstGeom prst="roundRect">
          <a:avLst>
            <a:gd name="adj" fmla="val 10000"/>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just" defTabSz="1422400">
            <a:lnSpc>
              <a:spcPct val="90000"/>
            </a:lnSpc>
            <a:spcBef>
              <a:spcPct val="0"/>
            </a:spcBef>
            <a:spcAft>
              <a:spcPct val="35000"/>
            </a:spcAft>
            <a:buNone/>
          </a:pPr>
          <a:r>
            <a:rPr lang="en-GB" sz="3200" b="1" i="0" kern="1200" dirty="0">
              <a:latin typeface="Times New Roman" pitchFamily="18" charset="0"/>
              <a:cs typeface="Times New Roman" pitchFamily="18" charset="0"/>
            </a:rPr>
            <a:t>Rating Scales</a:t>
          </a:r>
          <a:endParaRPr lang="en-GB" sz="3200" b="1" kern="1200" dirty="0">
            <a:latin typeface="Times New Roman" pitchFamily="18" charset="0"/>
            <a:cs typeface="Times New Roman" pitchFamily="18" charset="0"/>
          </a:endParaRPr>
        </a:p>
      </dsp:txBody>
      <dsp:txXfrm>
        <a:off x="1745456" y="1597818"/>
        <a:ext cx="6255543" cy="1452562"/>
      </dsp:txXfrm>
    </dsp:sp>
    <dsp:sp modelId="{F5F63D6B-684D-4C7E-B888-6091C9754F00}">
      <dsp:nvSpPr>
        <dsp:cNvPr id="0" name=""/>
        <dsp:cNvSpPr/>
      </dsp:nvSpPr>
      <dsp:spPr>
        <a:xfrm>
          <a:off x="145256" y="1743074"/>
          <a:ext cx="1600200" cy="1162049"/>
        </a:xfrm>
        <a:prstGeom prst="roundRect">
          <a:avLst>
            <a:gd name="adj" fmla="val 10000"/>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F54612C-51D2-416B-A685-D741DEE13FC7}">
      <dsp:nvSpPr>
        <dsp:cNvPr id="0" name=""/>
        <dsp:cNvSpPr/>
      </dsp:nvSpPr>
      <dsp:spPr>
        <a:xfrm>
          <a:off x="0" y="3195637"/>
          <a:ext cx="8001000" cy="1452562"/>
        </a:xfrm>
        <a:prstGeom prst="roundRect">
          <a:avLst>
            <a:gd name="adj" fmla="val 10000"/>
          </a:avLst>
        </a:prstGeom>
        <a:solidFill>
          <a:schemeClr val="accent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just" defTabSz="1422400">
            <a:lnSpc>
              <a:spcPct val="90000"/>
            </a:lnSpc>
            <a:spcBef>
              <a:spcPct val="0"/>
            </a:spcBef>
            <a:spcAft>
              <a:spcPct val="35000"/>
            </a:spcAft>
            <a:buNone/>
          </a:pPr>
          <a:r>
            <a:rPr lang="en-GB" sz="3200" b="1" i="0" kern="1200" dirty="0">
              <a:latin typeface="Times New Roman" pitchFamily="18" charset="0"/>
              <a:cs typeface="Times New Roman" pitchFamily="18" charset="0"/>
            </a:rPr>
            <a:t>Critical Incident Technique</a:t>
          </a:r>
          <a:endParaRPr lang="en-GB" sz="3200" b="1" kern="1200" dirty="0">
            <a:latin typeface="Times New Roman" pitchFamily="18" charset="0"/>
            <a:cs typeface="Times New Roman" pitchFamily="18" charset="0"/>
          </a:endParaRPr>
        </a:p>
      </dsp:txBody>
      <dsp:txXfrm>
        <a:off x="1745456" y="3195637"/>
        <a:ext cx="6255543" cy="1452562"/>
      </dsp:txXfrm>
    </dsp:sp>
    <dsp:sp modelId="{4664D142-A26B-4F9D-90DE-93B801F324CB}">
      <dsp:nvSpPr>
        <dsp:cNvPr id="0" name=""/>
        <dsp:cNvSpPr/>
      </dsp:nvSpPr>
      <dsp:spPr>
        <a:xfrm>
          <a:off x="145256" y="3340893"/>
          <a:ext cx="1600200" cy="1162049"/>
        </a:xfrm>
        <a:prstGeom prst="roundRect">
          <a:avLst>
            <a:gd name="adj" fmla="val 10000"/>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5AF30-A12C-4B33-9BB1-8A8A08CDE9F7}">
      <dsp:nvSpPr>
        <dsp:cNvPr id="0" name=""/>
        <dsp:cNvSpPr/>
      </dsp:nvSpPr>
      <dsp:spPr>
        <a:xfrm rot="10800000">
          <a:off x="1663103" y="889"/>
          <a:ext cx="5320665" cy="1291743"/>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9623" tIns="121920" rIns="227584" bIns="121920" numCol="1" spcCol="1270" anchor="ctr" anchorCtr="0">
          <a:noAutofit/>
        </a:bodyPr>
        <a:lstStyle/>
        <a:p>
          <a:pPr marL="0" lvl="0" indent="0" algn="just" defTabSz="1422400">
            <a:lnSpc>
              <a:spcPct val="90000"/>
            </a:lnSpc>
            <a:spcBef>
              <a:spcPct val="0"/>
            </a:spcBef>
            <a:spcAft>
              <a:spcPct val="35000"/>
            </a:spcAft>
            <a:buNone/>
          </a:pPr>
          <a:r>
            <a:rPr lang="en-US" sz="3200" b="1" i="0" kern="1200" dirty="0"/>
            <a:t>Build performance metrics that quantifies efforts</a:t>
          </a:r>
          <a:endParaRPr lang="en-GB" sz="3200" b="1" kern="1200" dirty="0">
            <a:latin typeface="Times New Roman" pitchFamily="18" charset="0"/>
            <a:cs typeface="Times New Roman" pitchFamily="18" charset="0"/>
          </a:endParaRPr>
        </a:p>
      </dsp:txBody>
      <dsp:txXfrm rot="10800000">
        <a:off x="1986039" y="889"/>
        <a:ext cx="4997729" cy="1291743"/>
      </dsp:txXfrm>
    </dsp:sp>
    <dsp:sp modelId="{2F56065E-1B1B-4D11-BE5D-733040556208}">
      <dsp:nvSpPr>
        <dsp:cNvPr id="0" name=""/>
        <dsp:cNvSpPr/>
      </dsp:nvSpPr>
      <dsp:spPr>
        <a:xfrm>
          <a:off x="1017231" y="889"/>
          <a:ext cx="1291743" cy="1291743"/>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4B59CE-2E17-4A54-8611-A23FC35DF9CC}">
      <dsp:nvSpPr>
        <dsp:cNvPr id="0" name=""/>
        <dsp:cNvSpPr/>
      </dsp:nvSpPr>
      <dsp:spPr>
        <a:xfrm rot="10800000">
          <a:off x="1663103" y="1678228"/>
          <a:ext cx="5320665" cy="1291743"/>
        </a:xfrm>
        <a:prstGeom prst="homePlate">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9623" tIns="121920" rIns="227584" bIns="121920" numCol="1" spcCol="1270" anchor="ctr" anchorCtr="0">
          <a:noAutofit/>
        </a:bodyPr>
        <a:lstStyle/>
        <a:p>
          <a:pPr marL="0" lvl="0" indent="0" algn="just" defTabSz="1422400">
            <a:lnSpc>
              <a:spcPct val="90000"/>
            </a:lnSpc>
            <a:spcBef>
              <a:spcPct val="0"/>
            </a:spcBef>
            <a:spcAft>
              <a:spcPct val="35000"/>
            </a:spcAft>
            <a:buNone/>
          </a:pPr>
          <a:r>
            <a:rPr lang="en-GB" sz="3200" b="1" i="0" kern="1200" dirty="0"/>
            <a:t>Trust but verify</a:t>
          </a:r>
          <a:endParaRPr lang="en-GB" sz="3200" b="1" kern="1200" dirty="0">
            <a:latin typeface="Times New Roman" pitchFamily="18" charset="0"/>
            <a:cs typeface="Times New Roman" pitchFamily="18" charset="0"/>
          </a:endParaRPr>
        </a:p>
      </dsp:txBody>
      <dsp:txXfrm rot="10800000">
        <a:off x="1986039" y="1678228"/>
        <a:ext cx="4997729" cy="1291743"/>
      </dsp:txXfrm>
    </dsp:sp>
    <dsp:sp modelId="{0CAEE8BE-ACFB-458E-B43E-749F5CBDE835}">
      <dsp:nvSpPr>
        <dsp:cNvPr id="0" name=""/>
        <dsp:cNvSpPr/>
      </dsp:nvSpPr>
      <dsp:spPr>
        <a:xfrm>
          <a:off x="1017231" y="1678228"/>
          <a:ext cx="1291743" cy="1291743"/>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D8B1C91-39E0-48EA-BA47-12C10A980D1F}">
      <dsp:nvSpPr>
        <dsp:cNvPr id="0" name=""/>
        <dsp:cNvSpPr/>
      </dsp:nvSpPr>
      <dsp:spPr>
        <a:xfrm rot="10800000">
          <a:off x="1663103" y="3355566"/>
          <a:ext cx="5320665" cy="1291743"/>
        </a:xfrm>
        <a:prstGeom prst="homePlate">
          <a:avLst/>
        </a:prstGeom>
        <a:solidFill>
          <a:schemeClr val="accent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9623" tIns="121920" rIns="227584" bIns="121920" numCol="1" spcCol="1270" anchor="ctr" anchorCtr="0">
          <a:noAutofit/>
        </a:bodyPr>
        <a:lstStyle/>
        <a:p>
          <a:pPr marL="0" lvl="0" indent="0" algn="just" defTabSz="1422400">
            <a:lnSpc>
              <a:spcPct val="90000"/>
            </a:lnSpc>
            <a:spcBef>
              <a:spcPct val="0"/>
            </a:spcBef>
            <a:spcAft>
              <a:spcPct val="35000"/>
            </a:spcAft>
            <a:buNone/>
          </a:pPr>
          <a:r>
            <a:rPr lang="en-US" sz="3200" b="1" i="0" kern="1200" dirty="0"/>
            <a:t>Prepare to give honest feedback</a:t>
          </a:r>
          <a:endParaRPr lang="en-GB" sz="3200" b="1" kern="1200" dirty="0">
            <a:latin typeface="Times New Roman" pitchFamily="18" charset="0"/>
            <a:cs typeface="Times New Roman" pitchFamily="18" charset="0"/>
          </a:endParaRPr>
        </a:p>
      </dsp:txBody>
      <dsp:txXfrm rot="10800000">
        <a:off x="1986039" y="3355566"/>
        <a:ext cx="4997729" cy="1291743"/>
      </dsp:txXfrm>
    </dsp:sp>
    <dsp:sp modelId="{54AAEA61-5659-415C-A1DE-6A997A986802}">
      <dsp:nvSpPr>
        <dsp:cNvPr id="0" name=""/>
        <dsp:cNvSpPr/>
      </dsp:nvSpPr>
      <dsp:spPr>
        <a:xfrm>
          <a:off x="1017231" y="3355566"/>
          <a:ext cx="1291743" cy="1291743"/>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5AF30-A12C-4B33-9BB1-8A8A08CDE9F7}">
      <dsp:nvSpPr>
        <dsp:cNvPr id="0" name=""/>
        <dsp:cNvSpPr/>
      </dsp:nvSpPr>
      <dsp:spPr>
        <a:xfrm rot="10800000">
          <a:off x="1527646" y="1592"/>
          <a:ext cx="5320665" cy="749917"/>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693" tIns="137160" rIns="256032" bIns="137160" numCol="1" spcCol="1270" anchor="ctr" anchorCtr="0">
          <a:noAutofit/>
        </a:bodyPr>
        <a:lstStyle/>
        <a:p>
          <a:pPr marL="0" lvl="0" indent="0" algn="just" defTabSz="1600200">
            <a:lnSpc>
              <a:spcPct val="90000"/>
            </a:lnSpc>
            <a:spcBef>
              <a:spcPct val="0"/>
            </a:spcBef>
            <a:spcAft>
              <a:spcPct val="35000"/>
            </a:spcAft>
            <a:buNone/>
          </a:pPr>
          <a:r>
            <a:rPr lang="en-GB" sz="3600" b="1" kern="1200" dirty="0">
              <a:latin typeface="Times New Roman" pitchFamily="18" charset="0"/>
              <a:cs typeface="Times New Roman" pitchFamily="18" charset="0"/>
            </a:rPr>
            <a:t>Visual</a:t>
          </a:r>
        </a:p>
      </dsp:txBody>
      <dsp:txXfrm rot="10800000">
        <a:off x="1715125" y="1592"/>
        <a:ext cx="5133186" cy="749917"/>
      </dsp:txXfrm>
    </dsp:sp>
    <dsp:sp modelId="{2F56065E-1B1B-4D11-BE5D-733040556208}">
      <dsp:nvSpPr>
        <dsp:cNvPr id="0" name=""/>
        <dsp:cNvSpPr/>
      </dsp:nvSpPr>
      <dsp:spPr>
        <a:xfrm>
          <a:off x="1152688" y="1592"/>
          <a:ext cx="749917" cy="749917"/>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4B59CE-2E17-4A54-8611-A23FC35DF9CC}">
      <dsp:nvSpPr>
        <dsp:cNvPr id="0" name=""/>
        <dsp:cNvSpPr/>
      </dsp:nvSpPr>
      <dsp:spPr>
        <a:xfrm rot="10800000">
          <a:off x="1527646" y="975366"/>
          <a:ext cx="5320665" cy="749917"/>
        </a:xfrm>
        <a:prstGeom prst="homePlate">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693" tIns="137160" rIns="256032" bIns="137160" numCol="1" spcCol="1270" anchor="ctr" anchorCtr="0">
          <a:noAutofit/>
        </a:bodyPr>
        <a:lstStyle/>
        <a:p>
          <a:pPr marL="0" lvl="0" indent="0" algn="just" defTabSz="1600200">
            <a:lnSpc>
              <a:spcPct val="90000"/>
            </a:lnSpc>
            <a:spcBef>
              <a:spcPct val="0"/>
            </a:spcBef>
            <a:spcAft>
              <a:spcPct val="35000"/>
            </a:spcAft>
            <a:buNone/>
          </a:pPr>
          <a:r>
            <a:rPr lang="en-GB" sz="3600" b="1" kern="1200" dirty="0">
              <a:latin typeface="Times New Roman" pitchFamily="18" charset="0"/>
              <a:cs typeface="Times New Roman" pitchFamily="18" charset="0"/>
            </a:rPr>
            <a:t>Aural</a:t>
          </a:r>
        </a:p>
      </dsp:txBody>
      <dsp:txXfrm rot="10800000">
        <a:off x="1715125" y="975366"/>
        <a:ext cx="5133186" cy="749917"/>
      </dsp:txXfrm>
    </dsp:sp>
    <dsp:sp modelId="{0CAEE8BE-ACFB-458E-B43E-749F5CBDE835}">
      <dsp:nvSpPr>
        <dsp:cNvPr id="0" name=""/>
        <dsp:cNvSpPr/>
      </dsp:nvSpPr>
      <dsp:spPr>
        <a:xfrm>
          <a:off x="1152688" y="975366"/>
          <a:ext cx="749917" cy="749917"/>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8ED779-47BF-4E16-B7FF-2EA68BB35036}">
      <dsp:nvSpPr>
        <dsp:cNvPr id="0" name=""/>
        <dsp:cNvSpPr/>
      </dsp:nvSpPr>
      <dsp:spPr>
        <a:xfrm rot="10800000">
          <a:off x="1527646" y="1949141"/>
          <a:ext cx="5320665" cy="749917"/>
        </a:xfrm>
        <a:prstGeom prst="homePlate">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693" tIns="137160" rIns="256032" bIns="137160" numCol="1" spcCol="1270" anchor="ctr" anchorCtr="0">
          <a:noAutofit/>
        </a:bodyPr>
        <a:lstStyle/>
        <a:p>
          <a:pPr marL="0" lvl="0" indent="0" algn="just" defTabSz="1600200">
            <a:lnSpc>
              <a:spcPct val="90000"/>
            </a:lnSpc>
            <a:spcBef>
              <a:spcPct val="0"/>
            </a:spcBef>
            <a:spcAft>
              <a:spcPct val="35000"/>
            </a:spcAft>
            <a:buNone/>
          </a:pPr>
          <a:r>
            <a:rPr lang="en-GB" sz="3600" b="1" kern="1200" dirty="0">
              <a:latin typeface="Times New Roman" pitchFamily="18" charset="0"/>
              <a:cs typeface="Times New Roman" pitchFamily="18" charset="0"/>
            </a:rPr>
            <a:t>Physical</a:t>
          </a:r>
        </a:p>
      </dsp:txBody>
      <dsp:txXfrm rot="10800000">
        <a:off x="1715125" y="1949141"/>
        <a:ext cx="5133186" cy="749917"/>
      </dsp:txXfrm>
    </dsp:sp>
    <dsp:sp modelId="{388DD390-D6E1-489B-B2BD-25CBDC45FA97}">
      <dsp:nvSpPr>
        <dsp:cNvPr id="0" name=""/>
        <dsp:cNvSpPr/>
      </dsp:nvSpPr>
      <dsp:spPr>
        <a:xfrm>
          <a:off x="1152688" y="1949141"/>
          <a:ext cx="749917" cy="749917"/>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D8B1C91-39E0-48EA-BA47-12C10A980D1F}">
      <dsp:nvSpPr>
        <dsp:cNvPr id="0" name=""/>
        <dsp:cNvSpPr/>
      </dsp:nvSpPr>
      <dsp:spPr>
        <a:xfrm rot="10800000">
          <a:off x="1527646" y="2922915"/>
          <a:ext cx="5320665" cy="749917"/>
        </a:xfrm>
        <a:prstGeom prst="homePlate">
          <a:avLst/>
        </a:prstGeom>
        <a:solidFill>
          <a:schemeClr val="accent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693" tIns="137160" rIns="256032" bIns="137160" numCol="1" spcCol="1270" anchor="ctr" anchorCtr="0">
          <a:noAutofit/>
        </a:bodyPr>
        <a:lstStyle/>
        <a:p>
          <a:pPr marL="0" lvl="0" indent="0" algn="just" defTabSz="1600200">
            <a:lnSpc>
              <a:spcPct val="90000"/>
            </a:lnSpc>
            <a:spcBef>
              <a:spcPct val="0"/>
            </a:spcBef>
            <a:spcAft>
              <a:spcPct val="35000"/>
            </a:spcAft>
            <a:buNone/>
          </a:pPr>
          <a:r>
            <a:rPr lang="en-GB" sz="3600" b="1" kern="1200" dirty="0">
              <a:latin typeface="Times New Roman" pitchFamily="18" charset="0"/>
              <a:cs typeface="Times New Roman" pitchFamily="18" charset="0"/>
            </a:rPr>
            <a:t>Logical</a:t>
          </a:r>
        </a:p>
      </dsp:txBody>
      <dsp:txXfrm rot="10800000">
        <a:off x="1715125" y="2922915"/>
        <a:ext cx="5133186" cy="749917"/>
      </dsp:txXfrm>
    </dsp:sp>
    <dsp:sp modelId="{54AAEA61-5659-415C-A1DE-6A997A986802}">
      <dsp:nvSpPr>
        <dsp:cNvPr id="0" name=""/>
        <dsp:cNvSpPr/>
      </dsp:nvSpPr>
      <dsp:spPr>
        <a:xfrm>
          <a:off x="1152688" y="2922915"/>
          <a:ext cx="749917" cy="749917"/>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6714F86-92EC-4D3F-A82E-E15ED968B4C0}">
      <dsp:nvSpPr>
        <dsp:cNvPr id="0" name=""/>
        <dsp:cNvSpPr/>
      </dsp:nvSpPr>
      <dsp:spPr>
        <a:xfrm rot="10800000">
          <a:off x="1527646" y="3896689"/>
          <a:ext cx="5320665" cy="749917"/>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693" tIns="137160" rIns="256032" bIns="137160" numCol="1" spcCol="1270" anchor="ctr" anchorCtr="0">
          <a:noAutofit/>
        </a:bodyPr>
        <a:lstStyle/>
        <a:p>
          <a:pPr marL="0" lvl="0" indent="0" algn="just" defTabSz="1600200">
            <a:lnSpc>
              <a:spcPct val="90000"/>
            </a:lnSpc>
            <a:spcBef>
              <a:spcPct val="0"/>
            </a:spcBef>
            <a:spcAft>
              <a:spcPct val="35000"/>
            </a:spcAft>
            <a:buNone/>
          </a:pPr>
          <a:r>
            <a:rPr lang="en-GB" sz="3600" b="1" kern="1200">
              <a:latin typeface="Times New Roman" pitchFamily="18" charset="0"/>
              <a:cs typeface="Times New Roman" pitchFamily="18" charset="0"/>
            </a:rPr>
            <a:t>Solitary</a:t>
          </a:r>
          <a:endParaRPr lang="en-GB" sz="3600" b="1" kern="1200" dirty="0">
            <a:latin typeface="Times New Roman" pitchFamily="18" charset="0"/>
            <a:cs typeface="Times New Roman" pitchFamily="18" charset="0"/>
          </a:endParaRPr>
        </a:p>
      </dsp:txBody>
      <dsp:txXfrm rot="10800000">
        <a:off x="1715125" y="3896689"/>
        <a:ext cx="5133186" cy="749917"/>
      </dsp:txXfrm>
    </dsp:sp>
    <dsp:sp modelId="{03E98662-3C82-4546-A2D3-85893EF11F0A}">
      <dsp:nvSpPr>
        <dsp:cNvPr id="0" name=""/>
        <dsp:cNvSpPr/>
      </dsp:nvSpPr>
      <dsp:spPr>
        <a:xfrm>
          <a:off x="1152688" y="3896689"/>
          <a:ext cx="749917" cy="749917"/>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5AF30-A12C-4B33-9BB1-8A8A08CDE9F7}">
      <dsp:nvSpPr>
        <dsp:cNvPr id="0" name=""/>
        <dsp:cNvSpPr/>
      </dsp:nvSpPr>
      <dsp:spPr>
        <a:xfrm rot="10800000">
          <a:off x="1527646" y="1592"/>
          <a:ext cx="5320665" cy="749917"/>
        </a:xfrm>
        <a:prstGeom prst="homePlat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693" tIns="118110" rIns="220472" bIns="118110" numCol="1" spcCol="1270" anchor="ctr" anchorCtr="0">
          <a:noAutofit/>
        </a:bodyPr>
        <a:lstStyle/>
        <a:p>
          <a:pPr marL="0" lvl="0" indent="0" algn="just" defTabSz="1377950">
            <a:lnSpc>
              <a:spcPct val="90000"/>
            </a:lnSpc>
            <a:spcBef>
              <a:spcPct val="0"/>
            </a:spcBef>
            <a:spcAft>
              <a:spcPct val="35000"/>
            </a:spcAft>
            <a:buNone/>
          </a:pPr>
          <a:r>
            <a:rPr lang="en-GB" sz="3100" b="1" kern="1200" dirty="0">
              <a:latin typeface="Times New Roman" pitchFamily="18" charset="0"/>
              <a:cs typeface="Times New Roman" pitchFamily="18" charset="0"/>
            </a:rPr>
            <a:t>Focus</a:t>
          </a:r>
          <a:r>
            <a:rPr lang="en-GB" sz="3100" b="1" kern="1200" baseline="0" dirty="0">
              <a:latin typeface="Times New Roman" pitchFamily="18" charset="0"/>
              <a:cs typeface="Times New Roman" pitchFamily="18" charset="0"/>
            </a:rPr>
            <a:t> on Problem</a:t>
          </a:r>
          <a:endParaRPr lang="en-GB" sz="3100" b="1" kern="1200" dirty="0">
            <a:latin typeface="Times New Roman" pitchFamily="18" charset="0"/>
            <a:cs typeface="Times New Roman" pitchFamily="18" charset="0"/>
          </a:endParaRPr>
        </a:p>
      </dsp:txBody>
      <dsp:txXfrm rot="10800000">
        <a:off x="1715125" y="1592"/>
        <a:ext cx="5133186" cy="749917"/>
      </dsp:txXfrm>
    </dsp:sp>
    <dsp:sp modelId="{2F56065E-1B1B-4D11-BE5D-733040556208}">
      <dsp:nvSpPr>
        <dsp:cNvPr id="0" name=""/>
        <dsp:cNvSpPr/>
      </dsp:nvSpPr>
      <dsp:spPr>
        <a:xfrm>
          <a:off x="1152688" y="1592"/>
          <a:ext cx="749917" cy="749917"/>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4B59CE-2E17-4A54-8611-A23FC35DF9CC}">
      <dsp:nvSpPr>
        <dsp:cNvPr id="0" name=""/>
        <dsp:cNvSpPr/>
      </dsp:nvSpPr>
      <dsp:spPr>
        <a:xfrm rot="10800000">
          <a:off x="1527646" y="975366"/>
          <a:ext cx="5320665" cy="749917"/>
        </a:xfrm>
        <a:prstGeom prst="homePlate">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693" tIns="118110" rIns="220472" bIns="118110" numCol="1" spcCol="1270" anchor="ctr" anchorCtr="0">
          <a:noAutofit/>
        </a:bodyPr>
        <a:lstStyle/>
        <a:p>
          <a:pPr marL="0" lvl="0" indent="0" algn="just" defTabSz="1377950">
            <a:lnSpc>
              <a:spcPct val="90000"/>
            </a:lnSpc>
            <a:spcBef>
              <a:spcPct val="0"/>
            </a:spcBef>
            <a:spcAft>
              <a:spcPct val="35000"/>
            </a:spcAft>
            <a:buNone/>
          </a:pPr>
          <a:r>
            <a:rPr lang="en-GB" sz="3100" b="1" kern="1200" dirty="0">
              <a:latin typeface="Times New Roman" pitchFamily="18" charset="0"/>
              <a:cs typeface="Times New Roman" pitchFamily="18" charset="0"/>
            </a:rPr>
            <a:t>Concentrate on Solution</a:t>
          </a:r>
        </a:p>
      </dsp:txBody>
      <dsp:txXfrm rot="10800000">
        <a:off x="1715125" y="975366"/>
        <a:ext cx="5133186" cy="749917"/>
      </dsp:txXfrm>
    </dsp:sp>
    <dsp:sp modelId="{0CAEE8BE-ACFB-458E-B43E-749F5CBDE835}">
      <dsp:nvSpPr>
        <dsp:cNvPr id="0" name=""/>
        <dsp:cNvSpPr/>
      </dsp:nvSpPr>
      <dsp:spPr>
        <a:xfrm>
          <a:off x="1152688" y="975366"/>
          <a:ext cx="749917" cy="749917"/>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8ED779-47BF-4E16-B7FF-2EA68BB35036}">
      <dsp:nvSpPr>
        <dsp:cNvPr id="0" name=""/>
        <dsp:cNvSpPr/>
      </dsp:nvSpPr>
      <dsp:spPr>
        <a:xfrm rot="10800000">
          <a:off x="1527646" y="1949141"/>
          <a:ext cx="5320665" cy="749917"/>
        </a:xfrm>
        <a:prstGeom prst="homePlate">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693" tIns="118110" rIns="220472" bIns="118110" numCol="1" spcCol="1270" anchor="ctr" anchorCtr="0">
          <a:noAutofit/>
        </a:bodyPr>
        <a:lstStyle/>
        <a:p>
          <a:pPr marL="0" lvl="0" indent="0" algn="just" defTabSz="1377950">
            <a:lnSpc>
              <a:spcPct val="90000"/>
            </a:lnSpc>
            <a:spcBef>
              <a:spcPct val="0"/>
            </a:spcBef>
            <a:spcAft>
              <a:spcPct val="35000"/>
            </a:spcAft>
            <a:buNone/>
          </a:pPr>
          <a:r>
            <a:rPr lang="en-GB" sz="3100" b="1" kern="1200" dirty="0">
              <a:latin typeface="Times New Roman" pitchFamily="18" charset="0"/>
              <a:cs typeface="Times New Roman" pitchFamily="18" charset="0"/>
            </a:rPr>
            <a:t>Give praise where it’s need</a:t>
          </a:r>
        </a:p>
      </dsp:txBody>
      <dsp:txXfrm rot="10800000">
        <a:off x="1715125" y="1949141"/>
        <a:ext cx="5133186" cy="749917"/>
      </dsp:txXfrm>
    </dsp:sp>
    <dsp:sp modelId="{388DD390-D6E1-489B-B2BD-25CBDC45FA97}">
      <dsp:nvSpPr>
        <dsp:cNvPr id="0" name=""/>
        <dsp:cNvSpPr/>
      </dsp:nvSpPr>
      <dsp:spPr>
        <a:xfrm>
          <a:off x="1152688" y="1949141"/>
          <a:ext cx="749917" cy="749917"/>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D8B1C91-39E0-48EA-BA47-12C10A980D1F}">
      <dsp:nvSpPr>
        <dsp:cNvPr id="0" name=""/>
        <dsp:cNvSpPr/>
      </dsp:nvSpPr>
      <dsp:spPr>
        <a:xfrm rot="10800000">
          <a:off x="1527646" y="2922915"/>
          <a:ext cx="5320665" cy="749917"/>
        </a:xfrm>
        <a:prstGeom prst="homePlate">
          <a:avLst/>
        </a:prstGeom>
        <a:solidFill>
          <a:schemeClr val="accent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693" tIns="118110" rIns="220472" bIns="118110" numCol="1" spcCol="1270" anchor="ctr" anchorCtr="0">
          <a:noAutofit/>
        </a:bodyPr>
        <a:lstStyle/>
        <a:p>
          <a:pPr marL="0" lvl="0" indent="0" algn="just" defTabSz="1377950">
            <a:lnSpc>
              <a:spcPct val="90000"/>
            </a:lnSpc>
            <a:spcBef>
              <a:spcPct val="0"/>
            </a:spcBef>
            <a:spcAft>
              <a:spcPct val="35000"/>
            </a:spcAft>
            <a:buNone/>
          </a:pPr>
          <a:r>
            <a:rPr lang="en-GB" sz="3100" b="1" kern="1200" dirty="0">
              <a:latin typeface="Times New Roman" pitchFamily="18" charset="0"/>
              <a:cs typeface="Times New Roman" pitchFamily="18" charset="0"/>
            </a:rPr>
            <a:t>Listen</a:t>
          </a:r>
        </a:p>
      </dsp:txBody>
      <dsp:txXfrm rot="10800000">
        <a:off x="1715125" y="2922915"/>
        <a:ext cx="5133186" cy="749917"/>
      </dsp:txXfrm>
    </dsp:sp>
    <dsp:sp modelId="{54AAEA61-5659-415C-A1DE-6A997A986802}">
      <dsp:nvSpPr>
        <dsp:cNvPr id="0" name=""/>
        <dsp:cNvSpPr/>
      </dsp:nvSpPr>
      <dsp:spPr>
        <a:xfrm>
          <a:off x="1152688" y="2922915"/>
          <a:ext cx="749917" cy="749917"/>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AEFB05E-9900-40DA-AF73-3FD15A759555}">
      <dsp:nvSpPr>
        <dsp:cNvPr id="0" name=""/>
        <dsp:cNvSpPr/>
      </dsp:nvSpPr>
      <dsp:spPr>
        <a:xfrm rot="10800000">
          <a:off x="1527646" y="3896689"/>
          <a:ext cx="5320665" cy="749917"/>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693" tIns="118110" rIns="220472" bIns="118110" numCol="1" spcCol="1270" anchor="ctr" anchorCtr="0">
          <a:noAutofit/>
        </a:bodyPr>
        <a:lstStyle/>
        <a:p>
          <a:pPr marL="0" lvl="0" indent="0" algn="just" defTabSz="1377950">
            <a:lnSpc>
              <a:spcPct val="90000"/>
            </a:lnSpc>
            <a:spcBef>
              <a:spcPct val="0"/>
            </a:spcBef>
            <a:spcAft>
              <a:spcPct val="35000"/>
            </a:spcAft>
            <a:buNone/>
          </a:pPr>
          <a:r>
            <a:rPr lang="en-GB" sz="3100" b="1" kern="1200" dirty="0">
              <a:latin typeface="Times New Roman" pitchFamily="18" charset="0"/>
              <a:cs typeface="Times New Roman" pitchFamily="18" charset="0"/>
            </a:rPr>
            <a:t>Make it timely</a:t>
          </a:r>
        </a:p>
      </dsp:txBody>
      <dsp:txXfrm rot="10800000">
        <a:off x="1715125" y="3896689"/>
        <a:ext cx="5133186" cy="749917"/>
      </dsp:txXfrm>
    </dsp:sp>
    <dsp:sp modelId="{8C005A6A-94A6-4A1B-80CE-9EEDE8B626A5}">
      <dsp:nvSpPr>
        <dsp:cNvPr id="0" name=""/>
        <dsp:cNvSpPr/>
      </dsp:nvSpPr>
      <dsp:spPr>
        <a:xfrm>
          <a:off x="1152688" y="3896689"/>
          <a:ext cx="749917" cy="749917"/>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5B023-F31D-420D-9D6E-691EB47EEC32}">
      <dsp:nvSpPr>
        <dsp:cNvPr id="0" name=""/>
        <dsp:cNvSpPr/>
      </dsp:nvSpPr>
      <dsp:spPr>
        <a:xfrm rot="10800000">
          <a:off x="1688446" y="2212"/>
          <a:ext cx="5422011" cy="1291008"/>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9299" tIns="106680" rIns="199136" bIns="106680" numCol="1" spcCol="1270" anchor="ctr" anchorCtr="0">
          <a:noAutofit/>
        </a:bodyPr>
        <a:lstStyle/>
        <a:p>
          <a:pPr marL="0" lvl="0" indent="0" algn="just" defTabSz="1244600">
            <a:lnSpc>
              <a:spcPct val="90000"/>
            </a:lnSpc>
            <a:spcBef>
              <a:spcPct val="0"/>
            </a:spcBef>
            <a:spcAft>
              <a:spcPct val="35000"/>
            </a:spcAft>
            <a:buNone/>
          </a:pPr>
          <a:r>
            <a:rPr lang="en-US" sz="2800" b="1" i="0" kern="1200"/>
            <a:t>Set and communicate clear goals</a:t>
          </a:r>
          <a:endParaRPr lang="en-US" sz="2800" kern="1200"/>
        </a:p>
      </dsp:txBody>
      <dsp:txXfrm rot="10800000">
        <a:off x="2011198" y="2212"/>
        <a:ext cx="5099259" cy="1291008"/>
      </dsp:txXfrm>
    </dsp:sp>
    <dsp:sp modelId="{5342665C-4D92-4B08-A2E3-5D8F6839B34F}">
      <dsp:nvSpPr>
        <dsp:cNvPr id="0" name=""/>
        <dsp:cNvSpPr/>
      </dsp:nvSpPr>
      <dsp:spPr>
        <a:xfrm>
          <a:off x="1042942" y="2212"/>
          <a:ext cx="1291008" cy="1291008"/>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8ED779-47BF-4E16-B7FF-2EA68BB35036}">
      <dsp:nvSpPr>
        <dsp:cNvPr id="0" name=""/>
        <dsp:cNvSpPr/>
      </dsp:nvSpPr>
      <dsp:spPr>
        <a:xfrm rot="10800000">
          <a:off x="1688446" y="1678595"/>
          <a:ext cx="5422011" cy="1291008"/>
        </a:xfrm>
        <a:prstGeom prst="homePlate">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9299" tIns="106680" rIns="199136" bIns="106680" numCol="1" spcCol="1270" anchor="ctr" anchorCtr="0">
          <a:noAutofit/>
        </a:bodyPr>
        <a:lstStyle/>
        <a:p>
          <a:pPr marL="0" lvl="0" indent="0" algn="just" defTabSz="1244600">
            <a:lnSpc>
              <a:spcPct val="90000"/>
            </a:lnSpc>
            <a:spcBef>
              <a:spcPct val="0"/>
            </a:spcBef>
            <a:spcAft>
              <a:spcPct val="35000"/>
            </a:spcAft>
            <a:buNone/>
          </a:pPr>
          <a:r>
            <a:rPr lang="en-GB" sz="2800" b="1" i="0" kern="1200" dirty="0"/>
            <a:t>Embrace new challenges </a:t>
          </a:r>
          <a:endParaRPr lang="en-GB" sz="2800" b="1" kern="1200" dirty="0">
            <a:latin typeface="Times New Roman" pitchFamily="18" charset="0"/>
            <a:cs typeface="Times New Roman" pitchFamily="18" charset="0"/>
          </a:endParaRPr>
        </a:p>
      </dsp:txBody>
      <dsp:txXfrm rot="10800000">
        <a:off x="2011198" y="1678595"/>
        <a:ext cx="5099259" cy="1291008"/>
      </dsp:txXfrm>
    </dsp:sp>
    <dsp:sp modelId="{388DD390-D6E1-489B-B2BD-25CBDC45FA97}">
      <dsp:nvSpPr>
        <dsp:cNvPr id="0" name=""/>
        <dsp:cNvSpPr/>
      </dsp:nvSpPr>
      <dsp:spPr>
        <a:xfrm>
          <a:off x="1042942" y="1678595"/>
          <a:ext cx="1291008" cy="1291008"/>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6A552B-CE61-41DE-8AA9-9ACA5C81E179}">
      <dsp:nvSpPr>
        <dsp:cNvPr id="0" name=""/>
        <dsp:cNvSpPr/>
      </dsp:nvSpPr>
      <dsp:spPr>
        <a:xfrm rot="10800000">
          <a:off x="1688446" y="3354979"/>
          <a:ext cx="5422011" cy="1291008"/>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9299" tIns="106680" rIns="199136" bIns="106680" numCol="1" spcCol="1270" anchor="ctr" anchorCtr="0">
          <a:noAutofit/>
        </a:bodyPr>
        <a:lstStyle/>
        <a:p>
          <a:pPr marL="0" lvl="0" indent="0" algn="just" defTabSz="1244600">
            <a:lnSpc>
              <a:spcPct val="90000"/>
            </a:lnSpc>
            <a:spcBef>
              <a:spcPct val="0"/>
            </a:spcBef>
            <a:spcAft>
              <a:spcPct val="35000"/>
            </a:spcAft>
            <a:buNone/>
          </a:pPr>
          <a:r>
            <a:rPr lang="en-GB" sz="2800" b="1" i="0" kern="1200" dirty="0"/>
            <a:t>Network</a:t>
          </a:r>
          <a:endParaRPr lang="en-GB" sz="2800" kern="1200" dirty="0"/>
        </a:p>
      </dsp:txBody>
      <dsp:txXfrm rot="10800000">
        <a:off x="2011198" y="3354979"/>
        <a:ext cx="5099259" cy="1291008"/>
      </dsp:txXfrm>
    </dsp:sp>
    <dsp:sp modelId="{7CD1FBD3-1061-4566-8519-1A732EB6EE24}">
      <dsp:nvSpPr>
        <dsp:cNvPr id="0" name=""/>
        <dsp:cNvSpPr/>
      </dsp:nvSpPr>
      <dsp:spPr>
        <a:xfrm>
          <a:off x="1042942" y="3354979"/>
          <a:ext cx="1291008" cy="1291008"/>
        </a:xfrm>
        <a:prstGeom prst="ellipse">
          <a:avLst/>
        </a:prstGeom>
        <a:solidFill>
          <a:schemeClr val="tx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3#2">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4#1">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3#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3#4">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3#5">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3#6">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C893E7-00CA-4867-8F29-A60CC76F726F}" type="datetimeFigureOut">
              <a:rPr lang="en-GB" smtClean="0"/>
              <a:pPr/>
              <a:t>26/08/2020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24A579D-8D1C-4641-BF5A-6FA29F62CBFC}" type="slidenum">
              <a:rPr lang="en-GB" smtClean="0"/>
              <a:pPr/>
              <a:t>‹#›</a:t>
            </a:fld>
            <a:endParaRPr lang="en-GB"/>
          </a:p>
        </p:txBody>
      </p:sp>
    </p:spTree>
    <p:extLst>
      <p:ext uri="{BB962C8B-B14F-4D97-AF65-F5344CB8AC3E}">
        <p14:creationId xmlns:p14="http://schemas.microsoft.com/office/powerpoint/2010/main" val="128692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learning-styles-online.com/style/visual-spatial" TargetMode="External"/><Relationship Id="rId7" Type="http://schemas.openxmlformats.org/officeDocument/2006/relationships/hyperlink" Target="https://www.learning-styles-online.com/style/solitary-intrapersonal"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www.learning-styles-online.com/style/logical-mathematical" TargetMode="External"/><Relationship Id="rId5" Type="http://schemas.openxmlformats.org/officeDocument/2006/relationships/hyperlink" Target="https://www.learning-styles-online.com/style/physical-bodily-kinesthetic" TargetMode="External"/><Relationship Id="rId4" Type="http://schemas.openxmlformats.org/officeDocument/2006/relationships/hyperlink" Target="https://www.learning-styles-online.com/style/aural-auditory-musical"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4A579D-8D1C-4641-BF5A-6FA29F62CBFC}" type="slidenum">
              <a:rPr lang="en-GB" smtClean="0"/>
              <a:pPr/>
              <a:t>1</a:t>
            </a:fld>
            <a:endParaRPr lang="en-GB"/>
          </a:p>
        </p:txBody>
      </p:sp>
    </p:spTree>
    <p:extLst>
      <p:ext uri="{BB962C8B-B14F-4D97-AF65-F5344CB8AC3E}">
        <p14:creationId xmlns:p14="http://schemas.microsoft.com/office/powerpoint/2010/main" val="4290039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p>
          <a:p>
            <a:r>
              <a:rPr lang="en-GB" sz="1200" kern="1200" dirty="0">
                <a:solidFill>
                  <a:schemeClr val="tx1"/>
                </a:solidFill>
                <a:effectLst/>
                <a:latin typeface="+mn-lt"/>
                <a:ea typeface="+mn-ea"/>
                <a:cs typeface="+mn-cs"/>
              </a:rPr>
              <a:t>The development of relationship within the work place helps an organisation to attain its ultimate goals efficiently. To build up a proper relationship in business, some knowledge and skills are required (Han, 2017). In this report, necessary knowledge, skills as well as behaviour of HR profession are discussed. Personal skills audit and benefit of required training as we well developments are explained in the following report.   </a:t>
            </a:r>
          </a:p>
          <a:p>
            <a:endParaRPr lang="en-GB" dirty="0"/>
          </a:p>
        </p:txBody>
      </p:sp>
      <p:sp>
        <p:nvSpPr>
          <p:cNvPr id="4" name="Slide Number Placeholder 3"/>
          <p:cNvSpPr>
            <a:spLocks noGrp="1"/>
          </p:cNvSpPr>
          <p:nvPr>
            <p:ph type="sldNum" sz="quarter" idx="10"/>
          </p:nvPr>
        </p:nvSpPr>
        <p:spPr/>
        <p:txBody>
          <a:bodyPr/>
          <a:lstStyle/>
          <a:p>
            <a:fld id="{124A579D-8D1C-4641-BF5A-6FA29F62CBFC}" type="slidenum">
              <a:rPr lang="en-GB" smtClean="0"/>
              <a:pPr/>
              <a:t>3</a:t>
            </a:fld>
            <a:endParaRPr lang="en-GB"/>
          </a:p>
        </p:txBody>
      </p:sp>
    </p:spTree>
    <p:extLst>
      <p:ext uri="{BB962C8B-B14F-4D97-AF65-F5344CB8AC3E}">
        <p14:creationId xmlns:p14="http://schemas.microsoft.com/office/powerpoint/2010/main" val="421207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latin typeface="Times New Roman" pitchFamily="18" charset="0"/>
                <a:cs typeface="Times New Roman" pitchFamily="18" charset="0"/>
              </a:rPr>
              <a:t>The</a:t>
            </a:r>
            <a:r>
              <a:rPr lang="en-GB" baseline="0" dirty="0">
                <a:latin typeface="Times New Roman" pitchFamily="18" charset="0"/>
                <a:cs typeface="Times New Roman" pitchFamily="18" charset="0"/>
              </a:rPr>
              <a:t>re are some expectations and requirements from HR professionals. A HR who can fulfil the expectations of Unilever can perform his duty properly. Some significant requirements are mentioned bellow:</a:t>
            </a:r>
          </a:p>
          <a:p>
            <a:pPr algn="just">
              <a:lnSpc>
                <a:spcPct val="150000"/>
              </a:lnSpc>
            </a:pPr>
            <a:r>
              <a:rPr lang="en-GB" b="1" baseline="0" dirty="0">
                <a:latin typeface="Times New Roman" pitchFamily="18" charset="0"/>
                <a:cs typeface="Times New Roman" pitchFamily="18" charset="0"/>
              </a:rPr>
              <a:t>Administrative Efficiency: </a:t>
            </a:r>
            <a:r>
              <a:rPr lang="en-GB" baseline="0" dirty="0">
                <a:latin typeface="Times New Roman" pitchFamily="18" charset="0"/>
                <a:cs typeface="Times New Roman" pitchFamily="18" charset="0"/>
              </a:rPr>
              <a:t>HR of Unilever must adopt the administrative efficiency. It will help the HR to set strategic plan, organising the employees appropriately, implementing future plan of the firm properly </a:t>
            </a:r>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Baill</a:t>
            </a:r>
            <a:r>
              <a:rPr lang="en-GB" sz="1200" b="0" i="0" kern="1200" dirty="0">
                <a:solidFill>
                  <a:schemeClr val="tx1"/>
                </a:solidFill>
                <a:effectLst/>
                <a:latin typeface="+mn-lt"/>
                <a:ea typeface="+mn-ea"/>
                <a:cs typeface="+mn-cs"/>
              </a:rPr>
              <a:t>, 2013)</a:t>
            </a:r>
            <a:r>
              <a:rPr lang="en-GB" baseline="0" dirty="0">
                <a:latin typeface="Times New Roman" pitchFamily="18" charset="0"/>
                <a:cs typeface="Times New Roman" pitchFamily="18" charset="0"/>
              </a:rPr>
              <a:t>.</a:t>
            </a:r>
          </a:p>
          <a:p>
            <a:pPr algn="just">
              <a:lnSpc>
                <a:spcPct val="150000"/>
              </a:lnSpc>
            </a:pPr>
            <a:r>
              <a:rPr lang="en-GB" b="1" baseline="0" dirty="0">
                <a:latin typeface="Times New Roman" pitchFamily="18" charset="0"/>
                <a:cs typeface="Times New Roman" pitchFamily="18" charset="0"/>
              </a:rPr>
              <a:t>Capacity for change</a:t>
            </a:r>
            <a:r>
              <a:rPr lang="en-GB" baseline="0" dirty="0">
                <a:latin typeface="Times New Roman" pitchFamily="18" charset="0"/>
                <a:cs typeface="Times New Roman" pitchFamily="18" charset="0"/>
              </a:rPr>
              <a:t>: HR’s important task is creating required change in the business organisation. So, the HR of Unilever must have the capacity of change. It will help the firm to make necessary change in the organisational structure.</a:t>
            </a:r>
          </a:p>
          <a:p>
            <a:pPr algn="just">
              <a:lnSpc>
                <a:spcPct val="150000"/>
              </a:lnSpc>
            </a:pPr>
            <a:r>
              <a:rPr lang="en-GB" b="1" baseline="0" dirty="0">
                <a:latin typeface="Times New Roman" pitchFamily="18" charset="0"/>
                <a:cs typeface="Times New Roman" pitchFamily="18" charset="0"/>
              </a:rPr>
              <a:t>Strategy Development and Execution</a:t>
            </a:r>
            <a:r>
              <a:rPr lang="en-GB" baseline="0" dirty="0">
                <a:latin typeface="Times New Roman" pitchFamily="18" charset="0"/>
                <a:cs typeface="Times New Roman" pitchFamily="18" charset="0"/>
              </a:rPr>
              <a:t>: HR can develop the strategy of the organisation and execute the strategy properly </a:t>
            </a:r>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Baill</a:t>
            </a:r>
            <a:r>
              <a:rPr lang="en-GB" sz="1200" b="0" i="0" kern="1200" dirty="0">
                <a:solidFill>
                  <a:schemeClr val="tx1"/>
                </a:solidFill>
                <a:effectLst/>
                <a:latin typeface="+mn-lt"/>
                <a:ea typeface="+mn-ea"/>
                <a:cs typeface="+mn-cs"/>
              </a:rPr>
              <a:t>, 2013)</a:t>
            </a:r>
            <a:r>
              <a:rPr lang="en-GB" baseline="0" dirty="0">
                <a:latin typeface="Times New Roman" pitchFamily="18" charset="0"/>
                <a:cs typeface="Times New Roman" pitchFamily="18" charset="0"/>
              </a:rPr>
              <a:t>. So, the HR of Unilever have to adopt the strategy development and execution skills.</a:t>
            </a:r>
          </a:p>
        </p:txBody>
      </p:sp>
      <p:sp>
        <p:nvSpPr>
          <p:cNvPr id="4" name="Slide Number Placeholder 3"/>
          <p:cNvSpPr>
            <a:spLocks noGrp="1"/>
          </p:cNvSpPr>
          <p:nvPr>
            <p:ph type="sldNum" sz="quarter" idx="10"/>
          </p:nvPr>
        </p:nvSpPr>
        <p:spPr/>
        <p:txBody>
          <a:bodyPr/>
          <a:lstStyle/>
          <a:p>
            <a:fld id="{124A579D-8D1C-4641-BF5A-6FA29F62CBFC}" type="slidenum">
              <a:rPr lang="en-GB" smtClean="0"/>
              <a:pPr/>
              <a:t>4</a:t>
            </a:fld>
            <a:endParaRPr lang="en-GB"/>
          </a:p>
        </p:txBody>
      </p:sp>
    </p:spTree>
    <p:extLst>
      <p:ext uri="{BB962C8B-B14F-4D97-AF65-F5344CB8AC3E}">
        <p14:creationId xmlns:p14="http://schemas.microsoft.com/office/powerpoint/2010/main" val="1478514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Career</a:t>
            </a:r>
            <a:r>
              <a:rPr lang="en-US" baseline="0" dirty="0"/>
              <a:t> </a:t>
            </a:r>
            <a:r>
              <a:rPr lang="en-US" baseline="0" dirty="0" err="1"/>
              <a:t>pathing</a:t>
            </a:r>
            <a:r>
              <a:rPr lang="en-US" baseline="0" dirty="0"/>
              <a:t> and guideline for HR professional:</a:t>
            </a:r>
          </a:p>
          <a:p>
            <a:pPr marL="228600" indent="-228600">
              <a:buAutoNum type="arabicPeriod"/>
            </a:pPr>
            <a:r>
              <a:rPr lang="en-US" b="1" baseline="0" dirty="0"/>
              <a:t>Make Career roadmap: </a:t>
            </a:r>
            <a:r>
              <a:rPr lang="en-US" baseline="0" dirty="0"/>
              <a:t>Career road make is a visual presentation of career of the HR </a:t>
            </a:r>
            <a:r>
              <a:rPr lang="en-US" sz="1200" b="0" i="0" kern="1200" dirty="0">
                <a:solidFill>
                  <a:schemeClr val="tx1"/>
                </a:solidFill>
                <a:effectLst/>
                <a:latin typeface="+mn-lt"/>
                <a:ea typeface="+mn-ea"/>
                <a:cs typeface="+mn-cs"/>
              </a:rPr>
              <a:t>(Malhotra, Smets and Morris, 2016)</a:t>
            </a:r>
            <a:r>
              <a:rPr lang="en-US" baseline="0" dirty="0"/>
              <a:t>. It will help a HR to focus on his duty to attain the next level of </a:t>
            </a:r>
            <a:r>
              <a:rPr lang="en-GB" baseline="0" noProof="0" dirty="0"/>
              <a:t>organisation's</a:t>
            </a:r>
            <a:r>
              <a:rPr lang="en-US" baseline="0" dirty="0"/>
              <a:t> </a:t>
            </a:r>
            <a:r>
              <a:rPr lang="en-GB" baseline="0" noProof="0" dirty="0"/>
              <a:t>position</a:t>
            </a:r>
            <a:r>
              <a:rPr lang="en-US" baseline="0" dirty="0"/>
              <a:t>.</a:t>
            </a:r>
          </a:p>
          <a:p>
            <a:pPr marL="228600" indent="-228600">
              <a:buAutoNum type="arabicPeriod"/>
            </a:pPr>
            <a:r>
              <a:rPr lang="en-US" b="1" baseline="0" dirty="0"/>
              <a:t> Making position profiles: </a:t>
            </a:r>
            <a:r>
              <a:rPr lang="en-US" baseline="0" dirty="0"/>
              <a:t>It will help a HR professional to identify the task and duty of each level of the path ways. According the task, it will be easier for the HR to attain some particular skills.</a:t>
            </a:r>
          </a:p>
          <a:p>
            <a:pPr marL="228600" indent="-228600">
              <a:buAutoNum type="arabicPeriod"/>
            </a:pPr>
            <a:r>
              <a:rPr lang="en-US" b="1" baseline="0" dirty="0"/>
              <a:t>Define Performance Standards</a:t>
            </a:r>
            <a:r>
              <a:rPr lang="en-US" baseline="0" dirty="0"/>
              <a:t>: In this steps, an HR have to evaluate the top performer of his upper levels position and adopt their quality in his own </a:t>
            </a:r>
            <a:r>
              <a:rPr lang="en-US" sz="1200" b="0" i="0" kern="1200" dirty="0">
                <a:solidFill>
                  <a:schemeClr val="tx1"/>
                </a:solidFill>
                <a:effectLst/>
                <a:latin typeface="+mn-lt"/>
                <a:ea typeface="+mn-ea"/>
                <a:cs typeface="+mn-cs"/>
              </a:rPr>
              <a:t>(Malhotra, Smets and Morris, 2016)</a:t>
            </a:r>
            <a:r>
              <a:rPr lang="en-US" baseline="0" dirty="0"/>
              <a:t>.</a:t>
            </a:r>
          </a:p>
          <a:p>
            <a:pPr marL="228600" indent="-228600">
              <a:buAutoNum type="arabicPeriod"/>
            </a:pPr>
            <a:r>
              <a:rPr lang="en-US" b="1" baseline="0" dirty="0"/>
              <a:t>Incorporate training and development: </a:t>
            </a:r>
            <a:r>
              <a:rPr lang="en-US" b="0" baseline="0" dirty="0"/>
              <a:t>Proper training of different task and activities and development of inner quality will help a HR professional to attain ultimate position</a:t>
            </a:r>
            <a:r>
              <a:rPr lang="en-US" b="1" baseline="0" dirty="0"/>
              <a:t>.</a:t>
            </a:r>
            <a:endParaRPr lang="en-GB" b="1" dirty="0"/>
          </a:p>
        </p:txBody>
      </p:sp>
      <p:sp>
        <p:nvSpPr>
          <p:cNvPr id="4" name="Slide Number Placeholder 3"/>
          <p:cNvSpPr>
            <a:spLocks noGrp="1"/>
          </p:cNvSpPr>
          <p:nvPr>
            <p:ph type="sldNum" sz="quarter" idx="10"/>
          </p:nvPr>
        </p:nvSpPr>
        <p:spPr/>
        <p:txBody>
          <a:bodyPr/>
          <a:lstStyle/>
          <a:p>
            <a:fld id="{124A579D-8D1C-4641-BF5A-6FA29F62CBFC}" type="slidenum">
              <a:rPr lang="en-GB" smtClean="0"/>
              <a:pPr/>
              <a:t>5</a:t>
            </a:fld>
            <a:endParaRPr lang="en-GB"/>
          </a:p>
        </p:txBody>
      </p:sp>
    </p:spTree>
    <p:extLst>
      <p:ext uri="{BB962C8B-B14F-4D97-AF65-F5344CB8AC3E}">
        <p14:creationId xmlns:p14="http://schemas.microsoft.com/office/powerpoint/2010/main" val="1397339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Managing</a:t>
            </a:r>
            <a:r>
              <a:rPr lang="en-GB" baseline="0" dirty="0"/>
              <a:t> career development of people: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latin typeface="Times New Roman" pitchFamily="18" charset="0"/>
                <a:cs typeface="Times New Roman" pitchFamily="18" charset="0"/>
              </a:rPr>
              <a:t>Emphasize continuous learning:</a:t>
            </a:r>
            <a:r>
              <a:rPr lang="en-GB" sz="1200" b="1" i="0" baseline="0" dirty="0">
                <a:latin typeface="Times New Roman" pitchFamily="18" charset="0"/>
                <a:cs typeface="Times New Roman" pitchFamily="18" charset="0"/>
              </a:rPr>
              <a:t> </a:t>
            </a:r>
            <a:r>
              <a:rPr lang="en-GB" sz="1200" b="0" i="0" baseline="0" dirty="0">
                <a:latin typeface="Times New Roman" pitchFamily="18" charset="0"/>
                <a:cs typeface="Times New Roman" pitchFamily="18" charset="0"/>
              </a:rPr>
              <a:t>Technology and other environment is changing day by day </a:t>
            </a:r>
            <a:r>
              <a:rPr lang="en-GB" sz="1200" b="0" i="0" kern="1200" dirty="0">
                <a:solidFill>
                  <a:schemeClr val="tx1"/>
                </a:solidFill>
                <a:effectLst/>
                <a:latin typeface="+mn-lt"/>
                <a:ea typeface="+mn-ea"/>
                <a:cs typeface="+mn-cs"/>
              </a:rPr>
              <a:t>(Phillips and Rollin, 2015)</a:t>
            </a:r>
            <a:r>
              <a:rPr lang="en-GB" sz="1200" b="0" i="0" baseline="0" dirty="0">
                <a:latin typeface="Times New Roman" pitchFamily="18" charset="0"/>
                <a:cs typeface="Times New Roman" pitchFamily="18" charset="0"/>
              </a:rPr>
              <a:t>. So, the HR professional have to arrange training session to according to the necessity. </a:t>
            </a:r>
            <a:endParaRPr lang="en-GB" sz="1200" b="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dirty="0">
                <a:latin typeface="Times New Roman" pitchFamily="18" charset="0"/>
                <a:cs typeface="Times New Roman" pitchFamily="18" charset="0"/>
              </a:rPr>
              <a:t>Value the role of individual contributors</a:t>
            </a:r>
            <a:r>
              <a:rPr lang="en-US" sz="1200" b="0" i="0" dirty="0">
                <a:latin typeface="Times New Roman" pitchFamily="18" charset="0"/>
                <a:cs typeface="Times New Roman" pitchFamily="18" charset="0"/>
              </a:rPr>
              <a:t>:</a:t>
            </a:r>
            <a:r>
              <a:rPr lang="en-US" sz="1200" b="0" i="0" baseline="0" dirty="0">
                <a:latin typeface="Times New Roman" pitchFamily="18" charset="0"/>
                <a:cs typeface="Times New Roman" pitchFamily="18" charset="0"/>
              </a:rPr>
              <a:t> In a business </a:t>
            </a:r>
            <a:r>
              <a:rPr lang="en-US" sz="1200" b="0" i="0" baseline="0" dirty="0" err="1">
                <a:latin typeface="Times New Roman" pitchFamily="18" charset="0"/>
                <a:cs typeface="Times New Roman" pitchFamily="18" charset="0"/>
              </a:rPr>
              <a:t>organisation</a:t>
            </a:r>
            <a:r>
              <a:rPr lang="en-US" sz="1200" b="0" i="0" baseline="0" dirty="0">
                <a:latin typeface="Times New Roman" pitchFamily="18" charset="0"/>
                <a:cs typeface="Times New Roman" pitchFamily="18" charset="0"/>
              </a:rPr>
              <a:t> every employees conduct their task for the development of the firm. The valuation of their task motivate them and increase their skill as well as working ability.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Times New Roman" pitchFamily="18" charset="0"/>
                <a:cs typeface="Times New Roman" pitchFamily="18" charset="0"/>
              </a:rPr>
              <a:t>Help</a:t>
            </a:r>
            <a:r>
              <a:rPr lang="en-GB" sz="1200" b="1" baseline="0" dirty="0">
                <a:latin typeface="Times New Roman" pitchFamily="18" charset="0"/>
                <a:cs typeface="Times New Roman" pitchFamily="18" charset="0"/>
              </a:rPr>
              <a:t> </a:t>
            </a:r>
            <a:r>
              <a:rPr lang="en-US" sz="1200" b="1" i="0" dirty="0">
                <a:latin typeface="Times New Roman" pitchFamily="18" charset="0"/>
                <a:cs typeface="Times New Roman" pitchFamily="18" charset="0"/>
              </a:rPr>
              <a:t>employees see how they fit in the company</a:t>
            </a:r>
            <a:r>
              <a:rPr lang="en-US" sz="1200" b="0" i="0" dirty="0">
                <a:latin typeface="Times New Roman" pitchFamily="18" charset="0"/>
                <a:cs typeface="Times New Roman" pitchFamily="18" charset="0"/>
              </a:rPr>
              <a:t>: The HR have to identify the skills and ability of their</a:t>
            </a:r>
            <a:r>
              <a:rPr lang="en-US" sz="1200" b="0" i="0" baseline="0" dirty="0">
                <a:latin typeface="Times New Roman" pitchFamily="18" charset="0"/>
                <a:cs typeface="Times New Roman" pitchFamily="18" charset="0"/>
              </a:rPr>
              <a:t> staffs </a:t>
            </a:r>
            <a:r>
              <a:rPr lang="en-GB" sz="1200" b="0" i="0" kern="1200" dirty="0">
                <a:solidFill>
                  <a:schemeClr val="tx1"/>
                </a:solidFill>
                <a:effectLst/>
                <a:latin typeface="+mn-lt"/>
                <a:ea typeface="+mn-ea"/>
                <a:cs typeface="+mn-cs"/>
              </a:rPr>
              <a:t>(Phillips and Rollin, 2015)</a:t>
            </a:r>
            <a:r>
              <a:rPr lang="en-US" sz="1200" b="0" i="0" baseline="0" dirty="0">
                <a:latin typeface="Times New Roman" pitchFamily="18" charset="0"/>
                <a:cs typeface="Times New Roman" pitchFamily="18" charset="0"/>
              </a:rPr>
              <a:t>. According to their ability the manager can show the employees about their effectiveness and importance in the company.</a:t>
            </a:r>
            <a:endParaRPr lang="en-GB" sz="1200" b="1"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Times New Roman" pitchFamily="18" charset="0"/>
              <a:cs typeface="Times New Roman" pitchFamily="18" charset="0"/>
            </a:endParaRPr>
          </a:p>
          <a:p>
            <a:endParaRPr lang="en-GB" dirty="0"/>
          </a:p>
        </p:txBody>
      </p:sp>
      <p:sp>
        <p:nvSpPr>
          <p:cNvPr id="4" name="Slide Number Placeholder 3"/>
          <p:cNvSpPr>
            <a:spLocks noGrp="1"/>
          </p:cNvSpPr>
          <p:nvPr>
            <p:ph type="sldNum" sz="quarter" idx="10"/>
          </p:nvPr>
        </p:nvSpPr>
        <p:spPr/>
        <p:txBody>
          <a:bodyPr/>
          <a:lstStyle/>
          <a:p>
            <a:fld id="{124A579D-8D1C-4641-BF5A-6FA29F62CBFC}" type="slidenum">
              <a:rPr lang="en-GB" smtClean="0"/>
              <a:pPr/>
              <a:t>6</a:t>
            </a:fld>
            <a:endParaRPr lang="en-GB"/>
          </a:p>
        </p:txBody>
      </p:sp>
    </p:spTree>
    <p:extLst>
      <p:ext uri="{BB962C8B-B14F-4D97-AF65-F5344CB8AC3E}">
        <p14:creationId xmlns:p14="http://schemas.microsoft.com/office/powerpoint/2010/main" val="139733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solidFill>
                <a:latin typeface="Times New Roman" pitchFamily="18" charset="0"/>
                <a:cs typeface="Times New Roman" pitchFamily="18" charset="0"/>
              </a:rPr>
              <a:t>Managing performance and succession planning: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Times New Roman" pitchFamily="18" charset="0"/>
                <a:cs typeface="Times New Roman" pitchFamily="18" charset="0"/>
              </a:rPr>
              <a:t>Prioritise Talent Development Opportunities: </a:t>
            </a:r>
            <a:r>
              <a:rPr lang="en-GB" dirty="0">
                <a:latin typeface="Times New Roman" pitchFamily="18" charset="0"/>
                <a:cs typeface="Times New Roman" pitchFamily="18" charset="0"/>
              </a:rPr>
              <a:t>The HR</a:t>
            </a:r>
            <a:r>
              <a:rPr lang="en-GB" baseline="0" dirty="0">
                <a:latin typeface="Times New Roman" pitchFamily="18" charset="0"/>
                <a:cs typeface="Times New Roman" pitchFamily="18" charset="0"/>
              </a:rPr>
              <a:t> have to recognise the employees interest and make correlation with the organisational goal </a:t>
            </a:r>
            <a:r>
              <a:rPr lang="en-GB" sz="1200" b="0" i="0" kern="1200" dirty="0">
                <a:solidFill>
                  <a:schemeClr val="tx1"/>
                </a:solidFill>
                <a:effectLst/>
                <a:latin typeface="+mn-lt"/>
                <a:ea typeface="+mn-ea"/>
                <a:cs typeface="+mn-cs"/>
              </a:rPr>
              <a:t>(Systems, 2011)</a:t>
            </a:r>
            <a:r>
              <a:rPr lang="en-GB" baseline="0" dirty="0">
                <a:latin typeface="Times New Roman" pitchFamily="18" charset="0"/>
                <a:cs typeface="Times New Roman" pitchFamily="18" charset="0"/>
              </a:rPr>
              <a:t>. It will help the employees to show their best skills in their task.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latin typeface="Times New Roman" pitchFamily="18" charset="0"/>
                <a:cs typeface="Times New Roman" pitchFamily="18" charset="0"/>
              </a:rPr>
              <a:t>Track Employee-Level Progress:</a:t>
            </a:r>
            <a:r>
              <a:rPr lang="en-GB" b="1" i="0" baseline="0" dirty="0">
                <a:latin typeface="Times New Roman" pitchFamily="18" charset="0"/>
                <a:cs typeface="Times New Roman" pitchFamily="18" charset="0"/>
              </a:rPr>
              <a:t> </a:t>
            </a:r>
            <a:r>
              <a:rPr lang="en-GB" b="0" i="0" baseline="0" dirty="0">
                <a:latin typeface="Times New Roman" pitchFamily="18" charset="0"/>
                <a:cs typeface="Times New Roman" pitchFamily="18" charset="0"/>
              </a:rPr>
              <a:t>The HR have to monitor and track the employees progress in their task. Required feedback should be provided to increase their performance.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latin typeface="Times New Roman" pitchFamily="18" charset="0"/>
                <a:cs typeface="Times New Roman" pitchFamily="18" charset="0"/>
              </a:rPr>
              <a:t>Evaluate Succession Planning Success: </a:t>
            </a:r>
            <a:r>
              <a:rPr lang="en-GB" b="0" i="0" dirty="0">
                <a:latin typeface="Times New Roman" pitchFamily="18" charset="0"/>
                <a:cs typeface="Times New Roman" pitchFamily="18" charset="0"/>
              </a:rPr>
              <a:t>The HR have to</a:t>
            </a:r>
            <a:r>
              <a:rPr lang="en-GB" b="0" i="0" baseline="0" dirty="0">
                <a:latin typeface="Times New Roman" pitchFamily="18" charset="0"/>
                <a:cs typeface="Times New Roman" pitchFamily="18" charset="0"/>
              </a:rPr>
              <a:t> evaluate the succession planning of the company with the performance of the employees </a:t>
            </a:r>
            <a:r>
              <a:rPr lang="en-GB" sz="1200" b="0" i="0" kern="1200" dirty="0">
                <a:solidFill>
                  <a:schemeClr val="tx1"/>
                </a:solidFill>
                <a:effectLst/>
                <a:latin typeface="+mn-lt"/>
                <a:ea typeface="+mn-ea"/>
                <a:cs typeface="+mn-cs"/>
              </a:rPr>
              <a:t>(Systems, 2011)</a:t>
            </a:r>
            <a:r>
              <a:rPr lang="en-GB" b="0" i="0" baseline="0" dirty="0">
                <a:latin typeface="Times New Roman" pitchFamily="18" charset="0"/>
                <a:cs typeface="Times New Roman" pitchFamily="18" charset="0"/>
              </a:rPr>
              <a:t>.</a:t>
            </a:r>
            <a:endParaRPr lang="en-GB"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latin typeface="Times New Roman" pitchFamily="18" charset="0"/>
              <a:cs typeface="Times New Roman" pitchFamily="18" charset="0"/>
            </a:endParaRPr>
          </a:p>
          <a:p>
            <a:endParaRPr lang="en-GB" dirty="0"/>
          </a:p>
        </p:txBody>
      </p:sp>
      <p:sp>
        <p:nvSpPr>
          <p:cNvPr id="4" name="Slide Number Placeholder 3"/>
          <p:cNvSpPr>
            <a:spLocks noGrp="1"/>
          </p:cNvSpPr>
          <p:nvPr>
            <p:ph type="sldNum" sz="quarter" idx="10"/>
          </p:nvPr>
        </p:nvSpPr>
        <p:spPr/>
        <p:txBody>
          <a:bodyPr/>
          <a:lstStyle/>
          <a:p>
            <a:fld id="{124A579D-8D1C-4641-BF5A-6FA29F62CBFC}" type="slidenum">
              <a:rPr lang="en-GB" smtClean="0"/>
              <a:pPr/>
              <a:t>7</a:t>
            </a:fld>
            <a:endParaRPr lang="en-GB"/>
          </a:p>
        </p:txBody>
      </p:sp>
    </p:spTree>
    <p:extLst>
      <p:ext uri="{BB962C8B-B14F-4D97-AF65-F5344CB8AC3E}">
        <p14:creationId xmlns:p14="http://schemas.microsoft.com/office/powerpoint/2010/main" val="139733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solidFill>
                <a:latin typeface="Times New Roman" pitchFamily="18" charset="0"/>
                <a:cs typeface="Times New Roman" pitchFamily="18" charset="0"/>
              </a:rPr>
              <a:t>Support structures within the </a:t>
            </a:r>
            <a:r>
              <a:rPr lang="en-GB" sz="1200" b="1" dirty="0">
                <a:solidFill>
                  <a:schemeClr val="bg1"/>
                </a:solidFill>
                <a:latin typeface="Times New Roman" pitchFamily="18" charset="0"/>
                <a:cs typeface="Times New Roman" pitchFamily="18" charset="0"/>
              </a:rPr>
              <a:t>organisation: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Times New Roman" pitchFamily="18" charset="0"/>
                <a:cs typeface="Times New Roman" pitchFamily="18" charset="0"/>
              </a:rPr>
              <a:t>Scope of Skill development: </a:t>
            </a:r>
            <a:r>
              <a:rPr lang="en-GB" b="0" dirty="0">
                <a:latin typeface="Times New Roman" pitchFamily="18" charset="0"/>
                <a:cs typeface="Times New Roman" pitchFamily="18" charset="0"/>
              </a:rPr>
              <a:t>Scope</a:t>
            </a:r>
            <a:r>
              <a:rPr lang="en-GB" b="0" baseline="0" dirty="0">
                <a:latin typeface="Times New Roman" pitchFamily="18" charset="0"/>
                <a:cs typeface="Times New Roman" pitchFamily="18" charset="0"/>
              </a:rPr>
              <a:t> of skill development will increase the potentiality of the employees. </a:t>
            </a:r>
            <a:endParaRPr lang="en-GB" b="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Times New Roman" pitchFamily="18" charset="0"/>
                <a:cs typeface="Times New Roman" pitchFamily="18" charset="0"/>
              </a:rPr>
              <a:t>Proper</a:t>
            </a:r>
            <a:r>
              <a:rPr lang="en-GB" b="1" baseline="0" dirty="0">
                <a:latin typeface="Times New Roman" pitchFamily="18" charset="0"/>
                <a:cs typeface="Times New Roman" pitchFamily="18" charset="0"/>
              </a:rPr>
              <a:t> guideline from leaders: </a:t>
            </a:r>
            <a:r>
              <a:rPr lang="en-GB" b="0" baseline="0" dirty="0">
                <a:latin typeface="Times New Roman" pitchFamily="18" charset="0"/>
                <a:cs typeface="Times New Roman" pitchFamily="18" charset="0"/>
              </a:rPr>
              <a:t>Proper guidelines and instructions lead the employees in a right track and improve efficiency </a:t>
            </a:r>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Tindall</a:t>
            </a:r>
            <a:r>
              <a:rPr lang="en-GB" sz="1200" b="0" i="0" kern="1200" dirty="0">
                <a:solidFill>
                  <a:schemeClr val="tx1"/>
                </a:solidFill>
                <a:effectLst/>
                <a:latin typeface="+mn-lt"/>
                <a:ea typeface="+mn-ea"/>
                <a:cs typeface="+mn-cs"/>
              </a:rPr>
              <a:t>, 2015)</a:t>
            </a:r>
            <a:r>
              <a:rPr lang="en-GB" b="0" baseline="0" dirty="0">
                <a:latin typeface="Times New Roman" pitchFamily="18" charset="0"/>
                <a:cs typeface="Times New Roman" pitchFamily="18" charset="0"/>
              </a:rPr>
              <a:t>. </a:t>
            </a:r>
            <a:endParaRPr lang="en-GB" b="1" baseline="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Times New Roman" pitchFamily="18" charset="0"/>
                <a:cs typeface="Times New Roman" pitchFamily="18" charset="0"/>
              </a:rPr>
              <a:t>Reward for good performance: </a:t>
            </a:r>
            <a:r>
              <a:rPr lang="en-GB" b="0" dirty="0">
                <a:latin typeface="Times New Roman" pitchFamily="18" charset="0"/>
                <a:cs typeface="Times New Roman" pitchFamily="18" charset="0"/>
              </a:rPr>
              <a:t>Reward</a:t>
            </a:r>
            <a:r>
              <a:rPr lang="en-GB" b="0" baseline="0" dirty="0">
                <a:latin typeface="Times New Roman" pitchFamily="18" charset="0"/>
                <a:cs typeface="Times New Roman" pitchFamily="18" charset="0"/>
              </a:rPr>
              <a:t> should be given for better performance. It motivates the employees to do their task properly.</a:t>
            </a:r>
            <a:endParaRPr lang="en-GB" b="1" dirty="0">
              <a:latin typeface="Times New Roman" pitchFamily="18" charset="0"/>
              <a:cs typeface="Times New Roman" pitchFamily="18" charset="0"/>
            </a:endParaRPr>
          </a:p>
          <a:p>
            <a:endParaRPr lang="en-GB" dirty="0"/>
          </a:p>
        </p:txBody>
      </p:sp>
      <p:sp>
        <p:nvSpPr>
          <p:cNvPr id="4" name="Slide Number Placeholder 3"/>
          <p:cNvSpPr>
            <a:spLocks noGrp="1"/>
          </p:cNvSpPr>
          <p:nvPr>
            <p:ph type="sldNum" sz="quarter" idx="10"/>
          </p:nvPr>
        </p:nvSpPr>
        <p:spPr/>
        <p:txBody>
          <a:bodyPr/>
          <a:lstStyle/>
          <a:p>
            <a:fld id="{124A579D-8D1C-4641-BF5A-6FA29F62CBFC}" type="slidenum">
              <a:rPr lang="en-GB" smtClean="0"/>
              <a:pPr/>
              <a:t>8</a:t>
            </a:fld>
            <a:endParaRPr lang="en-GB"/>
          </a:p>
        </p:txBody>
      </p:sp>
    </p:spTree>
    <p:extLst>
      <p:ext uri="{BB962C8B-B14F-4D97-AF65-F5344CB8AC3E}">
        <p14:creationId xmlns:p14="http://schemas.microsoft.com/office/powerpoint/2010/main" val="1397339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solidFill>
                <a:latin typeface="Times New Roman" pitchFamily="18" charset="0"/>
                <a:cs typeface="Times New Roman" pitchFamily="18" charset="0"/>
              </a:rPr>
              <a:t>Techniques for supervision and formal appraisal</a:t>
            </a:r>
            <a:endParaRPr lang="en-GB" sz="1200" b="1" dirty="0">
              <a:solidFill>
                <a:schemeClr val="bg1"/>
              </a:solidFill>
              <a:latin typeface="Times New Roman" pitchFamily="18" charset="0"/>
              <a:cs typeface="Times New Roman" pitchFamily="18" charset="0"/>
            </a:endParaRPr>
          </a:p>
          <a:p>
            <a:r>
              <a:rPr lang="en-US" sz="1200" b="1" i="0" kern="1200" dirty="0">
                <a:solidFill>
                  <a:schemeClr val="tx1"/>
                </a:solidFill>
                <a:effectLst/>
                <a:latin typeface="+mn-lt"/>
                <a:ea typeface="+mn-ea"/>
                <a:cs typeface="+mn-cs"/>
              </a:rPr>
              <a:t>Confidential Report: </a:t>
            </a:r>
            <a:r>
              <a:rPr lang="en-US" sz="1200" b="0" i="0" kern="1200" dirty="0">
                <a:solidFill>
                  <a:schemeClr val="tx1"/>
                </a:solidFill>
                <a:effectLst/>
                <a:latin typeface="+mn-lt"/>
                <a:ea typeface="+mn-ea"/>
                <a:cs typeface="+mn-cs"/>
              </a:rPr>
              <a:t>It is a old appraising techniques. Here the employees are compared</a:t>
            </a:r>
            <a:r>
              <a:rPr lang="en-US" sz="1200" b="0" i="0" kern="1200" baseline="0" dirty="0">
                <a:solidFill>
                  <a:schemeClr val="tx1"/>
                </a:solidFill>
                <a:effectLst/>
                <a:latin typeface="+mn-lt"/>
                <a:ea typeface="+mn-ea"/>
                <a:cs typeface="+mn-cs"/>
              </a:rPr>
              <a:t> with</a:t>
            </a:r>
            <a:r>
              <a:rPr lang="en-US" sz="1200" b="0" i="0" kern="1200" dirty="0">
                <a:solidFill>
                  <a:schemeClr val="tx1"/>
                </a:solidFill>
                <a:effectLst/>
                <a:latin typeface="+mn-lt"/>
                <a:ea typeface="+mn-ea"/>
                <a:cs typeface="+mn-cs"/>
              </a:rPr>
              <a:t> their</a:t>
            </a:r>
            <a:r>
              <a:rPr lang="en-US" sz="1200" b="0" i="0" kern="1200" baseline="0" dirty="0">
                <a:solidFill>
                  <a:schemeClr val="tx1"/>
                </a:solidFill>
                <a:effectLst/>
                <a:latin typeface="+mn-lt"/>
                <a:ea typeface="+mn-ea"/>
                <a:cs typeface="+mn-cs"/>
              </a:rPr>
              <a:t> mates</a:t>
            </a:r>
            <a:r>
              <a:rPr lang="en-US" sz="1200" b="0" i="0" kern="1200" dirty="0">
                <a:solidFill>
                  <a:schemeClr val="tx1"/>
                </a:solidFill>
                <a:effectLst/>
                <a:latin typeface="+mn-lt"/>
                <a:ea typeface="+mn-ea"/>
                <a:cs typeface="+mn-cs"/>
              </a:rPr>
              <a:t> without informing</a:t>
            </a:r>
            <a:r>
              <a:rPr lang="en-US" sz="1200" b="0" i="0" kern="1200" baseline="0" dirty="0">
                <a:solidFill>
                  <a:schemeClr val="tx1"/>
                </a:solidFill>
                <a:effectLst/>
                <a:latin typeface="+mn-lt"/>
                <a:ea typeface="+mn-ea"/>
                <a:cs typeface="+mn-cs"/>
              </a:rPr>
              <a:t> them</a:t>
            </a:r>
            <a:r>
              <a:rPr lang="en-US" sz="1200" b="0" i="0" kern="1200" dirty="0">
                <a:solidFill>
                  <a:schemeClr val="tx1"/>
                </a:solidFill>
                <a:effectLst/>
                <a:latin typeface="+mn-lt"/>
                <a:ea typeface="+mn-ea"/>
                <a:cs typeface="+mn-cs"/>
              </a:rPr>
              <a:t>. The employees performance, behavior and attitude</a:t>
            </a:r>
            <a:r>
              <a:rPr lang="en-US" sz="1200" b="0" i="0" kern="1200" baseline="0" dirty="0">
                <a:solidFill>
                  <a:schemeClr val="tx1"/>
                </a:solidFill>
                <a:effectLst/>
                <a:latin typeface="+mn-lt"/>
                <a:ea typeface="+mn-ea"/>
                <a:cs typeface="+mn-cs"/>
              </a:rPr>
              <a:t> are the elements of comparison </a:t>
            </a:r>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Ovando</a:t>
            </a:r>
            <a:r>
              <a:rPr lang="en-GB" sz="1200" b="0" i="0" kern="1200" dirty="0">
                <a:solidFill>
                  <a:schemeClr val="tx1"/>
                </a:solidFill>
                <a:effectLst/>
                <a:latin typeface="+mn-lt"/>
                <a:ea typeface="+mn-ea"/>
                <a:cs typeface="+mn-cs"/>
              </a:rPr>
              <a:t> and </a:t>
            </a:r>
            <a:r>
              <a:rPr lang="en-GB" sz="1200" b="0" i="0" kern="1200" dirty="0" err="1">
                <a:solidFill>
                  <a:schemeClr val="tx1"/>
                </a:solidFill>
                <a:effectLst/>
                <a:latin typeface="+mn-lt"/>
                <a:ea typeface="+mn-ea"/>
                <a:cs typeface="+mn-cs"/>
              </a:rPr>
              <a:t>McCleary</a:t>
            </a:r>
            <a:r>
              <a:rPr lang="en-GB" sz="1200" b="0" i="0" kern="1200" dirty="0">
                <a:solidFill>
                  <a:schemeClr val="tx1"/>
                </a:solidFill>
                <a:effectLst/>
                <a:latin typeface="+mn-lt"/>
                <a:ea typeface="+mn-ea"/>
                <a:cs typeface="+mn-cs"/>
              </a:rPr>
              <a:t>, 2018)</a:t>
            </a:r>
            <a:r>
              <a:rPr lang="en-US" sz="1200" b="0" i="0" kern="1200" baseline="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Rating Scales:</a:t>
            </a:r>
            <a:r>
              <a:rPr lang="en-GB" b="1" i="0" baseline="0" dirty="0"/>
              <a:t> </a:t>
            </a:r>
            <a:r>
              <a:rPr lang="en-GB" b="0" i="0" baseline="0" dirty="0"/>
              <a:t>This technique</a:t>
            </a:r>
            <a:r>
              <a:rPr lang="en-US" sz="1200" b="0" i="0" kern="1200" dirty="0">
                <a:solidFill>
                  <a:schemeClr val="tx1"/>
                </a:solidFill>
                <a:effectLst/>
                <a:latin typeface="+mn-lt"/>
                <a:ea typeface="+mn-ea"/>
                <a:cs typeface="+mn-cs"/>
              </a:rPr>
              <a:t> is more objective to the magnitude of performance. A rating scale it</a:t>
            </a:r>
            <a:r>
              <a:rPr lang="en-US" sz="1200" b="0" i="0" kern="1200" baseline="0" dirty="0">
                <a:solidFill>
                  <a:schemeClr val="tx1"/>
                </a:solidFill>
                <a:effectLst/>
                <a:latin typeface="+mn-lt"/>
                <a:ea typeface="+mn-ea"/>
                <a:cs typeface="+mn-cs"/>
              </a:rPr>
              <a:t> can</a:t>
            </a:r>
            <a:r>
              <a:rPr lang="en-US" sz="1200" b="0" i="0" kern="1200" dirty="0">
                <a:solidFill>
                  <a:schemeClr val="tx1"/>
                </a:solidFill>
                <a:effectLst/>
                <a:latin typeface="+mn-lt"/>
                <a:ea typeface="+mn-ea"/>
                <a:cs typeface="+mn-cs"/>
              </a:rPr>
              <a:t> be a 5 points</a:t>
            </a:r>
            <a:r>
              <a:rPr lang="en-US" sz="1200" b="0" i="0" kern="1200" baseline="0" dirty="0">
                <a:solidFill>
                  <a:schemeClr val="tx1"/>
                </a:solidFill>
                <a:effectLst/>
                <a:latin typeface="+mn-lt"/>
                <a:ea typeface="+mn-ea"/>
                <a:cs typeface="+mn-cs"/>
              </a:rPr>
              <a:t> or</a:t>
            </a:r>
            <a:r>
              <a:rPr lang="en-US" sz="1200" b="0" i="0" kern="1200" dirty="0">
                <a:solidFill>
                  <a:schemeClr val="tx1"/>
                </a:solidFill>
                <a:effectLst/>
                <a:latin typeface="+mn-lt"/>
                <a:ea typeface="+mn-ea"/>
                <a:cs typeface="+mn-cs"/>
              </a:rPr>
              <a:t> 7 points or more.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latin typeface="Times New Roman" pitchFamily="18" charset="0"/>
                <a:cs typeface="Times New Roman" pitchFamily="18" charset="0"/>
              </a:rPr>
              <a:t>Critical Incident Technique:</a:t>
            </a:r>
            <a:r>
              <a:rPr lang="en-GB" sz="1200" b="1" i="0" baseline="0" dirty="0">
                <a:latin typeface="Times New Roman" pitchFamily="18" charset="0"/>
                <a:cs typeface="Times New Roman" pitchFamily="18" charset="0"/>
              </a:rPr>
              <a:t> </a:t>
            </a:r>
            <a:r>
              <a:rPr lang="en-GB" sz="1200" b="0" i="0" baseline="0" dirty="0">
                <a:latin typeface="Times New Roman" pitchFamily="18" charset="0"/>
                <a:cs typeface="Times New Roman" pitchFamily="18" charset="0"/>
              </a:rPr>
              <a:t>In this appraisal technique the leaders monitor the employees performance and write down the incident in their working activity.</a:t>
            </a:r>
            <a:endParaRPr lang="en-GB" sz="1200" b="0" dirty="0">
              <a:latin typeface="Times New Roman" pitchFamily="18" charset="0"/>
              <a:cs typeface="Times New Roman" pitchFamily="18" charset="0"/>
            </a:endParaRPr>
          </a:p>
          <a:p>
            <a:endParaRPr lang="en-GB" dirty="0"/>
          </a:p>
        </p:txBody>
      </p:sp>
      <p:sp>
        <p:nvSpPr>
          <p:cNvPr id="4" name="Slide Number Placeholder 3"/>
          <p:cNvSpPr>
            <a:spLocks noGrp="1"/>
          </p:cNvSpPr>
          <p:nvPr>
            <p:ph type="sldNum" sz="quarter" idx="10"/>
          </p:nvPr>
        </p:nvSpPr>
        <p:spPr/>
        <p:txBody>
          <a:bodyPr/>
          <a:lstStyle/>
          <a:p>
            <a:fld id="{124A579D-8D1C-4641-BF5A-6FA29F62CBFC}" type="slidenum">
              <a:rPr lang="en-GB" smtClean="0"/>
              <a:pPr/>
              <a:t>9</a:t>
            </a:fld>
            <a:endParaRPr lang="en-GB"/>
          </a:p>
        </p:txBody>
      </p:sp>
    </p:spTree>
    <p:extLst>
      <p:ext uri="{BB962C8B-B14F-4D97-AF65-F5344CB8AC3E}">
        <p14:creationId xmlns:p14="http://schemas.microsoft.com/office/powerpoint/2010/main" val="1397339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solidFill>
                  <a:schemeClr val="bg1"/>
                </a:solidFill>
                <a:latin typeface="Times New Roman" pitchFamily="18" charset="0"/>
                <a:cs typeface="Times New Roman" pitchFamily="18" charset="0"/>
              </a:rPr>
              <a:t>Methods of ensuring fair and objective appraisal: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dirty="0"/>
              <a:t>Build performance metrics that quantifies efforts: </a:t>
            </a:r>
            <a:r>
              <a:rPr lang="en-US" sz="1200" b="0" i="0" dirty="0"/>
              <a:t>The</a:t>
            </a:r>
            <a:r>
              <a:rPr lang="en-US" sz="1200" b="0" i="0" baseline="0" dirty="0"/>
              <a:t> manager have to make a standard performance metrics that will help him to monitor the staffs’ performance </a:t>
            </a:r>
            <a:r>
              <a:rPr lang="en-US" sz="1200" b="0" i="0" baseline="0" dirty="0" err="1"/>
              <a:t>fairley</a:t>
            </a:r>
            <a:r>
              <a:rPr lang="en-US" sz="1200" b="0" i="0" baseline="0" dirty="0"/>
              <a:t> </a:t>
            </a:r>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Thérivel</a:t>
            </a:r>
            <a:r>
              <a:rPr lang="en-GB" sz="1200" b="0" i="0" kern="1200" dirty="0">
                <a:solidFill>
                  <a:schemeClr val="tx1"/>
                </a:solidFill>
                <a:effectLst/>
                <a:latin typeface="+mn-lt"/>
                <a:ea typeface="+mn-ea"/>
                <a:cs typeface="+mn-cs"/>
              </a:rPr>
              <a:t> and Minas, 2015)</a:t>
            </a:r>
            <a:r>
              <a:rPr lang="en-US" sz="1200" b="0" i="0"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Trust but verify: </a:t>
            </a:r>
            <a:r>
              <a:rPr lang="en-GB" sz="1200" b="0" i="0" kern="1200" dirty="0">
                <a:solidFill>
                  <a:schemeClr val="tx1"/>
                </a:solidFill>
                <a:effectLst/>
                <a:latin typeface="+mn-lt"/>
                <a:ea typeface="+mn-ea"/>
                <a:cs typeface="+mn-cs"/>
              </a:rPr>
              <a:t>The HR have to trust</a:t>
            </a:r>
            <a:r>
              <a:rPr lang="en-GB" sz="1200" b="0" i="0" kern="1200" baseline="0" dirty="0">
                <a:solidFill>
                  <a:schemeClr val="tx1"/>
                </a:solidFill>
                <a:effectLst/>
                <a:latin typeface="+mn-lt"/>
                <a:ea typeface="+mn-ea"/>
                <a:cs typeface="+mn-cs"/>
              </a:rPr>
              <a:t> his employees  but verify their task. </a:t>
            </a:r>
            <a:r>
              <a:rPr lang="en-GB" sz="1200" b="0" i="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Prepare to give honest feedback: </a:t>
            </a:r>
            <a:r>
              <a:rPr lang="en-US" sz="1200" b="0" i="0" kern="1200" dirty="0">
                <a:solidFill>
                  <a:schemeClr val="tx1"/>
                </a:solidFill>
                <a:effectLst/>
                <a:latin typeface="+mn-lt"/>
                <a:ea typeface="+mn-ea"/>
                <a:cs typeface="+mn-cs"/>
              </a:rPr>
              <a:t>The leaders should</a:t>
            </a:r>
            <a:r>
              <a:rPr lang="en-US" sz="1200" b="0" i="0" kern="1200" baseline="0" dirty="0">
                <a:solidFill>
                  <a:schemeClr val="tx1"/>
                </a:solidFill>
                <a:effectLst/>
                <a:latin typeface="+mn-lt"/>
                <a:ea typeface="+mn-ea"/>
                <a:cs typeface="+mn-cs"/>
              </a:rPr>
              <a:t> provide honest feedback according to the performance of the staffs. </a:t>
            </a:r>
            <a:endParaRPr lang="en-GB" sz="1200" b="0" dirty="0">
              <a:latin typeface="Times New Roman" pitchFamily="18" charset="0"/>
              <a:cs typeface="Times New Roman" pitchFamily="18" charset="0"/>
            </a:endParaRPr>
          </a:p>
          <a:p>
            <a:endParaRPr lang="en-GB" b="0" dirty="0"/>
          </a:p>
        </p:txBody>
      </p:sp>
      <p:sp>
        <p:nvSpPr>
          <p:cNvPr id="4" name="Slide Number Placeholder 3"/>
          <p:cNvSpPr>
            <a:spLocks noGrp="1"/>
          </p:cNvSpPr>
          <p:nvPr>
            <p:ph type="sldNum" sz="quarter" idx="10"/>
          </p:nvPr>
        </p:nvSpPr>
        <p:spPr/>
        <p:txBody>
          <a:bodyPr/>
          <a:lstStyle/>
          <a:p>
            <a:fld id="{124A579D-8D1C-4641-BF5A-6FA29F62CBFC}" type="slidenum">
              <a:rPr lang="en-GB" smtClean="0"/>
              <a:pPr/>
              <a:t>10</a:t>
            </a:fld>
            <a:endParaRPr lang="en-GB"/>
          </a:p>
        </p:txBody>
      </p:sp>
    </p:spTree>
    <p:extLst>
      <p:ext uri="{BB962C8B-B14F-4D97-AF65-F5344CB8AC3E}">
        <p14:creationId xmlns:p14="http://schemas.microsoft.com/office/powerpoint/2010/main" val="1397339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Importance of confidentiality</a:t>
            </a:r>
            <a:r>
              <a:rPr lang="en-GB" b="1" baseline="0" dirty="0"/>
              <a:t> of performance appraisal</a:t>
            </a:r>
          </a:p>
          <a:p>
            <a:r>
              <a:rPr lang="en-GB" b="0" baseline="0" dirty="0"/>
              <a:t>The leaders have to keep confidential the performance appraisal data. Otherwise it may demotivate the employees and hamper their performance </a:t>
            </a:r>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Purohit</a:t>
            </a:r>
            <a:r>
              <a:rPr lang="en-GB" sz="1200" b="0" i="0" kern="1200">
                <a:solidFill>
                  <a:schemeClr val="tx1"/>
                </a:solidFill>
                <a:effectLst/>
                <a:latin typeface="+mn-lt"/>
                <a:ea typeface="+mn-ea"/>
                <a:cs typeface="+mn-cs"/>
              </a:rPr>
              <a:t> and Martineau, 2016)</a:t>
            </a:r>
            <a:r>
              <a:rPr lang="en-GB" b="0" baseline="0"/>
              <a:t>. </a:t>
            </a:r>
            <a:r>
              <a:rPr lang="en-GB" b="0" baseline="0" dirty="0"/>
              <a:t>The employees’ believe that, the employer will hide their personal appraisal data from others. They try their best to attain the organisational goals properly. If confidentiality is not maintained in reporting performance appraisal, employees get annoyed and it decrease their working performance. So the managers have to conscious about the confidentiality of the performance appraisal. </a:t>
            </a:r>
            <a:endParaRPr lang="en-GB" b="1" baseline="0" dirty="0"/>
          </a:p>
          <a:p>
            <a:endParaRPr lang="en-GB" b="1" dirty="0"/>
          </a:p>
        </p:txBody>
      </p:sp>
      <p:sp>
        <p:nvSpPr>
          <p:cNvPr id="4" name="Slide Number Placeholder 3"/>
          <p:cNvSpPr>
            <a:spLocks noGrp="1"/>
          </p:cNvSpPr>
          <p:nvPr>
            <p:ph type="sldNum" sz="quarter" idx="10"/>
          </p:nvPr>
        </p:nvSpPr>
        <p:spPr/>
        <p:txBody>
          <a:bodyPr/>
          <a:lstStyle/>
          <a:p>
            <a:fld id="{124A579D-8D1C-4641-BF5A-6FA29F62CBFC}" type="slidenum">
              <a:rPr lang="en-GB" smtClean="0"/>
              <a:pPr/>
              <a:t>11</a:t>
            </a:fld>
            <a:endParaRPr lang="en-GB"/>
          </a:p>
        </p:txBody>
      </p:sp>
    </p:spTree>
    <p:extLst>
      <p:ext uri="{BB962C8B-B14F-4D97-AF65-F5344CB8AC3E}">
        <p14:creationId xmlns:p14="http://schemas.microsoft.com/office/powerpoint/2010/main" val="1397339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solidFill>
                <a:latin typeface="Times New Roman" pitchFamily="18" charset="0"/>
                <a:cs typeface="Times New Roman" pitchFamily="18" charset="0"/>
              </a:rPr>
              <a:t>Learning styles and the range of development opportunities available.</a:t>
            </a:r>
            <a:endParaRPr lang="en-GB" sz="1200" b="1" dirty="0">
              <a:solidFill>
                <a:schemeClr val="bg1"/>
              </a:solidFill>
              <a:latin typeface="Times New Roman" pitchFamily="18" charset="0"/>
              <a:cs typeface="Times New Roman" pitchFamily="18" charset="0"/>
            </a:endParaRPr>
          </a:p>
          <a:p>
            <a:endParaRPr lang="en-US" sz="1200" b="1" i="0" u="sng" kern="1200" dirty="0">
              <a:solidFill>
                <a:schemeClr val="tx1"/>
              </a:solidFill>
              <a:effectLst/>
              <a:latin typeface="+mn-lt"/>
              <a:ea typeface="+mn-ea"/>
              <a:cs typeface="+mn-cs"/>
              <a:hlinkClick r:id="rId3"/>
            </a:endParaRPr>
          </a:p>
          <a:p>
            <a:r>
              <a:rPr lang="en-US" sz="1200" b="1" i="0" u="sng" kern="1200" dirty="0">
                <a:solidFill>
                  <a:schemeClr val="tx1"/>
                </a:solidFill>
                <a:effectLst/>
                <a:latin typeface="+mn-lt"/>
                <a:ea typeface="+mn-ea"/>
                <a:cs typeface="+mn-cs"/>
                <a:hlinkClick r:id="rId3"/>
              </a:rPr>
              <a:t>Visual</a:t>
            </a:r>
            <a:r>
              <a:rPr lang="en-US" sz="1200" b="1"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Prefer using</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images</a:t>
            </a:r>
            <a:r>
              <a:rPr lang="en-US" sz="1200" b="0" i="0" kern="1200" baseline="0" dirty="0">
                <a:solidFill>
                  <a:schemeClr val="tx1"/>
                </a:solidFill>
                <a:effectLst/>
                <a:latin typeface="+mn-lt"/>
                <a:ea typeface="+mn-ea"/>
                <a:cs typeface="+mn-cs"/>
              </a:rPr>
              <a:t> and picture</a:t>
            </a:r>
            <a:endParaRPr lang="en-US" sz="1200" b="0" i="0" kern="1200" dirty="0">
              <a:solidFill>
                <a:schemeClr val="tx1"/>
              </a:solidFill>
              <a:effectLst/>
              <a:latin typeface="+mn-lt"/>
              <a:ea typeface="+mn-ea"/>
              <a:cs typeface="+mn-cs"/>
            </a:endParaRPr>
          </a:p>
          <a:p>
            <a:r>
              <a:rPr lang="en-US" sz="1200" b="1" i="0" u="sng" kern="1200" dirty="0">
                <a:solidFill>
                  <a:schemeClr val="tx1"/>
                </a:solidFill>
                <a:effectLst/>
                <a:latin typeface="+mn-lt"/>
                <a:ea typeface="+mn-ea"/>
                <a:cs typeface="+mn-cs"/>
                <a:hlinkClick r:id="rId4"/>
              </a:rPr>
              <a:t>Aural</a:t>
            </a:r>
            <a:r>
              <a:rPr lang="en-US" sz="1200" b="1"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 Prefer using music</a:t>
            </a:r>
            <a:r>
              <a:rPr lang="en-US" sz="1200" b="0" i="0" kern="1200" baseline="0" dirty="0">
                <a:solidFill>
                  <a:schemeClr val="tx1"/>
                </a:solidFill>
                <a:effectLst/>
                <a:latin typeface="+mn-lt"/>
                <a:ea typeface="+mn-ea"/>
                <a:cs typeface="+mn-cs"/>
              </a:rPr>
              <a:t> and sound.</a:t>
            </a:r>
            <a:endParaRPr lang="en-US" sz="1200" b="0" i="0" kern="1200" dirty="0">
              <a:solidFill>
                <a:schemeClr val="tx1"/>
              </a:solidFill>
              <a:effectLst/>
              <a:latin typeface="+mn-lt"/>
              <a:ea typeface="+mn-ea"/>
              <a:cs typeface="+mn-cs"/>
            </a:endParaRPr>
          </a:p>
          <a:p>
            <a:r>
              <a:rPr lang="en-US" sz="1200" b="1" i="0" u="sng" kern="1200" dirty="0">
                <a:solidFill>
                  <a:schemeClr val="tx1"/>
                </a:solidFill>
                <a:effectLst/>
                <a:latin typeface="+mn-lt"/>
                <a:ea typeface="+mn-ea"/>
                <a:cs typeface="+mn-cs"/>
                <a:hlinkClick r:id="rId5"/>
              </a:rPr>
              <a:t>Physical</a:t>
            </a:r>
            <a:r>
              <a:rPr lang="en-US" sz="1200" b="1" i="0" u="none"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 Prefer using your hands and body as well as sense of touch.</a:t>
            </a:r>
          </a:p>
          <a:p>
            <a:r>
              <a:rPr lang="en-US" sz="1200" b="1" i="0" u="sng" kern="1200" dirty="0">
                <a:solidFill>
                  <a:schemeClr val="tx1"/>
                </a:solidFill>
                <a:effectLst/>
                <a:latin typeface="+mn-lt"/>
                <a:ea typeface="+mn-ea"/>
                <a:cs typeface="+mn-cs"/>
                <a:hlinkClick r:id="rId6"/>
              </a:rPr>
              <a:t>Logical</a:t>
            </a:r>
            <a:r>
              <a:rPr lang="en-US" sz="1200" b="1"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Prefer using logic, reasoning and systems </a:t>
            </a:r>
            <a:r>
              <a:rPr lang="en-GB" sz="1200" b="0" i="0" kern="1200" dirty="0">
                <a:solidFill>
                  <a:schemeClr val="tx1"/>
                </a:solidFill>
                <a:effectLst/>
                <a:latin typeface="+mn-lt"/>
                <a:ea typeface="+mn-ea"/>
                <a:cs typeface="+mn-cs"/>
              </a:rPr>
              <a:t>(Brix and </a:t>
            </a:r>
            <a:r>
              <a:rPr lang="en-GB" sz="1200" b="0" i="0" kern="1200" dirty="0" err="1">
                <a:solidFill>
                  <a:schemeClr val="tx1"/>
                </a:solidFill>
                <a:effectLst/>
                <a:latin typeface="+mn-lt"/>
                <a:ea typeface="+mn-ea"/>
                <a:cs typeface="+mn-cs"/>
              </a:rPr>
              <a:t>Lauridsen</a:t>
            </a:r>
            <a:r>
              <a:rPr lang="en-GB" sz="1200" b="0" i="0" kern="1200" dirty="0">
                <a:solidFill>
                  <a:schemeClr val="tx1"/>
                </a:solidFill>
                <a:effectLst/>
                <a:latin typeface="+mn-lt"/>
                <a:ea typeface="+mn-ea"/>
                <a:cs typeface="+mn-cs"/>
              </a:rPr>
              <a:t>, 2012)</a:t>
            </a:r>
            <a:r>
              <a:rPr lang="en-US" sz="1200" b="0" i="0" kern="1200" dirty="0">
                <a:solidFill>
                  <a:schemeClr val="tx1"/>
                </a:solidFill>
                <a:effectLst/>
                <a:latin typeface="+mn-lt"/>
                <a:ea typeface="+mn-ea"/>
                <a:cs typeface="+mn-cs"/>
              </a:rPr>
              <a:t>.</a:t>
            </a:r>
          </a:p>
          <a:p>
            <a:r>
              <a:rPr lang="en-US" sz="1200" b="1" i="0" u="sng" kern="1200" dirty="0">
                <a:solidFill>
                  <a:schemeClr val="tx1"/>
                </a:solidFill>
                <a:effectLst/>
                <a:latin typeface="+mn-lt"/>
                <a:ea typeface="+mn-ea"/>
                <a:cs typeface="+mn-cs"/>
                <a:hlinkClick r:id="rId7"/>
              </a:rPr>
              <a:t>Solitary</a:t>
            </a:r>
            <a:r>
              <a:rPr lang="en-US" sz="1200" b="1"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 Prefer to work alone and use self-study</a:t>
            </a:r>
          </a:p>
          <a:p>
            <a:endParaRPr lang="en-GB" dirty="0"/>
          </a:p>
        </p:txBody>
      </p:sp>
      <p:sp>
        <p:nvSpPr>
          <p:cNvPr id="4" name="Slide Number Placeholder 3"/>
          <p:cNvSpPr>
            <a:spLocks noGrp="1"/>
          </p:cNvSpPr>
          <p:nvPr>
            <p:ph type="sldNum" sz="quarter" idx="10"/>
          </p:nvPr>
        </p:nvSpPr>
        <p:spPr/>
        <p:txBody>
          <a:bodyPr/>
          <a:lstStyle/>
          <a:p>
            <a:fld id="{124A579D-8D1C-4641-BF5A-6FA29F62CBFC}" type="slidenum">
              <a:rPr lang="en-GB" smtClean="0"/>
              <a:pPr/>
              <a:t>12</a:t>
            </a:fld>
            <a:endParaRPr lang="en-GB"/>
          </a:p>
        </p:txBody>
      </p:sp>
    </p:spTree>
    <p:extLst>
      <p:ext uri="{BB962C8B-B14F-4D97-AF65-F5344CB8AC3E}">
        <p14:creationId xmlns:p14="http://schemas.microsoft.com/office/powerpoint/2010/main" val="1397339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Mechanisms to provide appropriate feedback to individuals: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Times New Roman" pitchFamily="18" charset="0"/>
                <a:cs typeface="Times New Roman" pitchFamily="18" charset="0"/>
              </a:rPr>
              <a:t>Focus</a:t>
            </a:r>
            <a:r>
              <a:rPr lang="en-GB" b="1" baseline="0" dirty="0">
                <a:latin typeface="Times New Roman" pitchFamily="18" charset="0"/>
                <a:cs typeface="Times New Roman" pitchFamily="18" charset="0"/>
              </a:rPr>
              <a:t> on Problem: </a:t>
            </a:r>
            <a:r>
              <a:rPr lang="en-GB" b="0" baseline="0" dirty="0">
                <a:latin typeface="Times New Roman" pitchFamily="18" charset="0"/>
                <a:cs typeface="Times New Roman" pitchFamily="18" charset="0"/>
              </a:rPr>
              <a:t>To provide proper feedback according to the problem, the leaders have to focus on the problem and its source </a:t>
            </a:r>
            <a:r>
              <a:rPr lang="en-GB" sz="1200" b="0" i="0" kern="1200" dirty="0">
                <a:solidFill>
                  <a:schemeClr val="tx1"/>
                </a:solidFill>
                <a:effectLst/>
                <a:latin typeface="+mn-lt"/>
                <a:ea typeface="+mn-ea"/>
                <a:cs typeface="+mn-cs"/>
              </a:rPr>
              <a:t>(Campbell, 2017)</a:t>
            </a:r>
            <a:r>
              <a:rPr lang="en-GB" b="0" baseline="0" dirty="0">
                <a:latin typeface="Times New Roman" pitchFamily="18" charset="0"/>
                <a:cs typeface="Times New Roman" pitchFamily="18" charset="0"/>
              </a:rPr>
              <a:t>.</a:t>
            </a:r>
            <a:endParaRPr lang="en-GB" b="1"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Times New Roman" pitchFamily="18" charset="0"/>
                <a:cs typeface="Times New Roman" pitchFamily="18" charset="0"/>
              </a:rPr>
              <a:t>Concentrate on Solution:</a:t>
            </a:r>
            <a:r>
              <a:rPr lang="en-GB" b="0" dirty="0">
                <a:latin typeface="Times New Roman" pitchFamily="18" charset="0"/>
                <a:cs typeface="Times New Roman" pitchFamily="18" charset="0"/>
              </a:rPr>
              <a:t> The leaders have to concentrate</a:t>
            </a:r>
            <a:r>
              <a:rPr lang="en-GB" b="0" baseline="0" dirty="0">
                <a:latin typeface="Times New Roman" pitchFamily="18" charset="0"/>
                <a:cs typeface="Times New Roman" pitchFamily="18" charset="0"/>
              </a:rPr>
              <a:t> on the solution process according to the problems structure.</a:t>
            </a:r>
            <a:endParaRPr lang="en-GB" b="1"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Times New Roman" pitchFamily="18" charset="0"/>
                <a:cs typeface="Times New Roman" pitchFamily="18" charset="0"/>
              </a:rPr>
              <a:t>Give praise where it’s need:  </a:t>
            </a:r>
            <a:r>
              <a:rPr lang="en-GB" b="0" dirty="0">
                <a:latin typeface="Times New Roman" pitchFamily="18" charset="0"/>
                <a:cs typeface="Times New Roman" pitchFamily="18" charset="0"/>
              </a:rPr>
              <a:t>The leaders have give praise</a:t>
            </a:r>
            <a:r>
              <a:rPr lang="en-GB" b="0" baseline="0" dirty="0">
                <a:latin typeface="Times New Roman" pitchFamily="18" charset="0"/>
                <a:cs typeface="Times New Roman" pitchFamily="18" charset="0"/>
              </a:rPr>
              <a:t> to the employees to motivate them.</a:t>
            </a:r>
            <a:endParaRPr lang="en-GB" b="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Times New Roman" pitchFamily="18" charset="0"/>
                <a:cs typeface="Times New Roman" pitchFamily="18" charset="0"/>
              </a:rPr>
              <a:t>Listen: </a:t>
            </a:r>
            <a:r>
              <a:rPr lang="en-GB" b="0" dirty="0">
                <a:latin typeface="Times New Roman" pitchFamily="18" charset="0"/>
                <a:cs typeface="Times New Roman" pitchFamily="18" charset="0"/>
              </a:rPr>
              <a:t>To give proper feedback,</a:t>
            </a:r>
            <a:r>
              <a:rPr lang="en-GB" b="0" baseline="0" dirty="0">
                <a:latin typeface="Times New Roman" pitchFamily="18" charset="0"/>
                <a:cs typeface="Times New Roman" pitchFamily="18" charset="0"/>
              </a:rPr>
              <a:t> the leaders have to listen the employees and identify their problem </a:t>
            </a:r>
            <a:r>
              <a:rPr lang="en-GB" sz="1200" b="0" i="0" kern="1200" dirty="0">
                <a:solidFill>
                  <a:schemeClr val="tx1"/>
                </a:solidFill>
                <a:effectLst/>
                <a:latin typeface="+mn-lt"/>
                <a:ea typeface="+mn-ea"/>
                <a:cs typeface="+mn-cs"/>
              </a:rPr>
              <a:t>(Campbell, 2017)</a:t>
            </a:r>
            <a:r>
              <a:rPr lang="en-GB" b="0" baseline="0" dirty="0">
                <a:latin typeface="Times New Roman" pitchFamily="18" charset="0"/>
                <a:cs typeface="Times New Roman" pitchFamily="18" charset="0"/>
              </a:rPr>
              <a:t>.</a:t>
            </a:r>
            <a:endParaRPr lang="en-GB" b="1"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Times New Roman" pitchFamily="18" charset="0"/>
                <a:cs typeface="Times New Roman" pitchFamily="18" charset="0"/>
              </a:rPr>
              <a:t>Make it timely: </a:t>
            </a:r>
            <a:r>
              <a:rPr lang="en-GB" b="0" dirty="0">
                <a:latin typeface="Times New Roman" pitchFamily="18" charset="0"/>
                <a:cs typeface="Times New Roman" pitchFamily="18" charset="0"/>
              </a:rPr>
              <a:t>Proper</a:t>
            </a:r>
            <a:r>
              <a:rPr lang="en-GB" b="0" baseline="0" dirty="0">
                <a:latin typeface="Times New Roman" pitchFamily="18" charset="0"/>
                <a:cs typeface="Times New Roman" pitchFamily="18" charset="0"/>
              </a:rPr>
              <a:t> feedback should be provided timely. Otherwise, the feedback will not give any result.</a:t>
            </a:r>
            <a:endParaRPr lang="en-GB" b="0" dirty="0">
              <a:latin typeface="Times New Roman" pitchFamily="18" charset="0"/>
              <a:cs typeface="Times New Roman" pitchFamily="18" charset="0"/>
            </a:endParaRPr>
          </a:p>
          <a:p>
            <a:endParaRPr lang="en-GB" b="1" dirty="0"/>
          </a:p>
        </p:txBody>
      </p:sp>
      <p:sp>
        <p:nvSpPr>
          <p:cNvPr id="4" name="Slide Number Placeholder 3"/>
          <p:cNvSpPr>
            <a:spLocks noGrp="1"/>
          </p:cNvSpPr>
          <p:nvPr>
            <p:ph type="sldNum" sz="quarter" idx="10"/>
          </p:nvPr>
        </p:nvSpPr>
        <p:spPr/>
        <p:txBody>
          <a:bodyPr/>
          <a:lstStyle/>
          <a:p>
            <a:fld id="{124A579D-8D1C-4641-BF5A-6FA29F62CBFC}" type="slidenum">
              <a:rPr lang="en-GB" smtClean="0"/>
              <a:pPr/>
              <a:t>13</a:t>
            </a:fld>
            <a:endParaRPr lang="en-GB"/>
          </a:p>
        </p:txBody>
      </p:sp>
    </p:spTree>
    <p:extLst>
      <p:ext uri="{BB962C8B-B14F-4D97-AF65-F5344CB8AC3E}">
        <p14:creationId xmlns:p14="http://schemas.microsoft.com/office/powerpoint/2010/main" val="1397339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solidFill>
                <a:latin typeface="Times New Roman" pitchFamily="18" charset="0"/>
                <a:cs typeface="Times New Roman" pitchFamily="18" charset="0"/>
              </a:rPr>
              <a:t>Career development strategies including the wider context of sustainability</a:t>
            </a:r>
            <a:endParaRPr lang="en-GB" sz="1200" b="1" dirty="0">
              <a:solidFill>
                <a:schemeClr val="bg1"/>
              </a:solidFill>
              <a:latin typeface="Times New Roman" pitchFamily="18" charset="0"/>
              <a:cs typeface="Times New Roman" pitchFamily="18" charset="0"/>
            </a:endParaRPr>
          </a:p>
          <a:p>
            <a:endParaRPr lang="en-US" sz="1200" b="1"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Set and communicate clear target: </a:t>
            </a:r>
            <a:r>
              <a:rPr lang="en-US" sz="1200" b="0" i="0" kern="1200" dirty="0">
                <a:solidFill>
                  <a:schemeClr val="tx1"/>
                </a:solidFill>
                <a:effectLst/>
                <a:latin typeface="+mn-lt"/>
                <a:ea typeface="+mn-ea"/>
                <a:cs typeface="+mn-cs"/>
              </a:rPr>
              <a:t>The vital part</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is actually knowing what you want </a:t>
            </a:r>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Dedmond</a:t>
            </a:r>
            <a:r>
              <a:rPr lang="en-GB" sz="1200" b="0" i="0" kern="1200" dirty="0">
                <a:solidFill>
                  <a:schemeClr val="tx1"/>
                </a:solidFill>
                <a:effectLst/>
                <a:latin typeface="+mn-lt"/>
                <a:ea typeface="+mn-ea"/>
                <a:cs typeface="+mn-cs"/>
              </a:rPr>
              <a:t> and </a:t>
            </a:r>
            <a:r>
              <a:rPr lang="en-GB" sz="1200" b="0" i="0" kern="1200" dirty="0" err="1">
                <a:solidFill>
                  <a:schemeClr val="tx1"/>
                </a:solidFill>
                <a:effectLst/>
                <a:latin typeface="+mn-lt"/>
                <a:ea typeface="+mn-ea"/>
                <a:cs typeface="+mn-cs"/>
              </a:rPr>
              <a:t>Hufziger</a:t>
            </a:r>
            <a:r>
              <a:rPr lang="en-GB" sz="1200" b="0" i="0" kern="1200" dirty="0">
                <a:solidFill>
                  <a:schemeClr val="tx1"/>
                </a:solidFill>
                <a:effectLst/>
                <a:latin typeface="+mn-lt"/>
                <a:ea typeface="+mn-ea"/>
                <a:cs typeface="+mn-cs"/>
              </a:rPr>
              <a:t>, 2014)</a:t>
            </a:r>
            <a:r>
              <a:rPr lang="en-US"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Embrace new challenges: </a:t>
            </a:r>
            <a:r>
              <a:rPr lang="en-GB" sz="1200" b="0" i="0" kern="1200" dirty="0">
                <a:solidFill>
                  <a:schemeClr val="tx1"/>
                </a:solidFill>
                <a:effectLst/>
                <a:latin typeface="+mn-lt"/>
                <a:ea typeface="+mn-ea"/>
                <a:cs typeface="+mn-cs"/>
              </a:rPr>
              <a:t>Without facing new challenge, development</a:t>
            </a:r>
            <a:r>
              <a:rPr lang="en-GB" sz="1200" b="0" i="0" kern="1200" baseline="0" dirty="0">
                <a:solidFill>
                  <a:schemeClr val="tx1"/>
                </a:solidFill>
                <a:effectLst/>
                <a:latin typeface="+mn-lt"/>
                <a:ea typeface="+mn-ea"/>
                <a:cs typeface="+mn-cs"/>
              </a:rPr>
              <a:t> can not be achieved. </a:t>
            </a:r>
          </a:p>
          <a:p>
            <a:r>
              <a:rPr lang="en-GB" sz="1200" b="1" i="0" kern="1200" dirty="0">
                <a:solidFill>
                  <a:schemeClr val="tx1"/>
                </a:solidFill>
                <a:effectLst/>
                <a:latin typeface="+mn-lt"/>
                <a:ea typeface="+mn-ea"/>
                <a:cs typeface="+mn-cs"/>
              </a:rPr>
              <a:t>Network: </a:t>
            </a:r>
            <a:r>
              <a:rPr lang="en-GB" sz="1200" b="0" i="0" kern="1200" dirty="0">
                <a:solidFill>
                  <a:schemeClr val="tx1"/>
                </a:solidFill>
                <a:effectLst/>
                <a:latin typeface="+mn-lt"/>
                <a:ea typeface="+mn-ea"/>
                <a:cs typeface="+mn-cs"/>
              </a:rPr>
              <a:t>A broad networking will help to develop sustainable</a:t>
            </a:r>
            <a:r>
              <a:rPr lang="en-GB" sz="1200" b="0" i="0" kern="1200" baseline="0" dirty="0">
                <a:solidFill>
                  <a:schemeClr val="tx1"/>
                </a:solidFill>
                <a:effectLst/>
                <a:latin typeface="+mn-lt"/>
                <a:ea typeface="+mn-ea"/>
                <a:cs typeface="+mn-cs"/>
              </a:rPr>
              <a:t> job. Performance.</a:t>
            </a:r>
          </a:p>
        </p:txBody>
      </p:sp>
      <p:sp>
        <p:nvSpPr>
          <p:cNvPr id="4" name="Slide Number Placeholder 3"/>
          <p:cNvSpPr>
            <a:spLocks noGrp="1"/>
          </p:cNvSpPr>
          <p:nvPr>
            <p:ph type="sldNum" sz="quarter" idx="10"/>
          </p:nvPr>
        </p:nvSpPr>
        <p:spPr/>
        <p:txBody>
          <a:bodyPr/>
          <a:lstStyle/>
          <a:p>
            <a:fld id="{124A579D-8D1C-4641-BF5A-6FA29F62CBFC}" type="slidenum">
              <a:rPr lang="en-GB" smtClean="0"/>
              <a:pPr/>
              <a:t>14</a:t>
            </a:fld>
            <a:endParaRPr lang="en-GB"/>
          </a:p>
        </p:txBody>
      </p:sp>
    </p:spTree>
    <p:extLst>
      <p:ext uri="{BB962C8B-B14F-4D97-AF65-F5344CB8AC3E}">
        <p14:creationId xmlns:p14="http://schemas.microsoft.com/office/powerpoint/2010/main" val="1397339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Development of the relationship in the working sector can be gained through proper HR function. Proper HR function can be conducted if the company provide necessary training to their HR which will increase their skills Han, 2017). . Analysis of the HR’s personal skills through SOWT will help the firm to understand the shortage. The benefit of well-trained HR is also discussed in the following report. </a:t>
            </a:r>
          </a:p>
          <a:p>
            <a:endParaRPr lang="en-GB" dirty="0"/>
          </a:p>
        </p:txBody>
      </p:sp>
      <p:sp>
        <p:nvSpPr>
          <p:cNvPr id="4" name="Slide Number Placeholder 3"/>
          <p:cNvSpPr>
            <a:spLocks noGrp="1"/>
          </p:cNvSpPr>
          <p:nvPr>
            <p:ph type="sldNum" sz="quarter" idx="10"/>
          </p:nvPr>
        </p:nvSpPr>
        <p:spPr/>
        <p:txBody>
          <a:bodyPr/>
          <a:lstStyle/>
          <a:p>
            <a:fld id="{124A579D-8D1C-4641-BF5A-6FA29F62CBFC}" type="slidenum">
              <a:rPr lang="en-GB" smtClean="0"/>
              <a:pPr/>
              <a:t>15</a:t>
            </a:fld>
            <a:endParaRPr lang="en-GB"/>
          </a:p>
        </p:txBody>
      </p:sp>
    </p:spTree>
    <p:extLst>
      <p:ext uri="{BB962C8B-B14F-4D97-AF65-F5344CB8AC3E}">
        <p14:creationId xmlns:p14="http://schemas.microsoft.com/office/powerpoint/2010/main" val="2552855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a:t>Click to edit Master title style</a:t>
            </a:r>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16" name="Date Placeholder 15"/>
          <p:cNvSpPr>
            <a:spLocks noGrp="1"/>
          </p:cNvSpPr>
          <p:nvPr>
            <p:ph type="dt" sz="half" idx="10"/>
          </p:nvPr>
        </p:nvSpPr>
        <p:spPr/>
        <p:txBody>
          <a:bodyPr/>
          <a:lstStyle/>
          <a:p>
            <a:fld id="{1880881C-6C19-416E-AE6F-0AE90B59391F}" type="datetimeFigureOut">
              <a:rPr lang="en-GB" smtClean="0"/>
              <a:pPr/>
              <a:t>26/08/2020</a:t>
            </a:fld>
            <a:endParaRPr lang="en-GB"/>
          </a:p>
        </p:txBody>
      </p:sp>
      <p:sp>
        <p:nvSpPr>
          <p:cNvPr id="2" name="Footer Placeholder 1"/>
          <p:cNvSpPr>
            <a:spLocks noGrp="1"/>
          </p:cNvSpPr>
          <p:nvPr>
            <p:ph type="ftr" sz="quarter" idx="11"/>
          </p:nvPr>
        </p:nvSpPr>
        <p:spPr/>
        <p:txBody>
          <a:bodyPr/>
          <a:lstStyle/>
          <a:p>
            <a:endParaRPr lang="en-GB"/>
          </a:p>
        </p:txBody>
      </p:sp>
      <p:sp>
        <p:nvSpPr>
          <p:cNvPr id="15" name="Slide Number Placeholder 14"/>
          <p:cNvSpPr>
            <a:spLocks noGrp="1"/>
          </p:cNvSpPr>
          <p:nvPr>
            <p:ph type="sldNum" sz="quarter" idx="12"/>
          </p:nvPr>
        </p:nvSpPr>
        <p:spPr>
          <a:xfrm>
            <a:off x="8229600" y="6473952"/>
            <a:ext cx="758952" cy="246888"/>
          </a:xfrm>
        </p:spPr>
        <p:txBody>
          <a:bodyPr/>
          <a:lstStyle/>
          <a:p>
            <a:fld id="{B5E1DF84-203F-4EE6-B163-DA224747A66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a:t>Click to edit Master title style</a:t>
            </a:r>
          </a:p>
        </p:txBody>
      </p:sp>
      <p:sp>
        <p:nvSpPr>
          <p:cNvPr id="27" name="Content Placeholder 26"/>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1880881C-6C19-416E-AE6F-0AE90B59391F}" type="datetimeFigureOut">
              <a:rPr lang="en-GB" smtClean="0"/>
              <a:pPr/>
              <a:t>26/08/2020</a:t>
            </a:fld>
            <a:endParaRPr lang="en-GB"/>
          </a:p>
        </p:txBody>
      </p:sp>
      <p:sp>
        <p:nvSpPr>
          <p:cNvPr id="19" name="Footer Placeholder 18"/>
          <p:cNvSpPr>
            <a:spLocks noGrp="1"/>
          </p:cNvSpPr>
          <p:nvPr>
            <p:ph type="ftr" sz="quarter" idx="11"/>
          </p:nvPr>
        </p:nvSpPr>
        <p:spPr>
          <a:xfrm>
            <a:off x="3581400" y="76200"/>
            <a:ext cx="2895600" cy="288925"/>
          </a:xfrm>
        </p:spPr>
        <p:txBody>
          <a:bodyPr/>
          <a:lstStyle/>
          <a:p>
            <a:endParaRPr lang="en-GB"/>
          </a:p>
        </p:txBody>
      </p:sp>
      <p:sp>
        <p:nvSpPr>
          <p:cNvPr id="16" name="Slide Number Placeholder 15"/>
          <p:cNvSpPr>
            <a:spLocks noGrp="1"/>
          </p:cNvSpPr>
          <p:nvPr>
            <p:ph type="sldNum" sz="quarter" idx="12"/>
          </p:nvPr>
        </p:nvSpPr>
        <p:spPr>
          <a:xfrm>
            <a:off x="8229600" y="6473952"/>
            <a:ext cx="758952" cy="246888"/>
          </a:xfrm>
        </p:spPr>
        <p:txBody>
          <a:bodyPr/>
          <a:lstStyle/>
          <a:p>
            <a:fld id="{B5E1DF84-203F-4EE6-B163-DA224747A66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9" name="Date Placeholder 18"/>
          <p:cNvSpPr>
            <a:spLocks noGrp="1"/>
          </p:cNvSpPr>
          <p:nvPr>
            <p:ph type="dt" sz="half" idx="10"/>
          </p:nvPr>
        </p:nvSpPr>
        <p:spPr/>
        <p:txBody>
          <a:bodyPr/>
          <a:lstStyle/>
          <a:p>
            <a:fld id="{1880881C-6C19-416E-AE6F-0AE90B59391F}" type="datetimeFigureOut">
              <a:rPr lang="en-GB" smtClean="0"/>
              <a:pPr/>
              <a:t>26/08/2020</a:t>
            </a:fld>
            <a:endParaRPr lang="en-GB"/>
          </a:p>
        </p:txBody>
      </p:sp>
      <p:sp>
        <p:nvSpPr>
          <p:cNvPr id="11" name="Footer Placeholder 10"/>
          <p:cNvSpPr>
            <a:spLocks noGrp="1"/>
          </p:cNvSpPr>
          <p:nvPr>
            <p:ph type="ftr" sz="quarter" idx="11"/>
          </p:nvPr>
        </p:nvSpPr>
        <p:spPr/>
        <p:txBody>
          <a:bodyPr/>
          <a:lstStyle/>
          <a:p>
            <a:endParaRPr lang="en-GB"/>
          </a:p>
        </p:txBody>
      </p:sp>
      <p:sp>
        <p:nvSpPr>
          <p:cNvPr id="16" name="Slide Number Placeholder 15"/>
          <p:cNvSpPr>
            <a:spLocks noGrp="1"/>
          </p:cNvSpPr>
          <p:nvPr>
            <p:ph type="sldNum" sz="quarter" idx="12"/>
          </p:nvPr>
        </p:nvSpPr>
        <p:spPr/>
        <p:txBody>
          <a:bodyPr/>
          <a:lstStyle/>
          <a:p>
            <a:fld id="{B5E1DF84-203F-4EE6-B163-DA224747A665}" type="slidenum">
              <a:rPr lang="en-GB" smtClean="0"/>
              <a:pPr/>
              <a:t>‹#›</a:t>
            </a:fld>
            <a:endParaRPr lang="en-GB"/>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a:t>Click to edit Master title style</a:t>
            </a:r>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0"/>
          </p:nvPr>
        </p:nvSpPr>
        <p:spPr/>
        <p:txBody>
          <a:bodyPr/>
          <a:lstStyle/>
          <a:p>
            <a:fld id="{1880881C-6C19-416E-AE6F-0AE90B59391F}" type="datetimeFigureOut">
              <a:rPr lang="en-GB" smtClean="0"/>
              <a:pPr/>
              <a:t>26/08/2020</a:t>
            </a:fld>
            <a:endParaRPr lang="en-GB"/>
          </a:p>
        </p:txBody>
      </p:sp>
      <p:sp>
        <p:nvSpPr>
          <p:cNvPr id="10" name="Footer Placeholder 9"/>
          <p:cNvSpPr>
            <a:spLocks noGrp="1"/>
          </p:cNvSpPr>
          <p:nvPr>
            <p:ph type="ftr" sz="quarter" idx="11"/>
          </p:nvPr>
        </p:nvSpPr>
        <p:spPr/>
        <p:txBody>
          <a:bodyPr/>
          <a:lstStyle/>
          <a:p>
            <a:endParaRPr lang="en-GB"/>
          </a:p>
        </p:txBody>
      </p:sp>
      <p:sp>
        <p:nvSpPr>
          <p:cNvPr id="31" name="Slide Number Placeholder 30"/>
          <p:cNvSpPr>
            <a:spLocks noGrp="1"/>
          </p:cNvSpPr>
          <p:nvPr>
            <p:ph type="sldNum" sz="quarter" idx="12"/>
          </p:nvPr>
        </p:nvSpPr>
        <p:spPr/>
        <p:txBody>
          <a:bodyPr/>
          <a:lstStyle/>
          <a:p>
            <a:fld id="{B5E1DF84-203F-4EE6-B163-DA224747A66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a:t>Click to edit Master title style</a:t>
            </a:r>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0"/>
          </p:nvPr>
        </p:nvSpPr>
        <p:spPr/>
        <p:txBody>
          <a:bodyPr/>
          <a:lstStyle/>
          <a:p>
            <a:fld id="{1880881C-6C19-416E-AE6F-0AE90B59391F}" type="datetimeFigureOut">
              <a:rPr lang="en-GB" smtClean="0"/>
              <a:pPr/>
              <a:t>26/08/2020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229600" y="6477000"/>
            <a:ext cx="762000" cy="246888"/>
          </a:xfrm>
        </p:spPr>
        <p:txBody>
          <a:bodyPr/>
          <a:lstStyle/>
          <a:p>
            <a:fld id="{B5E1DF84-203F-4EE6-B163-DA224747A665}" type="slidenum">
              <a:rPr lang="en-GB" smtClean="0"/>
              <a:pPr/>
              <a:t>‹#›</a:t>
            </a:fld>
            <a:endParaRPr lang="en-GB"/>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a:t>Click to edit Master title style</a:t>
            </a:r>
          </a:p>
        </p:txBody>
      </p:sp>
      <p:sp>
        <p:nvSpPr>
          <p:cNvPr id="12" name="Date Placeholder 11"/>
          <p:cNvSpPr>
            <a:spLocks noGrp="1"/>
          </p:cNvSpPr>
          <p:nvPr>
            <p:ph type="dt" sz="half" idx="10"/>
          </p:nvPr>
        </p:nvSpPr>
        <p:spPr/>
        <p:txBody>
          <a:bodyPr/>
          <a:lstStyle/>
          <a:p>
            <a:fld id="{1880881C-6C19-416E-AE6F-0AE90B59391F}" type="datetimeFigureOut">
              <a:rPr lang="en-GB" smtClean="0"/>
              <a:pPr/>
              <a:t>26/08/2020</a:t>
            </a:fld>
            <a:endParaRPr lang="en-GB"/>
          </a:p>
        </p:txBody>
      </p:sp>
      <p:sp>
        <p:nvSpPr>
          <p:cNvPr id="21" name="Footer Placeholder 20"/>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E1DF84-203F-4EE6-B163-DA224747A66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880881C-6C19-416E-AE6F-0AE90B59391F}" type="datetimeFigureOut">
              <a:rPr lang="en-GB" smtClean="0"/>
              <a:pPr/>
              <a:t>26/08/2020</a:t>
            </a:fld>
            <a:endParaRPr lang="en-GB"/>
          </a:p>
        </p:txBody>
      </p:sp>
      <p:sp>
        <p:nvSpPr>
          <p:cNvPr id="24" name="Footer Placeholder 23"/>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E1DF84-203F-4EE6-B163-DA224747A66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1880881C-6C19-416E-AE6F-0AE90B59391F}" type="datetimeFigureOut">
              <a:rPr lang="en-GB" smtClean="0"/>
              <a:pPr/>
              <a:t>26/08/2020</a:t>
            </a:fld>
            <a:endParaRPr lang="en-GB"/>
          </a:p>
        </p:txBody>
      </p:sp>
      <p:sp>
        <p:nvSpPr>
          <p:cNvPr id="29" name="Footer Placeholder 28"/>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E1DF84-203F-4EE6-B163-DA224747A66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a:t>Click icon to add picture</a:t>
            </a:r>
            <a:endParaRPr kumimoji="0" lang="en-US" dirty="0"/>
          </a:p>
        </p:txBody>
      </p:sp>
      <p:sp>
        <p:nvSpPr>
          <p:cNvPr id="7" name="Date Placeholder 6"/>
          <p:cNvSpPr>
            <a:spLocks noGrp="1"/>
          </p:cNvSpPr>
          <p:nvPr>
            <p:ph type="dt" sz="half" idx="10"/>
          </p:nvPr>
        </p:nvSpPr>
        <p:spPr/>
        <p:txBody>
          <a:bodyPr/>
          <a:lstStyle/>
          <a:p>
            <a:fld id="{1880881C-6C19-416E-AE6F-0AE90B59391F}" type="datetimeFigureOut">
              <a:rPr lang="en-GB" smtClean="0"/>
              <a:pPr/>
              <a:t>26/08/2020</a:t>
            </a:fld>
            <a:endParaRPr lang="en-GB"/>
          </a:p>
        </p:txBody>
      </p:sp>
      <p:sp>
        <p:nvSpPr>
          <p:cNvPr id="5" name="Footer Placeholder 4"/>
          <p:cNvSpPr>
            <a:spLocks noGrp="1"/>
          </p:cNvSpPr>
          <p:nvPr>
            <p:ph type="ftr" sz="quarter" idx="11"/>
          </p:nvPr>
        </p:nvSpPr>
        <p:spPr/>
        <p:txBody>
          <a:bodyPr/>
          <a:lstStyle/>
          <a:p>
            <a:endParaRPr lang="en-GB"/>
          </a:p>
        </p:txBody>
      </p:sp>
      <p:sp>
        <p:nvSpPr>
          <p:cNvPr id="31" name="Slide Number Placeholder 30"/>
          <p:cNvSpPr>
            <a:spLocks noGrp="1"/>
          </p:cNvSpPr>
          <p:nvPr>
            <p:ph type="sldNum" sz="quarter" idx="12"/>
          </p:nvPr>
        </p:nvSpPr>
        <p:spPr/>
        <p:txBody>
          <a:bodyPr/>
          <a:lstStyle/>
          <a:p>
            <a:fld id="{B5E1DF84-203F-4EE6-B163-DA224747A665}" type="slidenum">
              <a:rPr lang="en-GB" smtClean="0"/>
              <a:pPr/>
              <a:t>‹#›</a:t>
            </a:fld>
            <a:endParaRPr lang="en-GB"/>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880881C-6C19-416E-AE6F-0AE90B59391F}" type="datetimeFigureOut">
              <a:rPr lang="en-GB" smtClean="0"/>
              <a:pPr/>
              <a:t>26/08/2020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E1DF84-203F-4EE6-B163-DA224747A66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880881C-6C19-416E-AE6F-0AE90B59391F}" type="datetimeFigureOut">
              <a:rPr lang="en-GB" smtClean="0"/>
              <a:pPr/>
              <a:t>26/08/2020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E1DF84-203F-4EE6-B163-DA224747A66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1880881C-6C19-416E-AE6F-0AE90B59391F}" type="datetimeFigureOut">
              <a:rPr lang="en-GB" smtClean="0"/>
              <a:pPr/>
              <a:t>26/08/2020</a:t>
            </a:fld>
            <a:endParaRPr lang="en-GB"/>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GB"/>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B5E1DF84-203F-4EE6-B163-DA224747A665}" type="slidenum">
              <a:rPr lang="en-GB" smtClean="0"/>
              <a:pPr/>
              <a:t>‹#›</a:t>
            </a:fld>
            <a:endParaRPr lang="en-GB"/>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a:t>Click to edit Master title style</a:t>
            </a:r>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05000" y="457200"/>
            <a:ext cx="5638800" cy="1219200"/>
          </a:xfrm>
          <a:solidFill>
            <a:schemeClr val="bg1"/>
          </a:solidFill>
        </p:spPr>
        <p:txBody>
          <a:bodyPr>
            <a:normAutofit/>
          </a:bodyPr>
          <a:lstStyle/>
          <a:p>
            <a:r>
              <a:rPr lang="en-GB" b="1" dirty="0">
                <a:latin typeface="Times New Roman" pitchFamily="18" charset="0"/>
                <a:cs typeface="Times New Roman" pitchFamily="18" charset="0"/>
              </a:rPr>
              <a:t>Welcome to the Presentation </a:t>
            </a:r>
          </a:p>
        </p:txBody>
      </p:sp>
      <p:sp>
        <p:nvSpPr>
          <p:cNvPr id="3" name="Subtitle 2"/>
          <p:cNvSpPr>
            <a:spLocks noGrp="1"/>
          </p:cNvSpPr>
          <p:nvPr>
            <p:ph type="subTitle" idx="1"/>
          </p:nvPr>
        </p:nvSpPr>
        <p:spPr>
          <a:xfrm>
            <a:off x="1371600" y="1752600"/>
            <a:ext cx="6705600" cy="4495800"/>
          </a:xfrm>
        </p:spPr>
        <p:txBody>
          <a:bodyPr>
            <a:normAutofit/>
          </a:bodyPr>
          <a:lstStyle/>
          <a:p>
            <a:r>
              <a:rPr lang="en-GB" sz="3600" i="1" dirty="0">
                <a:solidFill>
                  <a:schemeClr val="tx1"/>
                </a:solidFill>
              </a:rPr>
              <a:t>Developing Relationships and Workplace Achievement</a:t>
            </a:r>
          </a:p>
          <a:p>
            <a:endParaRPr lang="en-GB" sz="3600" i="1" dirty="0">
              <a:solidFill>
                <a:schemeClr val="tx1"/>
              </a:solidFill>
            </a:endParaRPr>
          </a:p>
          <a:p>
            <a:r>
              <a:rPr lang="en-US"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Tutor: Dr </a:t>
            </a:r>
            <a:r>
              <a:rPr lang="en-US" b="1" dirty="0" err="1">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Mushfiqur</a:t>
            </a:r>
            <a:r>
              <a:rPr lang="en-US"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Rahaman</a:t>
            </a:r>
            <a:endParaRPr lang="en-GB" sz="3600" i="1" dirty="0">
              <a:solidFill>
                <a:schemeClr val="tx1"/>
              </a:solidFill>
            </a:endParaRPr>
          </a:p>
          <a:p>
            <a:r>
              <a:rPr lang="en-GB" sz="3200" i="1" dirty="0">
                <a:solidFill>
                  <a:schemeClr val="tx1"/>
                </a:solidFill>
              </a:rPr>
              <a:t>Student Name: </a:t>
            </a:r>
            <a:r>
              <a:rPr lang="en-GB" sz="3200" i="1" dirty="0" err="1">
                <a:solidFill>
                  <a:schemeClr val="tx1"/>
                </a:solidFill>
              </a:rPr>
              <a:t>Adenike</a:t>
            </a:r>
            <a:r>
              <a:rPr lang="en-GB" sz="3200" i="1" dirty="0">
                <a:solidFill>
                  <a:schemeClr val="tx1"/>
                </a:solidFill>
              </a:rPr>
              <a:t> Bola-</a:t>
            </a:r>
            <a:r>
              <a:rPr lang="en-GB" sz="3200" i="1" dirty="0" err="1">
                <a:solidFill>
                  <a:schemeClr val="tx1"/>
                </a:solidFill>
              </a:rPr>
              <a:t>Sanni</a:t>
            </a:r>
            <a:endParaRPr lang="en-GB" sz="3200" i="1" dirty="0">
              <a:solidFill>
                <a:schemeClr val="tx1"/>
              </a:solidFill>
            </a:endParaRPr>
          </a:p>
          <a:p>
            <a:r>
              <a:rPr lang="en-GB" sz="3600" i="1" dirty="0">
                <a:solidFill>
                  <a:schemeClr val="tx1"/>
                </a:solidFill>
              </a:rPr>
              <a:t>Student ID: 1808705</a:t>
            </a:r>
          </a:p>
          <a:p>
            <a:endParaRPr lang="en-GB" sz="3600" i="1" dirty="0">
              <a:solidFill>
                <a:schemeClr val="tx1"/>
              </a:solidFill>
            </a:endParaRPr>
          </a:p>
        </p:txBody>
      </p:sp>
    </p:spTree>
    <p:extLst>
      <p:ext uri="{BB962C8B-B14F-4D97-AF65-F5344CB8AC3E}">
        <p14:creationId xmlns:p14="http://schemas.microsoft.com/office/powerpoint/2010/main" val="2111248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0500" y="3829051"/>
            <a:ext cx="8172450" cy="300082"/>
          </a:xfrm>
          <a:prstGeom prst="rect">
            <a:avLst/>
          </a:prstGeom>
        </p:spPr>
        <p:txBody>
          <a:bodyPr wrap="square">
            <a:spAutoFit/>
          </a:bodyPr>
          <a:lstStyle/>
          <a:p>
            <a:endParaRPr lang="en-SG" sz="1350" dirty="0"/>
          </a:p>
        </p:txBody>
      </p:sp>
      <p:sp>
        <p:nvSpPr>
          <p:cNvPr id="3" name="Rectangle 2"/>
          <p:cNvSpPr/>
          <p:nvPr/>
        </p:nvSpPr>
        <p:spPr>
          <a:xfrm>
            <a:off x="642937" y="1400657"/>
            <a:ext cx="3633788" cy="4324261"/>
          </a:xfrm>
          <a:prstGeom prst="rect">
            <a:avLst/>
          </a:prstGeom>
        </p:spPr>
        <p:txBody>
          <a:bodyPr wrap="square">
            <a:spAutoFit/>
          </a:bodyPr>
          <a:lstStyle/>
          <a:p>
            <a:pPr algn="just">
              <a:spcBef>
                <a:spcPts val="900"/>
              </a:spcBef>
            </a:pPr>
            <a:r>
              <a:rPr lang="en-GB" sz="1500" kern="0" dirty="0">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SG" sz="1500" kern="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450"/>
              </a:spcBef>
              <a:spcAft>
                <a:spcPts val="1050"/>
              </a:spcAft>
            </a:pPr>
            <a:r>
              <a:rPr lang="en-GB" sz="1500" dirty="0">
                <a:latin typeface="Times New Roman" panose="02020603050405020304" pitchFamily="18" charset="0"/>
                <a:ea typeface="Calibri" panose="020F0502020204030204" pitchFamily="34" charset="0"/>
                <a:cs typeface="Times New Roman" panose="02020603050405020304" pitchFamily="18" charset="0"/>
              </a:rPr>
              <a:t>Administering employees based on career pathways</a:t>
            </a:r>
            <a:endParaRPr lang="en-SG" sz="1500"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450"/>
              </a:spcBef>
              <a:spcAft>
                <a:spcPts val="1050"/>
              </a:spcAft>
            </a:pPr>
            <a:r>
              <a:rPr lang="en-GB" sz="1500" dirty="0">
                <a:latin typeface="Times New Roman" panose="02020603050405020304" pitchFamily="18" charset="0"/>
                <a:ea typeface="Calibri" panose="020F0502020204030204" pitchFamily="34" charset="0"/>
                <a:cs typeface="Times New Roman" panose="02020603050405020304" pitchFamily="18" charset="0"/>
              </a:rPr>
              <a:t>Managing career development of people</a:t>
            </a:r>
            <a:endParaRPr lang="en-SG" sz="1500"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450"/>
              </a:spcBef>
              <a:spcAft>
                <a:spcPts val="1050"/>
              </a:spcAft>
            </a:pPr>
            <a:r>
              <a:rPr lang="en-GB" sz="1500" dirty="0">
                <a:latin typeface="Times New Roman" panose="02020603050405020304" pitchFamily="18" charset="0"/>
                <a:ea typeface="Calibri" panose="020F0502020204030204" pitchFamily="34" charset="0"/>
                <a:cs typeface="Times New Roman" panose="02020603050405020304" pitchFamily="18" charset="0"/>
              </a:rPr>
              <a:t>Managing performance and succession planning</a:t>
            </a:r>
            <a:endParaRPr lang="en-SG" sz="1500"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450"/>
              </a:spcBef>
              <a:spcAft>
                <a:spcPts val="600"/>
              </a:spcAft>
            </a:pPr>
            <a:r>
              <a:rPr lang="en-GB" sz="1500" dirty="0">
                <a:latin typeface="Times New Roman" panose="02020603050405020304" pitchFamily="18" charset="0"/>
                <a:ea typeface="Calibri" panose="020F0502020204030204" pitchFamily="34" charset="0"/>
                <a:cs typeface="Times New Roman" panose="02020603050405020304" pitchFamily="18" charset="0"/>
              </a:rPr>
              <a:t>Support structures within the organisation </a:t>
            </a:r>
            <a:endParaRPr lang="en-SG" sz="1500"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450"/>
              </a:spcBef>
              <a:spcAft>
                <a:spcPts val="1050"/>
              </a:spcAft>
            </a:pPr>
            <a:r>
              <a:rPr lang="en-GB" sz="1500" dirty="0">
                <a:latin typeface="Times New Roman" panose="02020603050405020304" pitchFamily="18" charset="0"/>
                <a:ea typeface="Calibri" panose="020F0502020204030204" pitchFamily="34" charset="0"/>
                <a:cs typeface="Times New Roman" panose="02020603050405020304" pitchFamily="18" charset="0"/>
              </a:rPr>
              <a:t>Techniques for supervision and formal appraisal</a:t>
            </a:r>
            <a:endParaRPr lang="en-SG" sz="1500"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450"/>
              </a:spcBef>
              <a:spcAft>
                <a:spcPts val="1050"/>
              </a:spcAft>
            </a:pPr>
            <a:r>
              <a:rPr lang="en-GB" sz="1500" dirty="0">
                <a:latin typeface="Times New Roman" panose="02020603050405020304" pitchFamily="18" charset="0"/>
                <a:ea typeface="Calibri" panose="020F0502020204030204" pitchFamily="34" charset="0"/>
                <a:cs typeface="Times New Roman" panose="02020603050405020304" pitchFamily="18" charset="0"/>
              </a:rPr>
              <a:t>Methods of ensuring fair and objective assessment</a:t>
            </a:r>
            <a:endParaRPr lang="en-SG" sz="1500"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450"/>
              </a:spcBef>
              <a:spcAft>
                <a:spcPts val="1050"/>
              </a:spcAft>
            </a:pPr>
            <a:r>
              <a:rPr lang="en-GB" sz="1500" dirty="0">
                <a:latin typeface="Times New Roman" panose="02020603050405020304" pitchFamily="18" charset="0"/>
                <a:ea typeface="Calibri" panose="020F0502020204030204" pitchFamily="34" charset="0"/>
                <a:cs typeface="Times New Roman" panose="02020603050405020304" pitchFamily="18" charset="0"/>
              </a:rPr>
              <a:t>Method of monitoring the individual feedback</a:t>
            </a:r>
            <a:endParaRPr lang="en-SG" sz="15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4465963" y="1660195"/>
            <a:ext cx="4348163" cy="3195747"/>
          </a:xfrm>
          <a:prstGeom prst="rect">
            <a:avLst/>
          </a:prstGeom>
        </p:spPr>
        <p:txBody>
          <a:bodyPr wrap="square">
            <a:spAutoFit/>
          </a:bodyPr>
          <a:lstStyle/>
          <a:p>
            <a:pPr algn="just">
              <a:spcBef>
                <a:spcPts val="450"/>
              </a:spcBef>
              <a:spcAft>
                <a:spcPts val="1050"/>
              </a:spcAft>
            </a:pPr>
            <a:r>
              <a:rPr lang="en-GB" sz="1500" dirty="0">
                <a:latin typeface="Times New Roman" panose="02020603050405020304" pitchFamily="18" charset="0"/>
                <a:ea typeface="Calibri" panose="020F0502020204030204" pitchFamily="34" charset="0"/>
                <a:cs typeface="Times New Roman" panose="02020603050405020304" pitchFamily="18" charset="0"/>
              </a:rPr>
              <a:t>Reporting performance appraisal including the importance of confidentiality</a:t>
            </a:r>
            <a:endParaRPr lang="en-SG" sz="1500"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450"/>
              </a:spcBef>
              <a:spcAft>
                <a:spcPts val="1050"/>
              </a:spcAft>
            </a:pPr>
            <a:r>
              <a:rPr lang="en-GB" sz="1500" dirty="0">
                <a:latin typeface="Times New Roman" panose="02020603050405020304" pitchFamily="18" charset="0"/>
                <a:ea typeface="Calibri" panose="020F0502020204030204" pitchFamily="34" charset="0"/>
                <a:cs typeface="Times New Roman" panose="02020603050405020304" pitchFamily="18" charset="0"/>
              </a:rPr>
              <a:t>Learning styles and the range of training opportunities</a:t>
            </a:r>
            <a:endParaRPr lang="en-SG" sz="1500"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450"/>
              </a:spcBef>
              <a:spcAft>
                <a:spcPts val="1050"/>
              </a:spcAft>
            </a:pPr>
            <a:r>
              <a:rPr lang="en-GB" sz="1500" dirty="0">
                <a:latin typeface="Times New Roman" panose="02020603050405020304" pitchFamily="18" charset="0"/>
                <a:ea typeface="Calibri" panose="020F0502020204030204" pitchFamily="34" charset="0"/>
                <a:cs typeface="Times New Roman" panose="02020603050405020304" pitchFamily="18" charset="0"/>
              </a:rPr>
              <a:t>Mechanisms to provide appropriate feedback to individuals</a:t>
            </a:r>
            <a:endParaRPr lang="en-SG" sz="1500"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450"/>
              </a:spcBef>
              <a:spcAft>
                <a:spcPts val="1050"/>
              </a:spcAft>
            </a:pPr>
            <a:r>
              <a:rPr lang="en-GB" sz="1500" dirty="0">
                <a:latin typeface="Times New Roman" panose="02020603050405020304" pitchFamily="18" charset="0"/>
                <a:ea typeface="Calibri" panose="020F0502020204030204" pitchFamily="34" charset="0"/>
                <a:cs typeface="Times New Roman" panose="02020603050405020304" pitchFamily="18" charset="0"/>
              </a:rPr>
              <a:t>Career development strategies considering sustainability</a:t>
            </a:r>
          </a:p>
          <a:p>
            <a:pPr algn="just">
              <a:spcBef>
                <a:spcPts val="450"/>
              </a:spcBef>
              <a:spcAft>
                <a:spcPts val="1050"/>
              </a:spcAft>
            </a:pPr>
            <a:r>
              <a:rPr lang="en-GB" sz="1500" dirty="0">
                <a:latin typeface="Times New Roman" panose="02020603050405020304" pitchFamily="18" charset="0"/>
                <a:ea typeface="Calibri" panose="020F0502020204030204" pitchFamily="34" charset="0"/>
                <a:cs typeface="Times New Roman" panose="02020603050405020304" pitchFamily="18" charset="0"/>
              </a:rPr>
              <a:t>Conclusion</a:t>
            </a:r>
          </a:p>
          <a:p>
            <a:pPr algn="just">
              <a:spcBef>
                <a:spcPts val="450"/>
              </a:spcBef>
              <a:spcAft>
                <a:spcPts val="1050"/>
              </a:spcAft>
            </a:pPr>
            <a:r>
              <a:rPr lang="en-GB" sz="1500" dirty="0">
                <a:latin typeface="Times New Roman" panose="02020603050405020304" pitchFamily="18" charset="0"/>
                <a:ea typeface="Calibri" panose="020F0502020204030204" pitchFamily="34" charset="0"/>
                <a:cs typeface="Times New Roman" panose="02020603050405020304" pitchFamily="18" charset="0"/>
              </a:rPr>
              <a:t>References</a:t>
            </a:r>
            <a:endParaRPr lang="en-SG" sz="15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p:cNvSpPr txBox="1"/>
          <p:nvPr/>
        </p:nvSpPr>
        <p:spPr>
          <a:xfrm>
            <a:off x="642937" y="733475"/>
            <a:ext cx="2405063" cy="584775"/>
          </a:xfrm>
          <a:prstGeom prst="rect">
            <a:avLst/>
          </a:prstGeom>
          <a:noFill/>
        </p:spPr>
        <p:txBody>
          <a:bodyPr wrap="square" rtlCol="0">
            <a:spAutoFit/>
          </a:bodyPr>
          <a:lstStyle/>
          <a:p>
            <a:r>
              <a:rPr lang="en-SG" sz="3200" dirty="0"/>
              <a:t>Contents</a:t>
            </a:r>
          </a:p>
        </p:txBody>
      </p:sp>
    </p:spTree>
    <p:extLst>
      <p:ext uri="{BB962C8B-B14F-4D97-AF65-F5344CB8AC3E}">
        <p14:creationId xmlns:p14="http://schemas.microsoft.com/office/powerpoint/2010/main" val="404678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457200"/>
            <a:ext cx="2895600" cy="646331"/>
          </a:xfrm>
          <a:prstGeom prst="rect">
            <a:avLst/>
          </a:prstGeom>
          <a:solidFill>
            <a:schemeClr val="tx1"/>
          </a:solidFill>
        </p:spPr>
        <p:txBody>
          <a:bodyPr wrap="square" rtlCol="0">
            <a:spAutoFit/>
          </a:bodyPr>
          <a:lstStyle/>
          <a:p>
            <a:r>
              <a:rPr lang="en-GB" sz="3600" dirty="0">
                <a:solidFill>
                  <a:schemeClr val="bg1"/>
                </a:solidFill>
                <a:latin typeface="Times New Roman" pitchFamily="18" charset="0"/>
                <a:cs typeface="Times New Roman" pitchFamily="18" charset="0"/>
              </a:rPr>
              <a:t>Introduction</a:t>
            </a:r>
          </a:p>
        </p:txBody>
      </p:sp>
      <p:sp>
        <p:nvSpPr>
          <p:cNvPr id="3" name="TextBox 2"/>
          <p:cNvSpPr txBox="1"/>
          <p:nvPr/>
        </p:nvSpPr>
        <p:spPr>
          <a:xfrm>
            <a:off x="526211" y="1524000"/>
            <a:ext cx="8077200" cy="4524315"/>
          </a:xfrm>
          <a:prstGeom prst="rect">
            <a:avLst/>
          </a:prstGeom>
          <a:noFill/>
        </p:spPr>
        <p:txBody>
          <a:bodyPr wrap="square" rtlCol="0">
            <a:spAutoFit/>
          </a:bodyPr>
          <a:lstStyle/>
          <a:p>
            <a:pPr algn="just"/>
            <a:r>
              <a:rPr lang="en-US" sz="3200" dirty="0">
                <a:latin typeface="Times New Roman" pitchFamily="18" charset="0"/>
                <a:cs typeface="Times New Roman" pitchFamily="18" charset="0"/>
              </a:rPr>
              <a:t>The development of relationship within the work place helps an </a:t>
            </a:r>
            <a:r>
              <a:rPr lang="en-US" sz="3200" dirty="0" err="1">
                <a:latin typeface="Times New Roman" pitchFamily="18" charset="0"/>
                <a:cs typeface="Times New Roman" pitchFamily="18" charset="0"/>
              </a:rPr>
              <a:t>organisation</a:t>
            </a:r>
            <a:r>
              <a:rPr lang="en-US" sz="3200" dirty="0">
                <a:latin typeface="Times New Roman" pitchFamily="18" charset="0"/>
                <a:cs typeface="Times New Roman" pitchFamily="18" charset="0"/>
              </a:rPr>
              <a:t> to attain its ultimate goals efficiently. To build up a proper relationship in business, some knowledge and skills are required (Han, 2017). In this report, necessary knowledge, skills as well as </a:t>
            </a:r>
            <a:r>
              <a:rPr lang="en-US" sz="3200" dirty="0" err="1">
                <a:latin typeface="Times New Roman" pitchFamily="18" charset="0"/>
                <a:cs typeface="Times New Roman" pitchFamily="18" charset="0"/>
              </a:rPr>
              <a:t>behaviour</a:t>
            </a:r>
            <a:r>
              <a:rPr lang="en-US" sz="3200" dirty="0">
                <a:latin typeface="Times New Roman" pitchFamily="18" charset="0"/>
                <a:cs typeface="Times New Roman" pitchFamily="18" charset="0"/>
              </a:rPr>
              <a:t> of HR profession are discussed. Personal skills audit and benefit of required training as we well developments are explained. </a:t>
            </a:r>
            <a:endParaRPr lang="en-GB" sz="3200" dirty="0">
              <a:latin typeface="Times New Roman" pitchFamily="18" charset="0"/>
              <a:cs typeface="Times New Roman" pitchFamily="18" charset="0"/>
            </a:endParaRPr>
          </a:p>
        </p:txBody>
      </p:sp>
    </p:spTree>
    <p:extLst>
      <p:ext uri="{BB962C8B-B14F-4D97-AF65-F5344CB8AC3E}">
        <p14:creationId xmlns:p14="http://schemas.microsoft.com/office/powerpoint/2010/main" val="1835184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457200"/>
            <a:ext cx="8381999" cy="584775"/>
          </a:xfrm>
          <a:prstGeom prst="rect">
            <a:avLst/>
          </a:prstGeom>
          <a:solidFill>
            <a:schemeClr val="tx1"/>
          </a:solidFill>
        </p:spPr>
        <p:txBody>
          <a:bodyPr wrap="square" rtlCol="0">
            <a:spAutoFit/>
          </a:bodyPr>
          <a:lstStyle/>
          <a:p>
            <a:pPr algn="ctr"/>
            <a:r>
              <a:rPr lang="en-US" sz="3200" b="1" dirty="0">
                <a:solidFill>
                  <a:schemeClr val="bg1"/>
                </a:solidFill>
                <a:latin typeface="Times New Roman" pitchFamily="18" charset="0"/>
                <a:cs typeface="Times New Roman" pitchFamily="18" charset="0"/>
              </a:rPr>
              <a:t>The expectations and requirements of people</a:t>
            </a:r>
            <a:endParaRPr lang="en-GB" sz="3200" b="1" dirty="0">
              <a:solidFill>
                <a:schemeClr val="bg1"/>
              </a:solidFill>
              <a:latin typeface="Times New Roman" pitchFamily="18" charset="0"/>
              <a:cs typeface="Times New Roman" pitchFamily="18" charset="0"/>
            </a:endParaRPr>
          </a:p>
        </p:txBody>
      </p:sp>
      <p:graphicFrame>
        <p:nvGraphicFramePr>
          <p:cNvPr id="4" name="Diagram 3"/>
          <p:cNvGraphicFramePr/>
          <p:nvPr>
            <p:extLst>
              <p:ext uri="{D42A27DB-BD31-4B8C-83A1-F6EECF244321}">
                <p14:modId xmlns:p14="http://schemas.microsoft.com/office/powerpoint/2010/main" val="491333534"/>
              </p:ext>
            </p:extLst>
          </p:nvPr>
        </p:nvGraphicFramePr>
        <p:xfrm>
          <a:off x="914400" y="1143000"/>
          <a:ext cx="8077200"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3086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533400"/>
            <a:ext cx="8229600" cy="1200329"/>
          </a:xfrm>
          <a:prstGeom prst="rect">
            <a:avLst/>
          </a:prstGeom>
          <a:solidFill>
            <a:schemeClr val="tx1"/>
          </a:solidFill>
        </p:spPr>
        <p:txBody>
          <a:bodyPr wrap="square" rtlCol="0">
            <a:spAutoFit/>
          </a:bodyPr>
          <a:lstStyle/>
          <a:p>
            <a:pPr algn="just"/>
            <a:r>
              <a:rPr lang="en-US" sz="3600" b="1" dirty="0">
                <a:solidFill>
                  <a:schemeClr val="bg1"/>
                </a:solidFill>
                <a:latin typeface="Times New Roman" pitchFamily="18" charset="0"/>
                <a:cs typeface="Times New Roman" pitchFamily="18" charset="0"/>
              </a:rPr>
              <a:t> Administering people in accordance with guidelines and career pathway</a:t>
            </a:r>
            <a:endParaRPr lang="en-GB" sz="3600" b="1" dirty="0">
              <a:solidFill>
                <a:schemeClr val="bg1"/>
              </a:solidFill>
              <a:latin typeface="Times New Roman" pitchFamily="18" charset="0"/>
              <a:cs typeface="Times New Roman" pitchFamily="18" charset="0"/>
            </a:endParaRPr>
          </a:p>
        </p:txBody>
      </p:sp>
      <p:graphicFrame>
        <p:nvGraphicFramePr>
          <p:cNvPr id="4" name="Diagram 3"/>
          <p:cNvGraphicFramePr/>
          <p:nvPr>
            <p:extLst>
              <p:ext uri="{D42A27DB-BD31-4B8C-83A1-F6EECF244321}">
                <p14:modId xmlns:p14="http://schemas.microsoft.com/office/powerpoint/2010/main" val="520970907"/>
              </p:ext>
            </p:extLst>
          </p:nvPr>
        </p:nvGraphicFramePr>
        <p:xfrm>
          <a:off x="762000" y="1981200"/>
          <a:ext cx="8001000" cy="4648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5240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533400"/>
            <a:ext cx="8229600" cy="646331"/>
          </a:xfrm>
          <a:prstGeom prst="rect">
            <a:avLst/>
          </a:prstGeom>
          <a:solidFill>
            <a:schemeClr val="tx1"/>
          </a:solidFill>
        </p:spPr>
        <p:txBody>
          <a:bodyPr wrap="square" rtlCol="0">
            <a:spAutoFit/>
          </a:bodyPr>
          <a:lstStyle/>
          <a:p>
            <a:pPr algn="just"/>
            <a:r>
              <a:rPr lang="en-US" sz="3600" b="1" dirty="0">
                <a:solidFill>
                  <a:schemeClr val="bg1"/>
                </a:solidFill>
                <a:latin typeface="Times New Roman" pitchFamily="18" charset="0"/>
                <a:cs typeface="Times New Roman" pitchFamily="18" charset="0"/>
              </a:rPr>
              <a:t>Managing career development of people</a:t>
            </a:r>
            <a:endParaRPr lang="en-GB" sz="3600" b="1" dirty="0">
              <a:solidFill>
                <a:schemeClr val="bg1"/>
              </a:solidFill>
              <a:latin typeface="Times New Roman" pitchFamily="18" charset="0"/>
              <a:cs typeface="Times New Roman" pitchFamily="18" charset="0"/>
            </a:endParaRPr>
          </a:p>
        </p:txBody>
      </p:sp>
      <p:graphicFrame>
        <p:nvGraphicFramePr>
          <p:cNvPr id="4" name="Diagram 3"/>
          <p:cNvGraphicFramePr/>
          <p:nvPr>
            <p:extLst>
              <p:ext uri="{D42A27DB-BD31-4B8C-83A1-F6EECF244321}">
                <p14:modId xmlns:p14="http://schemas.microsoft.com/office/powerpoint/2010/main" val="2779629106"/>
              </p:ext>
            </p:extLst>
          </p:nvPr>
        </p:nvGraphicFramePr>
        <p:xfrm>
          <a:off x="533400" y="1179731"/>
          <a:ext cx="8382000" cy="55258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9003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533400"/>
            <a:ext cx="8229600" cy="1200329"/>
          </a:xfrm>
          <a:prstGeom prst="rect">
            <a:avLst/>
          </a:prstGeom>
          <a:solidFill>
            <a:schemeClr val="tx1"/>
          </a:solidFill>
        </p:spPr>
        <p:txBody>
          <a:bodyPr wrap="square" rtlCol="0">
            <a:spAutoFit/>
          </a:bodyPr>
          <a:lstStyle/>
          <a:p>
            <a:pPr algn="just"/>
            <a:r>
              <a:rPr lang="en-US" sz="3600" b="1" dirty="0">
                <a:solidFill>
                  <a:schemeClr val="bg1"/>
                </a:solidFill>
                <a:latin typeface="Times New Roman" pitchFamily="18" charset="0"/>
                <a:cs typeface="Times New Roman" pitchFamily="18" charset="0"/>
              </a:rPr>
              <a:t>Managing performance and succession planning</a:t>
            </a:r>
            <a:endParaRPr lang="en-GB" sz="3600" b="1" dirty="0">
              <a:solidFill>
                <a:schemeClr val="bg1"/>
              </a:solidFill>
              <a:latin typeface="Times New Roman" pitchFamily="18" charset="0"/>
              <a:cs typeface="Times New Roman" pitchFamily="18" charset="0"/>
            </a:endParaRPr>
          </a:p>
        </p:txBody>
      </p:sp>
      <p:graphicFrame>
        <p:nvGraphicFramePr>
          <p:cNvPr id="4" name="Diagram 3"/>
          <p:cNvGraphicFramePr/>
          <p:nvPr>
            <p:extLst>
              <p:ext uri="{D42A27DB-BD31-4B8C-83A1-F6EECF244321}">
                <p14:modId xmlns:p14="http://schemas.microsoft.com/office/powerpoint/2010/main" val="3253276755"/>
              </p:ext>
            </p:extLst>
          </p:nvPr>
        </p:nvGraphicFramePr>
        <p:xfrm>
          <a:off x="762000" y="1981200"/>
          <a:ext cx="7391400" cy="4648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7291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533400"/>
            <a:ext cx="8229600" cy="1200329"/>
          </a:xfrm>
          <a:prstGeom prst="rect">
            <a:avLst/>
          </a:prstGeom>
          <a:solidFill>
            <a:schemeClr val="tx1"/>
          </a:solidFill>
        </p:spPr>
        <p:txBody>
          <a:bodyPr wrap="square" rtlCol="0">
            <a:spAutoFit/>
          </a:bodyPr>
          <a:lstStyle/>
          <a:p>
            <a:pPr algn="just"/>
            <a:r>
              <a:rPr lang="en-US" sz="3600" b="1" dirty="0">
                <a:solidFill>
                  <a:schemeClr val="bg1"/>
                </a:solidFill>
                <a:latin typeface="Times New Roman" pitchFamily="18" charset="0"/>
                <a:cs typeface="Times New Roman" pitchFamily="18" charset="0"/>
              </a:rPr>
              <a:t>Support structures within the </a:t>
            </a:r>
            <a:r>
              <a:rPr lang="en-GB" sz="3600" b="1" dirty="0">
                <a:solidFill>
                  <a:schemeClr val="bg1"/>
                </a:solidFill>
                <a:latin typeface="Times New Roman" pitchFamily="18" charset="0"/>
                <a:cs typeface="Times New Roman" pitchFamily="18" charset="0"/>
              </a:rPr>
              <a:t>organisation</a:t>
            </a:r>
          </a:p>
        </p:txBody>
      </p:sp>
      <p:graphicFrame>
        <p:nvGraphicFramePr>
          <p:cNvPr id="4" name="Diagram 3"/>
          <p:cNvGraphicFramePr/>
          <p:nvPr>
            <p:extLst>
              <p:ext uri="{D42A27DB-BD31-4B8C-83A1-F6EECF244321}">
                <p14:modId xmlns:p14="http://schemas.microsoft.com/office/powerpoint/2010/main" val="2956288579"/>
              </p:ext>
            </p:extLst>
          </p:nvPr>
        </p:nvGraphicFramePr>
        <p:xfrm>
          <a:off x="762000" y="1981200"/>
          <a:ext cx="8001000" cy="4648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83503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533400"/>
            <a:ext cx="8229600" cy="1200329"/>
          </a:xfrm>
          <a:prstGeom prst="rect">
            <a:avLst/>
          </a:prstGeom>
          <a:solidFill>
            <a:schemeClr val="tx1"/>
          </a:solidFill>
        </p:spPr>
        <p:txBody>
          <a:bodyPr wrap="square" rtlCol="0">
            <a:spAutoFit/>
          </a:bodyPr>
          <a:lstStyle/>
          <a:p>
            <a:pPr algn="just"/>
            <a:r>
              <a:rPr lang="en-US" sz="3600" b="1" dirty="0">
                <a:solidFill>
                  <a:schemeClr val="bg1"/>
                </a:solidFill>
                <a:latin typeface="Times New Roman" pitchFamily="18" charset="0"/>
                <a:cs typeface="Times New Roman" pitchFamily="18" charset="0"/>
              </a:rPr>
              <a:t>Techniques for supervision and formal appraisal</a:t>
            </a:r>
            <a:endParaRPr lang="en-GB" sz="3600" b="1" dirty="0">
              <a:solidFill>
                <a:schemeClr val="bg1"/>
              </a:solidFill>
              <a:latin typeface="Times New Roman" pitchFamily="18" charset="0"/>
              <a:cs typeface="Times New Roman" pitchFamily="18" charset="0"/>
            </a:endParaRPr>
          </a:p>
        </p:txBody>
      </p:sp>
      <p:graphicFrame>
        <p:nvGraphicFramePr>
          <p:cNvPr id="4" name="Diagram 3"/>
          <p:cNvGraphicFramePr/>
          <p:nvPr>
            <p:extLst>
              <p:ext uri="{D42A27DB-BD31-4B8C-83A1-F6EECF244321}">
                <p14:modId xmlns:p14="http://schemas.microsoft.com/office/powerpoint/2010/main" val="2049152350"/>
              </p:ext>
            </p:extLst>
          </p:nvPr>
        </p:nvGraphicFramePr>
        <p:xfrm>
          <a:off x="762000" y="1981200"/>
          <a:ext cx="8001000" cy="4648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8012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533400"/>
            <a:ext cx="8229600" cy="1200329"/>
          </a:xfrm>
          <a:prstGeom prst="rect">
            <a:avLst/>
          </a:prstGeom>
          <a:solidFill>
            <a:schemeClr val="tx1"/>
          </a:solidFill>
        </p:spPr>
        <p:txBody>
          <a:bodyPr wrap="square" rtlCol="0">
            <a:spAutoFit/>
          </a:bodyPr>
          <a:lstStyle/>
          <a:p>
            <a:pPr algn="just"/>
            <a:r>
              <a:rPr lang="en-US" sz="3600" b="1" dirty="0">
                <a:solidFill>
                  <a:schemeClr val="bg1"/>
                </a:solidFill>
                <a:latin typeface="Times New Roman" pitchFamily="18" charset="0"/>
                <a:cs typeface="Times New Roman" pitchFamily="18" charset="0"/>
              </a:rPr>
              <a:t>Methods of ensuring fair and objective appraisal</a:t>
            </a:r>
            <a:endParaRPr lang="en-GB" sz="3600" b="1" dirty="0">
              <a:solidFill>
                <a:schemeClr val="bg1"/>
              </a:solidFill>
              <a:latin typeface="Times New Roman" pitchFamily="18" charset="0"/>
              <a:cs typeface="Times New Roman" pitchFamily="18" charset="0"/>
            </a:endParaRPr>
          </a:p>
        </p:txBody>
      </p:sp>
      <p:graphicFrame>
        <p:nvGraphicFramePr>
          <p:cNvPr id="4" name="Diagram 3"/>
          <p:cNvGraphicFramePr/>
          <p:nvPr>
            <p:extLst>
              <p:ext uri="{D42A27DB-BD31-4B8C-83A1-F6EECF244321}">
                <p14:modId xmlns:p14="http://schemas.microsoft.com/office/powerpoint/2010/main" val="730414431"/>
              </p:ext>
            </p:extLst>
          </p:nvPr>
        </p:nvGraphicFramePr>
        <p:xfrm>
          <a:off x="762000" y="1981200"/>
          <a:ext cx="8001000" cy="4648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83569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8229600" cy="1754326"/>
          </a:xfrm>
          <a:prstGeom prst="rect">
            <a:avLst/>
          </a:prstGeom>
          <a:solidFill>
            <a:schemeClr val="tx1"/>
          </a:solidFill>
        </p:spPr>
        <p:txBody>
          <a:bodyPr wrap="square" rtlCol="0">
            <a:spAutoFit/>
          </a:bodyPr>
          <a:lstStyle/>
          <a:p>
            <a:pPr algn="just"/>
            <a:r>
              <a:rPr lang="en-US" sz="3600" b="1" dirty="0">
                <a:solidFill>
                  <a:schemeClr val="bg1"/>
                </a:solidFill>
                <a:latin typeface="Times New Roman" pitchFamily="18" charset="0"/>
                <a:cs typeface="Times New Roman" pitchFamily="18" charset="0"/>
              </a:rPr>
              <a:t> Reporting performance appraisal including the importance of confidentiality</a:t>
            </a:r>
            <a:endParaRPr lang="en-GB" sz="3600" b="1" dirty="0">
              <a:solidFill>
                <a:schemeClr val="bg1"/>
              </a:solidFill>
              <a:latin typeface="Times New Roman" pitchFamily="18" charset="0"/>
              <a:cs typeface="Times New Roman" pitchFamily="18" charset="0"/>
            </a:endParaRPr>
          </a:p>
        </p:txBody>
      </p:sp>
      <p:sp>
        <p:nvSpPr>
          <p:cNvPr id="3" name="TextBox 2"/>
          <p:cNvSpPr txBox="1"/>
          <p:nvPr/>
        </p:nvSpPr>
        <p:spPr>
          <a:xfrm>
            <a:off x="558800" y="2325218"/>
            <a:ext cx="7924800" cy="4524315"/>
          </a:xfrm>
          <a:prstGeom prst="rect">
            <a:avLst/>
          </a:prstGeom>
          <a:solidFill>
            <a:schemeClr val="tx1"/>
          </a:solidFill>
        </p:spPr>
        <p:txBody>
          <a:bodyPr wrap="square" rtlCol="0">
            <a:spAutoFit/>
          </a:bodyPr>
          <a:lstStyle/>
          <a:p>
            <a:pPr algn="just"/>
            <a:r>
              <a:rPr lang="en-GB" sz="3600" b="1" dirty="0">
                <a:solidFill>
                  <a:schemeClr val="bg1"/>
                </a:solidFill>
              </a:rPr>
              <a:t>Confidential report system is old method of performance appraisal. In this system, the leader write performance behaviour, attitudes in a paper and compare these with other employees (</a:t>
            </a:r>
            <a:r>
              <a:rPr lang="en-GB" sz="3600" b="1" dirty="0" err="1">
                <a:solidFill>
                  <a:schemeClr val="bg1"/>
                </a:solidFill>
              </a:rPr>
              <a:t>Purohit</a:t>
            </a:r>
            <a:r>
              <a:rPr lang="en-GB" sz="3600" b="1" dirty="0">
                <a:solidFill>
                  <a:schemeClr val="bg1"/>
                </a:solidFill>
              </a:rPr>
              <a:t> and Martineau, 2016). But this document kept confidential. </a:t>
            </a:r>
          </a:p>
        </p:txBody>
      </p:sp>
    </p:spTree>
    <p:extLst>
      <p:ext uri="{BB962C8B-B14F-4D97-AF65-F5344CB8AC3E}">
        <p14:creationId xmlns:p14="http://schemas.microsoft.com/office/powerpoint/2010/main" val="3716083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533400"/>
            <a:ext cx="8229600" cy="1077218"/>
          </a:xfrm>
          <a:prstGeom prst="rect">
            <a:avLst/>
          </a:prstGeom>
          <a:solidFill>
            <a:schemeClr val="tx1"/>
          </a:solidFill>
        </p:spPr>
        <p:txBody>
          <a:bodyPr wrap="square" rtlCol="0">
            <a:spAutoFit/>
          </a:bodyPr>
          <a:lstStyle/>
          <a:p>
            <a:pPr algn="just"/>
            <a:r>
              <a:rPr lang="en-US" sz="3200" b="1" dirty="0">
                <a:solidFill>
                  <a:schemeClr val="bg1"/>
                </a:solidFill>
                <a:latin typeface="Times New Roman" pitchFamily="18" charset="0"/>
                <a:cs typeface="Times New Roman" pitchFamily="18" charset="0"/>
              </a:rPr>
              <a:t>Learning styles and the range of development opportunities available.</a:t>
            </a:r>
            <a:endParaRPr lang="en-GB" sz="3200" b="1" dirty="0">
              <a:solidFill>
                <a:schemeClr val="bg1"/>
              </a:solidFill>
              <a:latin typeface="Times New Roman" pitchFamily="18" charset="0"/>
              <a:cs typeface="Times New Roman" pitchFamily="18" charset="0"/>
            </a:endParaRPr>
          </a:p>
        </p:txBody>
      </p:sp>
      <p:graphicFrame>
        <p:nvGraphicFramePr>
          <p:cNvPr id="4" name="Diagram 3"/>
          <p:cNvGraphicFramePr/>
          <p:nvPr>
            <p:extLst>
              <p:ext uri="{D42A27DB-BD31-4B8C-83A1-F6EECF244321}">
                <p14:modId xmlns:p14="http://schemas.microsoft.com/office/powerpoint/2010/main" val="3233479609"/>
              </p:ext>
            </p:extLst>
          </p:nvPr>
        </p:nvGraphicFramePr>
        <p:xfrm>
          <a:off x="762000" y="1981200"/>
          <a:ext cx="8001000" cy="4648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05365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533400"/>
            <a:ext cx="8229600" cy="1077218"/>
          </a:xfrm>
          <a:prstGeom prst="rect">
            <a:avLst/>
          </a:prstGeom>
          <a:solidFill>
            <a:schemeClr val="tx1"/>
          </a:solidFill>
        </p:spPr>
        <p:txBody>
          <a:bodyPr wrap="square" rtlCol="0">
            <a:spAutoFit/>
          </a:bodyPr>
          <a:lstStyle/>
          <a:p>
            <a:pPr algn="just"/>
            <a:r>
              <a:rPr lang="en-US" sz="3200" b="1" dirty="0">
                <a:solidFill>
                  <a:schemeClr val="bg1"/>
                </a:solidFill>
                <a:latin typeface="Times New Roman" pitchFamily="18" charset="0"/>
                <a:cs typeface="Times New Roman" pitchFamily="18" charset="0"/>
              </a:rPr>
              <a:t>Mechanisms to provide appropriate feedback to individuals.</a:t>
            </a:r>
            <a:endParaRPr lang="en-GB" sz="3200" b="1" dirty="0">
              <a:solidFill>
                <a:schemeClr val="bg1"/>
              </a:solidFill>
              <a:latin typeface="Times New Roman" pitchFamily="18" charset="0"/>
              <a:cs typeface="Times New Roman" pitchFamily="18" charset="0"/>
            </a:endParaRPr>
          </a:p>
        </p:txBody>
      </p:sp>
      <p:graphicFrame>
        <p:nvGraphicFramePr>
          <p:cNvPr id="4" name="Diagram 3"/>
          <p:cNvGraphicFramePr/>
          <p:nvPr>
            <p:extLst>
              <p:ext uri="{D42A27DB-BD31-4B8C-83A1-F6EECF244321}">
                <p14:modId xmlns:p14="http://schemas.microsoft.com/office/powerpoint/2010/main" val="2234610838"/>
              </p:ext>
            </p:extLst>
          </p:nvPr>
        </p:nvGraphicFramePr>
        <p:xfrm>
          <a:off x="762000" y="1981200"/>
          <a:ext cx="8001000" cy="4648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985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533400"/>
            <a:ext cx="8229600" cy="1200329"/>
          </a:xfrm>
          <a:prstGeom prst="rect">
            <a:avLst/>
          </a:prstGeom>
          <a:solidFill>
            <a:schemeClr val="tx1"/>
          </a:solidFill>
        </p:spPr>
        <p:txBody>
          <a:bodyPr wrap="square" rtlCol="0">
            <a:spAutoFit/>
          </a:bodyPr>
          <a:lstStyle/>
          <a:p>
            <a:pPr algn="just"/>
            <a:r>
              <a:rPr lang="en-US" sz="3600" b="1" dirty="0">
                <a:solidFill>
                  <a:schemeClr val="bg1"/>
                </a:solidFill>
                <a:latin typeface="Times New Roman" pitchFamily="18" charset="0"/>
                <a:cs typeface="Times New Roman" pitchFamily="18" charset="0"/>
              </a:rPr>
              <a:t>Career development strategies including the wider context of sustainability</a:t>
            </a:r>
            <a:endParaRPr lang="en-GB" sz="3600" b="1" dirty="0">
              <a:solidFill>
                <a:schemeClr val="bg1"/>
              </a:solidFill>
              <a:latin typeface="Times New Roman" pitchFamily="18" charset="0"/>
              <a:cs typeface="Times New Roman" pitchFamily="18" charset="0"/>
            </a:endParaRPr>
          </a:p>
        </p:txBody>
      </p:sp>
      <p:graphicFrame>
        <p:nvGraphicFramePr>
          <p:cNvPr id="4" name="Diagram 3"/>
          <p:cNvGraphicFramePr/>
          <p:nvPr>
            <p:extLst>
              <p:ext uri="{D42A27DB-BD31-4B8C-83A1-F6EECF244321}">
                <p14:modId xmlns:p14="http://schemas.microsoft.com/office/powerpoint/2010/main" val="3419257698"/>
              </p:ext>
            </p:extLst>
          </p:nvPr>
        </p:nvGraphicFramePr>
        <p:xfrm>
          <a:off x="762000" y="1981200"/>
          <a:ext cx="8153400" cy="4648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94401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914400"/>
            <a:ext cx="8153400" cy="4093428"/>
          </a:xfrm>
          <a:prstGeom prst="rect">
            <a:avLst/>
          </a:prstGeom>
          <a:solidFill>
            <a:schemeClr val="tx1"/>
          </a:solidFill>
        </p:spPr>
        <p:txBody>
          <a:bodyPr wrap="square" rtlCol="0">
            <a:spAutoFit/>
          </a:bodyPr>
          <a:lstStyle/>
          <a:p>
            <a:r>
              <a:rPr lang="en-GB" sz="3600" b="1" dirty="0">
                <a:solidFill>
                  <a:schemeClr val="accent1"/>
                </a:solidFill>
                <a:latin typeface="Times New Roman" pitchFamily="18" charset="0"/>
                <a:cs typeface="Times New Roman" pitchFamily="18" charset="0"/>
              </a:rPr>
              <a:t>Conclusion</a:t>
            </a:r>
          </a:p>
          <a:p>
            <a:pPr algn="just"/>
            <a:r>
              <a:rPr lang="en-GB" sz="2800" dirty="0">
                <a:solidFill>
                  <a:schemeClr val="bg1"/>
                </a:solidFill>
                <a:latin typeface="Times New Roman" pitchFamily="18" charset="0"/>
                <a:cs typeface="Times New Roman" pitchFamily="18" charset="0"/>
              </a:rPr>
              <a:t>Development of the relationship in the working sector can be gained through proper HR function. Proper HR function can be conducted if the company provide necessary training to their HR which will increase their skills. Analysis of the HR’s personal skills through SOWT will help the firm to understand the shortage. The benefit of well-trained HR is also discussed in the following report</a:t>
            </a:r>
          </a:p>
        </p:txBody>
      </p:sp>
    </p:spTree>
    <p:extLst>
      <p:ext uri="{BB962C8B-B14F-4D97-AF65-F5344CB8AC3E}">
        <p14:creationId xmlns:p14="http://schemas.microsoft.com/office/powerpoint/2010/main" val="32608807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3054"/>
            <a:ext cx="9143999" cy="6824945"/>
          </a:xfrm>
          <a:prstGeom prst="rect">
            <a:avLst/>
          </a:prstGeom>
        </p:spPr>
      </p:pic>
    </p:spTree>
    <p:extLst>
      <p:ext uri="{BB962C8B-B14F-4D97-AF65-F5344CB8AC3E}">
        <p14:creationId xmlns:p14="http://schemas.microsoft.com/office/powerpoint/2010/main" val="127108254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651</TotalTime>
  <Words>1765</Words>
  <Application>Microsoft Office PowerPoint</Application>
  <PresentationFormat>On-screen Show (4:3)</PresentationFormat>
  <Paragraphs>139</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Calibri</vt:lpstr>
      <vt:lpstr>Franklin Gothic Book</vt:lpstr>
      <vt:lpstr>Franklin Gothic Medium</vt:lpstr>
      <vt:lpstr>Times New Roman</vt:lpstr>
      <vt:lpstr>Wingdings 2</vt:lpstr>
      <vt:lpstr>Trek</vt:lpstr>
      <vt:lpstr>Welcome to the Presentation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dc:title>
  <dc:creator>Adenike</dc:creator>
  <cp:lastModifiedBy>azizur rahaman</cp:lastModifiedBy>
  <cp:revision>74</cp:revision>
  <dcterms:created xsi:type="dcterms:W3CDTF">2020-07-09T17:15:25Z</dcterms:created>
  <dcterms:modified xsi:type="dcterms:W3CDTF">2020-08-26T10:13:26Z</dcterms:modified>
</cp:coreProperties>
</file>