
<file path=[Content_Types].xml><?xml version="1.0" encoding="utf-8"?>
<Types xmlns="http://schemas.openxmlformats.org/package/2006/content-types">
  <Default Extension="m4a" ContentType="audio/mp4"/>
  <Default Extension="png" ContentType="image/png"/>
  <Default Extension="rels" ContentType="application/vnd.openxmlformats-package.relationships+xml"/>
  <Default Extension="svg" ContentType="image/svg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96" r:id="rId1"/>
  </p:sldMasterIdLst>
  <p:sldIdLst>
    <p:sldId id="256" r:id="rId2"/>
    <p:sldId id="259" r:id="rId3"/>
    <p:sldId id="257" r:id="rId4"/>
    <p:sldId id="267" r:id="rId5"/>
    <p:sldId id="258" r:id="rId6"/>
    <p:sldId id="260" r:id="rId7"/>
    <p:sldId id="269" r:id="rId8"/>
    <p:sldId id="262" r:id="rId9"/>
    <p:sldId id="263" r:id="rId10"/>
    <p:sldId id="264" r:id="rId11"/>
    <p:sldId id="265" r:id="rId12"/>
    <p:sldId id="266" r:id="rId13"/>
    <p:sldId id="261" r:id="rId14"/>
    <p:sldId id="268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3872F67-26AB-1448-84F1-B81DA3BB3ADD}" v="129" dt="2021-03-22T13:26:40.77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1498"/>
    <p:restoredTop sz="94615"/>
  </p:normalViewPr>
  <p:slideViewPr>
    <p:cSldViewPr snapToGrid="0" snapToObjects="1">
      <p:cViewPr>
        <p:scale>
          <a:sx n="62" d="100"/>
          <a:sy n="62" d="100"/>
        </p:scale>
        <p:origin x="-352" y="121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microsoft.com/office/2015/10/relationships/revisionInfo" Target="revisionInfo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20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eather Caitlin Mcinally (1802424)" userId="f3e018e7-d9b5-4beb-be6c-bebec51e4e19" providerId="ADAL" clId="{83872F67-26AB-1448-84F1-B81DA3BB3ADD}"/>
    <pc:docChg chg="undo custSel mod addSld modSld sldOrd">
      <pc:chgData name="Heather Caitlin Mcinally (1802424)" userId="f3e018e7-d9b5-4beb-be6c-bebec51e4e19" providerId="ADAL" clId="{83872F67-26AB-1448-84F1-B81DA3BB3ADD}" dt="2021-03-22T13:26:44.746" v="5304" actId="1076"/>
      <pc:docMkLst>
        <pc:docMk/>
      </pc:docMkLst>
      <pc:sldChg chg="modSp">
        <pc:chgData name="Heather Caitlin Mcinally (1802424)" userId="f3e018e7-d9b5-4beb-be6c-bebec51e4e19" providerId="ADAL" clId="{83872F67-26AB-1448-84F1-B81DA3BB3ADD}" dt="2021-03-21T11:22:58.441" v="3493" actId="14100"/>
        <pc:sldMkLst>
          <pc:docMk/>
          <pc:sldMk cId="2522126448" sldId="256"/>
        </pc:sldMkLst>
        <pc:spChg chg="mod">
          <ac:chgData name="Heather Caitlin Mcinally (1802424)" userId="f3e018e7-d9b5-4beb-be6c-bebec51e4e19" providerId="ADAL" clId="{83872F67-26AB-1448-84F1-B81DA3BB3ADD}" dt="2021-03-21T11:22:58.441" v="3493" actId="14100"/>
          <ac:spMkLst>
            <pc:docMk/>
            <pc:sldMk cId="2522126448" sldId="256"/>
            <ac:spMk id="2" creationId="{64E65F48-9BC7-374A-B1AA-A3313A29961B}"/>
          </ac:spMkLst>
        </pc:spChg>
      </pc:sldChg>
      <pc:sldChg chg="addSp delSp modSp modTransition delAnim modAnim">
        <pc:chgData name="Heather Caitlin Mcinally (1802424)" userId="f3e018e7-d9b5-4beb-be6c-bebec51e4e19" providerId="ADAL" clId="{83872F67-26AB-1448-84F1-B81DA3BB3ADD}" dt="2021-03-21T20:23:08.869" v="4996" actId="1076"/>
        <pc:sldMkLst>
          <pc:docMk/>
          <pc:sldMk cId="2143379707" sldId="257"/>
        </pc:sldMkLst>
        <pc:spChg chg="add mod">
          <ac:chgData name="Heather Caitlin Mcinally (1802424)" userId="f3e018e7-d9b5-4beb-be6c-bebec51e4e19" providerId="ADAL" clId="{83872F67-26AB-1448-84F1-B81DA3BB3ADD}" dt="2021-03-21T20:23:08.869" v="4996" actId="1076"/>
          <ac:spMkLst>
            <pc:docMk/>
            <pc:sldMk cId="2143379707" sldId="257"/>
            <ac:spMk id="9" creationId="{492A9B2C-13D6-8643-87AB-53EE66A141B5}"/>
          </ac:spMkLst>
        </pc:spChg>
        <pc:picChg chg="add del mod">
          <ac:chgData name="Heather Caitlin Mcinally (1802424)" userId="f3e018e7-d9b5-4beb-be6c-bebec51e4e19" providerId="ADAL" clId="{83872F67-26AB-1448-84F1-B81DA3BB3ADD}" dt="2021-03-21T11:23:48.763" v="3495" actId="478"/>
          <ac:picMkLst>
            <pc:docMk/>
            <pc:sldMk cId="2143379707" sldId="257"/>
            <ac:picMk id="3" creationId="{15E24934-3D25-494F-BBCD-F5370543F5BE}"/>
          </ac:picMkLst>
        </pc:picChg>
        <pc:picChg chg="add del mod">
          <ac:chgData name="Heather Caitlin Mcinally (1802424)" userId="f3e018e7-d9b5-4beb-be6c-bebec51e4e19" providerId="ADAL" clId="{83872F67-26AB-1448-84F1-B81DA3BB3ADD}" dt="2021-03-21T13:06:57.947" v="3508" actId="478"/>
          <ac:picMkLst>
            <pc:docMk/>
            <pc:sldMk cId="2143379707" sldId="257"/>
            <ac:picMk id="6" creationId="{4273969C-C069-2845-91C5-52CBA63A0817}"/>
          </ac:picMkLst>
        </pc:picChg>
        <pc:picChg chg="add del mod">
          <ac:chgData name="Heather Caitlin Mcinally (1802424)" userId="f3e018e7-d9b5-4beb-be6c-bebec51e4e19" providerId="ADAL" clId="{83872F67-26AB-1448-84F1-B81DA3BB3ADD}" dt="2021-03-21T19:26:08.895" v="4293" actId="478"/>
          <ac:picMkLst>
            <pc:docMk/>
            <pc:sldMk cId="2143379707" sldId="257"/>
            <ac:picMk id="7" creationId="{784F44F9-A5F5-D244-A6FC-E64195F69104}"/>
          </ac:picMkLst>
        </pc:picChg>
        <pc:picChg chg="add del mod">
          <ac:chgData name="Heather Caitlin Mcinally (1802424)" userId="f3e018e7-d9b5-4beb-be6c-bebec51e4e19" providerId="ADAL" clId="{83872F67-26AB-1448-84F1-B81DA3BB3ADD}" dt="2021-03-21T20:22:56.290" v="4982" actId="478"/>
          <ac:picMkLst>
            <pc:docMk/>
            <pc:sldMk cId="2143379707" sldId="257"/>
            <ac:picMk id="8" creationId="{215B3040-D282-C240-9DCC-1C34989CB6FF}"/>
          </ac:picMkLst>
        </pc:picChg>
      </pc:sldChg>
      <pc:sldChg chg="addSp delSp modSp modAnim">
        <pc:chgData name="Heather Caitlin Mcinally (1802424)" userId="f3e018e7-d9b5-4beb-be6c-bebec51e4e19" providerId="ADAL" clId="{83872F67-26AB-1448-84F1-B81DA3BB3ADD}" dt="2021-03-21T20:23:40.406" v="5018" actId="1076"/>
        <pc:sldMkLst>
          <pc:docMk/>
          <pc:sldMk cId="1334327859" sldId="258"/>
        </pc:sldMkLst>
        <pc:spChg chg="add mod">
          <ac:chgData name="Heather Caitlin Mcinally (1802424)" userId="f3e018e7-d9b5-4beb-be6c-bebec51e4e19" providerId="ADAL" clId="{83872F67-26AB-1448-84F1-B81DA3BB3ADD}" dt="2021-03-21T18:52:29.110" v="4206" actId="1076"/>
          <ac:spMkLst>
            <pc:docMk/>
            <pc:sldMk cId="1334327859" sldId="258"/>
            <ac:spMk id="2" creationId="{9F9AC565-3C11-204A-A60D-F4BBD2F2E0E6}"/>
          </ac:spMkLst>
        </pc:spChg>
        <pc:spChg chg="mod">
          <ac:chgData name="Heather Caitlin Mcinally (1802424)" userId="f3e018e7-d9b5-4beb-be6c-bebec51e4e19" providerId="ADAL" clId="{83872F67-26AB-1448-84F1-B81DA3BB3ADD}" dt="2021-03-21T18:53:31.244" v="4219" actId="14100"/>
          <ac:spMkLst>
            <pc:docMk/>
            <pc:sldMk cId="1334327859" sldId="258"/>
            <ac:spMk id="3" creationId="{B03DD271-EE63-F345-B35C-248B44B6CF0D}"/>
          </ac:spMkLst>
        </pc:spChg>
        <pc:spChg chg="add mod">
          <ac:chgData name="Heather Caitlin Mcinally (1802424)" userId="f3e018e7-d9b5-4beb-be6c-bebec51e4e19" providerId="ADAL" clId="{83872F67-26AB-1448-84F1-B81DA3BB3ADD}" dt="2021-03-19T19:54:42.463" v="2201" actId="20577"/>
          <ac:spMkLst>
            <pc:docMk/>
            <pc:sldMk cId="1334327859" sldId="258"/>
            <ac:spMk id="4" creationId="{4C30AEB8-602E-E44F-99AB-4475136CBB36}"/>
          </ac:spMkLst>
        </pc:spChg>
        <pc:spChg chg="add del mod">
          <ac:chgData name="Heather Caitlin Mcinally (1802424)" userId="f3e018e7-d9b5-4beb-be6c-bebec51e4e19" providerId="ADAL" clId="{83872F67-26AB-1448-84F1-B81DA3BB3ADD}" dt="2021-03-21T18:23:16.998" v="3759"/>
          <ac:spMkLst>
            <pc:docMk/>
            <pc:sldMk cId="1334327859" sldId="258"/>
            <ac:spMk id="5" creationId="{3CCFED40-064C-C049-B0A6-053E0B3AA23F}"/>
          </ac:spMkLst>
        </pc:spChg>
        <pc:spChg chg="add mod">
          <ac:chgData name="Heather Caitlin Mcinally (1802424)" userId="f3e018e7-d9b5-4beb-be6c-bebec51e4e19" providerId="ADAL" clId="{83872F67-26AB-1448-84F1-B81DA3BB3ADD}" dt="2021-03-21T20:23:40.406" v="5018" actId="1076"/>
          <ac:spMkLst>
            <pc:docMk/>
            <pc:sldMk cId="1334327859" sldId="258"/>
            <ac:spMk id="9" creationId="{FB2AD1B1-E619-894B-9D2F-B9F0DDFD026A}"/>
          </ac:spMkLst>
        </pc:spChg>
        <pc:picChg chg="add mod">
          <ac:chgData name="Heather Caitlin Mcinally (1802424)" userId="f3e018e7-d9b5-4beb-be6c-bebec51e4e19" providerId="ADAL" clId="{83872F67-26AB-1448-84F1-B81DA3BB3ADD}" dt="2021-03-21T13:16:10.785" v="3512" actId="1076"/>
          <ac:picMkLst>
            <pc:docMk/>
            <pc:sldMk cId="1334327859" sldId="258"/>
            <ac:picMk id="6" creationId="{E8DC9EEC-E3FD-9740-927E-E8B3927DA5E3}"/>
          </ac:picMkLst>
        </pc:picChg>
        <pc:picChg chg="add mod">
          <ac:chgData name="Heather Caitlin Mcinally (1802424)" userId="f3e018e7-d9b5-4beb-be6c-bebec51e4e19" providerId="ADAL" clId="{83872F67-26AB-1448-84F1-B81DA3BB3ADD}" dt="2021-03-21T18:53:33.646" v="4220" actId="1076"/>
          <ac:picMkLst>
            <pc:docMk/>
            <pc:sldMk cId="1334327859" sldId="258"/>
            <ac:picMk id="8" creationId="{27B79452-86FF-3948-903B-13E0922BBA7D}"/>
          </ac:picMkLst>
        </pc:picChg>
      </pc:sldChg>
      <pc:sldChg chg="addSp delSp modSp add mod ord setBg delAnim modAnim">
        <pc:chgData name="Heather Caitlin Mcinally (1802424)" userId="f3e018e7-d9b5-4beb-be6c-bebec51e4e19" providerId="ADAL" clId="{83872F67-26AB-1448-84F1-B81DA3BB3ADD}" dt="2021-03-21T13:30:54.471" v="3520" actId="478"/>
        <pc:sldMkLst>
          <pc:docMk/>
          <pc:sldMk cId="2027325529" sldId="259"/>
        </pc:sldMkLst>
        <pc:spChg chg="del">
          <ac:chgData name="Heather Caitlin Mcinally (1802424)" userId="f3e018e7-d9b5-4beb-be6c-bebec51e4e19" providerId="ADAL" clId="{83872F67-26AB-1448-84F1-B81DA3BB3ADD}" dt="2021-03-17T10:06:42.104" v="4" actId="478"/>
          <ac:spMkLst>
            <pc:docMk/>
            <pc:sldMk cId="2027325529" sldId="259"/>
            <ac:spMk id="2" creationId="{A23E0877-ADB6-C74C-A431-424DD567D021}"/>
          </ac:spMkLst>
        </pc:spChg>
        <pc:spChg chg="mod">
          <ac:chgData name="Heather Caitlin Mcinally (1802424)" userId="f3e018e7-d9b5-4beb-be6c-bebec51e4e19" providerId="ADAL" clId="{83872F67-26AB-1448-84F1-B81DA3BB3ADD}" dt="2021-03-20T13:02:37.233" v="3098" actId="26606"/>
          <ac:spMkLst>
            <pc:docMk/>
            <pc:sldMk cId="2027325529" sldId="259"/>
            <ac:spMk id="3" creationId="{51D7E2A9-D8A0-F548-97DF-B9FD447D973A}"/>
          </ac:spMkLst>
        </pc:spChg>
        <pc:spChg chg="add">
          <ac:chgData name="Heather Caitlin Mcinally (1802424)" userId="f3e018e7-d9b5-4beb-be6c-bebec51e4e19" providerId="ADAL" clId="{83872F67-26AB-1448-84F1-B81DA3BB3ADD}" dt="2021-03-20T13:02:37.233" v="3098" actId="26606"/>
          <ac:spMkLst>
            <pc:docMk/>
            <pc:sldMk cId="2027325529" sldId="259"/>
            <ac:spMk id="8" creationId="{3362DFFC-4DCC-48EE-B781-94D04B95F1E8}"/>
          </ac:spMkLst>
        </pc:spChg>
        <pc:spChg chg="add">
          <ac:chgData name="Heather Caitlin Mcinally (1802424)" userId="f3e018e7-d9b5-4beb-be6c-bebec51e4e19" providerId="ADAL" clId="{83872F67-26AB-1448-84F1-B81DA3BB3ADD}" dt="2021-03-20T13:02:37.233" v="3098" actId="26606"/>
          <ac:spMkLst>
            <pc:docMk/>
            <pc:sldMk cId="2027325529" sldId="259"/>
            <ac:spMk id="10" creationId="{18B8B265-E68C-4B64-9238-781F0102C57B}"/>
          </ac:spMkLst>
        </pc:spChg>
        <pc:picChg chg="add del mod">
          <ac:chgData name="Heather Caitlin Mcinally (1802424)" userId="f3e018e7-d9b5-4beb-be6c-bebec51e4e19" providerId="ADAL" clId="{83872F67-26AB-1448-84F1-B81DA3BB3ADD}" dt="2021-03-20T20:16:25.533" v="3448"/>
          <ac:picMkLst>
            <pc:docMk/>
            <pc:sldMk cId="2027325529" sldId="259"/>
            <ac:picMk id="2" creationId="{9F757D89-BD88-374A-9A1D-35DF962802AA}"/>
          </ac:picMkLst>
        </pc:picChg>
        <pc:picChg chg="add del mod">
          <ac:chgData name="Heather Caitlin Mcinally (1802424)" userId="f3e018e7-d9b5-4beb-be6c-bebec51e4e19" providerId="ADAL" clId="{83872F67-26AB-1448-84F1-B81DA3BB3ADD}" dt="2021-03-21T13:30:54.471" v="3520" actId="478"/>
          <ac:picMkLst>
            <pc:docMk/>
            <pc:sldMk cId="2027325529" sldId="259"/>
            <ac:picMk id="4" creationId="{BDC20ECF-3D97-F14C-BFAC-04F1C9C69B9B}"/>
          </ac:picMkLst>
        </pc:picChg>
      </pc:sldChg>
      <pc:sldChg chg="addSp delSp modSp add delAnim modAnim">
        <pc:chgData name="Heather Caitlin Mcinally (1802424)" userId="f3e018e7-d9b5-4beb-be6c-bebec51e4e19" providerId="ADAL" clId="{83872F67-26AB-1448-84F1-B81DA3BB3ADD}" dt="2021-03-21T20:23:55.892" v="5028" actId="1076"/>
        <pc:sldMkLst>
          <pc:docMk/>
          <pc:sldMk cId="2189311063" sldId="260"/>
        </pc:sldMkLst>
        <pc:spChg chg="del">
          <ac:chgData name="Heather Caitlin Mcinally (1802424)" userId="f3e018e7-d9b5-4beb-be6c-bebec51e4e19" providerId="ADAL" clId="{83872F67-26AB-1448-84F1-B81DA3BB3ADD}" dt="2021-03-19T19:10:19.151" v="621" actId="478"/>
          <ac:spMkLst>
            <pc:docMk/>
            <pc:sldMk cId="2189311063" sldId="260"/>
            <ac:spMk id="2" creationId="{B9EB7A51-AC41-6546-9BED-8B885F6027C7}"/>
          </ac:spMkLst>
        </pc:spChg>
        <pc:spChg chg="mod">
          <ac:chgData name="Heather Caitlin Mcinally (1802424)" userId="f3e018e7-d9b5-4beb-be6c-bebec51e4e19" providerId="ADAL" clId="{83872F67-26AB-1448-84F1-B81DA3BB3ADD}" dt="2021-03-21T19:09:21.895" v="4223" actId="313"/>
          <ac:spMkLst>
            <pc:docMk/>
            <pc:sldMk cId="2189311063" sldId="260"/>
            <ac:spMk id="3" creationId="{A7803F88-1D8A-B445-9AB0-8F50D7CE8751}"/>
          </ac:spMkLst>
        </pc:spChg>
        <pc:spChg chg="add mod">
          <ac:chgData name="Heather Caitlin Mcinally (1802424)" userId="f3e018e7-d9b5-4beb-be6c-bebec51e4e19" providerId="ADAL" clId="{83872F67-26AB-1448-84F1-B81DA3BB3ADD}" dt="2021-03-19T19:54:33.199" v="2198" actId="20577"/>
          <ac:spMkLst>
            <pc:docMk/>
            <pc:sldMk cId="2189311063" sldId="260"/>
            <ac:spMk id="4" creationId="{5A039DD8-7EF0-B847-92AE-2E4F037492D1}"/>
          </ac:spMkLst>
        </pc:spChg>
        <pc:spChg chg="add mod">
          <ac:chgData name="Heather Caitlin Mcinally (1802424)" userId="f3e018e7-d9b5-4beb-be6c-bebec51e4e19" providerId="ADAL" clId="{83872F67-26AB-1448-84F1-B81DA3BB3ADD}" dt="2021-03-19T19:22:43.607" v="1027" actId="947"/>
          <ac:spMkLst>
            <pc:docMk/>
            <pc:sldMk cId="2189311063" sldId="260"/>
            <ac:spMk id="5" creationId="{4E6C6C01-7669-F540-B431-7D66E0BE9D47}"/>
          </ac:spMkLst>
        </pc:spChg>
        <pc:spChg chg="add mod">
          <ac:chgData name="Heather Caitlin Mcinally (1802424)" userId="f3e018e7-d9b5-4beb-be6c-bebec51e4e19" providerId="ADAL" clId="{83872F67-26AB-1448-84F1-B81DA3BB3ADD}" dt="2021-03-21T20:23:55.892" v="5028" actId="1076"/>
          <ac:spMkLst>
            <pc:docMk/>
            <pc:sldMk cId="2189311063" sldId="260"/>
            <ac:spMk id="8" creationId="{B9A1095B-D8DB-744E-B26A-DA0DC31799C5}"/>
          </ac:spMkLst>
        </pc:spChg>
        <pc:picChg chg="add del mod">
          <ac:chgData name="Heather Caitlin Mcinally (1802424)" userId="f3e018e7-d9b5-4beb-be6c-bebec51e4e19" providerId="ADAL" clId="{83872F67-26AB-1448-84F1-B81DA3BB3ADD}" dt="2021-03-21T18:39:25.669" v="3967" actId="478"/>
          <ac:picMkLst>
            <pc:docMk/>
            <pc:sldMk cId="2189311063" sldId="260"/>
            <ac:picMk id="6" creationId="{0FC0B48B-9A49-8143-8C77-8E9D9987EEC2}"/>
          </ac:picMkLst>
        </pc:picChg>
        <pc:picChg chg="add mod">
          <ac:chgData name="Heather Caitlin Mcinally (1802424)" userId="f3e018e7-d9b5-4beb-be6c-bebec51e4e19" providerId="ADAL" clId="{83872F67-26AB-1448-84F1-B81DA3BB3ADD}" dt="2021-03-21T19:12:07.830" v="4225" actId="1076"/>
          <ac:picMkLst>
            <pc:docMk/>
            <pc:sldMk cId="2189311063" sldId="260"/>
            <ac:picMk id="7" creationId="{F6DFFC41-AE62-8744-BB5D-350D58D51952}"/>
          </ac:picMkLst>
        </pc:picChg>
      </pc:sldChg>
      <pc:sldChg chg="addSp delSp modSp add">
        <pc:chgData name="Heather Caitlin Mcinally (1802424)" userId="f3e018e7-d9b5-4beb-be6c-bebec51e4e19" providerId="ADAL" clId="{83872F67-26AB-1448-84F1-B81DA3BB3ADD}" dt="2021-03-22T11:50:11.124" v="5279" actId="27636"/>
        <pc:sldMkLst>
          <pc:docMk/>
          <pc:sldMk cId="1235228358" sldId="261"/>
        </pc:sldMkLst>
        <pc:spChg chg="mod">
          <ac:chgData name="Heather Caitlin Mcinally (1802424)" userId="f3e018e7-d9b5-4beb-be6c-bebec51e4e19" providerId="ADAL" clId="{83872F67-26AB-1448-84F1-B81DA3BB3ADD}" dt="2021-03-22T11:49:43.812" v="5269" actId="1076"/>
          <ac:spMkLst>
            <pc:docMk/>
            <pc:sldMk cId="1235228358" sldId="261"/>
            <ac:spMk id="2" creationId="{CCED74EA-02D9-484B-A615-59880D4B81B5}"/>
          </ac:spMkLst>
        </pc:spChg>
        <pc:spChg chg="del mod">
          <ac:chgData name="Heather Caitlin Mcinally (1802424)" userId="f3e018e7-d9b5-4beb-be6c-bebec51e4e19" providerId="ADAL" clId="{83872F67-26AB-1448-84F1-B81DA3BB3ADD}" dt="2021-03-22T11:46:43.084" v="5229" actId="478"/>
          <ac:spMkLst>
            <pc:docMk/>
            <pc:sldMk cId="1235228358" sldId="261"/>
            <ac:spMk id="3" creationId="{70B88BA9-2538-F946-BEC6-900D1F55F466}"/>
          </ac:spMkLst>
        </pc:spChg>
        <pc:spChg chg="add del mod">
          <ac:chgData name="Heather Caitlin Mcinally (1802424)" userId="f3e018e7-d9b5-4beb-be6c-bebec51e4e19" providerId="ADAL" clId="{83872F67-26AB-1448-84F1-B81DA3BB3ADD}" dt="2021-03-22T11:46:54.593" v="5233" actId="478"/>
          <ac:spMkLst>
            <pc:docMk/>
            <pc:sldMk cId="1235228358" sldId="261"/>
            <ac:spMk id="5" creationId="{DF59FF05-7A46-4D4B-B8EA-43C53C684AF0}"/>
          </ac:spMkLst>
        </pc:spChg>
        <pc:spChg chg="add mod">
          <ac:chgData name="Heather Caitlin Mcinally (1802424)" userId="f3e018e7-d9b5-4beb-be6c-bebec51e4e19" providerId="ADAL" clId="{83872F67-26AB-1448-84F1-B81DA3BB3ADD}" dt="2021-03-22T11:50:11.124" v="5279" actId="27636"/>
          <ac:spMkLst>
            <pc:docMk/>
            <pc:sldMk cId="1235228358" sldId="261"/>
            <ac:spMk id="7" creationId="{C5168D64-E121-9F43-BFD3-3D340018AED4}"/>
          </ac:spMkLst>
        </pc:spChg>
      </pc:sldChg>
      <pc:sldChg chg="addSp delSp modSp add modTransition delAnim modAnim">
        <pc:chgData name="Heather Caitlin Mcinally (1802424)" userId="f3e018e7-d9b5-4beb-be6c-bebec51e4e19" providerId="ADAL" clId="{83872F67-26AB-1448-84F1-B81DA3BB3ADD}" dt="2021-03-21T20:24:21.572" v="5057" actId="20577"/>
        <pc:sldMkLst>
          <pc:docMk/>
          <pc:sldMk cId="4093535400" sldId="262"/>
        </pc:sldMkLst>
        <pc:spChg chg="mod">
          <ac:chgData name="Heather Caitlin Mcinally (1802424)" userId="f3e018e7-d9b5-4beb-be6c-bebec51e4e19" providerId="ADAL" clId="{83872F67-26AB-1448-84F1-B81DA3BB3ADD}" dt="2021-03-19T19:33:19.692" v="1419" actId="947"/>
          <ac:spMkLst>
            <pc:docMk/>
            <pc:sldMk cId="4093535400" sldId="262"/>
            <ac:spMk id="2" creationId="{2FB9214B-3362-A242-999C-8FC870EEB6A1}"/>
          </ac:spMkLst>
        </pc:spChg>
        <pc:spChg chg="del mod">
          <ac:chgData name="Heather Caitlin Mcinally (1802424)" userId="f3e018e7-d9b5-4beb-be6c-bebec51e4e19" providerId="ADAL" clId="{83872F67-26AB-1448-84F1-B81DA3BB3ADD}" dt="2021-03-19T19:39:15.934" v="1618" actId="478"/>
          <ac:spMkLst>
            <pc:docMk/>
            <pc:sldMk cId="4093535400" sldId="262"/>
            <ac:spMk id="3" creationId="{812E61B5-0395-AD44-A854-471384E4BA81}"/>
          </ac:spMkLst>
        </pc:spChg>
        <pc:spChg chg="add del mod">
          <ac:chgData name="Heather Caitlin Mcinally (1802424)" userId="f3e018e7-d9b5-4beb-be6c-bebec51e4e19" providerId="ADAL" clId="{83872F67-26AB-1448-84F1-B81DA3BB3ADD}" dt="2021-03-19T19:40:24.851" v="1629"/>
          <ac:spMkLst>
            <pc:docMk/>
            <pc:sldMk cId="4093535400" sldId="262"/>
            <ac:spMk id="5" creationId="{67C1964F-F942-9141-85B1-8B54774A7453}"/>
          </ac:spMkLst>
        </pc:spChg>
        <pc:spChg chg="add mod">
          <ac:chgData name="Heather Caitlin Mcinally (1802424)" userId="f3e018e7-d9b5-4beb-be6c-bebec51e4e19" providerId="ADAL" clId="{83872F67-26AB-1448-84F1-B81DA3BB3ADD}" dt="2021-03-19T19:46:22.694" v="1901" actId="1076"/>
          <ac:spMkLst>
            <pc:docMk/>
            <pc:sldMk cId="4093535400" sldId="262"/>
            <ac:spMk id="6" creationId="{3FCE3AB7-18B0-7D47-9CC7-07FC6400A2A4}"/>
          </ac:spMkLst>
        </pc:spChg>
        <pc:spChg chg="add mod">
          <ac:chgData name="Heather Caitlin Mcinally (1802424)" userId="f3e018e7-d9b5-4beb-be6c-bebec51e4e19" providerId="ADAL" clId="{83872F67-26AB-1448-84F1-B81DA3BB3ADD}" dt="2021-03-19T19:44:48.313" v="1885" actId="1076"/>
          <ac:spMkLst>
            <pc:docMk/>
            <pc:sldMk cId="4093535400" sldId="262"/>
            <ac:spMk id="7" creationId="{4F02FFCE-EE5D-3441-8C72-825D1183A286}"/>
          </ac:spMkLst>
        </pc:spChg>
        <pc:spChg chg="add mod">
          <ac:chgData name="Heather Caitlin Mcinally (1802424)" userId="f3e018e7-d9b5-4beb-be6c-bebec51e4e19" providerId="ADAL" clId="{83872F67-26AB-1448-84F1-B81DA3BB3ADD}" dt="2021-03-19T19:46:15.157" v="1899" actId="1076"/>
          <ac:spMkLst>
            <pc:docMk/>
            <pc:sldMk cId="4093535400" sldId="262"/>
            <ac:spMk id="8" creationId="{366850F4-DE87-B74C-9D89-884390007C40}"/>
          </ac:spMkLst>
        </pc:spChg>
        <pc:spChg chg="add mod">
          <ac:chgData name="Heather Caitlin Mcinally (1802424)" userId="f3e018e7-d9b5-4beb-be6c-bebec51e4e19" providerId="ADAL" clId="{83872F67-26AB-1448-84F1-B81DA3BB3ADD}" dt="2021-03-19T19:51:03.120" v="2162" actId="1076"/>
          <ac:spMkLst>
            <pc:docMk/>
            <pc:sldMk cId="4093535400" sldId="262"/>
            <ac:spMk id="9" creationId="{78215196-F95D-F74F-9BCF-924E9B70DE14}"/>
          </ac:spMkLst>
        </pc:spChg>
        <pc:spChg chg="add mod">
          <ac:chgData name="Heather Caitlin Mcinally (1802424)" userId="f3e018e7-d9b5-4beb-be6c-bebec51e4e19" providerId="ADAL" clId="{83872F67-26AB-1448-84F1-B81DA3BB3ADD}" dt="2021-03-19T19:54:18.117" v="2190" actId="1076"/>
          <ac:spMkLst>
            <pc:docMk/>
            <pc:sldMk cId="4093535400" sldId="262"/>
            <ac:spMk id="10" creationId="{C9F34553-6E1E-8149-9FD5-0E3156E32154}"/>
          </ac:spMkLst>
        </pc:spChg>
        <pc:spChg chg="add del mod">
          <ac:chgData name="Heather Caitlin Mcinally (1802424)" userId="f3e018e7-d9b5-4beb-be6c-bebec51e4e19" providerId="ADAL" clId="{83872F67-26AB-1448-84F1-B81DA3BB3ADD}" dt="2021-03-21T18:23:09.642" v="3756"/>
          <ac:spMkLst>
            <pc:docMk/>
            <pc:sldMk cId="4093535400" sldId="262"/>
            <ac:spMk id="11" creationId="{94EFCA2C-DA3F-C840-A982-252E30C5739B}"/>
          </ac:spMkLst>
        </pc:spChg>
        <pc:spChg chg="add mod">
          <ac:chgData name="Heather Caitlin Mcinally (1802424)" userId="f3e018e7-d9b5-4beb-be6c-bebec51e4e19" providerId="ADAL" clId="{83872F67-26AB-1448-84F1-B81DA3BB3ADD}" dt="2021-03-21T20:24:21.572" v="5057" actId="20577"/>
          <ac:spMkLst>
            <pc:docMk/>
            <pc:sldMk cId="4093535400" sldId="262"/>
            <ac:spMk id="14" creationId="{01495EBB-FCB7-164E-8D0F-BCC513EFF887}"/>
          </ac:spMkLst>
        </pc:spChg>
        <pc:picChg chg="add mod">
          <ac:chgData name="Heather Caitlin Mcinally (1802424)" userId="f3e018e7-d9b5-4beb-be6c-bebec51e4e19" providerId="ADAL" clId="{83872F67-26AB-1448-84F1-B81DA3BB3ADD}" dt="2021-03-19T19:46:19.849" v="1900" actId="1076"/>
          <ac:picMkLst>
            <pc:docMk/>
            <pc:sldMk cId="4093535400" sldId="262"/>
            <ac:picMk id="4" creationId="{D72E1BF4-6B77-4341-A185-2FA0076E8340}"/>
          </ac:picMkLst>
        </pc:picChg>
        <pc:picChg chg="add del mod">
          <ac:chgData name="Heather Caitlin Mcinally (1802424)" userId="f3e018e7-d9b5-4beb-be6c-bebec51e4e19" providerId="ADAL" clId="{83872F67-26AB-1448-84F1-B81DA3BB3ADD}" dt="2021-03-21T13:27:47.656" v="3517" actId="478"/>
          <ac:picMkLst>
            <pc:docMk/>
            <pc:sldMk cId="4093535400" sldId="262"/>
            <ac:picMk id="12" creationId="{FBDFE4AA-508C-6145-B2C8-CB01094CC7F7}"/>
          </ac:picMkLst>
        </pc:picChg>
        <pc:picChg chg="add mod">
          <ac:chgData name="Heather Caitlin Mcinally (1802424)" userId="f3e018e7-d9b5-4beb-be6c-bebec51e4e19" providerId="ADAL" clId="{83872F67-26AB-1448-84F1-B81DA3BB3ADD}" dt="2021-03-21T13:30:05.472" v="3519" actId="1076"/>
          <ac:picMkLst>
            <pc:docMk/>
            <pc:sldMk cId="4093535400" sldId="262"/>
            <ac:picMk id="13" creationId="{9DC2E7EB-9690-C640-993C-9518D1592D28}"/>
          </ac:picMkLst>
        </pc:picChg>
      </pc:sldChg>
      <pc:sldChg chg="addSp modSp add modAnim">
        <pc:chgData name="Heather Caitlin Mcinally (1802424)" userId="f3e018e7-d9b5-4beb-be6c-bebec51e4e19" providerId="ADAL" clId="{83872F67-26AB-1448-84F1-B81DA3BB3ADD}" dt="2021-03-22T13:26:44.746" v="5304" actId="1076"/>
        <pc:sldMkLst>
          <pc:docMk/>
          <pc:sldMk cId="2947885821" sldId="263"/>
        </pc:sldMkLst>
        <pc:spChg chg="mod">
          <ac:chgData name="Heather Caitlin Mcinally (1802424)" userId="f3e018e7-d9b5-4beb-be6c-bebec51e4e19" providerId="ADAL" clId="{83872F67-26AB-1448-84F1-B81DA3BB3ADD}" dt="2021-03-19T19:34:48.178" v="1463" actId="947"/>
          <ac:spMkLst>
            <pc:docMk/>
            <pc:sldMk cId="2947885821" sldId="263"/>
            <ac:spMk id="2" creationId="{58AC7685-EE1A-1143-8B0B-33802C51583F}"/>
          </ac:spMkLst>
        </pc:spChg>
        <pc:spChg chg="mod">
          <ac:chgData name="Heather Caitlin Mcinally (1802424)" userId="f3e018e7-d9b5-4beb-be6c-bebec51e4e19" providerId="ADAL" clId="{83872F67-26AB-1448-84F1-B81DA3BB3ADD}" dt="2021-03-21T20:03:59.390" v="4573" actId="1076"/>
          <ac:spMkLst>
            <pc:docMk/>
            <pc:sldMk cId="2947885821" sldId="263"/>
            <ac:spMk id="3" creationId="{2C1A0C2A-D968-494D-91CE-5382FA1F1281}"/>
          </ac:spMkLst>
        </pc:spChg>
        <pc:spChg chg="add mod">
          <ac:chgData name="Heather Caitlin Mcinally (1802424)" userId="f3e018e7-d9b5-4beb-be6c-bebec51e4e19" providerId="ADAL" clId="{83872F67-26AB-1448-84F1-B81DA3BB3ADD}" dt="2021-03-21T20:13:11.513" v="4977" actId="1076"/>
          <ac:spMkLst>
            <pc:docMk/>
            <pc:sldMk cId="2947885821" sldId="263"/>
            <ac:spMk id="4" creationId="{66E4EE61-53D2-7944-9859-53155980A61D}"/>
          </ac:spMkLst>
        </pc:spChg>
        <pc:picChg chg="add mod">
          <ac:chgData name="Heather Caitlin Mcinally (1802424)" userId="f3e018e7-d9b5-4beb-be6c-bebec51e4e19" providerId="ADAL" clId="{83872F67-26AB-1448-84F1-B81DA3BB3ADD}" dt="2021-03-22T13:26:44.746" v="5304" actId="1076"/>
          <ac:picMkLst>
            <pc:docMk/>
            <pc:sldMk cId="2947885821" sldId="263"/>
            <ac:picMk id="5" creationId="{8BB8F442-B5C5-3743-AE27-E7DF67376846}"/>
          </ac:picMkLst>
        </pc:picChg>
      </pc:sldChg>
      <pc:sldChg chg="addSp delSp modSp add modAnim">
        <pc:chgData name="Heather Caitlin Mcinally (1802424)" userId="f3e018e7-d9b5-4beb-be6c-bebec51e4e19" providerId="ADAL" clId="{83872F67-26AB-1448-84F1-B81DA3BB3ADD}" dt="2021-03-21T20:24:34.880" v="5068" actId="20577"/>
        <pc:sldMkLst>
          <pc:docMk/>
          <pc:sldMk cId="3002178764" sldId="264"/>
        </pc:sldMkLst>
        <pc:spChg chg="mod">
          <ac:chgData name="Heather Caitlin Mcinally (1802424)" userId="f3e018e7-d9b5-4beb-be6c-bebec51e4e19" providerId="ADAL" clId="{83872F67-26AB-1448-84F1-B81DA3BB3ADD}" dt="2021-03-19T19:35:55.512" v="1520" actId="947"/>
          <ac:spMkLst>
            <pc:docMk/>
            <pc:sldMk cId="3002178764" sldId="264"/>
            <ac:spMk id="2" creationId="{AB51BDEC-834E-0242-B591-72BC7717CF43}"/>
          </ac:spMkLst>
        </pc:spChg>
        <pc:spChg chg="del">
          <ac:chgData name="Heather Caitlin Mcinally (1802424)" userId="f3e018e7-d9b5-4beb-be6c-bebec51e4e19" providerId="ADAL" clId="{83872F67-26AB-1448-84F1-B81DA3BB3ADD}" dt="2021-03-19T19:35:58.519" v="1521" actId="478"/>
          <ac:spMkLst>
            <pc:docMk/>
            <pc:sldMk cId="3002178764" sldId="264"/>
            <ac:spMk id="3" creationId="{0D484F81-02C8-4648-B062-49C912AF9A6E}"/>
          </ac:spMkLst>
        </pc:spChg>
        <pc:spChg chg="add del mod">
          <ac:chgData name="Heather Caitlin Mcinally (1802424)" userId="f3e018e7-d9b5-4beb-be6c-bebec51e4e19" providerId="ADAL" clId="{83872F67-26AB-1448-84F1-B81DA3BB3ADD}" dt="2021-03-20T19:36:51.282" v="3101"/>
          <ac:spMkLst>
            <pc:docMk/>
            <pc:sldMk cId="3002178764" sldId="264"/>
            <ac:spMk id="4" creationId="{B83971F4-E16A-2B4D-B24F-D9303039B148}"/>
          </ac:spMkLst>
        </pc:spChg>
        <pc:spChg chg="add mod">
          <ac:chgData name="Heather Caitlin Mcinally (1802424)" userId="f3e018e7-d9b5-4beb-be6c-bebec51e4e19" providerId="ADAL" clId="{83872F67-26AB-1448-84F1-B81DA3BB3ADD}" dt="2021-03-20T19:57:43.046" v="3370" actId="20577"/>
          <ac:spMkLst>
            <pc:docMk/>
            <pc:sldMk cId="3002178764" sldId="264"/>
            <ac:spMk id="5" creationId="{43E0109B-1E1D-DB46-B858-5B31082C1648}"/>
          </ac:spMkLst>
        </pc:spChg>
        <pc:spChg chg="add mod">
          <ac:chgData name="Heather Caitlin Mcinally (1802424)" userId="f3e018e7-d9b5-4beb-be6c-bebec51e4e19" providerId="ADAL" clId="{83872F67-26AB-1448-84F1-B81DA3BB3ADD}" dt="2021-03-20T19:59:19.146" v="3400" actId="20577"/>
          <ac:spMkLst>
            <pc:docMk/>
            <pc:sldMk cId="3002178764" sldId="264"/>
            <ac:spMk id="6" creationId="{A428D18C-55B6-D644-8170-0197DAB961A5}"/>
          </ac:spMkLst>
        </pc:spChg>
        <pc:spChg chg="add mod">
          <ac:chgData name="Heather Caitlin Mcinally (1802424)" userId="f3e018e7-d9b5-4beb-be6c-bebec51e4e19" providerId="ADAL" clId="{83872F67-26AB-1448-84F1-B81DA3BB3ADD}" dt="2021-03-21T20:24:34.880" v="5068" actId="20577"/>
          <ac:spMkLst>
            <pc:docMk/>
            <pc:sldMk cId="3002178764" sldId="264"/>
            <ac:spMk id="9" creationId="{14D5C755-2BEB-BE42-B7C0-E54091EA6A92}"/>
          </ac:spMkLst>
        </pc:spChg>
        <pc:picChg chg="add mod">
          <ac:chgData name="Heather Caitlin Mcinally (1802424)" userId="f3e018e7-d9b5-4beb-be6c-bebec51e4e19" providerId="ADAL" clId="{83872F67-26AB-1448-84F1-B81DA3BB3ADD}" dt="2021-03-21T18:22:46.060" v="3753" actId="1076"/>
          <ac:picMkLst>
            <pc:docMk/>
            <pc:sldMk cId="3002178764" sldId="264"/>
            <ac:picMk id="7" creationId="{B1E9B7CB-A218-F44B-8F29-AE557DB6AEE6}"/>
          </ac:picMkLst>
        </pc:picChg>
        <pc:picChg chg="add mod">
          <ac:chgData name="Heather Caitlin Mcinally (1802424)" userId="f3e018e7-d9b5-4beb-be6c-bebec51e4e19" providerId="ADAL" clId="{83872F67-26AB-1448-84F1-B81DA3BB3ADD}" dt="2021-03-21T19:07:52.329" v="4222" actId="1076"/>
          <ac:picMkLst>
            <pc:docMk/>
            <pc:sldMk cId="3002178764" sldId="264"/>
            <ac:picMk id="8" creationId="{2A1BF6CA-C25E-784D-A69D-AE0E7EDCD1E5}"/>
          </ac:picMkLst>
        </pc:picChg>
      </pc:sldChg>
      <pc:sldChg chg="addSp delSp modSp add modAnim">
        <pc:chgData name="Heather Caitlin Mcinally (1802424)" userId="f3e018e7-d9b5-4beb-be6c-bebec51e4e19" providerId="ADAL" clId="{83872F67-26AB-1448-84F1-B81DA3BB3ADD}" dt="2021-03-22T11:45:54.221" v="5220" actId="20577"/>
        <pc:sldMkLst>
          <pc:docMk/>
          <pc:sldMk cId="3277531829" sldId="265"/>
        </pc:sldMkLst>
        <pc:spChg chg="mod">
          <ac:chgData name="Heather Caitlin Mcinally (1802424)" userId="f3e018e7-d9b5-4beb-be6c-bebec51e4e19" providerId="ADAL" clId="{83872F67-26AB-1448-84F1-B81DA3BB3ADD}" dt="2021-03-21T17:10:36.571" v="3528" actId="20577"/>
          <ac:spMkLst>
            <pc:docMk/>
            <pc:sldMk cId="3277531829" sldId="265"/>
            <ac:spMk id="2" creationId="{B47DD126-77DC-494E-96F6-81F6D2A43AC0}"/>
          </ac:spMkLst>
        </pc:spChg>
        <pc:spChg chg="mod">
          <ac:chgData name="Heather Caitlin Mcinally (1802424)" userId="f3e018e7-d9b5-4beb-be6c-bebec51e4e19" providerId="ADAL" clId="{83872F67-26AB-1448-84F1-B81DA3BB3ADD}" dt="2021-03-21T20:11:14.675" v="4861" actId="20577"/>
          <ac:spMkLst>
            <pc:docMk/>
            <pc:sldMk cId="3277531829" sldId="265"/>
            <ac:spMk id="3" creationId="{D9B06BC7-1C72-7D43-B791-0E0596C6F5EA}"/>
          </ac:spMkLst>
        </pc:spChg>
        <pc:spChg chg="add del mod">
          <ac:chgData name="Heather Caitlin Mcinally (1802424)" userId="f3e018e7-d9b5-4beb-be6c-bebec51e4e19" providerId="ADAL" clId="{83872F67-26AB-1448-84F1-B81DA3BB3ADD}" dt="2021-03-22T11:45:43.382" v="5213" actId="478"/>
          <ac:spMkLst>
            <pc:docMk/>
            <pc:sldMk cId="3277531829" sldId="265"/>
            <ac:spMk id="4" creationId="{22F30B36-EA18-0547-897C-A411E65F975B}"/>
          </ac:spMkLst>
        </pc:spChg>
        <pc:spChg chg="add mod">
          <ac:chgData name="Heather Caitlin Mcinally (1802424)" userId="f3e018e7-d9b5-4beb-be6c-bebec51e4e19" providerId="ADAL" clId="{83872F67-26AB-1448-84F1-B81DA3BB3ADD}" dt="2021-03-21T20:24:45.865" v="5078" actId="20577"/>
          <ac:spMkLst>
            <pc:docMk/>
            <pc:sldMk cId="3277531829" sldId="265"/>
            <ac:spMk id="6" creationId="{EAA11DFC-1CA3-9740-8054-427A2F9551DF}"/>
          </ac:spMkLst>
        </pc:spChg>
        <pc:spChg chg="add mod">
          <ac:chgData name="Heather Caitlin Mcinally (1802424)" userId="f3e018e7-d9b5-4beb-be6c-bebec51e4e19" providerId="ADAL" clId="{83872F67-26AB-1448-84F1-B81DA3BB3ADD}" dt="2021-03-22T11:45:54.221" v="5220" actId="20577"/>
          <ac:spMkLst>
            <pc:docMk/>
            <pc:sldMk cId="3277531829" sldId="265"/>
            <ac:spMk id="7" creationId="{E4E231A5-5881-C644-8EA7-8DF55BF6E9FD}"/>
          </ac:spMkLst>
        </pc:spChg>
        <pc:picChg chg="add mod">
          <ac:chgData name="Heather Caitlin Mcinally (1802424)" userId="f3e018e7-d9b5-4beb-be6c-bebec51e4e19" providerId="ADAL" clId="{83872F67-26AB-1448-84F1-B81DA3BB3ADD}" dt="2021-03-21T20:17:42.440" v="4979" actId="1076"/>
          <ac:picMkLst>
            <pc:docMk/>
            <pc:sldMk cId="3277531829" sldId="265"/>
            <ac:picMk id="5" creationId="{136BC011-71E0-944E-91E6-3E2CB8834139}"/>
          </ac:picMkLst>
        </pc:picChg>
      </pc:sldChg>
      <pc:sldChg chg="addSp delSp modSp add modAnim">
        <pc:chgData name="Heather Caitlin Mcinally (1802424)" userId="f3e018e7-d9b5-4beb-be6c-bebec51e4e19" providerId="ADAL" clId="{83872F67-26AB-1448-84F1-B81DA3BB3ADD}" dt="2021-03-21T20:24:59.582" v="5089" actId="20577"/>
        <pc:sldMkLst>
          <pc:docMk/>
          <pc:sldMk cId="2523977608" sldId="266"/>
        </pc:sldMkLst>
        <pc:spChg chg="mod">
          <ac:chgData name="Heather Caitlin Mcinally (1802424)" userId="f3e018e7-d9b5-4beb-be6c-bebec51e4e19" providerId="ADAL" clId="{83872F67-26AB-1448-84F1-B81DA3BB3ADD}" dt="2021-03-19T19:36:52.901" v="1588" actId="947"/>
          <ac:spMkLst>
            <pc:docMk/>
            <pc:sldMk cId="2523977608" sldId="266"/>
            <ac:spMk id="2" creationId="{7667C96B-66B9-A74C-BFCC-43C312A1B057}"/>
          </ac:spMkLst>
        </pc:spChg>
        <pc:spChg chg="del mod">
          <ac:chgData name="Heather Caitlin Mcinally (1802424)" userId="f3e018e7-d9b5-4beb-be6c-bebec51e4e19" providerId="ADAL" clId="{83872F67-26AB-1448-84F1-B81DA3BB3ADD}" dt="2021-03-21T19:19:42.191" v="4230" actId="26606"/>
          <ac:spMkLst>
            <pc:docMk/>
            <pc:sldMk cId="2523977608" sldId="266"/>
            <ac:spMk id="3" creationId="{64358BEE-9F7A-1841-BC26-B1F3F2E3BD15}"/>
          </ac:spMkLst>
        </pc:spChg>
        <pc:spChg chg="add del mod">
          <ac:chgData name="Heather Caitlin Mcinally (1802424)" userId="f3e018e7-d9b5-4beb-be6c-bebec51e4e19" providerId="ADAL" clId="{83872F67-26AB-1448-84F1-B81DA3BB3ADD}" dt="2021-03-21T18:21:26.321" v="3750"/>
          <ac:spMkLst>
            <pc:docMk/>
            <pc:sldMk cId="2523977608" sldId="266"/>
            <ac:spMk id="4" creationId="{E6EDD484-4FD1-1E40-AD05-8941228B6EA3}"/>
          </ac:spMkLst>
        </pc:spChg>
        <pc:spChg chg="add mod">
          <ac:chgData name="Heather Caitlin Mcinally (1802424)" userId="f3e018e7-d9b5-4beb-be6c-bebec51e4e19" providerId="ADAL" clId="{83872F67-26AB-1448-84F1-B81DA3BB3ADD}" dt="2021-03-21T19:21:30.697" v="4253" actId="1076"/>
          <ac:spMkLst>
            <pc:docMk/>
            <pc:sldMk cId="2523977608" sldId="266"/>
            <ac:spMk id="6" creationId="{A4711981-5E82-B343-80F2-EAD0C9E5CEE4}"/>
          </ac:spMkLst>
        </pc:spChg>
        <pc:spChg chg="add mod">
          <ac:chgData name="Heather Caitlin Mcinally (1802424)" userId="f3e018e7-d9b5-4beb-be6c-bebec51e4e19" providerId="ADAL" clId="{83872F67-26AB-1448-84F1-B81DA3BB3ADD}" dt="2021-03-21T20:24:59.582" v="5089" actId="20577"/>
          <ac:spMkLst>
            <pc:docMk/>
            <pc:sldMk cId="2523977608" sldId="266"/>
            <ac:spMk id="8" creationId="{7AC71349-041E-954E-AA75-B16698DCD85E}"/>
          </ac:spMkLst>
        </pc:spChg>
        <pc:graphicFrameChg chg="add mod">
          <ac:chgData name="Heather Caitlin Mcinally (1802424)" userId="f3e018e7-d9b5-4beb-be6c-bebec51e4e19" providerId="ADAL" clId="{83872F67-26AB-1448-84F1-B81DA3BB3ADD}" dt="2021-03-21T19:21:05.434" v="4233"/>
          <ac:graphicFrameMkLst>
            <pc:docMk/>
            <pc:sldMk cId="2523977608" sldId="266"/>
            <ac:graphicFrameMk id="7" creationId="{8D1C814D-A3FF-4413-82E9-BDBC34D06584}"/>
          </ac:graphicFrameMkLst>
        </pc:graphicFrameChg>
        <pc:picChg chg="add mod">
          <ac:chgData name="Heather Caitlin Mcinally (1802424)" userId="f3e018e7-d9b5-4beb-be6c-bebec51e4e19" providerId="ADAL" clId="{83872F67-26AB-1448-84F1-B81DA3BB3ADD}" dt="2021-03-21T19:20:49.228" v="4232" actId="1076"/>
          <ac:picMkLst>
            <pc:docMk/>
            <pc:sldMk cId="2523977608" sldId="266"/>
            <ac:picMk id="5" creationId="{AD3BDB06-4771-BF4E-893F-D8AFDD8BE3CC}"/>
          </ac:picMkLst>
        </pc:picChg>
      </pc:sldChg>
      <pc:sldChg chg="addSp delSp modSp add ord delAnim modAnim">
        <pc:chgData name="Heather Caitlin Mcinally (1802424)" userId="f3e018e7-d9b5-4beb-be6c-bebec51e4e19" providerId="ADAL" clId="{83872F67-26AB-1448-84F1-B81DA3BB3ADD}" dt="2021-03-22T11:46:21.277" v="5228" actId="20577"/>
        <pc:sldMkLst>
          <pc:docMk/>
          <pc:sldMk cId="3962381530" sldId="267"/>
        </pc:sldMkLst>
        <pc:spChg chg="mod">
          <ac:chgData name="Heather Caitlin Mcinally (1802424)" userId="f3e018e7-d9b5-4beb-be6c-bebec51e4e19" providerId="ADAL" clId="{83872F67-26AB-1448-84F1-B81DA3BB3ADD}" dt="2021-03-19T19:57:31.236" v="2259" actId="947"/>
          <ac:spMkLst>
            <pc:docMk/>
            <pc:sldMk cId="3962381530" sldId="267"/>
            <ac:spMk id="2" creationId="{D7D0A9A4-9507-7B42-897E-D78B0AD0E29F}"/>
          </ac:spMkLst>
        </pc:spChg>
        <pc:spChg chg="mod">
          <ac:chgData name="Heather Caitlin Mcinally (1802424)" userId="f3e018e7-d9b5-4beb-be6c-bebec51e4e19" providerId="ADAL" clId="{83872F67-26AB-1448-84F1-B81DA3BB3ADD}" dt="2021-03-21T19:25:51.461" v="4292" actId="20577"/>
          <ac:spMkLst>
            <pc:docMk/>
            <pc:sldMk cId="3962381530" sldId="267"/>
            <ac:spMk id="3" creationId="{2EE25658-72B1-8A4B-9E92-C3661DE2899D}"/>
          </ac:spMkLst>
        </pc:spChg>
        <pc:spChg chg="add mod">
          <ac:chgData name="Heather Caitlin Mcinally (1802424)" userId="f3e018e7-d9b5-4beb-be6c-bebec51e4e19" providerId="ADAL" clId="{83872F67-26AB-1448-84F1-B81DA3BB3ADD}" dt="2021-03-22T11:46:21.277" v="5228" actId="20577"/>
          <ac:spMkLst>
            <pc:docMk/>
            <pc:sldMk cId="3962381530" sldId="267"/>
            <ac:spMk id="4" creationId="{B62CF18E-090C-9F4D-85C5-5DDCCFA38DDF}"/>
          </ac:spMkLst>
        </pc:spChg>
        <pc:spChg chg="add mod">
          <ac:chgData name="Heather Caitlin Mcinally (1802424)" userId="f3e018e7-d9b5-4beb-be6c-bebec51e4e19" providerId="ADAL" clId="{83872F67-26AB-1448-84F1-B81DA3BB3ADD}" dt="2021-03-22T11:45:10.009" v="5212" actId="14100"/>
          <ac:spMkLst>
            <pc:docMk/>
            <pc:sldMk cId="3962381530" sldId="267"/>
            <ac:spMk id="5" creationId="{1D27AC26-2F25-0242-AE2D-CCD73C673941}"/>
          </ac:spMkLst>
        </pc:spChg>
        <pc:spChg chg="add mod">
          <ac:chgData name="Heather Caitlin Mcinally (1802424)" userId="f3e018e7-d9b5-4beb-be6c-bebec51e4e19" providerId="ADAL" clId="{83872F67-26AB-1448-84F1-B81DA3BB3ADD}" dt="2021-03-21T20:23:20.610" v="5008" actId="20577"/>
          <ac:spMkLst>
            <pc:docMk/>
            <pc:sldMk cId="3962381530" sldId="267"/>
            <ac:spMk id="8" creationId="{1BCD2EFE-864E-2746-A9B1-1E1119F8361B}"/>
          </ac:spMkLst>
        </pc:spChg>
        <pc:picChg chg="add del mod">
          <ac:chgData name="Heather Caitlin Mcinally (1802424)" userId="f3e018e7-d9b5-4beb-be6c-bebec51e4e19" providerId="ADAL" clId="{83872F67-26AB-1448-84F1-B81DA3BB3ADD}" dt="2021-03-21T19:23:11.862" v="4254" actId="478"/>
          <ac:picMkLst>
            <pc:docMk/>
            <pc:sldMk cId="3962381530" sldId="267"/>
            <ac:picMk id="6" creationId="{28E35694-6AF6-9548-A1AE-DCB448515863}"/>
          </ac:picMkLst>
        </pc:picChg>
        <pc:picChg chg="add mod">
          <ac:chgData name="Heather Caitlin Mcinally (1802424)" userId="f3e018e7-d9b5-4beb-be6c-bebec51e4e19" providerId="ADAL" clId="{83872F67-26AB-1448-84F1-B81DA3BB3ADD}" dt="2021-03-21T19:25:23.164" v="4256" actId="1076"/>
          <ac:picMkLst>
            <pc:docMk/>
            <pc:sldMk cId="3962381530" sldId="267"/>
            <ac:picMk id="7" creationId="{7EC65587-AAA1-FB45-AB03-19FD07F8EA4E}"/>
          </ac:picMkLst>
        </pc:picChg>
      </pc:sldChg>
      <pc:sldChg chg="addSp delSp modSp add">
        <pc:chgData name="Heather Caitlin Mcinally (1802424)" userId="f3e018e7-d9b5-4beb-be6c-bebec51e4e19" providerId="ADAL" clId="{83872F67-26AB-1448-84F1-B81DA3BB3ADD}" dt="2021-03-22T11:51:04.833" v="5302" actId="1076"/>
        <pc:sldMkLst>
          <pc:docMk/>
          <pc:sldMk cId="2063503711" sldId="268"/>
        </pc:sldMkLst>
        <pc:spChg chg="del">
          <ac:chgData name="Heather Caitlin Mcinally (1802424)" userId="f3e018e7-d9b5-4beb-be6c-bebec51e4e19" providerId="ADAL" clId="{83872F67-26AB-1448-84F1-B81DA3BB3ADD}" dt="2021-03-20T19:59:33.126" v="3411" actId="478"/>
          <ac:spMkLst>
            <pc:docMk/>
            <pc:sldMk cId="2063503711" sldId="268"/>
            <ac:spMk id="2" creationId="{590F6F7F-439A-A240-83AB-AFF4418957ED}"/>
          </ac:spMkLst>
        </pc:spChg>
        <pc:spChg chg="del mod">
          <ac:chgData name="Heather Caitlin Mcinally (1802424)" userId="f3e018e7-d9b5-4beb-be6c-bebec51e4e19" providerId="ADAL" clId="{83872F67-26AB-1448-84F1-B81DA3BB3ADD}" dt="2021-03-22T11:46:46.438" v="5230" actId="478"/>
          <ac:spMkLst>
            <pc:docMk/>
            <pc:sldMk cId="2063503711" sldId="268"/>
            <ac:spMk id="3" creationId="{D3762503-B7EF-0641-87E6-FD5417BD1278}"/>
          </ac:spMkLst>
        </pc:spChg>
        <pc:spChg chg="add mod">
          <ac:chgData name="Heather Caitlin Mcinally (1802424)" userId="f3e018e7-d9b5-4beb-be6c-bebec51e4e19" providerId="ADAL" clId="{83872F67-26AB-1448-84F1-B81DA3BB3ADD}" dt="2021-03-22T11:51:04.833" v="5302" actId="1076"/>
          <ac:spMkLst>
            <pc:docMk/>
            <pc:sldMk cId="2063503711" sldId="268"/>
            <ac:spMk id="5" creationId="{BACDB716-1F66-2B42-BBD4-52B6EAF1AD8E}"/>
          </ac:spMkLst>
        </pc:spChg>
      </pc:sldChg>
      <pc:sldChg chg="addSp delSp modSp add modAnim">
        <pc:chgData name="Heather Caitlin Mcinally (1802424)" userId="f3e018e7-d9b5-4beb-be6c-bebec51e4e19" providerId="ADAL" clId="{83872F67-26AB-1448-84F1-B81DA3BB3ADD}" dt="2021-03-22T11:44:48.236" v="5209" actId="20577"/>
        <pc:sldMkLst>
          <pc:docMk/>
          <pc:sldMk cId="3156337511" sldId="269"/>
        </pc:sldMkLst>
        <pc:spChg chg="mod">
          <ac:chgData name="Heather Caitlin Mcinally (1802424)" userId="f3e018e7-d9b5-4beb-be6c-bebec51e4e19" providerId="ADAL" clId="{83872F67-26AB-1448-84F1-B81DA3BB3ADD}" dt="2021-03-21T18:36:07.509" v="3828" actId="313"/>
          <ac:spMkLst>
            <pc:docMk/>
            <pc:sldMk cId="3156337511" sldId="269"/>
            <ac:spMk id="2" creationId="{ED11F1B7-5F57-9640-8669-ABB6796B5486}"/>
          </ac:spMkLst>
        </pc:spChg>
        <pc:spChg chg="mod">
          <ac:chgData name="Heather Caitlin Mcinally (1802424)" userId="f3e018e7-d9b5-4beb-be6c-bebec51e4e19" providerId="ADAL" clId="{83872F67-26AB-1448-84F1-B81DA3BB3ADD}" dt="2021-03-21T18:44:53.089" v="4160" actId="20577"/>
          <ac:spMkLst>
            <pc:docMk/>
            <pc:sldMk cId="3156337511" sldId="269"/>
            <ac:spMk id="3" creationId="{1583A5D1-E1FA-B94A-944F-5FA6ADB2F5BB}"/>
          </ac:spMkLst>
        </pc:spChg>
        <pc:spChg chg="add del mod">
          <ac:chgData name="Heather Caitlin Mcinally (1802424)" userId="f3e018e7-d9b5-4beb-be6c-bebec51e4e19" providerId="ADAL" clId="{83872F67-26AB-1448-84F1-B81DA3BB3ADD}" dt="2021-03-22T11:44:30.656" v="5196" actId="478"/>
          <ac:spMkLst>
            <pc:docMk/>
            <pc:sldMk cId="3156337511" sldId="269"/>
            <ac:spMk id="4" creationId="{1EBAB6A5-4FB7-FC41-81EF-4044FF49AC34}"/>
          </ac:spMkLst>
        </pc:spChg>
        <pc:spChg chg="add mod">
          <ac:chgData name="Heather Caitlin Mcinally (1802424)" userId="f3e018e7-d9b5-4beb-be6c-bebec51e4e19" providerId="ADAL" clId="{83872F67-26AB-1448-84F1-B81DA3BB3ADD}" dt="2021-03-21T20:24:09.435" v="5046" actId="14100"/>
          <ac:spMkLst>
            <pc:docMk/>
            <pc:sldMk cId="3156337511" sldId="269"/>
            <ac:spMk id="6" creationId="{84B6273E-63B0-F845-BA4E-54FF87AADAB4}"/>
          </ac:spMkLst>
        </pc:spChg>
        <pc:spChg chg="add mod">
          <ac:chgData name="Heather Caitlin Mcinally (1802424)" userId="f3e018e7-d9b5-4beb-be6c-bebec51e4e19" providerId="ADAL" clId="{83872F67-26AB-1448-84F1-B81DA3BB3ADD}" dt="2021-03-22T11:44:48.236" v="5209" actId="20577"/>
          <ac:spMkLst>
            <pc:docMk/>
            <pc:sldMk cId="3156337511" sldId="269"/>
            <ac:spMk id="7" creationId="{D41EC03E-4AB3-6646-9443-E9DEC1BBC379}"/>
          </ac:spMkLst>
        </pc:spChg>
        <pc:picChg chg="add mod">
          <ac:chgData name="Heather Caitlin Mcinally (1802424)" userId="f3e018e7-d9b5-4beb-be6c-bebec51e4e19" providerId="ADAL" clId="{83872F67-26AB-1448-84F1-B81DA3BB3ADD}" dt="2021-03-21T19:14:35.075" v="4227" actId="1076"/>
          <ac:picMkLst>
            <pc:docMk/>
            <pc:sldMk cId="3156337511" sldId="269"/>
            <ac:picMk id="5" creationId="{B96467D8-7E52-E24C-A989-921717667486}"/>
          </ac:picMkLst>
        </pc:picChg>
      </pc:sldChg>
    </pc:docChg>
  </pc:docChgLst>
</pc:chgInfo>
</file>

<file path=ppt/diagrams/_rels/data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sv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8.svg"/><Relationship Id="rId1" Type="http://schemas.openxmlformats.org/officeDocument/2006/relationships/image" Target="../media/image7.png"/><Relationship Id="rId6" Type="http://schemas.openxmlformats.org/officeDocument/2006/relationships/image" Target="../media/image12.svg"/><Relationship Id="rId5" Type="http://schemas.openxmlformats.org/officeDocument/2006/relationships/image" Target="../media/image11.png"/><Relationship Id="rId4" Type="http://schemas.openxmlformats.org/officeDocument/2006/relationships/image" Target="../media/image10.svg"/></Relationships>
</file>

<file path=ppt/diagrams/_rels/drawing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sv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8.svg"/><Relationship Id="rId1" Type="http://schemas.openxmlformats.org/officeDocument/2006/relationships/image" Target="../media/image7.png"/><Relationship Id="rId6" Type="http://schemas.openxmlformats.org/officeDocument/2006/relationships/image" Target="../media/image12.svg"/><Relationship Id="rId5" Type="http://schemas.openxmlformats.org/officeDocument/2006/relationships/image" Target="../media/image11.png"/><Relationship Id="rId4" Type="http://schemas.openxmlformats.org/officeDocument/2006/relationships/image" Target="../media/image10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1D59D96-8A1D-48A8-BF7C-FF0D0589E2DE}" type="doc">
      <dgm:prSet loTypeId="urn:microsoft.com/office/officeart/2018/2/layout/IconCircle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65863588-5EE4-492C-87D4-3311A578E75E}">
      <dgm:prSet/>
      <dgm:spPr/>
      <dgm:t>
        <a:bodyPr/>
        <a:lstStyle/>
        <a:p>
          <a:pPr>
            <a:lnSpc>
              <a:spcPct val="100000"/>
            </a:lnSpc>
          </a:pPr>
          <a:endParaRPr lang="en-US" dirty="0"/>
        </a:p>
      </dgm:t>
    </dgm:pt>
    <dgm:pt modelId="{1C5D96EC-A483-4C96-B237-BBC7147D820B}" type="parTrans" cxnId="{F3AD64CB-A74C-4246-B016-B5592287004A}">
      <dgm:prSet/>
      <dgm:spPr/>
      <dgm:t>
        <a:bodyPr/>
        <a:lstStyle/>
        <a:p>
          <a:endParaRPr lang="en-US"/>
        </a:p>
      </dgm:t>
    </dgm:pt>
    <dgm:pt modelId="{68207258-F223-4FA5-AB57-A72B8CAB0BEE}" type="sibTrans" cxnId="{F3AD64CB-A74C-4246-B016-B5592287004A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388EF84F-A458-4D86-A07A-0333CC31081B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baseline="0"/>
            <a:t>More focus upon marginalized groups </a:t>
          </a:r>
          <a:endParaRPr lang="en-US"/>
        </a:p>
      </dgm:t>
    </dgm:pt>
    <dgm:pt modelId="{1F249541-311C-41E7-877D-504D2EC0CA3B}" type="parTrans" cxnId="{BA0B4097-6A5A-4AC7-99B8-D7ECA61ECA60}">
      <dgm:prSet/>
      <dgm:spPr/>
      <dgm:t>
        <a:bodyPr/>
        <a:lstStyle/>
        <a:p>
          <a:endParaRPr lang="en-US"/>
        </a:p>
      </dgm:t>
    </dgm:pt>
    <dgm:pt modelId="{5AF8FA0B-E1A4-4AF0-A9BF-538322BBF247}" type="sibTrans" cxnId="{BA0B4097-6A5A-4AC7-99B8-D7ECA61ECA60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C786E981-9B94-48BC-ADC5-716EB8631C32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baseline="0" dirty="0"/>
            <a:t>Post primary education </a:t>
          </a:r>
          <a:endParaRPr lang="en-US" dirty="0"/>
        </a:p>
      </dgm:t>
    </dgm:pt>
    <dgm:pt modelId="{9E6B1DC6-4AF1-41A0-A2E3-A8BE648C7F85}" type="parTrans" cxnId="{19857980-3A45-4123-A07B-4F217BC8FD26}">
      <dgm:prSet/>
      <dgm:spPr/>
      <dgm:t>
        <a:bodyPr/>
        <a:lstStyle/>
        <a:p>
          <a:endParaRPr lang="en-US"/>
        </a:p>
      </dgm:t>
    </dgm:pt>
    <dgm:pt modelId="{EBF51E78-6794-474B-B8A6-08F0120921A3}" type="sibTrans" cxnId="{19857980-3A45-4123-A07B-4F217BC8FD26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F939FCD3-BD3A-40AE-A10A-6CCD7EE99E16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baseline="0"/>
            <a:t>Integrating services </a:t>
          </a:r>
          <a:endParaRPr lang="en-US"/>
        </a:p>
      </dgm:t>
    </dgm:pt>
    <dgm:pt modelId="{642D578A-EE80-4233-A723-0B7BF8BE9E87}" type="parTrans" cxnId="{C424280A-3E94-4F6D-A30C-A0790F326051}">
      <dgm:prSet/>
      <dgm:spPr/>
      <dgm:t>
        <a:bodyPr/>
        <a:lstStyle/>
        <a:p>
          <a:endParaRPr lang="en-US"/>
        </a:p>
      </dgm:t>
    </dgm:pt>
    <dgm:pt modelId="{1289ED00-B43F-4641-9F7D-5EB39AD578AC}" type="sibTrans" cxnId="{C424280A-3E94-4F6D-A30C-A0790F326051}">
      <dgm:prSet/>
      <dgm:spPr/>
      <dgm:t>
        <a:bodyPr/>
        <a:lstStyle/>
        <a:p>
          <a:endParaRPr lang="en-US"/>
        </a:p>
      </dgm:t>
    </dgm:pt>
    <dgm:pt modelId="{80D31888-B379-4C31-8E08-477C89B642CA}" type="pres">
      <dgm:prSet presAssocID="{F1D59D96-8A1D-48A8-BF7C-FF0D0589E2DE}" presName="root" presStyleCnt="0">
        <dgm:presLayoutVars>
          <dgm:dir/>
          <dgm:resizeHandles val="exact"/>
        </dgm:presLayoutVars>
      </dgm:prSet>
      <dgm:spPr/>
    </dgm:pt>
    <dgm:pt modelId="{90C22487-7619-4612-B716-B385742140B7}" type="pres">
      <dgm:prSet presAssocID="{F1D59D96-8A1D-48A8-BF7C-FF0D0589E2DE}" presName="container" presStyleCnt="0">
        <dgm:presLayoutVars>
          <dgm:dir/>
          <dgm:resizeHandles val="exact"/>
        </dgm:presLayoutVars>
      </dgm:prSet>
      <dgm:spPr/>
    </dgm:pt>
    <dgm:pt modelId="{A3BCE836-10FD-4486-A721-670D28B6A6BF}" type="pres">
      <dgm:prSet presAssocID="{65863588-5EE4-492C-87D4-3311A578E75E}" presName="compNode" presStyleCnt="0"/>
      <dgm:spPr/>
    </dgm:pt>
    <dgm:pt modelId="{71E0CC17-BB40-40F1-B43D-41A453CFD6AB}" type="pres">
      <dgm:prSet presAssocID="{65863588-5EE4-492C-87D4-3311A578E75E}" presName="iconBgRect" presStyleLbl="bgShp" presStyleIdx="0" presStyleCnt="4"/>
      <dgm:spPr/>
    </dgm:pt>
    <dgm:pt modelId="{DF6B1EF7-9D79-4C07-9650-A0B935F382C4}" type="pres">
      <dgm:prSet presAssocID="{65863588-5EE4-492C-87D4-3311A578E75E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Acquisition"/>
        </a:ext>
      </dgm:extLst>
    </dgm:pt>
    <dgm:pt modelId="{58F9E757-4B5A-4B05-ACE8-7DA67B56FA10}" type="pres">
      <dgm:prSet presAssocID="{65863588-5EE4-492C-87D4-3311A578E75E}" presName="spaceRect" presStyleCnt="0"/>
      <dgm:spPr/>
    </dgm:pt>
    <dgm:pt modelId="{E9A816B2-D4C9-4C61-B2E3-3726FABDA111}" type="pres">
      <dgm:prSet presAssocID="{65863588-5EE4-492C-87D4-3311A578E75E}" presName="textRect" presStyleLbl="revTx" presStyleIdx="0" presStyleCnt="4">
        <dgm:presLayoutVars>
          <dgm:chMax val="1"/>
          <dgm:chPref val="1"/>
        </dgm:presLayoutVars>
      </dgm:prSet>
      <dgm:spPr/>
    </dgm:pt>
    <dgm:pt modelId="{E6AA3FE8-E560-434F-8EE6-F00118DAD89C}" type="pres">
      <dgm:prSet presAssocID="{68207258-F223-4FA5-AB57-A72B8CAB0BEE}" presName="sibTrans" presStyleLbl="sibTrans2D1" presStyleIdx="0" presStyleCnt="0"/>
      <dgm:spPr/>
    </dgm:pt>
    <dgm:pt modelId="{42491C1A-B947-4E5A-AC9E-7E98AE90F95A}" type="pres">
      <dgm:prSet presAssocID="{388EF84F-A458-4D86-A07A-0333CC31081B}" presName="compNode" presStyleCnt="0"/>
      <dgm:spPr/>
    </dgm:pt>
    <dgm:pt modelId="{0EFA3CE7-00F2-419D-A7A7-E611E1D87CA8}" type="pres">
      <dgm:prSet presAssocID="{388EF84F-A458-4D86-A07A-0333CC31081B}" presName="iconBgRect" presStyleLbl="bgShp" presStyleIdx="1" presStyleCnt="4"/>
      <dgm:spPr/>
    </dgm:pt>
    <dgm:pt modelId="{D67026C6-4A6F-4CAA-86D9-5ED3CA7432DF}" type="pres">
      <dgm:prSet presAssocID="{388EF84F-A458-4D86-A07A-0333CC31081B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Users"/>
        </a:ext>
      </dgm:extLst>
    </dgm:pt>
    <dgm:pt modelId="{E16AB020-23DC-4CF9-B806-F946D73FE15A}" type="pres">
      <dgm:prSet presAssocID="{388EF84F-A458-4D86-A07A-0333CC31081B}" presName="spaceRect" presStyleCnt="0"/>
      <dgm:spPr/>
    </dgm:pt>
    <dgm:pt modelId="{221F2EFB-E2FF-48B9-9C09-E3828A1438E8}" type="pres">
      <dgm:prSet presAssocID="{388EF84F-A458-4D86-A07A-0333CC31081B}" presName="textRect" presStyleLbl="revTx" presStyleIdx="1" presStyleCnt="4">
        <dgm:presLayoutVars>
          <dgm:chMax val="1"/>
          <dgm:chPref val="1"/>
        </dgm:presLayoutVars>
      </dgm:prSet>
      <dgm:spPr/>
    </dgm:pt>
    <dgm:pt modelId="{A5314B9A-2630-4584-870F-3F3DA1FCA38F}" type="pres">
      <dgm:prSet presAssocID="{5AF8FA0B-E1A4-4AF0-A9BF-538322BBF247}" presName="sibTrans" presStyleLbl="sibTrans2D1" presStyleIdx="0" presStyleCnt="0"/>
      <dgm:spPr/>
    </dgm:pt>
    <dgm:pt modelId="{914E4DD7-8C56-402D-A0DE-9B62F4D17BDA}" type="pres">
      <dgm:prSet presAssocID="{C786E981-9B94-48BC-ADC5-716EB8631C32}" presName="compNode" presStyleCnt="0"/>
      <dgm:spPr/>
    </dgm:pt>
    <dgm:pt modelId="{82E0580E-75F6-4DA8-BC4F-8AE8B9E6E15B}" type="pres">
      <dgm:prSet presAssocID="{C786E981-9B94-48BC-ADC5-716EB8631C32}" presName="iconBgRect" presStyleLbl="bgShp" presStyleIdx="2" presStyleCnt="4"/>
      <dgm:spPr/>
    </dgm:pt>
    <dgm:pt modelId="{331C7C41-5151-4AFE-922F-3FB3074B2112}" type="pres">
      <dgm:prSet presAssocID="{C786E981-9B94-48BC-ADC5-716EB8631C32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Books"/>
        </a:ext>
      </dgm:extLst>
    </dgm:pt>
    <dgm:pt modelId="{494D1BD9-EEC9-47F3-B476-B5FF005872F6}" type="pres">
      <dgm:prSet presAssocID="{C786E981-9B94-48BC-ADC5-716EB8631C32}" presName="spaceRect" presStyleCnt="0"/>
      <dgm:spPr/>
    </dgm:pt>
    <dgm:pt modelId="{CF1CFE06-F166-4DBD-BB1C-64A3C21583C0}" type="pres">
      <dgm:prSet presAssocID="{C786E981-9B94-48BC-ADC5-716EB8631C32}" presName="textRect" presStyleLbl="revTx" presStyleIdx="2" presStyleCnt="4" custLinFactY="-42307" custLinFactNeighborX="702" custLinFactNeighborY="-100000">
        <dgm:presLayoutVars>
          <dgm:chMax val="1"/>
          <dgm:chPref val="1"/>
        </dgm:presLayoutVars>
      </dgm:prSet>
      <dgm:spPr/>
    </dgm:pt>
    <dgm:pt modelId="{57CEC3CC-3122-4CEF-937E-2B29928A1999}" type="pres">
      <dgm:prSet presAssocID="{EBF51E78-6794-474B-B8A6-08F0120921A3}" presName="sibTrans" presStyleLbl="sibTrans2D1" presStyleIdx="0" presStyleCnt="0"/>
      <dgm:spPr/>
    </dgm:pt>
    <dgm:pt modelId="{E667A9A5-F8F8-4529-A777-F2D3B4AF2EFB}" type="pres">
      <dgm:prSet presAssocID="{F939FCD3-BD3A-40AE-A10A-6CCD7EE99E16}" presName="compNode" presStyleCnt="0"/>
      <dgm:spPr/>
    </dgm:pt>
    <dgm:pt modelId="{CCEACFDC-7215-4D6C-8D4D-D827BA890687}" type="pres">
      <dgm:prSet presAssocID="{F939FCD3-BD3A-40AE-A10A-6CCD7EE99E16}" presName="iconBgRect" presStyleLbl="bgShp" presStyleIdx="3" presStyleCnt="4"/>
      <dgm:spPr/>
    </dgm:pt>
    <dgm:pt modelId="{BDF743EE-C4AB-4BEB-8C01-8B31BACD712C}" type="pres">
      <dgm:prSet presAssocID="{F939FCD3-BD3A-40AE-A10A-6CCD7EE99E16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Network"/>
        </a:ext>
      </dgm:extLst>
    </dgm:pt>
    <dgm:pt modelId="{620FB13B-02B6-4D7E-BFFA-F7E8E519DC7B}" type="pres">
      <dgm:prSet presAssocID="{F939FCD3-BD3A-40AE-A10A-6CCD7EE99E16}" presName="spaceRect" presStyleCnt="0"/>
      <dgm:spPr/>
    </dgm:pt>
    <dgm:pt modelId="{CA183AAF-7B85-457C-B359-26E811084CC4}" type="pres">
      <dgm:prSet presAssocID="{F939FCD3-BD3A-40AE-A10A-6CCD7EE99E16}" presName="textRect" presStyleLbl="revTx" presStyleIdx="3" presStyleCnt="4">
        <dgm:presLayoutVars>
          <dgm:chMax val="1"/>
          <dgm:chPref val="1"/>
        </dgm:presLayoutVars>
      </dgm:prSet>
      <dgm:spPr/>
    </dgm:pt>
  </dgm:ptLst>
  <dgm:cxnLst>
    <dgm:cxn modelId="{C424280A-3E94-4F6D-A30C-A0790F326051}" srcId="{F1D59D96-8A1D-48A8-BF7C-FF0D0589E2DE}" destId="{F939FCD3-BD3A-40AE-A10A-6CCD7EE99E16}" srcOrd="3" destOrd="0" parTransId="{642D578A-EE80-4233-A723-0B7BF8BE9E87}" sibTransId="{1289ED00-B43F-4641-9F7D-5EB39AD578AC}"/>
    <dgm:cxn modelId="{D67FE412-FABE-4BFB-B3AA-F843BC1637ED}" type="presOf" srcId="{5AF8FA0B-E1A4-4AF0-A9BF-538322BBF247}" destId="{A5314B9A-2630-4584-870F-3F3DA1FCA38F}" srcOrd="0" destOrd="0" presId="urn:microsoft.com/office/officeart/2018/2/layout/IconCircleList"/>
    <dgm:cxn modelId="{FCFA5E1D-5F38-4065-BF16-2BF9DAE133FC}" type="presOf" srcId="{F1D59D96-8A1D-48A8-BF7C-FF0D0589E2DE}" destId="{80D31888-B379-4C31-8E08-477C89B642CA}" srcOrd="0" destOrd="0" presId="urn:microsoft.com/office/officeart/2018/2/layout/IconCircleList"/>
    <dgm:cxn modelId="{B2B4A226-3F74-4719-8286-767E0C14339A}" type="presOf" srcId="{C786E981-9B94-48BC-ADC5-716EB8631C32}" destId="{CF1CFE06-F166-4DBD-BB1C-64A3C21583C0}" srcOrd="0" destOrd="0" presId="urn:microsoft.com/office/officeart/2018/2/layout/IconCircleList"/>
    <dgm:cxn modelId="{70AE6E3C-9E35-4250-8527-EE3FF95E02FB}" type="presOf" srcId="{388EF84F-A458-4D86-A07A-0333CC31081B}" destId="{221F2EFB-E2FF-48B9-9C09-E3828A1438E8}" srcOrd="0" destOrd="0" presId="urn:microsoft.com/office/officeart/2018/2/layout/IconCircleList"/>
    <dgm:cxn modelId="{7CFD5F49-1A6E-40E0-BBD6-8811F11B8795}" type="presOf" srcId="{F939FCD3-BD3A-40AE-A10A-6CCD7EE99E16}" destId="{CA183AAF-7B85-457C-B359-26E811084CC4}" srcOrd="0" destOrd="0" presId="urn:microsoft.com/office/officeart/2018/2/layout/IconCircleList"/>
    <dgm:cxn modelId="{E530D270-7F98-4324-9115-1A5F0B0ADB22}" type="presOf" srcId="{EBF51E78-6794-474B-B8A6-08F0120921A3}" destId="{57CEC3CC-3122-4CEF-937E-2B29928A1999}" srcOrd="0" destOrd="0" presId="urn:microsoft.com/office/officeart/2018/2/layout/IconCircleList"/>
    <dgm:cxn modelId="{19857980-3A45-4123-A07B-4F217BC8FD26}" srcId="{F1D59D96-8A1D-48A8-BF7C-FF0D0589E2DE}" destId="{C786E981-9B94-48BC-ADC5-716EB8631C32}" srcOrd="2" destOrd="0" parTransId="{9E6B1DC6-4AF1-41A0-A2E3-A8BE648C7F85}" sibTransId="{EBF51E78-6794-474B-B8A6-08F0120921A3}"/>
    <dgm:cxn modelId="{BA0B4097-6A5A-4AC7-99B8-D7ECA61ECA60}" srcId="{F1D59D96-8A1D-48A8-BF7C-FF0D0589E2DE}" destId="{388EF84F-A458-4D86-A07A-0333CC31081B}" srcOrd="1" destOrd="0" parTransId="{1F249541-311C-41E7-877D-504D2EC0CA3B}" sibTransId="{5AF8FA0B-E1A4-4AF0-A9BF-538322BBF247}"/>
    <dgm:cxn modelId="{E7D831A1-1FB0-436E-ADC0-037D53535767}" type="presOf" srcId="{65863588-5EE4-492C-87D4-3311A578E75E}" destId="{E9A816B2-D4C9-4C61-B2E3-3726FABDA111}" srcOrd="0" destOrd="0" presId="urn:microsoft.com/office/officeart/2018/2/layout/IconCircleList"/>
    <dgm:cxn modelId="{1D68B5AD-C7EB-4136-A620-53CD7B21E1B6}" type="presOf" srcId="{68207258-F223-4FA5-AB57-A72B8CAB0BEE}" destId="{E6AA3FE8-E560-434F-8EE6-F00118DAD89C}" srcOrd="0" destOrd="0" presId="urn:microsoft.com/office/officeart/2018/2/layout/IconCircleList"/>
    <dgm:cxn modelId="{F3AD64CB-A74C-4246-B016-B5592287004A}" srcId="{F1D59D96-8A1D-48A8-BF7C-FF0D0589E2DE}" destId="{65863588-5EE4-492C-87D4-3311A578E75E}" srcOrd="0" destOrd="0" parTransId="{1C5D96EC-A483-4C96-B237-BBC7147D820B}" sibTransId="{68207258-F223-4FA5-AB57-A72B8CAB0BEE}"/>
    <dgm:cxn modelId="{0DA00227-09D3-4366-A066-E520F8512011}" type="presParOf" srcId="{80D31888-B379-4C31-8E08-477C89B642CA}" destId="{90C22487-7619-4612-B716-B385742140B7}" srcOrd="0" destOrd="0" presId="urn:microsoft.com/office/officeart/2018/2/layout/IconCircleList"/>
    <dgm:cxn modelId="{30BE2562-6F8D-4DD3-BC84-AC788906D4F4}" type="presParOf" srcId="{90C22487-7619-4612-B716-B385742140B7}" destId="{A3BCE836-10FD-4486-A721-670D28B6A6BF}" srcOrd="0" destOrd="0" presId="urn:microsoft.com/office/officeart/2018/2/layout/IconCircleList"/>
    <dgm:cxn modelId="{5A4421EC-57D5-48FF-89E7-300CFA1B5A31}" type="presParOf" srcId="{A3BCE836-10FD-4486-A721-670D28B6A6BF}" destId="{71E0CC17-BB40-40F1-B43D-41A453CFD6AB}" srcOrd="0" destOrd="0" presId="urn:microsoft.com/office/officeart/2018/2/layout/IconCircleList"/>
    <dgm:cxn modelId="{6ABE578E-583B-456E-8622-E0C15C22E4B5}" type="presParOf" srcId="{A3BCE836-10FD-4486-A721-670D28B6A6BF}" destId="{DF6B1EF7-9D79-4C07-9650-A0B935F382C4}" srcOrd="1" destOrd="0" presId="urn:microsoft.com/office/officeart/2018/2/layout/IconCircleList"/>
    <dgm:cxn modelId="{AE559EFD-EECC-4BF0-8D70-ECEA8D477695}" type="presParOf" srcId="{A3BCE836-10FD-4486-A721-670D28B6A6BF}" destId="{58F9E757-4B5A-4B05-ACE8-7DA67B56FA10}" srcOrd="2" destOrd="0" presId="urn:microsoft.com/office/officeart/2018/2/layout/IconCircleList"/>
    <dgm:cxn modelId="{A8DEF764-8E4F-454D-89FC-0CB545084265}" type="presParOf" srcId="{A3BCE836-10FD-4486-A721-670D28B6A6BF}" destId="{E9A816B2-D4C9-4C61-B2E3-3726FABDA111}" srcOrd="3" destOrd="0" presId="urn:microsoft.com/office/officeart/2018/2/layout/IconCircleList"/>
    <dgm:cxn modelId="{BE481221-F7B8-4F09-8D7B-AA168BFA1131}" type="presParOf" srcId="{90C22487-7619-4612-B716-B385742140B7}" destId="{E6AA3FE8-E560-434F-8EE6-F00118DAD89C}" srcOrd="1" destOrd="0" presId="urn:microsoft.com/office/officeart/2018/2/layout/IconCircleList"/>
    <dgm:cxn modelId="{EAC3E17A-8E0D-46F4-A389-E8CC7AB68848}" type="presParOf" srcId="{90C22487-7619-4612-B716-B385742140B7}" destId="{42491C1A-B947-4E5A-AC9E-7E98AE90F95A}" srcOrd="2" destOrd="0" presId="urn:microsoft.com/office/officeart/2018/2/layout/IconCircleList"/>
    <dgm:cxn modelId="{E0C6237D-7765-45B3-8C0E-6C224065C135}" type="presParOf" srcId="{42491C1A-B947-4E5A-AC9E-7E98AE90F95A}" destId="{0EFA3CE7-00F2-419D-A7A7-E611E1D87CA8}" srcOrd="0" destOrd="0" presId="urn:microsoft.com/office/officeart/2018/2/layout/IconCircleList"/>
    <dgm:cxn modelId="{67354AA8-A3A8-44EC-AD41-45CF0F720862}" type="presParOf" srcId="{42491C1A-B947-4E5A-AC9E-7E98AE90F95A}" destId="{D67026C6-4A6F-4CAA-86D9-5ED3CA7432DF}" srcOrd="1" destOrd="0" presId="urn:microsoft.com/office/officeart/2018/2/layout/IconCircleList"/>
    <dgm:cxn modelId="{015C7771-755C-49EA-85B5-52493A040339}" type="presParOf" srcId="{42491C1A-B947-4E5A-AC9E-7E98AE90F95A}" destId="{E16AB020-23DC-4CF9-B806-F946D73FE15A}" srcOrd="2" destOrd="0" presId="urn:microsoft.com/office/officeart/2018/2/layout/IconCircleList"/>
    <dgm:cxn modelId="{1B77246B-C9FF-4EF4-A56A-7EAAFA50FBCA}" type="presParOf" srcId="{42491C1A-B947-4E5A-AC9E-7E98AE90F95A}" destId="{221F2EFB-E2FF-48B9-9C09-E3828A1438E8}" srcOrd="3" destOrd="0" presId="urn:microsoft.com/office/officeart/2018/2/layout/IconCircleList"/>
    <dgm:cxn modelId="{B75A4437-78A4-4D2F-BFD2-A0B00ECE7FB1}" type="presParOf" srcId="{90C22487-7619-4612-B716-B385742140B7}" destId="{A5314B9A-2630-4584-870F-3F3DA1FCA38F}" srcOrd="3" destOrd="0" presId="urn:microsoft.com/office/officeart/2018/2/layout/IconCircleList"/>
    <dgm:cxn modelId="{657E1A42-1E42-4010-ABFB-0FAE3FE70AAA}" type="presParOf" srcId="{90C22487-7619-4612-B716-B385742140B7}" destId="{914E4DD7-8C56-402D-A0DE-9B62F4D17BDA}" srcOrd="4" destOrd="0" presId="urn:microsoft.com/office/officeart/2018/2/layout/IconCircleList"/>
    <dgm:cxn modelId="{8A8F3DC8-9FBB-4F39-9859-5A715539F8E7}" type="presParOf" srcId="{914E4DD7-8C56-402D-A0DE-9B62F4D17BDA}" destId="{82E0580E-75F6-4DA8-BC4F-8AE8B9E6E15B}" srcOrd="0" destOrd="0" presId="urn:microsoft.com/office/officeart/2018/2/layout/IconCircleList"/>
    <dgm:cxn modelId="{597750E2-275B-46E7-A49D-587B3E313D87}" type="presParOf" srcId="{914E4DD7-8C56-402D-A0DE-9B62F4D17BDA}" destId="{331C7C41-5151-4AFE-922F-3FB3074B2112}" srcOrd="1" destOrd="0" presId="urn:microsoft.com/office/officeart/2018/2/layout/IconCircleList"/>
    <dgm:cxn modelId="{437C9FB8-752F-470A-A5FD-00E39D602A3F}" type="presParOf" srcId="{914E4DD7-8C56-402D-A0DE-9B62F4D17BDA}" destId="{494D1BD9-EEC9-47F3-B476-B5FF005872F6}" srcOrd="2" destOrd="0" presId="urn:microsoft.com/office/officeart/2018/2/layout/IconCircleList"/>
    <dgm:cxn modelId="{663B54A7-F8F8-4E94-95A4-038A77F5CD6D}" type="presParOf" srcId="{914E4DD7-8C56-402D-A0DE-9B62F4D17BDA}" destId="{CF1CFE06-F166-4DBD-BB1C-64A3C21583C0}" srcOrd="3" destOrd="0" presId="urn:microsoft.com/office/officeart/2018/2/layout/IconCircleList"/>
    <dgm:cxn modelId="{444253B4-78AF-4CDE-AA50-E9EF4FB2FC7F}" type="presParOf" srcId="{90C22487-7619-4612-B716-B385742140B7}" destId="{57CEC3CC-3122-4CEF-937E-2B29928A1999}" srcOrd="5" destOrd="0" presId="urn:microsoft.com/office/officeart/2018/2/layout/IconCircleList"/>
    <dgm:cxn modelId="{65C52D03-CB1B-4333-AA44-5C157D171D33}" type="presParOf" srcId="{90C22487-7619-4612-B716-B385742140B7}" destId="{E667A9A5-F8F8-4529-A777-F2D3B4AF2EFB}" srcOrd="6" destOrd="0" presId="urn:microsoft.com/office/officeart/2018/2/layout/IconCircleList"/>
    <dgm:cxn modelId="{F7AEBBD5-97F9-428A-886A-6DA2B14EDEBA}" type="presParOf" srcId="{E667A9A5-F8F8-4529-A777-F2D3B4AF2EFB}" destId="{CCEACFDC-7215-4D6C-8D4D-D827BA890687}" srcOrd="0" destOrd="0" presId="urn:microsoft.com/office/officeart/2018/2/layout/IconCircleList"/>
    <dgm:cxn modelId="{98164268-FB47-44B6-B409-BEF075B5DD9B}" type="presParOf" srcId="{E667A9A5-F8F8-4529-A777-F2D3B4AF2EFB}" destId="{BDF743EE-C4AB-4BEB-8C01-8B31BACD712C}" srcOrd="1" destOrd="0" presId="urn:microsoft.com/office/officeart/2018/2/layout/IconCircleList"/>
    <dgm:cxn modelId="{B699FCAA-6D76-437C-A60C-B15254E690C2}" type="presParOf" srcId="{E667A9A5-F8F8-4529-A777-F2D3B4AF2EFB}" destId="{620FB13B-02B6-4D7E-BFFA-F7E8E519DC7B}" srcOrd="2" destOrd="0" presId="urn:microsoft.com/office/officeart/2018/2/layout/IconCircleList"/>
    <dgm:cxn modelId="{8BEA5A31-791F-423E-A07B-0A4A3CDA629A}" type="presParOf" srcId="{E667A9A5-F8F8-4529-A777-F2D3B4AF2EFB}" destId="{CA183AAF-7B85-457C-B359-26E811084CC4}" srcOrd="3" destOrd="0" presId="urn:microsoft.com/office/officeart/2018/2/layout/IconCircle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1E0CC17-BB40-40F1-B43D-41A453CFD6AB}">
      <dsp:nvSpPr>
        <dsp:cNvPr id="0" name=""/>
        <dsp:cNvSpPr/>
      </dsp:nvSpPr>
      <dsp:spPr>
        <a:xfrm>
          <a:off x="57315" y="230376"/>
          <a:ext cx="1255904" cy="1255904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F6B1EF7-9D79-4C07-9650-A0B935F382C4}">
      <dsp:nvSpPr>
        <dsp:cNvPr id="0" name=""/>
        <dsp:cNvSpPr/>
      </dsp:nvSpPr>
      <dsp:spPr>
        <a:xfrm>
          <a:off x="321055" y="494116"/>
          <a:ext cx="728424" cy="728424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34925" cap="flat" cmpd="sng" algn="in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9A816B2-D4C9-4C61-B2E3-3726FABDA111}">
      <dsp:nvSpPr>
        <dsp:cNvPr id="0" name=""/>
        <dsp:cNvSpPr/>
      </dsp:nvSpPr>
      <dsp:spPr>
        <a:xfrm>
          <a:off x="1582343" y="230376"/>
          <a:ext cx="2960347" cy="125590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400" kern="1200" dirty="0"/>
        </a:p>
      </dsp:txBody>
      <dsp:txXfrm>
        <a:off x="1582343" y="230376"/>
        <a:ext cx="2960347" cy="1255904"/>
      </dsp:txXfrm>
    </dsp:sp>
    <dsp:sp modelId="{0EFA3CE7-00F2-419D-A7A7-E611E1D87CA8}">
      <dsp:nvSpPr>
        <dsp:cNvPr id="0" name=""/>
        <dsp:cNvSpPr/>
      </dsp:nvSpPr>
      <dsp:spPr>
        <a:xfrm>
          <a:off x="5058509" y="230376"/>
          <a:ext cx="1255904" cy="1255904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67026C6-4A6F-4CAA-86D9-5ED3CA7432DF}">
      <dsp:nvSpPr>
        <dsp:cNvPr id="0" name=""/>
        <dsp:cNvSpPr/>
      </dsp:nvSpPr>
      <dsp:spPr>
        <a:xfrm>
          <a:off x="5322249" y="494116"/>
          <a:ext cx="728424" cy="728424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34925" cap="flat" cmpd="sng" algn="in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21F2EFB-E2FF-48B9-9C09-E3828A1438E8}">
      <dsp:nvSpPr>
        <dsp:cNvPr id="0" name=""/>
        <dsp:cNvSpPr/>
      </dsp:nvSpPr>
      <dsp:spPr>
        <a:xfrm>
          <a:off x="6583536" y="230376"/>
          <a:ext cx="2960347" cy="125590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baseline="0"/>
            <a:t>More focus upon marginalized groups </a:t>
          </a:r>
          <a:endParaRPr lang="en-US" sz="2400" kern="1200"/>
        </a:p>
      </dsp:txBody>
      <dsp:txXfrm>
        <a:off x="6583536" y="230376"/>
        <a:ext cx="2960347" cy="1255904"/>
      </dsp:txXfrm>
    </dsp:sp>
    <dsp:sp modelId="{82E0580E-75F6-4DA8-BC4F-8AE8B9E6E15B}">
      <dsp:nvSpPr>
        <dsp:cNvPr id="0" name=""/>
        <dsp:cNvSpPr/>
      </dsp:nvSpPr>
      <dsp:spPr>
        <a:xfrm>
          <a:off x="57315" y="2095119"/>
          <a:ext cx="1255904" cy="1255904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31C7C41-5151-4AFE-922F-3FB3074B2112}">
      <dsp:nvSpPr>
        <dsp:cNvPr id="0" name=""/>
        <dsp:cNvSpPr/>
      </dsp:nvSpPr>
      <dsp:spPr>
        <a:xfrm>
          <a:off x="321055" y="2358859"/>
          <a:ext cx="728424" cy="728424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34925" cap="flat" cmpd="sng" algn="in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F1CFE06-F166-4DBD-BB1C-64A3C21583C0}">
      <dsp:nvSpPr>
        <dsp:cNvPr id="0" name=""/>
        <dsp:cNvSpPr/>
      </dsp:nvSpPr>
      <dsp:spPr>
        <a:xfrm>
          <a:off x="1603125" y="307878"/>
          <a:ext cx="2960347" cy="125590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baseline="0" dirty="0"/>
            <a:t>Post primary education </a:t>
          </a:r>
          <a:endParaRPr lang="en-US" sz="2400" kern="1200" dirty="0"/>
        </a:p>
      </dsp:txBody>
      <dsp:txXfrm>
        <a:off x="1603125" y="307878"/>
        <a:ext cx="2960347" cy="1255904"/>
      </dsp:txXfrm>
    </dsp:sp>
    <dsp:sp modelId="{CCEACFDC-7215-4D6C-8D4D-D827BA890687}">
      <dsp:nvSpPr>
        <dsp:cNvPr id="0" name=""/>
        <dsp:cNvSpPr/>
      </dsp:nvSpPr>
      <dsp:spPr>
        <a:xfrm>
          <a:off x="5058509" y="2095119"/>
          <a:ext cx="1255904" cy="1255904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DF743EE-C4AB-4BEB-8C01-8B31BACD712C}">
      <dsp:nvSpPr>
        <dsp:cNvPr id="0" name=""/>
        <dsp:cNvSpPr/>
      </dsp:nvSpPr>
      <dsp:spPr>
        <a:xfrm>
          <a:off x="5322249" y="2358859"/>
          <a:ext cx="728424" cy="728424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34925" cap="flat" cmpd="sng" algn="in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A183AAF-7B85-457C-B359-26E811084CC4}">
      <dsp:nvSpPr>
        <dsp:cNvPr id="0" name=""/>
        <dsp:cNvSpPr/>
      </dsp:nvSpPr>
      <dsp:spPr>
        <a:xfrm>
          <a:off x="6583536" y="2095119"/>
          <a:ext cx="2960347" cy="125590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baseline="0"/>
            <a:t>Integrating services </a:t>
          </a:r>
          <a:endParaRPr lang="en-US" sz="2400" kern="1200"/>
        </a:p>
      </dsp:txBody>
      <dsp:txXfrm>
        <a:off x="6583536" y="2095119"/>
        <a:ext cx="2960347" cy="125590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CircleList">
  <dgm:title val="Icon Circle List"/>
  <dgm:desc val="Use to show non-sequential or grouped chunks of information accompanied by related visuals. Circular shapes can hold an icon or small picture and corresponding text box shows Level 1 text. Works best for icons or small pictures with medium-length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alg type="sp"/>
    <dgm:shape xmlns:r="http://schemas.openxmlformats.org/officeDocument/2006/relationships" r:blip="">
      <dgm:adjLst/>
    </dgm:shape>
    <dgm:presOf/>
    <dgm:choose name="Name0">
      <dgm:if name="Name1" axis="ch" ptType="node" func="cnt" op="lte" val="3">
        <dgm:constrLst>
          <dgm:constr type="w" for="ch" forName="container" refType="w"/>
          <dgm:constr type="h" for="ch" forName="container" refType="h" fact="0.4"/>
        </dgm:constrLst>
      </dgm:if>
      <dgm:else name="Name2">
        <dgm:constrLst>
          <dgm:constr type="w" for="ch" forName="container" refType="w"/>
          <dgm:constr type="h" for="ch" forName="container" refType="h"/>
        </dgm:constrLst>
      </dgm:else>
    </dgm:choose>
    <dgm:ruleLst>
      <dgm:rule type="h" for="ch" forName="container" val="INF" fact="NaN" max="NaN"/>
    </dgm:ruleLst>
    <dgm:layoutNode name="container">
      <dgm:varLst>
        <dgm:dir/>
        <dgm:resizeHandles val="exact"/>
      </dgm:varLst>
      <dgm:choose name="Name3">
        <dgm:if name="Name4" axis="self" func="var" arg="dir" op="equ" val="norm">
          <dgm:alg type="snake">
            <dgm:param type="grDir" val="tL"/>
            <dgm:param type="flowDir" val="row"/>
            <dgm:param type="contDir" val="sameDir"/>
          </dgm:alg>
        </dgm:if>
        <dgm:else name="Name5">
          <dgm:alg type="snake">
            <dgm:param type="grDir" val="tR"/>
            <dgm:param type="flowDir" val="row"/>
            <dgm:param type="contDir" val="sameDi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w" fact="0.28"/>
        <dgm:constr type="w" for="ch" forName="sibTrans" refType="w" refFor="ch" refForName="compNode" fact="0.115"/>
        <dgm:constr type="sp" refType="h" op="equ" fact="0.17"/>
        <dgm:constr type="primFontSz" for="des" ptType="node" op="equ" val="24"/>
        <dgm:constr type="h" for="des" forName="compNode" op="equ"/>
        <dgm:constr type="h" for="des" forName="iconBgRect" op="equ"/>
      </dgm:constrLst>
      <dgm:ruleLst>
        <dgm:rule type="w" for="ch" forName="compNode" val="60" fact="NaN" max="NaN"/>
      </dgm:ruleLst>
      <dgm:forEach name="Name6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 axis="self"/>
          <dgm:constrLst>
            <dgm:constr type="w" for="ch" forName="iconBgRect" refType="w" fact="0.28"/>
            <dgm:constr type="h" for="ch" forName="iconBgRect" refType="w" refFor="ch" refForName="iconBgRect"/>
            <dgm:constr type="t" for="ch" forName="iconBgRect"/>
            <dgm:constr type="l" for="ch" forName="iconBgRect"/>
            <dgm:constr type="w" for="ch" forName="iconRect" refType="w" refFor="ch" refForName="iconBgRect" fact="0.58"/>
            <dgm:constr type="h" for="ch" forName="iconRect" refType="w" refFor="ch" refForName="iconRect"/>
            <dgm:constr type="ctrX" for="ch" forName="iconRect" refType="ctrX" refFor="ch" refForName="iconBgRect"/>
            <dgm:constr type="ctrY" for="ch" forName="iconRect" refType="ctrY" refFor="ch" refForName="iconBgRect"/>
            <dgm:constr type="w" for="ch" forName="spaceRect" refType="w" fact="0.06"/>
            <dgm:constr type="h" for="ch" forName="spaceRect" refType="h" refFor="ch" refForName="iconBgRect"/>
            <dgm:constr type="t" for="ch" forName="spaceRect" refType="t" refFor="ch" refForName="iconBgRect"/>
            <dgm:constr type="l" for="ch" forName="spaceRect" refType="r" refFor="ch" refForName="iconBgRect"/>
            <dgm:constr type="h" for="ch" forName="textRect" refType="h" refFor="ch" refForName="iconBgRect"/>
            <dgm:constr type="t" for="ch" forName="textRect" refType="t" refFor="ch" refForName="iconBgRect"/>
            <dgm:constr type="l" for="ch" forName="textRect" refType="r" refFor="ch" refForName="spaceRect"/>
          </dgm:constrLst>
          <dgm:ruleLst/>
          <dgm:layoutNode name="iconBgRect" styleLbl="bgShp">
            <dgm:alg type="sp"/>
            <dgm:shape xmlns:r="http://schemas.openxmlformats.org/officeDocument/2006/relationships" type="ellipse" r:blip="">
              <dgm:adjLst/>
            </dgm:shape>
            <dgm:presOf/>
            <dgm:constrLst/>
            <dgm:ruleLst/>
          </dgm:layoutNode>
          <dgm:layoutNode name="iconRect" styleLbl="node1">
            <dgm:alg type="sp"/>
            <dgm:shape xmlns:r="http://schemas.openxmlformats.org/officeDocument/2006/relationships" type="rect" r:blip="" blipPhldr="1">
              <dgm:adjLst/>
            </dgm:shape>
            <dgm:presOf/>
            <dgm:constrLst/>
            <dgm:ruleLst/>
          </dgm:layoutNode>
          <dgm:layoutNode name="spaceRect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textRect" styleLbl="revTx">
            <dgm:varLst>
              <dgm:chMax val="1"/>
              <dgm:chPref val="1"/>
            </dgm:varLst>
            <dgm:choose name="Name7">
              <dgm:if name="Name8" func="var" arg="dir" op="equ" val="norm">
                <dgm:alg type="tx">
                  <dgm:param type="txAnchorVert" val="mid"/>
                  <dgm:param type="parTxLTRAlign" val="l"/>
                  <dgm:param type="shpTxLTRAlignCh" val="l"/>
                  <dgm:param type="parTxRTLAlign" val="l"/>
                  <dgm:param type="shpTxRTLAlignCh" val="l"/>
                </dgm:alg>
              </dgm:if>
              <dgm:else name="Name9">
                <dgm:alg type="tx">
                  <dgm:param type="txAnchorVert" val="mid"/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self" ptType="node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11" fact="NaN" max="NaN"/>
            </dgm:ruleLst>
          </dgm:layoutNode>
        </dgm:layoutNode>
        <dgm:forEach name="Name10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15128" y="1788454"/>
            <a:ext cx="8361229" cy="2098226"/>
          </a:xfrm>
        </p:spPr>
        <p:txBody>
          <a:bodyPr anchor="b">
            <a:noAutofit/>
          </a:bodyPr>
          <a:lstStyle>
            <a:lvl1pPr algn="ct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79906" y="3956279"/>
            <a:ext cx="6831673" cy="1086237"/>
          </a:xfrm>
        </p:spPr>
        <p:txBody>
          <a:bodyPr>
            <a:normAutofit/>
          </a:bodyPr>
          <a:lstStyle>
            <a:lvl1pPr marL="0" indent="0"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3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52858" y="6453386"/>
            <a:ext cx="1607944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smtClean="0"/>
              <a:pPr/>
              <a:t>3/19/21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054" y="6453386"/>
            <a:ext cx="7023377" cy="404614"/>
          </a:xfrm>
        </p:spPr>
        <p:txBody>
          <a:bodyPr/>
          <a:lstStyle>
            <a:lvl1pPr algn="ctr">
              <a:defRPr baseline="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smtClean="0"/>
              <a:pPr/>
              <a:t>‹#›</a:t>
            </a:fld>
            <a:endParaRPr lang="en-US" dirty="0"/>
          </a:p>
        </p:txBody>
      </p:sp>
      <p:grpSp>
        <p:nvGrpSpPr>
          <p:cNvPr id="7" name="Group 6"/>
          <p:cNvGrpSpPr/>
          <p:nvPr/>
        </p:nvGrpSpPr>
        <p:grpSpPr>
          <a:xfrm>
            <a:off x="752858" y="744469"/>
            <a:ext cx="10674117" cy="5349671"/>
            <a:chOff x="752858" y="744469"/>
            <a:chExt cx="10674117" cy="5349671"/>
          </a:xfrm>
        </p:grpSpPr>
        <p:sp>
          <p:nvSpPr>
            <p:cNvPr id="11" name="Freeform 6"/>
            <p:cNvSpPr/>
            <p:nvPr/>
          </p:nvSpPr>
          <p:spPr bwMode="auto">
            <a:xfrm>
              <a:off x="8151962" y="1685652"/>
              <a:ext cx="3275013" cy="4408488"/>
            </a:xfrm>
            <a:custGeom>
              <a:avLst/>
              <a:gdLst/>
              <a:ahLst/>
              <a:cxnLst/>
              <a:rect l="l" t="t" r="r" b="b"/>
              <a:pathLst>
                <a:path w="10000" h="10000">
                  <a:moveTo>
                    <a:pt x="8761" y="0"/>
                  </a:moveTo>
                  <a:lnTo>
                    <a:pt x="10000" y="0"/>
                  </a:lnTo>
                  <a:lnTo>
                    <a:pt x="10000" y="10000"/>
                  </a:lnTo>
                  <a:lnTo>
                    <a:pt x="0" y="10000"/>
                  </a:lnTo>
                  <a:lnTo>
                    <a:pt x="0" y="9126"/>
                  </a:lnTo>
                  <a:lnTo>
                    <a:pt x="8761" y="9127"/>
                  </a:lnTo>
                  <a:lnTo>
                    <a:pt x="8761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4" name="Freeform 6"/>
            <p:cNvSpPr/>
            <p:nvPr/>
          </p:nvSpPr>
          <p:spPr bwMode="auto">
            <a:xfrm flipH="1" flipV="1">
              <a:off x="752858" y="744469"/>
              <a:ext cx="3275668" cy="4408488"/>
            </a:xfrm>
            <a:custGeom>
              <a:avLst/>
              <a:gdLst/>
              <a:ahLst/>
              <a:cxnLst/>
              <a:rect l="l" t="t" r="r" b="b"/>
              <a:pathLst>
                <a:path w="10002" h="10000">
                  <a:moveTo>
                    <a:pt x="8763" y="0"/>
                  </a:moveTo>
                  <a:lnTo>
                    <a:pt x="10002" y="0"/>
                  </a:lnTo>
                  <a:lnTo>
                    <a:pt x="10002" y="10000"/>
                  </a:lnTo>
                  <a:lnTo>
                    <a:pt x="2" y="10000"/>
                  </a:lnTo>
                  <a:cubicBezTo>
                    <a:pt x="-2" y="9698"/>
                    <a:pt x="4" y="9427"/>
                    <a:pt x="0" y="9125"/>
                  </a:cubicBezTo>
                  <a:lnTo>
                    <a:pt x="8763" y="9128"/>
                  </a:lnTo>
                  <a:lnTo>
                    <a:pt x="8763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  <p:extLst>
      <p:ext uri="{BB962C8B-B14F-4D97-AF65-F5344CB8AC3E}">
        <p14:creationId xmlns:p14="http://schemas.microsoft.com/office/powerpoint/2010/main" val="422206872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smtClean="0"/>
              <a:t>3/19/21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013800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5025" y="1301360"/>
            <a:ext cx="9612971" cy="2852737"/>
          </a:xfrm>
        </p:spPr>
        <p:txBody>
          <a:bodyPr anchor="b">
            <a:normAutofit/>
          </a:bodyPr>
          <a:lstStyle>
            <a:lvl1pPr algn="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5025" y="4216328"/>
            <a:ext cx="9612971" cy="1143324"/>
          </a:xfrm>
        </p:spPr>
        <p:txBody>
          <a:bodyPr/>
          <a:lstStyle>
            <a:lvl1pPr marL="0" indent="0" algn="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8908" y="6453386"/>
            <a:ext cx="1622409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smtClean="0"/>
              <a:pPr/>
              <a:t>3/19/21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312" y="6453386"/>
            <a:ext cx="7023377" cy="404614"/>
          </a:xfrm>
        </p:spPr>
        <p:txBody>
          <a:bodyPr/>
          <a:lstStyle>
            <a:lvl1pPr algn="ctr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Freeform 6" title="Crop Mark"/>
          <p:cNvSpPr/>
          <p:nvPr/>
        </p:nvSpPr>
        <p:spPr bwMode="auto">
          <a:xfrm>
            <a:off x="8151962" y="1685652"/>
            <a:ext cx="3275013" cy="4408488"/>
          </a:xfrm>
          <a:custGeom>
            <a:avLst/>
            <a:gdLst/>
            <a:ahLst/>
            <a:cxnLst/>
            <a:rect l="0" t="0" r="r" b="b"/>
            <a:pathLst>
              <a:path w="4125" h="5554">
                <a:moveTo>
                  <a:pt x="3614" y="0"/>
                </a:moveTo>
                <a:lnTo>
                  <a:pt x="4125" y="0"/>
                </a:lnTo>
                <a:lnTo>
                  <a:pt x="4125" y="5554"/>
                </a:lnTo>
                <a:lnTo>
                  <a:pt x="0" y="5554"/>
                </a:lnTo>
                <a:lnTo>
                  <a:pt x="0" y="5074"/>
                </a:lnTo>
                <a:lnTo>
                  <a:pt x="3614" y="5074"/>
                </a:lnTo>
                <a:lnTo>
                  <a:pt x="3614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</p:spTree>
    <p:extLst>
      <p:ext uri="{BB962C8B-B14F-4D97-AF65-F5344CB8AC3E}">
        <p14:creationId xmlns:p14="http://schemas.microsoft.com/office/powerpoint/2010/main" val="120216895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71600" y="2285999"/>
            <a:ext cx="4447786" cy="3581401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25403" y="2285999"/>
            <a:ext cx="4447786" cy="3581401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smtClean="0"/>
              <a:t>3/19/21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409761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71600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5014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25014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smtClean="0"/>
              <a:t>3/19/21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316198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smtClean="0"/>
              <a:t>3/19/21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783226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smtClean="0"/>
              <a:t>3/19/21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296504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Autofit/>
          </a:bodyPr>
          <a:lstStyle>
            <a:lvl1pPr>
              <a:lnSpc>
                <a:spcPct val="84000"/>
              </a:lnSpc>
              <a:defRPr sz="4800" baseline="0">
                <a:solidFill>
                  <a:schemeClr val="tx2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56020" y="685801"/>
            <a:ext cx="5212080" cy="517525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6344"/>
            <a:ext cx="3855720" cy="3011056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smtClean="0"/>
              <a:pPr/>
              <a:t>3/19/21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4273506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rmAutofit/>
          </a:bodyPr>
          <a:lstStyle>
            <a:lvl1pPr>
              <a:lnSpc>
                <a:spcPct val="84000"/>
              </a:lnSpc>
              <a:defRPr sz="4800" baseline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532120" y="0"/>
            <a:ext cx="6659880" cy="6857999"/>
          </a:xfrm>
        </p:spPr>
        <p:txBody>
          <a:bodyPr anchor="t"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5968"/>
            <a:ext cx="3855720" cy="3011432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smtClean="0"/>
              <a:pPr/>
              <a:t>3/19/21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8828104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2295525"/>
            <a:ext cx="9601200" cy="357187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smtClean="0"/>
              <a:t>3/19/21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34020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596561" y="624156"/>
            <a:ext cx="1565766" cy="5243244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624156"/>
            <a:ext cx="8179641" cy="5243244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smtClean="0"/>
              <a:t>3/19/21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376930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286000"/>
            <a:ext cx="9601200" cy="3581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390650" y="6453386"/>
            <a:ext cx="120457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smtClean="0"/>
              <a:pPr/>
              <a:t>3/19/21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93564" y="6453386"/>
            <a:ext cx="6280830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472736" y="6453386"/>
            <a:ext cx="159629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aseline="0"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9" name="Rectangle 8" title="Side bar"/>
          <p:cNvSpPr/>
          <p:nvPr/>
        </p:nvSpPr>
        <p:spPr>
          <a:xfrm>
            <a:off x="478095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0907926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14400" rtl="0" eaLnBrk="1" latinLnBrk="0" hangingPunct="1">
        <a:lnSpc>
          <a:spcPct val="89000"/>
        </a:lnSpc>
        <a:spcBef>
          <a:spcPct val="0"/>
        </a:spcBef>
        <a:buNone/>
        <a:defRPr sz="4400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84048" indent="-384048" algn="l" defTabSz="914400" rtl="0" eaLnBrk="1" latinLnBrk="0" hangingPunct="1">
        <a:lnSpc>
          <a:spcPct val="94000"/>
        </a:lnSpc>
        <a:spcBef>
          <a:spcPts val="1000"/>
        </a:spcBef>
        <a:spcAft>
          <a:spcPts val="200"/>
        </a:spcAft>
        <a:buFont typeface="Franklin Gothic Book" panose="020B0503020102020204" pitchFamily="34" charset="0"/>
        <a:buChar char="■"/>
        <a:defRPr sz="2000" kern="1200" baseline="0">
          <a:solidFill>
            <a:schemeClr val="tx2"/>
          </a:solidFill>
          <a:latin typeface="+mn-lt"/>
          <a:ea typeface="+mn-ea"/>
          <a:cs typeface="+mn-cs"/>
        </a:defRPr>
      </a:lvl1pPr>
      <a:lvl2pPr marL="914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2000" i="1" kern="1200" baseline="0">
          <a:solidFill>
            <a:schemeClr val="tx2"/>
          </a:solidFill>
          <a:latin typeface="+mn-lt"/>
          <a:ea typeface="+mn-ea"/>
          <a:cs typeface="+mn-cs"/>
        </a:defRPr>
      </a:lvl2pPr>
      <a:lvl3pPr marL="1371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3pPr>
      <a:lvl4pPr marL="1828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800" i="1" kern="1200" baseline="0">
          <a:solidFill>
            <a:schemeClr val="tx2"/>
          </a:solidFill>
          <a:latin typeface="+mn-lt"/>
          <a:ea typeface="+mn-ea"/>
          <a:cs typeface="+mn-cs"/>
        </a:defRPr>
      </a:lvl4pPr>
      <a:lvl5pPr marL="22860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27432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600" i="1" kern="1200" baseline="0">
          <a:solidFill>
            <a:schemeClr val="tx2"/>
          </a:solidFill>
          <a:latin typeface="+mn-lt"/>
          <a:ea typeface="+mn-ea"/>
          <a:cs typeface="+mn-cs"/>
        </a:defRPr>
      </a:lvl6pPr>
      <a:lvl7pPr marL="3200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3657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400" i="1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4114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3" orient="horz" pos="1368">
          <p15:clr>
            <a:srgbClr val="F26B43"/>
          </p15:clr>
        </p15:guide>
        <p15:guide id="4" orient="horz" pos="1440">
          <p15:clr>
            <a:srgbClr val="F26B43"/>
          </p15:clr>
        </p15:guide>
        <p15:guide id="6" orient="horz" pos="3696">
          <p15:clr>
            <a:srgbClr val="F26B43"/>
          </p15:clr>
        </p15:guide>
        <p15:guide id="7" orient="horz" pos="432">
          <p15:clr>
            <a:srgbClr val="F26B43"/>
          </p15:clr>
        </p15:guide>
        <p15:guide id="8" orient="horz" pos="1512">
          <p15:clr>
            <a:srgbClr val="F26B43"/>
          </p15:clr>
        </p15:guide>
        <p15:guide id="9" pos="6912">
          <p15:clr>
            <a:srgbClr val="F26B43"/>
          </p15:clr>
        </p15:guide>
        <p15:guide id="10" pos="936">
          <p15:clr>
            <a:srgbClr val="F26B43"/>
          </p15:clr>
        </p15:guide>
        <p15:guide id="11" pos="864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3.png"/><Relationship Id="rId4" Type="http://schemas.openxmlformats.org/officeDocument/2006/relationships/image" Target="../media/image5.tif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3.png"/><Relationship Id="rId4" Type="http://schemas.openxmlformats.org/officeDocument/2006/relationships/image" Target="../media/image6.tif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slideLayout" Target="../slideLayouts/slideLayout2.xml"/><Relationship Id="rId7" Type="http://schemas.openxmlformats.org/officeDocument/2006/relationships/diagramColors" Target="../diagrams/colors1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Relationship Id="rId9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wbgfiles.worldbank.org/documents/hdn/ed/saber/supporting_doc/CountryReports/EDR/RES_Research%20Local%20Rwanda.pdf" TargetMode="External"/><Relationship Id="rId2" Type="http://schemas.openxmlformats.org/officeDocument/2006/relationships/hyperlink" Target="https://abdn.pure.elsevier.com/en/publications/rwanda-case-study-promoting-the-integrated-delivery-of-early-chil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worldvision.org/refugees-news-stories/1994-rwandan-genocide-facts" TargetMode="External"/><Relationship Id="rId4" Type="http://schemas.openxmlformats.org/officeDocument/2006/relationships/hyperlink" Target="https://www.mineduc.gov.rw/basic-education" TargetMode="Externa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rwanda.savethechildren.net/what-we-do/education" TargetMode="External"/><Relationship Id="rId7" Type="http://schemas.openxmlformats.org/officeDocument/2006/relationships/hyperlink" Target="https://www.unicef.org/rwanda/education#:~:text=In%20sub%2DSaharan%20Africa%2C%20Rwanda,children%20complete%20their%20primary%20education" TargetMode="External"/><Relationship Id="rId2" Type="http://schemas.openxmlformats.org/officeDocument/2006/relationships/hyperlink" Target="http://rgb.rw/non-governmental-and-faith-based-organisations/non-goverment-organisations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en.unesco.org/sustainabledevelopmentgoals" TargetMode="External"/><Relationship Id="rId5" Type="http://schemas.openxmlformats.org/officeDocument/2006/relationships/hyperlink" Target="http://wbgfiles.worldbank.org/documents/hdn/ed/saber/supporting_doc/CountryReports/EDR/RES_Research%20Local%20Rwanda.pdf" TargetMode="External"/><Relationship Id="rId4" Type="http://schemas.openxmlformats.org/officeDocument/2006/relationships/hyperlink" Target="http://wbgfiles.worldbank.org/documents/hdn/ed/saber/supporting_doc/CountryReports/EDR/RES_Research%20Local%20Rwanda.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709ADC9-6EAF-4268-9415-1ED5ECFA2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2EB3486-86D5-7E49-B25F-CCF366AAE70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40000"/>
          </a:blip>
          <a:srcRect b="12451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64E65F48-9BC7-374A-B1AA-A3313A29961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915128" y="1788454"/>
            <a:ext cx="9460008" cy="2098226"/>
          </a:xfrm>
        </p:spPr>
        <p:txBody>
          <a:bodyPr>
            <a:normAutofit fontScale="90000"/>
          </a:bodyPr>
          <a:lstStyle/>
          <a:p>
            <a:r>
              <a:rPr lang="en-US" dirty="0"/>
              <a:t>Focus on Africa:</a:t>
            </a:r>
            <a:br>
              <a:rPr lang="en-US" dirty="0"/>
            </a:br>
            <a:r>
              <a:rPr lang="en-US" dirty="0"/>
              <a:t>Educational Provisions in Rwanda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AAA6F4B-0E4F-4548-88CD-98D314D1B24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679906" y="3956279"/>
            <a:ext cx="6831673" cy="1086237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r>
              <a:rPr lang="en-US" dirty="0"/>
              <a:t>Heather Mcinally 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212644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362DFFC-4DCC-48EE-B781-94D04B95F1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8B8B265-E68C-4B64-9238-781F0102C5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1D7E2A9-D8A0-F548-97DF-B9FD447D973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76720" y="791570"/>
            <a:ext cx="4892308" cy="5262390"/>
          </a:xfrm>
        </p:spPr>
        <p:txBody>
          <a:bodyPr anchor="ctr">
            <a:normAutofit/>
          </a:bodyPr>
          <a:lstStyle/>
          <a:p>
            <a:pPr lvl="0" fontAlgn="base"/>
            <a:r>
              <a:rPr lang="en-GB" sz="1800"/>
              <a:t>Introductory overview</a:t>
            </a:r>
          </a:p>
          <a:p>
            <a:pPr lvl="0" fontAlgn="base"/>
            <a:r>
              <a:rPr lang="en-GB" sz="1800"/>
              <a:t>Individual government’s education legislation/policy/action/ success. </a:t>
            </a:r>
          </a:p>
          <a:p>
            <a:pPr lvl="0" fontAlgn="base"/>
            <a:r>
              <a:rPr lang="en-GB" sz="1800"/>
              <a:t>Progress with relationship to UNESCO SDGs </a:t>
            </a:r>
          </a:p>
          <a:p>
            <a:pPr lvl="0" fontAlgn="base"/>
            <a:r>
              <a:rPr lang="en-GB" sz="1800"/>
              <a:t>Policies of the international community towards the country. </a:t>
            </a:r>
          </a:p>
          <a:p>
            <a:pPr lvl="0" fontAlgn="base"/>
            <a:r>
              <a:rPr lang="en-GB" sz="1800"/>
              <a:t>NGOs active in this country and their challenges re-education.  </a:t>
            </a:r>
          </a:p>
          <a:p>
            <a:pPr lvl="0" fontAlgn="base"/>
            <a:r>
              <a:rPr lang="en-GB" sz="1800"/>
              <a:t>Case study  </a:t>
            </a:r>
          </a:p>
          <a:p>
            <a:pPr marL="0" indent="0">
              <a:buNone/>
            </a:pPr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20273255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7C159B63-C56D-4E4E-8B07-40A1346DC92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F85D62B-E65F-2049-86DC-739B4D4257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90351" y="508380"/>
            <a:ext cx="10411298" cy="5020353"/>
          </a:xfrm>
        </p:spPr>
        <p:txBody>
          <a:bodyPr>
            <a:normAutofit/>
          </a:bodyPr>
          <a:lstStyle/>
          <a:p>
            <a:pPr algn="ctr"/>
            <a:r>
              <a:rPr lang="en-US" dirty="0"/>
              <a:t>Rwanda</a:t>
            </a:r>
            <a:br>
              <a:rPr lang="en-US" dirty="0"/>
            </a:br>
            <a:endParaRPr lang="en-US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27DEF201-077E-444A-A3F0-66E14253572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8095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485DD2C-8357-CB45-86B8-752652D5AF7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95400" y="1549020"/>
            <a:ext cx="4800600" cy="480060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C22076FC-5150-F946-A8ED-B60787A1A21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6039" t="49290" r="19967" b="42261"/>
          <a:stretch/>
        </p:blipFill>
        <p:spPr>
          <a:xfrm>
            <a:off x="6457543" y="2450996"/>
            <a:ext cx="5249155" cy="1008070"/>
          </a:xfrm>
          <a:prstGeom prst="rect">
            <a:avLst/>
          </a:prstGeom>
        </p:spPr>
      </p:pic>
      <p:sp>
        <p:nvSpPr>
          <p:cNvPr id="5" name="Oval 4">
            <a:extLst>
              <a:ext uri="{FF2B5EF4-FFF2-40B4-BE49-F238E27FC236}">
                <a16:creationId xmlns:a16="http://schemas.microsoft.com/office/drawing/2014/main" id="{04D49E31-73DE-A045-B640-3143E0E3EEF0}"/>
              </a:ext>
            </a:extLst>
          </p:cNvPr>
          <p:cNvSpPr/>
          <p:nvPr/>
        </p:nvSpPr>
        <p:spPr>
          <a:xfrm>
            <a:off x="9529917" y="2450620"/>
            <a:ext cx="752956" cy="762426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24FA9DC-414D-D343-BA8D-0024DE4656B7}"/>
              </a:ext>
            </a:extLst>
          </p:cNvPr>
          <p:cNvSpPr txBox="1"/>
          <p:nvPr/>
        </p:nvSpPr>
        <p:spPr>
          <a:xfrm>
            <a:off x="6608776" y="4078401"/>
            <a:ext cx="545736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Tx/>
              <a:buChar char="-"/>
            </a:pPr>
            <a:r>
              <a:rPr lang="en-US" sz="1200" dirty="0"/>
              <a:t>Rwanda is a small landlocked country and it is in the great lakes region of Africa</a:t>
            </a:r>
          </a:p>
          <a:p>
            <a:pPr marL="171450" indent="-171450">
              <a:buFontTx/>
              <a:buChar char="-"/>
            </a:pPr>
            <a:r>
              <a:rPr lang="en-US" sz="1200" dirty="0"/>
              <a:t>Bordering Uganda, </a:t>
            </a:r>
            <a:r>
              <a:rPr lang="en-GB" sz="1200" dirty="0"/>
              <a:t>United Republic of Tanzania, Burundi and the Democratic Republic of the Congo.</a:t>
            </a:r>
          </a:p>
          <a:p>
            <a:pPr marL="171450" indent="-171450">
              <a:buFontTx/>
              <a:buChar char="-"/>
            </a:pPr>
            <a:r>
              <a:rPr lang="en-GB" sz="1200" dirty="0"/>
              <a:t>It is a country which has a population of around 12.6 million people in comparison the UK has a population of around 66.65 million </a:t>
            </a:r>
            <a:endParaRPr lang="en-US" sz="12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92A9B2C-13D6-8643-87AB-53EE66A141B5}"/>
              </a:ext>
            </a:extLst>
          </p:cNvPr>
          <p:cNvSpPr txBox="1"/>
          <p:nvPr/>
        </p:nvSpPr>
        <p:spPr>
          <a:xfrm>
            <a:off x="10251662" y="323338"/>
            <a:ext cx="18144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20 seconds </a:t>
            </a:r>
          </a:p>
        </p:txBody>
      </p:sp>
    </p:spTree>
    <p:extLst>
      <p:ext uri="{BB962C8B-B14F-4D97-AF65-F5344CB8AC3E}">
        <p14:creationId xmlns:p14="http://schemas.microsoft.com/office/powerpoint/2010/main" val="21433797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/>
    </mc:Choice>
    <mc:Fallback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D0A9A4-9507-7B42-897E-D78B0AD0E2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500" dirty="0"/>
              <a:t>Rwanda’s troubled past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E25658-72B1-8A4B-9E92-C3661DE2899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47800" y="2367865"/>
            <a:ext cx="4724400" cy="3581400"/>
          </a:xfrm>
        </p:spPr>
        <p:txBody>
          <a:bodyPr/>
          <a:lstStyle/>
          <a:p>
            <a:pPr>
              <a:buFont typeface="Wingdings" pitchFamily="2" charset="2"/>
              <a:buChar char="v"/>
            </a:pPr>
            <a:r>
              <a:rPr lang="en-US" dirty="0"/>
              <a:t>1994 genocide takes place in Rwanda </a:t>
            </a:r>
          </a:p>
          <a:p>
            <a:pPr>
              <a:buFontTx/>
              <a:buChar char="-"/>
            </a:pPr>
            <a:r>
              <a:rPr lang="en-US" dirty="0"/>
              <a:t>The Hutu people (larger population) </a:t>
            </a:r>
          </a:p>
          <a:p>
            <a:pPr>
              <a:buFontTx/>
              <a:buChar char="-"/>
            </a:pPr>
            <a:r>
              <a:rPr lang="en-US" dirty="0"/>
              <a:t>The Tutsi people (smaller population) </a:t>
            </a:r>
          </a:p>
          <a:p>
            <a:pPr>
              <a:buFontTx/>
              <a:buChar char="-"/>
            </a:pPr>
            <a:r>
              <a:rPr lang="en-US" dirty="0"/>
              <a:t>800,000 Tutsi people killed </a:t>
            </a:r>
          </a:p>
          <a:p>
            <a:pPr>
              <a:buFontTx/>
              <a:buChar char="-"/>
            </a:pPr>
            <a:endParaRPr lang="en-US" dirty="0"/>
          </a:p>
          <a:p>
            <a:pPr>
              <a:buFontTx/>
              <a:buChar char="-"/>
            </a:pPr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62CF18E-090C-9F4D-85C5-5DDCCFA38DDF}"/>
              </a:ext>
            </a:extLst>
          </p:cNvPr>
          <p:cNvSpPr txBox="1"/>
          <p:nvPr/>
        </p:nvSpPr>
        <p:spPr>
          <a:xfrm>
            <a:off x="1253066" y="4363135"/>
            <a:ext cx="308186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 (</a:t>
            </a:r>
            <a:r>
              <a:rPr lang="en-GB" dirty="0" err="1"/>
              <a:t>Magnarella,P</a:t>
            </a:r>
            <a:r>
              <a:rPr lang="en-GB" dirty="0"/>
              <a:t>  2001 p. 26-32)</a:t>
            </a:r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D27AC26-2F25-0242-AE2D-CCD73C673941}"/>
              </a:ext>
            </a:extLst>
          </p:cNvPr>
          <p:cNvSpPr txBox="1"/>
          <p:nvPr/>
        </p:nvSpPr>
        <p:spPr>
          <a:xfrm>
            <a:off x="6961909" y="1525369"/>
            <a:ext cx="4518891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pPr marL="285750" indent="-285750">
              <a:buFont typeface="Wingdings" pitchFamily="2" charset="2"/>
              <a:buChar char="v"/>
            </a:pPr>
            <a:r>
              <a:rPr lang="en-US" dirty="0"/>
              <a:t>Problems that Rwanda faced after the mass genocide:</a:t>
            </a:r>
          </a:p>
          <a:p>
            <a:endParaRPr lang="en-US" dirty="0"/>
          </a:p>
          <a:p>
            <a:pPr marL="285750" indent="-285750">
              <a:buFontTx/>
              <a:buChar char="-"/>
            </a:pPr>
            <a:r>
              <a:rPr lang="en-US" dirty="0"/>
              <a:t>2 million people fled the country </a:t>
            </a:r>
          </a:p>
          <a:p>
            <a:pPr marL="285750" indent="-285750">
              <a:buFontTx/>
              <a:buChar char="-"/>
            </a:pPr>
            <a:r>
              <a:rPr lang="en-US" dirty="0"/>
              <a:t>1 million displaced in the country </a:t>
            </a:r>
          </a:p>
          <a:p>
            <a:pPr marL="285750" indent="-285750">
              <a:buFontTx/>
              <a:buChar char="-"/>
            </a:pPr>
            <a:r>
              <a:rPr lang="en-US" dirty="0"/>
              <a:t>Reconciliation had to take place </a:t>
            </a:r>
          </a:p>
          <a:p>
            <a:pPr marL="285750" indent="-285750">
              <a:buFontTx/>
              <a:buChar char="-"/>
            </a:pPr>
            <a:endParaRPr lang="en-US" dirty="0"/>
          </a:p>
          <a:p>
            <a:pPr marL="285750" indent="-285750">
              <a:buFont typeface="Wingdings" pitchFamily="2" charset="2"/>
              <a:buChar char="v"/>
            </a:pPr>
            <a:r>
              <a:rPr lang="en-US" dirty="0"/>
              <a:t>What about now? </a:t>
            </a:r>
          </a:p>
          <a:p>
            <a:endParaRPr lang="en-US" dirty="0"/>
          </a:p>
          <a:p>
            <a:pPr marL="285750" indent="-285750">
              <a:buFontTx/>
              <a:buChar char="-"/>
            </a:pPr>
            <a:r>
              <a:rPr lang="en-US" dirty="0"/>
              <a:t>39% of people love below the poverty line </a:t>
            </a:r>
          </a:p>
          <a:p>
            <a:pPr marL="285750" indent="-285750">
              <a:buFontTx/>
              <a:buChar char="-"/>
            </a:pPr>
            <a:r>
              <a:rPr lang="en-US" dirty="0"/>
              <a:t>HIV and Aids </a:t>
            </a:r>
          </a:p>
          <a:p>
            <a:pPr marL="285750" indent="-285750">
              <a:buFontTx/>
              <a:buChar char="-"/>
            </a:pPr>
            <a:r>
              <a:rPr lang="en-US" dirty="0"/>
              <a:t>Malnutrition</a:t>
            </a:r>
          </a:p>
          <a:p>
            <a:pPr marL="285750" indent="-285750">
              <a:buFontTx/>
              <a:buChar char="-"/>
            </a:pPr>
            <a:r>
              <a:rPr lang="en-US" dirty="0"/>
              <a:t>Maternal and child health </a:t>
            </a:r>
          </a:p>
          <a:p>
            <a:pPr marL="285750" indent="-285750">
              <a:buFontTx/>
              <a:buChar char="-"/>
            </a:pPr>
            <a:endParaRPr lang="en-US" dirty="0"/>
          </a:p>
          <a:p>
            <a:r>
              <a:rPr lang="en-US" dirty="0"/>
              <a:t>						(Reid, K 2019) </a:t>
            </a:r>
          </a:p>
          <a:p>
            <a:pPr marL="285750" indent="-285750">
              <a:buFontTx/>
              <a:buChar char="-"/>
            </a:pPr>
            <a:endParaRPr lang="en-US" dirty="0"/>
          </a:p>
        </p:txBody>
      </p:sp>
      <p:pic>
        <p:nvPicPr>
          <p:cNvPr id="7" name="Online Media 6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7EC65587-AAA1-FB45-AB03-19FD07F8EA4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0668000" y="379009"/>
            <a:ext cx="812800" cy="8128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1BCD2EFE-864E-2746-A9B1-1E1119F8361B}"/>
              </a:ext>
            </a:extLst>
          </p:cNvPr>
          <p:cNvSpPr txBox="1"/>
          <p:nvPr/>
        </p:nvSpPr>
        <p:spPr>
          <a:xfrm>
            <a:off x="8624455" y="685800"/>
            <a:ext cx="16209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53 seconds </a:t>
            </a:r>
          </a:p>
        </p:txBody>
      </p:sp>
    </p:spTree>
    <p:extLst>
      <p:ext uri="{BB962C8B-B14F-4D97-AF65-F5344CB8AC3E}">
        <p14:creationId xmlns:p14="http://schemas.microsoft.com/office/powerpoint/2010/main" val="39623815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3888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03DD271-EE63-F345-B35C-248B44B6CF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31789" y="1283253"/>
            <a:ext cx="6159843" cy="5261329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v"/>
            </a:pPr>
            <a:r>
              <a:rPr lang="en-US" dirty="0"/>
              <a:t>Rwanda is a top performing country for education in Sub Sahara Africa</a:t>
            </a:r>
          </a:p>
          <a:p>
            <a:pPr>
              <a:buFontTx/>
              <a:buChar char="-"/>
            </a:pPr>
            <a:r>
              <a:rPr lang="en-US" dirty="0"/>
              <a:t>98% of children enrolled in primary education </a:t>
            </a:r>
          </a:p>
          <a:p>
            <a:pPr marL="0" indent="0">
              <a:buNone/>
            </a:pPr>
            <a:endParaRPr lang="en-US" dirty="0"/>
          </a:p>
          <a:p>
            <a:pPr>
              <a:buFont typeface="Wingdings" pitchFamily="2" charset="2"/>
              <a:buChar char="v"/>
            </a:pPr>
            <a:r>
              <a:rPr lang="en-US" dirty="0"/>
              <a:t> However there are still educational issues </a:t>
            </a:r>
          </a:p>
          <a:p>
            <a:pPr>
              <a:buFontTx/>
              <a:buChar char="-"/>
            </a:pPr>
            <a:r>
              <a:rPr lang="en-US" dirty="0"/>
              <a:t>70% of children with disabilities enrolled in primary school </a:t>
            </a:r>
          </a:p>
          <a:p>
            <a:pPr>
              <a:buFontTx/>
              <a:buChar char="-"/>
            </a:pPr>
            <a:r>
              <a:rPr lang="en-US" dirty="0"/>
              <a:t>18% are enrolled in pre primary education </a:t>
            </a:r>
          </a:p>
          <a:p>
            <a:pPr>
              <a:buFontTx/>
              <a:buChar char="-"/>
            </a:pPr>
            <a:r>
              <a:rPr lang="en-US" dirty="0"/>
              <a:t>The attainment of the children is very low </a:t>
            </a:r>
          </a:p>
          <a:p>
            <a:pPr>
              <a:buFontTx/>
              <a:buChar char="-"/>
            </a:pPr>
            <a:r>
              <a:rPr lang="en-US" dirty="0"/>
              <a:t>Gender disparity </a:t>
            </a:r>
          </a:p>
          <a:p>
            <a:pPr>
              <a:buFontTx/>
              <a:buChar char="-"/>
            </a:pPr>
            <a:endParaRPr 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F9AC565-3C11-204A-A60D-F4BBD2F2E0E6}"/>
              </a:ext>
            </a:extLst>
          </p:cNvPr>
          <p:cNvSpPr txBox="1"/>
          <p:nvPr/>
        </p:nvSpPr>
        <p:spPr>
          <a:xfrm>
            <a:off x="1254211" y="353616"/>
            <a:ext cx="814039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dirty="0"/>
              <a:t>Education in Rwanda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C30AEB8-602E-E44F-99AB-4475136CBB36}"/>
              </a:ext>
            </a:extLst>
          </p:cNvPr>
          <p:cNvSpPr txBox="1"/>
          <p:nvPr/>
        </p:nvSpPr>
        <p:spPr>
          <a:xfrm>
            <a:off x="10353675" y="6315771"/>
            <a:ext cx="16954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(UNICEF, 2019) </a:t>
            </a:r>
          </a:p>
        </p:txBody>
      </p:sp>
      <p:pic>
        <p:nvPicPr>
          <p:cNvPr id="6" name="Online Media 5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E8DC9EEC-E3FD-9740-927E-E8B3927DA5E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157857" y="224215"/>
            <a:ext cx="812800" cy="8128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27B79452-86FF-3948-903B-13E0922BBA7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72325" y="1283253"/>
            <a:ext cx="4876800" cy="317500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FB2AD1B1-E619-894B-9D2F-B9F0DDFD026A}"/>
              </a:ext>
            </a:extLst>
          </p:cNvPr>
          <p:cNvSpPr txBox="1"/>
          <p:nvPr/>
        </p:nvSpPr>
        <p:spPr>
          <a:xfrm>
            <a:off x="9376930" y="353616"/>
            <a:ext cx="19534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2mins 12</a:t>
            </a:r>
          </a:p>
        </p:txBody>
      </p:sp>
    </p:spTree>
    <p:extLst>
      <p:ext uri="{BB962C8B-B14F-4D97-AF65-F5344CB8AC3E}">
        <p14:creationId xmlns:p14="http://schemas.microsoft.com/office/powerpoint/2010/main" val="13343278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4528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803F88-1D8A-B445-9AB0-8F50D7CE875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95400" y="1527317"/>
            <a:ext cx="9601200" cy="4681751"/>
          </a:xfrm>
        </p:spPr>
        <p:txBody>
          <a:bodyPr>
            <a:normAutofit fontScale="70000" lnSpcReduction="20000"/>
          </a:bodyPr>
          <a:lstStyle/>
          <a:p>
            <a:pPr>
              <a:buFont typeface="Wingdings" pitchFamily="2" charset="2"/>
              <a:buChar char="v"/>
            </a:pPr>
            <a:r>
              <a:rPr lang="en-US" dirty="0"/>
              <a:t>In the past 15 years the Rwandan government has made strides in education within the country</a:t>
            </a:r>
          </a:p>
          <a:p>
            <a:pPr>
              <a:buFontTx/>
              <a:buChar char="-"/>
            </a:pPr>
            <a:r>
              <a:rPr lang="en-US" dirty="0"/>
              <a:t>School construction </a:t>
            </a:r>
          </a:p>
          <a:p>
            <a:pPr>
              <a:buFontTx/>
              <a:buChar char="-"/>
            </a:pPr>
            <a:r>
              <a:rPr lang="en-US" dirty="0"/>
              <a:t>Teacher recruitment </a:t>
            </a:r>
          </a:p>
          <a:p>
            <a:pPr>
              <a:buFontTx/>
              <a:buChar char="-"/>
            </a:pPr>
            <a:r>
              <a:rPr lang="en-US" dirty="0"/>
              <a:t>Promotion of girls in education </a:t>
            </a:r>
          </a:p>
          <a:p>
            <a:pPr>
              <a:buFontTx/>
              <a:buChar char="-"/>
            </a:pPr>
            <a:r>
              <a:rPr lang="en-US" dirty="0"/>
              <a:t>Parent involvement </a:t>
            </a:r>
          </a:p>
          <a:p>
            <a:pPr>
              <a:buFont typeface="Wingdings" pitchFamily="2" charset="2"/>
              <a:buChar char="v"/>
            </a:pPr>
            <a:endParaRPr lang="en-US" dirty="0"/>
          </a:p>
          <a:p>
            <a:pPr>
              <a:buFont typeface="Wingdings" pitchFamily="2" charset="2"/>
              <a:buChar char="v"/>
            </a:pPr>
            <a:r>
              <a:rPr lang="en-US" dirty="0"/>
              <a:t>Rwanda has an</a:t>
            </a:r>
            <a:r>
              <a:rPr lang="en-GB" dirty="0"/>
              <a:t> Education Sector Strategic Plan (ESSP) running from 2018/2019 – 2023/2024 </a:t>
            </a:r>
          </a:p>
          <a:p>
            <a:pPr>
              <a:buFontTx/>
              <a:buChar char="-"/>
            </a:pPr>
            <a:r>
              <a:rPr lang="en-US" dirty="0"/>
              <a:t>Pre primary education programme</a:t>
            </a:r>
          </a:p>
          <a:p>
            <a:pPr>
              <a:buFontTx/>
              <a:buChar char="-"/>
            </a:pPr>
            <a:r>
              <a:rPr lang="en-US" dirty="0"/>
              <a:t>Ages 3-6 </a:t>
            </a:r>
          </a:p>
          <a:p>
            <a:pPr>
              <a:buFontTx/>
              <a:buChar char="-"/>
            </a:pPr>
            <a:r>
              <a:rPr lang="en-US" dirty="0"/>
              <a:t>45% increase goal </a:t>
            </a:r>
          </a:p>
          <a:p>
            <a:pPr>
              <a:buFont typeface="Wingdings" pitchFamily="2" charset="2"/>
              <a:buChar char="v"/>
            </a:pPr>
            <a:r>
              <a:rPr lang="en-US" dirty="0"/>
              <a:t>January 2019 a teaching incentive which improved pay and provide pathways for teachers to progress</a:t>
            </a:r>
          </a:p>
          <a:p>
            <a:pPr>
              <a:buFont typeface="Wingdings" pitchFamily="2" charset="2"/>
              <a:buChar char="v"/>
            </a:pPr>
            <a:r>
              <a:rPr lang="en-US" dirty="0"/>
              <a:t>Vision 2020 </a:t>
            </a:r>
          </a:p>
          <a:p>
            <a:pPr>
              <a:buFontTx/>
              <a:buChar char="-"/>
            </a:pPr>
            <a:r>
              <a:rPr lang="en-US" dirty="0"/>
              <a:t>Knowledge and technology based economy </a:t>
            </a:r>
          </a:p>
          <a:p>
            <a:pPr>
              <a:buFontTx/>
              <a:buChar char="-"/>
            </a:pPr>
            <a:r>
              <a:rPr lang="en-US" dirty="0"/>
              <a:t>Reduction in poverty </a:t>
            </a:r>
          </a:p>
          <a:p>
            <a:pPr>
              <a:buFontTx/>
              <a:buChar char="-"/>
            </a:pPr>
            <a:r>
              <a:rPr lang="en-US" dirty="0"/>
              <a:t>Economic growth </a:t>
            </a:r>
          </a:p>
          <a:p>
            <a:pPr>
              <a:buFont typeface="Wingdings" pitchFamily="2" charset="2"/>
              <a:buChar char="v"/>
            </a:pPr>
            <a:endParaRPr lang="en-US" dirty="0"/>
          </a:p>
          <a:p>
            <a:pPr>
              <a:buFont typeface="Wingdings" pitchFamily="2" charset="2"/>
              <a:buChar char="v"/>
            </a:pPr>
            <a:endParaRPr lang="en-US" dirty="0"/>
          </a:p>
          <a:p>
            <a:pPr>
              <a:buFontTx/>
              <a:buChar char="-"/>
            </a:pPr>
            <a:endParaRPr lang="en-US" dirty="0"/>
          </a:p>
          <a:p>
            <a:pPr>
              <a:buFontTx/>
              <a:buChar char="-"/>
            </a:pPr>
            <a:endParaRPr lang="en-US" dirty="0"/>
          </a:p>
          <a:p>
            <a:pPr>
              <a:buFontTx/>
              <a:buChar char="-"/>
            </a:pPr>
            <a:endParaRPr lang="en-US" dirty="0"/>
          </a:p>
          <a:p>
            <a:pPr>
              <a:buFontTx/>
              <a:buChar char="-"/>
            </a:pPr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A039DD8-7EF0-B847-92AE-2E4F037492D1}"/>
              </a:ext>
            </a:extLst>
          </p:cNvPr>
          <p:cNvSpPr txBox="1"/>
          <p:nvPr/>
        </p:nvSpPr>
        <p:spPr>
          <a:xfrm>
            <a:off x="9896167" y="6209069"/>
            <a:ext cx="2514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(Ministry of Education Rwanda, 2021)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E6C6C01-7669-F540-B431-7D66E0BE9D47}"/>
              </a:ext>
            </a:extLst>
          </p:cNvPr>
          <p:cNvSpPr txBox="1"/>
          <p:nvPr/>
        </p:nvSpPr>
        <p:spPr>
          <a:xfrm>
            <a:off x="1295400" y="645467"/>
            <a:ext cx="70485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/>
              <a:t>Rwanda’s educational strategies and policies  </a:t>
            </a:r>
          </a:p>
        </p:txBody>
      </p:sp>
      <p:pic>
        <p:nvPicPr>
          <p:cNvPr id="7" name="Online Media 6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F6DFFC41-AE62-8744-BB5D-350D58D5195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0747067" y="170366"/>
            <a:ext cx="812800" cy="8128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B9A1095B-D8DB-744E-B26A-DA0DC31799C5}"/>
              </a:ext>
            </a:extLst>
          </p:cNvPr>
          <p:cNvSpPr txBox="1"/>
          <p:nvPr/>
        </p:nvSpPr>
        <p:spPr>
          <a:xfrm>
            <a:off x="9546936" y="396384"/>
            <a:ext cx="14783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2 mins</a:t>
            </a:r>
          </a:p>
        </p:txBody>
      </p:sp>
    </p:spTree>
    <p:extLst>
      <p:ext uri="{BB962C8B-B14F-4D97-AF65-F5344CB8AC3E}">
        <p14:creationId xmlns:p14="http://schemas.microsoft.com/office/powerpoint/2010/main" val="21893110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5952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11F1B7-5F57-9640-8669-ABB6796B54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Educational Legislation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583A5D1-E1FA-B94A-944F-5FA6ADB2F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71600" y="2070463"/>
            <a:ext cx="9601200" cy="3581400"/>
          </a:xfrm>
        </p:spPr>
        <p:txBody>
          <a:bodyPr>
            <a:normAutofit fontScale="92500" lnSpcReduction="20000"/>
          </a:bodyPr>
          <a:lstStyle/>
          <a:p>
            <a:pPr>
              <a:buFont typeface="Wingdings" pitchFamily="2" charset="2"/>
              <a:buChar char="v"/>
            </a:pPr>
            <a:r>
              <a:rPr lang="en-US" dirty="0"/>
              <a:t>The national constitution </a:t>
            </a:r>
          </a:p>
          <a:p>
            <a:pPr>
              <a:buFontTx/>
              <a:buChar char="-"/>
            </a:pPr>
            <a:r>
              <a:rPr lang="en-US" dirty="0"/>
              <a:t>Article 40 </a:t>
            </a:r>
          </a:p>
          <a:p>
            <a:pPr marL="0" indent="0" algn="ctr">
              <a:buNone/>
            </a:pPr>
            <a:r>
              <a:rPr lang="en-GB" i="1" dirty="0">
                <a:solidFill>
                  <a:srgbClr val="FF0000"/>
                </a:solidFill>
              </a:rPr>
              <a:t>“Every person has the right to education. Freedom of learning and teaching shall be guaranteed in accordance with conditions determined by law.”</a:t>
            </a:r>
            <a:endParaRPr lang="en-US" i="1" dirty="0">
              <a:solidFill>
                <a:srgbClr val="FF0000"/>
              </a:solidFill>
            </a:endParaRPr>
          </a:p>
          <a:p>
            <a:pPr>
              <a:buFont typeface="Wingdings" pitchFamily="2" charset="2"/>
              <a:buChar char="v"/>
            </a:pPr>
            <a:r>
              <a:rPr lang="en-US" dirty="0"/>
              <a:t>Organic Law </a:t>
            </a:r>
          </a:p>
          <a:p>
            <a:pPr>
              <a:buFontTx/>
              <a:buChar char="-"/>
            </a:pPr>
            <a:r>
              <a:rPr lang="en-US" dirty="0"/>
              <a:t>2003 </a:t>
            </a:r>
          </a:p>
          <a:p>
            <a:pPr marL="0" indent="0" algn="ctr">
              <a:buNone/>
            </a:pPr>
            <a:r>
              <a:rPr lang="en-GB" i="1" dirty="0">
                <a:solidFill>
                  <a:srgbClr val="FF0000"/>
                </a:solidFill>
              </a:rPr>
              <a:t>“education should promote the culture of peace, tolerance, justice, respect for human rights, solidarity and democracy.”</a:t>
            </a:r>
            <a:endParaRPr lang="en-US" i="1" dirty="0">
              <a:solidFill>
                <a:srgbClr val="FF0000"/>
              </a:solidFill>
            </a:endParaRPr>
          </a:p>
          <a:p>
            <a:pPr>
              <a:buFont typeface="Wingdings" pitchFamily="2" charset="2"/>
              <a:buChar char="v"/>
            </a:pPr>
            <a:r>
              <a:rPr lang="en-US" dirty="0"/>
              <a:t>Higher Education Law </a:t>
            </a:r>
          </a:p>
          <a:p>
            <a:pPr>
              <a:buFontTx/>
              <a:buChar char="-"/>
            </a:pPr>
            <a:r>
              <a:rPr lang="en-US" dirty="0"/>
              <a:t>2005 </a:t>
            </a:r>
          </a:p>
          <a:p>
            <a:pPr>
              <a:buFontTx/>
              <a:buChar char="-"/>
            </a:pPr>
            <a:endParaRPr lang="en-US" dirty="0"/>
          </a:p>
          <a:p>
            <a:pPr>
              <a:buFontTx/>
              <a:buChar char="-"/>
            </a:pPr>
            <a:endParaRPr lang="en-US" dirty="0"/>
          </a:p>
        </p:txBody>
      </p:sp>
      <p:pic>
        <p:nvPicPr>
          <p:cNvPr id="5" name="Online Media 4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B96467D8-7E52-E24C-A989-92171766748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0744200" y="268646"/>
            <a:ext cx="812800" cy="8128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4B6273E-63B0-F845-BA4E-54FF87AADAB4}"/>
              </a:ext>
            </a:extLst>
          </p:cNvPr>
          <p:cNvSpPr txBox="1"/>
          <p:nvPr/>
        </p:nvSpPr>
        <p:spPr>
          <a:xfrm>
            <a:off x="8541327" y="498764"/>
            <a:ext cx="19742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1 min 30 seconds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41EC03E-4AB3-6646-9443-E9DEC1BBC379}"/>
              </a:ext>
            </a:extLst>
          </p:cNvPr>
          <p:cNvSpPr/>
          <p:nvPr/>
        </p:nvSpPr>
        <p:spPr>
          <a:xfrm>
            <a:off x="8541327" y="6172200"/>
            <a:ext cx="298216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</a:rPr>
              <a:t>(Arden, R and </a:t>
            </a: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</a:rPr>
              <a:t>Claver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</a:rPr>
              <a:t>, Y, </a:t>
            </a:r>
            <a:r>
              <a:rPr lang="en-US" i="1" dirty="0">
                <a:latin typeface="Calibri" panose="020F0502020204030204" pitchFamily="34" charset="0"/>
                <a:ea typeface="Calibri" panose="020F0502020204030204" pitchFamily="34" charset="0"/>
              </a:rPr>
              <a:t>2011)</a:t>
            </a:r>
            <a:r>
              <a:rPr lang="en-GB" dirty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563375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1648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B9214B-3362-A242-999C-8FC870EEB6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500" dirty="0"/>
              <a:t>Rwanda and the UNESCO sustainable development goals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72E1BF4-6B77-4341-A185-2FA0076E834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9440" y="2169432"/>
            <a:ext cx="7048500" cy="3509189"/>
          </a:xfrm>
          <a:prstGeom prst="rect">
            <a:avLst/>
          </a:prstGeom>
        </p:spPr>
      </p:pic>
      <p:sp>
        <p:nvSpPr>
          <p:cNvPr id="6" name="Oval 5">
            <a:extLst>
              <a:ext uri="{FF2B5EF4-FFF2-40B4-BE49-F238E27FC236}">
                <a16:creationId xmlns:a16="http://schemas.microsoft.com/office/drawing/2014/main" id="{3FCE3AB7-18B0-7D47-9CC7-07FC6400A2A4}"/>
              </a:ext>
            </a:extLst>
          </p:cNvPr>
          <p:cNvSpPr/>
          <p:nvPr/>
        </p:nvSpPr>
        <p:spPr>
          <a:xfrm>
            <a:off x="5596188" y="2146441"/>
            <a:ext cx="1239253" cy="1185813"/>
          </a:xfrm>
          <a:prstGeom prst="ellipse">
            <a:avLst/>
          </a:prstGeom>
          <a:noFill/>
          <a:ln w="539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4F02FFCE-EE5D-3441-8C72-825D1183A286}"/>
              </a:ext>
            </a:extLst>
          </p:cNvPr>
          <p:cNvSpPr/>
          <p:nvPr/>
        </p:nvSpPr>
        <p:spPr>
          <a:xfrm>
            <a:off x="4453690" y="2171700"/>
            <a:ext cx="1239253" cy="1185813"/>
          </a:xfrm>
          <a:prstGeom prst="ellipse">
            <a:avLst/>
          </a:prstGeom>
          <a:noFill/>
          <a:ln w="539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366850F4-DE87-B74C-9D89-884390007C40}"/>
              </a:ext>
            </a:extLst>
          </p:cNvPr>
          <p:cNvSpPr/>
          <p:nvPr/>
        </p:nvSpPr>
        <p:spPr>
          <a:xfrm>
            <a:off x="929440" y="2178934"/>
            <a:ext cx="1239253" cy="1185813"/>
          </a:xfrm>
          <a:prstGeom prst="ellipse">
            <a:avLst/>
          </a:prstGeom>
          <a:noFill/>
          <a:ln w="539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8215196-F95D-F74F-9BCF-924E9B70DE14}"/>
              </a:ext>
            </a:extLst>
          </p:cNvPr>
          <p:cNvSpPr txBox="1"/>
          <p:nvPr/>
        </p:nvSpPr>
        <p:spPr>
          <a:xfrm>
            <a:off x="8263398" y="3059174"/>
            <a:ext cx="3928602" cy="17297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v"/>
            </a:pPr>
            <a:r>
              <a:rPr lang="en-US" sz="1520" dirty="0"/>
              <a:t>The Rwandan government’s educational policies have directly linked with the UNESCO sustainable development goals</a:t>
            </a:r>
          </a:p>
          <a:p>
            <a:endParaRPr lang="en-US" sz="1520" dirty="0"/>
          </a:p>
          <a:p>
            <a:pPr marL="285750" indent="-285750">
              <a:buFontTx/>
              <a:buChar char="-"/>
            </a:pPr>
            <a:r>
              <a:rPr lang="en-US" sz="1520" dirty="0"/>
              <a:t>No poverty </a:t>
            </a:r>
          </a:p>
          <a:p>
            <a:pPr marL="285750" indent="-285750">
              <a:buFontTx/>
              <a:buChar char="-"/>
            </a:pPr>
            <a:r>
              <a:rPr lang="en-US" sz="1520" dirty="0"/>
              <a:t>Quality education </a:t>
            </a:r>
          </a:p>
          <a:p>
            <a:pPr marL="285750" indent="-285750">
              <a:buFontTx/>
              <a:buChar char="-"/>
            </a:pPr>
            <a:r>
              <a:rPr lang="en-US" sz="1520" dirty="0"/>
              <a:t>Gender equality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9F34553-6E1E-8149-9FD5-0E3156E32154}"/>
              </a:ext>
            </a:extLst>
          </p:cNvPr>
          <p:cNvSpPr txBox="1"/>
          <p:nvPr/>
        </p:nvSpPr>
        <p:spPr>
          <a:xfrm>
            <a:off x="10227699" y="6316133"/>
            <a:ext cx="23706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(UNESCO, 2021)</a:t>
            </a:r>
          </a:p>
        </p:txBody>
      </p:sp>
      <p:pic>
        <p:nvPicPr>
          <p:cNvPr id="13" name="Online Media 12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9DC2E7EB-9690-C640-993C-9518D1592D2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972800" y="272166"/>
            <a:ext cx="812800" cy="812800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01495EBB-FCB7-164E-8D0F-BCC513EFF887}"/>
              </a:ext>
            </a:extLst>
          </p:cNvPr>
          <p:cNvSpPr txBox="1"/>
          <p:nvPr/>
        </p:nvSpPr>
        <p:spPr>
          <a:xfrm>
            <a:off x="9102436" y="272166"/>
            <a:ext cx="18703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2 minutes </a:t>
            </a:r>
          </a:p>
        </p:txBody>
      </p:sp>
    </p:spTree>
    <p:extLst>
      <p:ext uri="{BB962C8B-B14F-4D97-AF65-F5344CB8AC3E}">
        <p14:creationId xmlns:p14="http://schemas.microsoft.com/office/powerpoint/2010/main" val="40935354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124928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  <p:bldLst>
      <p:bldP spid="6" grpId="0" animBg="1"/>
      <p:bldP spid="7" grpId="0" animBg="1"/>
      <p:bldP spid="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AC7685-EE1A-1143-8B0B-33802C5158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500" dirty="0"/>
              <a:t>Policies of the international community 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C1A0C2A-D968-494D-91CE-5382FA1F128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71600" y="1849582"/>
            <a:ext cx="9601200" cy="3581400"/>
          </a:xfrm>
        </p:spPr>
        <p:txBody>
          <a:bodyPr/>
          <a:lstStyle/>
          <a:p>
            <a:pPr>
              <a:buFont typeface="Wingdings" pitchFamily="2" charset="2"/>
              <a:buChar char="v"/>
            </a:pPr>
            <a:r>
              <a:rPr lang="en-GB" dirty="0">
                <a:solidFill>
                  <a:schemeClr val="tx1"/>
                </a:solidFill>
              </a:rPr>
              <a:t>Help from the International Monetary Fund (IMF) </a:t>
            </a:r>
          </a:p>
          <a:p>
            <a:pPr>
              <a:buFontTx/>
              <a:buChar char="-"/>
            </a:pPr>
            <a:r>
              <a:rPr lang="en-GB" dirty="0">
                <a:solidFill>
                  <a:schemeClr val="tx1"/>
                </a:solidFill>
              </a:rPr>
              <a:t>190 countries for global economic cooperation </a:t>
            </a:r>
          </a:p>
          <a:p>
            <a:pPr>
              <a:buFont typeface="Wingdings" pitchFamily="2" charset="2"/>
              <a:buChar char="v"/>
            </a:pPr>
            <a:r>
              <a:rPr lang="en-GB" dirty="0">
                <a:solidFill>
                  <a:schemeClr val="tx1"/>
                </a:solidFill>
              </a:rPr>
              <a:t>The World Bank Group</a:t>
            </a:r>
          </a:p>
          <a:p>
            <a:pPr>
              <a:buFontTx/>
              <a:buChar char="-"/>
            </a:pPr>
            <a:r>
              <a:rPr lang="en-GB" dirty="0">
                <a:solidFill>
                  <a:schemeClr val="tx1"/>
                </a:solidFill>
              </a:rPr>
              <a:t>Covid fund $14.25 million </a:t>
            </a:r>
          </a:p>
          <a:p>
            <a:pPr>
              <a:buFont typeface="Wingdings" pitchFamily="2" charset="2"/>
              <a:buChar char="v"/>
            </a:pPr>
            <a:r>
              <a:rPr lang="en-GB" dirty="0">
                <a:solidFill>
                  <a:schemeClr val="tx1"/>
                </a:solidFill>
              </a:rPr>
              <a:t>Borrowing externally </a:t>
            </a:r>
          </a:p>
          <a:p>
            <a:pPr marL="0" indent="0">
              <a:buNone/>
            </a:pPr>
            <a:r>
              <a:rPr lang="en-GB" dirty="0">
                <a:solidFill>
                  <a:schemeClr val="tx1"/>
                </a:solidFill>
              </a:rPr>
              <a:t>- GDP rise </a:t>
            </a:r>
          </a:p>
          <a:p>
            <a:pPr>
              <a:buFont typeface="Wingdings" pitchFamily="2" charset="2"/>
              <a:buChar char="v"/>
            </a:pPr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6E4EE61-53D2-7944-9859-53155980A61D}"/>
              </a:ext>
            </a:extLst>
          </p:cNvPr>
          <p:cNvSpPr txBox="1"/>
          <p:nvPr/>
        </p:nvSpPr>
        <p:spPr>
          <a:xfrm>
            <a:off x="9621982" y="6225432"/>
            <a:ext cx="22236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(World Bank, 2021)</a:t>
            </a:r>
          </a:p>
        </p:txBody>
      </p:sp>
      <p:pic>
        <p:nvPicPr>
          <p:cNvPr id="5" name="Online Media 4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8BB8F442-B5C5-3743-AE27-E7DF6737684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0327409" y="454891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78858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8336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51BDEC-834E-0242-B591-72BC7717CF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500" dirty="0"/>
              <a:t>Non governmental organizations in Rwanda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3E0109B-1E1D-DB46-B858-5B31082C1648}"/>
              </a:ext>
            </a:extLst>
          </p:cNvPr>
          <p:cNvSpPr txBox="1"/>
          <p:nvPr/>
        </p:nvSpPr>
        <p:spPr>
          <a:xfrm>
            <a:off x="1371600" y="1854200"/>
            <a:ext cx="9601200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v"/>
            </a:pPr>
            <a:r>
              <a:rPr lang="en-GB" dirty="0"/>
              <a:t>In 2018: </a:t>
            </a:r>
          </a:p>
          <a:p>
            <a:endParaRPr lang="en-GB" dirty="0"/>
          </a:p>
          <a:p>
            <a:pPr marL="285750" indent="-285750">
              <a:buFontTx/>
              <a:buChar char="-"/>
            </a:pPr>
            <a:r>
              <a:rPr lang="en-GB" dirty="0"/>
              <a:t>1,335 national NGOS</a:t>
            </a:r>
          </a:p>
          <a:p>
            <a:pPr marL="285750" indent="-285750">
              <a:buFontTx/>
              <a:buChar char="-"/>
            </a:pPr>
            <a:r>
              <a:rPr lang="en-GB" dirty="0"/>
              <a:t>173 International NGOs</a:t>
            </a:r>
          </a:p>
          <a:p>
            <a:endParaRPr lang="en-US" dirty="0"/>
          </a:p>
          <a:p>
            <a:r>
              <a:rPr lang="en-GB" dirty="0"/>
              <a:t>(Rwanda Governance Board, 2017)</a:t>
            </a:r>
          </a:p>
          <a:p>
            <a:endParaRPr lang="en-GB" dirty="0"/>
          </a:p>
          <a:p>
            <a:pPr marL="285750" indent="-285750">
              <a:buFont typeface="Wingdings" pitchFamily="2" charset="2"/>
              <a:buChar char="v"/>
            </a:pPr>
            <a:r>
              <a:rPr lang="en-US" dirty="0"/>
              <a:t> Save the children </a:t>
            </a:r>
          </a:p>
          <a:p>
            <a:endParaRPr lang="en-US" dirty="0"/>
          </a:p>
          <a:p>
            <a:pPr marL="285750" indent="-285750">
              <a:buFontTx/>
              <a:buChar char="-"/>
            </a:pPr>
            <a:r>
              <a:rPr lang="en-US" dirty="0"/>
              <a:t>Active since the genocide </a:t>
            </a:r>
          </a:p>
          <a:p>
            <a:pPr marL="285750" indent="-285750">
              <a:buFontTx/>
              <a:buChar char="-"/>
            </a:pPr>
            <a:r>
              <a:rPr lang="en-US" dirty="0"/>
              <a:t>Intercommunity work</a:t>
            </a:r>
          </a:p>
          <a:p>
            <a:pPr marL="285750" indent="-285750">
              <a:buFontTx/>
              <a:buChar char="-"/>
            </a:pPr>
            <a:r>
              <a:rPr lang="en-US" dirty="0"/>
              <a:t>Early intervention </a:t>
            </a:r>
          </a:p>
          <a:p>
            <a:pPr marL="285750" indent="-285750">
              <a:buFontTx/>
              <a:buChar char="-"/>
            </a:pPr>
            <a:r>
              <a:rPr lang="en-GB" dirty="0"/>
              <a:t>Project Mureke Dusome </a:t>
            </a:r>
          </a:p>
          <a:p>
            <a:pPr marL="285750" indent="-285750">
              <a:buFontTx/>
              <a:buChar char="-"/>
            </a:pPr>
            <a:endParaRPr lang="en-GB" dirty="0"/>
          </a:p>
          <a:p>
            <a:pPr marL="285750" indent="-285750">
              <a:buFont typeface="Wingdings" pitchFamily="2" charset="2"/>
              <a:buChar char="v"/>
            </a:pPr>
            <a:r>
              <a:rPr lang="en-US" dirty="0"/>
              <a:t>What issues do the NGO’s face in Rwanda?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428D18C-55B6-D644-8170-0197DAB961A5}"/>
              </a:ext>
            </a:extLst>
          </p:cNvPr>
          <p:cNvSpPr txBox="1"/>
          <p:nvPr/>
        </p:nvSpPr>
        <p:spPr>
          <a:xfrm>
            <a:off x="8407400" y="6101517"/>
            <a:ext cx="3581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(Save the children, 2021)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1E9B7CB-A218-F44B-8F29-AE557DB6AEE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99365" y="2187159"/>
            <a:ext cx="3581400" cy="3581400"/>
          </a:xfrm>
          <a:prstGeom prst="rect">
            <a:avLst/>
          </a:prstGeom>
        </p:spPr>
      </p:pic>
      <p:pic>
        <p:nvPicPr>
          <p:cNvPr id="8" name="Online Media 7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2A1BF6CA-C25E-784D-A69D-AE0E7EDCD1E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198100" y="405686"/>
            <a:ext cx="812800" cy="81280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14D5C755-2BEB-BE42-B7C0-E54091EA6A92}"/>
              </a:ext>
            </a:extLst>
          </p:cNvPr>
          <p:cNvSpPr txBox="1"/>
          <p:nvPr/>
        </p:nvSpPr>
        <p:spPr>
          <a:xfrm>
            <a:off x="8603673" y="1218486"/>
            <a:ext cx="18770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2 minutes </a:t>
            </a:r>
          </a:p>
        </p:txBody>
      </p:sp>
    </p:spTree>
    <p:extLst>
      <p:ext uri="{BB962C8B-B14F-4D97-AF65-F5344CB8AC3E}">
        <p14:creationId xmlns:p14="http://schemas.microsoft.com/office/powerpoint/2010/main" val="30021787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5200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7DD126-77DC-494E-96F6-81F6D2A43A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500" dirty="0"/>
              <a:t>Case study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9B06BC7-1C72-7D43-B791-0E0596C6F5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71600" y="1515291"/>
            <a:ext cx="9601200" cy="4352109"/>
          </a:xfrm>
        </p:spPr>
        <p:txBody>
          <a:bodyPr/>
          <a:lstStyle/>
          <a:p>
            <a:pPr>
              <a:buFont typeface="Wingdings" pitchFamily="2" charset="2"/>
              <a:buChar char="v"/>
            </a:pPr>
            <a:r>
              <a:rPr lang="en-GB" dirty="0"/>
              <a:t>Fostering policy support for child and family wellbeing - Learning from international experience</a:t>
            </a:r>
          </a:p>
          <a:p>
            <a:pPr marL="0" indent="0">
              <a:buNone/>
            </a:pPr>
            <a:r>
              <a:rPr lang="en-GB" dirty="0"/>
              <a:t>- Explored the change in Rwanda after the integrated early childhood development policy </a:t>
            </a:r>
          </a:p>
          <a:p>
            <a:pPr>
              <a:buFontTx/>
              <a:buChar char="-"/>
            </a:pPr>
            <a:r>
              <a:rPr lang="en-GB" dirty="0"/>
              <a:t>The health sector prioritised children </a:t>
            </a:r>
          </a:p>
          <a:p>
            <a:pPr>
              <a:buFontTx/>
              <a:buChar char="-"/>
            </a:pPr>
            <a:r>
              <a:rPr lang="en-GB" dirty="0"/>
              <a:t>The preschool development programmes </a:t>
            </a:r>
          </a:p>
          <a:p>
            <a:pPr>
              <a:buFontTx/>
              <a:buChar char="-"/>
            </a:pPr>
            <a:r>
              <a:rPr lang="en-GB" dirty="0"/>
              <a:t>2019 the IECD working well </a:t>
            </a:r>
          </a:p>
          <a:p>
            <a:pPr>
              <a:buFontTx/>
              <a:buChar char="-"/>
            </a:pPr>
            <a:r>
              <a:rPr lang="en-GB" dirty="0"/>
              <a:t>International support </a:t>
            </a:r>
          </a:p>
          <a:p>
            <a:pPr>
              <a:buFontTx/>
              <a:buChar char="-"/>
            </a:pPr>
            <a:r>
              <a:rPr lang="en-GB" dirty="0"/>
              <a:t>Meet international targets </a:t>
            </a:r>
            <a:endParaRPr lang="en-US" dirty="0"/>
          </a:p>
        </p:txBody>
      </p:sp>
      <p:pic>
        <p:nvPicPr>
          <p:cNvPr id="5" name="Online Media 4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136BC011-71E0-944E-91E6-3E2CB883413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0820400" y="287746"/>
            <a:ext cx="812800" cy="8128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AA11DFC-1CA3-9740-8054-427A2F9551DF}"/>
              </a:ext>
            </a:extLst>
          </p:cNvPr>
          <p:cNvSpPr txBox="1"/>
          <p:nvPr/>
        </p:nvSpPr>
        <p:spPr>
          <a:xfrm>
            <a:off x="8520545" y="287746"/>
            <a:ext cx="20781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1 minute 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4E231A5-5881-C644-8EA7-8DF55BF6E9FD}"/>
              </a:ext>
            </a:extLst>
          </p:cNvPr>
          <p:cNvSpPr/>
          <p:nvPr/>
        </p:nvSpPr>
        <p:spPr>
          <a:xfrm>
            <a:off x="8104092" y="6172200"/>
            <a:ext cx="341850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(Abbott, P &amp; </a:t>
            </a:r>
            <a:r>
              <a:rPr lang="en-GB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D'Ambruoso</a:t>
            </a: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L 2019)</a:t>
            </a:r>
            <a:r>
              <a:rPr lang="en-GB" dirty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775318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0656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67C96B-66B9-A74C-BFCC-43C312A1B0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500" dirty="0"/>
              <a:t>What can be improved? </a:t>
            </a:r>
          </a:p>
        </p:txBody>
      </p:sp>
      <p:graphicFrame>
        <p:nvGraphicFramePr>
          <p:cNvPr id="7" name="Content Placeholder 2">
            <a:extLst>
              <a:ext uri="{FF2B5EF4-FFF2-40B4-BE49-F238E27FC236}">
                <a16:creationId xmlns:a16="http://schemas.microsoft.com/office/drawing/2014/main" id="{8D1C814D-A3FF-4413-82E9-BDBC34D0658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68549374"/>
              </p:ext>
            </p:extLst>
          </p:nvPr>
        </p:nvGraphicFramePr>
        <p:xfrm>
          <a:off x="1219200" y="1638300"/>
          <a:ext cx="9601200" cy="3581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5" name="Online Media 4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AD3BDB06-4771-BF4E-893F-D8AFDD8BE3C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125200" y="446810"/>
            <a:ext cx="812800" cy="8128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4711981-5E82-B343-80F2-EAD0C9E5CEE4}"/>
              </a:ext>
            </a:extLst>
          </p:cNvPr>
          <p:cNvSpPr txBox="1"/>
          <p:nvPr/>
        </p:nvSpPr>
        <p:spPr>
          <a:xfrm>
            <a:off x="2888673" y="3855304"/>
            <a:ext cx="214052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Higher education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AC71349-041E-954E-AA75-B16698DCD85E}"/>
              </a:ext>
            </a:extLst>
          </p:cNvPr>
          <p:cNvSpPr txBox="1"/>
          <p:nvPr/>
        </p:nvSpPr>
        <p:spPr>
          <a:xfrm>
            <a:off x="9247909" y="446810"/>
            <a:ext cx="15724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55 mins </a:t>
            </a:r>
          </a:p>
        </p:txBody>
      </p:sp>
    </p:spTree>
    <p:extLst>
      <p:ext uri="{BB962C8B-B14F-4D97-AF65-F5344CB8AC3E}">
        <p14:creationId xmlns:p14="http://schemas.microsoft.com/office/powerpoint/2010/main" val="25239776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5552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ED74EA-02D9-484B-A615-59880D4B81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0491" y="0"/>
            <a:ext cx="9601200" cy="1485900"/>
          </a:xfrm>
        </p:spPr>
        <p:txBody>
          <a:bodyPr/>
          <a:lstStyle/>
          <a:p>
            <a:r>
              <a:rPr lang="en-US" dirty="0"/>
              <a:t>References: 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C5168D64-E121-9F43-BFD3-3D340018AED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96290" y="819150"/>
            <a:ext cx="10695709" cy="6038850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dirty="0"/>
              <a:t>Abbott, P &amp; </a:t>
            </a:r>
            <a:r>
              <a:rPr lang="en-GB" dirty="0" err="1"/>
              <a:t>D'Ambruoso</a:t>
            </a:r>
            <a:r>
              <a:rPr lang="en-GB" dirty="0"/>
              <a:t>, L (2019), </a:t>
            </a:r>
            <a:r>
              <a:rPr lang="en-GB" i="1" dirty="0"/>
              <a:t>Rwanda case study: Promoting the integrated delivery of early childhood development </a:t>
            </a:r>
            <a:r>
              <a:rPr lang="en-GB" dirty="0"/>
              <a:t>. Training and Research Support Centre (TARSC). Available at: </a:t>
            </a:r>
            <a:r>
              <a:rPr lang="en-GB" u="sng" dirty="0">
                <a:hlinkClick r:id="rId2"/>
              </a:rPr>
              <a:t>https://abdn.pure.elsevier.com/en/publications/rwanda-case-study-promoting-the-integrated-delivery-of-early-chil</a:t>
            </a:r>
            <a:r>
              <a:rPr lang="en-GB" dirty="0"/>
              <a:t> (Accessed 20th March 2021) </a:t>
            </a:r>
          </a:p>
          <a:p>
            <a:pPr marL="0" indent="0">
              <a:buNone/>
            </a:pPr>
            <a:r>
              <a:rPr lang="en-GB" dirty="0"/>
              <a:t> </a:t>
            </a:r>
          </a:p>
          <a:p>
            <a:pPr marL="0" indent="0">
              <a:buNone/>
            </a:pPr>
            <a:r>
              <a:rPr lang="en-US" dirty="0"/>
              <a:t>Arden, R and </a:t>
            </a:r>
            <a:r>
              <a:rPr lang="en-US" dirty="0" err="1"/>
              <a:t>Claver</a:t>
            </a:r>
            <a:r>
              <a:rPr lang="en-US" dirty="0"/>
              <a:t>, Y (</a:t>
            </a:r>
            <a:r>
              <a:rPr lang="en-US" i="1" dirty="0"/>
              <a:t>2011) ‘</a:t>
            </a:r>
            <a:r>
              <a:rPr lang="en-GB" dirty="0"/>
              <a:t>Resilience in Education Systems: Rwanda Study’ Rwanda: A case study in institutional resilience Available at: </a:t>
            </a:r>
            <a:r>
              <a:rPr lang="en-GB" u="sng" dirty="0">
                <a:hlinkClick r:id="rId3"/>
              </a:rPr>
              <a:t>http://wbgfiles.worldbank.org/documents/hdn/ed/saber/supporting_doc/CountryReports/EDR/RES_Research%20Local%20Rwanda.pdf</a:t>
            </a:r>
            <a:r>
              <a:rPr lang="en-GB" dirty="0"/>
              <a:t> (Accessed 20</a:t>
            </a:r>
            <a:r>
              <a:rPr lang="en-GB" baseline="30000" dirty="0"/>
              <a:t>th</a:t>
            </a:r>
            <a:r>
              <a:rPr lang="en-GB" dirty="0"/>
              <a:t> March 2021)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US" dirty="0" err="1"/>
              <a:t>Mangneralla,P</a:t>
            </a:r>
            <a:r>
              <a:rPr lang="en-US" dirty="0"/>
              <a:t>. 2001: </a:t>
            </a:r>
            <a:r>
              <a:rPr lang="en-GB" dirty="0"/>
              <a:t>A review of Mahmood Mamdani, When Victims Become Killers: Colonialism, Nativism, and the Genocide in Rwanda. Princeton, NJ: Princeton University Press, 2001. 364 pp.</a:t>
            </a:r>
          </a:p>
          <a:p>
            <a:pPr marL="0" indent="0">
              <a:buNone/>
            </a:pPr>
            <a:r>
              <a:rPr lang="en-GB" dirty="0"/>
              <a:t> </a:t>
            </a:r>
          </a:p>
          <a:p>
            <a:pPr marL="0" indent="0">
              <a:buNone/>
            </a:pPr>
            <a:r>
              <a:rPr lang="en-US" dirty="0"/>
              <a:t>Ministry of education (2021) </a:t>
            </a:r>
            <a:r>
              <a:rPr lang="en-US" i="1" dirty="0"/>
              <a:t>Basic Education </a:t>
            </a:r>
            <a:r>
              <a:rPr lang="en-US" dirty="0"/>
              <a:t>Available at:</a:t>
            </a:r>
            <a:r>
              <a:rPr lang="en-US" i="1" dirty="0"/>
              <a:t>  </a:t>
            </a:r>
            <a:r>
              <a:rPr lang="en-US" u="sng" dirty="0">
                <a:hlinkClick r:id="rId4"/>
              </a:rPr>
              <a:t>https://www.mineduc.gov.rw/basic-education</a:t>
            </a:r>
            <a:r>
              <a:rPr lang="en-US" dirty="0"/>
              <a:t> (Accessed 20th Match 2021) </a:t>
            </a: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err="1"/>
              <a:t>Ried</a:t>
            </a:r>
            <a:r>
              <a:rPr lang="en-GB" dirty="0"/>
              <a:t>, K (2019)</a:t>
            </a:r>
            <a:r>
              <a:rPr lang="en-GB" i="1" dirty="0"/>
              <a:t> 1994 Rwandan genocide, aftermath: Facts, FAQs, and how to help </a:t>
            </a:r>
            <a:r>
              <a:rPr lang="en-GB" dirty="0"/>
              <a:t>Available at: </a:t>
            </a:r>
            <a:r>
              <a:rPr lang="en-GB" u="sng" dirty="0">
                <a:hlinkClick r:id="rId5"/>
              </a:rPr>
              <a:t>https://www.worldvision.org/refugees-news-stories/1994-rwandan-genocide-facts</a:t>
            </a:r>
            <a:r>
              <a:rPr lang="en-GB" dirty="0"/>
              <a:t> (Accessed 20th March 2021) </a:t>
            </a:r>
            <a:endParaRPr lang="en-GB" b="1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3522835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ACDB716-1F66-2B42-BBD4-52B6EAF1AD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59872" y="588818"/>
            <a:ext cx="9601200" cy="5680364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dirty="0"/>
              <a:t>Rwanda Governance Board (2017)  </a:t>
            </a:r>
            <a:r>
              <a:rPr lang="en-GB" i="1" dirty="0"/>
              <a:t>Non Governmental and Faith Based Organisations</a:t>
            </a:r>
            <a:r>
              <a:rPr lang="en-GB" dirty="0"/>
              <a:t> Available at:  </a:t>
            </a:r>
            <a:r>
              <a:rPr lang="en-GB" u="sng" dirty="0">
                <a:hlinkClick r:id="rId2"/>
              </a:rPr>
              <a:t>http://rgb.rw/non-governmental-and-faith-based-organisations/non-goverment-organisations/#:~:text=Rwanda%20Governance%20Board%20serves%20as,NGOS%20and%20173%20International%20NGOs</a:t>
            </a:r>
            <a:r>
              <a:rPr lang="en-GB" dirty="0"/>
              <a:t>. (Accessed 20</a:t>
            </a:r>
            <a:r>
              <a:rPr lang="en-GB" baseline="30000" dirty="0"/>
              <a:t>th</a:t>
            </a:r>
            <a:r>
              <a:rPr lang="en-GB" dirty="0"/>
              <a:t> March 2021) </a:t>
            </a:r>
          </a:p>
          <a:p>
            <a:pPr marL="0" indent="0">
              <a:buNone/>
            </a:pPr>
            <a:r>
              <a:rPr lang="en-GB" dirty="0"/>
              <a:t> </a:t>
            </a:r>
          </a:p>
          <a:p>
            <a:pPr marL="0" indent="0">
              <a:buNone/>
            </a:pPr>
            <a:r>
              <a:rPr lang="en-US" dirty="0"/>
              <a:t>Save the children (2021) </a:t>
            </a:r>
            <a:r>
              <a:rPr lang="en-US" i="1" dirty="0"/>
              <a:t>Rwanda: EDUCATION </a:t>
            </a:r>
            <a:r>
              <a:rPr lang="en-US" dirty="0"/>
              <a:t>Available at: </a:t>
            </a:r>
            <a:r>
              <a:rPr lang="en-US" u="sng" dirty="0">
                <a:hlinkClick r:id="rId3"/>
              </a:rPr>
              <a:t>https://rwanda.savethechildren.net/what-we-do/education</a:t>
            </a:r>
            <a:r>
              <a:rPr lang="en-GB" dirty="0"/>
              <a:t> </a:t>
            </a:r>
            <a:r>
              <a:rPr lang="en-US" dirty="0"/>
              <a:t>(Accessed:20</a:t>
            </a:r>
            <a:r>
              <a:rPr lang="en-US" baseline="30000" dirty="0"/>
              <a:t>th</a:t>
            </a:r>
            <a:r>
              <a:rPr lang="en-US" dirty="0"/>
              <a:t> March 2021) </a:t>
            </a: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US" dirty="0"/>
              <a:t> The World Bank, (2021) </a:t>
            </a:r>
            <a:r>
              <a:rPr lang="en-US" i="1" dirty="0"/>
              <a:t>The world bank in Rwanda </a:t>
            </a:r>
            <a:r>
              <a:rPr lang="en-US" dirty="0"/>
              <a:t>Available at: </a:t>
            </a:r>
            <a:r>
              <a:rPr lang="en-US" u="sng" dirty="0">
                <a:hlinkClick r:id="rId4"/>
              </a:rPr>
              <a:t>http://wbgfiles.worldbank.org/documents/hdn/ed/saber/supporting_doc/CountryReports/EDR/RES_Research%20Local%20Rwanda.</a:t>
            </a:r>
            <a:r>
              <a:rPr lang="en-US" u="sng" dirty="0">
                <a:hlinkClick r:id="rId5"/>
              </a:rPr>
              <a:t>pdf</a:t>
            </a:r>
            <a:r>
              <a:rPr lang="en-GB" dirty="0"/>
              <a:t> (Accessed: 20</a:t>
            </a:r>
            <a:r>
              <a:rPr lang="en-GB" baseline="30000" dirty="0"/>
              <a:t>th</a:t>
            </a:r>
            <a:r>
              <a:rPr lang="en-GB" dirty="0"/>
              <a:t> March 2021) </a:t>
            </a:r>
          </a:p>
          <a:p>
            <a:pPr marL="0" indent="0">
              <a:buNone/>
            </a:pPr>
            <a:r>
              <a:rPr lang="en-GB" dirty="0"/>
              <a:t> </a:t>
            </a:r>
          </a:p>
          <a:p>
            <a:pPr marL="0" indent="0">
              <a:buNone/>
            </a:pPr>
            <a:r>
              <a:rPr lang="en-US" dirty="0"/>
              <a:t>UNESCO (2021) </a:t>
            </a:r>
            <a:r>
              <a:rPr lang="en-US" i="1" dirty="0"/>
              <a:t>UNESCO and Sustainable Development Goals </a:t>
            </a:r>
            <a:r>
              <a:rPr lang="en-US" dirty="0"/>
              <a:t>Available at: </a:t>
            </a:r>
            <a:r>
              <a:rPr lang="en-US" i="1" dirty="0"/>
              <a:t> </a:t>
            </a:r>
            <a:r>
              <a:rPr lang="en-US" u="sng" dirty="0">
                <a:hlinkClick r:id="rId6"/>
              </a:rPr>
              <a:t>https://en.unesco.org/sustainabledevelopmentgoals</a:t>
            </a:r>
            <a:r>
              <a:rPr lang="en-GB" dirty="0"/>
              <a:t> </a:t>
            </a:r>
            <a:r>
              <a:rPr lang="en-US" dirty="0"/>
              <a:t>(Accessed 20</a:t>
            </a:r>
            <a:r>
              <a:rPr lang="en-US" baseline="30000" dirty="0"/>
              <a:t>th</a:t>
            </a:r>
            <a:r>
              <a:rPr lang="en-US" dirty="0"/>
              <a:t> March 2021) </a:t>
            </a:r>
            <a:endParaRPr lang="en-GB" dirty="0"/>
          </a:p>
          <a:p>
            <a:pPr marL="0" indent="0">
              <a:buNone/>
            </a:pPr>
            <a:r>
              <a:rPr lang="en-US" dirty="0"/>
              <a:t> </a:t>
            </a:r>
            <a:endParaRPr lang="en-GB" dirty="0"/>
          </a:p>
          <a:p>
            <a:pPr marL="0" indent="0">
              <a:buNone/>
            </a:pPr>
            <a:r>
              <a:rPr lang="en-US" dirty="0"/>
              <a:t>UNICEF (2019) </a:t>
            </a:r>
            <a:r>
              <a:rPr lang="en-US" i="1" dirty="0"/>
              <a:t>Education: Rwanda </a:t>
            </a:r>
            <a:r>
              <a:rPr lang="en-US" dirty="0"/>
              <a:t>Available at: </a:t>
            </a:r>
            <a:r>
              <a:rPr lang="en-US" u="sng" dirty="0">
                <a:hlinkClick r:id="rId7"/>
              </a:rPr>
              <a:t>https://www.unicef.org/rwanda/education#:~:text=In%20sub%2DSaharan%20Africa%2C%20Rwanda,children%20complete%20their%20primary%20education</a:t>
            </a:r>
            <a:r>
              <a:rPr lang="en-US" dirty="0"/>
              <a:t>. (Accessed 20</a:t>
            </a:r>
            <a:r>
              <a:rPr lang="en-US" baseline="30000" dirty="0"/>
              <a:t>th</a:t>
            </a:r>
            <a:r>
              <a:rPr lang="en-US" dirty="0"/>
              <a:t> March 2021) </a:t>
            </a:r>
            <a:endParaRPr lang="en-GB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63503711"/>
      </p:ext>
    </p:extLst>
  </p:cSld>
  <p:clrMapOvr>
    <a:masterClrMapping/>
  </p:clrMapOvr>
</p:sld>
</file>

<file path=ppt/theme/theme1.xml><?xml version="1.0" encoding="utf-8"?>
<a:theme xmlns:a="http://schemas.openxmlformats.org/drawingml/2006/main" name="Crop">
  <a:themeElements>
    <a:clrScheme name="Gre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Crop">
      <a:maj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rop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34925" cap="flat" cmpd="sng" algn="in">
          <a:solidFill>
            <a:schemeClr val="phClr"/>
          </a:solidFill>
          <a:prstDash val="solid"/>
        </a:ln>
        <a:ln w="1905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rop" id="{EC9488ED-E761-4D60-9AC4-764D1FE2C171}" vid="{CE19780C-D67D-4C13-9DE9-A52BC3BA51B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1087</TotalTime>
  <Words>1106</Words>
  <Application>Microsoft Macintosh PowerPoint</Application>
  <PresentationFormat>Widescreen</PresentationFormat>
  <Paragraphs>148</Paragraphs>
  <Slides>14</Slides>
  <Notes>0</Notes>
  <HiddenSlides>0</HiddenSlides>
  <MMClips>9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9" baseType="lpstr">
      <vt:lpstr>Arial</vt:lpstr>
      <vt:lpstr>Calibri</vt:lpstr>
      <vt:lpstr>Franklin Gothic Book</vt:lpstr>
      <vt:lpstr>Wingdings</vt:lpstr>
      <vt:lpstr>Crop</vt:lpstr>
      <vt:lpstr>Focus on Africa: Educational Provisions in Rwanda</vt:lpstr>
      <vt:lpstr>PowerPoint Presentation</vt:lpstr>
      <vt:lpstr>Rwanda </vt:lpstr>
      <vt:lpstr>Rwanda’s troubled past </vt:lpstr>
      <vt:lpstr>PowerPoint Presentation</vt:lpstr>
      <vt:lpstr>PowerPoint Presentation</vt:lpstr>
      <vt:lpstr>Educational Legislation</vt:lpstr>
      <vt:lpstr>Rwanda and the UNESCO sustainable development goals </vt:lpstr>
      <vt:lpstr>Policies of the international community  </vt:lpstr>
      <vt:lpstr>Non governmental organizations in Rwanda</vt:lpstr>
      <vt:lpstr>Case study </vt:lpstr>
      <vt:lpstr>What can be improved? </vt:lpstr>
      <vt:lpstr>References: 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Focus on Africa: Educational Provisions in Rwanda</dc:title>
  <dc:creator>Heather Caitlin Mcinally (1802424)</dc:creator>
  <cp:lastModifiedBy>Heather Caitlin Mcinally (1802424)</cp:lastModifiedBy>
  <cp:revision>1</cp:revision>
  <dcterms:created xsi:type="dcterms:W3CDTF">2021-03-21T19:19:41Z</dcterms:created>
  <dcterms:modified xsi:type="dcterms:W3CDTF">2021-03-22T13:26:50Z</dcterms:modified>
</cp:coreProperties>
</file>