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344" r:id="rId5"/>
    <p:sldId id="336" r:id="rId6"/>
    <p:sldId id="312" r:id="rId7"/>
    <p:sldId id="311" r:id="rId8"/>
    <p:sldId id="338" r:id="rId9"/>
    <p:sldId id="34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pos="6816" userDrawn="1">
          <p15:clr>
            <a:srgbClr val="A4A3A4"/>
          </p15:clr>
        </p15:guide>
        <p15:guide id="3" pos="336" userDrawn="1">
          <p15:clr>
            <a:srgbClr val="A4A3A4"/>
          </p15:clr>
        </p15:guide>
        <p15:guide id="4" orient="horz" pos="1248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1A71315-D290-4571-DB01-FAF6BA690B31}" name="Elizabeth Feldbruegge (Aston Carter)" initials="EF(C" userId="S::v-elizabethf@microsoft.com::8d9d97b7-22ed-43c2-af3e-b07e46fd6454" providerId="AD"/>
  <p188:author id="{B6A3D024-909B-3BC2-1496-FEEAB652808A}" name="Sher Dionisio" initials="" userId="S::Sher.Dionisio@teksystemsgs.com::02daa716-9709-4d47-a153-1943ce1675cb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8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9" dt="2026-10-11T22:52:35.922"/>
    <p1510:client id="{F8D954D3-50A0-1A25-1DC8-FA09A22DD038}" v="19" dt="2026-10-11T22:47:59.679"/>
  </p1510:revLst>
</p1510:revInfo>
</file>

<file path=ppt/tableStyles.xml><?xml version="1.0" encoding="utf-8"?>
<a:tblStyleLst xmlns:a="http://schemas.openxmlformats.org/drawingml/2006/main" def="{D27102A9-8310-4765-A935-A1911B00CA5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pos="3840"/>
        <p:guide pos="6816"/>
        <p:guide pos="336"/>
        <p:guide orient="horz" pos="1248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commentAuthors" Target="commentAuthors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aku Ibeabuchi Thomas (2606784)" userId="S::2606784@student.uwtsd.ac.uk::29e53693-d9be-4766-b84d-1fb521617e9e" providerId="AD" clId="Web-{F8D954D3-50A0-1A25-1DC8-FA09A22DD038}"/>
    <pc:docChg chg="addSld delSld modSld sldOrd">
      <pc:chgData name="Adaku Ibeabuchi Thomas (2606784)" userId="S::2606784@student.uwtsd.ac.uk::29e53693-d9be-4766-b84d-1fb521617e9e" providerId="AD" clId="Web-{F8D954D3-50A0-1A25-1DC8-FA09A22DD038}" dt="2026-10-11T22:47:59.679" v="18"/>
      <pc:docMkLst>
        <pc:docMk/>
      </pc:docMkLst>
      <pc:sldChg chg="del">
        <pc:chgData name="Adaku Ibeabuchi Thomas (2606784)" userId="S::2606784@student.uwtsd.ac.uk::29e53693-d9be-4766-b84d-1fb521617e9e" providerId="AD" clId="Web-{F8D954D3-50A0-1A25-1DC8-FA09A22DD038}" dt="2026-10-11T22:47:59.679" v="18"/>
        <pc:sldMkLst>
          <pc:docMk/>
          <pc:sldMk cId="2305028378" sldId="329"/>
        </pc:sldMkLst>
      </pc:sldChg>
      <pc:sldChg chg="ord">
        <pc:chgData name="Adaku Ibeabuchi Thomas (2606784)" userId="S::2606784@student.uwtsd.ac.uk::29e53693-d9be-4766-b84d-1fb521617e9e" providerId="AD" clId="Web-{F8D954D3-50A0-1A25-1DC8-FA09A22DD038}" dt="2026-10-11T22:40:21.929" v="1"/>
        <pc:sldMkLst>
          <pc:docMk/>
          <pc:sldMk cId="2887882330" sldId="336"/>
        </pc:sldMkLst>
      </pc:sldChg>
      <pc:sldChg chg="del">
        <pc:chgData name="Adaku Ibeabuchi Thomas (2606784)" userId="S::2606784@student.uwtsd.ac.uk::29e53693-d9be-4766-b84d-1fb521617e9e" providerId="AD" clId="Web-{F8D954D3-50A0-1A25-1DC8-FA09A22DD038}" dt="2026-10-11T22:47:46.553" v="17"/>
        <pc:sldMkLst>
          <pc:docMk/>
          <pc:sldMk cId="3557075401" sldId="337"/>
        </pc:sldMkLst>
      </pc:sldChg>
      <pc:sldChg chg="modSp">
        <pc:chgData name="Adaku Ibeabuchi Thomas (2606784)" userId="S::2606784@student.uwtsd.ac.uk::29e53693-d9be-4766-b84d-1fb521617e9e" providerId="AD" clId="Web-{F8D954D3-50A0-1A25-1DC8-FA09A22DD038}" dt="2026-10-11T22:43:19.419" v="7"/>
        <pc:sldMkLst>
          <pc:docMk/>
          <pc:sldMk cId="1057765907" sldId="338"/>
        </pc:sldMkLst>
        <pc:graphicFrameChg chg="mod modGraphic">
          <ac:chgData name="Adaku Ibeabuchi Thomas (2606784)" userId="S::2606784@student.uwtsd.ac.uk::29e53693-d9be-4766-b84d-1fb521617e9e" providerId="AD" clId="Web-{F8D954D3-50A0-1A25-1DC8-FA09A22DD038}" dt="2026-10-11T22:43:19.419" v="7"/>
          <ac:graphicFrameMkLst>
            <pc:docMk/>
            <pc:sldMk cId="1057765907" sldId="338"/>
            <ac:graphicFrameMk id="13" creationId="{E3DD15D2-BEA7-EA82-6207-635E1E717F10}"/>
          </ac:graphicFrameMkLst>
        </pc:graphicFrameChg>
      </pc:sldChg>
      <pc:sldChg chg="addSp delSp modSp new mod modClrScheme chgLayout">
        <pc:chgData name="Adaku Ibeabuchi Thomas (2606784)" userId="S::2606784@student.uwtsd.ac.uk::29e53693-d9be-4766-b84d-1fb521617e9e" providerId="AD" clId="Web-{F8D954D3-50A0-1A25-1DC8-FA09A22DD038}" dt="2026-10-11T22:46:01.550" v="16" actId="1076"/>
        <pc:sldMkLst>
          <pc:docMk/>
          <pc:sldMk cId="4177106076" sldId="344"/>
        </pc:sldMkLst>
        <pc:spChg chg="mod">
          <ac:chgData name="Adaku Ibeabuchi Thomas (2606784)" userId="S::2606784@student.uwtsd.ac.uk::29e53693-d9be-4766-b84d-1fb521617e9e" providerId="AD" clId="Web-{F8D954D3-50A0-1A25-1DC8-FA09A22DD038}" dt="2026-10-11T22:46:01.550" v="16" actId="1076"/>
          <ac:spMkLst>
            <pc:docMk/>
            <pc:sldMk cId="4177106076" sldId="344"/>
            <ac:spMk id="2" creationId="{AF1B359B-46D7-1976-D403-9183E0B106AD}"/>
          </ac:spMkLst>
        </pc:spChg>
        <pc:spChg chg="del">
          <ac:chgData name="Adaku Ibeabuchi Thomas (2606784)" userId="S::2606784@student.uwtsd.ac.uk::29e53693-d9be-4766-b84d-1fb521617e9e" providerId="AD" clId="Web-{F8D954D3-50A0-1A25-1DC8-FA09A22DD038}" dt="2026-10-11T22:44:27.156" v="8"/>
          <ac:spMkLst>
            <pc:docMk/>
            <pc:sldMk cId="4177106076" sldId="344"/>
            <ac:spMk id="3" creationId="{D8C55187-49AE-425F-D0E0-DD3E5B7DA4CE}"/>
          </ac:spMkLst>
        </pc:spChg>
        <pc:spChg chg="del mod">
          <ac:chgData name="Adaku Ibeabuchi Thomas (2606784)" userId="S::2606784@student.uwtsd.ac.uk::29e53693-d9be-4766-b84d-1fb521617e9e" providerId="AD" clId="Web-{F8D954D3-50A0-1A25-1DC8-FA09A22DD038}" dt="2026-10-11T22:44:49.047" v="10"/>
          <ac:spMkLst>
            <pc:docMk/>
            <pc:sldMk cId="4177106076" sldId="344"/>
            <ac:spMk id="4" creationId="{94BB4B80-774A-21C2-58A3-4F6248803763}"/>
          </ac:spMkLst>
        </pc:spChg>
        <pc:spChg chg="mod modVis">
          <ac:chgData name="Adaku Ibeabuchi Thomas (2606784)" userId="S::2606784@student.uwtsd.ac.uk::29e53693-d9be-4766-b84d-1fb521617e9e" providerId="AD" clId="Web-{F8D954D3-50A0-1A25-1DC8-FA09A22DD038}" dt="2026-10-11T22:45:21.658" v="11"/>
          <ac:spMkLst>
            <pc:docMk/>
            <pc:sldMk cId="4177106076" sldId="344"/>
            <ac:spMk id="5" creationId="{C8456D3A-2957-0454-C129-751AAA3936C5}"/>
          </ac:spMkLst>
        </pc:spChg>
        <pc:picChg chg="add mod ord">
          <ac:chgData name="Adaku Ibeabuchi Thomas (2606784)" userId="S::2606784@student.uwtsd.ac.uk::29e53693-d9be-4766-b84d-1fb521617e9e" providerId="AD" clId="Web-{F8D954D3-50A0-1A25-1DC8-FA09A22DD038}" dt="2026-10-11T22:45:21.658" v="11"/>
          <ac:picMkLst>
            <pc:docMk/>
            <pc:sldMk cId="4177106076" sldId="344"/>
            <ac:picMk id="6" creationId="{4A8E7441-42EB-F483-C46F-9C4357192543}"/>
          </ac:picMkLst>
        </pc:picChg>
      </pc:sldChg>
    </pc:docChg>
  </pc:docChgLst>
  <pc:docChgLst>
    <pc:chgData name="Adaku Ibeabuchi Thomas (2606784)" userId="S::2606784@student.uwtsd.ac.uk::29e53693-d9be-4766-b84d-1fb521617e9e" providerId="AD" clId="Web-{00000000-0000-0000-0000-000000000000}"/>
    <pc:docChg chg="addSld delSld modSld">
      <pc:chgData name="Adaku Ibeabuchi Thomas (2606784)" userId="S::2606784@student.uwtsd.ac.uk::29e53693-d9be-4766-b84d-1fb521617e9e" providerId="AD" clId="Web-{00000000-0000-0000-0000-000000000000}" dt="2026-10-11T22:52:05.936" v="14" actId="20577"/>
      <pc:docMkLst>
        <pc:docMk/>
      </pc:docMkLst>
      <pc:sldChg chg="add del">
        <pc:chgData name="Adaku Ibeabuchi Thomas (2606784)" userId="S::2606784@student.uwtsd.ac.uk::29e53693-d9be-4766-b84d-1fb521617e9e" providerId="AD" clId="Web-{00000000-0000-0000-0000-000000000000}" dt="2026-10-11T22:49:58.213" v="5"/>
        <pc:sldMkLst>
          <pc:docMk/>
          <pc:sldMk cId="1057765907" sldId="338"/>
        </pc:sldMkLst>
      </pc:sldChg>
      <pc:sldChg chg="modSp">
        <pc:chgData name="Adaku Ibeabuchi Thomas (2606784)" userId="S::2606784@student.uwtsd.ac.uk::29e53693-d9be-4766-b84d-1fb521617e9e" providerId="AD" clId="Web-{00000000-0000-0000-0000-000000000000}" dt="2026-10-11T22:52:05.936" v="14" actId="20577"/>
        <pc:sldMkLst>
          <pc:docMk/>
          <pc:sldMk cId="2174716986" sldId="343"/>
        </pc:sldMkLst>
        <pc:spChg chg="mod">
          <ac:chgData name="Adaku Ibeabuchi Thomas (2606784)" userId="S::2606784@student.uwtsd.ac.uk::29e53693-d9be-4766-b84d-1fb521617e9e" providerId="AD" clId="Web-{00000000-0000-0000-0000-000000000000}" dt="2026-10-11T22:52:05.936" v="14" actId="20577"/>
          <ac:spMkLst>
            <pc:docMk/>
            <pc:sldMk cId="2174716986" sldId="343"/>
            <ac:spMk id="6" creationId="{5420DCED-1D5F-9FD5-6329-5E5B5AC2590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en-US"/>
              <a:t>10/11/2026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en-US"/>
              <a:t>10/11/2026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2293D5A-F8B8-8C2B-FCAE-05ED2FCE8F54}"/>
              </a:ext>
            </a:extLst>
          </p:cNvPr>
          <p:cNvSpPr/>
          <p:nvPr userDrawn="1"/>
        </p:nvSpPr>
        <p:spPr>
          <a:xfrm>
            <a:off x="0" y="5603786"/>
            <a:ext cx="12188952" cy="125420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1FD55A8-DC6B-7CD4-984D-F2CF5B782DAB}"/>
              </a:ext>
            </a:extLst>
          </p:cNvPr>
          <p:cNvSpPr/>
          <p:nvPr userDrawn="1"/>
        </p:nvSpPr>
        <p:spPr>
          <a:xfrm>
            <a:off x="0" y="0"/>
            <a:ext cx="12192000" cy="28194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352" y="457200"/>
            <a:ext cx="10317914" cy="1828800"/>
          </a:xfrm>
        </p:spPr>
        <p:txBody>
          <a:bodyPr lIns="0" tIns="0" rIns="0" bIns="0" anchor="b" anchorCtr="0">
            <a:normAutofit/>
          </a:bodyPr>
          <a:lstStyle>
            <a:lvl1pPr algn="l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0352" y="5776779"/>
            <a:ext cx="11201400" cy="908222"/>
          </a:xfrm>
        </p:spPr>
        <p:txBody>
          <a:bodyPr lIns="0" tIns="0" rIns="0" bIns="0" anchor="ctr" anchorCtr="0">
            <a:normAutofit/>
          </a:bodyPr>
          <a:lstStyle>
            <a:lvl1pPr marL="0" indent="0" algn="l">
              <a:spcBef>
                <a:spcPts val="0"/>
              </a:spcBef>
              <a:buNone/>
              <a:defRPr sz="24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FC68E0-D9CA-4632-6C16-A37FF1C296C0}"/>
              </a:ext>
            </a:extLst>
          </p:cNvPr>
          <p:cNvCxnSpPr>
            <a:cxnSpLocks/>
          </p:cNvCxnSpPr>
          <p:nvPr userDrawn="1"/>
        </p:nvCxnSpPr>
        <p:spPr>
          <a:xfrm>
            <a:off x="0" y="5614416"/>
            <a:ext cx="12188952" cy="0"/>
          </a:xfrm>
          <a:prstGeom prst="line">
            <a:avLst/>
          </a:prstGeom>
          <a:ln w="127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1775A23F-BECF-11F7-0296-411179417D70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530352" y="3176624"/>
            <a:ext cx="3383280" cy="2069938"/>
          </a:xfrm>
          <a:prstGeom prst="rect">
            <a:avLst/>
          </a:prstGeom>
          <a:solidFill>
            <a:schemeClr val="accent3">
              <a:lumMod val="90000"/>
            </a:schemeClr>
          </a:solidFill>
          <a:ln w="19050"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A44580E1-0D73-CE94-C207-D61D9D2303E6}"/>
              </a:ext>
            </a:extLst>
          </p:cNvPr>
          <p:cNvSpPr>
            <a:spLocks noGrp="1"/>
          </p:cNvSpPr>
          <p:nvPr>
            <p:ph type="pic" idx="14"/>
          </p:nvPr>
        </p:nvSpPr>
        <p:spPr>
          <a:xfrm>
            <a:off x="4421886" y="3176624"/>
            <a:ext cx="3383280" cy="2069938"/>
          </a:xfrm>
          <a:prstGeom prst="rect">
            <a:avLst/>
          </a:prstGeom>
          <a:solidFill>
            <a:schemeClr val="accent3">
              <a:lumMod val="90000"/>
            </a:schemeClr>
          </a:solidFill>
          <a:ln w="19050"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92B25869-DAD9-F98F-4401-472BF13B638C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8313420" y="3176624"/>
            <a:ext cx="3383280" cy="2069938"/>
          </a:xfrm>
          <a:prstGeom prst="rect">
            <a:avLst/>
          </a:prstGeom>
          <a:solidFill>
            <a:schemeClr val="accent3">
              <a:lumMod val="90000"/>
            </a:schemeClr>
          </a:solidFill>
          <a:ln w="19050"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8" name="Graphic 16">
            <a:extLst>
              <a:ext uri="{FF2B5EF4-FFF2-40B4-BE49-F238E27FC236}">
                <a16:creationId xmlns:a16="http://schemas.microsoft.com/office/drawing/2014/main" id="{5FE60644-06BE-BB5F-124E-5064D05EB32C}"/>
              </a:ext>
            </a:extLst>
          </p:cNvPr>
          <p:cNvGrpSpPr/>
          <p:nvPr/>
        </p:nvGrpSpPr>
        <p:grpSpPr>
          <a:xfrm rot="5400000" flipH="1">
            <a:off x="10607041" y="1022650"/>
            <a:ext cx="1998009" cy="562309"/>
            <a:chOff x="516591" y="355997"/>
            <a:chExt cx="2247898" cy="632636"/>
          </a:xfrm>
        </p:grpSpPr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D951A35A-F4D7-545D-8528-2736ED0B0F33}"/>
                </a:ext>
              </a:extLst>
            </p:cNvPr>
            <p:cNvSpPr/>
            <p:nvPr/>
          </p:nvSpPr>
          <p:spPr>
            <a:xfrm>
              <a:off x="1780781" y="355997"/>
              <a:ext cx="638403" cy="632636"/>
            </a:xfrm>
            <a:custGeom>
              <a:avLst/>
              <a:gdLst>
                <a:gd name="connsiteX0" fmla="*/ 983 w 638403"/>
                <a:gd name="connsiteY0" fmla="*/ 337885 h 632636"/>
                <a:gd name="connsiteX1" fmla="*/ 245396 w 638403"/>
                <a:gd name="connsiteY1" fmla="*/ 626337 h 632636"/>
                <a:gd name="connsiteX2" fmla="*/ 635162 w 638403"/>
                <a:gd name="connsiteY2" fmla="*/ 360278 h 632636"/>
                <a:gd name="connsiteX3" fmla="*/ 638401 w 638403"/>
                <a:gd name="connsiteY3" fmla="*/ 323652 h 632636"/>
                <a:gd name="connsiteX4" fmla="*/ 636496 w 638403"/>
                <a:gd name="connsiteY4" fmla="*/ 291012 h 632636"/>
                <a:gd name="connsiteX5" fmla="*/ 317 w 638403"/>
                <a:gd name="connsiteY5" fmla="*/ 297274 h 632636"/>
                <a:gd name="connsiteX6" fmla="*/ 984 w 638403"/>
                <a:gd name="connsiteY6" fmla="*/ 337885 h 632636"/>
                <a:gd name="connsiteX7" fmla="*/ 984 w 638403"/>
                <a:gd name="connsiteY7" fmla="*/ 337885 h 632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8403" h="632636">
                  <a:moveTo>
                    <a:pt x="983" y="337885"/>
                  </a:moveTo>
                  <a:cubicBezTo>
                    <a:pt x="24795" y="505263"/>
                    <a:pt x="106330" y="601383"/>
                    <a:pt x="245396" y="626337"/>
                  </a:cubicBezTo>
                  <a:cubicBezTo>
                    <a:pt x="439136" y="661160"/>
                    <a:pt x="594013" y="548721"/>
                    <a:pt x="635162" y="360278"/>
                  </a:cubicBezTo>
                  <a:cubicBezTo>
                    <a:pt x="635924" y="356672"/>
                    <a:pt x="638496" y="332097"/>
                    <a:pt x="638401" y="323652"/>
                  </a:cubicBezTo>
                  <a:cubicBezTo>
                    <a:pt x="638210" y="306098"/>
                    <a:pt x="636496" y="291012"/>
                    <a:pt x="636496" y="291012"/>
                  </a:cubicBezTo>
                  <a:cubicBezTo>
                    <a:pt x="585156" y="-105706"/>
                    <a:pt x="16223" y="-90239"/>
                    <a:pt x="317" y="297274"/>
                  </a:cubicBezTo>
                  <a:cubicBezTo>
                    <a:pt x="317" y="297274"/>
                    <a:pt x="-731" y="315872"/>
                    <a:pt x="984" y="337885"/>
                  </a:cubicBezTo>
                  <a:lnTo>
                    <a:pt x="984" y="337885"/>
                  </a:lnTo>
                  <a:close/>
                </a:path>
              </a:pathLst>
            </a:custGeom>
            <a:solidFill>
              <a:schemeClr val="accent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55144E32-E7BE-EAAC-8BD8-E9981F436BF4}"/>
                </a:ext>
              </a:extLst>
            </p:cNvPr>
            <p:cNvSpPr/>
            <p:nvPr/>
          </p:nvSpPr>
          <p:spPr>
            <a:xfrm>
              <a:off x="516591" y="647104"/>
              <a:ext cx="2247898" cy="56551"/>
            </a:xfrm>
            <a:custGeom>
              <a:avLst/>
              <a:gdLst>
                <a:gd name="connsiteX0" fmla="*/ 1901923 w 2247898"/>
                <a:gd name="connsiteY0" fmla="*/ 56457 h 56551"/>
                <a:gd name="connsiteX1" fmla="*/ 2206630 w 2247898"/>
                <a:gd name="connsiteY1" fmla="*/ 50669 h 56551"/>
                <a:gd name="connsiteX2" fmla="*/ 2247873 w 2247898"/>
                <a:gd name="connsiteY2" fmla="*/ 13853 h 56551"/>
                <a:gd name="connsiteX3" fmla="*/ 2234728 w 2247898"/>
                <a:gd name="connsiteY3" fmla="*/ 1233 h 56551"/>
                <a:gd name="connsiteX4" fmla="*/ 1900589 w 2247898"/>
                <a:gd name="connsiteY4" fmla="*/ 0 h 56551"/>
                <a:gd name="connsiteX5" fmla="*/ 1273650 w 2247898"/>
                <a:gd name="connsiteY5" fmla="*/ 6357 h 56551"/>
                <a:gd name="connsiteX6" fmla="*/ 21390 w 2247898"/>
                <a:gd name="connsiteY6" fmla="*/ 2562 h 56551"/>
                <a:gd name="connsiteX7" fmla="*/ 149 w 2247898"/>
                <a:gd name="connsiteY7" fmla="*/ 13948 h 56551"/>
                <a:gd name="connsiteX8" fmla="*/ 6245 w 2247898"/>
                <a:gd name="connsiteY8" fmla="*/ 39472 h 56551"/>
                <a:gd name="connsiteX9" fmla="*/ 26533 w 2247898"/>
                <a:gd name="connsiteY9" fmla="*/ 48771 h 56551"/>
                <a:gd name="connsiteX10" fmla="*/ 1265173 w 2247898"/>
                <a:gd name="connsiteY10" fmla="*/ 46968 h 56551"/>
                <a:gd name="connsiteX11" fmla="*/ 1901924 w 2247898"/>
                <a:gd name="connsiteY11" fmla="*/ 56551 h 56551"/>
                <a:gd name="connsiteX12" fmla="*/ 1901924 w 2247898"/>
                <a:gd name="connsiteY12" fmla="*/ 56551 h 56551"/>
                <a:gd name="connsiteX13" fmla="*/ 1901924 w 2247898"/>
                <a:gd name="connsiteY13" fmla="*/ 56457 h 56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47898" h="56551">
                  <a:moveTo>
                    <a:pt x="1901923" y="56457"/>
                  </a:moveTo>
                  <a:cubicBezTo>
                    <a:pt x="2002698" y="54179"/>
                    <a:pt x="2104330" y="52187"/>
                    <a:pt x="2206630" y="50669"/>
                  </a:cubicBezTo>
                  <a:cubicBezTo>
                    <a:pt x="2230156" y="50384"/>
                    <a:pt x="2245873" y="36056"/>
                    <a:pt x="2247873" y="13853"/>
                  </a:cubicBezTo>
                  <a:cubicBezTo>
                    <a:pt x="2248349" y="7021"/>
                    <a:pt x="2242253" y="1233"/>
                    <a:pt x="2234728" y="1233"/>
                  </a:cubicBezTo>
                  <a:lnTo>
                    <a:pt x="1900589" y="0"/>
                  </a:lnTo>
                  <a:cubicBezTo>
                    <a:pt x="1691609" y="16700"/>
                    <a:pt x="1482630" y="18692"/>
                    <a:pt x="1273650" y="6357"/>
                  </a:cubicBezTo>
                  <a:lnTo>
                    <a:pt x="21390" y="2562"/>
                  </a:lnTo>
                  <a:cubicBezTo>
                    <a:pt x="9007" y="2562"/>
                    <a:pt x="-1375" y="8160"/>
                    <a:pt x="149" y="13948"/>
                  </a:cubicBezTo>
                  <a:lnTo>
                    <a:pt x="6245" y="39472"/>
                  </a:lnTo>
                  <a:cubicBezTo>
                    <a:pt x="7483" y="45070"/>
                    <a:pt x="16151" y="48771"/>
                    <a:pt x="26533" y="48771"/>
                  </a:cubicBezTo>
                  <a:lnTo>
                    <a:pt x="1265173" y="46968"/>
                  </a:lnTo>
                  <a:cubicBezTo>
                    <a:pt x="1476629" y="32546"/>
                    <a:pt x="1688943" y="35582"/>
                    <a:pt x="1901924" y="56551"/>
                  </a:cubicBezTo>
                  <a:lnTo>
                    <a:pt x="1901924" y="56551"/>
                  </a:lnTo>
                  <a:lnTo>
                    <a:pt x="1901924" y="56457"/>
                  </a:lnTo>
                  <a:close/>
                </a:path>
              </a:pathLst>
            </a:custGeom>
            <a:solidFill>
              <a:schemeClr val="accent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BBDA8E3-4A22-4F30-2CBB-DFBA0B6063D0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AA36011-0CC6-C389-EAAB-90C4ACC2D522}"/>
              </a:ext>
            </a:extLst>
          </p:cNvPr>
          <p:cNvSpPr/>
          <p:nvPr userDrawn="1"/>
        </p:nvSpPr>
        <p:spPr>
          <a:xfrm>
            <a:off x="0" y="6096000"/>
            <a:ext cx="6096001" cy="76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527048"/>
            <a:ext cx="5257800" cy="3886197"/>
          </a:xfrm>
        </p:spPr>
        <p:txBody>
          <a:bodyPr lIns="0" tIns="0" rIns="0" bIns="0" anchor="t" anchorCtr="0">
            <a:noAutofit/>
          </a:bodyPr>
          <a:lstStyle>
            <a:lvl1pPr>
              <a:defRPr sz="4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DAA3FF9-4C9C-8494-A2BB-F77816393331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547151" y="1527048"/>
            <a:ext cx="5187649" cy="5020056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tx1"/>
                </a:solidFill>
              </a:defRPr>
            </a:lvl1pPr>
            <a:lvl2pPr>
              <a:defRPr sz="20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595BE4A-3E73-906A-3F04-20F3B489B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086E1E6-8939-6965-E9E7-75606774E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6BC3BBC-129A-FBDC-E6A0-294EF21E1914}"/>
              </a:ext>
            </a:extLst>
          </p:cNvPr>
          <p:cNvCxnSpPr>
            <a:cxnSpLocks/>
          </p:cNvCxnSpPr>
          <p:nvPr userDrawn="1"/>
        </p:nvCxnSpPr>
        <p:spPr>
          <a:xfrm>
            <a:off x="0" y="6096000"/>
            <a:ext cx="6096000" cy="0"/>
          </a:xfrm>
          <a:prstGeom prst="line">
            <a:avLst/>
          </a:prstGeom>
          <a:ln w="127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2E86B28-A98B-0D98-5ED4-C8422E49C808}"/>
              </a:ext>
            </a:extLst>
          </p:cNvPr>
          <p:cNvGrpSpPr/>
          <p:nvPr userDrawn="1"/>
        </p:nvGrpSpPr>
        <p:grpSpPr>
          <a:xfrm>
            <a:off x="516591" y="355997"/>
            <a:ext cx="3750609" cy="632636"/>
            <a:chOff x="516591" y="355997"/>
            <a:chExt cx="3750609" cy="632636"/>
          </a:xfrm>
        </p:grpSpPr>
        <p:grpSp>
          <p:nvGrpSpPr>
            <p:cNvPr id="18" name="Graphic 16">
              <a:extLst>
                <a:ext uri="{FF2B5EF4-FFF2-40B4-BE49-F238E27FC236}">
                  <a16:creationId xmlns:a16="http://schemas.microsoft.com/office/drawing/2014/main" id="{B848D6FC-B5F4-D029-DBB8-11C46A0856B4}"/>
                </a:ext>
              </a:extLst>
            </p:cNvPr>
            <p:cNvGrpSpPr/>
            <p:nvPr/>
          </p:nvGrpSpPr>
          <p:grpSpPr>
            <a:xfrm flipH="1">
              <a:off x="516591" y="355997"/>
              <a:ext cx="2247898" cy="632636"/>
              <a:chOff x="516591" y="355997"/>
              <a:chExt cx="2247898" cy="632636"/>
            </a:xfrm>
          </p:grpSpPr>
          <p:sp>
            <p:nvSpPr>
              <p:cNvPr id="19" name="Freeform 18">
                <a:extLst>
                  <a:ext uri="{FF2B5EF4-FFF2-40B4-BE49-F238E27FC236}">
                    <a16:creationId xmlns:a16="http://schemas.microsoft.com/office/drawing/2014/main" id="{B5A04C0E-365F-3B06-1EA3-05B2F8F8CFAE}"/>
                  </a:ext>
                </a:extLst>
              </p:cNvPr>
              <p:cNvSpPr/>
              <p:nvPr/>
            </p:nvSpPr>
            <p:spPr>
              <a:xfrm>
                <a:off x="1780781" y="355997"/>
                <a:ext cx="638403" cy="632636"/>
              </a:xfrm>
              <a:custGeom>
                <a:avLst/>
                <a:gdLst>
                  <a:gd name="connsiteX0" fmla="*/ 983 w 638403"/>
                  <a:gd name="connsiteY0" fmla="*/ 337885 h 632636"/>
                  <a:gd name="connsiteX1" fmla="*/ 245396 w 638403"/>
                  <a:gd name="connsiteY1" fmla="*/ 626337 h 632636"/>
                  <a:gd name="connsiteX2" fmla="*/ 635162 w 638403"/>
                  <a:gd name="connsiteY2" fmla="*/ 360278 h 632636"/>
                  <a:gd name="connsiteX3" fmla="*/ 638401 w 638403"/>
                  <a:gd name="connsiteY3" fmla="*/ 323652 h 632636"/>
                  <a:gd name="connsiteX4" fmla="*/ 636496 w 638403"/>
                  <a:gd name="connsiteY4" fmla="*/ 291012 h 632636"/>
                  <a:gd name="connsiteX5" fmla="*/ 317 w 638403"/>
                  <a:gd name="connsiteY5" fmla="*/ 297274 h 632636"/>
                  <a:gd name="connsiteX6" fmla="*/ 984 w 638403"/>
                  <a:gd name="connsiteY6" fmla="*/ 337885 h 632636"/>
                  <a:gd name="connsiteX7" fmla="*/ 984 w 638403"/>
                  <a:gd name="connsiteY7" fmla="*/ 337885 h 632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38403" h="632636">
                    <a:moveTo>
                      <a:pt x="983" y="337885"/>
                    </a:moveTo>
                    <a:cubicBezTo>
                      <a:pt x="24795" y="505263"/>
                      <a:pt x="106330" y="601383"/>
                      <a:pt x="245396" y="626337"/>
                    </a:cubicBezTo>
                    <a:cubicBezTo>
                      <a:pt x="439136" y="661160"/>
                      <a:pt x="594013" y="548721"/>
                      <a:pt x="635162" y="360278"/>
                    </a:cubicBezTo>
                    <a:cubicBezTo>
                      <a:pt x="635924" y="356672"/>
                      <a:pt x="638496" y="332097"/>
                      <a:pt x="638401" y="323652"/>
                    </a:cubicBezTo>
                    <a:cubicBezTo>
                      <a:pt x="638210" y="306098"/>
                      <a:pt x="636496" y="291012"/>
                      <a:pt x="636496" y="291012"/>
                    </a:cubicBezTo>
                    <a:cubicBezTo>
                      <a:pt x="585156" y="-105706"/>
                      <a:pt x="16223" y="-90239"/>
                      <a:pt x="317" y="297274"/>
                    </a:cubicBezTo>
                    <a:cubicBezTo>
                      <a:pt x="317" y="297274"/>
                      <a:pt x="-731" y="315872"/>
                      <a:pt x="984" y="337885"/>
                    </a:cubicBezTo>
                    <a:lnTo>
                      <a:pt x="984" y="337885"/>
                    </a:lnTo>
                    <a:close/>
                  </a:path>
                </a:pathLst>
              </a:custGeom>
              <a:solidFill>
                <a:schemeClr val="accent5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 19">
                <a:extLst>
                  <a:ext uri="{FF2B5EF4-FFF2-40B4-BE49-F238E27FC236}">
                    <a16:creationId xmlns:a16="http://schemas.microsoft.com/office/drawing/2014/main" id="{CEF649C9-96CE-047E-9440-177154C63F50}"/>
                  </a:ext>
                </a:extLst>
              </p:cNvPr>
              <p:cNvSpPr/>
              <p:nvPr/>
            </p:nvSpPr>
            <p:spPr>
              <a:xfrm>
                <a:off x="516591" y="647104"/>
                <a:ext cx="2247898" cy="56551"/>
              </a:xfrm>
              <a:custGeom>
                <a:avLst/>
                <a:gdLst>
                  <a:gd name="connsiteX0" fmla="*/ 1901923 w 2247898"/>
                  <a:gd name="connsiteY0" fmla="*/ 56457 h 56551"/>
                  <a:gd name="connsiteX1" fmla="*/ 2206630 w 2247898"/>
                  <a:gd name="connsiteY1" fmla="*/ 50669 h 56551"/>
                  <a:gd name="connsiteX2" fmla="*/ 2247873 w 2247898"/>
                  <a:gd name="connsiteY2" fmla="*/ 13853 h 56551"/>
                  <a:gd name="connsiteX3" fmla="*/ 2234728 w 2247898"/>
                  <a:gd name="connsiteY3" fmla="*/ 1233 h 56551"/>
                  <a:gd name="connsiteX4" fmla="*/ 1900589 w 2247898"/>
                  <a:gd name="connsiteY4" fmla="*/ 0 h 56551"/>
                  <a:gd name="connsiteX5" fmla="*/ 1273650 w 2247898"/>
                  <a:gd name="connsiteY5" fmla="*/ 6357 h 56551"/>
                  <a:gd name="connsiteX6" fmla="*/ 21390 w 2247898"/>
                  <a:gd name="connsiteY6" fmla="*/ 2562 h 56551"/>
                  <a:gd name="connsiteX7" fmla="*/ 149 w 2247898"/>
                  <a:gd name="connsiteY7" fmla="*/ 13948 h 56551"/>
                  <a:gd name="connsiteX8" fmla="*/ 6245 w 2247898"/>
                  <a:gd name="connsiteY8" fmla="*/ 39472 h 56551"/>
                  <a:gd name="connsiteX9" fmla="*/ 26533 w 2247898"/>
                  <a:gd name="connsiteY9" fmla="*/ 48771 h 56551"/>
                  <a:gd name="connsiteX10" fmla="*/ 1265173 w 2247898"/>
                  <a:gd name="connsiteY10" fmla="*/ 46968 h 56551"/>
                  <a:gd name="connsiteX11" fmla="*/ 1901924 w 2247898"/>
                  <a:gd name="connsiteY11" fmla="*/ 56551 h 56551"/>
                  <a:gd name="connsiteX12" fmla="*/ 1901924 w 2247898"/>
                  <a:gd name="connsiteY12" fmla="*/ 56551 h 56551"/>
                  <a:gd name="connsiteX13" fmla="*/ 1901924 w 2247898"/>
                  <a:gd name="connsiteY13" fmla="*/ 56457 h 56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247898" h="56551">
                    <a:moveTo>
                      <a:pt x="1901923" y="56457"/>
                    </a:moveTo>
                    <a:cubicBezTo>
                      <a:pt x="2002698" y="54179"/>
                      <a:pt x="2104330" y="52187"/>
                      <a:pt x="2206630" y="50669"/>
                    </a:cubicBezTo>
                    <a:cubicBezTo>
                      <a:pt x="2230156" y="50384"/>
                      <a:pt x="2245873" y="36056"/>
                      <a:pt x="2247873" y="13853"/>
                    </a:cubicBezTo>
                    <a:cubicBezTo>
                      <a:pt x="2248349" y="7021"/>
                      <a:pt x="2242253" y="1233"/>
                      <a:pt x="2234728" y="1233"/>
                    </a:cubicBezTo>
                    <a:lnTo>
                      <a:pt x="1900589" y="0"/>
                    </a:lnTo>
                    <a:cubicBezTo>
                      <a:pt x="1691609" y="16700"/>
                      <a:pt x="1482630" y="18692"/>
                      <a:pt x="1273650" y="6357"/>
                    </a:cubicBezTo>
                    <a:lnTo>
                      <a:pt x="21390" y="2562"/>
                    </a:lnTo>
                    <a:cubicBezTo>
                      <a:pt x="9007" y="2562"/>
                      <a:pt x="-1375" y="8160"/>
                      <a:pt x="149" y="13948"/>
                    </a:cubicBezTo>
                    <a:lnTo>
                      <a:pt x="6245" y="39472"/>
                    </a:lnTo>
                    <a:cubicBezTo>
                      <a:pt x="7483" y="45070"/>
                      <a:pt x="16151" y="48771"/>
                      <a:pt x="26533" y="48771"/>
                    </a:cubicBezTo>
                    <a:lnTo>
                      <a:pt x="1265173" y="46968"/>
                    </a:lnTo>
                    <a:cubicBezTo>
                      <a:pt x="1476629" y="32546"/>
                      <a:pt x="1688943" y="35582"/>
                      <a:pt x="1901924" y="56551"/>
                    </a:cubicBezTo>
                    <a:lnTo>
                      <a:pt x="1901924" y="56551"/>
                    </a:lnTo>
                    <a:lnTo>
                      <a:pt x="1901924" y="56457"/>
                    </a:lnTo>
                    <a:close/>
                  </a:path>
                </a:pathLst>
              </a:custGeom>
              <a:solidFill>
                <a:schemeClr val="accent1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D26DC255-D0C4-CE6D-2A0F-2A757B8D9E8A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3215640" y="609600"/>
              <a:ext cx="91440" cy="9144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76FE056-1AC1-BB94-30F3-EE44BDDABDBD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4175760" y="611882"/>
              <a:ext cx="91440" cy="9144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DEB2A61-AC40-2F91-DCA2-08DF63492018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3695700" y="609600"/>
              <a:ext cx="91440" cy="9144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06665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BBDA8E3-4A22-4F30-2CBB-DFBA0B6063D0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AA36011-0CC6-C389-EAAB-90C4ACC2D522}"/>
              </a:ext>
            </a:extLst>
          </p:cNvPr>
          <p:cNvSpPr/>
          <p:nvPr userDrawn="1"/>
        </p:nvSpPr>
        <p:spPr>
          <a:xfrm>
            <a:off x="1" y="6096000"/>
            <a:ext cx="6095999" cy="76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3200" y="1527048"/>
            <a:ext cx="5181600" cy="4636293"/>
          </a:xfrm>
        </p:spPr>
        <p:txBody>
          <a:bodyPr lIns="0" tIns="0" rIns="0" bIns="0" anchor="t" anchorCtr="0">
            <a:noAutofit/>
          </a:bodyPr>
          <a:lstStyle>
            <a:lvl1pPr>
              <a:defRPr sz="4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D146FE-2CCD-1628-C75B-ABAC2022D9E1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484632" y="457200"/>
            <a:ext cx="5157216" cy="2514600"/>
          </a:xfrm>
          <a:prstGeom prst="rect">
            <a:avLst/>
          </a:prstGeom>
          <a:solidFill>
            <a:schemeClr val="accent3">
              <a:lumMod val="90000"/>
            </a:schemeClr>
          </a:solidFill>
          <a:ln w="19050"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DAA3FF9-4C9C-8494-A2BB-F77816393331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530352" y="3429000"/>
            <a:ext cx="5187649" cy="2514600"/>
          </a:xfrm>
        </p:spPr>
        <p:txBody>
          <a:bodyPr tIns="45720" bIns="45720">
            <a:normAutofit/>
          </a:bodyPr>
          <a:lstStyle>
            <a:lvl1pPr marL="45720" indent="0">
              <a:buNone/>
              <a:defRPr sz="2400">
                <a:solidFill>
                  <a:schemeClr val="tx1"/>
                </a:solidFill>
              </a:defRPr>
            </a:lvl1pPr>
            <a:lvl2pPr>
              <a:defRPr sz="20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595BE4A-3E73-906A-3F04-20F3B489B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086E1E6-8939-6965-E9E7-75606774E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6BC3BBC-129A-FBDC-E6A0-294EF21E1914}"/>
              </a:ext>
            </a:extLst>
          </p:cNvPr>
          <p:cNvCxnSpPr>
            <a:cxnSpLocks/>
          </p:cNvCxnSpPr>
          <p:nvPr userDrawn="1"/>
        </p:nvCxnSpPr>
        <p:spPr>
          <a:xfrm>
            <a:off x="0" y="6096000"/>
            <a:ext cx="6096000" cy="0"/>
          </a:xfrm>
          <a:prstGeom prst="line">
            <a:avLst/>
          </a:prstGeom>
          <a:ln w="127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2E86B28-A98B-0D98-5ED4-C8422E49C808}"/>
              </a:ext>
            </a:extLst>
          </p:cNvPr>
          <p:cNvGrpSpPr/>
          <p:nvPr userDrawn="1"/>
        </p:nvGrpSpPr>
        <p:grpSpPr>
          <a:xfrm flipH="1">
            <a:off x="7755591" y="355997"/>
            <a:ext cx="3750609" cy="632636"/>
            <a:chOff x="516591" y="355997"/>
            <a:chExt cx="3750609" cy="632636"/>
          </a:xfrm>
        </p:grpSpPr>
        <p:grpSp>
          <p:nvGrpSpPr>
            <p:cNvPr id="18" name="Graphic 16">
              <a:extLst>
                <a:ext uri="{FF2B5EF4-FFF2-40B4-BE49-F238E27FC236}">
                  <a16:creationId xmlns:a16="http://schemas.microsoft.com/office/drawing/2014/main" id="{B848D6FC-B5F4-D029-DBB8-11C46A0856B4}"/>
                </a:ext>
              </a:extLst>
            </p:cNvPr>
            <p:cNvGrpSpPr/>
            <p:nvPr/>
          </p:nvGrpSpPr>
          <p:grpSpPr>
            <a:xfrm flipH="1">
              <a:off x="516591" y="355997"/>
              <a:ext cx="2247898" cy="632636"/>
              <a:chOff x="516591" y="355997"/>
              <a:chExt cx="2247898" cy="632636"/>
            </a:xfrm>
          </p:grpSpPr>
          <p:sp>
            <p:nvSpPr>
              <p:cNvPr id="19" name="Freeform 18">
                <a:extLst>
                  <a:ext uri="{FF2B5EF4-FFF2-40B4-BE49-F238E27FC236}">
                    <a16:creationId xmlns:a16="http://schemas.microsoft.com/office/drawing/2014/main" id="{B5A04C0E-365F-3B06-1EA3-05B2F8F8CFAE}"/>
                  </a:ext>
                </a:extLst>
              </p:cNvPr>
              <p:cNvSpPr/>
              <p:nvPr/>
            </p:nvSpPr>
            <p:spPr>
              <a:xfrm>
                <a:off x="1780781" y="355997"/>
                <a:ext cx="638403" cy="632636"/>
              </a:xfrm>
              <a:custGeom>
                <a:avLst/>
                <a:gdLst>
                  <a:gd name="connsiteX0" fmla="*/ 983 w 638403"/>
                  <a:gd name="connsiteY0" fmla="*/ 337885 h 632636"/>
                  <a:gd name="connsiteX1" fmla="*/ 245396 w 638403"/>
                  <a:gd name="connsiteY1" fmla="*/ 626337 h 632636"/>
                  <a:gd name="connsiteX2" fmla="*/ 635162 w 638403"/>
                  <a:gd name="connsiteY2" fmla="*/ 360278 h 632636"/>
                  <a:gd name="connsiteX3" fmla="*/ 638401 w 638403"/>
                  <a:gd name="connsiteY3" fmla="*/ 323652 h 632636"/>
                  <a:gd name="connsiteX4" fmla="*/ 636496 w 638403"/>
                  <a:gd name="connsiteY4" fmla="*/ 291012 h 632636"/>
                  <a:gd name="connsiteX5" fmla="*/ 317 w 638403"/>
                  <a:gd name="connsiteY5" fmla="*/ 297274 h 632636"/>
                  <a:gd name="connsiteX6" fmla="*/ 984 w 638403"/>
                  <a:gd name="connsiteY6" fmla="*/ 337885 h 632636"/>
                  <a:gd name="connsiteX7" fmla="*/ 984 w 638403"/>
                  <a:gd name="connsiteY7" fmla="*/ 337885 h 632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38403" h="632636">
                    <a:moveTo>
                      <a:pt x="983" y="337885"/>
                    </a:moveTo>
                    <a:cubicBezTo>
                      <a:pt x="24795" y="505263"/>
                      <a:pt x="106330" y="601383"/>
                      <a:pt x="245396" y="626337"/>
                    </a:cubicBezTo>
                    <a:cubicBezTo>
                      <a:pt x="439136" y="661160"/>
                      <a:pt x="594013" y="548721"/>
                      <a:pt x="635162" y="360278"/>
                    </a:cubicBezTo>
                    <a:cubicBezTo>
                      <a:pt x="635924" y="356672"/>
                      <a:pt x="638496" y="332097"/>
                      <a:pt x="638401" y="323652"/>
                    </a:cubicBezTo>
                    <a:cubicBezTo>
                      <a:pt x="638210" y="306098"/>
                      <a:pt x="636496" y="291012"/>
                      <a:pt x="636496" y="291012"/>
                    </a:cubicBezTo>
                    <a:cubicBezTo>
                      <a:pt x="585156" y="-105706"/>
                      <a:pt x="16223" y="-90239"/>
                      <a:pt x="317" y="297274"/>
                    </a:cubicBezTo>
                    <a:cubicBezTo>
                      <a:pt x="317" y="297274"/>
                      <a:pt x="-731" y="315872"/>
                      <a:pt x="984" y="337885"/>
                    </a:cubicBezTo>
                    <a:lnTo>
                      <a:pt x="984" y="337885"/>
                    </a:lnTo>
                    <a:close/>
                  </a:path>
                </a:pathLst>
              </a:custGeom>
              <a:solidFill>
                <a:schemeClr val="accent5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 19">
                <a:extLst>
                  <a:ext uri="{FF2B5EF4-FFF2-40B4-BE49-F238E27FC236}">
                    <a16:creationId xmlns:a16="http://schemas.microsoft.com/office/drawing/2014/main" id="{CEF649C9-96CE-047E-9440-177154C63F50}"/>
                  </a:ext>
                </a:extLst>
              </p:cNvPr>
              <p:cNvSpPr/>
              <p:nvPr/>
            </p:nvSpPr>
            <p:spPr>
              <a:xfrm>
                <a:off x="516591" y="647104"/>
                <a:ext cx="2247898" cy="56551"/>
              </a:xfrm>
              <a:custGeom>
                <a:avLst/>
                <a:gdLst>
                  <a:gd name="connsiteX0" fmla="*/ 1901923 w 2247898"/>
                  <a:gd name="connsiteY0" fmla="*/ 56457 h 56551"/>
                  <a:gd name="connsiteX1" fmla="*/ 2206630 w 2247898"/>
                  <a:gd name="connsiteY1" fmla="*/ 50669 h 56551"/>
                  <a:gd name="connsiteX2" fmla="*/ 2247873 w 2247898"/>
                  <a:gd name="connsiteY2" fmla="*/ 13853 h 56551"/>
                  <a:gd name="connsiteX3" fmla="*/ 2234728 w 2247898"/>
                  <a:gd name="connsiteY3" fmla="*/ 1233 h 56551"/>
                  <a:gd name="connsiteX4" fmla="*/ 1900589 w 2247898"/>
                  <a:gd name="connsiteY4" fmla="*/ 0 h 56551"/>
                  <a:gd name="connsiteX5" fmla="*/ 1273650 w 2247898"/>
                  <a:gd name="connsiteY5" fmla="*/ 6357 h 56551"/>
                  <a:gd name="connsiteX6" fmla="*/ 21390 w 2247898"/>
                  <a:gd name="connsiteY6" fmla="*/ 2562 h 56551"/>
                  <a:gd name="connsiteX7" fmla="*/ 149 w 2247898"/>
                  <a:gd name="connsiteY7" fmla="*/ 13948 h 56551"/>
                  <a:gd name="connsiteX8" fmla="*/ 6245 w 2247898"/>
                  <a:gd name="connsiteY8" fmla="*/ 39472 h 56551"/>
                  <a:gd name="connsiteX9" fmla="*/ 26533 w 2247898"/>
                  <a:gd name="connsiteY9" fmla="*/ 48771 h 56551"/>
                  <a:gd name="connsiteX10" fmla="*/ 1265173 w 2247898"/>
                  <a:gd name="connsiteY10" fmla="*/ 46968 h 56551"/>
                  <a:gd name="connsiteX11" fmla="*/ 1901924 w 2247898"/>
                  <a:gd name="connsiteY11" fmla="*/ 56551 h 56551"/>
                  <a:gd name="connsiteX12" fmla="*/ 1901924 w 2247898"/>
                  <a:gd name="connsiteY12" fmla="*/ 56551 h 56551"/>
                  <a:gd name="connsiteX13" fmla="*/ 1901924 w 2247898"/>
                  <a:gd name="connsiteY13" fmla="*/ 56457 h 56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247898" h="56551">
                    <a:moveTo>
                      <a:pt x="1901923" y="56457"/>
                    </a:moveTo>
                    <a:cubicBezTo>
                      <a:pt x="2002698" y="54179"/>
                      <a:pt x="2104330" y="52187"/>
                      <a:pt x="2206630" y="50669"/>
                    </a:cubicBezTo>
                    <a:cubicBezTo>
                      <a:pt x="2230156" y="50384"/>
                      <a:pt x="2245873" y="36056"/>
                      <a:pt x="2247873" y="13853"/>
                    </a:cubicBezTo>
                    <a:cubicBezTo>
                      <a:pt x="2248349" y="7021"/>
                      <a:pt x="2242253" y="1233"/>
                      <a:pt x="2234728" y="1233"/>
                    </a:cubicBezTo>
                    <a:lnTo>
                      <a:pt x="1900589" y="0"/>
                    </a:lnTo>
                    <a:cubicBezTo>
                      <a:pt x="1691609" y="16700"/>
                      <a:pt x="1482630" y="18692"/>
                      <a:pt x="1273650" y="6357"/>
                    </a:cubicBezTo>
                    <a:lnTo>
                      <a:pt x="21390" y="2562"/>
                    </a:lnTo>
                    <a:cubicBezTo>
                      <a:pt x="9007" y="2562"/>
                      <a:pt x="-1375" y="8160"/>
                      <a:pt x="149" y="13948"/>
                    </a:cubicBezTo>
                    <a:lnTo>
                      <a:pt x="6245" y="39472"/>
                    </a:lnTo>
                    <a:cubicBezTo>
                      <a:pt x="7483" y="45070"/>
                      <a:pt x="16151" y="48771"/>
                      <a:pt x="26533" y="48771"/>
                    </a:cubicBezTo>
                    <a:lnTo>
                      <a:pt x="1265173" y="46968"/>
                    </a:lnTo>
                    <a:cubicBezTo>
                      <a:pt x="1476629" y="32546"/>
                      <a:pt x="1688943" y="35582"/>
                      <a:pt x="1901924" y="56551"/>
                    </a:cubicBezTo>
                    <a:lnTo>
                      <a:pt x="1901924" y="56551"/>
                    </a:lnTo>
                    <a:lnTo>
                      <a:pt x="1901924" y="56457"/>
                    </a:lnTo>
                    <a:close/>
                  </a:path>
                </a:pathLst>
              </a:custGeom>
              <a:solidFill>
                <a:schemeClr val="accent1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D26DC255-D0C4-CE6D-2A0F-2A757B8D9E8A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3215640" y="609600"/>
              <a:ext cx="91440" cy="9144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76FE056-1AC1-BB94-30F3-EE44BDDABDBD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4175760" y="611882"/>
              <a:ext cx="91440" cy="9144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DEB2A61-AC40-2F91-DCA2-08DF63492018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3695700" y="609600"/>
              <a:ext cx="91440" cy="9144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99238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 0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ED471D17-F763-C1A6-E114-5D5A2C93F5B9}"/>
              </a:ext>
            </a:extLst>
          </p:cNvPr>
          <p:cNvSpPr/>
          <p:nvPr userDrawn="1"/>
        </p:nvSpPr>
        <p:spPr>
          <a:xfrm>
            <a:off x="0" y="6096000"/>
            <a:ext cx="6096001" cy="76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476F1A-01F6-616D-199F-9E02AC2551FB}"/>
              </a:ext>
            </a:extLst>
          </p:cNvPr>
          <p:cNvSpPr/>
          <p:nvPr userDrawn="1"/>
        </p:nvSpPr>
        <p:spPr>
          <a:xfrm>
            <a:off x="6095998" y="2560320"/>
            <a:ext cx="6096001" cy="42976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D7337A-EC94-296A-EC22-885787B00C20}"/>
              </a:ext>
            </a:extLst>
          </p:cNvPr>
          <p:cNvSpPr/>
          <p:nvPr userDrawn="1"/>
        </p:nvSpPr>
        <p:spPr>
          <a:xfrm>
            <a:off x="0" y="0"/>
            <a:ext cx="12192000" cy="256032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411480"/>
            <a:ext cx="11430000" cy="1645920"/>
          </a:xfrm>
        </p:spPr>
        <p:txBody>
          <a:bodyPr lIns="0" tIns="0" rIns="0" bIns="0" anchor="b" anchorCtr="0">
            <a:noAutofit/>
          </a:bodyPr>
          <a:lstStyle>
            <a:lvl1pPr algn="l">
              <a:defRPr sz="4000" b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CB610F9E-C699-B370-106D-17BDF99159BD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530352" y="3017520"/>
            <a:ext cx="5181600" cy="2617451"/>
          </a:xfrm>
          <a:prstGeom prst="rect">
            <a:avLst/>
          </a:prstGeom>
          <a:solidFill>
            <a:schemeClr val="accent3">
              <a:lumMod val="90000"/>
            </a:schemeClr>
          </a:solidFill>
          <a:ln w="19050">
            <a:noFill/>
          </a:ln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0A0C691-BA31-F98C-EFBE-A27B2B391FA9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550151" y="3017519"/>
            <a:ext cx="5260849" cy="3078479"/>
          </a:xfrm>
        </p:spPr>
        <p:txBody>
          <a:bodyPr tIns="45720" bIns="45720">
            <a:normAutofit/>
          </a:bodyPr>
          <a:lstStyle>
            <a:lvl1pPr marL="45720" indent="0">
              <a:buNone/>
              <a:defRPr sz="2400">
                <a:solidFill>
                  <a:schemeClr val="bg1"/>
                </a:solidFill>
              </a:defRPr>
            </a:lvl1pPr>
            <a:lvl2pPr>
              <a:buClrTx/>
              <a:defRPr sz="2000">
                <a:solidFill>
                  <a:schemeClr val="bg1"/>
                </a:solidFill>
              </a:defRPr>
            </a:lvl2pPr>
            <a:lvl3pPr>
              <a:buClrTx/>
              <a:defRPr sz="1800">
                <a:solidFill>
                  <a:schemeClr val="bg1"/>
                </a:solidFill>
              </a:defRPr>
            </a:lvl3pPr>
            <a:lvl4pPr>
              <a:buClrTx/>
              <a:defRPr sz="1600">
                <a:solidFill>
                  <a:schemeClr val="bg1"/>
                </a:solidFill>
              </a:defRPr>
            </a:lvl4pPr>
            <a:lvl5pPr>
              <a:buClrTx/>
              <a:defRPr sz="1600">
                <a:solidFill>
                  <a:schemeClr val="bg1"/>
                </a:solidFill>
              </a:defRPr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DFBDC00-6EAF-6C67-99D5-4DA34806FE50}"/>
              </a:ext>
            </a:extLst>
          </p:cNvPr>
          <p:cNvCxnSpPr>
            <a:cxnSpLocks/>
          </p:cNvCxnSpPr>
          <p:nvPr userDrawn="1"/>
        </p:nvCxnSpPr>
        <p:spPr>
          <a:xfrm>
            <a:off x="0" y="6096000"/>
            <a:ext cx="6099048" cy="0"/>
          </a:xfrm>
          <a:prstGeom prst="line">
            <a:avLst/>
          </a:prstGeom>
          <a:ln w="127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9394BCB1-8FBC-AB32-B138-A912E42F2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6DCA9E34-B0CE-5B28-B4B0-E29593534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4531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3DB9B24-BCB9-43F0-06E4-89671329A6E6}"/>
              </a:ext>
            </a:extLst>
          </p:cNvPr>
          <p:cNvSpPr/>
          <p:nvPr userDrawn="1"/>
        </p:nvSpPr>
        <p:spPr>
          <a:xfrm>
            <a:off x="6081578" y="0"/>
            <a:ext cx="611042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248" y="1527048"/>
            <a:ext cx="5257800" cy="4187952"/>
          </a:xfrm>
        </p:spPr>
        <p:txBody>
          <a:bodyPr lIns="0" tIns="0" rIns="0" bIns="0" anchor="t" anchorCtr="0">
            <a:noAutofit/>
          </a:bodyPr>
          <a:lstStyle>
            <a:lvl1pPr>
              <a:defRPr sz="4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6" name="Picture Placeholder 2">
            <a:extLst>
              <a:ext uri="{FF2B5EF4-FFF2-40B4-BE49-F238E27FC236}">
                <a16:creationId xmlns:a16="http://schemas.microsoft.com/office/drawing/2014/main" id="{CFAFC54D-0217-DF64-554E-547F9A9CA0AC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484632" y="457200"/>
            <a:ext cx="5184648" cy="2304288"/>
          </a:xfrm>
          <a:prstGeom prst="rect">
            <a:avLst/>
          </a:prstGeom>
          <a:solidFill>
            <a:schemeClr val="accent3">
              <a:lumMod val="90000"/>
            </a:schemeClr>
          </a:solidFill>
          <a:ln w="19050"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373C8E-E782-1D19-E1FC-426D3C9FD34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530352" y="3273552"/>
            <a:ext cx="5187649" cy="2350008"/>
          </a:xfrm>
        </p:spPr>
        <p:txBody>
          <a:bodyPr tIns="0" bIns="0">
            <a:normAutofit/>
          </a:bodyPr>
          <a:lstStyle>
            <a:lvl1pPr marL="347472" indent="-347472">
              <a:buFont typeface="Wingdings" panose="05000000000000000000" pitchFamily="2" charset="2"/>
              <a:buChar char="§"/>
              <a:defRPr sz="1800">
                <a:solidFill>
                  <a:schemeClr val="tx1"/>
                </a:solidFill>
              </a:defRPr>
            </a:lvl1pPr>
            <a:lvl2pPr marL="749808" indent="-347472">
              <a:buFont typeface="Wingdings" panose="05000000000000000000" pitchFamily="2" charset="2"/>
              <a:buChar char="§"/>
              <a:defRPr sz="1600">
                <a:solidFill>
                  <a:schemeClr val="tx1"/>
                </a:solidFill>
              </a:defRPr>
            </a:lvl2pPr>
            <a:lvl3pPr marL="1188720" indent="-347472"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3pPr>
            <a:lvl4pPr marL="1536192" indent="-347472">
              <a:buFont typeface="Wingdings" panose="05000000000000000000" pitchFamily="2" charset="2"/>
              <a:buChar char="§"/>
              <a:defRPr sz="1200">
                <a:solidFill>
                  <a:schemeClr val="tx1"/>
                </a:solidFill>
              </a:defRPr>
            </a:lvl4pPr>
            <a:lvl5pPr marL="1920240" indent="-347472">
              <a:buFont typeface="Wingdings" panose="05000000000000000000" pitchFamily="2" charset="2"/>
              <a:buChar char="§"/>
              <a:defRPr sz="1200">
                <a:solidFill>
                  <a:schemeClr val="tx1"/>
                </a:solidFill>
              </a:defRPr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2E49B68-4165-33F8-B6DC-2EA1F9C89560}"/>
              </a:ext>
            </a:extLst>
          </p:cNvPr>
          <p:cNvSpPr/>
          <p:nvPr userDrawn="1"/>
        </p:nvSpPr>
        <p:spPr>
          <a:xfrm>
            <a:off x="1" y="6096000"/>
            <a:ext cx="6081577" cy="76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595BE4A-3E73-906A-3F04-20F3B489B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086E1E6-8939-6965-E9E7-75606774E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08DCABC-882F-DC19-E7E3-47F84A660FBF}"/>
              </a:ext>
            </a:extLst>
          </p:cNvPr>
          <p:cNvCxnSpPr>
            <a:cxnSpLocks/>
          </p:cNvCxnSpPr>
          <p:nvPr userDrawn="1"/>
        </p:nvCxnSpPr>
        <p:spPr>
          <a:xfrm>
            <a:off x="0" y="6096000"/>
            <a:ext cx="6081578" cy="0"/>
          </a:xfrm>
          <a:prstGeom prst="line">
            <a:avLst/>
          </a:prstGeom>
          <a:ln w="127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837E4305-14C9-018D-E409-0B8F52D2A338}"/>
              </a:ext>
            </a:extLst>
          </p:cNvPr>
          <p:cNvGrpSpPr/>
          <p:nvPr userDrawn="1"/>
        </p:nvGrpSpPr>
        <p:grpSpPr>
          <a:xfrm>
            <a:off x="8229600" y="5768164"/>
            <a:ext cx="3750609" cy="632636"/>
            <a:chOff x="8229600" y="5768164"/>
            <a:chExt cx="3750609" cy="632636"/>
          </a:xfrm>
        </p:grpSpPr>
        <p:grpSp>
          <p:nvGrpSpPr>
            <p:cNvPr id="18" name="Graphic 16">
              <a:extLst>
                <a:ext uri="{FF2B5EF4-FFF2-40B4-BE49-F238E27FC236}">
                  <a16:creationId xmlns:a16="http://schemas.microsoft.com/office/drawing/2014/main" id="{4290FB6A-A18A-AD46-DB8D-069CD8C2C1D8}"/>
                </a:ext>
              </a:extLst>
            </p:cNvPr>
            <p:cNvGrpSpPr/>
            <p:nvPr/>
          </p:nvGrpSpPr>
          <p:grpSpPr>
            <a:xfrm>
              <a:off x="9732311" y="5768164"/>
              <a:ext cx="2247898" cy="632636"/>
              <a:chOff x="516591" y="355997"/>
              <a:chExt cx="2247898" cy="632636"/>
            </a:xfrm>
          </p:grpSpPr>
          <p:sp>
            <p:nvSpPr>
              <p:cNvPr id="22" name="Freeform 21">
                <a:extLst>
                  <a:ext uri="{FF2B5EF4-FFF2-40B4-BE49-F238E27FC236}">
                    <a16:creationId xmlns:a16="http://schemas.microsoft.com/office/drawing/2014/main" id="{4B82DAA3-6E75-ABD2-1B01-AED8716443C0}"/>
                  </a:ext>
                </a:extLst>
              </p:cNvPr>
              <p:cNvSpPr/>
              <p:nvPr/>
            </p:nvSpPr>
            <p:spPr>
              <a:xfrm>
                <a:off x="1780781" y="355997"/>
                <a:ext cx="638403" cy="632636"/>
              </a:xfrm>
              <a:custGeom>
                <a:avLst/>
                <a:gdLst>
                  <a:gd name="connsiteX0" fmla="*/ 983 w 638403"/>
                  <a:gd name="connsiteY0" fmla="*/ 337885 h 632636"/>
                  <a:gd name="connsiteX1" fmla="*/ 245396 w 638403"/>
                  <a:gd name="connsiteY1" fmla="*/ 626337 h 632636"/>
                  <a:gd name="connsiteX2" fmla="*/ 635162 w 638403"/>
                  <a:gd name="connsiteY2" fmla="*/ 360278 h 632636"/>
                  <a:gd name="connsiteX3" fmla="*/ 638401 w 638403"/>
                  <a:gd name="connsiteY3" fmla="*/ 323652 h 632636"/>
                  <a:gd name="connsiteX4" fmla="*/ 636496 w 638403"/>
                  <a:gd name="connsiteY4" fmla="*/ 291012 h 632636"/>
                  <a:gd name="connsiteX5" fmla="*/ 317 w 638403"/>
                  <a:gd name="connsiteY5" fmla="*/ 297274 h 632636"/>
                  <a:gd name="connsiteX6" fmla="*/ 984 w 638403"/>
                  <a:gd name="connsiteY6" fmla="*/ 337885 h 632636"/>
                  <a:gd name="connsiteX7" fmla="*/ 984 w 638403"/>
                  <a:gd name="connsiteY7" fmla="*/ 337885 h 632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38403" h="632636">
                    <a:moveTo>
                      <a:pt x="983" y="337885"/>
                    </a:moveTo>
                    <a:cubicBezTo>
                      <a:pt x="24795" y="505263"/>
                      <a:pt x="106330" y="601383"/>
                      <a:pt x="245396" y="626337"/>
                    </a:cubicBezTo>
                    <a:cubicBezTo>
                      <a:pt x="439136" y="661160"/>
                      <a:pt x="594013" y="548721"/>
                      <a:pt x="635162" y="360278"/>
                    </a:cubicBezTo>
                    <a:cubicBezTo>
                      <a:pt x="635924" y="356672"/>
                      <a:pt x="638496" y="332097"/>
                      <a:pt x="638401" y="323652"/>
                    </a:cubicBezTo>
                    <a:cubicBezTo>
                      <a:pt x="638210" y="306098"/>
                      <a:pt x="636496" y="291012"/>
                      <a:pt x="636496" y="291012"/>
                    </a:cubicBezTo>
                    <a:cubicBezTo>
                      <a:pt x="585156" y="-105706"/>
                      <a:pt x="16223" y="-90239"/>
                      <a:pt x="317" y="297274"/>
                    </a:cubicBezTo>
                    <a:cubicBezTo>
                      <a:pt x="317" y="297274"/>
                      <a:pt x="-731" y="315872"/>
                      <a:pt x="984" y="337885"/>
                    </a:cubicBezTo>
                    <a:lnTo>
                      <a:pt x="984" y="337885"/>
                    </a:lnTo>
                    <a:close/>
                  </a:path>
                </a:pathLst>
              </a:custGeom>
              <a:solidFill>
                <a:schemeClr val="accent5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 22">
                <a:extLst>
                  <a:ext uri="{FF2B5EF4-FFF2-40B4-BE49-F238E27FC236}">
                    <a16:creationId xmlns:a16="http://schemas.microsoft.com/office/drawing/2014/main" id="{EA5F60A3-B995-EED7-CC81-BCD01621C28A}"/>
                  </a:ext>
                </a:extLst>
              </p:cNvPr>
              <p:cNvSpPr/>
              <p:nvPr/>
            </p:nvSpPr>
            <p:spPr>
              <a:xfrm>
                <a:off x="516591" y="647104"/>
                <a:ext cx="2247898" cy="56551"/>
              </a:xfrm>
              <a:custGeom>
                <a:avLst/>
                <a:gdLst>
                  <a:gd name="connsiteX0" fmla="*/ 1901923 w 2247898"/>
                  <a:gd name="connsiteY0" fmla="*/ 56457 h 56551"/>
                  <a:gd name="connsiteX1" fmla="*/ 2206630 w 2247898"/>
                  <a:gd name="connsiteY1" fmla="*/ 50669 h 56551"/>
                  <a:gd name="connsiteX2" fmla="*/ 2247873 w 2247898"/>
                  <a:gd name="connsiteY2" fmla="*/ 13853 h 56551"/>
                  <a:gd name="connsiteX3" fmla="*/ 2234728 w 2247898"/>
                  <a:gd name="connsiteY3" fmla="*/ 1233 h 56551"/>
                  <a:gd name="connsiteX4" fmla="*/ 1900589 w 2247898"/>
                  <a:gd name="connsiteY4" fmla="*/ 0 h 56551"/>
                  <a:gd name="connsiteX5" fmla="*/ 1273650 w 2247898"/>
                  <a:gd name="connsiteY5" fmla="*/ 6357 h 56551"/>
                  <a:gd name="connsiteX6" fmla="*/ 21390 w 2247898"/>
                  <a:gd name="connsiteY6" fmla="*/ 2562 h 56551"/>
                  <a:gd name="connsiteX7" fmla="*/ 149 w 2247898"/>
                  <a:gd name="connsiteY7" fmla="*/ 13948 h 56551"/>
                  <a:gd name="connsiteX8" fmla="*/ 6245 w 2247898"/>
                  <a:gd name="connsiteY8" fmla="*/ 39472 h 56551"/>
                  <a:gd name="connsiteX9" fmla="*/ 26533 w 2247898"/>
                  <a:gd name="connsiteY9" fmla="*/ 48771 h 56551"/>
                  <a:gd name="connsiteX10" fmla="*/ 1265173 w 2247898"/>
                  <a:gd name="connsiteY10" fmla="*/ 46968 h 56551"/>
                  <a:gd name="connsiteX11" fmla="*/ 1901924 w 2247898"/>
                  <a:gd name="connsiteY11" fmla="*/ 56551 h 56551"/>
                  <a:gd name="connsiteX12" fmla="*/ 1901924 w 2247898"/>
                  <a:gd name="connsiteY12" fmla="*/ 56551 h 56551"/>
                  <a:gd name="connsiteX13" fmla="*/ 1901924 w 2247898"/>
                  <a:gd name="connsiteY13" fmla="*/ 56457 h 56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247898" h="56551">
                    <a:moveTo>
                      <a:pt x="1901923" y="56457"/>
                    </a:moveTo>
                    <a:cubicBezTo>
                      <a:pt x="2002698" y="54179"/>
                      <a:pt x="2104330" y="52187"/>
                      <a:pt x="2206630" y="50669"/>
                    </a:cubicBezTo>
                    <a:cubicBezTo>
                      <a:pt x="2230156" y="50384"/>
                      <a:pt x="2245873" y="36056"/>
                      <a:pt x="2247873" y="13853"/>
                    </a:cubicBezTo>
                    <a:cubicBezTo>
                      <a:pt x="2248349" y="7021"/>
                      <a:pt x="2242253" y="1233"/>
                      <a:pt x="2234728" y="1233"/>
                    </a:cubicBezTo>
                    <a:lnTo>
                      <a:pt x="1900589" y="0"/>
                    </a:lnTo>
                    <a:cubicBezTo>
                      <a:pt x="1691609" y="16700"/>
                      <a:pt x="1482630" y="18692"/>
                      <a:pt x="1273650" y="6357"/>
                    </a:cubicBezTo>
                    <a:lnTo>
                      <a:pt x="21390" y="2562"/>
                    </a:lnTo>
                    <a:cubicBezTo>
                      <a:pt x="9007" y="2562"/>
                      <a:pt x="-1375" y="8160"/>
                      <a:pt x="149" y="13948"/>
                    </a:cubicBezTo>
                    <a:lnTo>
                      <a:pt x="6245" y="39472"/>
                    </a:lnTo>
                    <a:cubicBezTo>
                      <a:pt x="7483" y="45070"/>
                      <a:pt x="16151" y="48771"/>
                      <a:pt x="26533" y="48771"/>
                    </a:cubicBezTo>
                    <a:lnTo>
                      <a:pt x="1265173" y="46968"/>
                    </a:lnTo>
                    <a:cubicBezTo>
                      <a:pt x="1476629" y="32546"/>
                      <a:pt x="1688943" y="35582"/>
                      <a:pt x="1901924" y="56551"/>
                    </a:cubicBezTo>
                    <a:lnTo>
                      <a:pt x="1901924" y="56551"/>
                    </a:lnTo>
                    <a:lnTo>
                      <a:pt x="1901924" y="56457"/>
                    </a:lnTo>
                    <a:close/>
                  </a:path>
                </a:pathLst>
              </a:custGeom>
              <a:solidFill>
                <a:schemeClr val="accent1"/>
              </a:solidFill>
              <a:ln w="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A514D2B-279C-DAE4-0520-4CBE5CED6D53}"/>
                </a:ext>
              </a:extLst>
            </p:cNvPr>
            <p:cNvSpPr>
              <a:spLocks noChangeAspect="1"/>
            </p:cNvSpPr>
            <p:nvPr userDrawn="1"/>
          </p:nvSpPr>
          <p:spPr>
            <a:xfrm flipH="1">
              <a:off x="9189720" y="6021767"/>
              <a:ext cx="91440" cy="9144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1681E935-45D1-A9B3-D15E-12975FC0C4B8}"/>
                </a:ext>
              </a:extLst>
            </p:cNvPr>
            <p:cNvSpPr>
              <a:spLocks noChangeAspect="1"/>
            </p:cNvSpPr>
            <p:nvPr userDrawn="1"/>
          </p:nvSpPr>
          <p:spPr>
            <a:xfrm flipH="1">
              <a:off x="8229600" y="6024049"/>
              <a:ext cx="91440" cy="9144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C3F6AE22-59FC-D70A-9414-FBD054A9B9E9}"/>
                </a:ext>
              </a:extLst>
            </p:cNvPr>
            <p:cNvSpPr>
              <a:spLocks noChangeAspect="1"/>
            </p:cNvSpPr>
            <p:nvPr userDrawn="1"/>
          </p:nvSpPr>
          <p:spPr>
            <a:xfrm flipH="1">
              <a:off x="8709660" y="6021767"/>
              <a:ext cx="91440" cy="9144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34879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7A0A4E6-7970-BDE5-78BB-75E86B0CF85A}"/>
              </a:ext>
            </a:extLst>
          </p:cNvPr>
          <p:cNvSpPr/>
          <p:nvPr userDrawn="1"/>
        </p:nvSpPr>
        <p:spPr>
          <a:xfrm>
            <a:off x="0" y="6263"/>
            <a:ext cx="7450402" cy="685173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352" y="2499194"/>
            <a:ext cx="6464808" cy="3840480"/>
          </a:xfrm>
        </p:spPr>
        <p:txBody>
          <a:bodyPr lIns="0" tIns="0" rIns="0" bIns="0" anchor="b" anchorCtr="0">
            <a:normAutofit/>
          </a:bodyPr>
          <a:lstStyle>
            <a:lvl1pPr algn="l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293D5A-F8B8-8C2B-FCAE-05ED2FCE8F54}"/>
              </a:ext>
            </a:extLst>
          </p:cNvPr>
          <p:cNvSpPr/>
          <p:nvPr userDrawn="1"/>
        </p:nvSpPr>
        <p:spPr>
          <a:xfrm>
            <a:off x="0" y="6263"/>
            <a:ext cx="12188952" cy="125420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FC68E0-D9CA-4632-6C16-A37FF1C296C0}"/>
              </a:ext>
            </a:extLst>
          </p:cNvPr>
          <p:cNvCxnSpPr>
            <a:cxnSpLocks/>
          </p:cNvCxnSpPr>
          <p:nvPr userDrawn="1"/>
        </p:nvCxnSpPr>
        <p:spPr>
          <a:xfrm>
            <a:off x="0" y="1252728"/>
            <a:ext cx="12188952" cy="0"/>
          </a:xfrm>
          <a:prstGeom prst="line">
            <a:avLst/>
          </a:prstGeom>
          <a:ln w="127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1775A23F-BECF-11F7-0296-411179417D70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7942654" y="1752600"/>
            <a:ext cx="3753001" cy="4572000"/>
          </a:xfrm>
          <a:prstGeom prst="rect">
            <a:avLst/>
          </a:prstGeom>
          <a:solidFill>
            <a:schemeClr val="accent3">
              <a:lumMod val="90000"/>
            </a:schemeClr>
          </a:solidFill>
          <a:ln w="19050"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7" name="Graphic 16">
            <a:extLst>
              <a:ext uri="{FF2B5EF4-FFF2-40B4-BE49-F238E27FC236}">
                <a16:creationId xmlns:a16="http://schemas.microsoft.com/office/drawing/2014/main" id="{DA33DA21-E511-612E-A925-1BD25A1CC5F7}"/>
              </a:ext>
            </a:extLst>
          </p:cNvPr>
          <p:cNvGrpSpPr/>
          <p:nvPr/>
        </p:nvGrpSpPr>
        <p:grpSpPr>
          <a:xfrm flipH="1">
            <a:off x="529167" y="1729564"/>
            <a:ext cx="2247898" cy="632636"/>
            <a:chOff x="516591" y="355997"/>
            <a:chExt cx="2247898" cy="632636"/>
          </a:xfrm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A55E5B9-5B7C-3ED3-97DB-94732D570973}"/>
                </a:ext>
              </a:extLst>
            </p:cNvPr>
            <p:cNvSpPr/>
            <p:nvPr/>
          </p:nvSpPr>
          <p:spPr>
            <a:xfrm>
              <a:off x="1780781" y="355997"/>
              <a:ext cx="638403" cy="632636"/>
            </a:xfrm>
            <a:custGeom>
              <a:avLst/>
              <a:gdLst>
                <a:gd name="connsiteX0" fmla="*/ 983 w 638403"/>
                <a:gd name="connsiteY0" fmla="*/ 337885 h 632636"/>
                <a:gd name="connsiteX1" fmla="*/ 245396 w 638403"/>
                <a:gd name="connsiteY1" fmla="*/ 626337 h 632636"/>
                <a:gd name="connsiteX2" fmla="*/ 635162 w 638403"/>
                <a:gd name="connsiteY2" fmla="*/ 360278 h 632636"/>
                <a:gd name="connsiteX3" fmla="*/ 638401 w 638403"/>
                <a:gd name="connsiteY3" fmla="*/ 323652 h 632636"/>
                <a:gd name="connsiteX4" fmla="*/ 636496 w 638403"/>
                <a:gd name="connsiteY4" fmla="*/ 291012 h 632636"/>
                <a:gd name="connsiteX5" fmla="*/ 317 w 638403"/>
                <a:gd name="connsiteY5" fmla="*/ 297274 h 632636"/>
                <a:gd name="connsiteX6" fmla="*/ 984 w 638403"/>
                <a:gd name="connsiteY6" fmla="*/ 337885 h 632636"/>
                <a:gd name="connsiteX7" fmla="*/ 984 w 638403"/>
                <a:gd name="connsiteY7" fmla="*/ 337885 h 632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8403" h="632636">
                  <a:moveTo>
                    <a:pt x="983" y="337885"/>
                  </a:moveTo>
                  <a:cubicBezTo>
                    <a:pt x="24795" y="505263"/>
                    <a:pt x="106330" y="601383"/>
                    <a:pt x="245396" y="626337"/>
                  </a:cubicBezTo>
                  <a:cubicBezTo>
                    <a:pt x="439136" y="661160"/>
                    <a:pt x="594013" y="548721"/>
                    <a:pt x="635162" y="360278"/>
                  </a:cubicBezTo>
                  <a:cubicBezTo>
                    <a:pt x="635924" y="356672"/>
                    <a:pt x="638496" y="332097"/>
                    <a:pt x="638401" y="323652"/>
                  </a:cubicBezTo>
                  <a:cubicBezTo>
                    <a:pt x="638210" y="306098"/>
                    <a:pt x="636496" y="291012"/>
                    <a:pt x="636496" y="291012"/>
                  </a:cubicBezTo>
                  <a:cubicBezTo>
                    <a:pt x="585156" y="-105706"/>
                    <a:pt x="16223" y="-90239"/>
                    <a:pt x="317" y="297274"/>
                  </a:cubicBezTo>
                  <a:cubicBezTo>
                    <a:pt x="317" y="297274"/>
                    <a:pt x="-731" y="315872"/>
                    <a:pt x="984" y="337885"/>
                  </a:cubicBezTo>
                  <a:lnTo>
                    <a:pt x="984" y="337885"/>
                  </a:lnTo>
                  <a:close/>
                </a:path>
              </a:pathLst>
            </a:custGeom>
            <a:solidFill>
              <a:schemeClr val="accent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B1AA5AA3-18B0-C0D3-2AED-133F81E30A53}"/>
                </a:ext>
              </a:extLst>
            </p:cNvPr>
            <p:cNvSpPr/>
            <p:nvPr/>
          </p:nvSpPr>
          <p:spPr>
            <a:xfrm>
              <a:off x="516591" y="647104"/>
              <a:ext cx="2247898" cy="56551"/>
            </a:xfrm>
            <a:custGeom>
              <a:avLst/>
              <a:gdLst>
                <a:gd name="connsiteX0" fmla="*/ 1901923 w 2247898"/>
                <a:gd name="connsiteY0" fmla="*/ 56457 h 56551"/>
                <a:gd name="connsiteX1" fmla="*/ 2206630 w 2247898"/>
                <a:gd name="connsiteY1" fmla="*/ 50669 h 56551"/>
                <a:gd name="connsiteX2" fmla="*/ 2247873 w 2247898"/>
                <a:gd name="connsiteY2" fmla="*/ 13853 h 56551"/>
                <a:gd name="connsiteX3" fmla="*/ 2234728 w 2247898"/>
                <a:gd name="connsiteY3" fmla="*/ 1233 h 56551"/>
                <a:gd name="connsiteX4" fmla="*/ 1900589 w 2247898"/>
                <a:gd name="connsiteY4" fmla="*/ 0 h 56551"/>
                <a:gd name="connsiteX5" fmla="*/ 1273650 w 2247898"/>
                <a:gd name="connsiteY5" fmla="*/ 6357 h 56551"/>
                <a:gd name="connsiteX6" fmla="*/ 21390 w 2247898"/>
                <a:gd name="connsiteY6" fmla="*/ 2562 h 56551"/>
                <a:gd name="connsiteX7" fmla="*/ 149 w 2247898"/>
                <a:gd name="connsiteY7" fmla="*/ 13948 h 56551"/>
                <a:gd name="connsiteX8" fmla="*/ 6245 w 2247898"/>
                <a:gd name="connsiteY8" fmla="*/ 39472 h 56551"/>
                <a:gd name="connsiteX9" fmla="*/ 26533 w 2247898"/>
                <a:gd name="connsiteY9" fmla="*/ 48771 h 56551"/>
                <a:gd name="connsiteX10" fmla="*/ 1265173 w 2247898"/>
                <a:gd name="connsiteY10" fmla="*/ 46968 h 56551"/>
                <a:gd name="connsiteX11" fmla="*/ 1901924 w 2247898"/>
                <a:gd name="connsiteY11" fmla="*/ 56551 h 56551"/>
                <a:gd name="connsiteX12" fmla="*/ 1901924 w 2247898"/>
                <a:gd name="connsiteY12" fmla="*/ 56551 h 56551"/>
                <a:gd name="connsiteX13" fmla="*/ 1901924 w 2247898"/>
                <a:gd name="connsiteY13" fmla="*/ 56457 h 56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47898" h="56551">
                  <a:moveTo>
                    <a:pt x="1901923" y="56457"/>
                  </a:moveTo>
                  <a:cubicBezTo>
                    <a:pt x="2002698" y="54179"/>
                    <a:pt x="2104330" y="52187"/>
                    <a:pt x="2206630" y="50669"/>
                  </a:cubicBezTo>
                  <a:cubicBezTo>
                    <a:pt x="2230156" y="50384"/>
                    <a:pt x="2245873" y="36056"/>
                    <a:pt x="2247873" y="13853"/>
                  </a:cubicBezTo>
                  <a:cubicBezTo>
                    <a:pt x="2248349" y="7021"/>
                    <a:pt x="2242253" y="1233"/>
                    <a:pt x="2234728" y="1233"/>
                  </a:cubicBezTo>
                  <a:lnTo>
                    <a:pt x="1900589" y="0"/>
                  </a:lnTo>
                  <a:cubicBezTo>
                    <a:pt x="1691609" y="16700"/>
                    <a:pt x="1482630" y="18692"/>
                    <a:pt x="1273650" y="6357"/>
                  </a:cubicBezTo>
                  <a:lnTo>
                    <a:pt x="21390" y="2562"/>
                  </a:lnTo>
                  <a:cubicBezTo>
                    <a:pt x="9007" y="2562"/>
                    <a:pt x="-1375" y="8160"/>
                    <a:pt x="149" y="13948"/>
                  </a:cubicBezTo>
                  <a:lnTo>
                    <a:pt x="6245" y="39472"/>
                  </a:lnTo>
                  <a:cubicBezTo>
                    <a:pt x="7483" y="45070"/>
                    <a:pt x="16151" y="48771"/>
                    <a:pt x="26533" y="48771"/>
                  </a:cubicBezTo>
                  <a:lnTo>
                    <a:pt x="1265173" y="46968"/>
                  </a:lnTo>
                  <a:cubicBezTo>
                    <a:pt x="1476629" y="32546"/>
                    <a:pt x="1688943" y="35582"/>
                    <a:pt x="1901924" y="56551"/>
                  </a:cubicBezTo>
                  <a:lnTo>
                    <a:pt x="1901924" y="56551"/>
                  </a:lnTo>
                  <a:lnTo>
                    <a:pt x="1901924" y="56457"/>
                  </a:lnTo>
                  <a:close/>
                </a:path>
              </a:pathLst>
            </a:custGeom>
            <a:solidFill>
              <a:schemeClr val="accent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8" name="Oval 7">
            <a:extLst>
              <a:ext uri="{FF2B5EF4-FFF2-40B4-BE49-F238E27FC236}">
                <a16:creationId xmlns:a16="http://schemas.microsoft.com/office/drawing/2014/main" id="{34E22E86-19B4-9281-CF01-615546414760}"/>
              </a:ext>
            </a:extLst>
          </p:cNvPr>
          <p:cNvSpPr>
            <a:spLocks noChangeAspect="1"/>
          </p:cNvSpPr>
          <p:nvPr userDrawn="1"/>
        </p:nvSpPr>
        <p:spPr>
          <a:xfrm>
            <a:off x="3228216" y="1983167"/>
            <a:ext cx="91440" cy="9144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EEBFE65-FEBC-6D4F-31C1-24E77FA45BC7}"/>
              </a:ext>
            </a:extLst>
          </p:cNvPr>
          <p:cNvSpPr>
            <a:spLocks noChangeAspect="1"/>
          </p:cNvSpPr>
          <p:nvPr userDrawn="1"/>
        </p:nvSpPr>
        <p:spPr>
          <a:xfrm>
            <a:off x="4188336" y="1985449"/>
            <a:ext cx="91440" cy="9144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FA6CD95-CE47-0B81-9DD7-19CA34568687}"/>
              </a:ext>
            </a:extLst>
          </p:cNvPr>
          <p:cNvSpPr>
            <a:spLocks noChangeAspect="1"/>
          </p:cNvSpPr>
          <p:nvPr userDrawn="1"/>
        </p:nvSpPr>
        <p:spPr>
          <a:xfrm>
            <a:off x="3708276" y="1983167"/>
            <a:ext cx="91440" cy="9144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134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 0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ED471D17-F763-C1A6-E114-5D5A2C93F5B9}"/>
              </a:ext>
            </a:extLst>
          </p:cNvPr>
          <p:cNvSpPr/>
          <p:nvPr userDrawn="1"/>
        </p:nvSpPr>
        <p:spPr>
          <a:xfrm>
            <a:off x="0" y="6096000"/>
            <a:ext cx="6096001" cy="76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476F1A-01F6-616D-199F-9E02AC2551FB}"/>
              </a:ext>
            </a:extLst>
          </p:cNvPr>
          <p:cNvSpPr/>
          <p:nvPr userDrawn="1"/>
        </p:nvSpPr>
        <p:spPr>
          <a:xfrm>
            <a:off x="6095998" y="2560320"/>
            <a:ext cx="6096001" cy="42976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D7337A-EC94-296A-EC22-885787B00C20}"/>
              </a:ext>
            </a:extLst>
          </p:cNvPr>
          <p:cNvSpPr/>
          <p:nvPr userDrawn="1"/>
        </p:nvSpPr>
        <p:spPr>
          <a:xfrm>
            <a:off x="0" y="0"/>
            <a:ext cx="12192000" cy="256032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411480"/>
            <a:ext cx="11277600" cy="1645919"/>
          </a:xfrm>
        </p:spPr>
        <p:txBody>
          <a:bodyPr lIns="0" tIns="0" rIns="0" bIns="0" anchor="b" anchorCtr="0">
            <a:noAutofit/>
          </a:bodyPr>
          <a:lstStyle>
            <a:lvl1pPr algn="l">
              <a:defRPr sz="4000" b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CB610F9E-C699-B370-106D-17BDF99159BD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457200" y="3048000"/>
            <a:ext cx="5175504" cy="2590799"/>
          </a:xfrm>
          <a:prstGeom prst="rect">
            <a:avLst/>
          </a:prstGeom>
          <a:solidFill>
            <a:schemeClr val="accent3">
              <a:lumMod val="90000"/>
            </a:schemeClr>
          </a:solidFill>
          <a:ln w="19050">
            <a:noFill/>
          </a:ln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3200" y="3017520"/>
            <a:ext cx="5257800" cy="3051048"/>
          </a:xfrm>
        </p:spPr>
        <p:txBody>
          <a:bodyPr lIns="0" tIns="0" rIns="0" bIns="0" anchor="t">
            <a:normAutofit/>
          </a:bodyPr>
          <a:lstStyle>
            <a:lvl1pPr marL="342900" indent="-342900" algn="l">
              <a:spcBef>
                <a:spcPts val="1200"/>
              </a:spcBef>
              <a:buClr>
                <a:schemeClr val="bg1"/>
              </a:buClr>
              <a:buFont typeface="Wingdings" pitchFamily="2" charset="2"/>
              <a:buChar char="§"/>
              <a:defRPr sz="2000" cap="none" baseline="0">
                <a:solidFill>
                  <a:schemeClr val="bg1"/>
                </a:solidFill>
              </a:defRPr>
            </a:lvl1pPr>
            <a:lvl2pPr marL="742950" indent="-285750">
              <a:spcBef>
                <a:spcPts val="1200"/>
              </a:spcBef>
              <a:buClr>
                <a:schemeClr val="bg1"/>
              </a:buClr>
              <a:buFont typeface="Wingdings" pitchFamily="2" charset="2"/>
              <a:buChar char="§"/>
              <a:defRPr sz="1600">
                <a:solidFill>
                  <a:schemeClr val="bg1"/>
                </a:solidFill>
              </a:defRPr>
            </a:lvl2pPr>
            <a:lvl3pPr marL="1200150" indent="-285750">
              <a:spcBef>
                <a:spcPts val="1200"/>
              </a:spcBef>
              <a:buClr>
                <a:schemeClr val="bg1"/>
              </a:buClr>
              <a:buFont typeface="Wingdings" pitchFamily="2" charset="2"/>
              <a:buChar char="§"/>
              <a:defRPr sz="1400">
                <a:solidFill>
                  <a:schemeClr val="bg1"/>
                </a:solidFill>
              </a:defRPr>
            </a:lvl3pPr>
            <a:lvl4pPr marL="1657350" indent="-285750">
              <a:spcBef>
                <a:spcPts val="1200"/>
              </a:spcBef>
              <a:buClr>
                <a:schemeClr val="bg1"/>
              </a:buClr>
              <a:buFont typeface="Wingdings" pitchFamily="2" charset="2"/>
              <a:buChar char="§"/>
              <a:defRPr sz="1200">
                <a:solidFill>
                  <a:schemeClr val="bg1"/>
                </a:solidFill>
              </a:defRPr>
            </a:lvl4pPr>
            <a:lvl5pPr marL="2114550" indent="-285750">
              <a:spcBef>
                <a:spcPts val="1200"/>
              </a:spcBef>
              <a:buClr>
                <a:schemeClr val="bg1"/>
              </a:buClr>
              <a:buFont typeface="Wingdings" pitchFamily="2" charset="2"/>
              <a:buChar char="§"/>
              <a:defRPr sz="1200">
                <a:solidFill>
                  <a:schemeClr val="bg1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DFBDC00-6EAF-6C67-99D5-4DA34806FE50}"/>
              </a:ext>
            </a:extLst>
          </p:cNvPr>
          <p:cNvCxnSpPr>
            <a:cxnSpLocks/>
          </p:cNvCxnSpPr>
          <p:nvPr userDrawn="1"/>
        </p:nvCxnSpPr>
        <p:spPr>
          <a:xfrm>
            <a:off x="0" y="6096000"/>
            <a:ext cx="6099048" cy="0"/>
          </a:xfrm>
          <a:prstGeom prst="line">
            <a:avLst/>
          </a:prstGeom>
          <a:ln w="127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9394BCB1-8FBC-AB32-B138-A912E42F2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6DCA9E34-B0CE-5B28-B4B0-E29593534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3280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2C08CE7-47AF-369A-9577-5F44CACDE745}"/>
              </a:ext>
            </a:extLst>
          </p:cNvPr>
          <p:cNvSpPr/>
          <p:nvPr userDrawn="1"/>
        </p:nvSpPr>
        <p:spPr>
          <a:xfrm>
            <a:off x="0" y="2560320"/>
            <a:ext cx="6095999" cy="42976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D471D17-F763-C1A6-E114-5D5A2C93F5B9}"/>
              </a:ext>
            </a:extLst>
          </p:cNvPr>
          <p:cNvSpPr/>
          <p:nvPr userDrawn="1"/>
        </p:nvSpPr>
        <p:spPr>
          <a:xfrm>
            <a:off x="0" y="6096000"/>
            <a:ext cx="12192000" cy="76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D7337A-EC94-296A-EC22-885787B00C20}"/>
              </a:ext>
            </a:extLst>
          </p:cNvPr>
          <p:cNvSpPr/>
          <p:nvPr userDrawn="1"/>
        </p:nvSpPr>
        <p:spPr>
          <a:xfrm>
            <a:off x="0" y="0"/>
            <a:ext cx="12192000" cy="256032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411480"/>
            <a:ext cx="10533113" cy="1645920"/>
          </a:xfrm>
        </p:spPr>
        <p:txBody>
          <a:bodyPr lIns="0" tIns="0" rIns="0" bIns="0" anchor="b" anchorCtr="0">
            <a:noAutofit/>
          </a:bodyPr>
          <a:lstStyle>
            <a:lvl1pPr algn="l">
              <a:defRPr sz="4000" b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C2D15D8-C5E4-994C-132F-9BCBEFEF989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530352" y="2971800"/>
            <a:ext cx="5056632" cy="2670048"/>
          </a:xfrm>
        </p:spPr>
        <p:txBody>
          <a:bodyPr>
            <a:normAutofit/>
          </a:bodyPr>
          <a:lstStyle>
            <a:lvl1pPr>
              <a:spcBef>
                <a:spcPts val="1200"/>
              </a:spcBef>
              <a:buClr>
                <a:schemeClr val="bg1"/>
              </a:buClr>
              <a:defRPr sz="18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6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400"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 sz="1200"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 sz="1200">
                <a:solidFill>
                  <a:schemeClr val="bg1"/>
                </a:solidFill>
              </a:defRPr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2C2D335-9BC4-206F-6675-3BC8BA6AECCE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553200" y="2971800"/>
            <a:ext cx="5056632" cy="2670048"/>
          </a:xfrm>
        </p:spPr>
        <p:txBody>
          <a:bodyPr>
            <a:normAutofit/>
          </a:bodyPr>
          <a:lstStyle>
            <a:lvl1pPr>
              <a:spcBef>
                <a:spcPts val="1200"/>
              </a:spcBef>
              <a:buClr>
                <a:schemeClr val="bg1"/>
              </a:buClr>
              <a:defRPr sz="18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6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400"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 sz="1200"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 sz="1200">
                <a:solidFill>
                  <a:schemeClr val="bg1"/>
                </a:solidFill>
              </a:defRPr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DFBDC00-6EAF-6C67-99D5-4DA34806FE50}"/>
              </a:ext>
            </a:extLst>
          </p:cNvPr>
          <p:cNvCxnSpPr>
            <a:cxnSpLocks/>
          </p:cNvCxnSpPr>
          <p:nvPr userDrawn="1"/>
        </p:nvCxnSpPr>
        <p:spPr>
          <a:xfrm>
            <a:off x="0" y="6096000"/>
            <a:ext cx="12192000" cy="0"/>
          </a:xfrm>
          <a:prstGeom prst="line">
            <a:avLst/>
          </a:prstGeom>
          <a:ln w="127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9394BCB1-8FBC-AB32-B138-A912E42F2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6DCA9E34-B0CE-5B28-B4B0-E29593534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grpSp>
        <p:nvGrpSpPr>
          <p:cNvPr id="9" name="Graphic 16">
            <a:extLst>
              <a:ext uri="{FF2B5EF4-FFF2-40B4-BE49-F238E27FC236}">
                <a16:creationId xmlns:a16="http://schemas.microsoft.com/office/drawing/2014/main" id="{27AED226-E6CE-B07C-9183-8F8DE486E3C2}"/>
              </a:ext>
            </a:extLst>
          </p:cNvPr>
          <p:cNvGrpSpPr/>
          <p:nvPr userDrawn="1"/>
        </p:nvGrpSpPr>
        <p:grpSpPr>
          <a:xfrm rot="5400000" flipH="1">
            <a:off x="10607041" y="1022650"/>
            <a:ext cx="1998009" cy="562309"/>
            <a:chOff x="516591" y="355997"/>
            <a:chExt cx="2247898" cy="63263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A050F9D0-FBF4-AB51-0DC0-0EE413FBD421}"/>
                </a:ext>
              </a:extLst>
            </p:cNvPr>
            <p:cNvSpPr/>
            <p:nvPr/>
          </p:nvSpPr>
          <p:spPr>
            <a:xfrm>
              <a:off x="1780781" y="355997"/>
              <a:ext cx="638403" cy="632636"/>
            </a:xfrm>
            <a:custGeom>
              <a:avLst/>
              <a:gdLst>
                <a:gd name="connsiteX0" fmla="*/ 983 w 638403"/>
                <a:gd name="connsiteY0" fmla="*/ 337885 h 632636"/>
                <a:gd name="connsiteX1" fmla="*/ 245396 w 638403"/>
                <a:gd name="connsiteY1" fmla="*/ 626337 h 632636"/>
                <a:gd name="connsiteX2" fmla="*/ 635162 w 638403"/>
                <a:gd name="connsiteY2" fmla="*/ 360278 h 632636"/>
                <a:gd name="connsiteX3" fmla="*/ 638401 w 638403"/>
                <a:gd name="connsiteY3" fmla="*/ 323652 h 632636"/>
                <a:gd name="connsiteX4" fmla="*/ 636496 w 638403"/>
                <a:gd name="connsiteY4" fmla="*/ 291012 h 632636"/>
                <a:gd name="connsiteX5" fmla="*/ 317 w 638403"/>
                <a:gd name="connsiteY5" fmla="*/ 297274 h 632636"/>
                <a:gd name="connsiteX6" fmla="*/ 984 w 638403"/>
                <a:gd name="connsiteY6" fmla="*/ 337885 h 632636"/>
                <a:gd name="connsiteX7" fmla="*/ 984 w 638403"/>
                <a:gd name="connsiteY7" fmla="*/ 337885 h 632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8403" h="632636">
                  <a:moveTo>
                    <a:pt x="983" y="337885"/>
                  </a:moveTo>
                  <a:cubicBezTo>
                    <a:pt x="24795" y="505263"/>
                    <a:pt x="106330" y="601383"/>
                    <a:pt x="245396" y="626337"/>
                  </a:cubicBezTo>
                  <a:cubicBezTo>
                    <a:pt x="439136" y="661160"/>
                    <a:pt x="594013" y="548721"/>
                    <a:pt x="635162" y="360278"/>
                  </a:cubicBezTo>
                  <a:cubicBezTo>
                    <a:pt x="635924" y="356672"/>
                    <a:pt x="638496" y="332097"/>
                    <a:pt x="638401" y="323652"/>
                  </a:cubicBezTo>
                  <a:cubicBezTo>
                    <a:pt x="638210" y="306098"/>
                    <a:pt x="636496" y="291012"/>
                    <a:pt x="636496" y="291012"/>
                  </a:cubicBezTo>
                  <a:cubicBezTo>
                    <a:pt x="585156" y="-105706"/>
                    <a:pt x="16223" y="-90239"/>
                    <a:pt x="317" y="297274"/>
                  </a:cubicBezTo>
                  <a:cubicBezTo>
                    <a:pt x="317" y="297274"/>
                    <a:pt x="-731" y="315872"/>
                    <a:pt x="984" y="337885"/>
                  </a:cubicBezTo>
                  <a:lnTo>
                    <a:pt x="984" y="337885"/>
                  </a:lnTo>
                  <a:close/>
                </a:path>
              </a:pathLst>
            </a:custGeom>
            <a:solidFill>
              <a:schemeClr val="accent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2B52934F-FBD7-B8DB-378A-B4AE40936F7F}"/>
                </a:ext>
              </a:extLst>
            </p:cNvPr>
            <p:cNvSpPr/>
            <p:nvPr/>
          </p:nvSpPr>
          <p:spPr>
            <a:xfrm>
              <a:off x="516591" y="647104"/>
              <a:ext cx="2247898" cy="56551"/>
            </a:xfrm>
            <a:custGeom>
              <a:avLst/>
              <a:gdLst>
                <a:gd name="connsiteX0" fmla="*/ 1901923 w 2247898"/>
                <a:gd name="connsiteY0" fmla="*/ 56457 h 56551"/>
                <a:gd name="connsiteX1" fmla="*/ 2206630 w 2247898"/>
                <a:gd name="connsiteY1" fmla="*/ 50669 h 56551"/>
                <a:gd name="connsiteX2" fmla="*/ 2247873 w 2247898"/>
                <a:gd name="connsiteY2" fmla="*/ 13853 h 56551"/>
                <a:gd name="connsiteX3" fmla="*/ 2234728 w 2247898"/>
                <a:gd name="connsiteY3" fmla="*/ 1233 h 56551"/>
                <a:gd name="connsiteX4" fmla="*/ 1900589 w 2247898"/>
                <a:gd name="connsiteY4" fmla="*/ 0 h 56551"/>
                <a:gd name="connsiteX5" fmla="*/ 1273650 w 2247898"/>
                <a:gd name="connsiteY5" fmla="*/ 6357 h 56551"/>
                <a:gd name="connsiteX6" fmla="*/ 21390 w 2247898"/>
                <a:gd name="connsiteY6" fmla="*/ 2562 h 56551"/>
                <a:gd name="connsiteX7" fmla="*/ 149 w 2247898"/>
                <a:gd name="connsiteY7" fmla="*/ 13948 h 56551"/>
                <a:gd name="connsiteX8" fmla="*/ 6245 w 2247898"/>
                <a:gd name="connsiteY8" fmla="*/ 39472 h 56551"/>
                <a:gd name="connsiteX9" fmla="*/ 26533 w 2247898"/>
                <a:gd name="connsiteY9" fmla="*/ 48771 h 56551"/>
                <a:gd name="connsiteX10" fmla="*/ 1265173 w 2247898"/>
                <a:gd name="connsiteY10" fmla="*/ 46968 h 56551"/>
                <a:gd name="connsiteX11" fmla="*/ 1901924 w 2247898"/>
                <a:gd name="connsiteY11" fmla="*/ 56551 h 56551"/>
                <a:gd name="connsiteX12" fmla="*/ 1901924 w 2247898"/>
                <a:gd name="connsiteY12" fmla="*/ 56551 h 56551"/>
                <a:gd name="connsiteX13" fmla="*/ 1901924 w 2247898"/>
                <a:gd name="connsiteY13" fmla="*/ 56457 h 56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47898" h="56551">
                  <a:moveTo>
                    <a:pt x="1901923" y="56457"/>
                  </a:moveTo>
                  <a:cubicBezTo>
                    <a:pt x="2002698" y="54179"/>
                    <a:pt x="2104330" y="52187"/>
                    <a:pt x="2206630" y="50669"/>
                  </a:cubicBezTo>
                  <a:cubicBezTo>
                    <a:pt x="2230156" y="50384"/>
                    <a:pt x="2245873" y="36056"/>
                    <a:pt x="2247873" y="13853"/>
                  </a:cubicBezTo>
                  <a:cubicBezTo>
                    <a:pt x="2248349" y="7021"/>
                    <a:pt x="2242253" y="1233"/>
                    <a:pt x="2234728" y="1233"/>
                  </a:cubicBezTo>
                  <a:lnTo>
                    <a:pt x="1900589" y="0"/>
                  </a:lnTo>
                  <a:cubicBezTo>
                    <a:pt x="1691609" y="16700"/>
                    <a:pt x="1482630" y="18692"/>
                    <a:pt x="1273650" y="6357"/>
                  </a:cubicBezTo>
                  <a:lnTo>
                    <a:pt x="21390" y="2562"/>
                  </a:lnTo>
                  <a:cubicBezTo>
                    <a:pt x="9007" y="2562"/>
                    <a:pt x="-1375" y="8160"/>
                    <a:pt x="149" y="13948"/>
                  </a:cubicBezTo>
                  <a:lnTo>
                    <a:pt x="6245" y="39472"/>
                  </a:lnTo>
                  <a:cubicBezTo>
                    <a:pt x="7483" y="45070"/>
                    <a:pt x="16151" y="48771"/>
                    <a:pt x="26533" y="48771"/>
                  </a:cubicBezTo>
                  <a:lnTo>
                    <a:pt x="1265173" y="46968"/>
                  </a:lnTo>
                  <a:cubicBezTo>
                    <a:pt x="1476629" y="32546"/>
                    <a:pt x="1688943" y="35582"/>
                    <a:pt x="1901924" y="56551"/>
                  </a:cubicBezTo>
                  <a:lnTo>
                    <a:pt x="1901924" y="56551"/>
                  </a:lnTo>
                  <a:lnTo>
                    <a:pt x="1901924" y="56457"/>
                  </a:lnTo>
                  <a:close/>
                </a:path>
              </a:pathLst>
            </a:custGeom>
            <a:solidFill>
              <a:schemeClr val="accent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840265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ED471D17-F763-C1A6-E114-5D5A2C93F5B9}"/>
              </a:ext>
            </a:extLst>
          </p:cNvPr>
          <p:cNvSpPr/>
          <p:nvPr userDrawn="1"/>
        </p:nvSpPr>
        <p:spPr>
          <a:xfrm>
            <a:off x="0" y="6096000"/>
            <a:ext cx="12192000" cy="76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D7337A-EC94-296A-EC22-885787B00C20}"/>
              </a:ext>
            </a:extLst>
          </p:cNvPr>
          <p:cNvSpPr/>
          <p:nvPr userDrawn="1"/>
        </p:nvSpPr>
        <p:spPr>
          <a:xfrm>
            <a:off x="0" y="0"/>
            <a:ext cx="12192000" cy="256032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411480"/>
            <a:ext cx="10533113" cy="1645920"/>
          </a:xfrm>
        </p:spPr>
        <p:txBody>
          <a:bodyPr lIns="0" tIns="0" rIns="0" bIns="0" anchor="b" anchorCtr="0">
            <a:noAutofit/>
          </a:bodyPr>
          <a:lstStyle>
            <a:lvl1pPr algn="l">
              <a:defRPr sz="4000" b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C2D15D8-C5E4-994C-132F-9BCBEFEF989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530352" y="2971800"/>
            <a:ext cx="3584448" cy="2670048"/>
          </a:xfrm>
        </p:spPr>
        <p:txBody>
          <a:bodyPr tIns="45720">
            <a:normAutofit/>
          </a:bodyPr>
          <a:lstStyle>
            <a:lvl1pPr>
              <a:spcBef>
                <a:spcPts val="1200"/>
              </a:spcBef>
              <a:buClr>
                <a:schemeClr val="bg1"/>
              </a:buClr>
              <a:defRPr sz="18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6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400"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 sz="1200"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 sz="1200">
                <a:solidFill>
                  <a:schemeClr val="bg1"/>
                </a:solidFill>
              </a:defRPr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2C2D335-9BC4-206F-6675-3BC8BA6AECCE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645152" y="2971800"/>
            <a:ext cx="6931152" cy="2670048"/>
          </a:xfrm>
        </p:spPr>
        <p:txBody>
          <a:bodyPr>
            <a:normAutofit/>
          </a:bodyPr>
          <a:lstStyle>
            <a:lvl1pPr>
              <a:spcBef>
                <a:spcPts val="1200"/>
              </a:spcBef>
              <a:buClr>
                <a:schemeClr val="bg1"/>
              </a:buClr>
              <a:defRPr sz="18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6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400"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 sz="1200"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 sz="1200">
                <a:solidFill>
                  <a:schemeClr val="bg1"/>
                </a:solidFill>
              </a:defRPr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DFBDC00-6EAF-6C67-99D5-4DA34806FE50}"/>
              </a:ext>
            </a:extLst>
          </p:cNvPr>
          <p:cNvCxnSpPr>
            <a:cxnSpLocks/>
          </p:cNvCxnSpPr>
          <p:nvPr userDrawn="1"/>
        </p:nvCxnSpPr>
        <p:spPr>
          <a:xfrm>
            <a:off x="0" y="6096000"/>
            <a:ext cx="12192000" cy="0"/>
          </a:xfrm>
          <a:prstGeom prst="line">
            <a:avLst/>
          </a:prstGeom>
          <a:ln w="127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9394BCB1-8FBC-AB32-B138-A912E42F2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6DCA9E34-B0CE-5B28-B4B0-E29593534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grpSp>
        <p:nvGrpSpPr>
          <p:cNvPr id="9" name="Graphic 16">
            <a:extLst>
              <a:ext uri="{FF2B5EF4-FFF2-40B4-BE49-F238E27FC236}">
                <a16:creationId xmlns:a16="http://schemas.microsoft.com/office/drawing/2014/main" id="{27AED226-E6CE-B07C-9183-8F8DE486E3C2}"/>
              </a:ext>
            </a:extLst>
          </p:cNvPr>
          <p:cNvGrpSpPr/>
          <p:nvPr userDrawn="1"/>
        </p:nvGrpSpPr>
        <p:grpSpPr>
          <a:xfrm rot="5400000" flipH="1">
            <a:off x="10607041" y="1022650"/>
            <a:ext cx="1998009" cy="562309"/>
            <a:chOff x="516591" y="355997"/>
            <a:chExt cx="2247898" cy="63263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A050F9D0-FBF4-AB51-0DC0-0EE413FBD421}"/>
                </a:ext>
              </a:extLst>
            </p:cNvPr>
            <p:cNvSpPr/>
            <p:nvPr/>
          </p:nvSpPr>
          <p:spPr>
            <a:xfrm>
              <a:off x="1780781" y="355997"/>
              <a:ext cx="638403" cy="632636"/>
            </a:xfrm>
            <a:custGeom>
              <a:avLst/>
              <a:gdLst>
                <a:gd name="connsiteX0" fmla="*/ 983 w 638403"/>
                <a:gd name="connsiteY0" fmla="*/ 337885 h 632636"/>
                <a:gd name="connsiteX1" fmla="*/ 245396 w 638403"/>
                <a:gd name="connsiteY1" fmla="*/ 626337 h 632636"/>
                <a:gd name="connsiteX2" fmla="*/ 635162 w 638403"/>
                <a:gd name="connsiteY2" fmla="*/ 360278 h 632636"/>
                <a:gd name="connsiteX3" fmla="*/ 638401 w 638403"/>
                <a:gd name="connsiteY3" fmla="*/ 323652 h 632636"/>
                <a:gd name="connsiteX4" fmla="*/ 636496 w 638403"/>
                <a:gd name="connsiteY4" fmla="*/ 291012 h 632636"/>
                <a:gd name="connsiteX5" fmla="*/ 317 w 638403"/>
                <a:gd name="connsiteY5" fmla="*/ 297274 h 632636"/>
                <a:gd name="connsiteX6" fmla="*/ 984 w 638403"/>
                <a:gd name="connsiteY6" fmla="*/ 337885 h 632636"/>
                <a:gd name="connsiteX7" fmla="*/ 984 w 638403"/>
                <a:gd name="connsiteY7" fmla="*/ 337885 h 632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8403" h="632636">
                  <a:moveTo>
                    <a:pt x="983" y="337885"/>
                  </a:moveTo>
                  <a:cubicBezTo>
                    <a:pt x="24795" y="505263"/>
                    <a:pt x="106330" y="601383"/>
                    <a:pt x="245396" y="626337"/>
                  </a:cubicBezTo>
                  <a:cubicBezTo>
                    <a:pt x="439136" y="661160"/>
                    <a:pt x="594013" y="548721"/>
                    <a:pt x="635162" y="360278"/>
                  </a:cubicBezTo>
                  <a:cubicBezTo>
                    <a:pt x="635924" y="356672"/>
                    <a:pt x="638496" y="332097"/>
                    <a:pt x="638401" y="323652"/>
                  </a:cubicBezTo>
                  <a:cubicBezTo>
                    <a:pt x="638210" y="306098"/>
                    <a:pt x="636496" y="291012"/>
                    <a:pt x="636496" y="291012"/>
                  </a:cubicBezTo>
                  <a:cubicBezTo>
                    <a:pt x="585156" y="-105706"/>
                    <a:pt x="16223" y="-90239"/>
                    <a:pt x="317" y="297274"/>
                  </a:cubicBezTo>
                  <a:cubicBezTo>
                    <a:pt x="317" y="297274"/>
                    <a:pt x="-731" y="315872"/>
                    <a:pt x="984" y="337885"/>
                  </a:cubicBezTo>
                  <a:lnTo>
                    <a:pt x="984" y="337885"/>
                  </a:lnTo>
                  <a:close/>
                </a:path>
              </a:pathLst>
            </a:custGeom>
            <a:solidFill>
              <a:schemeClr val="accent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2B52934F-FBD7-B8DB-378A-B4AE40936F7F}"/>
                </a:ext>
              </a:extLst>
            </p:cNvPr>
            <p:cNvSpPr/>
            <p:nvPr/>
          </p:nvSpPr>
          <p:spPr>
            <a:xfrm>
              <a:off x="516591" y="647104"/>
              <a:ext cx="2247898" cy="56551"/>
            </a:xfrm>
            <a:custGeom>
              <a:avLst/>
              <a:gdLst>
                <a:gd name="connsiteX0" fmla="*/ 1901923 w 2247898"/>
                <a:gd name="connsiteY0" fmla="*/ 56457 h 56551"/>
                <a:gd name="connsiteX1" fmla="*/ 2206630 w 2247898"/>
                <a:gd name="connsiteY1" fmla="*/ 50669 h 56551"/>
                <a:gd name="connsiteX2" fmla="*/ 2247873 w 2247898"/>
                <a:gd name="connsiteY2" fmla="*/ 13853 h 56551"/>
                <a:gd name="connsiteX3" fmla="*/ 2234728 w 2247898"/>
                <a:gd name="connsiteY3" fmla="*/ 1233 h 56551"/>
                <a:gd name="connsiteX4" fmla="*/ 1900589 w 2247898"/>
                <a:gd name="connsiteY4" fmla="*/ 0 h 56551"/>
                <a:gd name="connsiteX5" fmla="*/ 1273650 w 2247898"/>
                <a:gd name="connsiteY5" fmla="*/ 6357 h 56551"/>
                <a:gd name="connsiteX6" fmla="*/ 21390 w 2247898"/>
                <a:gd name="connsiteY6" fmla="*/ 2562 h 56551"/>
                <a:gd name="connsiteX7" fmla="*/ 149 w 2247898"/>
                <a:gd name="connsiteY7" fmla="*/ 13948 h 56551"/>
                <a:gd name="connsiteX8" fmla="*/ 6245 w 2247898"/>
                <a:gd name="connsiteY8" fmla="*/ 39472 h 56551"/>
                <a:gd name="connsiteX9" fmla="*/ 26533 w 2247898"/>
                <a:gd name="connsiteY9" fmla="*/ 48771 h 56551"/>
                <a:gd name="connsiteX10" fmla="*/ 1265173 w 2247898"/>
                <a:gd name="connsiteY10" fmla="*/ 46968 h 56551"/>
                <a:gd name="connsiteX11" fmla="*/ 1901924 w 2247898"/>
                <a:gd name="connsiteY11" fmla="*/ 56551 h 56551"/>
                <a:gd name="connsiteX12" fmla="*/ 1901924 w 2247898"/>
                <a:gd name="connsiteY12" fmla="*/ 56551 h 56551"/>
                <a:gd name="connsiteX13" fmla="*/ 1901924 w 2247898"/>
                <a:gd name="connsiteY13" fmla="*/ 56457 h 56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47898" h="56551">
                  <a:moveTo>
                    <a:pt x="1901923" y="56457"/>
                  </a:moveTo>
                  <a:cubicBezTo>
                    <a:pt x="2002698" y="54179"/>
                    <a:pt x="2104330" y="52187"/>
                    <a:pt x="2206630" y="50669"/>
                  </a:cubicBezTo>
                  <a:cubicBezTo>
                    <a:pt x="2230156" y="50384"/>
                    <a:pt x="2245873" y="36056"/>
                    <a:pt x="2247873" y="13853"/>
                  </a:cubicBezTo>
                  <a:cubicBezTo>
                    <a:pt x="2248349" y="7021"/>
                    <a:pt x="2242253" y="1233"/>
                    <a:pt x="2234728" y="1233"/>
                  </a:cubicBezTo>
                  <a:lnTo>
                    <a:pt x="1900589" y="0"/>
                  </a:lnTo>
                  <a:cubicBezTo>
                    <a:pt x="1691609" y="16700"/>
                    <a:pt x="1482630" y="18692"/>
                    <a:pt x="1273650" y="6357"/>
                  </a:cubicBezTo>
                  <a:lnTo>
                    <a:pt x="21390" y="2562"/>
                  </a:lnTo>
                  <a:cubicBezTo>
                    <a:pt x="9007" y="2562"/>
                    <a:pt x="-1375" y="8160"/>
                    <a:pt x="149" y="13948"/>
                  </a:cubicBezTo>
                  <a:lnTo>
                    <a:pt x="6245" y="39472"/>
                  </a:lnTo>
                  <a:cubicBezTo>
                    <a:pt x="7483" y="45070"/>
                    <a:pt x="16151" y="48771"/>
                    <a:pt x="26533" y="48771"/>
                  </a:cubicBezTo>
                  <a:lnTo>
                    <a:pt x="1265173" y="46968"/>
                  </a:lnTo>
                  <a:cubicBezTo>
                    <a:pt x="1476629" y="32546"/>
                    <a:pt x="1688943" y="35582"/>
                    <a:pt x="1901924" y="56551"/>
                  </a:cubicBezTo>
                  <a:lnTo>
                    <a:pt x="1901924" y="56551"/>
                  </a:lnTo>
                  <a:lnTo>
                    <a:pt x="1901924" y="56457"/>
                  </a:lnTo>
                  <a:close/>
                </a:path>
              </a:pathLst>
            </a:custGeom>
            <a:solidFill>
              <a:schemeClr val="accent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865407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2C08CE7-47AF-369A-9577-5F44CACDE745}"/>
              </a:ext>
            </a:extLst>
          </p:cNvPr>
          <p:cNvSpPr/>
          <p:nvPr userDrawn="1"/>
        </p:nvSpPr>
        <p:spPr>
          <a:xfrm>
            <a:off x="0" y="2560320"/>
            <a:ext cx="6095999" cy="42976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D471D17-F763-C1A6-E114-5D5A2C93F5B9}"/>
              </a:ext>
            </a:extLst>
          </p:cNvPr>
          <p:cNvSpPr/>
          <p:nvPr userDrawn="1"/>
        </p:nvSpPr>
        <p:spPr>
          <a:xfrm>
            <a:off x="0" y="6096000"/>
            <a:ext cx="12192000" cy="76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D7337A-EC94-296A-EC22-885787B00C20}"/>
              </a:ext>
            </a:extLst>
          </p:cNvPr>
          <p:cNvSpPr/>
          <p:nvPr userDrawn="1"/>
        </p:nvSpPr>
        <p:spPr>
          <a:xfrm>
            <a:off x="0" y="0"/>
            <a:ext cx="12192000" cy="256032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411480"/>
            <a:ext cx="10533113" cy="1645920"/>
          </a:xfrm>
        </p:spPr>
        <p:txBody>
          <a:bodyPr lIns="0" tIns="0" rIns="0" bIns="0" anchor="b" anchorCtr="0">
            <a:noAutofit/>
          </a:bodyPr>
          <a:lstStyle>
            <a:lvl1pPr algn="l">
              <a:defRPr sz="4000" b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C2D15D8-C5E4-994C-132F-9BCBEFEF989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530352" y="2971800"/>
            <a:ext cx="5056632" cy="2670048"/>
          </a:xfrm>
        </p:spPr>
        <p:txBody>
          <a:bodyPr>
            <a:normAutofit/>
          </a:bodyPr>
          <a:lstStyle>
            <a:lvl1pPr>
              <a:spcBef>
                <a:spcPts val="1800"/>
              </a:spcBef>
              <a:buClr>
                <a:schemeClr val="bg1"/>
              </a:buClr>
              <a:defRPr sz="1800">
                <a:solidFill>
                  <a:schemeClr val="bg1"/>
                </a:solidFill>
              </a:defRPr>
            </a:lvl1pPr>
            <a:lvl2pPr marL="457200" indent="0">
              <a:buClr>
                <a:schemeClr val="bg1"/>
              </a:buClr>
              <a:buNone/>
              <a:defRPr sz="16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400"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 sz="1200"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 sz="1200">
                <a:solidFill>
                  <a:schemeClr val="bg1"/>
                </a:solidFill>
              </a:defRPr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2C2D335-9BC4-206F-6675-3BC8BA6AECCE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702552" y="2971800"/>
            <a:ext cx="5056632" cy="2670048"/>
          </a:xfrm>
        </p:spPr>
        <p:txBody>
          <a:bodyPr>
            <a:normAutofit/>
          </a:bodyPr>
          <a:lstStyle>
            <a:lvl1pPr>
              <a:spcBef>
                <a:spcPts val="1200"/>
              </a:spcBef>
              <a:buClr>
                <a:schemeClr val="bg1"/>
              </a:buClr>
              <a:defRPr sz="18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6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400"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 sz="1200"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 sz="1200">
                <a:solidFill>
                  <a:schemeClr val="bg1"/>
                </a:solidFill>
              </a:defRPr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DFBDC00-6EAF-6C67-99D5-4DA34806FE50}"/>
              </a:ext>
            </a:extLst>
          </p:cNvPr>
          <p:cNvCxnSpPr>
            <a:cxnSpLocks/>
          </p:cNvCxnSpPr>
          <p:nvPr userDrawn="1"/>
        </p:nvCxnSpPr>
        <p:spPr>
          <a:xfrm>
            <a:off x="0" y="6096000"/>
            <a:ext cx="12192000" cy="0"/>
          </a:xfrm>
          <a:prstGeom prst="line">
            <a:avLst/>
          </a:prstGeom>
          <a:ln w="127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9394BCB1-8FBC-AB32-B138-A912E42F2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6DCA9E34-B0CE-5B28-B4B0-E29593534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grpSp>
        <p:nvGrpSpPr>
          <p:cNvPr id="9" name="Graphic 16">
            <a:extLst>
              <a:ext uri="{FF2B5EF4-FFF2-40B4-BE49-F238E27FC236}">
                <a16:creationId xmlns:a16="http://schemas.microsoft.com/office/drawing/2014/main" id="{27AED226-E6CE-B07C-9183-8F8DE486E3C2}"/>
              </a:ext>
            </a:extLst>
          </p:cNvPr>
          <p:cNvGrpSpPr/>
          <p:nvPr userDrawn="1"/>
        </p:nvGrpSpPr>
        <p:grpSpPr>
          <a:xfrm rot="5400000" flipH="1">
            <a:off x="10607041" y="1022650"/>
            <a:ext cx="1998009" cy="562309"/>
            <a:chOff x="516591" y="355997"/>
            <a:chExt cx="2247898" cy="63263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A050F9D0-FBF4-AB51-0DC0-0EE413FBD421}"/>
                </a:ext>
              </a:extLst>
            </p:cNvPr>
            <p:cNvSpPr/>
            <p:nvPr/>
          </p:nvSpPr>
          <p:spPr>
            <a:xfrm>
              <a:off x="1780781" y="355997"/>
              <a:ext cx="638403" cy="632636"/>
            </a:xfrm>
            <a:custGeom>
              <a:avLst/>
              <a:gdLst>
                <a:gd name="connsiteX0" fmla="*/ 983 w 638403"/>
                <a:gd name="connsiteY0" fmla="*/ 337885 h 632636"/>
                <a:gd name="connsiteX1" fmla="*/ 245396 w 638403"/>
                <a:gd name="connsiteY1" fmla="*/ 626337 h 632636"/>
                <a:gd name="connsiteX2" fmla="*/ 635162 w 638403"/>
                <a:gd name="connsiteY2" fmla="*/ 360278 h 632636"/>
                <a:gd name="connsiteX3" fmla="*/ 638401 w 638403"/>
                <a:gd name="connsiteY3" fmla="*/ 323652 h 632636"/>
                <a:gd name="connsiteX4" fmla="*/ 636496 w 638403"/>
                <a:gd name="connsiteY4" fmla="*/ 291012 h 632636"/>
                <a:gd name="connsiteX5" fmla="*/ 317 w 638403"/>
                <a:gd name="connsiteY5" fmla="*/ 297274 h 632636"/>
                <a:gd name="connsiteX6" fmla="*/ 984 w 638403"/>
                <a:gd name="connsiteY6" fmla="*/ 337885 h 632636"/>
                <a:gd name="connsiteX7" fmla="*/ 984 w 638403"/>
                <a:gd name="connsiteY7" fmla="*/ 337885 h 632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8403" h="632636">
                  <a:moveTo>
                    <a:pt x="983" y="337885"/>
                  </a:moveTo>
                  <a:cubicBezTo>
                    <a:pt x="24795" y="505263"/>
                    <a:pt x="106330" y="601383"/>
                    <a:pt x="245396" y="626337"/>
                  </a:cubicBezTo>
                  <a:cubicBezTo>
                    <a:pt x="439136" y="661160"/>
                    <a:pt x="594013" y="548721"/>
                    <a:pt x="635162" y="360278"/>
                  </a:cubicBezTo>
                  <a:cubicBezTo>
                    <a:pt x="635924" y="356672"/>
                    <a:pt x="638496" y="332097"/>
                    <a:pt x="638401" y="323652"/>
                  </a:cubicBezTo>
                  <a:cubicBezTo>
                    <a:pt x="638210" y="306098"/>
                    <a:pt x="636496" y="291012"/>
                    <a:pt x="636496" y="291012"/>
                  </a:cubicBezTo>
                  <a:cubicBezTo>
                    <a:pt x="585156" y="-105706"/>
                    <a:pt x="16223" y="-90239"/>
                    <a:pt x="317" y="297274"/>
                  </a:cubicBezTo>
                  <a:cubicBezTo>
                    <a:pt x="317" y="297274"/>
                    <a:pt x="-731" y="315872"/>
                    <a:pt x="984" y="337885"/>
                  </a:cubicBezTo>
                  <a:lnTo>
                    <a:pt x="984" y="337885"/>
                  </a:lnTo>
                  <a:close/>
                </a:path>
              </a:pathLst>
            </a:custGeom>
            <a:solidFill>
              <a:schemeClr val="accent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2B52934F-FBD7-B8DB-378A-B4AE40936F7F}"/>
                </a:ext>
              </a:extLst>
            </p:cNvPr>
            <p:cNvSpPr/>
            <p:nvPr/>
          </p:nvSpPr>
          <p:spPr>
            <a:xfrm>
              <a:off x="516591" y="647104"/>
              <a:ext cx="2247898" cy="56551"/>
            </a:xfrm>
            <a:custGeom>
              <a:avLst/>
              <a:gdLst>
                <a:gd name="connsiteX0" fmla="*/ 1901923 w 2247898"/>
                <a:gd name="connsiteY0" fmla="*/ 56457 h 56551"/>
                <a:gd name="connsiteX1" fmla="*/ 2206630 w 2247898"/>
                <a:gd name="connsiteY1" fmla="*/ 50669 h 56551"/>
                <a:gd name="connsiteX2" fmla="*/ 2247873 w 2247898"/>
                <a:gd name="connsiteY2" fmla="*/ 13853 h 56551"/>
                <a:gd name="connsiteX3" fmla="*/ 2234728 w 2247898"/>
                <a:gd name="connsiteY3" fmla="*/ 1233 h 56551"/>
                <a:gd name="connsiteX4" fmla="*/ 1900589 w 2247898"/>
                <a:gd name="connsiteY4" fmla="*/ 0 h 56551"/>
                <a:gd name="connsiteX5" fmla="*/ 1273650 w 2247898"/>
                <a:gd name="connsiteY5" fmla="*/ 6357 h 56551"/>
                <a:gd name="connsiteX6" fmla="*/ 21390 w 2247898"/>
                <a:gd name="connsiteY6" fmla="*/ 2562 h 56551"/>
                <a:gd name="connsiteX7" fmla="*/ 149 w 2247898"/>
                <a:gd name="connsiteY7" fmla="*/ 13948 h 56551"/>
                <a:gd name="connsiteX8" fmla="*/ 6245 w 2247898"/>
                <a:gd name="connsiteY8" fmla="*/ 39472 h 56551"/>
                <a:gd name="connsiteX9" fmla="*/ 26533 w 2247898"/>
                <a:gd name="connsiteY9" fmla="*/ 48771 h 56551"/>
                <a:gd name="connsiteX10" fmla="*/ 1265173 w 2247898"/>
                <a:gd name="connsiteY10" fmla="*/ 46968 h 56551"/>
                <a:gd name="connsiteX11" fmla="*/ 1901924 w 2247898"/>
                <a:gd name="connsiteY11" fmla="*/ 56551 h 56551"/>
                <a:gd name="connsiteX12" fmla="*/ 1901924 w 2247898"/>
                <a:gd name="connsiteY12" fmla="*/ 56551 h 56551"/>
                <a:gd name="connsiteX13" fmla="*/ 1901924 w 2247898"/>
                <a:gd name="connsiteY13" fmla="*/ 56457 h 56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47898" h="56551">
                  <a:moveTo>
                    <a:pt x="1901923" y="56457"/>
                  </a:moveTo>
                  <a:cubicBezTo>
                    <a:pt x="2002698" y="54179"/>
                    <a:pt x="2104330" y="52187"/>
                    <a:pt x="2206630" y="50669"/>
                  </a:cubicBezTo>
                  <a:cubicBezTo>
                    <a:pt x="2230156" y="50384"/>
                    <a:pt x="2245873" y="36056"/>
                    <a:pt x="2247873" y="13853"/>
                  </a:cubicBezTo>
                  <a:cubicBezTo>
                    <a:pt x="2248349" y="7021"/>
                    <a:pt x="2242253" y="1233"/>
                    <a:pt x="2234728" y="1233"/>
                  </a:cubicBezTo>
                  <a:lnTo>
                    <a:pt x="1900589" y="0"/>
                  </a:lnTo>
                  <a:cubicBezTo>
                    <a:pt x="1691609" y="16700"/>
                    <a:pt x="1482630" y="18692"/>
                    <a:pt x="1273650" y="6357"/>
                  </a:cubicBezTo>
                  <a:lnTo>
                    <a:pt x="21390" y="2562"/>
                  </a:lnTo>
                  <a:cubicBezTo>
                    <a:pt x="9007" y="2562"/>
                    <a:pt x="-1375" y="8160"/>
                    <a:pt x="149" y="13948"/>
                  </a:cubicBezTo>
                  <a:lnTo>
                    <a:pt x="6245" y="39472"/>
                  </a:lnTo>
                  <a:cubicBezTo>
                    <a:pt x="7483" y="45070"/>
                    <a:pt x="16151" y="48771"/>
                    <a:pt x="26533" y="48771"/>
                  </a:cubicBezTo>
                  <a:lnTo>
                    <a:pt x="1265173" y="46968"/>
                  </a:lnTo>
                  <a:cubicBezTo>
                    <a:pt x="1476629" y="32546"/>
                    <a:pt x="1688943" y="35582"/>
                    <a:pt x="1901924" y="56551"/>
                  </a:cubicBezTo>
                  <a:lnTo>
                    <a:pt x="1901924" y="56551"/>
                  </a:lnTo>
                  <a:lnTo>
                    <a:pt x="1901924" y="56457"/>
                  </a:lnTo>
                  <a:close/>
                </a:path>
              </a:pathLst>
            </a:custGeom>
            <a:solidFill>
              <a:schemeClr val="accent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884438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ED471D17-F763-C1A6-E114-5D5A2C93F5B9}"/>
              </a:ext>
            </a:extLst>
          </p:cNvPr>
          <p:cNvSpPr/>
          <p:nvPr userDrawn="1"/>
        </p:nvSpPr>
        <p:spPr>
          <a:xfrm>
            <a:off x="0" y="6096000"/>
            <a:ext cx="12192000" cy="76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D7337A-EC94-296A-EC22-885787B00C20}"/>
              </a:ext>
            </a:extLst>
          </p:cNvPr>
          <p:cNvSpPr/>
          <p:nvPr userDrawn="1"/>
        </p:nvSpPr>
        <p:spPr>
          <a:xfrm>
            <a:off x="0" y="0"/>
            <a:ext cx="12192000" cy="256032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411480"/>
            <a:ext cx="10533113" cy="1645920"/>
          </a:xfrm>
        </p:spPr>
        <p:txBody>
          <a:bodyPr lIns="0" tIns="0" rIns="0" bIns="0" anchor="b" anchorCtr="0">
            <a:noAutofit/>
          </a:bodyPr>
          <a:lstStyle>
            <a:lvl1pPr algn="l">
              <a:defRPr sz="4000" b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2C2D335-9BC4-206F-6675-3BC8BA6AECCE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530352" y="2971800"/>
            <a:ext cx="11045952" cy="2670048"/>
          </a:xfrm>
        </p:spPr>
        <p:txBody>
          <a:bodyPr>
            <a:normAutofit/>
          </a:bodyPr>
          <a:lstStyle>
            <a:lvl1pPr>
              <a:spcBef>
                <a:spcPts val="1200"/>
              </a:spcBef>
              <a:buClr>
                <a:schemeClr val="bg1"/>
              </a:buClr>
              <a:defRPr sz="18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6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400"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 sz="1200"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 sz="1200">
                <a:solidFill>
                  <a:schemeClr val="bg1"/>
                </a:solidFill>
              </a:defRPr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DFBDC00-6EAF-6C67-99D5-4DA34806FE50}"/>
              </a:ext>
            </a:extLst>
          </p:cNvPr>
          <p:cNvCxnSpPr>
            <a:cxnSpLocks/>
          </p:cNvCxnSpPr>
          <p:nvPr userDrawn="1"/>
        </p:nvCxnSpPr>
        <p:spPr>
          <a:xfrm>
            <a:off x="0" y="6096000"/>
            <a:ext cx="12192000" cy="0"/>
          </a:xfrm>
          <a:prstGeom prst="line">
            <a:avLst/>
          </a:prstGeom>
          <a:ln w="127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9394BCB1-8FBC-AB32-B138-A912E42F2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6DCA9E34-B0CE-5B28-B4B0-E29593534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grpSp>
        <p:nvGrpSpPr>
          <p:cNvPr id="9" name="Graphic 16">
            <a:extLst>
              <a:ext uri="{FF2B5EF4-FFF2-40B4-BE49-F238E27FC236}">
                <a16:creationId xmlns:a16="http://schemas.microsoft.com/office/drawing/2014/main" id="{27AED226-E6CE-B07C-9183-8F8DE486E3C2}"/>
              </a:ext>
            </a:extLst>
          </p:cNvPr>
          <p:cNvGrpSpPr/>
          <p:nvPr userDrawn="1"/>
        </p:nvGrpSpPr>
        <p:grpSpPr>
          <a:xfrm rot="5400000" flipH="1">
            <a:off x="10607041" y="1022650"/>
            <a:ext cx="1998009" cy="562309"/>
            <a:chOff x="516591" y="355997"/>
            <a:chExt cx="2247898" cy="63263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A050F9D0-FBF4-AB51-0DC0-0EE413FBD421}"/>
                </a:ext>
              </a:extLst>
            </p:cNvPr>
            <p:cNvSpPr/>
            <p:nvPr/>
          </p:nvSpPr>
          <p:spPr>
            <a:xfrm>
              <a:off x="1780781" y="355997"/>
              <a:ext cx="638403" cy="632636"/>
            </a:xfrm>
            <a:custGeom>
              <a:avLst/>
              <a:gdLst>
                <a:gd name="connsiteX0" fmla="*/ 983 w 638403"/>
                <a:gd name="connsiteY0" fmla="*/ 337885 h 632636"/>
                <a:gd name="connsiteX1" fmla="*/ 245396 w 638403"/>
                <a:gd name="connsiteY1" fmla="*/ 626337 h 632636"/>
                <a:gd name="connsiteX2" fmla="*/ 635162 w 638403"/>
                <a:gd name="connsiteY2" fmla="*/ 360278 h 632636"/>
                <a:gd name="connsiteX3" fmla="*/ 638401 w 638403"/>
                <a:gd name="connsiteY3" fmla="*/ 323652 h 632636"/>
                <a:gd name="connsiteX4" fmla="*/ 636496 w 638403"/>
                <a:gd name="connsiteY4" fmla="*/ 291012 h 632636"/>
                <a:gd name="connsiteX5" fmla="*/ 317 w 638403"/>
                <a:gd name="connsiteY5" fmla="*/ 297274 h 632636"/>
                <a:gd name="connsiteX6" fmla="*/ 984 w 638403"/>
                <a:gd name="connsiteY6" fmla="*/ 337885 h 632636"/>
                <a:gd name="connsiteX7" fmla="*/ 984 w 638403"/>
                <a:gd name="connsiteY7" fmla="*/ 337885 h 632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8403" h="632636">
                  <a:moveTo>
                    <a:pt x="983" y="337885"/>
                  </a:moveTo>
                  <a:cubicBezTo>
                    <a:pt x="24795" y="505263"/>
                    <a:pt x="106330" y="601383"/>
                    <a:pt x="245396" y="626337"/>
                  </a:cubicBezTo>
                  <a:cubicBezTo>
                    <a:pt x="439136" y="661160"/>
                    <a:pt x="594013" y="548721"/>
                    <a:pt x="635162" y="360278"/>
                  </a:cubicBezTo>
                  <a:cubicBezTo>
                    <a:pt x="635924" y="356672"/>
                    <a:pt x="638496" y="332097"/>
                    <a:pt x="638401" y="323652"/>
                  </a:cubicBezTo>
                  <a:cubicBezTo>
                    <a:pt x="638210" y="306098"/>
                    <a:pt x="636496" y="291012"/>
                    <a:pt x="636496" y="291012"/>
                  </a:cubicBezTo>
                  <a:cubicBezTo>
                    <a:pt x="585156" y="-105706"/>
                    <a:pt x="16223" y="-90239"/>
                    <a:pt x="317" y="297274"/>
                  </a:cubicBezTo>
                  <a:cubicBezTo>
                    <a:pt x="317" y="297274"/>
                    <a:pt x="-731" y="315872"/>
                    <a:pt x="984" y="337885"/>
                  </a:cubicBezTo>
                  <a:lnTo>
                    <a:pt x="984" y="337885"/>
                  </a:lnTo>
                  <a:close/>
                </a:path>
              </a:pathLst>
            </a:custGeom>
            <a:solidFill>
              <a:schemeClr val="accent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2B52934F-FBD7-B8DB-378A-B4AE40936F7F}"/>
                </a:ext>
              </a:extLst>
            </p:cNvPr>
            <p:cNvSpPr/>
            <p:nvPr/>
          </p:nvSpPr>
          <p:spPr>
            <a:xfrm>
              <a:off x="516591" y="647104"/>
              <a:ext cx="2247898" cy="56551"/>
            </a:xfrm>
            <a:custGeom>
              <a:avLst/>
              <a:gdLst>
                <a:gd name="connsiteX0" fmla="*/ 1901923 w 2247898"/>
                <a:gd name="connsiteY0" fmla="*/ 56457 h 56551"/>
                <a:gd name="connsiteX1" fmla="*/ 2206630 w 2247898"/>
                <a:gd name="connsiteY1" fmla="*/ 50669 h 56551"/>
                <a:gd name="connsiteX2" fmla="*/ 2247873 w 2247898"/>
                <a:gd name="connsiteY2" fmla="*/ 13853 h 56551"/>
                <a:gd name="connsiteX3" fmla="*/ 2234728 w 2247898"/>
                <a:gd name="connsiteY3" fmla="*/ 1233 h 56551"/>
                <a:gd name="connsiteX4" fmla="*/ 1900589 w 2247898"/>
                <a:gd name="connsiteY4" fmla="*/ 0 h 56551"/>
                <a:gd name="connsiteX5" fmla="*/ 1273650 w 2247898"/>
                <a:gd name="connsiteY5" fmla="*/ 6357 h 56551"/>
                <a:gd name="connsiteX6" fmla="*/ 21390 w 2247898"/>
                <a:gd name="connsiteY6" fmla="*/ 2562 h 56551"/>
                <a:gd name="connsiteX7" fmla="*/ 149 w 2247898"/>
                <a:gd name="connsiteY7" fmla="*/ 13948 h 56551"/>
                <a:gd name="connsiteX8" fmla="*/ 6245 w 2247898"/>
                <a:gd name="connsiteY8" fmla="*/ 39472 h 56551"/>
                <a:gd name="connsiteX9" fmla="*/ 26533 w 2247898"/>
                <a:gd name="connsiteY9" fmla="*/ 48771 h 56551"/>
                <a:gd name="connsiteX10" fmla="*/ 1265173 w 2247898"/>
                <a:gd name="connsiteY10" fmla="*/ 46968 h 56551"/>
                <a:gd name="connsiteX11" fmla="*/ 1901924 w 2247898"/>
                <a:gd name="connsiteY11" fmla="*/ 56551 h 56551"/>
                <a:gd name="connsiteX12" fmla="*/ 1901924 w 2247898"/>
                <a:gd name="connsiteY12" fmla="*/ 56551 h 56551"/>
                <a:gd name="connsiteX13" fmla="*/ 1901924 w 2247898"/>
                <a:gd name="connsiteY13" fmla="*/ 56457 h 56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47898" h="56551">
                  <a:moveTo>
                    <a:pt x="1901923" y="56457"/>
                  </a:moveTo>
                  <a:cubicBezTo>
                    <a:pt x="2002698" y="54179"/>
                    <a:pt x="2104330" y="52187"/>
                    <a:pt x="2206630" y="50669"/>
                  </a:cubicBezTo>
                  <a:cubicBezTo>
                    <a:pt x="2230156" y="50384"/>
                    <a:pt x="2245873" y="36056"/>
                    <a:pt x="2247873" y="13853"/>
                  </a:cubicBezTo>
                  <a:cubicBezTo>
                    <a:pt x="2248349" y="7021"/>
                    <a:pt x="2242253" y="1233"/>
                    <a:pt x="2234728" y="1233"/>
                  </a:cubicBezTo>
                  <a:lnTo>
                    <a:pt x="1900589" y="0"/>
                  </a:lnTo>
                  <a:cubicBezTo>
                    <a:pt x="1691609" y="16700"/>
                    <a:pt x="1482630" y="18692"/>
                    <a:pt x="1273650" y="6357"/>
                  </a:cubicBezTo>
                  <a:lnTo>
                    <a:pt x="21390" y="2562"/>
                  </a:lnTo>
                  <a:cubicBezTo>
                    <a:pt x="9007" y="2562"/>
                    <a:pt x="-1375" y="8160"/>
                    <a:pt x="149" y="13948"/>
                  </a:cubicBezTo>
                  <a:lnTo>
                    <a:pt x="6245" y="39472"/>
                  </a:lnTo>
                  <a:cubicBezTo>
                    <a:pt x="7483" y="45070"/>
                    <a:pt x="16151" y="48771"/>
                    <a:pt x="26533" y="48771"/>
                  </a:cubicBezTo>
                  <a:lnTo>
                    <a:pt x="1265173" y="46968"/>
                  </a:lnTo>
                  <a:cubicBezTo>
                    <a:pt x="1476629" y="32546"/>
                    <a:pt x="1688943" y="35582"/>
                    <a:pt x="1901924" y="56551"/>
                  </a:cubicBezTo>
                  <a:lnTo>
                    <a:pt x="1901924" y="56551"/>
                  </a:lnTo>
                  <a:lnTo>
                    <a:pt x="1901924" y="56457"/>
                  </a:lnTo>
                  <a:close/>
                </a:path>
              </a:pathLst>
            </a:custGeom>
            <a:solidFill>
              <a:schemeClr val="accent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274692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2C08CE7-47AF-369A-9577-5F44CACDE745}"/>
              </a:ext>
            </a:extLst>
          </p:cNvPr>
          <p:cNvSpPr/>
          <p:nvPr userDrawn="1"/>
        </p:nvSpPr>
        <p:spPr>
          <a:xfrm>
            <a:off x="0" y="2560320"/>
            <a:ext cx="6095999" cy="42976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D471D17-F763-C1A6-E114-5D5A2C93F5B9}"/>
              </a:ext>
            </a:extLst>
          </p:cNvPr>
          <p:cNvSpPr/>
          <p:nvPr userDrawn="1"/>
        </p:nvSpPr>
        <p:spPr>
          <a:xfrm>
            <a:off x="0" y="6096000"/>
            <a:ext cx="12192000" cy="76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D7337A-EC94-296A-EC22-885787B00C20}"/>
              </a:ext>
            </a:extLst>
          </p:cNvPr>
          <p:cNvSpPr/>
          <p:nvPr userDrawn="1"/>
        </p:nvSpPr>
        <p:spPr>
          <a:xfrm>
            <a:off x="0" y="0"/>
            <a:ext cx="12192000" cy="256032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411480"/>
            <a:ext cx="10533113" cy="1645920"/>
          </a:xfrm>
        </p:spPr>
        <p:txBody>
          <a:bodyPr lIns="0" tIns="0" rIns="0" bIns="0" anchor="b" anchorCtr="0">
            <a:noAutofit/>
          </a:bodyPr>
          <a:lstStyle>
            <a:lvl1pPr algn="l">
              <a:defRPr sz="4000" b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C2D15D8-C5E4-994C-132F-9BCBEFEF989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530352" y="2971800"/>
            <a:ext cx="5056632" cy="2670048"/>
          </a:xfrm>
        </p:spPr>
        <p:txBody>
          <a:bodyPr>
            <a:normAutofit/>
          </a:bodyPr>
          <a:lstStyle>
            <a:lvl1pPr>
              <a:spcBef>
                <a:spcPts val="1800"/>
              </a:spcBef>
              <a:buClr>
                <a:schemeClr val="bg1"/>
              </a:buClr>
              <a:defRPr sz="18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6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400"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 sz="1200"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 sz="1200">
                <a:solidFill>
                  <a:schemeClr val="bg1"/>
                </a:solidFill>
              </a:defRPr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2C2D335-9BC4-206F-6675-3BC8BA6AECCE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553200" y="2971800"/>
            <a:ext cx="5056632" cy="2670048"/>
          </a:xfrm>
        </p:spPr>
        <p:txBody>
          <a:bodyPr>
            <a:normAutofit/>
          </a:bodyPr>
          <a:lstStyle>
            <a:lvl1pPr marL="0" indent="0">
              <a:spcBef>
                <a:spcPts val="1800"/>
              </a:spcBef>
              <a:buClr>
                <a:schemeClr val="bg1"/>
              </a:buClr>
              <a:buNone/>
              <a:defRPr sz="1800"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 sz="1600"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 sz="1400"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 sz="1200"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 sz="1200">
                <a:solidFill>
                  <a:schemeClr val="bg1"/>
                </a:solidFill>
              </a:defRPr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DFBDC00-6EAF-6C67-99D5-4DA34806FE50}"/>
              </a:ext>
            </a:extLst>
          </p:cNvPr>
          <p:cNvCxnSpPr>
            <a:cxnSpLocks/>
          </p:cNvCxnSpPr>
          <p:nvPr userDrawn="1"/>
        </p:nvCxnSpPr>
        <p:spPr>
          <a:xfrm>
            <a:off x="0" y="6096000"/>
            <a:ext cx="12192000" cy="0"/>
          </a:xfrm>
          <a:prstGeom prst="line">
            <a:avLst/>
          </a:prstGeom>
          <a:ln w="127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9394BCB1-8FBC-AB32-B138-A912E42F2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6DCA9E34-B0CE-5B28-B4B0-E29593534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grpSp>
        <p:nvGrpSpPr>
          <p:cNvPr id="9" name="Graphic 16">
            <a:extLst>
              <a:ext uri="{FF2B5EF4-FFF2-40B4-BE49-F238E27FC236}">
                <a16:creationId xmlns:a16="http://schemas.microsoft.com/office/drawing/2014/main" id="{27AED226-E6CE-B07C-9183-8F8DE486E3C2}"/>
              </a:ext>
            </a:extLst>
          </p:cNvPr>
          <p:cNvGrpSpPr/>
          <p:nvPr userDrawn="1"/>
        </p:nvGrpSpPr>
        <p:grpSpPr>
          <a:xfrm rot="5400000" flipH="1">
            <a:off x="10607041" y="1022650"/>
            <a:ext cx="1998009" cy="562309"/>
            <a:chOff x="516591" y="355997"/>
            <a:chExt cx="2247898" cy="63263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A050F9D0-FBF4-AB51-0DC0-0EE413FBD421}"/>
                </a:ext>
              </a:extLst>
            </p:cNvPr>
            <p:cNvSpPr/>
            <p:nvPr/>
          </p:nvSpPr>
          <p:spPr>
            <a:xfrm>
              <a:off x="1780781" y="355997"/>
              <a:ext cx="638403" cy="632636"/>
            </a:xfrm>
            <a:custGeom>
              <a:avLst/>
              <a:gdLst>
                <a:gd name="connsiteX0" fmla="*/ 983 w 638403"/>
                <a:gd name="connsiteY0" fmla="*/ 337885 h 632636"/>
                <a:gd name="connsiteX1" fmla="*/ 245396 w 638403"/>
                <a:gd name="connsiteY1" fmla="*/ 626337 h 632636"/>
                <a:gd name="connsiteX2" fmla="*/ 635162 w 638403"/>
                <a:gd name="connsiteY2" fmla="*/ 360278 h 632636"/>
                <a:gd name="connsiteX3" fmla="*/ 638401 w 638403"/>
                <a:gd name="connsiteY3" fmla="*/ 323652 h 632636"/>
                <a:gd name="connsiteX4" fmla="*/ 636496 w 638403"/>
                <a:gd name="connsiteY4" fmla="*/ 291012 h 632636"/>
                <a:gd name="connsiteX5" fmla="*/ 317 w 638403"/>
                <a:gd name="connsiteY5" fmla="*/ 297274 h 632636"/>
                <a:gd name="connsiteX6" fmla="*/ 984 w 638403"/>
                <a:gd name="connsiteY6" fmla="*/ 337885 h 632636"/>
                <a:gd name="connsiteX7" fmla="*/ 984 w 638403"/>
                <a:gd name="connsiteY7" fmla="*/ 337885 h 632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8403" h="632636">
                  <a:moveTo>
                    <a:pt x="983" y="337885"/>
                  </a:moveTo>
                  <a:cubicBezTo>
                    <a:pt x="24795" y="505263"/>
                    <a:pt x="106330" y="601383"/>
                    <a:pt x="245396" y="626337"/>
                  </a:cubicBezTo>
                  <a:cubicBezTo>
                    <a:pt x="439136" y="661160"/>
                    <a:pt x="594013" y="548721"/>
                    <a:pt x="635162" y="360278"/>
                  </a:cubicBezTo>
                  <a:cubicBezTo>
                    <a:pt x="635924" y="356672"/>
                    <a:pt x="638496" y="332097"/>
                    <a:pt x="638401" y="323652"/>
                  </a:cubicBezTo>
                  <a:cubicBezTo>
                    <a:pt x="638210" y="306098"/>
                    <a:pt x="636496" y="291012"/>
                    <a:pt x="636496" y="291012"/>
                  </a:cubicBezTo>
                  <a:cubicBezTo>
                    <a:pt x="585156" y="-105706"/>
                    <a:pt x="16223" y="-90239"/>
                    <a:pt x="317" y="297274"/>
                  </a:cubicBezTo>
                  <a:cubicBezTo>
                    <a:pt x="317" y="297274"/>
                    <a:pt x="-731" y="315872"/>
                    <a:pt x="984" y="337885"/>
                  </a:cubicBezTo>
                  <a:lnTo>
                    <a:pt x="984" y="337885"/>
                  </a:lnTo>
                  <a:close/>
                </a:path>
              </a:pathLst>
            </a:custGeom>
            <a:solidFill>
              <a:schemeClr val="accent5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2B52934F-FBD7-B8DB-378A-B4AE40936F7F}"/>
                </a:ext>
              </a:extLst>
            </p:cNvPr>
            <p:cNvSpPr/>
            <p:nvPr/>
          </p:nvSpPr>
          <p:spPr>
            <a:xfrm>
              <a:off x="516591" y="647104"/>
              <a:ext cx="2247898" cy="56551"/>
            </a:xfrm>
            <a:custGeom>
              <a:avLst/>
              <a:gdLst>
                <a:gd name="connsiteX0" fmla="*/ 1901923 w 2247898"/>
                <a:gd name="connsiteY0" fmla="*/ 56457 h 56551"/>
                <a:gd name="connsiteX1" fmla="*/ 2206630 w 2247898"/>
                <a:gd name="connsiteY1" fmla="*/ 50669 h 56551"/>
                <a:gd name="connsiteX2" fmla="*/ 2247873 w 2247898"/>
                <a:gd name="connsiteY2" fmla="*/ 13853 h 56551"/>
                <a:gd name="connsiteX3" fmla="*/ 2234728 w 2247898"/>
                <a:gd name="connsiteY3" fmla="*/ 1233 h 56551"/>
                <a:gd name="connsiteX4" fmla="*/ 1900589 w 2247898"/>
                <a:gd name="connsiteY4" fmla="*/ 0 h 56551"/>
                <a:gd name="connsiteX5" fmla="*/ 1273650 w 2247898"/>
                <a:gd name="connsiteY5" fmla="*/ 6357 h 56551"/>
                <a:gd name="connsiteX6" fmla="*/ 21390 w 2247898"/>
                <a:gd name="connsiteY6" fmla="*/ 2562 h 56551"/>
                <a:gd name="connsiteX7" fmla="*/ 149 w 2247898"/>
                <a:gd name="connsiteY7" fmla="*/ 13948 h 56551"/>
                <a:gd name="connsiteX8" fmla="*/ 6245 w 2247898"/>
                <a:gd name="connsiteY8" fmla="*/ 39472 h 56551"/>
                <a:gd name="connsiteX9" fmla="*/ 26533 w 2247898"/>
                <a:gd name="connsiteY9" fmla="*/ 48771 h 56551"/>
                <a:gd name="connsiteX10" fmla="*/ 1265173 w 2247898"/>
                <a:gd name="connsiteY10" fmla="*/ 46968 h 56551"/>
                <a:gd name="connsiteX11" fmla="*/ 1901924 w 2247898"/>
                <a:gd name="connsiteY11" fmla="*/ 56551 h 56551"/>
                <a:gd name="connsiteX12" fmla="*/ 1901924 w 2247898"/>
                <a:gd name="connsiteY12" fmla="*/ 56551 h 56551"/>
                <a:gd name="connsiteX13" fmla="*/ 1901924 w 2247898"/>
                <a:gd name="connsiteY13" fmla="*/ 56457 h 56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47898" h="56551">
                  <a:moveTo>
                    <a:pt x="1901923" y="56457"/>
                  </a:moveTo>
                  <a:cubicBezTo>
                    <a:pt x="2002698" y="54179"/>
                    <a:pt x="2104330" y="52187"/>
                    <a:pt x="2206630" y="50669"/>
                  </a:cubicBezTo>
                  <a:cubicBezTo>
                    <a:pt x="2230156" y="50384"/>
                    <a:pt x="2245873" y="36056"/>
                    <a:pt x="2247873" y="13853"/>
                  </a:cubicBezTo>
                  <a:cubicBezTo>
                    <a:pt x="2248349" y="7021"/>
                    <a:pt x="2242253" y="1233"/>
                    <a:pt x="2234728" y="1233"/>
                  </a:cubicBezTo>
                  <a:lnTo>
                    <a:pt x="1900589" y="0"/>
                  </a:lnTo>
                  <a:cubicBezTo>
                    <a:pt x="1691609" y="16700"/>
                    <a:pt x="1482630" y="18692"/>
                    <a:pt x="1273650" y="6357"/>
                  </a:cubicBezTo>
                  <a:lnTo>
                    <a:pt x="21390" y="2562"/>
                  </a:lnTo>
                  <a:cubicBezTo>
                    <a:pt x="9007" y="2562"/>
                    <a:pt x="-1375" y="8160"/>
                    <a:pt x="149" y="13948"/>
                  </a:cubicBezTo>
                  <a:lnTo>
                    <a:pt x="6245" y="39472"/>
                  </a:lnTo>
                  <a:cubicBezTo>
                    <a:pt x="7483" y="45070"/>
                    <a:pt x="16151" y="48771"/>
                    <a:pt x="26533" y="48771"/>
                  </a:cubicBezTo>
                  <a:lnTo>
                    <a:pt x="1265173" y="46968"/>
                  </a:lnTo>
                  <a:cubicBezTo>
                    <a:pt x="1476629" y="32546"/>
                    <a:pt x="1688943" y="35582"/>
                    <a:pt x="1901924" y="56551"/>
                  </a:cubicBezTo>
                  <a:lnTo>
                    <a:pt x="1901924" y="56551"/>
                  </a:lnTo>
                  <a:lnTo>
                    <a:pt x="1901924" y="56457"/>
                  </a:lnTo>
                  <a:close/>
                </a:path>
              </a:pathLst>
            </a:custGeom>
            <a:solidFill>
              <a:schemeClr val="accent1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81943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1120" y="467360"/>
            <a:ext cx="9509760" cy="12334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1901952"/>
            <a:ext cx="9509760" cy="4127627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341120" y="6304788"/>
            <a:ext cx="3535680" cy="277368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l">
              <a:defRPr sz="1100" b="1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57200" y="6304788"/>
            <a:ext cx="640080" cy="277368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l">
              <a:defRPr sz="1200" b="1">
                <a:solidFill>
                  <a:schemeClr val="tx1"/>
                </a:solidFill>
                <a:latin typeface="+mn-lt"/>
              </a:defRPr>
            </a:lvl1pPr>
          </a:lstStyle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4" r:id="rId2"/>
    <p:sldLayoutId id="2147483670" r:id="rId3"/>
    <p:sldLayoutId id="2147483669" r:id="rId4"/>
    <p:sldLayoutId id="2147483677" r:id="rId5"/>
    <p:sldLayoutId id="2147483672" r:id="rId6"/>
    <p:sldLayoutId id="2147483662" r:id="rId7"/>
    <p:sldLayoutId id="2147483678" r:id="rId8"/>
    <p:sldLayoutId id="2147483679" r:id="rId9"/>
    <p:sldLayoutId id="2147483680" r:id="rId10"/>
    <p:sldLayoutId id="2147483681" r:id="rId11"/>
    <p:sldLayoutId id="2147483682" r:id="rId12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hdr="0" ft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90000"/>
        </a:lnSpc>
        <a:spcBef>
          <a:spcPts val="1800"/>
        </a:spcBef>
        <a:buClr>
          <a:schemeClr val="tx2"/>
        </a:buClr>
        <a:buSzPct val="80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9808" indent="-347472" algn="l" defTabSz="914400" rtl="0" eaLnBrk="1" latinLnBrk="0" hangingPunct="1">
        <a:lnSpc>
          <a:spcPct val="90000"/>
        </a:lnSpc>
        <a:spcBef>
          <a:spcPts val="1000"/>
        </a:spcBef>
        <a:buClr>
          <a:schemeClr val="tx2"/>
        </a:buClr>
        <a:buSzPct val="80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88720" indent="-347472" algn="l" defTabSz="914400" rtl="0" eaLnBrk="1" latinLnBrk="0" hangingPunct="1">
        <a:lnSpc>
          <a:spcPct val="90000"/>
        </a:lnSpc>
        <a:spcBef>
          <a:spcPts val="800"/>
        </a:spcBef>
        <a:buClr>
          <a:schemeClr val="tx2"/>
        </a:buClr>
        <a:buSzPct val="8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536192" indent="-347472" algn="l" defTabSz="914400" rtl="0" eaLnBrk="1" latinLnBrk="0" hangingPunct="1">
        <a:lnSpc>
          <a:spcPct val="90000"/>
        </a:lnSpc>
        <a:spcBef>
          <a:spcPts val="800"/>
        </a:spcBef>
        <a:buClr>
          <a:schemeClr val="tx2"/>
        </a:buClr>
        <a:buSzPct val="80000"/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indent="-347472" algn="l" defTabSz="914400" rtl="0" eaLnBrk="1" latinLnBrk="0" hangingPunct="1">
        <a:lnSpc>
          <a:spcPct val="90000"/>
        </a:lnSpc>
        <a:spcBef>
          <a:spcPts val="800"/>
        </a:spcBef>
        <a:buClr>
          <a:schemeClr val="tx2"/>
        </a:buClr>
        <a:buSzPct val="80000"/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itchFamily="2" charset="2"/>
        <a:buChar char="§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itchFamily="2" charset="2"/>
        <a:buChar char="§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itchFamily="2" charset="2"/>
        <a:buChar char="§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360">
          <p15:clr>
            <a:srgbClr val="F26B43"/>
          </p15:clr>
        </p15:guide>
        <p15:guide id="2" pos="40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B359B-46D7-1976-D403-9183E0B106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5333" y="3433722"/>
            <a:ext cx="6464808" cy="3840480"/>
          </a:xfrm>
        </p:spPr>
        <p:txBody>
          <a:bodyPr vert="horz" lIns="0" tIns="0" rIns="0" bIns="0" rtlCol="0" anchor="b" anchorCtr="0">
            <a:noAutofit/>
          </a:bodyPr>
          <a:lstStyle/>
          <a:p>
            <a:r>
              <a:rPr lang="en-GB" sz="2400"/>
              <a:t>Module title :</a:t>
            </a:r>
            <a:br>
              <a:rPr lang="en-GB" sz="2400"/>
            </a:br>
            <a:r>
              <a:rPr lang="en-GB" sz="2400"/>
              <a:t> Digitals Skills and Research Methods</a:t>
            </a:r>
            <a:br>
              <a:rPr lang="en-GB" sz="2400"/>
            </a:br>
            <a:br>
              <a:rPr lang="en-GB" sz="2400"/>
            </a:br>
            <a:r>
              <a:rPr lang="en-GB" sz="2400"/>
              <a:t>Code: LCHS4007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</a:pPr>
            <a:br>
              <a:rPr lang="en-US" sz="2400" b="1" u="sng" cap="small"/>
            </a:br>
            <a:r>
              <a:rPr lang="en-US" sz="2400" b="1" u="sng" cap="small"/>
              <a:t>Group members and </a:t>
            </a:r>
            <a:r>
              <a:rPr lang="en-US" sz="2400" b="1" u="sng" cap="small" err="1"/>
              <a:t>studentnumber</a:t>
            </a:r>
            <a:endParaRPr lang="en-US" sz="2400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</a:pPr>
            <a:r>
              <a:rPr lang="en-US" sz="2400" cap="small"/>
              <a:t>Adaku Thomas 2606784</a:t>
            </a:r>
            <a:endParaRPr lang="en-US" sz="2400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</a:pPr>
            <a:r>
              <a:rPr lang="en-US" sz="2400" cap="small"/>
              <a:t>Laura Argueta 2606424</a:t>
            </a:r>
            <a:endParaRPr lang="en-US" sz="2400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</a:pPr>
            <a:r>
              <a:rPr lang="en-US" sz="2400" cap="small"/>
              <a:t>Venus </a:t>
            </a:r>
            <a:r>
              <a:rPr lang="en-US" sz="2400" cap="small" err="1"/>
              <a:t>morris</a:t>
            </a:r>
            <a:r>
              <a:rPr lang="en-US" sz="2400" cap="small"/>
              <a:t> 2536772</a:t>
            </a:r>
            <a:endParaRPr lang="en-US" sz="2400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</a:pPr>
            <a:endParaRPr lang="en-US" sz="2400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</a:pPr>
            <a:r>
              <a:rPr lang="en-US" sz="2400" b="1" cap="small"/>
              <a:t>Lecture’s name</a:t>
            </a:r>
            <a:r>
              <a:rPr lang="en-US" sz="2400" cap="small"/>
              <a:t>: </a:t>
            </a:r>
            <a:r>
              <a:rPr lang="en-US" sz="2400" cap="small" err="1"/>
              <a:t>BiancaDodgen</a:t>
            </a:r>
            <a:endParaRPr lang="en-US" sz="2400"/>
          </a:p>
          <a:p>
            <a:endParaRPr lang="en-GB" sz="2000"/>
          </a:p>
        </p:txBody>
      </p:sp>
      <p:pic>
        <p:nvPicPr>
          <p:cNvPr id="6" name="Picture Placeholder 5" descr="A group of people in scrubs&#10;&#10;AI-generated content may be incorrect.">
            <a:extLst>
              <a:ext uri="{FF2B5EF4-FFF2-40B4-BE49-F238E27FC236}">
                <a16:creationId xmlns:a16="http://schemas.microsoft.com/office/drawing/2014/main" id="{4A8E7441-42EB-F483-C46F-9C4357192543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2"/>
          <a:srcRect l="29448" r="12885" b="-3"/>
          <a:stretch>
            <a:fillRect/>
          </a:stretch>
        </p:blipFill>
        <p:spPr>
          <a:xfrm>
            <a:off x="7942654" y="1752600"/>
            <a:ext cx="3753001" cy="4572000"/>
          </a:xfrm>
          <a:prstGeom prst="rect">
            <a:avLst/>
          </a:prstGeom>
          <a:noFill/>
          <a:ln w="19050">
            <a:noFill/>
          </a:ln>
        </p:spPr>
      </p:pic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C8456D3A-2957-0454-C129-751AAA3936C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457200" y="6304788"/>
            <a:ext cx="640080" cy="277368"/>
          </a:xfrm>
        </p:spPr>
        <p:txBody>
          <a:bodyPr/>
          <a:lstStyle/>
          <a:p>
            <a:pPr>
              <a:spcAft>
                <a:spcPts val="600"/>
              </a:spcAft>
            </a:pPr>
            <a:fld id="{CA8D9AD5-F248-4919-864A-CFD76CC027D6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106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F00884-B2E8-52D0-EA22-1B05784CD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7200" y="6304788"/>
            <a:ext cx="640080" cy="277368"/>
          </a:xfrm>
        </p:spPr>
        <p:txBody>
          <a:bodyPr/>
          <a:lstStyle/>
          <a:p>
            <a:fld id="{CA8D9AD5-F248-4919-864A-CFD76CC027D6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9" name="Text 0">
            <a:extLst>
              <a:ext uri="{FF2B5EF4-FFF2-40B4-BE49-F238E27FC236}">
                <a16:creationId xmlns:a16="http://schemas.microsoft.com/office/drawing/2014/main" id="{D4CD03C8-7312-73CE-0378-A1587D1524D9}"/>
              </a:ext>
            </a:extLst>
          </p:cNvPr>
          <p:cNvSpPr txBox="1">
            <a:spLocks/>
          </p:cNvSpPr>
          <p:nvPr/>
        </p:nvSpPr>
        <p:spPr>
          <a:xfrm>
            <a:off x="731520" y="365760"/>
            <a:ext cx="10728960" cy="97536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Selected tool: Microsoft Teams</a:t>
            </a:r>
          </a:p>
        </p:txBody>
      </p:sp>
      <p:sp>
        <p:nvSpPr>
          <p:cNvPr id="10" name="Tool hero">
            <a:extLst>
              <a:ext uri="{FF2B5EF4-FFF2-40B4-BE49-F238E27FC236}">
                <a16:creationId xmlns:a16="http://schemas.microsoft.com/office/drawing/2014/main" id="{0B4A7A51-51B6-957C-53E8-272CB13675C9}"/>
              </a:ext>
            </a:extLst>
          </p:cNvPr>
          <p:cNvSpPr/>
          <p:nvPr/>
        </p:nvSpPr>
        <p:spPr>
          <a:xfrm>
            <a:off x="731520" y="1645920"/>
            <a:ext cx="3901440" cy="4291584"/>
          </a:xfrm>
          <a:prstGeom prst="roundRect">
            <a:avLst>
              <a:gd name="adj" fmla="val 3750"/>
            </a:avLst>
          </a:prstGeom>
          <a:solidFill>
            <a:schemeClr val="accent3">
              <a:lumMod val="50000"/>
            </a:schemeClr>
          </a:solidFill>
          <a:ln w="12700">
            <a:solidFill>
              <a:schemeClr val="tx2"/>
            </a:solidFill>
            <a:prstDash val="solid"/>
          </a:ln>
          <a:effectLst>
            <a:outerShdw blurRad="101600" dist="25400" dir="54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11" name="Chat circle">
            <a:extLst>
              <a:ext uri="{FF2B5EF4-FFF2-40B4-BE49-F238E27FC236}">
                <a16:creationId xmlns:a16="http://schemas.microsoft.com/office/drawing/2014/main" id="{F3DF6001-7919-F82B-B27C-5CAE941447EA}"/>
              </a:ext>
            </a:extLst>
          </p:cNvPr>
          <p:cNvSpPr/>
          <p:nvPr/>
        </p:nvSpPr>
        <p:spPr>
          <a:xfrm>
            <a:off x="1097280" y="2072640"/>
            <a:ext cx="1097280" cy="109728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pic>
        <p:nvPicPr>
          <p:cNvPr id="12" name="Image 0" descr="Chat icon">
            <a:extLst>
              <a:ext uri="{FF2B5EF4-FFF2-40B4-BE49-F238E27FC236}">
                <a16:creationId xmlns:a16="http://schemas.microsoft.com/office/drawing/2014/main" id="{2A15767C-D5BB-B95F-C918-AB85EB4F56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2346960"/>
            <a:ext cx="548640" cy="548640"/>
          </a:xfrm>
          <a:prstGeom prst="rect">
            <a:avLst/>
          </a:prstGeom>
        </p:spPr>
      </p:pic>
      <p:sp>
        <p:nvSpPr>
          <p:cNvPr id="13" name="Tool name">
            <a:extLst>
              <a:ext uri="{FF2B5EF4-FFF2-40B4-BE49-F238E27FC236}">
                <a16:creationId xmlns:a16="http://schemas.microsoft.com/office/drawing/2014/main" id="{C8113164-EC2C-86A7-4B69-7E9C74A8923B}"/>
              </a:ext>
            </a:extLst>
          </p:cNvPr>
          <p:cNvSpPr txBox="1"/>
          <p:nvPr/>
        </p:nvSpPr>
        <p:spPr>
          <a:xfrm>
            <a:off x="1097280" y="3413760"/>
            <a:ext cx="3169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933" b="1">
                <a:solidFill>
                  <a:schemeClr val="bg1"/>
                </a:solidFill>
              </a:rPr>
              <a:t>Microsoft Teams</a:t>
            </a:r>
            <a:endParaRPr lang="en-US" sz="2933"/>
          </a:p>
        </p:txBody>
      </p:sp>
      <p:sp>
        <p:nvSpPr>
          <p:cNvPr id="14" name="Tool description">
            <a:extLst>
              <a:ext uri="{FF2B5EF4-FFF2-40B4-BE49-F238E27FC236}">
                <a16:creationId xmlns:a16="http://schemas.microsoft.com/office/drawing/2014/main" id="{019149B5-2E70-A704-9BBD-3F56D351A06E}"/>
              </a:ext>
            </a:extLst>
          </p:cNvPr>
          <p:cNvSpPr txBox="1"/>
          <p:nvPr/>
        </p:nvSpPr>
        <p:spPr>
          <a:xfrm>
            <a:off x="1097280" y="4023360"/>
            <a:ext cx="3169920" cy="158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867">
                <a:solidFill>
                  <a:schemeClr val="bg1"/>
                </a:solidFill>
              </a:rPr>
              <a:t>One Team for Ashford Support staff, Nurses, co-ordinators and admin staff</a:t>
            </a:r>
            <a:endParaRPr lang="en-US" sz="1867"/>
          </a:p>
        </p:txBody>
      </p:sp>
      <p:sp>
        <p:nvSpPr>
          <p:cNvPr id="15" name="Organised by topic card">
            <a:extLst>
              <a:ext uri="{FF2B5EF4-FFF2-40B4-BE49-F238E27FC236}">
                <a16:creationId xmlns:a16="http://schemas.microsoft.com/office/drawing/2014/main" id="{AD51E8A6-DE61-550C-2DCC-5C9F69C138DE}"/>
              </a:ext>
            </a:extLst>
          </p:cNvPr>
          <p:cNvSpPr/>
          <p:nvPr/>
        </p:nvSpPr>
        <p:spPr>
          <a:xfrm>
            <a:off x="4998720" y="1645920"/>
            <a:ext cx="6461760" cy="1365504"/>
          </a:xfrm>
          <a:prstGeom prst="roundRect">
            <a:avLst>
              <a:gd name="adj" fmla="val 10714"/>
            </a:avLst>
          </a:prstGeom>
          <a:solidFill>
            <a:schemeClr val="bg1"/>
          </a:solidFill>
          <a:ln w="12700">
            <a:solidFill>
              <a:schemeClr val="bg1"/>
            </a:solidFill>
            <a:prstDash val="solid"/>
          </a:ln>
          <a:effectLst>
            <a:outerShdw blurRad="101600" dist="25400" dir="54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16" name="Organised by topic circle">
            <a:extLst>
              <a:ext uri="{FF2B5EF4-FFF2-40B4-BE49-F238E27FC236}">
                <a16:creationId xmlns:a16="http://schemas.microsoft.com/office/drawing/2014/main" id="{EAA4E13D-F835-DD87-1F0B-8D6A9B52CDD4}"/>
              </a:ext>
            </a:extLst>
          </p:cNvPr>
          <p:cNvSpPr/>
          <p:nvPr/>
        </p:nvSpPr>
        <p:spPr>
          <a:xfrm>
            <a:off x="5242560" y="1962912"/>
            <a:ext cx="731520" cy="7315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pic>
        <p:nvPicPr>
          <p:cNvPr id="17" name="Image 1" descr="Organised by topic icon">
            <a:extLst>
              <a:ext uri="{FF2B5EF4-FFF2-40B4-BE49-F238E27FC236}">
                <a16:creationId xmlns:a16="http://schemas.microsoft.com/office/drawing/2014/main" id="{A131C851-B31A-293E-6895-1E71C7C5B5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5440" y="2145792"/>
            <a:ext cx="365760" cy="365760"/>
          </a:xfrm>
          <a:prstGeom prst="rect">
            <a:avLst/>
          </a:prstGeom>
        </p:spPr>
      </p:pic>
      <p:sp>
        <p:nvSpPr>
          <p:cNvPr id="18" name="Organised by topic header">
            <a:extLst>
              <a:ext uri="{FF2B5EF4-FFF2-40B4-BE49-F238E27FC236}">
                <a16:creationId xmlns:a16="http://schemas.microsoft.com/office/drawing/2014/main" id="{C9C7E175-8B2C-7B3F-3AF1-2E23A186A0E6}"/>
              </a:ext>
            </a:extLst>
          </p:cNvPr>
          <p:cNvSpPr txBox="1"/>
          <p:nvPr/>
        </p:nvSpPr>
        <p:spPr>
          <a:xfrm>
            <a:off x="6217920" y="1743456"/>
            <a:ext cx="5120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33" b="1">
                <a:solidFill>
                  <a:schemeClr val="tx2"/>
                </a:solidFill>
              </a:rPr>
              <a:t>Organised by topic</a:t>
            </a:r>
            <a:endParaRPr lang="en-US" sz="2133"/>
          </a:p>
        </p:txBody>
      </p:sp>
      <p:sp>
        <p:nvSpPr>
          <p:cNvPr id="20" name="Organised by topic text">
            <a:extLst>
              <a:ext uri="{FF2B5EF4-FFF2-40B4-BE49-F238E27FC236}">
                <a16:creationId xmlns:a16="http://schemas.microsoft.com/office/drawing/2014/main" id="{5AA56942-88FE-FE92-1F42-98A5961A4179}"/>
              </a:ext>
            </a:extLst>
          </p:cNvPr>
          <p:cNvSpPr txBox="1"/>
          <p:nvPr/>
        </p:nvSpPr>
        <p:spPr>
          <a:xfrm>
            <a:off x="6217920" y="2084832"/>
            <a:ext cx="512064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867"/>
              <a:t>Channels are where conversations about a particular topic, department or project take place (Microsoft, 2026a).</a:t>
            </a:r>
            <a:endParaRPr lang="en-US" sz="1867"/>
          </a:p>
        </p:txBody>
      </p:sp>
      <p:sp>
        <p:nvSpPr>
          <p:cNvPr id="21" name="Controlled access card">
            <a:extLst>
              <a:ext uri="{FF2B5EF4-FFF2-40B4-BE49-F238E27FC236}">
                <a16:creationId xmlns:a16="http://schemas.microsoft.com/office/drawing/2014/main" id="{22FE1E64-4ACC-4A27-7045-EDF494390DC5}"/>
              </a:ext>
            </a:extLst>
          </p:cNvPr>
          <p:cNvSpPr/>
          <p:nvPr/>
        </p:nvSpPr>
        <p:spPr>
          <a:xfrm>
            <a:off x="4998720" y="3108960"/>
            <a:ext cx="6461760" cy="1365504"/>
          </a:xfrm>
          <a:prstGeom prst="roundRect">
            <a:avLst>
              <a:gd name="adj" fmla="val 10714"/>
            </a:avLst>
          </a:prstGeom>
          <a:solidFill>
            <a:schemeClr val="bg1"/>
          </a:solidFill>
          <a:ln w="12700">
            <a:solidFill>
              <a:schemeClr val="bg1"/>
            </a:solidFill>
            <a:prstDash val="solid"/>
          </a:ln>
          <a:effectLst>
            <a:outerShdw blurRad="101600" dist="25400" dir="54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22" name="Controlled access circle">
            <a:extLst>
              <a:ext uri="{FF2B5EF4-FFF2-40B4-BE49-F238E27FC236}">
                <a16:creationId xmlns:a16="http://schemas.microsoft.com/office/drawing/2014/main" id="{C9396369-F075-D817-2157-60C62B779D9C}"/>
              </a:ext>
            </a:extLst>
          </p:cNvPr>
          <p:cNvSpPr/>
          <p:nvPr/>
        </p:nvSpPr>
        <p:spPr>
          <a:xfrm>
            <a:off x="5242560" y="3425952"/>
            <a:ext cx="731520" cy="7315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pic>
        <p:nvPicPr>
          <p:cNvPr id="23" name="Image 2" descr="Controlled access icon">
            <a:extLst>
              <a:ext uri="{FF2B5EF4-FFF2-40B4-BE49-F238E27FC236}">
                <a16:creationId xmlns:a16="http://schemas.microsoft.com/office/drawing/2014/main" id="{113EF2F5-2EF1-97D7-399F-31FD8026A1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5440" y="3608832"/>
            <a:ext cx="365760" cy="365760"/>
          </a:xfrm>
          <a:prstGeom prst="rect">
            <a:avLst/>
          </a:prstGeom>
        </p:spPr>
      </p:pic>
      <p:sp>
        <p:nvSpPr>
          <p:cNvPr id="24" name="Controlled access header">
            <a:extLst>
              <a:ext uri="{FF2B5EF4-FFF2-40B4-BE49-F238E27FC236}">
                <a16:creationId xmlns:a16="http://schemas.microsoft.com/office/drawing/2014/main" id="{DB569D38-8D32-7317-6B2A-F8CA0C364DB0}"/>
              </a:ext>
            </a:extLst>
          </p:cNvPr>
          <p:cNvSpPr txBox="1"/>
          <p:nvPr/>
        </p:nvSpPr>
        <p:spPr>
          <a:xfrm>
            <a:off x="6217920" y="3206496"/>
            <a:ext cx="5120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33" b="1">
                <a:solidFill>
                  <a:schemeClr val="tx2"/>
                </a:solidFill>
              </a:rPr>
              <a:t>Controlled access</a:t>
            </a:r>
            <a:endParaRPr lang="en-US" sz="2133"/>
          </a:p>
        </p:txBody>
      </p:sp>
      <p:sp>
        <p:nvSpPr>
          <p:cNvPr id="25" name="Controlled access text">
            <a:extLst>
              <a:ext uri="{FF2B5EF4-FFF2-40B4-BE49-F238E27FC236}">
                <a16:creationId xmlns:a16="http://schemas.microsoft.com/office/drawing/2014/main" id="{2503D86C-BB67-EDD1-B4A6-56D7F9D2D901}"/>
              </a:ext>
            </a:extLst>
          </p:cNvPr>
          <p:cNvSpPr txBox="1"/>
          <p:nvPr/>
        </p:nvSpPr>
        <p:spPr>
          <a:xfrm>
            <a:off x="6217920" y="3547872"/>
            <a:ext cx="512064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867"/>
              <a:t>All team members may access the standard channels, while private channels are only accessible to their members (Microsoft, 2026a).</a:t>
            </a:r>
            <a:endParaRPr lang="en-US" sz="1867"/>
          </a:p>
        </p:txBody>
      </p:sp>
      <p:sp>
        <p:nvSpPr>
          <p:cNvPr id="26" name="Evidence from practice card">
            <a:extLst>
              <a:ext uri="{FF2B5EF4-FFF2-40B4-BE49-F238E27FC236}">
                <a16:creationId xmlns:a16="http://schemas.microsoft.com/office/drawing/2014/main" id="{2E28CF9F-06FE-4957-5562-D73A68F31D43}"/>
              </a:ext>
            </a:extLst>
          </p:cNvPr>
          <p:cNvSpPr/>
          <p:nvPr/>
        </p:nvSpPr>
        <p:spPr>
          <a:xfrm>
            <a:off x="4998720" y="4572000"/>
            <a:ext cx="6461760" cy="1694688"/>
          </a:xfrm>
          <a:prstGeom prst="roundRect">
            <a:avLst>
              <a:gd name="adj" fmla="val 10714"/>
            </a:avLst>
          </a:prstGeom>
          <a:solidFill>
            <a:schemeClr val="bg1"/>
          </a:solidFill>
          <a:ln w="12700">
            <a:solidFill>
              <a:schemeClr val="bg1"/>
            </a:solidFill>
            <a:prstDash val="solid"/>
          </a:ln>
          <a:effectLst>
            <a:outerShdw blurRad="101600" dist="25400" dir="54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27" name="Evidence from practice circle">
            <a:extLst>
              <a:ext uri="{FF2B5EF4-FFF2-40B4-BE49-F238E27FC236}">
                <a16:creationId xmlns:a16="http://schemas.microsoft.com/office/drawing/2014/main" id="{BF51BE1F-C93D-122A-A03A-449F5D0A2213}"/>
              </a:ext>
            </a:extLst>
          </p:cNvPr>
          <p:cNvSpPr/>
          <p:nvPr/>
        </p:nvSpPr>
        <p:spPr>
          <a:xfrm>
            <a:off x="5242560" y="4888992"/>
            <a:ext cx="731520" cy="7315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pic>
        <p:nvPicPr>
          <p:cNvPr id="28" name="Image 3" descr="Evidence from practice icon">
            <a:extLst>
              <a:ext uri="{FF2B5EF4-FFF2-40B4-BE49-F238E27FC236}">
                <a16:creationId xmlns:a16="http://schemas.microsoft.com/office/drawing/2014/main" id="{597842DB-2A5E-2121-8CD8-A8EA483936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5440" y="5071872"/>
            <a:ext cx="365760" cy="365760"/>
          </a:xfrm>
          <a:prstGeom prst="rect">
            <a:avLst/>
          </a:prstGeom>
        </p:spPr>
      </p:pic>
      <p:sp>
        <p:nvSpPr>
          <p:cNvPr id="29" name="Evidence from practice header">
            <a:extLst>
              <a:ext uri="{FF2B5EF4-FFF2-40B4-BE49-F238E27FC236}">
                <a16:creationId xmlns:a16="http://schemas.microsoft.com/office/drawing/2014/main" id="{75405B16-B97C-944B-3600-43ABB2091FE5}"/>
              </a:ext>
            </a:extLst>
          </p:cNvPr>
          <p:cNvSpPr txBox="1"/>
          <p:nvPr/>
        </p:nvSpPr>
        <p:spPr>
          <a:xfrm>
            <a:off x="6217920" y="4669536"/>
            <a:ext cx="5120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33" b="1">
                <a:solidFill>
                  <a:schemeClr val="tx2"/>
                </a:solidFill>
              </a:rPr>
              <a:t>Evidence from practice</a:t>
            </a:r>
            <a:endParaRPr lang="en-US" sz="2133"/>
          </a:p>
        </p:txBody>
      </p:sp>
      <p:sp>
        <p:nvSpPr>
          <p:cNvPr id="30" name="Evidence from practice text">
            <a:extLst>
              <a:ext uri="{FF2B5EF4-FFF2-40B4-BE49-F238E27FC236}">
                <a16:creationId xmlns:a16="http://schemas.microsoft.com/office/drawing/2014/main" id="{30374B45-222E-19E9-F5AF-562AC35F63CA}"/>
              </a:ext>
            </a:extLst>
          </p:cNvPr>
          <p:cNvSpPr txBox="1"/>
          <p:nvPr/>
        </p:nvSpPr>
        <p:spPr>
          <a:xfrm>
            <a:off x="6217920" y="5010912"/>
            <a:ext cx="512064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867"/>
              <a:t>In an NHS community service case study, Hargreaves, Clarke and Lester (2022) illustrate the positive impact that teams can have during a stressful period for the team.</a:t>
            </a:r>
            <a:endParaRPr lang="en-US" sz="1867"/>
          </a:p>
        </p:txBody>
      </p:sp>
      <p:sp>
        <p:nvSpPr>
          <p:cNvPr id="31" name="Slide Number Placeholder 0">
            <a:extLst>
              <a:ext uri="{FF2B5EF4-FFF2-40B4-BE49-F238E27FC236}">
                <a16:creationId xmlns:a16="http://schemas.microsoft.com/office/drawing/2014/main" id="{1A5FD946-859D-FB57-F1A7-22111BC5EC5E}"/>
              </a:ext>
            </a:extLst>
          </p:cNvPr>
          <p:cNvSpPr txBox="1">
            <a:spLocks/>
          </p:cNvSpPr>
          <p:nvPr/>
        </p:nvSpPr>
        <p:spPr>
          <a:xfrm>
            <a:off x="10972800" y="6339840"/>
            <a:ext cx="48768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vert="horz" lIns="0" tIns="0" rIns="0" bIns="0" rtlCol="0" anchor="b" anchorCtr="0"/>
          <a:lstStyle>
            <a:defPPr>
              <a:defRPr lang="en-US"/>
            </a:defPPr>
            <a:lvl1pPr marL="0" algn="l" defTabSz="914400" rtl="0" eaLnBrk="1" latinLnBrk="0" hangingPunct="1">
              <a:defRPr sz="1333" b="1" kern="1200">
                <a:solidFill>
                  <a:schemeClr val="accent4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7021451-1387-4CA6-816F-3879F97B5CBC}" type="slidenum">
              <a:rPr lang="en-US" b="0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882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8DF2C3-4916-001D-0A6C-CAB884D3B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7200" y="6304788"/>
            <a:ext cx="640080" cy="277368"/>
          </a:xfrm>
        </p:spPr>
        <p:txBody>
          <a:bodyPr/>
          <a:lstStyle/>
          <a:p>
            <a:fld id="{CA8D9AD5-F248-4919-864A-CFD76CC027D6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12" name="Text 0">
            <a:extLst>
              <a:ext uri="{FF2B5EF4-FFF2-40B4-BE49-F238E27FC236}">
                <a16:creationId xmlns:a16="http://schemas.microsoft.com/office/drawing/2014/main" id="{8EF5AEE4-3273-4D9F-F4DF-34AE6E76A8FC}"/>
              </a:ext>
            </a:extLst>
          </p:cNvPr>
          <p:cNvSpPr txBox="1">
            <a:spLocks/>
          </p:cNvSpPr>
          <p:nvPr/>
        </p:nvSpPr>
        <p:spPr>
          <a:xfrm>
            <a:off x="731520" y="365760"/>
            <a:ext cx="10728960" cy="97536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How Ashford could set up its Team</a:t>
            </a:r>
          </a:p>
        </p:txBody>
      </p:sp>
      <p:sp>
        <p:nvSpPr>
          <p:cNvPr id="13" name="Link TL">
            <a:extLst>
              <a:ext uri="{FF2B5EF4-FFF2-40B4-BE49-F238E27FC236}">
                <a16:creationId xmlns:a16="http://schemas.microsoft.com/office/drawing/2014/main" id="{0ABFF284-6E24-2A85-0A8E-E84FD1E6C409}"/>
              </a:ext>
            </a:extLst>
          </p:cNvPr>
          <p:cNvSpPr/>
          <p:nvPr/>
        </p:nvSpPr>
        <p:spPr>
          <a:xfrm>
            <a:off x="4754880" y="2529840"/>
            <a:ext cx="670560" cy="609600"/>
          </a:xfrm>
          <a:prstGeom prst="line">
            <a:avLst/>
          </a:prstGeom>
          <a:noFill/>
          <a:ln w="254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4" name="Link TR">
            <a:extLst>
              <a:ext uri="{FF2B5EF4-FFF2-40B4-BE49-F238E27FC236}">
                <a16:creationId xmlns:a16="http://schemas.microsoft.com/office/drawing/2014/main" id="{AB1A53CF-F798-A004-E0CE-1F8FABE70F67}"/>
              </a:ext>
            </a:extLst>
          </p:cNvPr>
          <p:cNvSpPr/>
          <p:nvPr/>
        </p:nvSpPr>
        <p:spPr>
          <a:xfrm flipV="1">
            <a:off x="6766560" y="2529840"/>
            <a:ext cx="670560" cy="609600"/>
          </a:xfrm>
          <a:prstGeom prst="line">
            <a:avLst/>
          </a:prstGeom>
          <a:noFill/>
          <a:ln w="254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5" name="Link BL">
            <a:extLst>
              <a:ext uri="{FF2B5EF4-FFF2-40B4-BE49-F238E27FC236}">
                <a16:creationId xmlns:a16="http://schemas.microsoft.com/office/drawing/2014/main" id="{B939D0FB-3659-F8F7-67D0-6E5CB70304E1}"/>
              </a:ext>
            </a:extLst>
          </p:cNvPr>
          <p:cNvSpPr/>
          <p:nvPr/>
        </p:nvSpPr>
        <p:spPr>
          <a:xfrm flipV="1">
            <a:off x="4754880" y="4328160"/>
            <a:ext cx="670560" cy="548640"/>
          </a:xfrm>
          <a:prstGeom prst="line">
            <a:avLst/>
          </a:prstGeom>
          <a:noFill/>
          <a:ln w="254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6" name="Link BR">
            <a:extLst>
              <a:ext uri="{FF2B5EF4-FFF2-40B4-BE49-F238E27FC236}">
                <a16:creationId xmlns:a16="http://schemas.microsoft.com/office/drawing/2014/main" id="{38E9864C-47E1-8EAE-4B5E-380B779BDDD8}"/>
              </a:ext>
            </a:extLst>
          </p:cNvPr>
          <p:cNvSpPr/>
          <p:nvPr/>
        </p:nvSpPr>
        <p:spPr>
          <a:xfrm>
            <a:off x="6766560" y="4328160"/>
            <a:ext cx="670560" cy="548640"/>
          </a:xfrm>
          <a:prstGeom prst="line">
            <a:avLst/>
          </a:prstGeom>
          <a:noFill/>
          <a:ln w="254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7" name="Hub">
            <a:extLst>
              <a:ext uri="{FF2B5EF4-FFF2-40B4-BE49-F238E27FC236}">
                <a16:creationId xmlns:a16="http://schemas.microsoft.com/office/drawing/2014/main" id="{7058469A-1A38-4D79-D0F1-B7F6DBFE2A1D}"/>
              </a:ext>
            </a:extLst>
          </p:cNvPr>
          <p:cNvSpPr/>
          <p:nvPr/>
        </p:nvSpPr>
        <p:spPr>
          <a:xfrm>
            <a:off x="5181600" y="2804160"/>
            <a:ext cx="1828800" cy="18288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  <a:effectLst>
            <a:outerShdw blurRad="101600" dist="25400" dir="54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18" name="Hub label">
            <a:extLst>
              <a:ext uri="{FF2B5EF4-FFF2-40B4-BE49-F238E27FC236}">
                <a16:creationId xmlns:a16="http://schemas.microsoft.com/office/drawing/2014/main" id="{17C7F824-4809-D055-CEA7-6C7DF35E08E8}"/>
              </a:ext>
            </a:extLst>
          </p:cNvPr>
          <p:cNvSpPr txBox="1"/>
          <p:nvPr/>
        </p:nvSpPr>
        <p:spPr>
          <a:xfrm>
            <a:off x="5303520" y="2804160"/>
            <a:ext cx="15849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133" b="1">
                <a:solidFill>
                  <a:schemeClr val="bg1"/>
                </a:solidFill>
              </a:rPr>
              <a:t>Ashford Team</a:t>
            </a:r>
            <a:endParaRPr lang="en-US" sz="2133"/>
          </a:p>
        </p:txBody>
      </p:sp>
      <p:sp>
        <p:nvSpPr>
          <p:cNvPr id="19" name="Daily Updates card">
            <a:extLst>
              <a:ext uri="{FF2B5EF4-FFF2-40B4-BE49-F238E27FC236}">
                <a16:creationId xmlns:a16="http://schemas.microsoft.com/office/drawing/2014/main" id="{7CA9FB4D-A2D0-D372-E33E-3CAB3760FF9A}"/>
              </a:ext>
            </a:extLst>
          </p:cNvPr>
          <p:cNvSpPr/>
          <p:nvPr/>
        </p:nvSpPr>
        <p:spPr>
          <a:xfrm>
            <a:off x="731520" y="1524000"/>
            <a:ext cx="4023360" cy="1950720"/>
          </a:xfrm>
          <a:prstGeom prst="roundRect">
            <a:avLst>
              <a:gd name="adj" fmla="val 7500"/>
            </a:avLst>
          </a:prstGeom>
          <a:solidFill>
            <a:schemeClr val="bg1"/>
          </a:solidFill>
          <a:ln w="12700">
            <a:solidFill>
              <a:schemeClr val="bg1"/>
            </a:solidFill>
            <a:prstDash val="solid"/>
          </a:ln>
          <a:effectLst>
            <a:outerShdw blurRad="101600" dist="25400" dir="54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20" name="Daily Updates circle">
            <a:extLst>
              <a:ext uri="{FF2B5EF4-FFF2-40B4-BE49-F238E27FC236}">
                <a16:creationId xmlns:a16="http://schemas.microsoft.com/office/drawing/2014/main" id="{50181C1B-4D97-6F16-6E81-5940DB9F5858}"/>
              </a:ext>
            </a:extLst>
          </p:cNvPr>
          <p:cNvSpPr/>
          <p:nvPr/>
        </p:nvSpPr>
        <p:spPr>
          <a:xfrm>
            <a:off x="914400" y="1670304"/>
            <a:ext cx="609600" cy="6096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pic>
        <p:nvPicPr>
          <p:cNvPr id="21" name="Image 0" descr="Daily Updates icon">
            <a:extLst>
              <a:ext uri="{FF2B5EF4-FFF2-40B4-BE49-F238E27FC236}">
                <a16:creationId xmlns:a16="http://schemas.microsoft.com/office/drawing/2014/main" id="{B9D7B7A0-EFCB-1E54-D331-DE736C5FD7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822704"/>
            <a:ext cx="304800" cy="304800"/>
          </a:xfrm>
          <a:prstGeom prst="rect">
            <a:avLst/>
          </a:prstGeom>
        </p:spPr>
      </p:pic>
      <p:sp>
        <p:nvSpPr>
          <p:cNvPr id="22" name="Daily Updates name">
            <a:extLst>
              <a:ext uri="{FF2B5EF4-FFF2-40B4-BE49-F238E27FC236}">
                <a16:creationId xmlns:a16="http://schemas.microsoft.com/office/drawing/2014/main" id="{824E795F-A396-C039-F29A-33DA5F722BCF}"/>
              </a:ext>
            </a:extLst>
          </p:cNvPr>
          <p:cNvSpPr txBox="1"/>
          <p:nvPr/>
        </p:nvSpPr>
        <p:spPr>
          <a:xfrm>
            <a:off x="1706880" y="1670304"/>
            <a:ext cx="292608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33" b="1">
                <a:solidFill>
                  <a:schemeClr val="tx2"/>
                </a:solidFill>
              </a:rPr>
              <a:t>Daily Updates</a:t>
            </a:r>
            <a:endParaRPr lang="en-US" sz="2133"/>
          </a:p>
        </p:txBody>
      </p:sp>
      <p:sp>
        <p:nvSpPr>
          <p:cNvPr id="23" name="Daily Updates use">
            <a:extLst>
              <a:ext uri="{FF2B5EF4-FFF2-40B4-BE49-F238E27FC236}">
                <a16:creationId xmlns:a16="http://schemas.microsoft.com/office/drawing/2014/main" id="{12CCC70B-70FD-2481-1399-3F2BBA080110}"/>
              </a:ext>
            </a:extLst>
          </p:cNvPr>
          <p:cNvSpPr txBox="1"/>
          <p:nvPr/>
        </p:nvSpPr>
        <p:spPr>
          <a:xfrm>
            <a:off x="914400" y="2377440"/>
            <a:ext cx="3657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867"/>
              <a:t>Rota Change, Urgent Notice, Cancel visit</a:t>
            </a:r>
          </a:p>
        </p:txBody>
      </p:sp>
      <p:sp>
        <p:nvSpPr>
          <p:cNvPr id="24" name="Daily Updates pill">
            <a:extLst>
              <a:ext uri="{FF2B5EF4-FFF2-40B4-BE49-F238E27FC236}">
                <a16:creationId xmlns:a16="http://schemas.microsoft.com/office/drawing/2014/main" id="{9D3D27E3-F6D6-1F4F-18AD-9997BD2D6C94}"/>
              </a:ext>
            </a:extLst>
          </p:cNvPr>
          <p:cNvSpPr/>
          <p:nvPr/>
        </p:nvSpPr>
        <p:spPr>
          <a:xfrm>
            <a:off x="914400" y="3108960"/>
            <a:ext cx="1219200" cy="26822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25" name="Daily Updates pill text">
            <a:extLst>
              <a:ext uri="{FF2B5EF4-FFF2-40B4-BE49-F238E27FC236}">
                <a16:creationId xmlns:a16="http://schemas.microsoft.com/office/drawing/2014/main" id="{68417694-0FCC-35ED-B39E-30FD06AF8D55}"/>
              </a:ext>
            </a:extLst>
          </p:cNvPr>
          <p:cNvSpPr txBox="1"/>
          <p:nvPr/>
        </p:nvSpPr>
        <p:spPr>
          <a:xfrm>
            <a:off x="914400" y="3108960"/>
            <a:ext cx="121920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>
                <a:solidFill>
                  <a:schemeClr val="bg1"/>
                </a:solidFill>
              </a:rPr>
              <a:t>Standard</a:t>
            </a:r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26" name="Visits and Medication card">
            <a:extLst>
              <a:ext uri="{FF2B5EF4-FFF2-40B4-BE49-F238E27FC236}">
                <a16:creationId xmlns:a16="http://schemas.microsoft.com/office/drawing/2014/main" id="{4E1005CD-7A5F-0C48-CE17-589F2524B7B9}"/>
              </a:ext>
            </a:extLst>
          </p:cNvPr>
          <p:cNvSpPr/>
          <p:nvPr/>
        </p:nvSpPr>
        <p:spPr>
          <a:xfrm>
            <a:off x="7437120" y="1524000"/>
            <a:ext cx="4023360" cy="1950720"/>
          </a:xfrm>
          <a:prstGeom prst="roundRect">
            <a:avLst>
              <a:gd name="adj" fmla="val 7500"/>
            </a:avLst>
          </a:prstGeom>
          <a:solidFill>
            <a:schemeClr val="bg1"/>
          </a:solidFill>
          <a:ln w="12700">
            <a:solidFill>
              <a:schemeClr val="bg1"/>
            </a:solidFill>
            <a:prstDash val="solid"/>
          </a:ln>
          <a:effectLst>
            <a:outerShdw blurRad="101600" dist="25400" dir="54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27" name="Visits and Medication circle">
            <a:extLst>
              <a:ext uri="{FF2B5EF4-FFF2-40B4-BE49-F238E27FC236}">
                <a16:creationId xmlns:a16="http://schemas.microsoft.com/office/drawing/2014/main" id="{37C2F333-FBA8-DC38-FC37-7F9FD7E50639}"/>
              </a:ext>
            </a:extLst>
          </p:cNvPr>
          <p:cNvSpPr/>
          <p:nvPr/>
        </p:nvSpPr>
        <p:spPr>
          <a:xfrm>
            <a:off x="7620000" y="1670304"/>
            <a:ext cx="609600" cy="6096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pic>
        <p:nvPicPr>
          <p:cNvPr id="28" name="Image 1" descr="Visits and Medication icon">
            <a:extLst>
              <a:ext uri="{FF2B5EF4-FFF2-40B4-BE49-F238E27FC236}">
                <a16:creationId xmlns:a16="http://schemas.microsoft.com/office/drawing/2014/main" id="{04FAC88F-86B9-0D40-F409-AB1C44E0A1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1822704"/>
            <a:ext cx="304800" cy="304800"/>
          </a:xfrm>
          <a:prstGeom prst="rect">
            <a:avLst/>
          </a:prstGeom>
        </p:spPr>
      </p:pic>
      <p:sp>
        <p:nvSpPr>
          <p:cNvPr id="29" name="Visits and Medication name">
            <a:extLst>
              <a:ext uri="{FF2B5EF4-FFF2-40B4-BE49-F238E27FC236}">
                <a16:creationId xmlns:a16="http://schemas.microsoft.com/office/drawing/2014/main" id="{55BBB758-C442-B064-3AC1-7087D2A98F3A}"/>
              </a:ext>
            </a:extLst>
          </p:cNvPr>
          <p:cNvSpPr txBox="1"/>
          <p:nvPr/>
        </p:nvSpPr>
        <p:spPr>
          <a:xfrm>
            <a:off x="8412480" y="1670304"/>
            <a:ext cx="292608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33" b="1">
                <a:solidFill>
                  <a:schemeClr val="tx2"/>
                </a:solidFill>
              </a:rPr>
              <a:t>Visits and Medication</a:t>
            </a:r>
            <a:endParaRPr lang="en-US" sz="2133"/>
          </a:p>
        </p:txBody>
      </p:sp>
      <p:sp>
        <p:nvSpPr>
          <p:cNvPr id="30" name="Visits and Medication use">
            <a:extLst>
              <a:ext uri="{FF2B5EF4-FFF2-40B4-BE49-F238E27FC236}">
                <a16:creationId xmlns:a16="http://schemas.microsoft.com/office/drawing/2014/main" id="{34EF9012-59F5-77EF-CF93-D49DEFFA6479}"/>
              </a:ext>
            </a:extLst>
          </p:cNvPr>
          <p:cNvSpPr txBox="1"/>
          <p:nvPr/>
        </p:nvSpPr>
        <p:spPr>
          <a:xfrm>
            <a:off x="7620000" y="2377440"/>
            <a:ext cx="3657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867"/>
              <a:t>Visiting specialist notes, remind  medication, appointments</a:t>
            </a:r>
            <a:endParaRPr lang="en-US" sz="1867"/>
          </a:p>
        </p:txBody>
      </p:sp>
      <p:sp>
        <p:nvSpPr>
          <p:cNvPr id="31" name="Visits and Medication pill">
            <a:extLst>
              <a:ext uri="{FF2B5EF4-FFF2-40B4-BE49-F238E27FC236}">
                <a16:creationId xmlns:a16="http://schemas.microsoft.com/office/drawing/2014/main" id="{8AD98D9E-927D-646D-83EC-159BD77E74E6}"/>
              </a:ext>
            </a:extLst>
          </p:cNvPr>
          <p:cNvSpPr/>
          <p:nvPr/>
        </p:nvSpPr>
        <p:spPr>
          <a:xfrm>
            <a:off x="7620000" y="3108960"/>
            <a:ext cx="1219200" cy="26822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32" name="Visits and Medication pill text">
            <a:extLst>
              <a:ext uri="{FF2B5EF4-FFF2-40B4-BE49-F238E27FC236}">
                <a16:creationId xmlns:a16="http://schemas.microsoft.com/office/drawing/2014/main" id="{7001BC9E-5CEC-87C2-712F-4850A840EA01}"/>
              </a:ext>
            </a:extLst>
          </p:cNvPr>
          <p:cNvSpPr txBox="1"/>
          <p:nvPr/>
        </p:nvSpPr>
        <p:spPr>
          <a:xfrm>
            <a:off x="7620000" y="3108960"/>
            <a:ext cx="121920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>
                <a:solidFill>
                  <a:schemeClr val="bg1"/>
                </a:solidFill>
              </a:rPr>
              <a:t>Private</a:t>
            </a:r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33" name="Supported Living card">
            <a:extLst>
              <a:ext uri="{FF2B5EF4-FFF2-40B4-BE49-F238E27FC236}">
                <a16:creationId xmlns:a16="http://schemas.microsoft.com/office/drawing/2014/main" id="{73414A96-3B16-2EE1-37D2-08AFF42945DD}"/>
              </a:ext>
            </a:extLst>
          </p:cNvPr>
          <p:cNvSpPr/>
          <p:nvPr/>
        </p:nvSpPr>
        <p:spPr>
          <a:xfrm>
            <a:off x="731520" y="3901440"/>
            <a:ext cx="4023360" cy="1950720"/>
          </a:xfrm>
          <a:prstGeom prst="roundRect">
            <a:avLst>
              <a:gd name="adj" fmla="val 7500"/>
            </a:avLst>
          </a:prstGeom>
          <a:solidFill>
            <a:schemeClr val="bg1"/>
          </a:solidFill>
          <a:ln w="12700">
            <a:solidFill>
              <a:schemeClr val="bg1"/>
            </a:solidFill>
            <a:prstDash val="solid"/>
          </a:ln>
          <a:effectLst>
            <a:outerShdw blurRad="101600" dist="25400" dir="54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34" name="Supported Living circle">
            <a:extLst>
              <a:ext uri="{FF2B5EF4-FFF2-40B4-BE49-F238E27FC236}">
                <a16:creationId xmlns:a16="http://schemas.microsoft.com/office/drawing/2014/main" id="{355D5764-6C0C-E39D-AF4A-3A47F1539758}"/>
              </a:ext>
            </a:extLst>
          </p:cNvPr>
          <p:cNvSpPr/>
          <p:nvPr/>
        </p:nvSpPr>
        <p:spPr>
          <a:xfrm>
            <a:off x="914400" y="4047744"/>
            <a:ext cx="609600" cy="6096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pic>
        <p:nvPicPr>
          <p:cNvPr id="35" name="Image 2" descr="Supported Living icon">
            <a:extLst>
              <a:ext uri="{FF2B5EF4-FFF2-40B4-BE49-F238E27FC236}">
                <a16:creationId xmlns:a16="http://schemas.microsoft.com/office/drawing/2014/main" id="{3BA35684-F7DA-28F1-B31E-195C6CDE17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800" y="4200144"/>
            <a:ext cx="304800" cy="304800"/>
          </a:xfrm>
          <a:prstGeom prst="rect">
            <a:avLst/>
          </a:prstGeom>
        </p:spPr>
      </p:pic>
      <p:sp>
        <p:nvSpPr>
          <p:cNvPr id="36" name="Supported Living name">
            <a:extLst>
              <a:ext uri="{FF2B5EF4-FFF2-40B4-BE49-F238E27FC236}">
                <a16:creationId xmlns:a16="http://schemas.microsoft.com/office/drawing/2014/main" id="{610E2B70-3FE5-23B2-9AE2-F3E5245FC29C}"/>
              </a:ext>
            </a:extLst>
          </p:cNvPr>
          <p:cNvSpPr txBox="1"/>
          <p:nvPr/>
        </p:nvSpPr>
        <p:spPr>
          <a:xfrm>
            <a:off x="1706880" y="4047744"/>
            <a:ext cx="292608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33" b="1">
                <a:solidFill>
                  <a:schemeClr val="tx2"/>
                </a:solidFill>
              </a:rPr>
              <a:t>Supported Living</a:t>
            </a:r>
            <a:endParaRPr lang="en-US" sz="2133"/>
          </a:p>
        </p:txBody>
      </p:sp>
      <p:sp>
        <p:nvSpPr>
          <p:cNvPr id="37" name="Supported Living use">
            <a:extLst>
              <a:ext uri="{FF2B5EF4-FFF2-40B4-BE49-F238E27FC236}">
                <a16:creationId xmlns:a16="http://schemas.microsoft.com/office/drawing/2014/main" id="{5D087755-5F40-9681-52CA-712F55BC43E6}"/>
              </a:ext>
            </a:extLst>
          </p:cNvPr>
          <p:cNvSpPr txBox="1"/>
          <p:nvPr/>
        </p:nvSpPr>
        <p:spPr>
          <a:xfrm>
            <a:off x="914400" y="4754880"/>
            <a:ext cx="3657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867"/>
              <a:t>Staff changes and changes in supported living services.</a:t>
            </a:r>
          </a:p>
        </p:txBody>
      </p:sp>
      <p:sp>
        <p:nvSpPr>
          <p:cNvPr id="38" name="Supported Living pill">
            <a:extLst>
              <a:ext uri="{FF2B5EF4-FFF2-40B4-BE49-F238E27FC236}">
                <a16:creationId xmlns:a16="http://schemas.microsoft.com/office/drawing/2014/main" id="{0FD2DDED-1B3B-B69E-1402-4CA52A4601C5}"/>
              </a:ext>
            </a:extLst>
          </p:cNvPr>
          <p:cNvSpPr/>
          <p:nvPr/>
        </p:nvSpPr>
        <p:spPr>
          <a:xfrm>
            <a:off x="914400" y="5486400"/>
            <a:ext cx="1219200" cy="26822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39" name="Supported Living pill text">
            <a:extLst>
              <a:ext uri="{FF2B5EF4-FFF2-40B4-BE49-F238E27FC236}">
                <a16:creationId xmlns:a16="http://schemas.microsoft.com/office/drawing/2014/main" id="{5D00D129-A41F-66A6-6DA6-907B78C44453}"/>
              </a:ext>
            </a:extLst>
          </p:cNvPr>
          <p:cNvSpPr txBox="1"/>
          <p:nvPr/>
        </p:nvSpPr>
        <p:spPr>
          <a:xfrm>
            <a:off x="914400" y="5486400"/>
            <a:ext cx="121920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>
                <a:solidFill>
                  <a:schemeClr val="bg1"/>
                </a:solidFill>
              </a:rPr>
              <a:t>Private</a:t>
            </a:r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40" name="Office and Admin card">
            <a:extLst>
              <a:ext uri="{FF2B5EF4-FFF2-40B4-BE49-F238E27FC236}">
                <a16:creationId xmlns:a16="http://schemas.microsoft.com/office/drawing/2014/main" id="{CBA77D46-D3B5-F802-66E2-3FF75BCB68AF}"/>
              </a:ext>
            </a:extLst>
          </p:cNvPr>
          <p:cNvSpPr/>
          <p:nvPr/>
        </p:nvSpPr>
        <p:spPr>
          <a:xfrm>
            <a:off x="7437120" y="3901440"/>
            <a:ext cx="4023360" cy="1950720"/>
          </a:xfrm>
          <a:prstGeom prst="roundRect">
            <a:avLst>
              <a:gd name="adj" fmla="val 7500"/>
            </a:avLst>
          </a:prstGeom>
          <a:solidFill>
            <a:schemeClr val="bg1"/>
          </a:solidFill>
          <a:ln w="12700">
            <a:solidFill>
              <a:schemeClr val="bg1"/>
            </a:solidFill>
            <a:prstDash val="solid"/>
          </a:ln>
          <a:effectLst>
            <a:outerShdw blurRad="101600" dist="25400" dir="54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41" name="Office and Admin circle">
            <a:extLst>
              <a:ext uri="{FF2B5EF4-FFF2-40B4-BE49-F238E27FC236}">
                <a16:creationId xmlns:a16="http://schemas.microsoft.com/office/drawing/2014/main" id="{9867612C-F815-3D51-F5E4-7B38FE6CFA9C}"/>
              </a:ext>
            </a:extLst>
          </p:cNvPr>
          <p:cNvSpPr/>
          <p:nvPr/>
        </p:nvSpPr>
        <p:spPr>
          <a:xfrm>
            <a:off x="7620000" y="4047744"/>
            <a:ext cx="609600" cy="6096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pic>
        <p:nvPicPr>
          <p:cNvPr id="42" name="Image 3" descr="Office and Admin icon">
            <a:extLst>
              <a:ext uri="{FF2B5EF4-FFF2-40B4-BE49-F238E27FC236}">
                <a16:creationId xmlns:a16="http://schemas.microsoft.com/office/drawing/2014/main" id="{62ED1814-897E-117A-5055-F8855777E3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2400" y="4200144"/>
            <a:ext cx="304800" cy="304800"/>
          </a:xfrm>
          <a:prstGeom prst="rect">
            <a:avLst/>
          </a:prstGeom>
        </p:spPr>
      </p:pic>
      <p:sp>
        <p:nvSpPr>
          <p:cNvPr id="43" name="Office and Admin name">
            <a:extLst>
              <a:ext uri="{FF2B5EF4-FFF2-40B4-BE49-F238E27FC236}">
                <a16:creationId xmlns:a16="http://schemas.microsoft.com/office/drawing/2014/main" id="{F30C85A4-B845-4BBF-B9DB-178BE21337E4}"/>
              </a:ext>
            </a:extLst>
          </p:cNvPr>
          <p:cNvSpPr txBox="1"/>
          <p:nvPr/>
        </p:nvSpPr>
        <p:spPr>
          <a:xfrm>
            <a:off x="8412480" y="4047744"/>
            <a:ext cx="292608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33" b="1">
                <a:solidFill>
                  <a:schemeClr val="tx2"/>
                </a:solidFill>
              </a:rPr>
              <a:t>Office and Admin</a:t>
            </a:r>
            <a:endParaRPr lang="en-US" sz="2133"/>
          </a:p>
        </p:txBody>
      </p:sp>
      <p:sp>
        <p:nvSpPr>
          <p:cNvPr id="44" name="Office and Admin use">
            <a:extLst>
              <a:ext uri="{FF2B5EF4-FFF2-40B4-BE49-F238E27FC236}">
                <a16:creationId xmlns:a16="http://schemas.microsoft.com/office/drawing/2014/main" id="{59FF3C41-42FE-B343-492A-754B06F08081}"/>
              </a:ext>
            </a:extLst>
          </p:cNvPr>
          <p:cNvSpPr txBox="1"/>
          <p:nvPr/>
        </p:nvSpPr>
        <p:spPr>
          <a:xfrm>
            <a:off x="7620000" y="4754880"/>
            <a:ext cx="3657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867"/>
              <a:t>Co-ordinators &amp; administrative tasks, duties, papers</a:t>
            </a:r>
            <a:endParaRPr lang="en-US" sz="1867"/>
          </a:p>
        </p:txBody>
      </p:sp>
      <p:sp>
        <p:nvSpPr>
          <p:cNvPr id="45" name="Office and Admin pill">
            <a:extLst>
              <a:ext uri="{FF2B5EF4-FFF2-40B4-BE49-F238E27FC236}">
                <a16:creationId xmlns:a16="http://schemas.microsoft.com/office/drawing/2014/main" id="{544093E3-A171-0DB6-B9E6-C13A73482FE6}"/>
              </a:ext>
            </a:extLst>
          </p:cNvPr>
          <p:cNvSpPr/>
          <p:nvPr/>
        </p:nvSpPr>
        <p:spPr>
          <a:xfrm>
            <a:off x="7620000" y="5486400"/>
            <a:ext cx="1219200" cy="26822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46" name="Office and Admin pill text">
            <a:extLst>
              <a:ext uri="{FF2B5EF4-FFF2-40B4-BE49-F238E27FC236}">
                <a16:creationId xmlns:a16="http://schemas.microsoft.com/office/drawing/2014/main" id="{6562E155-850D-3DD1-4F6A-2ADBAC624A63}"/>
              </a:ext>
            </a:extLst>
          </p:cNvPr>
          <p:cNvSpPr txBox="1"/>
          <p:nvPr/>
        </p:nvSpPr>
        <p:spPr>
          <a:xfrm>
            <a:off x="7620000" y="5486400"/>
            <a:ext cx="121920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>
                <a:solidFill>
                  <a:schemeClr val="bg1"/>
                </a:solidFill>
              </a:rPr>
              <a:t>Private</a:t>
            </a:r>
            <a:endParaRPr lang="en-US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761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8DFEA9-FCA5-3717-6417-ABA209BFB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7200" y="6304788"/>
            <a:ext cx="640080" cy="277368"/>
          </a:xfrm>
        </p:spPr>
        <p:txBody>
          <a:bodyPr/>
          <a:lstStyle/>
          <a:p>
            <a:fld id="{CA8D9AD5-F248-4919-864A-CFD76CC027D6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11" name="Text 0">
            <a:extLst>
              <a:ext uri="{FF2B5EF4-FFF2-40B4-BE49-F238E27FC236}">
                <a16:creationId xmlns:a16="http://schemas.microsoft.com/office/drawing/2014/main" id="{A07F8DA2-F074-C049-7D80-719CA3915305}"/>
              </a:ext>
            </a:extLst>
          </p:cNvPr>
          <p:cNvSpPr txBox="1">
            <a:spLocks/>
          </p:cNvSpPr>
          <p:nvPr/>
        </p:nvSpPr>
        <p:spPr>
          <a:xfrm>
            <a:off x="731520" y="365760"/>
            <a:ext cx="10728960" cy="97536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How Teams improves communication</a:t>
            </a:r>
          </a:p>
        </p:txBody>
      </p:sp>
      <p:sp>
        <p:nvSpPr>
          <p:cNvPr id="12" name="Staying connected card">
            <a:extLst>
              <a:ext uri="{FF2B5EF4-FFF2-40B4-BE49-F238E27FC236}">
                <a16:creationId xmlns:a16="http://schemas.microsoft.com/office/drawing/2014/main" id="{3FEC3691-83C7-226A-C63B-627226BA8F71}"/>
              </a:ext>
            </a:extLst>
          </p:cNvPr>
          <p:cNvSpPr/>
          <p:nvPr/>
        </p:nvSpPr>
        <p:spPr>
          <a:xfrm>
            <a:off x="731520" y="1584960"/>
            <a:ext cx="10728960" cy="1365504"/>
          </a:xfrm>
          <a:prstGeom prst="roundRect">
            <a:avLst>
              <a:gd name="adj" fmla="val 10714"/>
            </a:avLst>
          </a:prstGeom>
          <a:solidFill>
            <a:schemeClr val="bg1"/>
          </a:solidFill>
          <a:ln w="12700">
            <a:solidFill>
              <a:schemeClr val="bg1"/>
            </a:solidFill>
            <a:prstDash val="solid"/>
          </a:ln>
          <a:effectLst>
            <a:outerShdw blurRad="101600" dist="25400" dir="54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13" name="Staying connected circle">
            <a:extLst>
              <a:ext uri="{FF2B5EF4-FFF2-40B4-BE49-F238E27FC236}">
                <a16:creationId xmlns:a16="http://schemas.microsoft.com/office/drawing/2014/main" id="{7DC7B455-31E2-DDC9-AFEE-1C34454A5FAB}"/>
              </a:ext>
            </a:extLst>
          </p:cNvPr>
          <p:cNvSpPr/>
          <p:nvPr/>
        </p:nvSpPr>
        <p:spPr>
          <a:xfrm>
            <a:off x="1036320" y="1901952"/>
            <a:ext cx="731520" cy="7315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pic>
        <p:nvPicPr>
          <p:cNvPr id="14" name="Image 0" descr="Staying connected icon">
            <a:extLst>
              <a:ext uri="{FF2B5EF4-FFF2-40B4-BE49-F238E27FC236}">
                <a16:creationId xmlns:a16="http://schemas.microsoft.com/office/drawing/2014/main" id="{F7017DFE-8C3A-F444-4812-6D74EA5C03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2084832"/>
            <a:ext cx="365760" cy="365760"/>
          </a:xfrm>
          <a:prstGeom prst="rect">
            <a:avLst/>
          </a:prstGeom>
        </p:spPr>
      </p:pic>
      <p:sp>
        <p:nvSpPr>
          <p:cNvPr id="15" name="Staying connected header">
            <a:extLst>
              <a:ext uri="{FF2B5EF4-FFF2-40B4-BE49-F238E27FC236}">
                <a16:creationId xmlns:a16="http://schemas.microsoft.com/office/drawing/2014/main" id="{9C075096-5AD0-0453-AC0A-6203DDD1CCBF}"/>
              </a:ext>
            </a:extLst>
          </p:cNvPr>
          <p:cNvSpPr txBox="1"/>
          <p:nvPr/>
        </p:nvSpPr>
        <p:spPr>
          <a:xfrm>
            <a:off x="2072640" y="1706880"/>
            <a:ext cx="646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33" b="1">
                <a:solidFill>
                  <a:schemeClr val="tx2"/>
                </a:solidFill>
              </a:rPr>
              <a:t>Staying connected</a:t>
            </a:r>
            <a:endParaRPr lang="en-US" sz="2133"/>
          </a:p>
        </p:txBody>
      </p:sp>
      <p:sp>
        <p:nvSpPr>
          <p:cNvPr id="16" name="Staying connected text">
            <a:extLst>
              <a:ext uri="{FF2B5EF4-FFF2-40B4-BE49-F238E27FC236}">
                <a16:creationId xmlns:a16="http://schemas.microsoft.com/office/drawing/2014/main" id="{029339BE-7166-A863-A7EE-66F124D4F003}"/>
              </a:ext>
            </a:extLst>
          </p:cNvPr>
          <p:cNvSpPr txBox="1"/>
          <p:nvPr/>
        </p:nvSpPr>
        <p:spPr>
          <a:xfrm>
            <a:off x="2072640" y="2072640"/>
            <a:ext cx="646176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867"/>
              <a:t>The community service team coordinated by the teams improved the lack of face-to-face interaction in the community (Hargreaves, Clarke and Lester, 2022).</a:t>
            </a:r>
            <a:endParaRPr lang="en-US" sz="1867"/>
          </a:p>
        </p:txBody>
      </p:sp>
      <p:sp>
        <p:nvSpPr>
          <p:cNvPr id="17" name="Staying connected pill">
            <a:extLst>
              <a:ext uri="{FF2B5EF4-FFF2-40B4-BE49-F238E27FC236}">
                <a16:creationId xmlns:a16="http://schemas.microsoft.com/office/drawing/2014/main" id="{EF87DD98-9EFD-AADC-050F-1C807DD40CF3}"/>
              </a:ext>
            </a:extLst>
          </p:cNvPr>
          <p:cNvSpPr/>
          <p:nvPr/>
        </p:nvSpPr>
        <p:spPr>
          <a:xfrm>
            <a:off x="8778240" y="1950720"/>
            <a:ext cx="2438400" cy="63398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8" name="Staying connected pill text">
            <a:extLst>
              <a:ext uri="{FF2B5EF4-FFF2-40B4-BE49-F238E27FC236}">
                <a16:creationId xmlns:a16="http://schemas.microsoft.com/office/drawing/2014/main" id="{067D6568-2420-CD36-EB2E-C27EA57FBC2A}"/>
              </a:ext>
            </a:extLst>
          </p:cNvPr>
          <p:cNvSpPr txBox="1"/>
          <p:nvPr/>
        </p:nvSpPr>
        <p:spPr>
          <a:xfrm>
            <a:off x="8778240" y="1950720"/>
            <a:ext cx="2438400" cy="6339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>
                <a:solidFill>
                  <a:schemeClr val="bg1"/>
                </a:solidFill>
              </a:rPr>
              <a:t>NHS community service, England</a:t>
            </a:r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19" name="Live contact gives control card">
            <a:extLst>
              <a:ext uri="{FF2B5EF4-FFF2-40B4-BE49-F238E27FC236}">
                <a16:creationId xmlns:a16="http://schemas.microsoft.com/office/drawing/2014/main" id="{820028E9-B2B8-A89A-0E04-A1CF5ADF38B6}"/>
              </a:ext>
            </a:extLst>
          </p:cNvPr>
          <p:cNvSpPr/>
          <p:nvPr/>
        </p:nvSpPr>
        <p:spPr>
          <a:xfrm>
            <a:off x="731520" y="3072384"/>
            <a:ext cx="10728960" cy="1365504"/>
          </a:xfrm>
          <a:prstGeom prst="roundRect">
            <a:avLst>
              <a:gd name="adj" fmla="val 10714"/>
            </a:avLst>
          </a:prstGeom>
          <a:solidFill>
            <a:schemeClr val="bg1"/>
          </a:solidFill>
          <a:ln w="12700">
            <a:solidFill>
              <a:schemeClr val="bg1"/>
            </a:solidFill>
            <a:prstDash val="solid"/>
          </a:ln>
          <a:effectLst>
            <a:outerShdw blurRad="101600" dist="25400" dir="54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20" name="Live contact gives control circle">
            <a:extLst>
              <a:ext uri="{FF2B5EF4-FFF2-40B4-BE49-F238E27FC236}">
                <a16:creationId xmlns:a16="http://schemas.microsoft.com/office/drawing/2014/main" id="{CA7C01DC-C7E6-4788-7F06-632252FD0252}"/>
              </a:ext>
            </a:extLst>
          </p:cNvPr>
          <p:cNvSpPr/>
          <p:nvPr/>
        </p:nvSpPr>
        <p:spPr>
          <a:xfrm>
            <a:off x="1036320" y="3389376"/>
            <a:ext cx="731520" cy="7315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pic>
        <p:nvPicPr>
          <p:cNvPr id="21" name="Image 1" descr="Live contact gives control icon">
            <a:extLst>
              <a:ext uri="{FF2B5EF4-FFF2-40B4-BE49-F238E27FC236}">
                <a16:creationId xmlns:a16="http://schemas.microsoft.com/office/drawing/2014/main" id="{10A2A3D7-D260-FCB3-D650-12F2D780A7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00" y="3572256"/>
            <a:ext cx="365760" cy="365760"/>
          </a:xfrm>
          <a:prstGeom prst="rect">
            <a:avLst/>
          </a:prstGeom>
        </p:spPr>
      </p:pic>
      <p:sp>
        <p:nvSpPr>
          <p:cNvPr id="22" name="Live contact gives control header">
            <a:extLst>
              <a:ext uri="{FF2B5EF4-FFF2-40B4-BE49-F238E27FC236}">
                <a16:creationId xmlns:a16="http://schemas.microsoft.com/office/drawing/2014/main" id="{2D50E4E0-9226-B74D-3B93-0CB2A4E488C3}"/>
              </a:ext>
            </a:extLst>
          </p:cNvPr>
          <p:cNvSpPr txBox="1"/>
          <p:nvPr/>
        </p:nvSpPr>
        <p:spPr>
          <a:xfrm>
            <a:off x="2072640" y="3194304"/>
            <a:ext cx="646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33" b="1">
                <a:solidFill>
                  <a:schemeClr val="tx2"/>
                </a:solidFill>
              </a:rPr>
              <a:t>Live contact gives control</a:t>
            </a:r>
            <a:endParaRPr lang="en-US" sz="2133"/>
          </a:p>
        </p:txBody>
      </p:sp>
      <p:sp>
        <p:nvSpPr>
          <p:cNvPr id="23" name="Live contact gives control text">
            <a:extLst>
              <a:ext uri="{FF2B5EF4-FFF2-40B4-BE49-F238E27FC236}">
                <a16:creationId xmlns:a16="http://schemas.microsoft.com/office/drawing/2014/main" id="{295E4EA5-201C-300E-8216-1421E8A011A7}"/>
              </a:ext>
            </a:extLst>
          </p:cNvPr>
          <p:cNvSpPr txBox="1"/>
          <p:nvPr/>
        </p:nvSpPr>
        <p:spPr>
          <a:xfrm>
            <a:off x="2072640" y="3560064"/>
            <a:ext cx="646176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867"/>
              <a:t>Live communications in home care allowed nurses more autonomy in work than delayed communications (Larsson et al., 2024).</a:t>
            </a:r>
            <a:endParaRPr lang="en-US" sz="1867"/>
          </a:p>
        </p:txBody>
      </p:sp>
      <p:sp>
        <p:nvSpPr>
          <p:cNvPr id="24" name="Live contact gives control pill">
            <a:extLst>
              <a:ext uri="{FF2B5EF4-FFF2-40B4-BE49-F238E27FC236}">
                <a16:creationId xmlns:a16="http://schemas.microsoft.com/office/drawing/2014/main" id="{71F22D03-3CFB-4D24-8658-D22A758A2C5E}"/>
              </a:ext>
            </a:extLst>
          </p:cNvPr>
          <p:cNvSpPr/>
          <p:nvPr/>
        </p:nvSpPr>
        <p:spPr>
          <a:xfrm>
            <a:off x="8778240" y="3438144"/>
            <a:ext cx="2438400" cy="63398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26" name="Live contact gives control pill text">
            <a:extLst>
              <a:ext uri="{FF2B5EF4-FFF2-40B4-BE49-F238E27FC236}">
                <a16:creationId xmlns:a16="http://schemas.microsoft.com/office/drawing/2014/main" id="{813393C8-9D87-3A02-B17E-1BF5A9D974F8}"/>
              </a:ext>
            </a:extLst>
          </p:cNvPr>
          <p:cNvSpPr txBox="1"/>
          <p:nvPr/>
        </p:nvSpPr>
        <p:spPr>
          <a:xfrm>
            <a:off x="8778240" y="3438144"/>
            <a:ext cx="2438400" cy="6339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>
                <a:solidFill>
                  <a:schemeClr val="bg1"/>
                </a:solidFill>
              </a:rPr>
              <a:t>Home care nursing, Sweden</a:t>
            </a:r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27" name="Care homes and NHS teams card">
            <a:extLst>
              <a:ext uri="{FF2B5EF4-FFF2-40B4-BE49-F238E27FC236}">
                <a16:creationId xmlns:a16="http://schemas.microsoft.com/office/drawing/2014/main" id="{C17EF460-6C85-06E2-596A-83EA6006F66A}"/>
              </a:ext>
            </a:extLst>
          </p:cNvPr>
          <p:cNvSpPr/>
          <p:nvPr/>
        </p:nvSpPr>
        <p:spPr>
          <a:xfrm>
            <a:off x="731520" y="4559808"/>
            <a:ext cx="10728960" cy="1365504"/>
          </a:xfrm>
          <a:prstGeom prst="roundRect">
            <a:avLst>
              <a:gd name="adj" fmla="val 10714"/>
            </a:avLst>
          </a:prstGeom>
          <a:solidFill>
            <a:schemeClr val="bg1"/>
          </a:solidFill>
          <a:ln w="12700">
            <a:solidFill>
              <a:schemeClr val="bg1"/>
            </a:solidFill>
            <a:prstDash val="solid"/>
          </a:ln>
          <a:effectLst>
            <a:outerShdw blurRad="101600" dist="25400" dir="54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 sz="2400"/>
          </a:p>
        </p:txBody>
      </p:sp>
      <p:sp>
        <p:nvSpPr>
          <p:cNvPr id="28" name="Care homes and NHS teams circle">
            <a:extLst>
              <a:ext uri="{FF2B5EF4-FFF2-40B4-BE49-F238E27FC236}">
                <a16:creationId xmlns:a16="http://schemas.microsoft.com/office/drawing/2014/main" id="{4A00A95A-F4A9-B543-E245-9284D8B9874A}"/>
              </a:ext>
            </a:extLst>
          </p:cNvPr>
          <p:cNvSpPr/>
          <p:nvPr/>
        </p:nvSpPr>
        <p:spPr>
          <a:xfrm>
            <a:off x="1036320" y="4876800"/>
            <a:ext cx="731520" cy="7315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pic>
        <p:nvPicPr>
          <p:cNvPr id="29" name="Image 2" descr="Care homes and NHS teams icon">
            <a:extLst>
              <a:ext uri="{FF2B5EF4-FFF2-40B4-BE49-F238E27FC236}">
                <a16:creationId xmlns:a16="http://schemas.microsoft.com/office/drawing/2014/main" id="{D911330A-8A30-0361-15BA-351297E0F4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9200" y="5059680"/>
            <a:ext cx="365760" cy="365760"/>
          </a:xfrm>
          <a:prstGeom prst="rect">
            <a:avLst/>
          </a:prstGeom>
        </p:spPr>
      </p:pic>
      <p:sp>
        <p:nvSpPr>
          <p:cNvPr id="30" name="Care homes and NHS teams header">
            <a:extLst>
              <a:ext uri="{FF2B5EF4-FFF2-40B4-BE49-F238E27FC236}">
                <a16:creationId xmlns:a16="http://schemas.microsoft.com/office/drawing/2014/main" id="{69DCA7B0-D014-0552-B1F1-4B667B4DEAAE}"/>
              </a:ext>
            </a:extLst>
          </p:cNvPr>
          <p:cNvSpPr txBox="1"/>
          <p:nvPr/>
        </p:nvSpPr>
        <p:spPr>
          <a:xfrm>
            <a:off x="2072640" y="4681728"/>
            <a:ext cx="646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33" b="1">
                <a:solidFill>
                  <a:schemeClr val="tx2"/>
                </a:solidFill>
              </a:rPr>
              <a:t>Care homes and NHS teams</a:t>
            </a:r>
            <a:endParaRPr lang="en-US" sz="2133"/>
          </a:p>
        </p:txBody>
      </p:sp>
      <p:sp>
        <p:nvSpPr>
          <p:cNvPr id="31" name="Care homes and NHS teams text">
            <a:extLst>
              <a:ext uri="{FF2B5EF4-FFF2-40B4-BE49-F238E27FC236}">
                <a16:creationId xmlns:a16="http://schemas.microsoft.com/office/drawing/2014/main" id="{4B49B7E1-3391-B6D7-A527-E78547697FE6}"/>
              </a:ext>
            </a:extLst>
          </p:cNvPr>
          <p:cNvSpPr txBox="1"/>
          <p:nvPr/>
        </p:nvSpPr>
        <p:spPr>
          <a:xfrm>
            <a:off x="2072640" y="5047488"/>
            <a:ext cx="646176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867"/>
              <a:t>The digital communication application was positively received, and training and staff buy-in were regarded as key for this application (Russell et al., 2025).</a:t>
            </a:r>
            <a:endParaRPr lang="en-US" sz="1867"/>
          </a:p>
        </p:txBody>
      </p:sp>
      <p:sp>
        <p:nvSpPr>
          <p:cNvPr id="32" name="Care homes and NHS teams pill">
            <a:extLst>
              <a:ext uri="{FF2B5EF4-FFF2-40B4-BE49-F238E27FC236}">
                <a16:creationId xmlns:a16="http://schemas.microsoft.com/office/drawing/2014/main" id="{91D1BDE0-F3DF-B62A-1A0D-B3222DD8FB13}"/>
              </a:ext>
            </a:extLst>
          </p:cNvPr>
          <p:cNvSpPr/>
          <p:nvPr/>
        </p:nvSpPr>
        <p:spPr>
          <a:xfrm>
            <a:off x="8778240" y="4925568"/>
            <a:ext cx="2438400" cy="63398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33" name="Care homes and NHS teams pill text">
            <a:extLst>
              <a:ext uri="{FF2B5EF4-FFF2-40B4-BE49-F238E27FC236}">
                <a16:creationId xmlns:a16="http://schemas.microsoft.com/office/drawing/2014/main" id="{11DEA3B6-75A0-AAAC-A7DB-D4ADAEBBFD38}"/>
              </a:ext>
            </a:extLst>
          </p:cNvPr>
          <p:cNvSpPr txBox="1"/>
          <p:nvPr/>
        </p:nvSpPr>
        <p:spPr>
          <a:xfrm>
            <a:off x="8778240" y="4925568"/>
            <a:ext cx="2438400" cy="6339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>
                <a:solidFill>
                  <a:schemeClr val="bg1"/>
                </a:solidFill>
              </a:rPr>
              <a:t>Care homes, northern England</a:t>
            </a:r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34" name="Slide Number Placeholder 0">
            <a:extLst>
              <a:ext uri="{FF2B5EF4-FFF2-40B4-BE49-F238E27FC236}">
                <a16:creationId xmlns:a16="http://schemas.microsoft.com/office/drawing/2014/main" id="{DAA5001E-F88B-7F5A-BF89-663B259C7D99}"/>
              </a:ext>
            </a:extLst>
          </p:cNvPr>
          <p:cNvSpPr txBox="1">
            <a:spLocks/>
          </p:cNvSpPr>
          <p:nvPr/>
        </p:nvSpPr>
        <p:spPr>
          <a:xfrm>
            <a:off x="10972800" y="6339840"/>
            <a:ext cx="48768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vert="horz" lIns="0" tIns="0" rIns="0" bIns="0" rtlCol="0" anchor="b" anchorCtr="0"/>
          <a:lstStyle>
            <a:defPPr>
              <a:defRPr lang="en-US"/>
            </a:defPPr>
            <a:lvl1pPr marL="0" algn="l" defTabSz="914400" rtl="0" eaLnBrk="1" latinLnBrk="0" hangingPunct="1">
              <a:defRPr sz="1333" b="1" kern="1200">
                <a:solidFill>
                  <a:schemeClr val="accent4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7021451-1387-4CA6-816F-3879F97B5CBC}" type="slidenum">
              <a:rPr lang="en-US" b="0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295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9CFF0B9-A5F4-D3C6-4FD7-13426306E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7200" y="6304788"/>
            <a:ext cx="640080" cy="277368"/>
          </a:xfrm>
        </p:spPr>
        <p:txBody>
          <a:bodyPr/>
          <a:lstStyle/>
          <a:p>
            <a:fld id="{CA8D9AD5-F248-4919-864A-CFD76CC027D6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12" name="Text 0">
            <a:extLst>
              <a:ext uri="{FF2B5EF4-FFF2-40B4-BE49-F238E27FC236}">
                <a16:creationId xmlns:a16="http://schemas.microsoft.com/office/drawing/2014/main" id="{AD498B71-E7BE-69ED-4BAB-9B17C88DDADD}"/>
              </a:ext>
            </a:extLst>
          </p:cNvPr>
          <p:cNvSpPr txBox="1">
            <a:spLocks/>
          </p:cNvSpPr>
          <p:nvPr/>
        </p:nvSpPr>
        <p:spPr>
          <a:xfrm>
            <a:off x="731520" y="365760"/>
            <a:ext cx="10728960" cy="97536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Teams against Ashford's problems</a:t>
            </a:r>
          </a:p>
        </p:txBody>
      </p:sp>
      <p:graphicFrame>
        <p:nvGraphicFramePr>
          <p:cNvPr id="13" name="Summary table">
            <a:extLst>
              <a:ext uri="{FF2B5EF4-FFF2-40B4-BE49-F238E27FC236}">
                <a16:creationId xmlns:a16="http://schemas.microsoft.com/office/drawing/2014/main" id="{E3DD15D2-BEA7-EA82-6207-635E1E717F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9046149"/>
              </p:ext>
            </p:extLst>
          </p:nvPr>
        </p:nvGraphicFramePr>
        <p:xfrm>
          <a:off x="731520" y="1584960"/>
          <a:ext cx="10728960" cy="3413760"/>
        </p:xfrm>
        <a:graphic>
          <a:graphicData uri="http://schemas.openxmlformats.org/drawingml/2006/table">
            <a:tbl>
              <a:tblPr/>
              <a:tblGrid>
                <a:gridCol w="40680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608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7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900" b="1">
                          <a:solidFill>
                            <a:schemeClr val="bg1"/>
                          </a:solidFill>
                        </a:rPr>
                        <a:t>Problem at Ashford</a:t>
                      </a:r>
                      <a:endParaRPr lang="en-US" sz="1900"/>
                    </a:p>
                  </a:txBody>
                  <a:tcPr marL="121920" marR="121920" marT="60960" marB="60960" anchor="ctr">
                    <a:lnL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900" b="1">
                          <a:solidFill>
                            <a:schemeClr val="bg1"/>
                          </a:solidFill>
                        </a:rPr>
                        <a:t>What could help</a:t>
                      </a:r>
                      <a:endParaRPr lang="en-US" sz="1900"/>
                    </a:p>
                  </a:txBody>
                  <a:tcPr marL="121920" marR="121920" marT="60960" marB="60960" anchor="ctr">
                    <a:lnL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900" b="1">
                          <a:solidFill>
                            <a:schemeClr val="bg1"/>
                          </a:solidFill>
                        </a:rPr>
                        <a:t>Missed updates</a:t>
                      </a:r>
                      <a:endParaRPr lang="en-US" sz="1900"/>
                    </a:p>
                  </a:txBody>
                  <a:tcPr marL="121920" marR="121920" marT="60960" marB="60960" anchor="ctr">
                    <a:lnL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900">
                          <a:solidFill>
                            <a:schemeClr val="bg1"/>
                          </a:solidFill>
                        </a:rPr>
                        <a:t>@mentions alert named staff</a:t>
                      </a:r>
                      <a:endParaRPr lang="en-US" sz="1900"/>
                    </a:p>
                  </a:txBody>
                  <a:tcPr marL="121920" marR="121920" marT="60960" marB="60960" anchor="ctr">
                    <a:lnL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900" b="1">
                          <a:solidFill>
                            <a:schemeClr val="bg1"/>
                          </a:solidFill>
                        </a:rPr>
                        <a:t>Duplicated work</a:t>
                      </a:r>
                      <a:endParaRPr lang="en-US" sz="1900"/>
                    </a:p>
                  </a:txBody>
                  <a:tcPr marL="121920" marR="121920" marT="60960" marB="60960" anchor="ctr">
                    <a:lnL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900">
                          <a:solidFill>
                            <a:schemeClr val="bg1"/>
                          </a:solidFill>
                        </a:rPr>
                        <a:t>Channel searchable posts</a:t>
                      </a:r>
                      <a:endParaRPr lang="en-US" sz="1900"/>
                    </a:p>
                  </a:txBody>
                  <a:tcPr marL="121920" marR="121920" marT="60960" marB="60960" anchor="ctr">
                    <a:lnL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900" b="1">
                          <a:solidFill>
                            <a:schemeClr val="bg1"/>
                          </a:solidFill>
                        </a:rPr>
                        <a:t>Unclear rotas</a:t>
                      </a:r>
                      <a:endParaRPr lang="en-US" sz="1900"/>
                    </a:p>
                  </a:txBody>
                  <a:tcPr marL="121920" marR="121920" marT="60960" marB="60960" anchor="ctr">
                    <a:lnL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900">
                          <a:solidFill>
                            <a:schemeClr val="bg1"/>
                          </a:solidFill>
                        </a:rPr>
                        <a:t>A pinned message in an employee-chat area</a:t>
                      </a:r>
                      <a:endParaRPr lang="en-US" sz="1900"/>
                    </a:p>
                  </a:txBody>
                  <a:tcPr marL="121920" marR="121920" marT="60960" marB="60960" anchor="ctr">
                    <a:lnL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900" b="1">
                          <a:solidFill>
                            <a:schemeClr val="bg1"/>
                          </a:solidFill>
                        </a:rPr>
                        <a:t>Inconsistent records</a:t>
                      </a:r>
                      <a:endParaRPr lang="en-US" sz="1900"/>
                    </a:p>
                  </a:txBody>
                  <a:tcPr marL="121920" marR="121920" marT="60960" marB="60960" anchor="ctr">
                    <a:lnL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900">
                          <a:solidFill>
                            <a:schemeClr val="bg1"/>
                          </a:solidFill>
                        </a:rPr>
                        <a:t>A structured update template (ISBAR)</a:t>
                      </a:r>
                      <a:endParaRPr lang="en-US" sz="1900"/>
                    </a:p>
                  </a:txBody>
                  <a:tcPr marL="121920" marR="121920" marT="60960" marB="60960" anchor="ctr">
                    <a:lnL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F6F8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4" name="Hand-over note">
            <a:extLst>
              <a:ext uri="{FF2B5EF4-FFF2-40B4-BE49-F238E27FC236}">
                <a16:creationId xmlns:a16="http://schemas.microsoft.com/office/drawing/2014/main" id="{154812D2-453C-5712-4A14-DC2910DBD19F}"/>
              </a:ext>
            </a:extLst>
          </p:cNvPr>
          <p:cNvSpPr txBox="1"/>
          <p:nvPr/>
        </p:nvSpPr>
        <p:spPr>
          <a:xfrm>
            <a:off x="731520" y="5120640"/>
            <a:ext cx="1072896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867">
                <a:solidFill>
                  <a:schemeClr val="bg1"/>
                </a:solidFill>
              </a:rPr>
              <a:t>Training and support have already been shown to have an impact when it comes to implementing digital tools and services for care staff (Whitfield et al., 2025).</a:t>
            </a:r>
            <a:endParaRPr lang="en-US" sz="1867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765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302770-17DC-F081-E5AA-46A9BA501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20DCED-1D5F-9FD5-6329-5E5B5AC25903}"/>
              </a:ext>
            </a:extLst>
          </p:cNvPr>
          <p:cNvSpPr txBox="1"/>
          <p:nvPr/>
        </p:nvSpPr>
        <p:spPr>
          <a:xfrm>
            <a:off x="304800" y="1066800"/>
            <a:ext cx="11430000" cy="418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300"/>
              </a:spcAft>
            </a:pPr>
            <a:r>
              <a:rPr lang="en-US" b="1">
                <a:solidFill>
                  <a:schemeClr val="bg1"/>
                </a:solidFill>
              </a:rPr>
              <a:t>References</a:t>
            </a:r>
          </a:p>
          <a:p>
            <a:pPr>
              <a:spcAft>
                <a:spcPts val="300"/>
              </a:spcAft>
            </a:pPr>
            <a:r>
              <a:rPr lang="en-US" sz="1400">
                <a:solidFill>
                  <a:schemeClr val="bg1"/>
                </a:solidFill>
              </a:rPr>
              <a:t>Hargreaves, C., Clarke, A. and Lester, K.R. (2022) 'Microsoft Teams and team performance in the COVID-19 pandemic within an NHS Trust Community Service in North-West England', </a:t>
            </a:r>
            <a:r>
              <a:rPr lang="en-US" sz="1400" i="1">
                <a:solidFill>
                  <a:schemeClr val="bg1"/>
                </a:solidFill>
              </a:rPr>
              <a:t>Team Performance Management</a:t>
            </a:r>
            <a:r>
              <a:rPr lang="en-US" sz="1400">
                <a:solidFill>
                  <a:schemeClr val="bg1"/>
                </a:solidFill>
              </a:rPr>
              <a:t>. doi:10.1108/TPM-11-2021-0082.</a:t>
            </a:r>
          </a:p>
          <a:p>
            <a:pPr>
              <a:spcAft>
                <a:spcPts val="300"/>
              </a:spcAft>
            </a:pPr>
            <a:r>
              <a:rPr lang="en-US" sz="1400">
                <a:solidFill>
                  <a:schemeClr val="bg1"/>
                </a:solidFill>
              </a:rPr>
              <a:t>Larsson, R., Erlingsdóttir, G., Persson, J. and </a:t>
            </a:r>
            <a:r>
              <a:rPr lang="en-US" sz="1400" err="1">
                <a:solidFill>
                  <a:schemeClr val="bg1"/>
                </a:solidFill>
              </a:rPr>
              <a:t>Rydenfält</a:t>
            </a:r>
            <a:r>
              <a:rPr lang="en-US" sz="1400">
                <a:solidFill>
                  <a:schemeClr val="bg1"/>
                </a:solidFill>
              </a:rPr>
              <a:t>, C. (2024) 'Home care nurses at the heart of the communication web: communication synchronicity and effects on the psychosocial work environment', </a:t>
            </a:r>
            <a:r>
              <a:rPr lang="en-US" sz="1400" i="1">
                <a:solidFill>
                  <a:schemeClr val="bg1"/>
                </a:solidFill>
              </a:rPr>
              <a:t>Global Qualitative Nursing Research</a:t>
            </a:r>
            <a:r>
              <a:rPr lang="en-US" sz="1400">
                <a:solidFill>
                  <a:schemeClr val="bg1"/>
                </a:solidFill>
              </a:rPr>
              <a:t>, 11. doi:10.1177/23333936241273145.</a:t>
            </a:r>
          </a:p>
          <a:p>
            <a:pPr>
              <a:spcAft>
                <a:spcPts val="300"/>
              </a:spcAft>
            </a:pPr>
            <a:r>
              <a:rPr lang="en-US" sz="1400">
                <a:solidFill>
                  <a:schemeClr val="bg1"/>
                </a:solidFill>
              </a:rPr>
              <a:t>Microsoft (2026a) </a:t>
            </a:r>
            <a:r>
              <a:rPr lang="en-US" sz="1400" i="1">
                <a:solidFill>
                  <a:schemeClr val="bg1"/>
                </a:solidFill>
              </a:rPr>
              <a:t>Create a standard, private, or shared channel in Microsoft Teams</a:t>
            </a:r>
            <a:r>
              <a:rPr lang="en-US" sz="1400">
                <a:solidFill>
                  <a:schemeClr val="bg1"/>
                </a:solidFill>
              </a:rPr>
              <a:t>. Available at: https://support.microsoft.com/en-us/office/8e7b8f6f-0f0d-41c2-9883-3dc0bd5d4cda.</a:t>
            </a:r>
          </a:p>
          <a:p>
            <a:pPr>
              <a:spcAft>
                <a:spcPts val="300"/>
              </a:spcAft>
            </a:pPr>
            <a:r>
              <a:rPr lang="en-US" sz="1400">
                <a:solidFill>
                  <a:schemeClr val="bg1"/>
                </a:solidFill>
              </a:rPr>
              <a:t>Microsoft (2026b) </a:t>
            </a:r>
            <a:r>
              <a:rPr lang="en-US" sz="1400" i="1">
                <a:solidFill>
                  <a:schemeClr val="bg1"/>
                </a:solidFill>
              </a:rPr>
              <a:t>Pin a chat message to the top of a chat in Microsoft Teams</a:t>
            </a:r>
            <a:r>
              <a:rPr lang="en-US" sz="1400">
                <a:solidFill>
                  <a:schemeClr val="bg1"/>
                </a:solidFill>
              </a:rPr>
              <a:t>. Available at: https://support.microsoft.com/en-US/teams/chat/pin-a-chat-message-to-the-top-of-a-chat-in-microsoft-teams.</a:t>
            </a:r>
          </a:p>
          <a:p>
            <a:pPr>
              <a:spcAft>
                <a:spcPts val="300"/>
              </a:spcAft>
            </a:pPr>
            <a:r>
              <a:rPr lang="en-US" sz="1400">
                <a:solidFill>
                  <a:schemeClr val="bg1"/>
                </a:solidFill>
              </a:rPr>
              <a:t>Microsoft (2026c) </a:t>
            </a:r>
            <a:r>
              <a:rPr lang="en-US" sz="1400" i="1">
                <a:solidFill>
                  <a:schemeClr val="bg1"/>
                </a:solidFill>
              </a:rPr>
              <a:t>Use @mentions to get someone's attention in Microsoft Teams</a:t>
            </a:r>
            <a:r>
              <a:rPr lang="en-US" sz="1400">
                <a:solidFill>
                  <a:schemeClr val="bg1"/>
                </a:solidFill>
              </a:rPr>
              <a:t>. Available at: https://support.microsoft.com/en-us/topic/eb4f059d-320e-454e-b111-03361d4d6855.</a:t>
            </a:r>
          </a:p>
          <a:p>
            <a:pPr>
              <a:spcAft>
                <a:spcPts val="300"/>
              </a:spcAft>
            </a:pPr>
            <a:r>
              <a:rPr lang="en-US" sz="1400">
                <a:solidFill>
                  <a:schemeClr val="bg1"/>
                </a:solidFill>
              </a:rPr>
              <a:t>Russell, S., Stocker, R., Cockshott, Z., Mason, S., Knight, J., Hanratty, B. and Preston, N. (2025) 'Use of a digital application to enhance communication and triage between care homes and National Health Service community services in the United Kingdom: a qualitative evaluation', </a:t>
            </a:r>
            <a:r>
              <a:rPr lang="en-US" sz="1400" i="1">
                <a:solidFill>
                  <a:schemeClr val="bg1"/>
                </a:solidFill>
              </a:rPr>
              <a:t>BMC Geriatrics</a:t>
            </a:r>
            <a:r>
              <a:rPr lang="en-US" sz="1400">
                <a:solidFill>
                  <a:schemeClr val="bg1"/>
                </a:solidFill>
              </a:rPr>
              <a:t>, 25, Article 875. doi:10.1186/s12877-025-06217-9.</a:t>
            </a:r>
          </a:p>
          <a:p>
            <a:pPr>
              <a:spcAft>
                <a:spcPts val="300"/>
              </a:spcAft>
            </a:pPr>
            <a:r>
              <a:rPr lang="en-US" sz="1400">
                <a:solidFill>
                  <a:schemeClr val="bg1"/>
                </a:solidFill>
              </a:rPr>
              <a:t>Whitfield, G., Kispeter, E., Hamblin, K. and Burns, D. (2025) 'How the care workforce navigates the digital 'skills gap': problems and opportunities from policy to practice', </a:t>
            </a:r>
            <a:r>
              <a:rPr lang="en-US" sz="1400" i="1">
                <a:solidFill>
                  <a:schemeClr val="bg1"/>
                </a:solidFill>
              </a:rPr>
              <a:t>Frontiers in Sociology</a:t>
            </a:r>
            <a:r>
              <a:rPr lang="en-US" sz="1400">
                <a:solidFill>
                  <a:schemeClr val="bg1"/>
                </a:solidFill>
              </a:rPr>
              <a:t>, 10, Article 1552672. doi:10.3389/fsoc.2025.1552672.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716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randed">
  <a:themeElements>
    <a:clrScheme name="Health &amp; Fitness">
      <a:dk1>
        <a:srgbClr val="000000"/>
      </a:dk1>
      <a:lt1>
        <a:srgbClr val="FFFFFF"/>
      </a:lt1>
      <a:dk2>
        <a:srgbClr val="002C4C"/>
      </a:dk2>
      <a:lt2>
        <a:srgbClr val="E8E8E8"/>
      </a:lt2>
      <a:accent1>
        <a:srgbClr val="F14D02"/>
      </a:accent1>
      <a:accent2>
        <a:srgbClr val="C7CFCF"/>
      </a:accent2>
      <a:accent3>
        <a:srgbClr val="E8E9E2"/>
      </a:accent3>
      <a:accent4>
        <a:srgbClr val="B8C04F"/>
      </a:accent4>
      <a:accent5>
        <a:srgbClr val="E6E926"/>
      </a:accent5>
      <a:accent6>
        <a:srgbClr val="F4ADE4"/>
      </a:accent6>
      <a:hlink>
        <a:srgbClr val="467886"/>
      </a:hlink>
      <a:folHlink>
        <a:srgbClr val="96607D"/>
      </a:folHlink>
    </a:clrScheme>
    <a:fontScheme name="Custom 26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lumMod val="0"/>
                <a:lumOff val="100000"/>
              </a:schemeClr>
            </a:gs>
            <a:gs pos="72000">
              <a:schemeClr val="phClr"/>
            </a:gs>
            <a:gs pos="100000">
              <a:schemeClr val="phClr">
                <a:lumMod val="90000"/>
              </a:schemeClr>
            </a:gs>
          </a:gsLst>
          <a:lin ang="5400000" scaled="1"/>
        </a:gradFill>
        <a:gradFill flip="none" rotWithShape="1">
          <a:gsLst>
            <a:gs pos="32000">
              <a:schemeClr val="phClr"/>
            </a:gs>
            <a:gs pos="100000">
              <a:schemeClr val="phClr">
                <a:lumMod val="75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03417271_win32_SD_v6" id="{08382C18-9AD6-4207-BC60-EBE913155443}" vid="{42715180-48F6-4D28-AEBB-3ADC4D3FE9AE}"/>
    </a:ext>
  </a:extLst>
</a:theme>
</file>

<file path=ppt/theme/theme2.xml><?xml version="1.0" encoding="utf-8"?>
<a:theme xmlns:a="http://schemas.openxmlformats.org/drawingml/2006/main" name="Office Theme">
  <a:themeElements>
    <a:clrScheme name="Banded_Design_Teal">
      <a:dk1>
        <a:srgbClr val="363D3D"/>
      </a:dk1>
      <a:lt1>
        <a:sysClr val="window" lastClr="FFFFFF"/>
      </a:lt1>
      <a:dk2>
        <a:srgbClr val="000000"/>
      </a:dk2>
      <a:lt2>
        <a:srgbClr val="E5E8E8"/>
      </a:lt2>
      <a:accent1>
        <a:srgbClr val="3AAFB2"/>
      </a:accent1>
      <a:accent2>
        <a:srgbClr val="6ABD45"/>
      </a:accent2>
      <a:accent3>
        <a:srgbClr val="EBCA21"/>
      </a:accent3>
      <a:accent4>
        <a:srgbClr val="EB8D21"/>
      </a:accent4>
      <a:accent5>
        <a:srgbClr val="EB5638"/>
      </a:accent5>
      <a:accent6>
        <a:srgbClr val="5172B1"/>
      </a:accent6>
      <a:hlink>
        <a:srgbClr val="3A9CDB"/>
      </a:hlink>
      <a:folHlink>
        <a:srgbClr val="5172B1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anded_Design_Teal">
      <a:dk1>
        <a:srgbClr val="363D3D"/>
      </a:dk1>
      <a:lt1>
        <a:sysClr val="window" lastClr="FFFFFF"/>
      </a:lt1>
      <a:dk2>
        <a:srgbClr val="000000"/>
      </a:dk2>
      <a:lt2>
        <a:srgbClr val="E5E8E8"/>
      </a:lt2>
      <a:accent1>
        <a:srgbClr val="3AAFB2"/>
      </a:accent1>
      <a:accent2>
        <a:srgbClr val="6ABD45"/>
      </a:accent2>
      <a:accent3>
        <a:srgbClr val="EBCA21"/>
      </a:accent3>
      <a:accent4>
        <a:srgbClr val="EB8D21"/>
      </a:accent4>
      <a:accent5>
        <a:srgbClr val="EB5638"/>
      </a:accent5>
      <a:accent6>
        <a:srgbClr val="5172B1"/>
      </a:accent6>
      <a:hlink>
        <a:srgbClr val="3A9CDB"/>
      </a:hlink>
      <a:folHlink>
        <a:srgbClr val="5172B1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8397412-99B0-44AE-A788-E87AE21F1983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3FEADA6-23E9-496C-AC34-A0717D04FB8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261F2A6-0295-4309-8731-40719902580D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www.w3.org/2000/xmlns/"/>
    <ds:schemaRef ds:uri="http://www.w3.org/2001/XMLSchema-instanc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Business project plan presentation (widescreen)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Branded</vt:lpstr>
      <vt:lpstr>Module title :  Digitals Skills and Research Methods  Code: LCHS4007  Group members and studentnumber Adaku Thomas 2606784 Laura Argueta 2606424 Venus morris 2536772  Lecture’s name: BiancaDodgen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SJ J</dc:creator>
  <cp:revision>1</cp:revision>
  <dcterms:created xsi:type="dcterms:W3CDTF">2026-10-08T10:59:49Z</dcterms:created>
  <dcterms:modified xsi:type="dcterms:W3CDTF">2026-10-11T22:52:53Z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