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E362A71-4BD5-A836-3F6F-54F782A0BE5F}" v="64" dt="2026-06-12T09:27:26.13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gy Carolan (2509406)" userId="S::2509406@student.uwtsd.ac.uk::64beb714-7f15-4236-a44f-108d3153645d" providerId="AD" clId="Web-{4E362A71-4BD5-A836-3F6F-54F782A0BE5F}"/>
    <pc:docChg chg="modSld">
      <pc:chgData name="Angy Carolan (2509406)" userId="S::2509406@student.uwtsd.ac.uk::64beb714-7f15-4236-a44f-108d3153645d" providerId="AD" clId="Web-{4E362A71-4BD5-A836-3F6F-54F782A0BE5F}" dt="2026-06-12T09:27:26.131" v="68" actId="14100"/>
      <pc:docMkLst>
        <pc:docMk/>
      </pc:docMkLst>
      <pc:sldChg chg="addSp delSp modSp mod setBg">
        <pc:chgData name="Angy Carolan (2509406)" userId="S::2509406@student.uwtsd.ac.uk::64beb714-7f15-4236-a44f-108d3153645d" providerId="AD" clId="Web-{4E362A71-4BD5-A836-3F6F-54F782A0BE5F}" dt="2026-06-12T09:24:56.588" v="41"/>
        <pc:sldMkLst>
          <pc:docMk/>
          <pc:sldMk cId="109857222" sldId="256"/>
        </pc:sldMkLst>
        <pc:spChg chg="mod">
          <ac:chgData name="Angy Carolan (2509406)" userId="S::2509406@student.uwtsd.ac.uk::64beb714-7f15-4236-a44f-108d3153645d" providerId="AD" clId="Web-{4E362A71-4BD5-A836-3F6F-54F782A0BE5F}" dt="2026-06-12T09:24:50.275" v="40" actId="20577"/>
          <ac:spMkLst>
            <pc:docMk/>
            <pc:sldMk cId="109857222" sldId="256"/>
            <ac:spMk id="2" creationId="{00000000-0000-0000-0000-000000000000}"/>
          </ac:spMkLst>
        </pc:spChg>
        <pc:spChg chg="del mod">
          <ac:chgData name="Angy Carolan (2509406)" userId="S::2509406@student.uwtsd.ac.uk::64beb714-7f15-4236-a44f-108d3153645d" providerId="AD" clId="Web-{4E362A71-4BD5-A836-3F6F-54F782A0BE5F}" dt="2026-06-12T09:24:56.588" v="41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Angy Carolan (2509406)" userId="S::2509406@student.uwtsd.ac.uk::64beb714-7f15-4236-a44f-108d3153645d" providerId="AD" clId="Web-{4E362A71-4BD5-A836-3F6F-54F782A0BE5F}" dt="2026-06-12T09:21:46.546" v="0"/>
          <ac:spMkLst>
            <pc:docMk/>
            <pc:sldMk cId="109857222" sldId="256"/>
            <ac:spMk id="8" creationId="{934F1179-B481-4F9E-BCA3-AFB972070F83}"/>
          </ac:spMkLst>
        </pc:spChg>
        <pc:spChg chg="add">
          <ac:chgData name="Angy Carolan (2509406)" userId="S::2509406@student.uwtsd.ac.uk::64beb714-7f15-4236-a44f-108d3153645d" providerId="AD" clId="Web-{4E362A71-4BD5-A836-3F6F-54F782A0BE5F}" dt="2026-06-12T09:21:46.546" v="0"/>
          <ac:spMkLst>
            <pc:docMk/>
            <pc:sldMk cId="109857222" sldId="256"/>
            <ac:spMk id="10" creationId="{827DC2C4-B485-428A-BF4A-472D2967F47F}"/>
          </ac:spMkLst>
        </pc:spChg>
        <pc:spChg chg="add">
          <ac:chgData name="Angy Carolan (2509406)" userId="S::2509406@student.uwtsd.ac.uk::64beb714-7f15-4236-a44f-108d3153645d" providerId="AD" clId="Web-{4E362A71-4BD5-A836-3F6F-54F782A0BE5F}" dt="2026-06-12T09:21:46.546" v="0"/>
          <ac:spMkLst>
            <pc:docMk/>
            <pc:sldMk cId="109857222" sldId="256"/>
            <ac:spMk id="12" creationId="{EE04B5EB-F158-4507-90DD-BD23620C7CC9}"/>
          </ac:spMkLst>
        </pc:spChg>
      </pc:sldChg>
      <pc:sldChg chg="addSp delSp modSp">
        <pc:chgData name="Angy Carolan (2509406)" userId="S::2509406@student.uwtsd.ac.uk::64beb714-7f15-4236-a44f-108d3153645d" providerId="AD" clId="Web-{4E362A71-4BD5-A836-3F6F-54F782A0BE5F}" dt="2026-06-12T09:25:31.435" v="48" actId="14100"/>
        <pc:sldMkLst>
          <pc:docMk/>
          <pc:sldMk cId="3439108825" sldId="257"/>
        </pc:sldMkLst>
        <pc:spChg chg="mod">
          <ac:chgData name="Angy Carolan (2509406)" userId="S::2509406@student.uwtsd.ac.uk::64beb714-7f15-4236-a44f-108d3153645d" providerId="AD" clId="Web-{4E362A71-4BD5-A836-3F6F-54F782A0BE5F}" dt="2026-06-12T09:25:31.435" v="48" actId="14100"/>
          <ac:spMkLst>
            <pc:docMk/>
            <pc:sldMk cId="3439108825" sldId="257"/>
            <ac:spMk id="2" creationId="{8A830AAC-1C75-0050-23AD-E59068A0D2AF}"/>
          </ac:spMkLst>
        </pc:spChg>
        <pc:spChg chg="add del mod">
          <ac:chgData name="Angy Carolan (2509406)" userId="S::2509406@student.uwtsd.ac.uk::64beb714-7f15-4236-a44f-108d3153645d" providerId="AD" clId="Web-{4E362A71-4BD5-A836-3F6F-54F782A0BE5F}" dt="2026-06-12T09:25:24.372" v="47"/>
          <ac:spMkLst>
            <pc:docMk/>
            <pc:sldMk cId="3439108825" sldId="257"/>
            <ac:spMk id="3" creationId="{F79EFEB9-287A-AA3F-07D9-117390B9A5B9}"/>
          </ac:spMkLst>
        </pc:spChg>
        <pc:spChg chg="add del mod">
          <ac:chgData name="Angy Carolan (2509406)" userId="S::2509406@student.uwtsd.ac.uk::64beb714-7f15-4236-a44f-108d3153645d" providerId="AD" clId="Web-{4E362A71-4BD5-A836-3F6F-54F782A0BE5F}" dt="2026-06-12T09:25:24.372" v="47"/>
          <ac:spMkLst>
            <pc:docMk/>
            <pc:sldMk cId="3439108825" sldId="257"/>
            <ac:spMk id="5" creationId="{D69B89D9-C6A1-0B23-145B-93199EEF39A8}"/>
          </ac:spMkLst>
        </pc:spChg>
      </pc:sldChg>
      <pc:sldChg chg="modSp">
        <pc:chgData name="Angy Carolan (2509406)" userId="S::2509406@student.uwtsd.ac.uk::64beb714-7f15-4236-a44f-108d3153645d" providerId="AD" clId="Web-{4E362A71-4BD5-A836-3F6F-54F782A0BE5F}" dt="2026-06-12T09:26:21.673" v="55" actId="14100"/>
        <pc:sldMkLst>
          <pc:docMk/>
          <pc:sldMk cId="2738860516" sldId="259"/>
        </pc:sldMkLst>
        <pc:spChg chg="mod">
          <ac:chgData name="Angy Carolan (2509406)" userId="S::2509406@student.uwtsd.ac.uk::64beb714-7f15-4236-a44f-108d3153645d" providerId="AD" clId="Web-{4E362A71-4BD5-A836-3F6F-54F782A0BE5F}" dt="2026-06-12T09:26:21.673" v="55" actId="14100"/>
          <ac:spMkLst>
            <pc:docMk/>
            <pc:sldMk cId="2738860516" sldId="259"/>
            <ac:spMk id="2" creationId="{F1A8E75A-BBB7-6F8B-6DB2-FD37763C3453}"/>
          </ac:spMkLst>
        </pc:spChg>
        <pc:spChg chg="mod">
          <ac:chgData name="Angy Carolan (2509406)" userId="S::2509406@student.uwtsd.ac.uk::64beb714-7f15-4236-a44f-108d3153645d" providerId="AD" clId="Web-{4E362A71-4BD5-A836-3F6F-54F782A0BE5F}" dt="2026-06-12T09:26:09.813" v="53" actId="20577"/>
          <ac:spMkLst>
            <pc:docMk/>
            <pc:sldMk cId="2738860516" sldId="259"/>
            <ac:spMk id="3" creationId="{5F246159-8B4D-7621-4D35-18C8684EF41F}"/>
          </ac:spMkLst>
        </pc:spChg>
      </pc:sldChg>
      <pc:sldChg chg="modSp">
        <pc:chgData name="Angy Carolan (2509406)" userId="S::2509406@student.uwtsd.ac.uk::64beb714-7f15-4236-a44f-108d3153645d" providerId="AD" clId="Web-{4E362A71-4BD5-A836-3F6F-54F782A0BE5F}" dt="2026-06-12T09:27:00.535" v="61" actId="14100"/>
        <pc:sldMkLst>
          <pc:docMk/>
          <pc:sldMk cId="3613481665" sldId="260"/>
        </pc:sldMkLst>
        <pc:spChg chg="mod">
          <ac:chgData name="Angy Carolan (2509406)" userId="S::2509406@student.uwtsd.ac.uk::64beb714-7f15-4236-a44f-108d3153645d" providerId="AD" clId="Web-{4E362A71-4BD5-A836-3F6F-54F782A0BE5F}" dt="2026-06-12T09:26:38.003" v="57" actId="14100"/>
          <ac:spMkLst>
            <pc:docMk/>
            <pc:sldMk cId="3613481665" sldId="260"/>
            <ac:spMk id="2" creationId="{FE0EE26D-2DD8-699B-C4E5-F6E243AAE9B7}"/>
          </ac:spMkLst>
        </pc:spChg>
        <pc:spChg chg="mod">
          <ac:chgData name="Angy Carolan (2509406)" userId="S::2509406@student.uwtsd.ac.uk::64beb714-7f15-4236-a44f-108d3153645d" providerId="AD" clId="Web-{4E362A71-4BD5-A836-3F6F-54F782A0BE5F}" dt="2026-06-12T09:27:00.535" v="61" actId="14100"/>
          <ac:spMkLst>
            <pc:docMk/>
            <pc:sldMk cId="3613481665" sldId="260"/>
            <ac:spMk id="3" creationId="{4348DACE-62C7-7AE1-AD6A-2ECC3083EB0C}"/>
          </ac:spMkLst>
        </pc:spChg>
      </pc:sldChg>
      <pc:sldChg chg="modSp">
        <pc:chgData name="Angy Carolan (2509406)" userId="S::2509406@student.uwtsd.ac.uk::64beb714-7f15-4236-a44f-108d3153645d" providerId="AD" clId="Web-{4E362A71-4BD5-A836-3F6F-54F782A0BE5F}" dt="2026-06-12T09:27:13.427" v="66" actId="20577"/>
        <pc:sldMkLst>
          <pc:docMk/>
          <pc:sldMk cId="602369065" sldId="261"/>
        </pc:sldMkLst>
        <pc:spChg chg="mod">
          <ac:chgData name="Angy Carolan (2509406)" userId="S::2509406@student.uwtsd.ac.uk::64beb714-7f15-4236-a44f-108d3153645d" providerId="AD" clId="Web-{4E362A71-4BD5-A836-3F6F-54F782A0BE5F}" dt="2026-06-12T09:27:13.427" v="66" actId="20577"/>
          <ac:spMkLst>
            <pc:docMk/>
            <pc:sldMk cId="602369065" sldId="261"/>
            <ac:spMk id="3" creationId="{143D2D39-F63C-4942-6BDA-1DC114F76F87}"/>
          </ac:spMkLst>
        </pc:spChg>
      </pc:sldChg>
      <pc:sldChg chg="modSp">
        <pc:chgData name="Angy Carolan (2509406)" userId="S::2509406@student.uwtsd.ac.uk::64beb714-7f15-4236-a44f-108d3153645d" providerId="AD" clId="Web-{4E362A71-4BD5-A836-3F6F-54F782A0BE5F}" dt="2026-06-12T09:27:26.131" v="68" actId="14100"/>
        <pc:sldMkLst>
          <pc:docMk/>
          <pc:sldMk cId="3852657308" sldId="262"/>
        </pc:sldMkLst>
        <pc:spChg chg="mod">
          <ac:chgData name="Angy Carolan (2509406)" userId="S::2509406@student.uwtsd.ac.uk::64beb714-7f15-4236-a44f-108d3153645d" providerId="AD" clId="Web-{4E362A71-4BD5-A836-3F6F-54F782A0BE5F}" dt="2026-06-12T09:27:26.131" v="68" actId="14100"/>
          <ac:spMkLst>
            <pc:docMk/>
            <pc:sldMk cId="3852657308" sldId="262"/>
            <ac:spMk id="3" creationId="{879EE766-0983-64CC-6C00-AACCFC602E16}"/>
          </ac:spMkLst>
        </pc:spChg>
      </pc:sldChg>
    </pc:docChg>
  </pc:docChgLst>
  <pc:docChgLst>
    <pc:chgData name="Angy Carolan (2509406)" userId="S::2509406@student.uwtsd.ac.uk::64beb714-7f15-4236-a44f-108d3153645d" providerId="AD" clId="Web-{7CF4AE55-ECBB-18FB-E3E2-BB5E3C599807}"/>
    <pc:docChg chg="addSld modSld">
      <pc:chgData name="Angy Carolan (2509406)" userId="S::2509406@student.uwtsd.ac.uk::64beb714-7f15-4236-a44f-108d3153645d" providerId="AD" clId="Web-{7CF4AE55-ECBB-18FB-E3E2-BB5E3C599807}" dt="2026-06-05T11:45:41.414" v="301" actId="20577"/>
      <pc:docMkLst>
        <pc:docMk/>
      </pc:docMkLst>
      <pc:sldChg chg="modSp">
        <pc:chgData name="Angy Carolan (2509406)" userId="S::2509406@student.uwtsd.ac.uk::64beb714-7f15-4236-a44f-108d3153645d" providerId="AD" clId="Web-{7CF4AE55-ECBB-18FB-E3E2-BB5E3C599807}" dt="2026-06-05T11:27:51.464" v="70" actId="14100"/>
        <pc:sldMkLst>
          <pc:docMk/>
          <pc:sldMk cId="109857222" sldId="256"/>
        </pc:sldMkLst>
        <pc:spChg chg="mod">
          <ac:chgData name="Angy Carolan (2509406)" userId="S::2509406@student.uwtsd.ac.uk::64beb714-7f15-4236-a44f-108d3153645d" providerId="AD" clId="Web-{7CF4AE55-ECBB-18FB-E3E2-BB5E3C599807}" dt="2026-06-05T11:27:51.464" v="70" actId="14100"/>
          <ac:spMkLst>
            <pc:docMk/>
            <pc:sldMk cId="109857222" sldId="256"/>
            <ac:spMk id="2" creationId="{00000000-0000-0000-0000-000000000000}"/>
          </ac:spMkLst>
        </pc:spChg>
      </pc:sldChg>
      <pc:sldChg chg="addSp delSp modSp new mod setBg">
        <pc:chgData name="Angy Carolan (2509406)" userId="S::2509406@student.uwtsd.ac.uk::64beb714-7f15-4236-a44f-108d3153645d" providerId="AD" clId="Web-{7CF4AE55-ECBB-18FB-E3E2-BB5E3C599807}" dt="2026-06-05T11:42:28.812" v="248" actId="20577"/>
        <pc:sldMkLst>
          <pc:docMk/>
          <pc:sldMk cId="3439108825" sldId="257"/>
        </pc:sldMkLst>
        <pc:spChg chg="mod">
          <ac:chgData name="Angy Carolan (2509406)" userId="S::2509406@student.uwtsd.ac.uk::64beb714-7f15-4236-a44f-108d3153645d" providerId="AD" clId="Web-{7CF4AE55-ECBB-18FB-E3E2-BB5E3C599807}" dt="2026-06-05T11:24:47.487" v="26" actId="1076"/>
          <ac:spMkLst>
            <pc:docMk/>
            <pc:sldMk cId="3439108825" sldId="257"/>
            <ac:spMk id="2" creationId="{8A830AAC-1C75-0050-23AD-E59068A0D2AF}"/>
          </ac:spMkLst>
        </pc:spChg>
        <pc:spChg chg="mod">
          <ac:chgData name="Angy Carolan (2509406)" userId="S::2509406@student.uwtsd.ac.uk::64beb714-7f15-4236-a44f-108d3153645d" providerId="AD" clId="Web-{7CF4AE55-ECBB-18FB-E3E2-BB5E3C599807}" dt="2026-06-05T11:42:28.812" v="248" actId="20577"/>
          <ac:spMkLst>
            <pc:docMk/>
            <pc:sldMk cId="3439108825" sldId="257"/>
            <ac:spMk id="3" creationId="{F79EFEB9-287A-AA3F-07D9-117390B9A5B9}"/>
          </ac:spMkLst>
        </pc:spChg>
        <pc:spChg chg="add">
          <ac:chgData name="Angy Carolan (2509406)" userId="S::2509406@student.uwtsd.ac.uk::64beb714-7f15-4236-a44f-108d3153645d" providerId="AD" clId="Web-{7CF4AE55-ECBB-18FB-E3E2-BB5E3C599807}" dt="2026-06-05T11:24:32.315" v="24"/>
          <ac:spMkLst>
            <pc:docMk/>
            <pc:sldMk cId="3439108825" sldId="257"/>
            <ac:spMk id="10" creationId="{EDDBB197-D710-4A4F-A9CA-FD2177498BE8}"/>
          </ac:spMkLst>
        </pc:spChg>
        <pc:spChg chg="add">
          <ac:chgData name="Angy Carolan (2509406)" userId="S::2509406@student.uwtsd.ac.uk::64beb714-7f15-4236-a44f-108d3153645d" providerId="AD" clId="Web-{7CF4AE55-ECBB-18FB-E3E2-BB5E3C599807}" dt="2026-06-05T11:24:32.315" v="24"/>
          <ac:spMkLst>
            <pc:docMk/>
            <pc:sldMk cId="3439108825" sldId="257"/>
            <ac:spMk id="12" creationId="{975D1CFA-2CDB-4B64-BD9F-85744E8DA12F}"/>
          </ac:spMkLst>
        </pc:spChg>
        <pc:grpChg chg="add">
          <ac:chgData name="Angy Carolan (2509406)" userId="S::2509406@student.uwtsd.ac.uk::64beb714-7f15-4236-a44f-108d3153645d" providerId="AD" clId="Web-{7CF4AE55-ECBB-18FB-E3E2-BB5E3C599807}" dt="2026-06-05T11:24:32.315" v="24"/>
          <ac:grpSpMkLst>
            <pc:docMk/>
            <pc:sldMk cId="3439108825" sldId="257"/>
            <ac:grpSpMk id="14" creationId="{25EE5136-01F1-466C-962D-BA9B4C6757AA}"/>
          </ac:grpSpMkLst>
        </pc:grpChg>
        <pc:picChg chg="add">
          <ac:chgData name="Angy Carolan (2509406)" userId="S::2509406@student.uwtsd.ac.uk::64beb714-7f15-4236-a44f-108d3153645d" providerId="AD" clId="Web-{7CF4AE55-ECBB-18FB-E3E2-BB5E3C599807}" dt="2026-06-05T11:24:32.315" v="24"/>
          <ac:picMkLst>
            <pc:docMk/>
            <pc:sldMk cId="3439108825" sldId="257"/>
            <ac:picMk id="7" creationId="{62772014-974E-C72C-1647-E2206C1DEA25}"/>
          </ac:picMkLst>
        </pc:picChg>
      </pc:sldChg>
      <pc:sldChg chg="addSp modSp new mod setBg">
        <pc:chgData name="Angy Carolan (2509406)" userId="S::2509406@student.uwtsd.ac.uk::64beb714-7f15-4236-a44f-108d3153645d" providerId="AD" clId="Web-{7CF4AE55-ECBB-18FB-E3E2-BB5E3C599807}" dt="2026-06-05T11:43:31.393" v="276" actId="20577"/>
        <pc:sldMkLst>
          <pc:docMk/>
          <pc:sldMk cId="726663271" sldId="258"/>
        </pc:sldMkLst>
        <pc:spChg chg="mod">
          <ac:chgData name="Angy Carolan (2509406)" userId="S::2509406@student.uwtsd.ac.uk::64beb714-7f15-4236-a44f-108d3153645d" providerId="AD" clId="Web-{7CF4AE55-ECBB-18FB-E3E2-BB5E3C599807}" dt="2026-06-05T11:29:58.156" v="106"/>
          <ac:spMkLst>
            <pc:docMk/>
            <pc:sldMk cId="726663271" sldId="258"/>
            <ac:spMk id="2" creationId="{9553FF5B-9271-E7BC-8F52-2D7390DC9E81}"/>
          </ac:spMkLst>
        </pc:spChg>
        <pc:spChg chg="mod">
          <ac:chgData name="Angy Carolan (2509406)" userId="S::2509406@student.uwtsd.ac.uk::64beb714-7f15-4236-a44f-108d3153645d" providerId="AD" clId="Web-{7CF4AE55-ECBB-18FB-E3E2-BB5E3C599807}" dt="2026-06-05T11:43:31.393" v="276" actId="20577"/>
          <ac:spMkLst>
            <pc:docMk/>
            <pc:sldMk cId="726663271" sldId="258"/>
            <ac:spMk id="3" creationId="{24EBE696-9EA5-A475-53E5-FD3BE8E23751}"/>
          </ac:spMkLst>
        </pc:spChg>
        <pc:spChg chg="add">
          <ac:chgData name="Angy Carolan (2509406)" userId="S::2509406@student.uwtsd.ac.uk::64beb714-7f15-4236-a44f-108d3153645d" providerId="AD" clId="Web-{7CF4AE55-ECBB-18FB-E3E2-BB5E3C599807}" dt="2026-06-05T11:29:58.156" v="106"/>
          <ac:spMkLst>
            <pc:docMk/>
            <pc:sldMk cId="726663271" sldId="258"/>
            <ac:spMk id="8" creationId="{907EF6B7-1338-4443-8C46-6A318D952DFD}"/>
          </ac:spMkLst>
        </pc:spChg>
        <pc:spChg chg="add">
          <ac:chgData name="Angy Carolan (2509406)" userId="S::2509406@student.uwtsd.ac.uk::64beb714-7f15-4236-a44f-108d3153645d" providerId="AD" clId="Web-{7CF4AE55-ECBB-18FB-E3E2-BB5E3C599807}" dt="2026-06-05T11:29:58.156" v="106"/>
          <ac:spMkLst>
            <pc:docMk/>
            <pc:sldMk cId="726663271" sldId="258"/>
            <ac:spMk id="10" creationId="{DAAE4CDD-124C-4DCF-9584-B6033B545DD5}"/>
          </ac:spMkLst>
        </pc:spChg>
        <pc:spChg chg="add">
          <ac:chgData name="Angy Carolan (2509406)" userId="S::2509406@student.uwtsd.ac.uk::64beb714-7f15-4236-a44f-108d3153645d" providerId="AD" clId="Web-{7CF4AE55-ECBB-18FB-E3E2-BB5E3C599807}" dt="2026-06-05T11:29:58.156" v="106"/>
          <ac:spMkLst>
            <pc:docMk/>
            <pc:sldMk cId="726663271" sldId="258"/>
            <ac:spMk id="12" creationId="{081E4A58-353D-44AE-B2FC-2A74E2E400F7}"/>
          </ac:spMkLst>
        </pc:spChg>
      </pc:sldChg>
      <pc:sldChg chg="addSp modSp new mod setBg">
        <pc:chgData name="Angy Carolan (2509406)" userId="S::2509406@student.uwtsd.ac.uk::64beb714-7f15-4236-a44f-108d3153645d" providerId="AD" clId="Web-{7CF4AE55-ECBB-18FB-E3E2-BB5E3C599807}" dt="2026-06-05T11:43:55.112" v="278" actId="20577"/>
        <pc:sldMkLst>
          <pc:docMk/>
          <pc:sldMk cId="2738860516" sldId="259"/>
        </pc:sldMkLst>
        <pc:spChg chg="mod">
          <ac:chgData name="Angy Carolan (2509406)" userId="S::2509406@student.uwtsd.ac.uk::64beb714-7f15-4236-a44f-108d3153645d" providerId="AD" clId="Web-{7CF4AE55-ECBB-18FB-E3E2-BB5E3C599807}" dt="2026-06-05T11:32:09.021" v="133"/>
          <ac:spMkLst>
            <pc:docMk/>
            <pc:sldMk cId="2738860516" sldId="259"/>
            <ac:spMk id="2" creationId="{F1A8E75A-BBB7-6F8B-6DB2-FD37763C3453}"/>
          </ac:spMkLst>
        </pc:spChg>
        <pc:spChg chg="mod">
          <ac:chgData name="Angy Carolan (2509406)" userId="S::2509406@student.uwtsd.ac.uk::64beb714-7f15-4236-a44f-108d3153645d" providerId="AD" clId="Web-{7CF4AE55-ECBB-18FB-E3E2-BB5E3C599807}" dt="2026-06-05T11:43:55.112" v="278" actId="20577"/>
          <ac:spMkLst>
            <pc:docMk/>
            <pc:sldMk cId="2738860516" sldId="259"/>
            <ac:spMk id="3" creationId="{5F246159-8B4D-7621-4D35-18C8684EF41F}"/>
          </ac:spMkLst>
        </pc:spChg>
        <pc:spChg chg="add">
          <ac:chgData name="Angy Carolan (2509406)" userId="S::2509406@student.uwtsd.ac.uk::64beb714-7f15-4236-a44f-108d3153645d" providerId="AD" clId="Web-{7CF4AE55-ECBB-18FB-E3E2-BB5E3C599807}" dt="2026-06-05T11:32:09.021" v="133"/>
          <ac:spMkLst>
            <pc:docMk/>
            <pc:sldMk cId="2738860516" sldId="259"/>
            <ac:spMk id="8" creationId="{081EA652-8C6A-4E69-BEB9-170809474553}"/>
          </ac:spMkLst>
        </pc:spChg>
        <pc:spChg chg="add">
          <ac:chgData name="Angy Carolan (2509406)" userId="S::2509406@student.uwtsd.ac.uk::64beb714-7f15-4236-a44f-108d3153645d" providerId="AD" clId="Web-{7CF4AE55-ECBB-18FB-E3E2-BB5E3C599807}" dt="2026-06-05T11:32:09.021" v="133"/>
          <ac:spMkLst>
            <pc:docMk/>
            <pc:sldMk cId="2738860516" sldId="259"/>
            <ac:spMk id="10" creationId="{5298780A-33B9-4EA2-8F67-DE68AD62841B}"/>
          </ac:spMkLst>
        </pc:spChg>
        <pc:spChg chg="add">
          <ac:chgData name="Angy Carolan (2509406)" userId="S::2509406@student.uwtsd.ac.uk::64beb714-7f15-4236-a44f-108d3153645d" providerId="AD" clId="Web-{7CF4AE55-ECBB-18FB-E3E2-BB5E3C599807}" dt="2026-06-05T11:32:09.021" v="133"/>
          <ac:spMkLst>
            <pc:docMk/>
            <pc:sldMk cId="2738860516" sldId="259"/>
            <ac:spMk id="12" creationId="{7F488E8B-4E1E-4402-8935-D4E6C02615C7}"/>
          </ac:spMkLst>
        </pc:spChg>
      </pc:sldChg>
      <pc:sldChg chg="addSp modSp new mod setBg">
        <pc:chgData name="Angy Carolan (2509406)" userId="S::2509406@student.uwtsd.ac.uk::64beb714-7f15-4236-a44f-108d3153645d" providerId="AD" clId="Web-{7CF4AE55-ECBB-18FB-E3E2-BB5E3C599807}" dt="2026-06-05T11:44:40.911" v="282" actId="20577"/>
        <pc:sldMkLst>
          <pc:docMk/>
          <pc:sldMk cId="3613481665" sldId="260"/>
        </pc:sldMkLst>
        <pc:spChg chg="mod">
          <ac:chgData name="Angy Carolan (2509406)" userId="S::2509406@student.uwtsd.ac.uk::64beb714-7f15-4236-a44f-108d3153645d" providerId="AD" clId="Web-{7CF4AE55-ECBB-18FB-E3E2-BB5E3C599807}" dt="2026-06-05T11:34:54.871" v="168"/>
          <ac:spMkLst>
            <pc:docMk/>
            <pc:sldMk cId="3613481665" sldId="260"/>
            <ac:spMk id="2" creationId="{FE0EE26D-2DD8-699B-C4E5-F6E243AAE9B7}"/>
          </ac:spMkLst>
        </pc:spChg>
        <pc:spChg chg="mod">
          <ac:chgData name="Angy Carolan (2509406)" userId="S::2509406@student.uwtsd.ac.uk::64beb714-7f15-4236-a44f-108d3153645d" providerId="AD" clId="Web-{7CF4AE55-ECBB-18FB-E3E2-BB5E3C599807}" dt="2026-06-05T11:44:40.911" v="282" actId="20577"/>
          <ac:spMkLst>
            <pc:docMk/>
            <pc:sldMk cId="3613481665" sldId="260"/>
            <ac:spMk id="3" creationId="{4348DACE-62C7-7AE1-AD6A-2ECC3083EB0C}"/>
          </ac:spMkLst>
        </pc:spChg>
        <pc:spChg chg="add">
          <ac:chgData name="Angy Carolan (2509406)" userId="S::2509406@student.uwtsd.ac.uk::64beb714-7f15-4236-a44f-108d3153645d" providerId="AD" clId="Web-{7CF4AE55-ECBB-18FB-E3E2-BB5E3C599807}" dt="2026-06-05T11:34:54.871" v="168"/>
          <ac:spMkLst>
            <pc:docMk/>
            <pc:sldMk cId="3613481665" sldId="260"/>
            <ac:spMk id="10" creationId="{EDDBB197-D710-4A4F-A9CA-FD2177498BE8}"/>
          </ac:spMkLst>
        </pc:spChg>
        <pc:spChg chg="add">
          <ac:chgData name="Angy Carolan (2509406)" userId="S::2509406@student.uwtsd.ac.uk::64beb714-7f15-4236-a44f-108d3153645d" providerId="AD" clId="Web-{7CF4AE55-ECBB-18FB-E3E2-BB5E3C599807}" dt="2026-06-05T11:34:54.871" v="168"/>
          <ac:spMkLst>
            <pc:docMk/>
            <pc:sldMk cId="3613481665" sldId="260"/>
            <ac:spMk id="12" creationId="{975D1CFA-2CDB-4B64-BD9F-85744E8DA12F}"/>
          </ac:spMkLst>
        </pc:spChg>
        <pc:grpChg chg="add">
          <ac:chgData name="Angy Carolan (2509406)" userId="S::2509406@student.uwtsd.ac.uk::64beb714-7f15-4236-a44f-108d3153645d" providerId="AD" clId="Web-{7CF4AE55-ECBB-18FB-E3E2-BB5E3C599807}" dt="2026-06-05T11:34:54.871" v="168"/>
          <ac:grpSpMkLst>
            <pc:docMk/>
            <pc:sldMk cId="3613481665" sldId="260"/>
            <ac:grpSpMk id="14" creationId="{25EE5136-01F1-466C-962D-BA9B4C6757AA}"/>
          </ac:grpSpMkLst>
        </pc:grpChg>
        <pc:picChg chg="add">
          <ac:chgData name="Angy Carolan (2509406)" userId="S::2509406@student.uwtsd.ac.uk::64beb714-7f15-4236-a44f-108d3153645d" providerId="AD" clId="Web-{7CF4AE55-ECBB-18FB-E3E2-BB5E3C599807}" dt="2026-06-05T11:34:54.871" v="168"/>
          <ac:picMkLst>
            <pc:docMk/>
            <pc:sldMk cId="3613481665" sldId="260"/>
            <ac:picMk id="7" creationId="{226E20D0-D145-F11B-CF37-5E722B0F7D62}"/>
          </ac:picMkLst>
        </pc:picChg>
      </pc:sldChg>
      <pc:sldChg chg="addSp modSp new mod setBg">
        <pc:chgData name="Angy Carolan (2509406)" userId="S::2509406@student.uwtsd.ac.uk::64beb714-7f15-4236-a44f-108d3153645d" providerId="AD" clId="Web-{7CF4AE55-ECBB-18FB-E3E2-BB5E3C599807}" dt="2026-06-05T11:45:08.318" v="292" actId="20577"/>
        <pc:sldMkLst>
          <pc:docMk/>
          <pc:sldMk cId="602369065" sldId="261"/>
        </pc:sldMkLst>
        <pc:spChg chg="mod">
          <ac:chgData name="Angy Carolan (2509406)" userId="S::2509406@student.uwtsd.ac.uk::64beb714-7f15-4236-a44f-108d3153645d" providerId="AD" clId="Web-{7CF4AE55-ECBB-18FB-E3E2-BB5E3C599807}" dt="2026-06-05T11:35:59.733" v="190"/>
          <ac:spMkLst>
            <pc:docMk/>
            <pc:sldMk cId="602369065" sldId="261"/>
            <ac:spMk id="2" creationId="{C13C6EDF-66B8-620E-FE2E-18700EB18585}"/>
          </ac:spMkLst>
        </pc:spChg>
        <pc:spChg chg="mod">
          <ac:chgData name="Angy Carolan (2509406)" userId="S::2509406@student.uwtsd.ac.uk::64beb714-7f15-4236-a44f-108d3153645d" providerId="AD" clId="Web-{7CF4AE55-ECBB-18FB-E3E2-BB5E3C599807}" dt="2026-06-05T11:45:08.318" v="292" actId="20577"/>
          <ac:spMkLst>
            <pc:docMk/>
            <pc:sldMk cId="602369065" sldId="261"/>
            <ac:spMk id="3" creationId="{143D2D39-F63C-4942-6BDA-1DC114F76F87}"/>
          </ac:spMkLst>
        </pc:spChg>
        <pc:spChg chg="add">
          <ac:chgData name="Angy Carolan (2509406)" userId="S::2509406@student.uwtsd.ac.uk::64beb714-7f15-4236-a44f-108d3153645d" providerId="AD" clId="Web-{7CF4AE55-ECBB-18FB-E3E2-BB5E3C599807}" dt="2026-06-05T11:35:59.733" v="190"/>
          <ac:spMkLst>
            <pc:docMk/>
            <pc:sldMk cId="602369065" sldId="261"/>
            <ac:spMk id="8" creationId="{907EF6B7-1338-4443-8C46-6A318D952DFD}"/>
          </ac:spMkLst>
        </pc:spChg>
        <pc:spChg chg="add">
          <ac:chgData name="Angy Carolan (2509406)" userId="S::2509406@student.uwtsd.ac.uk::64beb714-7f15-4236-a44f-108d3153645d" providerId="AD" clId="Web-{7CF4AE55-ECBB-18FB-E3E2-BB5E3C599807}" dt="2026-06-05T11:35:59.733" v="190"/>
          <ac:spMkLst>
            <pc:docMk/>
            <pc:sldMk cId="602369065" sldId="261"/>
            <ac:spMk id="10" creationId="{DAAE4CDD-124C-4DCF-9584-B6033B545DD5}"/>
          </ac:spMkLst>
        </pc:spChg>
        <pc:spChg chg="add">
          <ac:chgData name="Angy Carolan (2509406)" userId="S::2509406@student.uwtsd.ac.uk::64beb714-7f15-4236-a44f-108d3153645d" providerId="AD" clId="Web-{7CF4AE55-ECBB-18FB-E3E2-BB5E3C599807}" dt="2026-06-05T11:35:59.733" v="190"/>
          <ac:spMkLst>
            <pc:docMk/>
            <pc:sldMk cId="602369065" sldId="261"/>
            <ac:spMk id="12" creationId="{081E4A58-353D-44AE-B2FC-2A74E2E400F7}"/>
          </ac:spMkLst>
        </pc:spChg>
      </pc:sldChg>
      <pc:sldChg chg="addSp modSp new mod setBg">
        <pc:chgData name="Angy Carolan (2509406)" userId="S::2509406@student.uwtsd.ac.uk::64beb714-7f15-4236-a44f-108d3153645d" providerId="AD" clId="Web-{7CF4AE55-ECBB-18FB-E3E2-BB5E3C599807}" dt="2026-06-05T11:45:41.414" v="301" actId="20577"/>
        <pc:sldMkLst>
          <pc:docMk/>
          <pc:sldMk cId="3852657308" sldId="262"/>
        </pc:sldMkLst>
        <pc:spChg chg="mod">
          <ac:chgData name="Angy Carolan (2509406)" userId="S::2509406@student.uwtsd.ac.uk::64beb714-7f15-4236-a44f-108d3153645d" providerId="AD" clId="Web-{7CF4AE55-ECBB-18FB-E3E2-BB5E3C599807}" dt="2026-06-05T11:37:05.205" v="202"/>
          <ac:spMkLst>
            <pc:docMk/>
            <pc:sldMk cId="3852657308" sldId="262"/>
            <ac:spMk id="2" creationId="{22159CB1-9870-7CC0-D21C-E7ABC977A28F}"/>
          </ac:spMkLst>
        </pc:spChg>
        <pc:spChg chg="mod">
          <ac:chgData name="Angy Carolan (2509406)" userId="S::2509406@student.uwtsd.ac.uk::64beb714-7f15-4236-a44f-108d3153645d" providerId="AD" clId="Web-{7CF4AE55-ECBB-18FB-E3E2-BB5E3C599807}" dt="2026-06-05T11:37:05.205" v="202"/>
          <ac:spMkLst>
            <pc:docMk/>
            <pc:sldMk cId="3852657308" sldId="262"/>
            <ac:spMk id="3" creationId="{879EE766-0983-64CC-6C00-AACCFC602E16}"/>
          </ac:spMkLst>
        </pc:spChg>
        <pc:spChg chg="add mod">
          <ac:chgData name="Angy Carolan (2509406)" userId="S::2509406@student.uwtsd.ac.uk::64beb714-7f15-4236-a44f-108d3153645d" providerId="AD" clId="Web-{7CF4AE55-ECBB-18FB-E3E2-BB5E3C599807}" dt="2026-06-05T11:45:41.414" v="301" actId="20577"/>
          <ac:spMkLst>
            <pc:docMk/>
            <pc:sldMk cId="3852657308" sldId="262"/>
            <ac:spMk id="4" creationId="{625A8C45-B268-3F0F-F8EA-7D0B0192AC60}"/>
          </ac:spMkLst>
        </pc:spChg>
        <pc:spChg chg="add">
          <ac:chgData name="Angy Carolan (2509406)" userId="S::2509406@student.uwtsd.ac.uk::64beb714-7f15-4236-a44f-108d3153645d" providerId="AD" clId="Web-{7CF4AE55-ECBB-18FB-E3E2-BB5E3C599807}" dt="2026-06-05T11:37:05.205" v="202"/>
          <ac:spMkLst>
            <pc:docMk/>
            <pc:sldMk cId="3852657308" sldId="262"/>
            <ac:spMk id="9" creationId="{3ECBE1F1-D69B-4AFA-ABD5-8E41720EF6DE}"/>
          </ac:spMkLst>
        </pc:spChg>
        <pc:spChg chg="add">
          <ac:chgData name="Angy Carolan (2509406)" userId="S::2509406@student.uwtsd.ac.uk::64beb714-7f15-4236-a44f-108d3153645d" providerId="AD" clId="Web-{7CF4AE55-ECBB-18FB-E3E2-BB5E3C599807}" dt="2026-06-05T11:37:05.205" v="202"/>
          <ac:spMkLst>
            <pc:docMk/>
            <pc:sldMk cId="3852657308" sldId="262"/>
            <ac:spMk id="11" creationId="{603A6265-E10C-4B85-9C20-E75FCAF9CC63}"/>
          </ac:spMkLst>
        </pc:spChg>
        <pc:picChg chg="add">
          <ac:chgData name="Angy Carolan (2509406)" userId="S::2509406@student.uwtsd.ac.uk::64beb714-7f15-4236-a44f-108d3153645d" providerId="AD" clId="Web-{7CF4AE55-ECBB-18FB-E3E2-BB5E3C599807}" dt="2026-06-05T11:37:05.205" v="202"/>
          <ac:picMkLst>
            <pc:docMk/>
            <pc:sldMk cId="3852657308" sldId="262"/>
            <ac:picMk id="5" creationId="{89E96952-A57A-BF06-5A7C-92901B20A083}"/>
          </ac:picMkLst>
        </pc:picChg>
      </pc:sldChg>
      <pc:sldChg chg="modSp new">
        <pc:chgData name="Angy Carolan (2509406)" userId="S::2509406@student.uwtsd.ac.uk::64beb714-7f15-4236-a44f-108d3153645d" providerId="AD" clId="Web-{7CF4AE55-ECBB-18FB-E3E2-BB5E3C599807}" dt="2026-06-05T11:41:30.231" v="225" actId="20577"/>
        <pc:sldMkLst>
          <pc:docMk/>
          <pc:sldMk cId="4136499706" sldId="263"/>
        </pc:sldMkLst>
        <pc:spChg chg="mod">
          <ac:chgData name="Angy Carolan (2509406)" userId="S::2509406@student.uwtsd.ac.uk::64beb714-7f15-4236-a44f-108d3153645d" providerId="AD" clId="Web-{7CF4AE55-ECBB-18FB-E3E2-BB5E3C599807}" dt="2026-06-05T11:37:22.143" v="212" actId="14100"/>
          <ac:spMkLst>
            <pc:docMk/>
            <pc:sldMk cId="4136499706" sldId="263"/>
            <ac:spMk id="2" creationId="{3031516D-F24E-2410-415A-89AE14FEC4C4}"/>
          </ac:spMkLst>
        </pc:spChg>
        <pc:spChg chg="mod">
          <ac:chgData name="Angy Carolan (2509406)" userId="S::2509406@student.uwtsd.ac.uk::64beb714-7f15-4236-a44f-108d3153645d" providerId="AD" clId="Web-{7CF4AE55-ECBB-18FB-E3E2-BB5E3C599807}" dt="2026-06-05T11:41:30.231" v="225" actId="20577"/>
          <ac:spMkLst>
            <pc:docMk/>
            <pc:sldMk cId="4136499706" sldId="263"/>
            <ac:spMk id="3" creationId="{258F46AF-C023-8266-8D34-6B9487954D71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cbi.nlm.nih.gov/books/NBK572428/?utm_source=chatgpt.com" TargetMode="External"/><Relationship Id="rId3" Type="http://schemas.openxmlformats.org/officeDocument/2006/relationships/hyperlink" Target="https://carelearning.org.uk/blog/workforce/what-is-problem-solving-in-health-and-social-care/?utm_source=chatgpt.com" TargetMode="External"/><Relationship Id="rId7" Type="http://schemas.openxmlformats.org/officeDocument/2006/relationships/hyperlink" Target="https://www.england.nhs.uk/patient-safety/" TargetMode="External"/><Relationship Id="rId2" Type="http://schemas.openxmlformats.org/officeDocument/2006/relationships/hyperlink" Target="https://www.basw.co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hcpc-uk.org/standards/standards-of-proficiency/" TargetMode="External"/><Relationship Id="rId5" Type="http://schemas.openxmlformats.org/officeDocument/2006/relationships/hyperlink" Target="https://www.gov.uk/government/publications/people-at-the-heart-of-care-adult-social-care-reform-white-paper" TargetMode="External"/><Relationship Id="rId10" Type="http://schemas.openxmlformats.org/officeDocument/2006/relationships/hyperlink" Target="https://www.skillsforcare.org.uk/" TargetMode="External"/><Relationship Id="rId4" Type="http://schemas.openxmlformats.org/officeDocument/2006/relationships/hyperlink" Target="https://www.cqc.org.uk/" TargetMode="External"/><Relationship Id="rId9" Type="http://schemas.openxmlformats.org/officeDocument/2006/relationships/hyperlink" Target="https://www.rcn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34F1179-B481-4F9E-BCA3-AFB972070F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85241" y="1008993"/>
            <a:ext cx="9231410" cy="4375931"/>
          </a:xfrm>
        </p:spPr>
        <p:txBody>
          <a:bodyPr anchor="b">
            <a:normAutofit/>
          </a:bodyPr>
          <a:lstStyle/>
          <a:p>
            <a:pPr algn="l"/>
            <a:r>
              <a:rPr lang="en-GB" sz="4000" dirty="0">
                <a:latin typeface="Calibri"/>
                <a:ea typeface="Calibri"/>
                <a:cs typeface="Calibri"/>
              </a:rPr>
              <a:t>Student- Angy Carolan</a:t>
            </a:r>
            <a:br>
              <a:rPr lang="en-GB" sz="4000" dirty="0">
                <a:latin typeface="Calibri"/>
                <a:ea typeface="Calibri"/>
                <a:cs typeface="Calibri"/>
              </a:rPr>
            </a:br>
            <a:r>
              <a:rPr lang="en-GB" sz="4000" dirty="0">
                <a:latin typeface="Calibri"/>
                <a:ea typeface="Calibri"/>
                <a:cs typeface="Calibri"/>
              </a:rPr>
              <a:t>Student Number- 2509406</a:t>
            </a:r>
            <a:br>
              <a:rPr lang="en-GB" sz="4000" dirty="0">
                <a:latin typeface="Calibri"/>
                <a:ea typeface="Calibri"/>
                <a:cs typeface="Calibri"/>
              </a:rPr>
            </a:br>
            <a:r>
              <a:rPr lang="en-GB" sz="4000" dirty="0">
                <a:latin typeface="Calibri"/>
                <a:ea typeface="Calibri"/>
                <a:cs typeface="Calibri"/>
              </a:rPr>
              <a:t>Module-Professional Development In Health &amp; Social Care</a:t>
            </a:r>
            <a:br>
              <a:rPr lang="en-GB" sz="4000" dirty="0">
                <a:latin typeface="Calibri"/>
                <a:ea typeface="Calibri"/>
                <a:cs typeface="Calibri"/>
              </a:rPr>
            </a:br>
            <a:r>
              <a:rPr lang="en-GB" sz="4000" dirty="0">
                <a:latin typeface="Calibri"/>
                <a:ea typeface="Calibri"/>
                <a:cs typeface="Calibri"/>
              </a:rPr>
              <a:t>Module Code-LSCH4009</a:t>
            </a:r>
            <a:br>
              <a:rPr lang="en-GB" sz="4000" dirty="0">
                <a:latin typeface="Calibri"/>
                <a:ea typeface="Calibri"/>
                <a:cs typeface="Calibri"/>
              </a:rPr>
            </a:br>
            <a:r>
              <a:rPr lang="en-GB" sz="4000" dirty="0">
                <a:latin typeface="Calibri"/>
                <a:ea typeface="Calibri"/>
                <a:cs typeface="Calibri"/>
              </a:rPr>
              <a:t>Lect</a:t>
            </a:r>
            <a:r>
              <a:rPr lang="en-GB" sz="4000">
                <a:latin typeface="Calibri"/>
                <a:ea typeface="Calibri"/>
                <a:cs typeface="Calibri"/>
              </a:rPr>
              <a:t>urer- </a:t>
            </a:r>
            <a:r>
              <a:rPr lang="en-GB" sz="400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Olubukola Adegbite</a:t>
            </a:r>
            <a:endParaRPr lang="en-GB" sz="4000" dirty="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830AAC-1C75-0050-23AD-E59068A0D2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257" y="256615"/>
            <a:ext cx="4977976" cy="95084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What is problem solving?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FEB9-287A-AA3F-07D9-117390B9A5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257" y="1314627"/>
            <a:ext cx="5221993" cy="536456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800" dirty="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Problem solving is the ability to identify an issue, analyse the causes, consider possible solutions, and take appropriate action. In health and social care, professionals use problem-solving skills every day to make decisions that improve outcomes for service users (Care Learning, 2024).</a:t>
            </a:r>
          </a:p>
          <a:p>
            <a:r>
              <a:rPr lang="en-GB" sz="180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Problem solving involves:</a:t>
            </a:r>
            <a:endParaRPr lang="en-GB" sz="1800" dirty="0">
              <a:solidFill>
                <a:schemeClr val="tx2"/>
              </a:solidFill>
              <a:latin typeface="Calibri"/>
              <a:ea typeface="Calibri"/>
              <a:cs typeface="Calibri"/>
            </a:endParaRPr>
          </a:p>
          <a:p>
            <a:r>
              <a:rPr lang="en-GB" sz="1800" dirty="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Identifying the problem</a:t>
            </a:r>
          </a:p>
          <a:p>
            <a:r>
              <a:rPr lang="en-GB" sz="180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Gathering information</a:t>
            </a:r>
            <a:endParaRPr lang="en-GB" sz="1800" dirty="0">
              <a:solidFill>
                <a:schemeClr val="tx2"/>
              </a:solidFill>
              <a:latin typeface="Calibri"/>
              <a:ea typeface="Calibri"/>
              <a:cs typeface="Calibri"/>
            </a:endParaRPr>
          </a:p>
          <a:p>
            <a:r>
              <a:rPr lang="en-GB" sz="180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Considering different options</a:t>
            </a:r>
            <a:endParaRPr lang="en-GB" sz="1800" dirty="0">
              <a:solidFill>
                <a:schemeClr val="tx2"/>
              </a:solidFill>
              <a:latin typeface="Calibri"/>
              <a:ea typeface="Calibri"/>
              <a:cs typeface="Calibri"/>
            </a:endParaRPr>
          </a:p>
          <a:p>
            <a:r>
              <a:rPr lang="en-GB" sz="180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Choosing the best solution</a:t>
            </a:r>
            <a:endParaRPr lang="en-GB" sz="1800" dirty="0">
              <a:solidFill>
                <a:schemeClr val="tx2"/>
              </a:solidFill>
              <a:latin typeface="Calibri"/>
              <a:ea typeface="Calibri"/>
              <a:cs typeface="Calibri"/>
            </a:endParaRPr>
          </a:p>
          <a:p>
            <a:r>
              <a:rPr lang="en-GB" sz="180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Reviewing the outcome</a:t>
            </a:r>
            <a:endParaRPr lang="en-GB" sz="1800" dirty="0">
              <a:solidFill>
                <a:schemeClr val="tx2"/>
              </a:solidFill>
              <a:latin typeface="Calibri"/>
              <a:ea typeface="Calibri"/>
              <a:cs typeface="Calibri"/>
            </a:endParaRPr>
          </a:p>
          <a:p>
            <a:r>
              <a:rPr lang="en-GB" sz="180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Effective problem solving helps practitioners respond to changing situations and provide safe, person-centred care (Care Learning, 2024).</a:t>
            </a:r>
            <a:endParaRPr lang="en-GB" sz="1800" dirty="0">
              <a:solidFill>
                <a:schemeClr val="tx2"/>
              </a:solidFill>
              <a:latin typeface="Calibri"/>
              <a:ea typeface="Calibri"/>
              <a:cs typeface="Calibri"/>
            </a:endParaRPr>
          </a:p>
          <a:p>
            <a:r>
              <a:rPr lang="en-GB" sz="180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In-text citation: (Care Learning, 2024) </a:t>
            </a:r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(Skills for Care, 2024)</a:t>
            </a:r>
          </a:p>
          <a:p>
            <a:endParaRPr lang="en-GB" sz="110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62772014-974E-C72C-1647-E2206C1DEA2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91088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53FF5B-9271-E7BC-8F52-2D7390DC9E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Why is problem solving important?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EBE696-9EA5-A475-53E5-FD3BE8E237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>
                <a:ea typeface="+mn-lt"/>
                <a:cs typeface="+mn-lt"/>
              </a:rPr>
              <a:t>Problem solving is an essential skill because health and social care professionals regularly face complex situations that require quick and effective decisions.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It is important because it: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Promotes patient safety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Improves quality of care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Supports informed decision-making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Helps manage risks effectively</a:t>
            </a:r>
            <a:endParaRPr lang="en-GB" sz="2000"/>
          </a:p>
          <a:p>
            <a:r>
              <a:rPr lang="en-GB" sz="2000" dirty="0">
                <a:ea typeface="+mn-lt"/>
                <a:cs typeface="+mn-lt"/>
              </a:rPr>
              <a:t>Ensures service users receive appropriate support (HCPC, 2023)</a:t>
            </a:r>
            <a:endParaRPr lang="en-GB" sz="2000" dirty="0"/>
          </a:p>
          <a:p>
            <a:r>
              <a:rPr lang="en-GB" sz="2000" dirty="0">
                <a:ea typeface="+mn-lt"/>
                <a:cs typeface="+mn-lt"/>
              </a:rPr>
              <a:t>The Health and Care Professions Council (HCPC) states that professionals should demonstrate logical and systematic approaches to problem solving and use reasoning skills when determining appropriate actions </a:t>
            </a:r>
            <a:r>
              <a:rPr lang="en-GB" sz="2000">
                <a:ea typeface="+mn-lt"/>
                <a:cs typeface="+mn-lt"/>
              </a:rPr>
              <a:t>(HCPC, 2023). (NHS England, 2023)</a:t>
            </a:r>
            <a:endParaRPr lang="en-GB" sz="2000"/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7266632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A8E75A-BBB7-6F8B-6DB2-FD37763C34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791803"/>
            <a:ext cx="8074815" cy="1517848"/>
          </a:xfrm>
        </p:spPr>
        <p:txBody>
          <a:bodyPr anchor="ctr">
            <a:normAutofit/>
          </a:bodyPr>
          <a:lstStyle/>
          <a:p>
            <a:r>
              <a:rPr lang="en-GB" sz="5000"/>
              <a:t>Relevance to professional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246159-8B4D-7621-4D35-18C8684EF4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40" y="2466262"/>
            <a:ext cx="8074815" cy="3605526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600" dirty="0">
                <a:ea typeface="+mn-lt"/>
                <a:cs typeface="+mn-lt"/>
              </a:rPr>
              <a:t>Problem solving is directly linked to professional practice because health and social care workers must make evidence-based decisions and adapt to individual needs.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Examples include: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Responding to changes in a patient's condition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Preventing medication errors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Managing safeguarding concerns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Coordinating care with multidisciplinary teams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Supporting service users to make informed choices (NICE, 2021)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Research shows that strong problem-solving skills improve decision-making and support safe, high-quality care in healthcare settings (Mohammadi et al., 2017). (BASW, 2021)</a:t>
            </a:r>
            <a:endParaRPr lang="en-GB" sz="1600"/>
          </a:p>
          <a:p>
            <a:endParaRPr lang="en-GB" sz="1300"/>
          </a:p>
        </p:txBody>
      </p:sp>
    </p:spTree>
    <p:extLst>
      <p:ext uri="{BB962C8B-B14F-4D97-AF65-F5344CB8AC3E}">
        <p14:creationId xmlns:p14="http://schemas.microsoft.com/office/powerpoint/2010/main" val="27388605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0EE26D-2DD8-699B-C4E5-F6E243AAE9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-2177"/>
            <a:ext cx="4977976" cy="1295900"/>
          </a:xfrm>
        </p:spPr>
        <p:txBody>
          <a:bodyPr>
            <a:normAutofit/>
          </a:bodyPr>
          <a:lstStyle/>
          <a:p>
            <a:r>
              <a:rPr lang="en-GB" sz="3300">
                <a:solidFill>
                  <a:schemeClr val="tx2"/>
                </a:solidFill>
              </a:rPr>
              <a:t>Practical example in a health &amp; social care setting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48DACE-62C7-7AE1-AD6A-2ECC3083EB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1142098"/>
            <a:ext cx="4977578" cy="5810269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1600">
                <a:solidFill>
                  <a:schemeClr val="tx2"/>
                </a:solidFill>
              </a:rPr>
              <a:t>Scenario: Preventing Falls in a Care Home</a:t>
            </a:r>
          </a:p>
          <a:p>
            <a:r>
              <a:rPr lang="en-GB" sz="1600">
                <a:solidFill>
                  <a:schemeClr val="tx2"/>
                </a:solidFill>
                <a:ea typeface="+mn-lt"/>
                <a:cs typeface="+mn-lt"/>
              </a:rPr>
              <a:t>A resident begins experiencing frequent falls.</a:t>
            </a:r>
            <a:endParaRPr lang="en-GB" sz="1600">
              <a:solidFill>
                <a:schemeClr val="tx2"/>
              </a:solidFill>
            </a:endParaRPr>
          </a:p>
          <a:p>
            <a:r>
              <a:rPr lang="en-GB" sz="1600" b="1" dirty="0">
                <a:solidFill>
                  <a:schemeClr val="tx2"/>
                </a:solidFill>
                <a:ea typeface="+mn-lt"/>
                <a:cs typeface="+mn-lt"/>
              </a:rPr>
              <a:t>Step 1:</a:t>
            </a:r>
            <a:r>
              <a:rPr lang="en-GB" sz="1600" dirty="0">
                <a:solidFill>
                  <a:schemeClr val="tx2"/>
                </a:solidFill>
                <a:ea typeface="+mn-lt"/>
                <a:cs typeface="+mn-lt"/>
              </a:rPr>
              <a:t> Identify the problem by recording incidents and speaking with the resident.</a:t>
            </a:r>
            <a:endParaRPr lang="en-GB" sz="1600">
              <a:solidFill>
                <a:schemeClr val="tx2"/>
              </a:solidFill>
            </a:endParaRPr>
          </a:p>
          <a:p>
            <a:r>
              <a:rPr lang="en-GB" sz="1600" b="1">
                <a:solidFill>
                  <a:schemeClr val="tx2"/>
                </a:solidFill>
                <a:ea typeface="+mn-lt"/>
                <a:cs typeface="+mn-lt"/>
              </a:rPr>
              <a:t>Step 2:</a:t>
            </a:r>
            <a:r>
              <a:rPr lang="en-GB" sz="1600">
                <a:solidFill>
                  <a:schemeClr val="tx2"/>
                </a:solidFill>
                <a:ea typeface="+mn-lt"/>
                <a:cs typeface="+mn-lt"/>
              </a:rPr>
              <a:t> Gather information from care records, staff observations, and health assessments.</a:t>
            </a:r>
            <a:endParaRPr lang="en-GB" sz="1600">
              <a:solidFill>
                <a:schemeClr val="tx2"/>
              </a:solidFill>
            </a:endParaRPr>
          </a:p>
          <a:p>
            <a:r>
              <a:rPr lang="en-GB" sz="1600" b="1" dirty="0">
                <a:solidFill>
                  <a:schemeClr val="tx2"/>
                </a:solidFill>
                <a:ea typeface="+mn-lt"/>
                <a:cs typeface="+mn-lt"/>
              </a:rPr>
              <a:t>Step 3:</a:t>
            </a:r>
            <a:r>
              <a:rPr lang="en-GB" sz="1600" dirty="0">
                <a:solidFill>
                  <a:schemeClr val="tx2"/>
                </a:solidFill>
                <a:ea typeface="+mn-lt"/>
                <a:cs typeface="+mn-lt"/>
              </a:rPr>
              <a:t> Analyse possible causes such as poor mobility, medication side effects, or environmental hazards.</a:t>
            </a:r>
            <a:endParaRPr lang="en-GB" sz="1600">
              <a:solidFill>
                <a:schemeClr val="tx2"/>
              </a:solidFill>
            </a:endParaRPr>
          </a:p>
          <a:p>
            <a:r>
              <a:rPr lang="en-GB" sz="1600" b="1">
                <a:solidFill>
                  <a:schemeClr val="tx2"/>
                </a:solidFill>
                <a:ea typeface="+mn-lt"/>
                <a:cs typeface="+mn-lt"/>
              </a:rPr>
              <a:t>Step 4:</a:t>
            </a:r>
            <a:r>
              <a:rPr lang="en-GB" sz="1600">
                <a:solidFill>
                  <a:schemeClr val="tx2"/>
                </a:solidFill>
                <a:ea typeface="+mn-lt"/>
                <a:cs typeface="+mn-lt"/>
              </a:rPr>
              <a:t> Develop solutions, including physiotherapy referral, reviewing medication, and removing trip hazards.</a:t>
            </a:r>
            <a:endParaRPr lang="en-GB" sz="1600">
              <a:solidFill>
                <a:schemeClr val="tx2"/>
              </a:solidFill>
            </a:endParaRPr>
          </a:p>
          <a:p>
            <a:r>
              <a:rPr lang="en-GB" sz="1600" b="1" dirty="0">
                <a:solidFill>
                  <a:schemeClr val="tx2"/>
                </a:solidFill>
                <a:ea typeface="+mn-lt"/>
                <a:cs typeface="+mn-lt"/>
              </a:rPr>
              <a:t>Step 5:</a:t>
            </a:r>
            <a:r>
              <a:rPr lang="en-GB" sz="1600" dirty="0">
                <a:solidFill>
                  <a:schemeClr val="tx2"/>
                </a:solidFill>
                <a:ea typeface="+mn-lt"/>
                <a:cs typeface="+mn-lt"/>
              </a:rPr>
              <a:t> Monitor outcomes and update the care plan if necessary (Care Learning, 2024).</a:t>
            </a:r>
            <a:endParaRPr lang="en-GB" sz="1600" dirty="0">
              <a:solidFill>
                <a:schemeClr val="tx2"/>
              </a:solidFill>
            </a:endParaRPr>
          </a:p>
          <a:p>
            <a:r>
              <a:rPr lang="en-GB" sz="1600" dirty="0">
                <a:solidFill>
                  <a:schemeClr val="tx2"/>
                </a:solidFill>
                <a:ea typeface="+mn-lt"/>
                <a:cs typeface="+mn-lt"/>
              </a:rPr>
              <a:t>This example demonstrates how problem solving can reduce risks and improve the resident’s safety and wellbeing. : (CQC, 2024); (Royal College of Nursing, 2022)</a:t>
            </a:r>
            <a:endParaRPr lang="en-GB" sz="1600" dirty="0">
              <a:solidFill>
                <a:schemeClr val="tx2"/>
              </a:solidFill>
            </a:endParaRPr>
          </a:p>
          <a:p>
            <a:endParaRPr lang="en-GB" sz="1300">
              <a:solidFill>
                <a:schemeClr val="tx2"/>
              </a:solidFill>
            </a:endParaRPr>
          </a:p>
          <a:p>
            <a:endParaRPr lang="en-GB" sz="130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Stethoscope">
            <a:extLst>
              <a:ext uri="{FF2B5EF4-FFF2-40B4-BE49-F238E27FC236}">
                <a16:creationId xmlns:a16="http://schemas.microsoft.com/office/drawing/2014/main" id="{226E20D0-D145-F11B-CF37-5E722B0F7D6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34816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3C6EDF-66B8-620E-FE2E-18700EB185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Benefits of good problem solving skills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3D2D39-F63C-4942-6BDA-1DC114F76F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r>
              <a:rPr lang="en-GB" sz="2400" dirty="0">
                <a:ea typeface="+mn-lt"/>
                <a:cs typeface="+mn-lt"/>
              </a:rPr>
              <a:t>Good problem solving skills help professionals to:</a:t>
            </a:r>
            <a:endParaRPr lang="en-GB" sz="2400" dirty="0"/>
          </a:p>
          <a:p>
            <a:r>
              <a:rPr lang="en-GB" sz="2400">
                <a:ea typeface="+mn-lt"/>
                <a:cs typeface="+mn-lt"/>
              </a:rPr>
              <a:t>Deliver safer care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Improve communication within teams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Make evidence-based decisions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Increase confidence in practice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Enhance patient outcomes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Support professional accountability (HCPC, 2023)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Problem solving also encourages reflective practice, allowing professionals to learn from experiences and continually improve the quality of care they provide (Mohammadi et al., 2017); (Department of Health and Social Care, 2022)</a:t>
            </a:r>
            <a:endParaRPr lang="en-GB" sz="2400"/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6023690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rson holding a puzzle piece">
            <a:extLst>
              <a:ext uri="{FF2B5EF4-FFF2-40B4-BE49-F238E27FC236}">
                <a16:creationId xmlns:a16="http://schemas.microsoft.com/office/drawing/2014/main" id="{89E96952-A57A-BF06-5A7C-92901B20A08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435" r="23219" b="8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159CB1-9870-7CC0-D21C-E7ABC977A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4000"/>
              <a:t>What did we learn?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9EE766-0983-64CC-6C00-AACCFC602E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0940" y="1708031"/>
            <a:ext cx="5261717" cy="489148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900">
                <a:ea typeface="+mn-lt"/>
                <a:cs typeface="+mn-lt"/>
              </a:rPr>
              <a:t>problem solving is a vital skill in health and social care. It enables professionals to identify issues, make informed decisions, and provide safe, effective, and person-centred care.</a:t>
            </a:r>
            <a:endParaRPr lang="en-GB" sz="1900"/>
          </a:p>
          <a:p>
            <a:r>
              <a:rPr lang="en-GB" sz="1900" dirty="0">
                <a:ea typeface="+mn-lt"/>
                <a:cs typeface="+mn-lt"/>
              </a:rPr>
              <a:t>The ability to analyse situations, evaluate options, and implement appropriate solutions is essential for maintaining professional standards and improving outcomes for service users. By developing strong problem-solving skills, health and social care practitioners can respond effectively to challenges and deliver high-quality care. (HCPC, 2023); (NICE, 2021)</a:t>
            </a:r>
            <a:endParaRPr lang="en-GB" sz="1900" dirty="0"/>
          </a:p>
          <a:p>
            <a:endParaRPr lang="en-GB" sz="19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5A8C45-B268-3F0F-F8EA-7D0B0192AC60}"/>
              </a:ext>
            </a:extLst>
          </p:cNvPr>
          <p:cNvSpPr txBox="1"/>
          <p:nvPr/>
        </p:nvSpPr>
        <p:spPr>
          <a:xfrm>
            <a:off x="3016897" y="6593632"/>
            <a:ext cx="206828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(Bing, </a:t>
            </a:r>
            <a:r>
              <a:rPr lang="en-GB" dirty="0" err="1"/>
              <a:t>n.d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8526573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31516D-F24E-2410-415A-89AE14FEC4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63563"/>
          </a:xfrm>
        </p:spPr>
        <p:txBody>
          <a:bodyPr>
            <a:normAutofit fontScale="90000"/>
          </a:bodyPr>
          <a:lstStyle/>
          <a:p>
            <a:r>
              <a:rPr lang="en-GB"/>
              <a:t>Harvard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8F46AF-C023-8266-8D34-6B9487954D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9974" y="948607"/>
            <a:ext cx="11838316" cy="5228356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 sz="2000" b="1">
                <a:ea typeface="+mn-lt"/>
                <a:cs typeface="+mn-lt"/>
              </a:rPr>
              <a:t>BASW (2021)</a:t>
            </a:r>
            <a:r>
              <a:rPr lang="en-GB" sz="2000" dirty="0">
                <a:ea typeface="+mn-lt"/>
                <a:cs typeface="+mn-lt"/>
              </a:rPr>
              <a:t> </a:t>
            </a:r>
            <a:r>
              <a:rPr lang="en-GB" sz="2000" i="1">
                <a:ea typeface="+mn-lt"/>
                <a:cs typeface="+mn-lt"/>
              </a:rPr>
              <a:t>Code of Ethics for Social Work</a:t>
            </a:r>
            <a:r>
              <a:rPr lang="en-GB" sz="2000">
                <a:ea typeface="+mn-lt"/>
                <a:cs typeface="+mn-lt"/>
              </a:rPr>
              <a:t>. Birmingham: British Association of Social Workers. Available at: </a:t>
            </a:r>
            <a:r>
              <a:rPr lang="en-GB" sz="2000" dirty="0">
                <a:ea typeface="+mn-lt"/>
                <a:cs typeface="+mn-lt"/>
                <a:hlinkClick r:id="rId2"/>
              </a:rPr>
              <a:t>https://www.basw.co.uk</a:t>
            </a:r>
            <a:r>
              <a:rPr lang="en-GB" sz="2000">
                <a:ea typeface="+mn-lt"/>
                <a:cs typeface="+mn-lt"/>
              </a:rPr>
              <a:t> (Accessed: 5 June 2026).</a:t>
            </a:r>
            <a:endParaRPr lang="en-GB" sz="2000" dirty="0"/>
          </a:p>
          <a:p>
            <a:r>
              <a:rPr lang="en-GB" sz="2000" b="1">
                <a:ea typeface="+mn-lt"/>
                <a:cs typeface="+mn-lt"/>
              </a:rPr>
              <a:t>Care Learning (2024)</a:t>
            </a:r>
            <a:r>
              <a:rPr lang="en-GB" sz="2000" dirty="0">
                <a:ea typeface="+mn-lt"/>
                <a:cs typeface="+mn-lt"/>
              </a:rPr>
              <a:t> </a:t>
            </a:r>
            <a:r>
              <a:rPr lang="en-GB" sz="2000" i="1">
                <a:ea typeface="+mn-lt"/>
                <a:cs typeface="+mn-lt"/>
              </a:rPr>
              <a:t>What is problem solving in health and social care?</a:t>
            </a:r>
            <a:r>
              <a:rPr lang="en-GB" sz="2000">
                <a:ea typeface="+mn-lt"/>
                <a:cs typeface="+mn-lt"/>
              </a:rPr>
              <a:t> Available at: </a:t>
            </a:r>
            <a:r>
              <a:rPr lang="en-GB" sz="2000" dirty="0">
                <a:ea typeface="+mn-lt"/>
                <a:cs typeface="+mn-lt"/>
                <a:hlinkClick r:id="rId3"/>
              </a:rPr>
              <a:t>https://carelearning.org.uk/blog/workforce/what-is-problem-solving-in-health-and-social-care/</a:t>
            </a:r>
            <a:r>
              <a:rPr lang="en-GB" sz="2000">
                <a:ea typeface="+mn-lt"/>
                <a:cs typeface="+mn-lt"/>
              </a:rPr>
              <a:t> (Accessed: 5 June 2026).</a:t>
            </a:r>
            <a:endParaRPr lang="en-GB"/>
          </a:p>
          <a:p>
            <a:r>
              <a:rPr lang="en-GB" sz="2000" b="1">
                <a:ea typeface="+mn-lt"/>
                <a:cs typeface="+mn-lt"/>
              </a:rPr>
              <a:t>Care Quality Commission (CQC) (2024)</a:t>
            </a:r>
            <a:r>
              <a:rPr lang="en-GB" sz="2000" dirty="0">
                <a:ea typeface="+mn-lt"/>
                <a:cs typeface="+mn-lt"/>
              </a:rPr>
              <a:t> </a:t>
            </a:r>
            <a:r>
              <a:rPr lang="en-GB" sz="2000" i="1">
                <a:ea typeface="+mn-lt"/>
                <a:cs typeface="+mn-lt"/>
              </a:rPr>
              <a:t>How CQC monitors, inspects and regulates services</a:t>
            </a:r>
            <a:r>
              <a:rPr lang="en-GB" sz="2000">
                <a:ea typeface="+mn-lt"/>
                <a:cs typeface="+mn-lt"/>
              </a:rPr>
              <a:t>. Available at: </a:t>
            </a:r>
            <a:r>
              <a:rPr lang="en-GB" sz="2000" dirty="0">
                <a:ea typeface="+mn-lt"/>
                <a:cs typeface="+mn-lt"/>
                <a:hlinkClick r:id="rId4"/>
              </a:rPr>
              <a:t>https://www.cqc.org.uk</a:t>
            </a:r>
            <a:r>
              <a:rPr lang="en-GB" sz="2000">
                <a:ea typeface="+mn-lt"/>
                <a:cs typeface="+mn-lt"/>
              </a:rPr>
              <a:t> (Accessed: 5 June 2026).</a:t>
            </a:r>
            <a:endParaRPr lang="en-GB"/>
          </a:p>
          <a:p>
            <a:r>
              <a:rPr lang="en-GB" sz="2000" b="1">
                <a:ea typeface="+mn-lt"/>
                <a:cs typeface="+mn-lt"/>
              </a:rPr>
              <a:t>Department of Health and Social Care (2022)</a:t>
            </a:r>
            <a:r>
              <a:rPr lang="en-GB" sz="2000" dirty="0">
                <a:ea typeface="+mn-lt"/>
                <a:cs typeface="+mn-lt"/>
              </a:rPr>
              <a:t> </a:t>
            </a:r>
            <a:r>
              <a:rPr lang="en-GB" sz="2000" i="1">
                <a:ea typeface="+mn-lt"/>
                <a:cs typeface="+mn-lt"/>
              </a:rPr>
              <a:t>People at the Heart of Care: Adult Social Care Reform White Paper</a:t>
            </a:r>
            <a:r>
              <a:rPr lang="en-GB" sz="2000">
                <a:ea typeface="+mn-lt"/>
                <a:cs typeface="+mn-lt"/>
              </a:rPr>
              <a:t>. London: DHSC. Available at: </a:t>
            </a:r>
            <a:r>
              <a:rPr lang="en-GB" sz="2000" dirty="0">
                <a:ea typeface="+mn-lt"/>
                <a:cs typeface="+mn-lt"/>
                <a:hlinkClick r:id="rId5"/>
              </a:rPr>
              <a:t>https://www.gov.uk/government/publications/people-at-the-heart-of-care-adult-social-care-reform-white-paper</a:t>
            </a:r>
            <a:r>
              <a:rPr lang="en-GB" sz="2000">
                <a:ea typeface="+mn-lt"/>
                <a:cs typeface="+mn-lt"/>
              </a:rPr>
              <a:t> (Accessed: 5 June 2026).</a:t>
            </a:r>
            <a:endParaRPr lang="en-GB"/>
          </a:p>
          <a:p>
            <a:r>
              <a:rPr lang="en-GB" sz="2000" b="1">
                <a:ea typeface="+mn-lt"/>
                <a:cs typeface="+mn-lt"/>
              </a:rPr>
              <a:t>Health and Care Professions Council (HCPC) (2023)</a:t>
            </a:r>
            <a:r>
              <a:rPr lang="en-GB" sz="2000" dirty="0">
                <a:ea typeface="+mn-lt"/>
                <a:cs typeface="+mn-lt"/>
              </a:rPr>
              <a:t> </a:t>
            </a:r>
            <a:r>
              <a:rPr lang="en-GB" sz="2000" i="1">
                <a:ea typeface="+mn-lt"/>
                <a:cs typeface="+mn-lt"/>
              </a:rPr>
              <a:t>Standards of Proficiency</a:t>
            </a:r>
            <a:r>
              <a:rPr lang="en-GB" sz="2000">
                <a:ea typeface="+mn-lt"/>
                <a:cs typeface="+mn-lt"/>
              </a:rPr>
              <a:t>. Available at: </a:t>
            </a:r>
            <a:r>
              <a:rPr lang="en-GB" sz="2000" dirty="0">
                <a:ea typeface="+mn-lt"/>
                <a:cs typeface="+mn-lt"/>
                <a:hlinkClick r:id="rId6"/>
              </a:rPr>
              <a:t>https://www.hcpc-uk.org/standards/standards-of-proficiency/</a:t>
            </a:r>
            <a:r>
              <a:rPr lang="en-GB" sz="2000">
                <a:ea typeface="+mn-lt"/>
                <a:cs typeface="+mn-lt"/>
              </a:rPr>
              <a:t> (Accessed: 5 June 2026).</a:t>
            </a:r>
            <a:endParaRPr lang="en-GB"/>
          </a:p>
          <a:p>
            <a:r>
              <a:rPr lang="en-GB" sz="2000" b="1" dirty="0">
                <a:ea typeface="+mn-lt"/>
                <a:cs typeface="+mn-lt"/>
              </a:rPr>
              <a:t>Mohammadi, S., Bahrami, M., Mousavi, S. and </a:t>
            </a:r>
            <a:r>
              <a:rPr lang="en-GB" sz="2000" b="1" dirty="0" err="1">
                <a:ea typeface="+mn-lt"/>
                <a:cs typeface="+mn-lt"/>
              </a:rPr>
              <a:t>Noghabi</a:t>
            </a:r>
            <a:r>
              <a:rPr lang="en-GB" sz="2000" b="1" dirty="0">
                <a:ea typeface="+mn-lt"/>
                <a:cs typeface="+mn-lt"/>
              </a:rPr>
              <a:t>, A. (2017)</a:t>
            </a:r>
            <a:r>
              <a:rPr lang="en-GB" sz="2000" dirty="0">
                <a:ea typeface="+mn-lt"/>
                <a:cs typeface="+mn-lt"/>
              </a:rPr>
              <a:t> ‘Effect of training problem-solving skill on decision-making and critical thinking of personnel at medical emergencies’, </a:t>
            </a:r>
            <a:r>
              <a:rPr lang="en-GB" sz="2000" i="1" dirty="0">
                <a:ea typeface="+mn-lt"/>
                <a:cs typeface="+mn-lt"/>
              </a:rPr>
              <a:t>Journal of Education and Health Promotion</a:t>
            </a:r>
            <a:r>
              <a:rPr lang="en-GB" sz="2000" dirty="0">
                <a:ea typeface="+mn-lt"/>
                <a:cs typeface="+mn-lt"/>
              </a:rPr>
              <a:t>, 6(1), pp. 1–6.</a:t>
            </a:r>
            <a:endParaRPr lang="en-GB" dirty="0"/>
          </a:p>
          <a:p>
            <a:r>
              <a:rPr lang="en-GB" sz="2000" b="1">
                <a:ea typeface="+mn-lt"/>
                <a:cs typeface="+mn-lt"/>
              </a:rPr>
              <a:t>NHS England (2023)</a:t>
            </a:r>
            <a:r>
              <a:rPr lang="en-GB" sz="2000" dirty="0">
                <a:ea typeface="+mn-lt"/>
                <a:cs typeface="+mn-lt"/>
              </a:rPr>
              <a:t> </a:t>
            </a:r>
            <a:r>
              <a:rPr lang="en-GB" sz="2000" i="1">
                <a:ea typeface="+mn-lt"/>
                <a:cs typeface="+mn-lt"/>
              </a:rPr>
              <a:t>Patient Safety Strategy</a:t>
            </a:r>
            <a:r>
              <a:rPr lang="en-GB" sz="2000">
                <a:ea typeface="+mn-lt"/>
                <a:cs typeface="+mn-lt"/>
              </a:rPr>
              <a:t>. Available at: </a:t>
            </a:r>
            <a:r>
              <a:rPr lang="en-GB" sz="2000" dirty="0">
                <a:ea typeface="+mn-lt"/>
                <a:cs typeface="+mn-lt"/>
                <a:hlinkClick r:id="rId7"/>
              </a:rPr>
              <a:t>https://www.england.nhs.uk/patient-safety/</a:t>
            </a:r>
            <a:r>
              <a:rPr lang="en-GB" sz="2000">
                <a:ea typeface="+mn-lt"/>
                <a:cs typeface="+mn-lt"/>
              </a:rPr>
              <a:t> (Accessed: 5 June 2026).</a:t>
            </a:r>
            <a:endParaRPr lang="en-GB"/>
          </a:p>
          <a:p>
            <a:r>
              <a:rPr lang="en-GB" sz="2000" b="1">
                <a:ea typeface="+mn-lt"/>
                <a:cs typeface="+mn-lt"/>
              </a:rPr>
              <a:t>NICE (2021)</a:t>
            </a:r>
            <a:r>
              <a:rPr lang="en-GB" sz="2000" dirty="0">
                <a:ea typeface="+mn-lt"/>
                <a:cs typeface="+mn-lt"/>
              </a:rPr>
              <a:t> </a:t>
            </a:r>
            <a:r>
              <a:rPr lang="en-GB" sz="2000" i="1">
                <a:ea typeface="+mn-lt"/>
                <a:cs typeface="+mn-lt"/>
              </a:rPr>
              <a:t>Shared Decision Making</a:t>
            </a:r>
            <a:r>
              <a:rPr lang="en-GB" sz="2000">
                <a:ea typeface="+mn-lt"/>
                <a:cs typeface="+mn-lt"/>
              </a:rPr>
              <a:t>. London: National Institute for Health and Care Excellence. Available at: </a:t>
            </a:r>
            <a:r>
              <a:rPr lang="en-GB" sz="2000" dirty="0">
                <a:ea typeface="+mn-lt"/>
                <a:cs typeface="+mn-lt"/>
                <a:hlinkClick r:id="rId8"/>
              </a:rPr>
              <a:t>https://www.ncbi.nlm.nih.gov/books/NBK572428/</a:t>
            </a:r>
            <a:r>
              <a:rPr lang="en-GB" sz="2000">
                <a:ea typeface="+mn-lt"/>
                <a:cs typeface="+mn-lt"/>
              </a:rPr>
              <a:t> (Accessed: 5 June 2026).</a:t>
            </a:r>
            <a:endParaRPr lang="en-GB"/>
          </a:p>
          <a:p>
            <a:r>
              <a:rPr lang="en-GB" sz="2000" b="1">
                <a:ea typeface="+mn-lt"/>
                <a:cs typeface="+mn-lt"/>
              </a:rPr>
              <a:t>Royal College of Nursing (2022)</a:t>
            </a:r>
            <a:r>
              <a:rPr lang="en-GB" sz="2000" dirty="0">
                <a:ea typeface="+mn-lt"/>
                <a:cs typeface="+mn-lt"/>
              </a:rPr>
              <a:t> </a:t>
            </a:r>
            <a:r>
              <a:rPr lang="en-GB" sz="2000" i="1">
                <a:ea typeface="+mn-lt"/>
                <a:cs typeface="+mn-lt"/>
              </a:rPr>
              <a:t>Principles of Nursing Practice</a:t>
            </a:r>
            <a:r>
              <a:rPr lang="en-GB" sz="2000">
                <a:ea typeface="+mn-lt"/>
                <a:cs typeface="+mn-lt"/>
              </a:rPr>
              <a:t>. Available at: </a:t>
            </a:r>
            <a:r>
              <a:rPr lang="en-GB" sz="2000" dirty="0">
                <a:ea typeface="+mn-lt"/>
                <a:cs typeface="+mn-lt"/>
                <a:hlinkClick r:id="rId9"/>
              </a:rPr>
              <a:t>https://www.rcn.org.uk</a:t>
            </a:r>
            <a:r>
              <a:rPr lang="en-GB" sz="2000">
                <a:ea typeface="+mn-lt"/>
                <a:cs typeface="+mn-lt"/>
              </a:rPr>
              <a:t> (Accessed: 5 June 2026).</a:t>
            </a:r>
            <a:endParaRPr lang="en-GB"/>
          </a:p>
          <a:p>
            <a:r>
              <a:rPr lang="en-GB" sz="2000" b="1">
                <a:ea typeface="+mn-lt"/>
                <a:cs typeface="+mn-lt"/>
              </a:rPr>
              <a:t>Skills for Care (2024)</a:t>
            </a:r>
            <a:r>
              <a:rPr lang="en-GB" sz="2000" dirty="0">
                <a:ea typeface="+mn-lt"/>
                <a:cs typeface="+mn-lt"/>
              </a:rPr>
              <a:t> </a:t>
            </a:r>
            <a:r>
              <a:rPr lang="en-GB" sz="2000" i="1">
                <a:ea typeface="+mn-lt"/>
                <a:cs typeface="+mn-lt"/>
              </a:rPr>
              <a:t>Core Skills for Adult Social Care</a:t>
            </a:r>
            <a:r>
              <a:rPr lang="en-GB" sz="2000">
                <a:ea typeface="+mn-lt"/>
                <a:cs typeface="+mn-lt"/>
              </a:rPr>
              <a:t>. Available at: </a:t>
            </a:r>
            <a:r>
              <a:rPr lang="en-GB" sz="2000" dirty="0">
                <a:ea typeface="+mn-lt"/>
                <a:cs typeface="+mn-lt"/>
                <a:hlinkClick r:id="rId10"/>
              </a:rPr>
              <a:t>https://www.skillsforcare.org.uk</a:t>
            </a:r>
            <a:r>
              <a:rPr lang="en-GB" sz="2000">
                <a:ea typeface="+mn-lt"/>
                <a:cs typeface="+mn-lt"/>
              </a:rPr>
              <a:t> (Accessed: 5 June 2026).</a:t>
            </a:r>
            <a:endParaRPr lang="en-GB"/>
          </a:p>
          <a:p>
            <a:endParaRPr lang="en-GB" sz="2000" dirty="0"/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41364997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Student- Angy Carolan Student Number- 2509406 Module-Professional Development In Health &amp; Social Care Module Code-LSCH4009 Lecturer- Olubukola Adegbite</vt:lpstr>
      <vt:lpstr>What is problem solving?</vt:lpstr>
      <vt:lpstr>Why is problem solving important?</vt:lpstr>
      <vt:lpstr>Relevance to professional practice</vt:lpstr>
      <vt:lpstr>Practical example in a health &amp; social care setting</vt:lpstr>
      <vt:lpstr>Benefits of good problem solving skills</vt:lpstr>
      <vt:lpstr>What did we learn?</vt:lpstr>
      <vt:lpstr>Harvard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 </cp:lastModifiedBy>
  <cp:revision>139</cp:revision>
  <dcterms:created xsi:type="dcterms:W3CDTF">2013-07-15T20:26:40Z</dcterms:created>
  <dcterms:modified xsi:type="dcterms:W3CDTF">2026-06-12T09:27:29Z</dcterms:modified>
</cp:coreProperties>
</file>