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2" r:id="rId3"/>
    <p:sldId id="258" r:id="rId4"/>
    <p:sldId id="270" r:id="rId5"/>
    <p:sldId id="259" r:id="rId6"/>
    <p:sldId id="262" r:id="rId7"/>
    <p:sldId id="263" r:id="rId8"/>
    <p:sldId id="260"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D2C953-E86A-D9CC-D05B-740A956C2CC1}" v="2652" dt="2025-01-17T21:59:31.4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97" d="100"/>
          <a:sy n="97" d="100"/>
        </p:scale>
        <p:origin x="102"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88980E-30DB-4859-8026-382C3D8061B5}"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094FA464-952B-4D75-9413-72CEF3D8DF6C}">
      <dgm:prSet/>
      <dgm:spPr/>
      <dgm:t>
        <a:bodyPr/>
        <a:lstStyle/>
        <a:p>
          <a:r>
            <a:rPr lang="en-GB" b="1"/>
            <a:t>19</a:t>
          </a:r>
          <a:r>
            <a:rPr lang="en-GB" b="1" baseline="30000"/>
            <a:t>th</a:t>
          </a:r>
          <a:r>
            <a:rPr lang="en-GB" b="1"/>
            <a:t> Century: </a:t>
          </a:r>
          <a:r>
            <a:rPr lang="en-GB"/>
            <a:t>The origins of community-oriented policing can be traced back to 1829 when British statesman Robert Peel, known as the founder of modern policing, launched the "Principles of Democratic Policing." These principles introduced the possibility of crime prevention without heavy intrusion into people's lives</a:t>
          </a:r>
          <a:endParaRPr lang="en-US"/>
        </a:p>
      </dgm:t>
    </dgm:pt>
    <dgm:pt modelId="{E7197D11-2D12-4D9D-ACE7-8529F8231147}" type="parTrans" cxnId="{7037445D-7A42-4D57-AA84-7E2783C6EA5A}">
      <dgm:prSet/>
      <dgm:spPr/>
      <dgm:t>
        <a:bodyPr/>
        <a:lstStyle/>
        <a:p>
          <a:endParaRPr lang="en-US"/>
        </a:p>
      </dgm:t>
    </dgm:pt>
    <dgm:pt modelId="{DA94B930-8CF7-4C18-BC5A-1331860C289F}" type="sibTrans" cxnId="{7037445D-7A42-4D57-AA84-7E2783C6EA5A}">
      <dgm:prSet/>
      <dgm:spPr/>
      <dgm:t>
        <a:bodyPr/>
        <a:lstStyle/>
        <a:p>
          <a:endParaRPr lang="en-US"/>
        </a:p>
      </dgm:t>
    </dgm:pt>
    <dgm:pt modelId="{71128F86-C217-49D0-98D2-181451133A1C}">
      <dgm:prSet/>
      <dgm:spPr/>
      <dgm:t>
        <a:bodyPr/>
        <a:lstStyle/>
        <a:p>
          <a:r>
            <a:rPr lang="en-GB"/>
            <a:t>In the second half of the </a:t>
          </a:r>
          <a:r>
            <a:rPr lang="en-GB" b="1"/>
            <a:t>20th century, </a:t>
          </a:r>
          <a:r>
            <a:rPr lang="en-GB"/>
            <a:t>the connection between the police and local communities started to weaken. This happened because officers in cars replaced those walking on foot, and many police stations either closed or stopped being open 24/7. </a:t>
          </a:r>
          <a:endParaRPr lang="en-US"/>
        </a:p>
      </dgm:t>
    </dgm:pt>
    <dgm:pt modelId="{DB32BF76-8CC5-498A-B861-8463C62D8521}" type="parTrans" cxnId="{E1054F5B-3698-4A85-8EE1-54C7770AECB2}">
      <dgm:prSet/>
      <dgm:spPr/>
      <dgm:t>
        <a:bodyPr/>
        <a:lstStyle/>
        <a:p>
          <a:endParaRPr lang="en-US"/>
        </a:p>
      </dgm:t>
    </dgm:pt>
    <dgm:pt modelId="{7F9BEAB9-B4E1-4A97-8BEE-95867799786F}" type="sibTrans" cxnId="{E1054F5B-3698-4A85-8EE1-54C7770AECB2}">
      <dgm:prSet/>
      <dgm:spPr/>
      <dgm:t>
        <a:bodyPr/>
        <a:lstStyle/>
        <a:p>
          <a:endParaRPr lang="en-US"/>
        </a:p>
      </dgm:t>
    </dgm:pt>
    <dgm:pt modelId="{845B582B-915C-478E-97D5-C811ED8B2BDF}">
      <dgm:prSet/>
      <dgm:spPr/>
      <dgm:t>
        <a:bodyPr/>
        <a:lstStyle/>
        <a:p>
          <a:r>
            <a:rPr lang="en-GB"/>
            <a:t>To rebuild this connection, community policing was introduced in several UK police forces, with similar approaches appearing in other countries during the 1970s and early 1980s (Longstaff et al., 2015). </a:t>
          </a:r>
          <a:endParaRPr lang="en-US"/>
        </a:p>
      </dgm:t>
    </dgm:pt>
    <dgm:pt modelId="{70E26B6C-9DE1-424E-9418-92B6D5AB9901}" type="parTrans" cxnId="{E27DB7BC-3630-4D37-AD5D-0F42AC838583}">
      <dgm:prSet/>
      <dgm:spPr/>
      <dgm:t>
        <a:bodyPr/>
        <a:lstStyle/>
        <a:p>
          <a:endParaRPr lang="en-US"/>
        </a:p>
      </dgm:t>
    </dgm:pt>
    <dgm:pt modelId="{1A96231C-093C-4091-9543-E07FBDD79699}" type="sibTrans" cxnId="{E27DB7BC-3630-4D37-AD5D-0F42AC838583}">
      <dgm:prSet/>
      <dgm:spPr/>
      <dgm:t>
        <a:bodyPr/>
        <a:lstStyle/>
        <a:p>
          <a:endParaRPr lang="en-US"/>
        </a:p>
      </dgm:t>
    </dgm:pt>
    <dgm:pt modelId="{A2D507A5-93D6-4C22-B26B-39A9878159BA}">
      <dgm:prSet/>
      <dgm:spPr/>
      <dgm:t>
        <a:bodyPr/>
        <a:lstStyle/>
        <a:p>
          <a:r>
            <a:rPr lang="en-GB"/>
            <a:t>Scarman Report (1981) (Longstaff et al, 2015; Feilding, 2009).</a:t>
          </a:r>
          <a:endParaRPr lang="en-US"/>
        </a:p>
      </dgm:t>
    </dgm:pt>
    <dgm:pt modelId="{B2337729-FEC2-4355-B8AC-296C5AB0E070}" type="parTrans" cxnId="{1A673E57-A0EB-42F5-9CC0-9D57336A4246}">
      <dgm:prSet/>
      <dgm:spPr/>
      <dgm:t>
        <a:bodyPr/>
        <a:lstStyle/>
        <a:p>
          <a:endParaRPr lang="en-US"/>
        </a:p>
      </dgm:t>
    </dgm:pt>
    <dgm:pt modelId="{7BB1A22B-88E1-463F-93E4-C5000FD9F8FD}" type="sibTrans" cxnId="{1A673E57-A0EB-42F5-9CC0-9D57336A4246}">
      <dgm:prSet/>
      <dgm:spPr/>
      <dgm:t>
        <a:bodyPr/>
        <a:lstStyle/>
        <a:p>
          <a:endParaRPr lang="en-US"/>
        </a:p>
      </dgm:t>
    </dgm:pt>
    <dgm:pt modelId="{161ABA14-372D-47E6-88EF-3B5567B68FD4}" type="pres">
      <dgm:prSet presAssocID="{0088980E-30DB-4859-8026-382C3D8061B5}" presName="vert0" presStyleCnt="0">
        <dgm:presLayoutVars>
          <dgm:dir/>
          <dgm:animOne val="branch"/>
          <dgm:animLvl val="lvl"/>
        </dgm:presLayoutVars>
      </dgm:prSet>
      <dgm:spPr/>
    </dgm:pt>
    <dgm:pt modelId="{2CCD6BDE-F012-4ACD-A16A-6D6FFB482030}" type="pres">
      <dgm:prSet presAssocID="{094FA464-952B-4D75-9413-72CEF3D8DF6C}" presName="thickLine" presStyleLbl="alignNode1" presStyleIdx="0" presStyleCnt="4"/>
      <dgm:spPr/>
    </dgm:pt>
    <dgm:pt modelId="{E304A636-83F1-4B9C-BF5E-7E83B9E58AA0}" type="pres">
      <dgm:prSet presAssocID="{094FA464-952B-4D75-9413-72CEF3D8DF6C}" presName="horz1" presStyleCnt="0"/>
      <dgm:spPr/>
    </dgm:pt>
    <dgm:pt modelId="{114F65AB-EB24-495A-B353-4447751FDC2B}" type="pres">
      <dgm:prSet presAssocID="{094FA464-952B-4D75-9413-72CEF3D8DF6C}" presName="tx1" presStyleLbl="revTx" presStyleIdx="0" presStyleCnt="4"/>
      <dgm:spPr/>
    </dgm:pt>
    <dgm:pt modelId="{90A18F8B-648E-4F38-873F-D4B878C0330B}" type="pres">
      <dgm:prSet presAssocID="{094FA464-952B-4D75-9413-72CEF3D8DF6C}" presName="vert1" presStyleCnt="0"/>
      <dgm:spPr/>
    </dgm:pt>
    <dgm:pt modelId="{494BFC03-409A-474E-97F5-91DF06646F71}" type="pres">
      <dgm:prSet presAssocID="{71128F86-C217-49D0-98D2-181451133A1C}" presName="thickLine" presStyleLbl="alignNode1" presStyleIdx="1" presStyleCnt="4"/>
      <dgm:spPr/>
    </dgm:pt>
    <dgm:pt modelId="{40E359D7-8C9D-4BEA-900B-27311E8C2167}" type="pres">
      <dgm:prSet presAssocID="{71128F86-C217-49D0-98D2-181451133A1C}" presName="horz1" presStyleCnt="0"/>
      <dgm:spPr/>
    </dgm:pt>
    <dgm:pt modelId="{C80E5D9A-AF46-40FF-9EB6-4F271B86839B}" type="pres">
      <dgm:prSet presAssocID="{71128F86-C217-49D0-98D2-181451133A1C}" presName="tx1" presStyleLbl="revTx" presStyleIdx="1" presStyleCnt="4"/>
      <dgm:spPr/>
    </dgm:pt>
    <dgm:pt modelId="{889B3B75-1A0B-4CF2-B4A0-E83278B7A54B}" type="pres">
      <dgm:prSet presAssocID="{71128F86-C217-49D0-98D2-181451133A1C}" presName="vert1" presStyleCnt="0"/>
      <dgm:spPr/>
    </dgm:pt>
    <dgm:pt modelId="{585A121F-7F7D-4B41-8CC4-AB55249C2B8A}" type="pres">
      <dgm:prSet presAssocID="{845B582B-915C-478E-97D5-C811ED8B2BDF}" presName="thickLine" presStyleLbl="alignNode1" presStyleIdx="2" presStyleCnt="4"/>
      <dgm:spPr/>
    </dgm:pt>
    <dgm:pt modelId="{5ECAD2A1-BE37-4C99-A9FB-09C1C488E7A6}" type="pres">
      <dgm:prSet presAssocID="{845B582B-915C-478E-97D5-C811ED8B2BDF}" presName="horz1" presStyleCnt="0"/>
      <dgm:spPr/>
    </dgm:pt>
    <dgm:pt modelId="{B5A1C9A5-ECB4-45AA-9AFD-34F325E9D6AA}" type="pres">
      <dgm:prSet presAssocID="{845B582B-915C-478E-97D5-C811ED8B2BDF}" presName="tx1" presStyleLbl="revTx" presStyleIdx="2" presStyleCnt="4"/>
      <dgm:spPr/>
    </dgm:pt>
    <dgm:pt modelId="{BFE7681C-D853-4A31-A3CC-13A2A4915C7F}" type="pres">
      <dgm:prSet presAssocID="{845B582B-915C-478E-97D5-C811ED8B2BDF}" presName="vert1" presStyleCnt="0"/>
      <dgm:spPr/>
    </dgm:pt>
    <dgm:pt modelId="{4174AE04-2046-448D-B2B8-C924E427DE18}" type="pres">
      <dgm:prSet presAssocID="{A2D507A5-93D6-4C22-B26B-39A9878159BA}" presName="thickLine" presStyleLbl="alignNode1" presStyleIdx="3" presStyleCnt="4"/>
      <dgm:spPr/>
    </dgm:pt>
    <dgm:pt modelId="{D69729A1-7C91-405E-AF7E-2929CC31EFB7}" type="pres">
      <dgm:prSet presAssocID="{A2D507A5-93D6-4C22-B26B-39A9878159BA}" presName="horz1" presStyleCnt="0"/>
      <dgm:spPr/>
    </dgm:pt>
    <dgm:pt modelId="{01BAF56E-1B31-4658-8C8B-2011B46B2086}" type="pres">
      <dgm:prSet presAssocID="{A2D507A5-93D6-4C22-B26B-39A9878159BA}" presName="tx1" presStyleLbl="revTx" presStyleIdx="3" presStyleCnt="4"/>
      <dgm:spPr/>
    </dgm:pt>
    <dgm:pt modelId="{FFCB0265-C995-4B1F-9959-02BEFF58400F}" type="pres">
      <dgm:prSet presAssocID="{A2D507A5-93D6-4C22-B26B-39A9878159BA}" presName="vert1" presStyleCnt="0"/>
      <dgm:spPr/>
    </dgm:pt>
  </dgm:ptLst>
  <dgm:cxnLst>
    <dgm:cxn modelId="{7CC8C110-D1DB-4AF9-A9D5-B3C3588B89BA}" type="presOf" srcId="{845B582B-915C-478E-97D5-C811ED8B2BDF}" destId="{B5A1C9A5-ECB4-45AA-9AFD-34F325E9D6AA}" srcOrd="0" destOrd="0" presId="urn:microsoft.com/office/officeart/2008/layout/LinedList"/>
    <dgm:cxn modelId="{E1054F5B-3698-4A85-8EE1-54C7770AECB2}" srcId="{0088980E-30DB-4859-8026-382C3D8061B5}" destId="{71128F86-C217-49D0-98D2-181451133A1C}" srcOrd="1" destOrd="0" parTransId="{DB32BF76-8CC5-498A-B861-8463C62D8521}" sibTransId="{7F9BEAB9-B4E1-4A97-8BEE-95867799786F}"/>
    <dgm:cxn modelId="{7037445D-7A42-4D57-AA84-7E2783C6EA5A}" srcId="{0088980E-30DB-4859-8026-382C3D8061B5}" destId="{094FA464-952B-4D75-9413-72CEF3D8DF6C}" srcOrd="0" destOrd="0" parTransId="{E7197D11-2D12-4D9D-ACE7-8529F8231147}" sibTransId="{DA94B930-8CF7-4C18-BC5A-1331860C289F}"/>
    <dgm:cxn modelId="{43A39460-11C0-4DAD-B931-A80103BED743}" type="presOf" srcId="{A2D507A5-93D6-4C22-B26B-39A9878159BA}" destId="{01BAF56E-1B31-4658-8C8B-2011B46B2086}" srcOrd="0" destOrd="0" presId="urn:microsoft.com/office/officeart/2008/layout/LinedList"/>
    <dgm:cxn modelId="{1A673E57-A0EB-42F5-9CC0-9D57336A4246}" srcId="{0088980E-30DB-4859-8026-382C3D8061B5}" destId="{A2D507A5-93D6-4C22-B26B-39A9878159BA}" srcOrd="3" destOrd="0" parTransId="{B2337729-FEC2-4355-B8AC-296C5AB0E070}" sibTransId="{7BB1A22B-88E1-463F-93E4-C5000FD9F8FD}"/>
    <dgm:cxn modelId="{E27DB7BC-3630-4D37-AD5D-0F42AC838583}" srcId="{0088980E-30DB-4859-8026-382C3D8061B5}" destId="{845B582B-915C-478E-97D5-C811ED8B2BDF}" srcOrd="2" destOrd="0" parTransId="{70E26B6C-9DE1-424E-9418-92B6D5AB9901}" sibTransId="{1A96231C-093C-4091-9543-E07FBDD79699}"/>
    <dgm:cxn modelId="{0E019EC9-5FBB-4591-9AED-8CF319D3C11B}" type="presOf" srcId="{0088980E-30DB-4859-8026-382C3D8061B5}" destId="{161ABA14-372D-47E6-88EF-3B5567B68FD4}" srcOrd="0" destOrd="0" presId="urn:microsoft.com/office/officeart/2008/layout/LinedList"/>
    <dgm:cxn modelId="{03CDFCCE-95A5-4DD0-9C24-FA03E528AF5F}" type="presOf" srcId="{094FA464-952B-4D75-9413-72CEF3D8DF6C}" destId="{114F65AB-EB24-495A-B353-4447751FDC2B}" srcOrd="0" destOrd="0" presId="urn:microsoft.com/office/officeart/2008/layout/LinedList"/>
    <dgm:cxn modelId="{95563DEC-DEEE-4641-81F5-74585AF6A57E}" type="presOf" srcId="{71128F86-C217-49D0-98D2-181451133A1C}" destId="{C80E5D9A-AF46-40FF-9EB6-4F271B86839B}" srcOrd="0" destOrd="0" presId="urn:microsoft.com/office/officeart/2008/layout/LinedList"/>
    <dgm:cxn modelId="{6CC7A4B7-9FE1-487A-9694-A75E8F33BA9A}" type="presParOf" srcId="{161ABA14-372D-47E6-88EF-3B5567B68FD4}" destId="{2CCD6BDE-F012-4ACD-A16A-6D6FFB482030}" srcOrd="0" destOrd="0" presId="urn:microsoft.com/office/officeart/2008/layout/LinedList"/>
    <dgm:cxn modelId="{80C67A1C-29C9-400D-B45F-6E2750B66913}" type="presParOf" srcId="{161ABA14-372D-47E6-88EF-3B5567B68FD4}" destId="{E304A636-83F1-4B9C-BF5E-7E83B9E58AA0}" srcOrd="1" destOrd="0" presId="urn:microsoft.com/office/officeart/2008/layout/LinedList"/>
    <dgm:cxn modelId="{FD475B3F-72F8-4B7D-8ABE-990C75B71C13}" type="presParOf" srcId="{E304A636-83F1-4B9C-BF5E-7E83B9E58AA0}" destId="{114F65AB-EB24-495A-B353-4447751FDC2B}" srcOrd="0" destOrd="0" presId="urn:microsoft.com/office/officeart/2008/layout/LinedList"/>
    <dgm:cxn modelId="{2F52BA46-0AC0-4098-9B17-0E67CC8A32A1}" type="presParOf" srcId="{E304A636-83F1-4B9C-BF5E-7E83B9E58AA0}" destId="{90A18F8B-648E-4F38-873F-D4B878C0330B}" srcOrd="1" destOrd="0" presId="urn:microsoft.com/office/officeart/2008/layout/LinedList"/>
    <dgm:cxn modelId="{5B64146A-9E7E-439A-9BCE-4F69F6EC73AF}" type="presParOf" srcId="{161ABA14-372D-47E6-88EF-3B5567B68FD4}" destId="{494BFC03-409A-474E-97F5-91DF06646F71}" srcOrd="2" destOrd="0" presId="urn:microsoft.com/office/officeart/2008/layout/LinedList"/>
    <dgm:cxn modelId="{F14B60AE-A982-426D-9E00-0E998D9E8C9C}" type="presParOf" srcId="{161ABA14-372D-47E6-88EF-3B5567B68FD4}" destId="{40E359D7-8C9D-4BEA-900B-27311E8C2167}" srcOrd="3" destOrd="0" presId="urn:microsoft.com/office/officeart/2008/layout/LinedList"/>
    <dgm:cxn modelId="{432ADC42-5867-4104-AFEC-509776AF5997}" type="presParOf" srcId="{40E359D7-8C9D-4BEA-900B-27311E8C2167}" destId="{C80E5D9A-AF46-40FF-9EB6-4F271B86839B}" srcOrd="0" destOrd="0" presId="urn:microsoft.com/office/officeart/2008/layout/LinedList"/>
    <dgm:cxn modelId="{891E00B6-31AC-4E35-9C46-28BC78B80E53}" type="presParOf" srcId="{40E359D7-8C9D-4BEA-900B-27311E8C2167}" destId="{889B3B75-1A0B-4CF2-B4A0-E83278B7A54B}" srcOrd="1" destOrd="0" presId="urn:microsoft.com/office/officeart/2008/layout/LinedList"/>
    <dgm:cxn modelId="{9DC6F1D5-D8D9-4137-938E-EA7C4BEF5D73}" type="presParOf" srcId="{161ABA14-372D-47E6-88EF-3B5567B68FD4}" destId="{585A121F-7F7D-4B41-8CC4-AB55249C2B8A}" srcOrd="4" destOrd="0" presId="urn:microsoft.com/office/officeart/2008/layout/LinedList"/>
    <dgm:cxn modelId="{C8396790-7118-4D82-BD56-A32D9DC420E6}" type="presParOf" srcId="{161ABA14-372D-47E6-88EF-3B5567B68FD4}" destId="{5ECAD2A1-BE37-4C99-A9FB-09C1C488E7A6}" srcOrd="5" destOrd="0" presId="urn:microsoft.com/office/officeart/2008/layout/LinedList"/>
    <dgm:cxn modelId="{4AC41BF7-9483-4459-B686-C1CE0FB48A9E}" type="presParOf" srcId="{5ECAD2A1-BE37-4C99-A9FB-09C1C488E7A6}" destId="{B5A1C9A5-ECB4-45AA-9AFD-34F325E9D6AA}" srcOrd="0" destOrd="0" presId="urn:microsoft.com/office/officeart/2008/layout/LinedList"/>
    <dgm:cxn modelId="{CABC87C0-69B2-462F-A5DA-195578DE3341}" type="presParOf" srcId="{5ECAD2A1-BE37-4C99-A9FB-09C1C488E7A6}" destId="{BFE7681C-D853-4A31-A3CC-13A2A4915C7F}" srcOrd="1" destOrd="0" presId="urn:microsoft.com/office/officeart/2008/layout/LinedList"/>
    <dgm:cxn modelId="{B007B7F0-2B30-4EAA-9C92-779A922FDF20}" type="presParOf" srcId="{161ABA14-372D-47E6-88EF-3B5567B68FD4}" destId="{4174AE04-2046-448D-B2B8-C924E427DE18}" srcOrd="6" destOrd="0" presId="urn:microsoft.com/office/officeart/2008/layout/LinedList"/>
    <dgm:cxn modelId="{EEA85AD3-0120-4E01-958D-1903DA27A635}" type="presParOf" srcId="{161ABA14-372D-47E6-88EF-3B5567B68FD4}" destId="{D69729A1-7C91-405E-AF7E-2929CC31EFB7}" srcOrd="7" destOrd="0" presId="urn:microsoft.com/office/officeart/2008/layout/LinedList"/>
    <dgm:cxn modelId="{8250340B-5C71-4263-AB92-0A50F9FECF5B}" type="presParOf" srcId="{D69729A1-7C91-405E-AF7E-2929CC31EFB7}" destId="{01BAF56E-1B31-4658-8C8B-2011B46B2086}" srcOrd="0" destOrd="0" presId="urn:microsoft.com/office/officeart/2008/layout/LinedList"/>
    <dgm:cxn modelId="{E4595262-B103-49B5-A1EE-4D803E5BC08B}" type="presParOf" srcId="{D69729A1-7C91-405E-AF7E-2929CC31EFB7}" destId="{FFCB0265-C995-4B1F-9959-02BEFF58400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AB1786-C309-4871-9E6A-A0BA7E5ABC12}"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F54CF64A-DBB9-4AB7-8720-010E9B942541}">
      <dgm:prSet/>
      <dgm:spPr/>
      <dgm:t>
        <a:bodyPr/>
        <a:lstStyle/>
        <a:p>
          <a:r>
            <a:rPr lang="en-GB"/>
            <a:t>Community policing, also known as neighbourhood policing, focuses on preventing crime by building strong relationships between the police and the public through regular, personal interactions. </a:t>
          </a:r>
          <a:endParaRPr lang="en-US"/>
        </a:p>
      </dgm:t>
    </dgm:pt>
    <dgm:pt modelId="{3E9C1104-8C27-4BB7-B76F-AB7ADFA76922}" type="parTrans" cxnId="{FBA50B1B-5094-4195-8DC2-093AA0ED1754}">
      <dgm:prSet/>
      <dgm:spPr/>
      <dgm:t>
        <a:bodyPr/>
        <a:lstStyle/>
        <a:p>
          <a:endParaRPr lang="en-US"/>
        </a:p>
      </dgm:t>
    </dgm:pt>
    <dgm:pt modelId="{AA08E47C-2057-498C-BBF7-535E4C8C5455}" type="sibTrans" cxnId="{FBA50B1B-5094-4195-8DC2-093AA0ED1754}">
      <dgm:prSet/>
      <dgm:spPr/>
      <dgm:t>
        <a:bodyPr/>
        <a:lstStyle/>
        <a:p>
          <a:endParaRPr lang="en-US"/>
        </a:p>
      </dgm:t>
    </dgm:pt>
    <dgm:pt modelId="{EC26745F-6A5F-4DCC-A350-40293CABA7EC}">
      <dgm:prSet/>
      <dgm:spPr/>
      <dgm:t>
        <a:bodyPr/>
        <a:lstStyle/>
        <a:p>
          <a:r>
            <a:rPr lang="en-GB"/>
            <a:t>Neighbourhood policing teams, comprising police officers and Police Community Support Officers (PCSOs), patrol local areas, identify issues, and collaborate with residents to address them (College of Policing, 2021).</a:t>
          </a:r>
          <a:endParaRPr lang="en-US"/>
        </a:p>
      </dgm:t>
    </dgm:pt>
    <dgm:pt modelId="{B9E4E70C-5C4D-4234-83BA-612D17577A04}" type="parTrans" cxnId="{1C181CB9-6387-4BA5-B4B2-FA58922F94B0}">
      <dgm:prSet/>
      <dgm:spPr/>
      <dgm:t>
        <a:bodyPr/>
        <a:lstStyle/>
        <a:p>
          <a:endParaRPr lang="en-US"/>
        </a:p>
      </dgm:t>
    </dgm:pt>
    <dgm:pt modelId="{026203BF-144D-4C41-B182-B55026AB555A}" type="sibTrans" cxnId="{1C181CB9-6387-4BA5-B4B2-FA58922F94B0}">
      <dgm:prSet/>
      <dgm:spPr/>
      <dgm:t>
        <a:bodyPr/>
        <a:lstStyle/>
        <a:p>
          <a:endParaRPr lang="en-US"/>
        </a:p>
      </dgm:t>
    </dgm:pt>
    <dgm:pt modelId="{69188E28-D406-45F1-8D32-FDBA6515EB97}">
      <dgm:prSet/>
      <dgm:spPr/>
      <dgm:t>
        <a:bodyPr/>
        <a:lstStyle/>
        <a:p>
          <a:r>
            <a:rPr lang="en-GB"/>
            <a:t>The primary goal is to engage with local individuals, organisations, businesses, schools, and workplaces to understand and respond to concerns, aiming to prevent problems from arising or escalating (The Center for Community-Based Policing and Post-Conflict Police Reform, 2020). </a:t>
          </a:r>
          <a:endParaRPr lang="en-US"/>
        </a:p>
      </dgm:t>
    </dgm:pt>
    <dgm:pt modelId="{CF75F71C-1A6B-4A50-B444-A48249F35FD9}" type="parTrans" cxnId="{C0D4330E-FB32-4AE9-A2B3-099A1CB6D148}">
      <dgm:prSet/>
      <dgm:spPr/>
      <dgm:t>
        <a:bodyPr/>
        <a:lstStyle/>
        <a:p>
          <a:endParaRPr lang="en-US"/>
        </a:p>
      </dgm:t>
    </dgm:pt>
    <dgm:pt modelId="{ED9EF287-DBEC-4D8F-8572-EF59F80B8216}" type="sibTrans" cxnId="{C0D4330E-FB32-4AE9-A2B3-099A1CB6D148}">
      <dgm:prSet/>
      <dgm:spPr/>
      <dgm:t>
        <a:bodyPr/>
        <a:lstStyle/>
        <a:p>
          <a:endParaRPr lang="en-US"/>
        </a:p>
      </dgm:t>
    </dgm:pt>
    <dgm:pt modelId="{A706E259-90C2-490C-B008-9A092F4497D4}">
      <dgm:prSet/>
      <dgm:spPr/>
      <dgm:t>
        <a:bodyPr/>
        <a:lstStyle/>
        <a:p>
          <a:r>
            <a:rPr lang="en-GB"/>
            <a:t>By working together and focusing on prevention, early action, and problem-solving, lasting solutions to local issues can be created (South Wales Police, no date).</a:t>
          </a:r>
          <a:endParaRPr lang="en-US"/>
        </a:p>
      </dgm:t>
    </dgm:pt>
    <dgm:pt modelId="{0750AA40-5448-4A2E-A838-50FF7C7206EE}" type="parTrans" cxnId="{4809A8F2-0A3A-4B31-B710-3BB58BD97254}">
      <dgm:prSet/>
      <dgm:spPr/>
      <dgm:t>
        <a:bodyPr/>
        <a:lstStyle/>
        <a:p>
          <a:endParaRPr lang="en-US"/>
        </a:p>
      </dgm:t>
    </dgm:pt>
    <dgm:pt modelId="{7811F3CA-59EF-43B0-BE26-C5D754FD3B47}" type="sibTrans" cxnId="{4809A8F2-0A3A-4B31-B710-3BB58BD97254}">
      <dgm:prSet/>
      <dgm:spPr/>
      <dgm:t>
        <a:bodyPr/>
        <a:lstStyle/>
        <a:p>
          <a:endParaRPr lang="en-US"/>
        </a:p>
      </dgm:t>
    </dgm:pt>
    <dgm:pt modelId="{268923AC-3011-4818-8590-D9F7C70C5FCA}" type="pres">
      <dgm:prSet presAssocID="{4BAB1786-C309-4871-9E6A-A0BA7E5ABC12}" presName="vert0" presStyleCnt="0">
        <dgm:presLayoutVars>
          <dgm:dir/>
          <dgm:animOne val="branch"/>
          <dgm:animLvl val="lvl"/>
        </dgm:presLayoutVars>
      </dgm:prSet>
      <dgm:spPr/>
    </dgm:pt>
    <dgm:pt modelId="{F77AAEA4-6387-46CD-84AC-68BB6677DD29}" type="pres">
      <dgm:prSet presAssocID="{F54CF64A-DBB9-4AB7-8720-010E9B942541}" presName="thickLine" presStyleLbl="alignNode1" presStyleIdx="0" presStyleCnt="4"/>
      <dgm:spPr/>
    </dgm:pt>
    <dgm:pt modelId="{4D97AEB3-CF26-4A20-A991-CF282C35790C}" type="pres">
      <dgm:prSet presAssocID="{F54CF64A-DBB9-4AB7-8720-010E9B942541}" presName="horz1" presStyleCnt="0"/>
      <dgm:spPr/>
    </dgm:pt>
    <dgm:pt modelId="{2ED1F348-1D42-4EE5-9471-38538EAB9147}" type="pres">
      <dgm:prSet presAssocID="{F54CF64A-DBB9-4AB7-8720-010E9B942541}" presName="tx1" presStyleLbl="revTx" presStyleIdx="0" presStyleCnt="4"/>
      <dgm:spPr/>
    </dgm:pt>
    <dgm:pt modelId="{B64CA612-AE19-4FC5-B5E0-C78AA415B33B}" type="pres">
      <dgm:prSet presAssocID="{F54CF64A-DBB9-4AB7-8720-010E9B942541}" presName="vert1" presStyleCnt="0"/>
      <dgm:spPr/>
    </dgm:pt>
    <dgm:pt modelId="{D4C03C3D-E44B-4C24-B138-47A90D779FF0}" type="pres">
      <dgm:prSet presAssocID="{EC26745F-6A5F-4DCC-A350-40293CABA7EC}" presName="thickLine" presStyleLbl="alignNode1" presStyleIdx="1" presStyleCnt="4"/>
      <dgm:spPr/>
    </dgm:pt>
    <dgm:pt modelId="{1605BC8B-8292-4096-BCA7-72D18C566A70}" type="pres">
      <dgm:prSet presAssocID="{EC26745F-6A5F-4DCC-A350-40293CABA7EC}" presName="horz1" presStyleCnt="0"/>
      <dgm:spPr/>
    </dgm:pt>
    <dgm:pt modelId="{A68C70A2-0B44-4F9D-8490-8E63052176B9}" type="pres">
      <dgm:prSet presAssocID="{EC26745F-6A5F-4DCC-A350-40293CABA7EC}" presName="tx1" presStyleLbl="revTx" presStyleIdx="1" presStyleCnt="4"/>
      <dgm:spPr/>
    </dgm:pt>
    <dgm:pt modelId="{E187ABA5-D02B-412D-85E9-5BF40B95953C}" type="pres">
      <dgm:prSet presAssocID="{EC26745F-6A5F-4DCC-A350-40293CABA7EC}" presName="vert1" presStyleCnt="0"/>
      <dgm:spPr/>
    </dgm:pt>
    <dgm:pt modelId="{53624B89-97BA-4812-A67D-4ACAF801B09B}" type="pres">
      <dgm:prSet presAssocID="{69188E28-D406-45F1-8D32-FDBA6515EB97}" presName="thickLine" presStyleLbl="alignNode1" presStyleIdx="2" presStyleCnt="4"/>
      <dgm:spPr/>
    </dgm:pt>
    <dgm:pt modelId="{661A94C8-B82E-44F6-8BFE-D3FB98E99134}" type="pres">
      <dgm:prSet presAssocID="{69188E28-D406-45F1-8D32-FDBA6515EB97}" presName="horz1" presStyleCnt="0"/>
      <dgm:spPr/>
    </dgm:pt>
    <dgm:pt modelId="{DDC0C7A0-F0AF-411E-B2FE-02B7FDD0AAE7}" type="pres">
      <dgm:prSet presAssocID="{69188E28-D406-45F1-8D32-FDBA6515EB97}" presName="tx1" presStyleLbl="revTx" presStyleIdx="2" presStyleCnt="4"/>
      <dgm:spPr/>
    </dgm:pt>
    <dgm:pt modelId="{CC068A7B-5229-4702-BD5A-66EA02803ACF}" type="pres">
      <dgm:prSet presAssocID="{69188E28-D406-45F1-8D32-FDBA6515EB97}" presName="vert1" presStyleCnt="0"/>
      <dgm:spPr/>
    </dgm:pt>
    <dgm:pt modelId="{1AC3B007-76F8-491E-9609-66BDF9835894}" type="pres">
      <dgm:prSet presAssocID="{A706E259-90C2-490C-B008-9A092F4497D4}" presName="thickLine" presStyleLbl="alignNode1" presStyleIdx="3" presStyleCnt="4"/>
      <dgm:spPr/>
    </dgm:pt>
    <dgm:pt modelId="{1F0EEB61-4B57-48D3-A1EF-920F6BB70825}" type="pres">
      <dgm:prSet presAssocID="{A706E259-90C2-490C-B008-9A092F4497D4}" presName="horz1" presStyleCnt="0"/>
      <dgm:spPr/>
    </dgm:pt>
    <dgm:pt modelId="{BD910A19-621D-40F1-91C1-9686FF870A93}" type="pres">
      <dgm:prSet presAssocID="{A706E259-90C2-490C-B008-9A092F4497D4}" presName="tx1" presStyleLbl="revTx" presStyleIdx="3" presStyleCnt="4"/>
      <dgm:spPr/>
    </dgm:pt>
    <dgm:pt modelId="{8C1A1C74-9D6B-4012-853C-3590382EDC32}" type="pres">
      <dgm:prSet presAssocID="{A706E259-90C2-490C-B008-9A092F4497D4}" presName="vert1" presStyleCnt="0"/>
      <dgm:spPr/>
    </dgm:pt>
  </dgm:ptLst>
  <dgm:cxnLst>
    <dgm:cxn modelId="{C0D4330E-FB32-4AE9-A2B3-099A1CB6D148}" srcId="{4BAB1786-C309-4871-9E6A-A0BA7E5ABC12}" destId="{69188E28-D406-45F1-8D32-FDBA6515EB97}" srcOrd="2" destOrd="0" parTransId="{CF75F71C-1A6B-4A50-B444-A48249F35FD9}" sibTransId="{ED9EF287-DBEC-4D8F-8572-EF59F80B8216}"/>
    <dgm:cxn modelId="{FBA50B1B-5094-4195-8DC2-093AA0ED1754}" srcId="{4BAB1786-C309-4871-9E6A-A0BA7E5ABC12}" destId="{F54CF64A-DBB9-4AB7-8720-010E9B942541}" srcOrd="0" destOrd="0" parTransId="{3E9C1104-8C27-4BB7-B76F-AB7ADFA76922}" sibTransId="{AA08E47C-2057-498C-BBF7-535E4C8C5455}"/>
    <dgm:cxn modelId="{AC51C51E-EB98-4BD5-B58D-C7F81E7CF6BE}" type="presOf" srcId="{4BAB1786-C309-4871-9E6A-A0BA7E5ABC12}" destId="{268923AC-3011-4818-8590-D9F7C70C5FCA}" srcOrd="0" destOrd="0" presId="urn:microsoft.com/office/officeart/2008/layout/LinedList"/>
    <dgm:cxn modelId="{CEE16B23-AA6F-4E2E-BC1F-69ED77C13945}" type="presOf" srcId="{A706E259-90C2-490C-B008-9A092F4497D4}" destId="{BD910A19-621D-40F1-91C1-9686FF870A93}" srcOrd="0" destOrd="0" presId="urn:microsoft.com/office/officeart/2008/layout/LinedList"/>
    <dgm:cxn modelId="{739D8976-96D1-405E-BF2C-772A2D903D4E}" type="presOf" srcId="{EC26745F-6A5F-4DCC-A350-40293CABA7EC}" destId="{A68C70A2-0B44-4F9D-8490-8E63052176B9}" srcOrd="0" destOrd="0" presId="urn:microsoft.com/office/officeart/2008/layout/LinedList"/>
    <dgm:cxn modelId="{4A5347AC-A702-45DE-B485-EDDF3CA86D61}" type="presOf" srcId="{F54CF64A-DBB9-4AB7-8720-010E9B942541}" destId="{2ED1F348-1D42-4EE5-9471-38538EAB9147}" srcOrd="0" destOrd="0" presId="urn:microsoft.com/office/officeart/2008/layout/LinedList"/>
    <dgm:cxn modelId="{1C181CB9-6387-4BA5-B4B2-FA58922F94B0}" srcId="{4BAB1786-C309-4871-9E6A-A0BA7E5ABC12}" destId="{EC26745F-6A5F-4DCC-A350-40293CABA7EC}" srcOrd="1" destOrd="0" parTransId="{B9E4E70C-5C4D-4234-83BA-612D17577A04}" sibTransId="{026203BF-144D-4C41-B182-B55026AB555A}"/>
    <dgm:cxn modelId="{4809A8F2-0A3A-4B31-B710-3BB58BD97254}" srcId="{4BAB1786-C309-4871-9E6A-A0BA7E5ABC12}" destId="{A706E259-90C2-490C-B008-9A092F4497D4}" srcOrd="3" destOrd="0" parTransId="{0750AA40-5448-4A2E-A838-50FF7C7206EE}" sibTransId="{7811F3CA-59EF-43B0-BE26-C5D754FD3B47}"/>
    <dgm:cxn modelId="{EDCE1EF3-CECD-4B6C-A605-4BFB75207B38}" type="presOf" srcId="{69188E28-D406-45F1-8D32-FDBA6515EB97}" destId="{DDC0C7A0-F0AF-411E-B2FE-02B7FDD0AAE7}" srcOrd="0" destOrd="0" presId="urn:microsoft.com/office/officeart/2008/layout/LinedList"/>
    <dgm:cxn modelId="{08B69AE1-BA76-47C6-8E21-3CE4F765C239}" type="presParOf" srcId="{268923AC-3011-4818-8590-D9F7C70C5FCA}" destId="{F77AAEA4-6387-46CD-84AC-68BB6677DD29}" srcOrd="0" destOrd="0" presId="urn:microsoft.com/office/officeart/2008/layout/LinedList"/>
    <dgm:cxn modelId="{02830842-D646-451C-8774-9E74C1A797D5}" type="presParOf" srcId="{268923AC-3011-4818-8590-D9F7C70C5FCA}" destId="{4D97AEB3-CF26-4A20-A991-CF282C35790C}" srcOrd="1" destOrd="0" presId="urn:microsoft.com/office/officeart/2008/layout/LinedList"/>
    <dgm:cxn modelId="{7578FF0C-B4A6-442D-8749-C8B9F98E69AC}" type="presParOf" srcId="{4D97AEB3-CF26-4A20-A991-CF282C35790C}" destId="{2ED1F348-1D42-4EE5-9471-38538EAB9147}" srcOrd="0" destOrd="0" presId="urn:microsoft.com/office/officeart/2008/layout/LinedList"/>
    <dgm:cxn modelId="{F2E069BC-D6E0-49E1-9208-4204BCE74FF1}" type="presParOf" srcId="{4D97AEB3-CF26-4A20-A991-CF282C35790C}" destId="{B64CA612-AE19-4FC5-B5E0-C78AA415B33B}" srcOrd="1" destOrd="0" presId="urn:microsoft.com/office/officeart/2008/layout/LinedList"/>
    <dgm:cxn modelId="{1104344C-C4C9-469B-887A-D00CC2106153}" type="presParOf" srcId="{268923AC-3011-4818-8590-D9F7C70C5FCA}" destId="{D4C03C3D-E44B-4C24-B138-47A90D779FF0}" srcOrd="2" destOrd="0" presId="urn:microsoft.com/office/officeart/2008/layout/LinedList"/>
    <dgm:cxn modelId="{A96BFC4F-1935-4BAF-BA5F-93673C1E6810}" type="presParOf" srcId="{268923AC-3011-4818-8590-D9F7C70C5FCA}" destId="{1605BC8B-8292-4096-BCA7-72D18C566A70}" srcOrd="3" destOrd="0" presId="urn:microsoft.com/office/officeart/2008/layout/LinedList"/>
    <dgm:cxn modelId="{9948A4E0-7FC6-4E87-83D1-4591EA46F895}" type="presParOf" srcId="{1605BC8B-8292-4096-BCA7-72D18C566A70}" destId="{A68C70A2-0B44-4F9D-8490-8E63052176B9}" srcOrd="0" destOrd="0" presId="urn:microsoft.com/office/officeart/2008/layout/LinedList"/>
    <dgm:cxn modelId="{91D11B29-0EBB-44DD-A6DF-C2BCA54BB724}" type="presParOf" srcId="{1605BC8B-8292-4096-BCA7-72D18C566A70}" destId="{E187ABA5-D02B-412D-85E9-5BF40B95953C}" srcOrd="1" destOrd="0" presId="urn:microsoft.com/office/officeart/2008/layout/LinedList"/>
    <dgm:cxn modelId="{EFC55289-1EAB-40D4-B972-31B1433B9074}" type="presParOf" srcId="{268923AC-3011-4818-8590-D9F7C70C5FCA}" destId="{53624B89-97BA-4812-A67D-4ACAF801B09B}" srcOrd="4" destOrd="0" presId="urn:microsoft.com/office/officeart/2008/layout/LinedList"/>
    <dgm:cxn modelId="{92E5B6F7-87EA-49A9-A935-81D96CB881B8}" type="presParOf" srcId="{268923AC-3011-4818-8590-D9F7C70C5FCA}" destId="{661A94C8-B82E-44F6-8BFE-D3FB98E99134}" srcOrd="5" destOrd="0" presId="urn:microsoft.com/office/officeart/2008/layout/LinedList"/>
    <dgm:cxn modelId="{7C6A6E78-9C0F-4589-9F33-2F2DA777D20A}" type="presParOf" srcId="{661A94C8-B82E-44F6-8BFE-D3FB98E99134}" destId="{DDC0C7A0-F0AF-411E-B2FE-02B7FDD0AAE7}" srcOrd="0" destOrd="0" presId="urn:microsoft.com/office/officeart/2008/layout/LinedList"/>
    <dgm:cxn modelId="{27823CEB-AAB7-475E-911A-77537C77D298}" type="presParOf" srcId="{661A94C8-B82E-44F6-8BFE-D3FB98E99134}" destId="{CC068A7B-5229-4702-BD5A-66EA02803ACF}" srcOrd="1" destOrd="0" presId="urn:microsoft.com/office/officeart/2008/layout/LinedList"/>
    <dgm:cxn modelId="{9275A2F2-82EB-48CD-A931-2DF2BC408311}" type="presParOf" srcId="{268923AC-3011-4818-8590-D9F7C70C5FCA}" destId="{1AC3B007-76F8-491E-9609-66BDF9835894}" srcOrd="6" destOrd="0" presId="urn:microsoft.com/office/officeart/2008/layout/LinedList"/>
    <dgm:cxn modelId="{39D26F4B-FB2A-4E32-8483-0AD02577789A}" type="presParOf" srcId="{268923AC-3011-4818-8590-D9F7C70C5FCA}" destId="{1F0EEB61-4B57-48D3-A1EF-920F6BB70825}" srcOrd="7" destOrd="0" presId="urn:microsoft.com/office/officeart/2008/layout/LinedList"/>
    <dgm:cxn modelId="{A2C3788C-62F3-4FC3-8F01-A0C4776AC8BC}" type="presParOf" srcId="{1F0EEB61-4B57-48D3-A1EF-920F6BB70825}" destId="{BD910A19-621D-40F1-91C1-9686FF870A93}" srcOrd="0" destOrd="0" presId="urn:microsoft.com/office/officeart/2008/layout/LinedList"/>
    <dgm:cxn modelId="{C1250727-D8AD-4921-9A4B-C3A30C05262E}" type="presParOf" srcId="{1F0EEB61-4B57-48D3-A1EF-920F6BB70825}" destId="{8C1A1C74-9D6B-4012-853C-3590382EDC3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2A6AFE-1791-4C91-AA9C-98D1AC20CE9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DB6D78D3-BCB5-45D3-A1F2-26E1090ACEA4}">
      <dgm:prSet/>
      <dgm:spPr/>
      <dgm:t>
        <a:bodyPr/>
        <a:lstStyle/>
        <a:p>
          <a:r>
            <a:rPr lang="en-GB"/>
            <a:t>South Wales has put in a plan for neighbourhood policing </a:t>
          </a:r>
          <a:endParaRPr lang="en-US"/>
        </a:p>
      </dgm:t>
    </dgm:pt>
    <dgm:pt modelId="{ED42427E-6671-4BC0-BFF4-8786216644EC}" type="parTrans" cxnId="{C6CEB55F-CE6B-4485-9AF5-9C2485FDB614}">
      <dgm:prSet/>
      <dgm:spPr/>
      <dgm:t>
        <a:bodyPr/>
        <a:lstStyle/>
        <a:p>
          <a:endParaRPr lang="en-US"/>
        </a:p>
      </dgm:t>
    </dgm:pt>
    <dgm:pt modelId="{66440955-F7D6-4E34-8C55-8963B11B66BC}" type="sibTrans" cxnId="{C6CEB55F-CE6B-4485-9AF5-9C2485FDB614}">
      <dgm:prSet/>
      <dgm:spPr/>
      <dgm:t>
        <a:bodyPr/>
        <a:lstStyle/>
        <a:p>
          <a:endParaRPr lang="en-US"/>
        </a:p>
      </dgm:t>
    </dgm:pt>
    <dgm:pt modelId="{1BB24E7D-E41F-484A-AB0A-AB4C263978AC}">
      <dgm:prSet/>
      <dgm:spPr/>
      <dgm:t>
        <a:bodyPr/>
        <a:lstStyle/>
        <a:p>
          <a:r>
            <a:rPr lang="en-GB"/>
            <a:t>For pcso to be the communicator that listens to the local commu- itys </a:t>
          </a:r>
          <a:endParaRPr lang="en-US"/>
        </a:p>
      </dgm:t>
    </dgm:pt>
    <dgm:pt modelId="{8D828850-2B52-4A8E-B2C6-145F4D2B33A8}" type="parTrans" cxnId="{57DD6A27-3254-48F0-93E3-477E322CE855}">
      <dgm:prSet/>
      <dgm:spPr/>
      <dgm:t>
        <a:bodyPr/>
        <a:lstStyle/>
        <a:p>
          <a:endParaRPr lang="en-US"/>
        </a:p>
      </dgm:t>
    </dgm:pt>
    <dgm:pt modelId="{9E04B2DA-FA6D-4EF9-A892-B020AEBECC1D}" type="sibTrans" cxnId="{57DD6A27-3254-48F0-93E3-477E322CE855}">
      <dgm:prSet/>
      <dgm:spPr/>
      <dgm:t>
        <a:bodyPr/>
        <a:lstStyle/>
        <a:p>
          <a:endParaRPr lang="en-US"/>
        </a:p>
      </dgm:t>
    </dgm:pt>
    <dgm:pt modelId="{6F99668E-1324-49F6-A804-1F8B3E7B6942}">
      <dgm:prSet/>
      <dgm:spPr/>
      <dgm:t>
        <a:bodyPr/>
        <a:lstStyle/>
        <a:p>
          <a:r>
            <a:rPr lang="en-GB"/>
            <a:t>Plans to create community safety officers to lead action on anti-social behaviour </a:t>
          </a:r>
          <a:endParaRPr lang="en-US"/>
        </a:p>
      </dgm:t>
    </dgm:pt>
    <dgm:pt modelId="{77CD2386-AB6E-45F8-A4D3-27A4F0C8E01B}" type="parTrans" cxnId="{1B772D6B-45EB-4E36-B4D3-C227787892EB}">
      <dgm:prSet/>
      <dgm:spPr/>
      <dgm:t>
        <a:bodyPr/>
        <a:lstStyle/>
        <a:p>
          <a:endParaRPr lang="en-US"/>
        </a:p>
      </dgm:t>
    </dgm:pt>
    <dgm:pt modelId="{4F60019C-68C5-450B-89A8-B6D1012AA592}" type="sibTrans" cxnId="{1B772D6B-45EB-4E36-B4D3-C227787892EB}">
      <dgm:prSet/>
      <dgm:spPr/>
      <dgm:t>
        <a:bodyPr/>
        <a:lstStyle/>
        <a:p>
          <a:endParaRPr lang="en-US"/>
        </a:p>
      </dgm:t>
    </dgm:pt>
    <dgm:pt modelId="{FAA22FB0-BEE7-46DC-BE19-A6453EDF9E19}">
      <dgm:prSet/>
      <dgm:spPr/>
      <dgm:t>
        <a:bodyPr/>
        <a:lstStyle/>
        <a:p>
          <a:r>
            <a:rPr lang="en-GB"/>
            <a:t>Working with young people </a:t>
          </a:r>
          <a:endParaRPr lang="en-US"/>
        </a:p>
      </dgm:t>
    </dgm:pt>
    <dgm:pt modelId="{4865CF7A-5043-43C6-B5C2-34434A80F989}" type="parTrans" cxnId="{459DDE50-878E-4CAE-AAEC-8EC4986141F7}">
      <dgm:prSet/>
      <dgm:spPr/>
      <dgm:t>
        <a:bodyPr/>
        <a:lstStyle/>
        <a:p>
          <a:endParaRPr lang="en-US"/>
        </a:p>
      </dgm:t>
    </dgm:pt>
    <dgm:pt modelId="{B1A6603E-2FDE-4E6B-A4CA-C7A023150A72}" type="sibTrans" cxnId="{459DDE50-878E-4CAE-AAEC-8EC4986141F7}">
      <dgm:prSet/>
      <dgm:spPr/>
      <dgm:t>
        <a:bodyPr/>
        <a:lstStyle/>
        <a:p>
          <a:endParaRPr lang="en-US"/>
        </a:p>
      </dgm:t>
    </dgm:pt>
    <dgm:pt modelId="{F8B491C0-AC5D-4856-ADB5-312E66540E9E}">
      <dgm:prSet/>
      <dgm:spPr/>
      <dgm:t>
        <a:bodyPr/>
        <a:lstStyle/>
        <a:p>
          <a:r>
            <a:rPr lang="en-GB"/>
            <a:t>To develop Wales police school programe, to meet local needs and prevention ( police and crime commissioner, 2023). </a:t>
          </a:r>
          <a:endParaRPr lang="en-US"/>
        </a:p>
      </dgm:t>
    </dgm:pt>
    <dgm:pt modelId="{7B687125-9400-4482-8611-FF5B5185F8A3}" type="parTrans" cxnId="{AE177C1D-C58B-4A2B-B48B-3B831D2B4523}">
      <dgm:prSet/>
      <dgm:spPr/>
      <dgm:t>
        <a:bodyPr/>
        <a:lstStyle/>
        <a:p>
          <a:endParaRPr lang="en-US"/>
        </a:p>
      </dgm:t>
    </dgm:pt>
    <dgm:pt modelId="{F86DFCC2-02EB-4CC2-8A0A-37B554478ECB}" type="sibTrans" cxnId="{AE177C1D-C58B-4A2B-B48B-3B831D2B4523}">
      <dgm:prSet/>
      <dgm:spPr/>
      <dgm:t>
        <a:bodyPr/>
        <a:lstStyle/>
        <a:p>
          <a:endParaRPr lang="en-US"/>
        </a:p>
      </dgm:t>
    </dgm:pt>
    <dgm:pt modelId="{CC7EC6D5-CC76-4541-A6C1-AC54C95850A3}" type="pres">
      <dgm:prSet presAssocID="{6E2A6AFE-1791-4C91-AA9C-98D1AC20CE9E}" presName="linear" presStyleCnt="0">
        <dgm:presLayoutVars>
          <dgm:animLvl val="lvl"/>
          <dgm:resizeHandles val="exact"/>
        </dgm:presLayoutVars>
      </dgm:prSet>
      <dgm:spPr/>
    </dgm:pt>
    <dgm:pt modelId="{E78955E0-135B-4929-87A5-D682412E484A}" type="pres">
      <dgm:prSet presAssocID="{DB6D78D3-BCB5-45D3-A1F2-26E1090ACEA4}" presName="parentText" presStyleLbl="node1" presStyleIdx="0" presStyleCnt="5">
        <dgm:presLayoutVars>
          <dgm:chMax val="0"/>
          <dgm:bulletEnabled val="1"/>
        </dgm:presLayoutVars>
      </dgm:prSet>
      <dgm:spPr/>
    </dgm:pt>
    <dgm:pt modelId="{B2BF0B99-6247-42CF-A025-4B39895BF886}" type="pres">
      <dgm:prSet presAssocID="{66440955-F7D6-4E34-8C55-8963B11B66BC}" presName="spacer" presStyleCnt="0"/>
      <dgm:spPr/>
    </dgm:pt>
    <dgm:pt modelId="{D5C119D3-F0C9-4D18-99DA-382204F97D00}" type="pres">
      <dgm:prSet presAssocID="{1BB24E7D-E41F-484A-AB0A-AB4C263978AC}" presName="parentText" presStyleLbl="node1" presStyleIdx="1" presStyleCnt="5">
        <dgm:presLayoutVars>
          <dgm:chMax val="0"/>
          <dgm:bulletEnabled val="1"/>
        </dgm:presLayoutVars>
      </dgm:prSet>
      <dgm:spPr/>
    </dgm:pt>
    <dgm:pt modelId="{29DFC6B0-72AD-4806-944B-D0DB87D35190}" type="pres">
      <dgm:prSet presAssocID="{9E04B2DA-FA6D-4EF9-A892-B020AEBECC1D}" presName="spacer" presStyleCnt="0"/>
      <dgm:spPr/>
    </dgm:pt>
    <dgm:pt modelId="{E6EEF5B1-3428-44D6-ABBB-5866F8030996}" type="pres">
      <dgm:prSet presAssocID="{6F99668E-1324-49F6-A804-1F8B3E7B6942}" presName="parentText" presStyleLbl="node1" presStyleIdx="2" presStyleCnt="5">
        <dgm:presLayoutVars>
          <dgm:chMax val="0"/>
          <dgm:bulletEnabled val="1"/>
        </dgm:presLayoutVars>
      </dgm:prSet>
      <dgm:spPr/>
    </dgm:pt>
    <dgm:pt modelId="{81D0AF61-2401-4EA3-92A3-3F4A82783F53}" type="pres">
      <dgm:prSet presAssocID="{4F60019C-68C5-450B-89A8-B6D1012AA592}" presName="spacer" presStyleCnt="0"/>
      <dgm:spPr/>
    </dgm:pt>
    <dgm:pt modelId="{C4C8B9D0-BB52-4FB2-BFAE-EC16007E6302}" type="pres">
      <dgm:prSet presAssocID="{FAA22FB0-BEE7-46DC-BE19-A6453EDF9E19}" presName="parentText" presStyleLbl="node1" presStyleIdx="3" presStyleCnt="5">
        <dgm:presLayoutVars>
          <dgm:chMax val="0"/>
          <dgm:bulletEnabled val="1"/>
        </dgm:presLayoutVars>
      </dgm:prSet>
      <dgm:spPr/>
    </dgm:pt>
    <dgm:pt modelId="{316FC904-2C3A-4E37-8227-18AAE39384E5}" type="pres">
      <dgm:prSet presAssocID="{B1A6603E-2FDE-4E6B-A4CA-C7A023150A72}" presName="spacer" presStyleCnt="0"/>
      <dgm:spPr/>
    </dgm:pt>
    <dgm:pt modelId="{FDA89D5E-40DC-4CFB-A008-0D6E5F3CF752}" type="pres">
      <dgm:prSet presAssocID="{F8B491C0-AC5D-4856-ADB5-312E66540E9E}" presName="parentText" presStyleLbl="node1" presStyleIdx="4" presStyleCnt="5">
        <dgm:presLayoutVars>
          <dgm:chMax val="0"/>
          <dgm:bulletEnabled val="1"/>
        </dgm:presLayoutVars>
      </dgm:prSet>
      <dgm:spPr/>
    </dgm:pt>
  </dgm:ptLst>
  <dgm:cxnLst>
    <dgm:cxn modelId="{AE177C1D-C58B-4A2B-B48B-3B831D2B4523}" srcId="{6E2A6AFE-1791-4C91-AA9C-98D1AC20CE9E}" destId="{F8B491C0-AC5D-4856-ADB5-312E66540E9E}" srcOrd="4" destOrd="0" parTransId="{7B687125-9400-4482-8611-FF5B5185F8A3}" sibTransId="{F86DFCC2-02EB-4CC2-8A0A-37B554478ECB}"/>
    <dgm:cxn modelId="{57DD6A27-3254-48F0-93E3-477E322CE855}" srcId="{6E2A6AFE-1791-4C91-AA9C-98D1AC20CE9E}" destId="{1BB24E7D-E41F-484A-AB0A-AB4C263978AC}" srcOrd="1" destOrd="0" parTransId="{8D828850-2B52-4A8E-B2C6-145F4D2B33A8}" sibTransId="{9E04B2DA-FA6D-4EF9-A892-B020AEBECC1D}"/>
    <dgm:cxn modelId="{CED8592E-ECD2-4C22-87A9-728E1A6A8635}" type="presOf" srcId="{6F99668E-1324-49F6-A804-1F8B3E7B6942}" destId="{E6EEF5B1-3428-44D6-ABBB-5866F8030996}" srcOrd="0" destOrd="0" presId="urn:microsoft.com/office/officeart/2005/8/layout/vList2"/>
    <dgm:cxn modelId="{4A97995C-42E8-4A8A-91BB-03556961171E}" type="presOf" srcId="{1BB24E7D-E41F-484A-AB0A-AB4C263978AC}" destId="{D5C119D3-F0C9-4D18-99DA-382204F97D00}" srcOrd="0" destOrd="0" presId="urn:microsoft.com/office/officeart/2005/8/layout/vList2"/>
    <dgm:cxn modelId="{C6CEB55F-CE6B-4485-9AF5-9C2485FDB614}" srcId="{6E2A6AFE-1791-4C91-AA9C-98D1AC20CE9E}" destId="{DB6D78D3-BCB5-45D3-A1F2-26E1090ACEA4}" srcOrd="0" destOrd="0" parTransId="{ED42427E-6671-4BC0-BFF4-8786216644EC}" sibTransId="{66440955-F7D6-4E34-8C55-8963B11B66BC}"/>
    <dgm:cxn modelId="{1B772D6B-45EB-4E36-B4D3-C227787892EB}" srcId="{6E2A6AFE-1791-4C91-AA9C-98D1AC20CE9E}" destId="{6F99668E-1324-49F6-A804-1F8B3E7B6942}" srcOrd="2" destOrd="0" parTransId="{77CD2386-AB6E-45F8-A4D3-27A4F0C8E01B}" sibTransId="{4F60019C-68C5-450B-89A8-B6D1012AA592}"/>
    <dgm:cxn modelId="{459DDE50-878E-4CAE-AAEC-8EC4986141F7}" srcId="{6E2A6AFE-1791-4C91-AA9C-98D1AC20CE9E}" destId="{FAA22FB0-BEE7-46DC-BE19-A6453EDF9E19}" srcOrd="3" destOrd="0" parTransId="{4865CF7A-5043-43C6-B5C2-34434A80F989}" sibTransId="{B1A6603E-2FDE-4E6B-A4CA-C7A023150A72}"/>
    <dgm:cxn modelId="{E66E688B-B575-4894-9896-A03F8C1C31CE}" type="presOf" srcId="{DB6D78D3-BCB5-45D3-A1F2-26E1090ACEA4}" destId="{E78955E0-135B-4929-87A5-D682412E484A}" srcOrd="0" destOrd="0" presId="urn:microsoft.com/office/officeart/2005/8/layout/vList2"/>
    <dgm:cxn modelId="{2F5A5BA5-EF4C-45DC-B613-54B7853A061C}" type="presOf" srcId="{F8B491C0-AC5D-4856-ADB5-312E66540E9E}" destId="{FDA89D5E-40DC-4CFB-A008-0D6E5F3CF752}" srcOrd="0" destOrd="0" presId="urn:microsoft.com/office/officeart/2005/8/layout/vList2"/>
    <dgm:cxn modelId="{33E2CBC2-4190-4090-9E3C-19BE26944E17}" type="presOf" srcId="{FAA22FB0-BEE7-46DC-BE19-A6453EDF9E19}" destId="{C4C8B9D0-BB52-4FB2-BFAE-EC16007E6302}" srcOrd="0" destOrd="0" presId="urn:microsoft.com/office/officeart/2005/8/layout/vList2"/>
    <dgm:cxn modelId="{15AACBF3-D437-4E52-8264-7CD7A5F4F02D}" type="presOf" srcId="{6E2A6AFE-1791-4C91-AA9C-98D1AC20CE9E}" destId="{CC7EC6D5-CC76-4541-A6C1-AC54C95850A3}" srcOrd="0" destOrd="0" presId="urn:microsoft.com/office/officeart/2005/8/layout/vList2"/>
    <dgm:cxn modelId="{DEE2185E-AF62-4901-BC13-A4BA3D4CBC5A}" type="presParOf" srcId="{CC7EC6D5-CC76-4541-A6C1-AC54C95850A3}" destId="{E78955E0-135B-4929-87A5-D682412E484A}" srcOrd="0" destOrd="0" presId="urn:microsoft.com/office/officeart/2005/8/layout/vList2"/>
    <dgm:cxn modelId="{4F638708-C40F-4842-9756-4D1984A22959}" type="presParOf" srcId="{CC7EC6D5-CC76-4541-A6C1-AC54C95850A3}" destId="{B2BF0B99-6247-42CF-A025-4B39895BF886}" srcOrd="1" destOrd="0" presId="urn:microsoft.com/office/officeart/2005/8/layout/vList2"/>
    <dgm:cxn modelId="{B0590E54-4EF6-4BBA-A31E-E46AE19F3128}" type="presParOf" srcId="{CC7EC6D5-CC76-4541-A6C1-AC54C95850A3}" destId="{D5C119D3-F0C9-4D18-99DA-382204F97D00}" srcOrd="2" destOrd="0" presId="urn:microsoft.com/office/officeart/2005/8/layout/vList2"/>
    <dgm:cxn modelId="{DA10C634-003B-4F87-B739-64ED315AAA8F}" type="presParOf" srcId="{CC7EC6D5-CC76-4541-A6C1-AC54C95850A3}" destId="{29DFC6B0-72AD-4806-944B-D0DB87D35190}" srcOrd="3" destOrd="0" presId="urn:microsoft.com/office/officeart/2005/8/layout/vList2"/>
    <dgm:cxn modelId="{FC8DB362-7C4E-4A0D-91E1-504BD4AB3AA6}" type="presParOf" srcId="{CC7EC6D5-CC76-4541-A6C1-AC54C95850A3}" destId="{E6EEF5B1-3428-44D6-ABBB-5866F8030996}" srcOrd="4" destOrd="0" presId="urn:microsoft.com/office/officeart/2005/8/layout/vList2"/>
    <dgm:cxn modelId="{8D88497C-0A07-4C7F-A2CE-A04D41D250D4}" type="presParOf" srcId="{CC7EC6D5-CC76-4541-A6C1-AC54C95850A3}" destId="{81D0AF61-2401-4EA3-92A3-3F4A82783F53}" srcOrd="5" destOrd="0" presId="urn:microsoft.com/office/officeart/2005/8/layout/vList2"/>
    <dgm:cxn modelId="{708B51D5-0C75-4658-8125-D80AC8C20791}" type="presParOf" srcId="{CC7EC6D5-CC76-4541-A6C1-AC54C95850A3}" destId="{C4C8B9D0-BB52-4FB2-BFAE-EC16007E6302}" srcOrd="6" destOrd="0" presId="urn:microsoft.com/office/officeart/2005/8/layout/vList2"/>
    <dgm:cxn modelId="{C14F169A-3890-4BD3-9369-18FD10C87FA6}" type="presParOf" srcId="{CC7EC6D5-CC76-4541-A6C1-AC54C95850A3}" destId="{316FC904-2C3A-4E37-8227-18AAE39384E5}" srcOrd="7" destOrd="0" presId="urn:microsoft.com/office/officeart/2005/8/layout/vList2"/>
    <dgm:cxn modelId="{DAB33D73-DBA1-4A21-9BEF-192DCAC61963}" type="presParOf" srcId="{CC7EC6D5-CC76-4541-A6C1-AC54C95850A3}" destId="{FDA89D5E-40DC-4CFB-A008-0D6E5F3CF75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D3E1F3-43B3-4901-A8AB-459D5D12FA72}"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D703BD7B-3A39-4D74-A17F-B1781C3BE848}">
      <dgm:prSet/>
      <dgm:spPr/>
      <dgm:t>
        <a:bodyPr/>
        <a:lstStyle/>
        <a:p>
          <a:r>
            <a:rPr lang="en-GB"/>
            <a:t>Part of neighbourhood policing is to problem solve and they use the problem-oriented policing </a:t>
          </a:r>
          <a:endParaRPr lang="en-US"/>
        </a:p>
      </dgm:t>
    </dgm:pt>
    <dgm:pt modelId="{9421E33A-A3AB-4C5E-A1B0-96432A0973AE}" type="parTrans" cxnId="{0C3C358B-58A5-4651-8ABC-95E79C36D287}">
      <dgm:prSet/>
      <dgm:spPr/>
      <dgm:t>
        <a:bodyPr/>
        <a:lstStyle/>
        <a:p>
          <a:endParaRPr lang="en-US"/>
        </a:p>
      </dgm:t>
    </dgm:pt>
    <dgm:pt modelId="{59D5CD22-0BDB-4F3F-B37C-FB34F117B08C}" type="sibTrans" cxnId="{0C3C358B-58A5-4651-8ABC-95E79C36D287}">
      <dgm:prSet/>
      <dgm:spPr/>
      <dgm:t>
        <a:bodyPr/>
        <a:lstStyle/>
        <a:p>
          <a:endParaRPr lang="en-US"/>
        </a:p>
      </dgm:t>
    </dgm:pt>
    <dgm:pt modelId="{9B4A202B-1A5E-464C-95F4-6D245DC4353D}">
      <dgm:prSet/>
      <dgm:spPr/>
      <dgm:t>
        <a:bodyPr/>
        <a:lstStyle/>
        <a:p>
          <a:r>
            <a:rPr lang="en-GB"/>
            <a:t>Problem solving is a key part to neighbourhood policing and one of the models they use to target and prevent crime in local communities is the SARA model </a:t>
          </a:r>
          <a:endParaRPr lang="en-US"/>
        </a:p>
      </dgm:t>
    </dgm:pt>
    <dgm:pt modelId="{C19CDD8D-9644-43B0-AE05-5EA2D78D94E3}" type="parTrans" cxnId="{0A4B6053-665A-4B62-828D-78FA72C25A17}">
      <dgm:prSet/>
      <dgm:spPr/>
      <dgm:t>
        <a:bodyPr/>
        <a:lstStyle/>
        <a:p>
          <a:endParaRPr lang="en-US"/>
        </a:p>
      </dgm:t>
    </dgm:pt>
    <dgm:pt modelId="{790FC1C0-C7AC-4F28-9DD0-3508F7D31359}" type="sibTrans" cxnId="{0A4B6053-665A-4B62-828D-78FA72C25A17}">
      <dgm:prSet/>
      <dgm:spPr/>
      <dgm:t>
        <a:bodyPr/>
        <a:lstStyle/>
        <a:p>
          <a:endParaRPr lang="en-US"/>
        </a:p>
      </dgm:t>
    </dgm:pt>
    <dgm:pt modelId="{34F8F137-799F-4D0D-A435-FA2ED5D2A1FE}">
      <dgm:prSet/>
      <dgm:spPr/>
      <dgm:t>
        <a:bodyPr/>
        <a:lstStyle/>
        <a:p>
          <a:r>
            <a:rPr lang="en-GB"/>
            <a:t>Scanning</a:t>
          </a:r>
          <a:endParaRPr lang="en-US"/>
        </a:p>
      </dgm:t>
    </dgm:pt>
    <dgm:pt modelId="{7D3BE126-1A57-40CB-92D6-3200ED073B34}" type="parTrans" cxnId="{09F365E8-25F1-4033-BEDC-EF3D7DFA1DC0}">
      <dgm:prSet/>
      <dgm:spPr/>
      <dgm:t>
        <a:bodyPr/>
        <a:lstStyle/>
        <a:p>
          <a:endParaRPr lang="en-US"/>
        </a:p>
      </dgm:t>
    </dgm:pt>
    <dgm:pt modelId="{3E7541E1-70C0-47F4-AC02-9D9E1504BC26}" type="sibTrans" cxnId="{09F365E8-25F1-4033-BEDC-EF3D7DFA1DC0}">
      <dgm:prSet/>
      <dgm:spPr/>
      <dgm:t>
        <a:bodyPr/>
        <a:lstStyle/>
        <a:p>
          <a:endParaRPr lang="en-US"/>
        </a:p>
      </dgm:t>
    </dgm:pt>
    <dgm:pt modelId="{7C8619A7-D833-47E2-8370-38908CC80210}">
      <dgm:prSet/>
      <dgm:spPr/>
      <dgm:t>
        <a:bodyPr/>
        <a:lstStyle/>
        <a:p>
          <a:r>
            <a:rPr lang="en-GB"/>
            <a:t>Analysis </a:t>
          </a:r>
          <a:endParaRPr lang="en-US"/>
        </a:p>
      </dgm:t>
    </dgm:pt>
    <dgm:pt modelId="{9B12C12C-BB59-463E-B3A2-F2B77D0792C1}" type="parTrans" cxnId="{E204BFE3-0316-4BE1-8DF1-B6C51EBE8704}">
      <dgm:prSet/>
      <dgm:spPr/>
      <dgm:t>
        <a:bodyPr/>
        <a:lstStyle/>
        <a:p>
          <a:endParaRPr lang="en-US"/>
        </a:p>
      </dgm:t>
    </dgm:pt>
    <dgm:pt modelId="{A06854F8-8DE0-488E-BD45-F6923158112C}" type="sibTrans" cxnId="{E204BFE3-0316-4BE1-8DF1-B6C51EBE8704}">
      <dgm:prSet/>
      <dgm:spPr/>
      <dgm:t>
        <a:bodyPr/>
        <a:lstStyle/>
        <a:p>
          <a:endParaRPr lang="en-US"/>
        </a:p>
      </dgm:t>
    </dgm:pt>
    <dgm:pt modelId="{F28DC6D0-BA9B-49DB-B610-B102D0E76DA0}">
      <dgm:prSet/>
      <dgm:spPr/>
      <dgm:t>
        <a:bodyPr/>
        <a:lstStyle/>
        <a:p>
          <a:r>
            <a:rPr lang="en-GB"/>
            <a:t>Response </a:t>
          </a:r>
          <a:endParaRPr lang="en-US"/>
        </a:p>
      </dgm:t>
    </dgm:pt>
    <dgm:pt modelId="{01BDA192-E993-4FDF-8407-42E690B306B7}" type="parTrans" cxnId="{F026E912-10B6-427B-9453-EB971ABB6A4B}">
      <dgm:prSet/>
      <dgm:spPr/>
      <dgm:t>
        <a:bodyPr/>
        <a:lstStyle/>
        <a:p>
          <a:endParaRPr lang="en-US"/>
        </a:p>
      </dgm:t>
    </dgm:pt>
    <dgm:pt modelId="{CADADA19-7901-482A-8E91-F43E2B673E81}" type="sibTrans" cxnId="{F026E912-10B6-427B-9453-EB971ABB6A4B}">
      <dgm:prSet/>
      <dgm:spPr/>
      <dgm:t>
        <a:bodyPr/>
        <a:lstStyle/>
        <a:p>
          <a:endParaRPr lang="en-US"/>
        </a:p>
      </dgm:t>
    </dgm:pt>
    <dgm:pt modelId="{A45DD7FC-BD4B-4F77-AC50-920790317863}">
      <dgm:prSet/>
      <dgm:spPr/>
      <dgm:t>
        <a:bodyPr/>
        <a:lstStyle/>
        <a:p>
          <a:r>
            <a:rPr lang="en-GB"/>
            <a:t>Assessment </a:t>
          </a:r>
          <a:endParaRPr lang="en-US"/>
        </a:p>
      </dgm:t>
    </dgm:pt>
    <dgm:pt modelId="{E661EA56-CEC5-438B-A0F2-BC3DA298DF43}" type="parTrans" cxnId="{F19B41BF-D927-4F62-99B2-C4155ECFAE7B}">
      <dgm:prSet/>
      <dgm:spPr/>
      <dgm:t>
        <a:bodyPr/>
        <a:lstStyle/>
        <a:p>
          <a:endParaRPr lang="en-US"/>
        </a:p>
      </dgm:t>
    </dgm:pt>
    <dgm:pt modelId="{4D6EDF0D-9D30-4140-BAC0-EE690CFD17F8}" type="sibTrans" cxnId="{F19B41BF-D927-4F62-99B2-C4155ECFAE7B}">
      <dgm:prSet/>
      <dgm:spPr/>
      <dgm:t>
        <a:bodyPr/>
        <a:lstStyle/>
        <a:p>
          <a:endParaRPr lang="en-US"/>
        </a:p>
      </dgm:t>
    </dgm:pt>
    <dgm:pt modelId="{854445E6-E983-4083-AFD5-36DA472543D2}">
      <dgm:prSet/>
      <dgm:spPr/>
      <dgm:t>
        <a:bodyPr/>
        <a:lstStyle/>
        <a:p>
          <a:r>
            <a:rPr lang="en-GB"/>
            <a:t>( collage of policing,2022). </a:t>
          </a:r>
          <a:endParaRPr lang="en-US"/>
        </a:p>
      </dgm:t>
    </dgm:pt>
    <dgm:pt modelId="{1E442F0D-8412-4D0A-BB78-6F67FBD8F442}" type="parTrans" cxnId="{6BBE1048-3D39-4C03-A51C-8D9E940F0B70}">
      <dgm:prSet/>
      <dgm:spPr/>
      <dgm:t>
        <a:bodyPr/>
        <a:lstStyle/>
        <a:p>
          <a:endParaRPr lang="en-US"/>
        </a:p>
      </dgm:t>
    </dgm:pt>
    <dgm:pt modelId="{D95C523F-AB8C-4580-8A97-0A597AEA0D5D}" type="sibTrans" cxnId="{6BBE1048-3D39-4C03-A51C-8D9E940F0B70}">
      <dgm:prSet/>
      <dgm:spPr/>
      <dgm:t>
        <a:bodyPr/>
        <a:lstStyle/>
        <a:p>
          <a:endParaRPr lang="en-US"/>
        </a:p>
      </dgm:t>
    </dgm:pt>
    <dgm:pt modelId="{EFD9A4CB-60EA-4B0A-B994-29DC26A0DC85}" type="pres">
      <dgm:prSet presAssocID="{2AD3E1F3-43B3-4901-A8AB-459D5D12FA72}" presName="vert0" presStyleCnt="0">
        <dgm:presLayoutVars>
          <dgm:dir/>
          <dgm:animOne val="branch"/>
          <dgm:animLvl val="lvl"/>
        </dgm:presLayoutVars>
      </dgm:prSet>
      <dgm:spPr/>
    </dgm:pt>
    <dgm:pt modelId="{FB2C4A9F-1675-4DEA-BC0E-8FC1ECA1CBE2}" type="pres">
      <dgm:prSet presAssocID="{D703BD7B-3A39-4D74-A17F-B1781C3BE848}" presName="thickLine" presStyleLbl="alignNode1" presStyleIdx="0" presStyleCnt="7"/>
      <dgm:spPr/>
    </dgm:pt>
    <dgm:pt modelId="{622A78F1-A626-467B-98F3-2F6E9341582A}" type="pres">
      <dgm:prSet presAssocID="{D703BD7B-3A39-4D74-A17F-B1781C3BE848}" presName="horz1" presStyleCnt="0"/>
      <dgm:spPr/>
    </dgm:pt>
    <dgm:pt modelId="{A31D0367-4D71-4F7B-87E4-AA86B4091EFA}" type="pres">
      <dgm:prSet presAssocID="{D703BD7B-3A39-4D74-A17F-B1781C3BE848}" presName="tx1" presStyleLbl="revTx" presStyleIdx="0" presStyleCnt="7"/>
      <dgm:spPr/>
    </dgm:pt>
    <dgm:pt modelId="{031749E4-EDBE-438A-803B-E84E5EE6D0B9}" type="pres">
      <dgm:prSet presAssocID="{D703BD7B-3A39-4D74-A17F-B1781C3BE848}" presName="vert1" presStyleCnt="0"/>
      <dgm:spPr/>
    </dgm:pt>
    <dgm:pt modelId="{5CD3537C-E59E-4EFD-8B47-39427BAFD529}" type="pres">
      <dgm:prSet presAssocID="{9B4A202B-1A5E-464C-95F4-6D245DC4353D}" presName="thickLine" presStyleLbl="alignNode1" presStyleIdx="1" presStyleCnt="7"/>
      <dgm:spPr/>
    </dgm:pt>
    <dgm:pt modelId="{B74894E5-9B96-40EF-94F0-412020772416}" type="pres">
      <dgm:prSet presAssocID="{9B4A202B-1A5E-464C-95F4-6D245DC4353D}" presName="horz1" presStyleCnt="0"/>
      <dgm:spPr/>
    </dgm:pt>
    <dgm:pt modelId="{D5F70031-10FB-4F1B-AEDF-B1FB781880CA}" type="pres">
      <dgm:prSet presAssocID="{9B4A202B-1A5E-464C-95F4-6D245DC4353D}" presName="tx1" presStyleLbl="revTx" presStyleIdx="1" presStyleCnt="7"/>
      <dgm:spPr/>
    </dgm:pt>
    <dgm:pt modelId="{B704C6BA-B375-4E76-8CBE-3840DD47F605}" type="pres">
      <dgm:prSet presAssocID="{9B4A202B-1A5E-464C-95F4-6D245DC4353D}" presName="vert1" presStyleCnt="0"/>
      <dgm:spPr/>
    </dgm:pt>
    <dgm:pt modelId="{45CED550-5A2B-4A0B-8B07-D25E8DFD3526}" type="pres">
      <dgm:prSet presAssocID="{34F8F137-799F-4D0D-A435-FA2ED5D2A1FE}" presName="thickLine" presStyleLbl="alignNode1" presStyleIdx="2" presStyleCnt="7"/>
      <dgm:spPr/>
    </dgm:pt>
    <dgm:pt modelId="{AC21D893-2A48-4242-A871-EA59B6841887}" type="pres">
      <dgm:prSet presAssocID="{34F8F137-799F-4D0D-A435-FA2ED5D2A1FE}" presName="horz1" presStyleCnt="0"/>
      <dgm:spPr/>
    </dgm:pt>
    <dgm:pt modelId="{2D124E22-900A-46DB-B9AE-6C0E55AA1F73}" type="pres">
      <dgm:prSet presAssocID="{34F8F137-799F-4D0D-A435-FA2ED5D2A1FE}" presName="tx1" presStyleLbl="revTx" presStyleIdx="2" presStyleCnt="7"/>
      <dgm:spPr/>
    </dgm:pt>
    <dgm:pt modelId="{C3BCFB7E-B6F7-4C99-9DCA-2A8E93BA0771}" type="pres">
      <dgm:prSet presAssocID="{34F8F137-799F-4D0D-A435-FA2ED5D2A1FE}" presName="vert1" presStyleCnt="0"/>
      <dgm:spPr/>
    </dgm:pt>
    <dgm:pt modelId="{8E8BDB1A-BD6E-463D-811A-73935FB999C0}" type="pres">
      <dgm:prSet presAssocID="{7C8619A7-D833-47E2-8370-38908CC80210}" presName="thickLine" presStyleLbl="alignNode1" presStyleIdx="3" presStyleCnt="7"/>
      <dgm:spPr/>
    </dgm:pt>
    <dgm:pt modelId="{149F1C99-E5A6-451B-8399-4B491D0D455C}" type="pres">
      <dgm:prSet presAssocID="{7C8619A7-D833-47E2-8370-38908CC80210}" presName="horz1" presStyleCnt="0"/>
      <dgm:spPr/>
    </dgm:pt>
    <dgm:pt modelId="{4A17B418-FE6F-4692-9C21-EBD47D425E53}" type="pres">
      <dgm:prSet presAssocID="{7C8619A7-D833-47E2-8370-38908CC80210}" presName="tx1" presStyleLbl="revTx" presStyleIdx="3" presStyleCnt="7"/>
      <dgm:spPr/>
    </dgm:pt>
    <dgm:pt modelId="{D1E485C1-25EC-48F2-915C-C4F288E86A7C}" type="pres">
      <dgm:prSet presAssocID="{7C8619A7-D833-47E2-8370-38908CC80210}" presName="vert1" presStyleCnt="0"/>
      <dgm:spPr/>
    </dgm:pt>
    <dgm:pt modelId="{51DCFEB7-5EC1-497C-AEE8-E566DDF7453C}" type="pres">
      <dgm:prSet presAssocID="{F28DC6D0-BA9B-49DB-B610-B102D0E76DA0}" presName="thickLine" presStyleLbl="alignNode1" presStyleIdx="4" presStyleCnt="7"/>
      <dgm:spPr/>
    </dgm:pt>
    <dgm:pt modelId="{0906BDE5-A74C-4414-848D-116B2872952F}" type="pres">
      <dgm:prSet presAssocID="{F28DC6D0-BA9B-49DB-B610-B102D0E76DA0}" presName="horz1" presStyleCnt="0"/>
      <dgm:spPr/>
    </dgm:pt>
    <dgm:pt modelId="{AC697A18-7CA9-4FFC-84D7-D6D717F7279C}" type="pres">
      <dgm:prSet presAssocID="{F28DC6D0-BA9B-49DB-B610-B102D0E76DA0}" presName="tx1" presStyleLbl="revTx" presStyleIdx="4" presStyleCnt="7"/>
      <dgm:spPr/>
    </dgm:pt>
    <dgm:pt modelId="{9512579B-2544-4D3D-9057-63BFCF8A6BAA}" type="pres">
      <dgm:prSet presAssocID="{F28DC6D0-BA9B-49DB-B610-B102D0E76DA0}" presName="vert1" presStyleCnt="0"/>
      <dgm:spPr/>
    </dgm:pt>
    <dgm:pt modelId="{D267381A-2854-419B-AC82-67624CFA1F2D}" type="pres">
      <dgm:prSet presAssocID="{A45DD7FC-BD4B-4F77-AC50-920790317863}" presName="thickLine" presStyleLbl="alignNode1" presStyleIdx="5" presStyleCnt="7"/>
      <dgm:spPr/>
    </dgm:pt>
    <dgm:pt modelId="{2B8D2F24-AF12-4199-9344-0C25FC1EBC95}" type="pres">
      <dgm:prSet presAssocID="{A45DD7FC-BD4B-4F77-AC50-920790317863}" presName="horz1" presStyleCnt="0"/>
      <dgm:spPr/>
    </dgm:pt>
    <dgm:pt modelId="{5A724D97-716E-45FF-9350-BFA7744C3C72}" type="pres">
      <dgm:prSet presAssocID="{A45DD7FC-BD4B-4F77-AC50-920790317863}" presName="tx1" presStyleLbl="revTx" presStyleIdx="5" presStyleCnt="7"/>
      <dgm:spPr/>
    </dgm:pt>
    <dgm:pt modelId="{6DF6ECBA-0004-4BB0-8D9B-2B31B3E51B6C}" type="pres">
      <dgm:prSet presAssocID="{A45DD7FC-BD4B-4F77-AC50-920790317863}" presName="vert1" presStyleCnt="0"/>
      <dgm:spPr/>
    </dgm:pt>
    <dgm:pt modelId="{7E56DB48-4723-4E79-AC93-C4AEF488368E}" type="pres">
      <dgm:prSet presAssocID="{854445E6-E983-4083-AFD5-36DA472543D2}" presName="thickLine" presStyleLbl="alignNode1" presStyleIdx="6" presStyleCnt="7"/>
      <dgm:spPr/>
    </dgm:pt>
    <dgm:pt modelId="{A1D07F6B-B0B9-4C49-9B19-010E4C741F97}" type="pres">
      <dgm:prSet presAssocID="{854445E6-E983-4083-AFD5-36DA472543D2}" presName="horz1" presStyleCnt="0"/>
      <dgm:spPr/>
    </dgm:pt>
    <dgm:pt modelId="{9129A655-2364-4B4C-A34C-F92534155F1E}" type="pres">
      <dgm:prSet presAssocID="{854445E6-E983-4083-AFD5-36DA472543D2}" presName="tx1" presStyleLbl="revTx" presStyleIdx="6" presStyleCnt="7"/>
      <dgm:spPr/>
    </dgm:pt>
    <dgm:pt modelId="{44C420D9-F055-4268-B167-17823828D814}" type="pres">
      <dgm:prSet presAssocID="{854445E6-E983-4083-AFD5-36DA472543D2}" presName="vert1" presStyleCnt="0"/>
      <dgm:spPr/>
    </dgm:pt>
  </dgm:ptLst>
  <dgm:cxnLst>
    <dgm:cxn modelId="{ED3B300D-1784-4385-B17B-D8C6E852EDE0}" type="presOf" srcId="{34F8F137-799F-4D0D-A435-FA2ED5D2A1FE}" destId="{2D124E22-900A-46DB-B9AE-6C0E55AA1F73}" srcOrd="0" destOrd="0" presId="urn:microsoft.com/office/officeart/2008/layout/LinedList"/>
    <dgm:cxn modelId="{F026E912-10B6-427B-9453-EB971ABB6A4B}" srcId="{2AD3E1F3-43B3-4901-A8AB-459D5D12FA72}" destId="{F28DC6D0-BA9B-49DB-B610-B102D0E76DA0}" srcOrd="4" destOrd="0" parTransId="{01BDA192-E993-4FDF-8407-42E690B306B7}" sibTransId="{CADADA19-7901-482A-8E91-F43E2B673E81}"/>
    <dgm:cxn modelId="{EA861816-AC15-42BF-A4F5-1E39BAE280CA}" type="presOf" srcId="{854445E6-E983-4083-AFD5-36DA472543D2}" destId="{9129A655-2364-4B4C-A34C-F92534155F1E}" srcOrd="0" destOrd="0" presId="urn:microsoft.com/office/officeart/2008/layout/LinedList"/>
    <dgm:cxn modelId="{40440030-67DE-45E2-A593-5CD7266231D9}" type="presOf" srcId="{2AD3E1F3-43B3-4901-A8AB-459D5D12FA72}" destId="{EFD9A4CB-60EA-4B0A-B994-29DC26A0DC85}" srcOrd="0" destOrd="0" presId="urn:microsoft.com/office/officeart/2008/layout/LinedList"/>
    <dgm:cxn modelId="{F29BEF5E-5D8D-4E5C-B336-DD072D8555D1}" type="presOf" srcId="{D703BD7B-3A39-4D74-A17F-B1781C3BE848}" destId="{A31D0367-4D71-4F7B-87E4-AA86B4091EFA}" srcOrd="0" destOrd="0" presId="urn:microsoft.com/office/officeart/2008/layout/LinedList"/>
    <dgm:cxn modelId="{6BBE1048-3D39-4C03-A51C-8D9E940F0B70}" srcId="{2AD3E1F3-43B3-4901-A8AB-459D5D12FA72}" destId="{854445E6-E983-4083-AFD5-36DA472543D2}" srcOrd="6" destOrd="0" parTransId="{1E442F0D-8412-4D0A-BB78-6F67FBD8F442}" sibTransId="{D95C523F-AB8C-4580-8A97-0A597AEA0D5D}"/>
    <dgm:cxn modelId="{77741F4C-C9AC-4A47-9A93-8BA146FC7603}" type="presOf" srcId="{F28DC6D0-BA9B-49DB-B610-B102D0E76DA0}" destId="{AC697A18-7CA9-4FFC-84D7-D6D717F7279C}" srcOrd="0" destOrd="0" presId="urn:microsoft.com/office/officeart/2008/layout/LinedList"/>
    <dgm:cxn modelId="{0A4B6053-665A-4B62-828D-78FA72C25A17}" srcId="{2AD3E1F3-43B3-4901-A8AB-459D5D12FA72}" destId="{9B4A202B-1A5E-464C-95F4-6D245DC4353D}" srcOrd="1" destOrd="0" parTransId="{C19CDD8D-9644-43B0-AE05-5EA2D78D94E3}" sibTransId="{790FC1C0-C7AC-4F28-9DD0-3508F7D31359}"/>
    <dgm:cxn modelId="{D538215A-9B31-4FAA-A653-AD73E9543E6A}" type="presOf" srcId="{A45DD7FC-BD4B-4F77-AC50-920790317863}" destId="{5A724D97-716E-45FF-9350-BFA7744C3C72}" srcOrd="0" destOrd="0" presId="urn:microsoft.com/office/officeart/2008/layout/LinedList"/>
    <dgm:cxn modelId="{D5B73580-44CC-4071-9F86-2505B757128B}" type="presOf" srcId="{7C8619A7-D833-47E2-8370-38908CC80210}" destId="{4A17B418-FE6F-4692-9C21-EBD47D425E53}" srcOrd="0" destOrd="0" presId="urn:microsoft.com/office/officeart/2008/layout/LinedList"/>
    <dgm:cxn modelId="{65B37A80-5803-45EA-886D-76B4F1B0E114}" type="presOf" srcId="{9B4A202B-1A5E-464C-95F4-6D245DC4353D}" destId="{D5F70031-10FB-4F1B-AEDF-B1FB781880CA}" srcOrd="0" destOrd="0" presId="urn:microsoft.com/office/officeart/2008/layout/LinedList"/>
    <dgm:cxn modelId="{0C3C358B-58A5-4651-8ABC-95E79C36D287}" srcId="{2AD3E1F3-43B3-4901-A8AB-459D5D12FA72}" destId="{D703BD7B-3A39-4D74-A17F-B1781C3BE848}" srcOrd="0" destOrd="0" parTransId="{9421E33A-A3AB-4C5E-A1B0-96432A0973AE}" sibTransId="{59D5CD22-0BDB-4F3F-B37C-FB34F117B08C}"/>
    <dgm:cxn modelId="{F19B41BF-D927-4F62-99B2-C4155ECFAE7B}" srcId="{2AD3E1F3-43B3-4901-A8AB-459D5D12FA72}" destId="{A45DD7FC-BD4B-4F77-AC50-920790317863}" srcOrd="5" destOrd="0" parTransId="{E661EA56-CEC5-438B-A0F2-BC3DA298DF43}" sibTransId="{4D6EDF0D-9D30-4140-BAC0-EE690CFD17F8}"/>
    <dgm:cxn modelId="{E204BFE3-0316-4BE1-8DF1-B6C51EBE8704}" srcId="{2AD3E1F3-43B3-4901-A8AB-459D5D12FA72}" destId="{7C8619A7-D833-47E2-8370-38908CC80210}" srcOrd="3" destOrd="0" parTransId="{9B12C12C-BB59-463E-B3A2-F2B77D0792C1}" sibTransId="{A06854F8-8DE0-488E-BD45-F6923158112C}"/>
    <dgm:cxn modelId="{09F365E8-25F1-4033-BEDC-EF3D7DFA1DC0}" srcId="{2AD3E1F3-43B3-4901-A8AB-459D5D12FA72}" destId="{34F8F137-799F-4D0D-A435-FA2ED5D2A1FE}" srcOrd="2" destOrd="0" parTransId="{7D3BE126-1A57-40CB-92D6-3200ED073B34}" sibTransId="{3E7541E1-70C0-47F4-AC02-9D9E1504BC26}"/>
    <dgm:cxn modelId="{B1B138FF-39B0-4323-8E4B-B79B2AF54D00}" type="presParOf" srcId="{EFD9A4CB-60EA-4B0A-B994-29DC26A0DC85}" destId="{FB2C4A9F-1675-4DEA-BC0E-8FC1ECA1CBE2}" srcOrd="0" destOrd="0" presId="urn:microsoft.com/office/officeart/2008/layout/LinedList"/>
    <dgm:cxn modelId="{F9EC4CED-E6B6-422E-B16C-7DE8221DB2B3}" type="presParOf" srcId="{EFD9A4CB-60EA-4B0A-B994-29DC26A0DC85}" destId="{622A78F1-A626-467B-98F3-2F6E9341582A}" srcOrd="1" destOrd="0" presId="urn:microsoft.com/office/officeart/2008/layout/LinedList"/>
    <dgm:cxn modelId="{9087A0EE-71DA-462B-B4B0-026DCC34A20F}" type="presParOf" srcId="{622A78F1-A626-467B-98F3-2F6E9341582A}" destId="{A31D0367-4D71-4F7B-87E4-AA86B4091EFA}" srcOrd="0" destOrd="0" presId="urn:microsoft.com/office/officeart/2008/layout/LinedList"/>
    <dgm:cxn modelId="{3615BAC8-F336-42DC-B8C0-0FF594DE84B7}" type="presParOf" srcId="{622A78F1-A626-467B-98F3-2F6E9341582A}" destId="{031749E4-EDBE-438A-803B-E84E5EE6D0B9}" srcOrd="1" destOrd="0" presId="urn:microsoft.com/office/officeart/2008/layout/LinedList"/>
    <dgm:cxn modelId="{5C31C8FC-01DF-4B02-9576-B1B55B6EBDAE}" type="presParOf" srcId="{EFD9A4CB-60EA-4B0A-B994-29DC26A0DC85}" destId="{5CD3537C-E59E-4EFD-8B47-39427BAFD529}" srcOrd="2" destOrd="0" presId="urn:microsoft.com/office/officeart/2008/layout/LinedList"/>
    <dgm:cxn modelId="{94E0E3B0-FE1E-465D-A744-23BA9A477B5A}" type="presParOf" srcId="{EFD9A4CB-60EA-4B0A-B994-29DC26A0DC85}" destId="{B74894E5-9B96-40EF-94F0-412020772416}" srcOrd="3" destOrd="0" presId="urn:microsoft.com/office/officeart/2008/layout/LinedList"/>
    <dgm:cxn modelId="{B1558964-0826-49B1-8751-F2DEA0A91635}" type="presParOf" srcId="{B74894E5-9B96-40EF-94F0-412020772416}" destId="{D5F70031-10FB-4F1B-AEDF-B1FB781880CA}" srcOrd="0" destOrd="0" presId="urn:microsoft.com/office/officeart/2008/layout/LinedList"/>
    <dgm:cxn modelId="{8B7BF668-A619-41BA-BDE0-DECA3DDCB591}" type="presParOf" srcId="{B74894E5-9B96-40EF-94F0-412020772416}" destId="{B704C6BA-B375-4E76-8CBE-3840DD47F605}" srcOrd="1" destOrd="0" presId="urn:microsoft.com/office/officeart/2008/layout/LinedList"/>
    <dgm:cxn modelId="{19322E48-FB6B-4CFA-B319-E7CB64A59139}" type="presParOf" srcId="{EFD9A4CB-60EA-4B0A-B994-29DC26A0DC85}" destId="{45CED550-5A2B-4A0B-8B07-D25E8DFD3526}" srcOrd="4" destOrd="0" presId="urn:microsoft.com/office/officeart/2008/layout/LinedList"/>
    <dgm:cxn modelId="{A1D182D9-0657-4A59-831D-B3978C1D3B2D}" type="presParOf" srcId="{EFD9A4CB-60EA-4B0A-B994-29DC26A0DC85}" destId="{AC21D893-2A48-4242-A871-EA59B6841887}" srcOrd="5" destOrd="0" presId="urn:microsoft.com/office/officeart/2008/layout/LinedList"/>
    <dgm:cxn modelId="{E2812595-6272-44CC-9E62-E5ED16F4EF6F}" type="presParOf" srcId="{AC21D893-2A48-4242-A871-EA59B6841887}" destId="{2D124E22-900A-46DB-B9AE-6C0E55AA1F73}" srcOrd="0" destOrd="0" presId="urn:microsoft.com/office/officeart/2008/layout/LinedList"/>
    <dgm:cxn modelId="{8F06B2F1-E5E3-4E9F-B733-EEA9F49165D9}" type="presParOf" srcId="{AC21D893-2A48-4242-A871-EA59B6841887}" destId="{C3BCFB7E-B6F7-4C99-9DCA-2A8E93BA0771}" srcOrd="1" destOrd="0" presId="urn:microsoft.com/office/officeart/2008/layout/LinedList"/>
    <dgm:cxn modelId="{87D8FC98-2F4E-4B27-97E1-CA5B728E5F04}" type="presParOf" srcId="{EFD9A4CB-60EA-4B0A-B994-29DC26A0DC85}" destId="{8E8BDB1A-BD6E-463D-811A-73935FB999C0}" srcOrd="6" destOrd="0" presId="urn:microsoft.com/office/officeart/2008/layout/LinedList"/>
    <dgm:cxn modelId="{0F517AAE-D3FA-4FC3-87C2-F5511BA93844}" type="presParOf" srcId="{EFD9A4CB-60EA-4B0A-B994-29DC26A0DC85}" destId="{149F1C99-E5A6-451B-8399-4B491D0D455C}" srcOrd="7" destOrd="0" presId="urn:microsoft.com/office/officeart/2008/layout/LinedList"/>
    <dgm:cxn modelId="{2B8723BC-BEFC-4FDB-959E-DE8571566847}" type="presParOf" srcId="{149F1C99-E5A6-451B-8399-4B491D0D455C}" destId="{4A17B418-FE6F-4692-9C21-EBD47D425E53}" srcOrd="0" destOrd="0" presId="urn:microsoft.com/office/officeart/2008/layout/LinedList"/>
    <dgm:cxn modelId="{DD7CDB98-74C2-4B56-B176-5E3C80CA161B}" type="presParOf" srcId="{149F1C99-E5A6-451B-8399-4B491D0D455C}" destId="{D1E485C1-25EC-48F2-915C-C4F288E86A7C}" srcOrd="1" destOrd="0" presId="urn:microsoft.com/office/officeart/2008/layout/LinedList"/>
    <dgm:cxn modelId="{A376C1D4-24E1-4801-8A79-D086F5BA930F}" type="presParOf" srcId="{EFD9A4CB-60EA-4B0A-B994-29DC26A0DC85}" destId="{51DCFEB7-5EC1-497C-AEE8-E566DDF7453C}" srcOrd="8" destOrd="0" presId="urn:microsoft.com/office/officeart/2008/layout/LinedList"/>
    <dgm:cxn modelId="{78AC7C20-B1B7-4577-B18D-5D7C270AA7A7}" type="presParOf" srcId="{EFD9A4CB-60EA-4B0A-B994-29DC26A0DC85}" destId="{0906BDE5-A74C-4414-848D-116B2872952F}" srcOrd="9" destOrd="0" presId="urn:microsoft.com/office/officeart/2008/layout/LinedList"/>
    <dgm:cxn modelId="{73BC5AFD-7D34-4860-95CB-1501DAA8F681}" type="presParOf" srcId="{0906BDE5-A74C-4414-848D-116B2872952F}" destId="{AC697A18-7CA9-4FFC-84D7-D6D717F7279C}" srcOrd="0" destOrd="0" presId="urn:microsoft.com/office/officeart/2008/layout/LinedList"/>
    <dgm:cxn modelId="{7B830708-06D4-46D1-88D1-3C83DC256273}" type="presParOf" srcId="{0906BDE5-A74C-4414-848D-116B2872952F}" destId="{9512579B-2544-4D3D-9057-63BFCF8A6BAA}" srcOrd="1" destOrd="0" presId="urn:microsoft.com/office/officeart/2008/layout/LinedList"/>
    <dgm:cxn modelId="{D9071871-CAA5-40E1-8654-15B85E1941BC}" type="presParOf" srcId="{EFD9A4CB-60EA-4B0A-B994-29DC26A0DC85}" destId="{D267381A-2854-419B-AC82-67624CFA1F2D}" srcOrd="10" destOrd="0" presId="urn:microsoft.com/office/officeart/2008/layout/LinedList"/>
    <dgm:cxn modelId="{E9501525-A342-43D4-8FCD-9192DFCC2566}" type="presParOf" srcId="{EFD9A4CB-60EA-4B0A-B994-29DC26A0DC85}" destId="{2B8D2F24-AF12-4199-9344-0C25FC1EBC95}" srcOrd="11" destOrd="0" presId="urn:microsoft.com/office/officeart/2008/layout/LinedList"/>
    <dgm:cxn modelId="{58982FF1-FD0E-4876-8093-7D0374A2849B}" type="presParOf" srcId="{2B8D2F24-AF12-4199-9344-0C25FC1EBC95}" destId="{5A724D97-716E-45FF-9350-BFA7744C3C72}" srcOrd="0" destOrd="0" presId="urn:microsoft.com/office/officeart/2008/layout/LinedList"/>
    <dgm:cxn modelId="{AF762E5E-280E-4AD0-9BE7-C16A4A91E8F1}" type="presParOf" srcId="{2B8D2F24-AF12-4199-9344-0C25FC1EBC95}" destId="{6DF6ECBA-0004-4BB0-8D9B-2B31B3E51B6C}" srcOrd="1" destOrd="0" presId="urn:microsoft.com/office/officeart/2008/layout/LinedList"/>
    <dgm:cxn modelId="{7D0A102E-FC70-4099-8050-5E4DD0806A73}" type="presParOf" srcId="{EFD9A4CB-60EA-4B0A-B994-29DC26A0DC85}" destId="{7E56DB48-4723-4E79-AC93-C4AEF488368E}" srcOrd="12" destOrd="0" presId="urn:microsoft.com/office/officeart/2008/layout/LinedList"/>
    <dgm:cxn modelId="{5B1AC75B-D7E7-48F2-80C1-24F9696A4067}" type="presParOf" srcId="{EFD9A4CB-60EA-4B0A-B994-29DC26A0DC85}" destId="{A1D07F6B-B0B9-4C49-9B19-010E4C741F97}" srcOrd="13" destOrd="0" presId="urn:microsoft.com/office/officeart/2008/layout/LinedList"/>
    <dgm:cxn modelId="{CE7E74C4-5694-42B2-BF14-1E2379B7E3FE}" type="presParOf" srcId="{A1D07F6B-B0B9-4C49-9B19-010E4C741F97}" destId="{9129A655-2364-4B4C-A34C-F92534155F1E}" srcOrd="0" destOrd="0" presId="urn:microsoft.com/office/officeart/2008/layout/LinedList"/>
    <dgm:cxn modelId="{C3CB7AE3-A5C3-4912-B007-1A61468A8B64}" type="presParOf" srcId="{A1D07F6B-B0B9-4C49-9B19-010E4C741F97}" destId="{44C420D9-F055-4268-B167-17823828D81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CD6BDE-F012-4ACD-A16A-6D6FFB482030}">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14F65AB-EB24-495A-B353-4447751FDC2B}">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19</a:t>
          </a:r>
          <a:r>
            <a:rPr lang="en-GB" sz="1700" b="1" kern="1200" baseline="30000"/>
            <a:t>th</a:t>
          </a:r>
          <a:r>
            <a:rPr lang="en-GB" sz="1700" b="1" kern="1200"/>
            <a:t> Century: </a:t>
          </a:r>
          <a:r>
            <a:rPr lang="en-GB" sz="1700" kern="1200"/>
            <a:t>The origins of community-oriented policing can be traced back to 1829 when British statesman Robert Peel, known as the founder of modern policing, launched the "Principles of Democratic Policing." These principles introduced the possibility of crime prevention without heavy intrusion into people's lives</a:t>
          </a:r>
          <a:endParaRPr lang="en-US" sz="1700" kern="1200"/>
        </a:p>
      </dsp:txBody>
      <dsp:txXfrm>
        <a:off x="0" y="0"/>
        <a:ext cx="6666833" cy="1363480"/>
      </dsp:txXfrm>
    </dsp:sp>
    <dsp:sp modelId="{494BFC03-409A-474E-97F5-91DF06646F71}">
      <dsp:nvSpPr>
        <dsp:cNvPr id="0" name=""/>
        <dsp:cNvSpPr/>
      </dsp:nvSpPr>
      <dsp:spPr>
        <a:xfrm>
          <a:off x="0" y="136348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80E5D9A-AF46-40FF-9EB6-4F271B86839B}">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In the second half of the </a:t>
          </a:r>
          <a:r>
            <a:rPr lang="en-GB" sz="1700" b="1" kern="1200"/>
            <a:t>20th century, </a:t>
          </a:r>
          <a:r>
            <a:rPr lang="en-GB" sz="1700" kern="1200"/>
            <a:t>the connection between the police and local communities started to weaken. This happened because officers in cars replaced those walking on foot, and many police stations either closed or stopped being open 24/7. </a:t>
          </a:r>
          <a:endParaRPr lang="en-US" sz="1700" kern="1200"/>
        </a:p>
      </dsp:txBody>
      <dsp:txXfrm>
        <a:off x="0" y="1363480"/>
        <a:ext cx="6666833" cy="1363480"/>
      </dsp:txXfrm>
    </dsp:sp>
    <dsp:sp modelId="{585A121F-7F7D-4B41-8CC4-AB55249C2B8A}">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5A1C9A5-ECB4-45AA-9AFD-34F325E9D6AA}">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To rebuild this connection, community policing was introduced in several UK police forces, with similar approaches appearing in other countries during the 1970s and early 1980s (Longstaff et al., 2015). </a:t>
          </a:r>
          <a:endParaRPr lang="en-US" sz="1700" kern="1200"/>
        </a:p>
      </dsp:txBody>
      <dsp:txXfrm>
        <a:off x="0" y="2726960"/>
        <a:ext cx="6666833" cy="1363480"/>
      </dsp:txXfrm>
    </dsp:sp>
    <dsp:sp modelId="{4174AE04-2046-448D-B2B8-C924E427DE18}">
      <dsp:nvSpPr>
        <dsp:cNvPr id="0" name=""/>
        <dsp:cNvSpPr/>
      </dsp:nvSpPr>
      <dsp:spPr>
        <a:xfrm>
          <a:off x="0" y="409044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1BAF56E-1B31-4658-8C8B-2011B46B2086}">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Scarman Report (1981) (Longstaff et al, 2015; Feilding, 2009).</a:t>
          </a:r>
          <a:endParaRPr lang="en-US" sz="1700" kern="1200"/>
        </a:p>
      </dsp:txBody>
      <dsp:txXfrm>
        <a:off x="0" y="4090440"/>
        <a:ext cx="6666833" cy="13634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7AAEA4-6387-46CD-84AC-68BB6677DD29}">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ED1F348-1D42-4EE5-9471-38538EAB9147}">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Community policing, also known as neighbourhood policing, focuses on preventing crime by building strong relationships between the police and the public through regular, personal interactions. </a:t>
          </a:r>
          <a:endParaRPr lang="en-US" sz="1700" kern="1200"/>
        </a:p>
      </dsp:txBody>
      <dsp:txXfrm>
        <a:off x="0" y="0"/>
        <a:ext cx="6666833" cy="1363480"/>
      </dsp:txXfrm>
    </dsp:sp>
    <dsp:sp modelId="{D4C03C3D-E44B-4C24-B138-47A90D779FF0}">
      <dsp:nvSpPr>
        <dsp:cNvPr id="0" name=""/>
        <dsp:cNvSpPr/>
      </dsp:nvSpPr>
      <dsp:spPr>
        <a:xfrm>
          <a:off x="0" y="136348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68C70A2-0B44-4F9D-8490-8E63052176B9}">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Neighbourhood policing teams, comprising police officers and Police Community Support Officers (PCSOs), patrol local areas, identify issues, and collaborate with residents to address them (College of Policing, 2021).</a:t>
          </a:r>
          <a:endParaRPr lang="en-US" sz="1700" kern="1200"/>
        </a:p>
      </dsp:txBody>
      <dsp:txXfrm>
        <a:off x="0" y="1363480"/>
        <a:ext cx="6666833" cy="1363480"/>
      </dsp:txXfrm>
    </dsp:sp>
    <dsp:sp modelId="{53624B89-97BA-4812-A67D-4ACAF801B09B}">
      <dsp:nvSpPr>
        <dsp:cNvPr id="0" name=""/>
        <dsp:cNvSpPr/>
      </dsp:nvSpPr>
      <dsp:spPr>
        <a:xfrm>
          <a:off x="0" y="272696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DC0C7A0-F0AF-411E-B2FE-02B7FDD0AAE7}">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 primary goal is to engage with local individuals, organisations, businesses, schools, and workplaces to understand and respond to concerns, aiming to prevent problems from arising or escalating (The Center for Community-Based Policing and Post-Conflict Police Reform, 2020). </a:t>
          </a:r>
          <a:endParaRPr lang="en-US" sz="1700" kern="1200"/>
        </a:p>
      </dsp:txBody>
      <dsp:txXfrm>
        <a:off x="0" y="2726960"/>
        <a:ext cx="6666833" cy="1363480"/>
      </dsp:txXfrm>
    </dsp:sp>
    <dsp:sp modelId="{1AC3B007-76F8-491E-9609-66BDF9835894}">
      <dsp:nvSpPr>
        <dsp:cNvPr id="0" name=""/>
        <dsp:cNvSpPr/>
      </dsp:nvSpPr>
      <dsp:spPr>
        <a:xfrm>
          <a:off x="0" y="409044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D910A19-621D-40F1-91C1-9686FF870A93}">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By working together and focusing on prevention, early action, and problem-solving, lasting solutions to local issues can be created (South Wales Police, no date).</a:t>
          </a:r>
          <a:endParaRPr lang="en-US" sz="1700" kern="1200"/>
        </a:p>
      </dsp:txBody>
      <dsp:txXfrm>
        <a:off x="0" y="4090440"/>
        <a:ext cx="6666833" cy="13634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8955E0-135B-4929-87A5-D682412E484A}">
      <dsp:nvSpPr>
        <dsp:cNvPr id="0" name=""/>
        <dsp:cNvSpPr/>
      </dsp:nvSpPr>
      <dsp:spPr>
        <a:xfrm>
          <a:off x="0" y="721023"/>
          <a:ext cx="6666833" cy="75859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South Wales has put in a plan for neighbourhood policing </a:t>
          </a:r>
          <a:endParaRPr lang="en-US" sz="1900" kern="1200"/>
        </a:p>
      </dsp:txBody>
      <dsp:txXfrm>
        <a:off x="37032" y="758055"/>
        <a:ext cx="6592769" cy="684534"/>
      </dsp:txXfrm>
    </dsp:sp>
    <dsp:sp modelId="{D5C119D3-F0C9-4D18-99DA-382204F97D00}">
      <dsp:nvSpPr>
        <dsp:cNvPr id="0" name=""/>
        <dsp:cNvSpPr/>
      </dsp:nvSpPr>
      <dsp:spPr>
        <a:xfrm>
          <a:off x="0" y="1534341"/>
          <a:ext cx="6666833" cy="758598"/>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For pcso to be the communicator that listens to the local commu- itys </a:t>
          </a:r>
          <a:endParaRPr lang="en-US" sz="1900" kern="1200"/>
        </a:p>
      </dsp:txBody>
      <dsp:txXfrm>
        <a:off x="37032" y="1571373"/>
        <a:ext cx="6592769" cy="684534"/>
      </dsp:txXfrm>
    </dsp:sp>
    <dsp:sp modelId="{E6EEF5B1-3428-44D6-ABBB-5866F8030996}">
      <dsp:nvSpPr>
        <dsp:cNvPr id="0" name=""/>
        <dsp:cNvSpPr/>
      </dsp:nvSpPr>
      <dsp:spPr>
        <a:xfrm>
          <a:off x="0" y="2347660"/>
          <a:ext cx="6666833" cy="758598"/>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Plans to create community safety officers to lead action on anti-social behaviour </a:t>
          </a:r>
          <a:endParaRPr lang="en-US" sz="1900" kern="1200"/>
        </a:p>
      </dsp:txBody>
      <dsp:txXfrm>
        <a:off x="37032" y="2384692"/>
        <a:ext cx="6592769" cy="684534"/>
      </dsp:txXfrm>
    </dsp:sp>
    <dsp:sp modelId="{C4C8B9D0-BB52-4FB2-BFAE-EC16007E6302}">
      <dsp:nvSpPr>
        <dsp:cNvPr id="0" name=""/>
        <dsp:cNvSpPr/>
      </dsp:nvSpPr>
      <dsp:spPr>
        <a:xfrm>
          <a:off x="0" y="3160979"/>
          <a:ext cx="6666833" cy="758598"/>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Working with young people </a:t>
          </a:r>
          <a:endParaRPr lang="en-US" sz="1900" kern="1200"/>
        </a:p>
      </dsp:txBody>
      <dsp:txXfrm>
        <a:off x="37032" y="3198011"/>
        <a:ext cx="6592769" cy="684534"/>
      </dsp:txXfrm>
    </dsp:sp>
    <dsp:sp modelId="{FDA89D5E-40DC-4CFB-A008-0D6E5F3CF752}">
      <dsp:nvSpPr>
        <dsp:cNvPr id="0" name=""/>
        <dsp:cNvSpPr/>
      </dsp:nvSpPr>
      <dsp:spPr>
        <a:xfrm>
          <a:off x="0" y="3974298"/>
          <a:ext cx="6666833" cy="758598"/>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To develop Wales police school programe, to meet local needs and prevention ( police and crime commissioner, 2023). </a:t>
          </a:r>
          <a:endParaRPr lang="en-US" sz="1900" kern="1200"/>
        </a:p>
      </dsp:txBody>
      <dsp:txXfrm>
        <a:off x="37032" y="4011330"/>
        <a:ext cx="6592769" cy="6845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2C4A9F-1675-4DEA-BC0E-8FC1ECA1CBE2}">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31D0367-4D71-4F7B-87E4-AA86B4091EFA}">
      <dsp:nvSpPr>
        <dsp:cNvPr id="0" name=""/>
        <dsp:cNvSpPr/>
      </dsp:nvSpPr>
      <dsp:spPr>
        <a:xfrm>
          <a:off x="0" y="665"/>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Part of neighbourhood policing is to problem solve and they use the problem-oriented policing </a:t>
          </a:r>
          <a:endParaRPr lang="en-US" sz="1500" kern="1200"/>
        </a:p>
      </dsp:txBody>
      <dsp:txXfrm>
        <a:off x="0" y="665"/>
        <a:ext cx="6666833" cy="778941"/>
      </dsp:txXfrm>
    </dsp:sp>
    <dsp:sp modelId="{5CD3537C-E59E-4EFD-8B47-39427BAFD529}">
      <dsp:nvSpPr>
        <dsp:cNvPr id="0" name=""/>
        <dsp:cNvSpPr/>
      </dsp:nvSpPr>
      <dsp:spPr>
        <a:xfrm>
          <a:off x="0" y="77960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5F70031-10FB-4F1B-AEDF-B1FB781880CA}">
      <dsp:nvSpPr>
        <dsp:cNvPr id="0" name=""/>
        <dsp:cNvSpPr/>
      </dsp:nvSpPr>
      <dsp:spPr>
        <a:xfrm>
          <a:off x="0" y="779606"/>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Problem solving is a key part to neighbourhood policing and one of the models they use to target and prevent crime in local communities is the SARA model </a:t>
          </a:r>
          <a:endParaRPr lang="en-US" sz="1500" kern="1200"/>
        </a:p>
      </dsp:txBody>
      <dsp:txXfrm>
        <a:off x="0" y="779606"/>
        <a:ext cx="6666833" cy="778941"/>
      </dsp:txXfrm>
    </dsp:sp>
    <dsp:sp modelId="{45CED550-5A2B-4A0B-8B07-D25E8DFD3526}">
      <dsp:nvSpPr>
        <dsp:cNvPr id="0" name=""/>
        <dsp:cNvSpPr/>
      </dsp:nvSpPr>
      <dsp:spPr>
        <a:xfrm>
          <a:off x="0" y="155854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D124E22-900A-46DB-B9AE-6C0E55AA1F73}">
      <dsp:nvSpPr>
        <dsp:cNvPr id="0" name=""/>
        <dsp:cNvSpPr/>
      </dsp:nvSpPr>
      <dsp:spPr>
        <a:xfrm>
          <a:off x="0" y="1558548"/>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Scanning</a:t>
          </a:r>
          <a:endParaRPr lang="en-US" sz="1500" kern="1200"/>
        </a:p>
      </dsp:txBody>
      <dsp:txXfrm>
        <a:off x="0" y="1558548"/>
        <a:ext cx="6666833" cy="778941"/>
      </dsp:txXfrm>
    </dsp:sp>
    <dsp:sp modelId="{8E8BDB1A-BD6E-463D-811A-73935FB999C0}">
      <dsp:nvSpPr>
        <dsp:cNvPr id="0" name=""/>
        <dsp:cNvSpPr/>
      </dsp:nvSpPr>
      <dsp:spPr>
        <a:xfrm>
          <a:off x="0" y="2337489"/>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A17B418-FE6F-4692-9C21-EBD47D425E53}">
      <dsp:nvSpPr>
        <dsp:cNvPr id="0" name=""/>
        <dsp:cNvSpPr/>
      </dsp:nvSpPr>
      <dsp:spPr>
        <a:xfrm>
          <a:off x="0" y="2337489"/>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Analysis </a:t>
          </a:r>
          <a:endParaRPr lang="en-US" sz="1500" kern="1200"/>
        </a:p>
      </dsp:txBody>
      <dsp:txXfrm>
        <a:off x="0" y="2337489"/>
        <a:ext cx="6666833" cy="778941"/>
      </dsp:txXfrm>
    </dsp:sp>
    <dsp:sp modelId="{51DCFEB7-5EC1-497C-AEE8-E566DDF7453C}">
      <dsp:nvSpPr>
        <dsp:cNvPr id="0" name=""/>
        <dsp:cNvSpPr/>
      </dsp:nvSpPr>
      <dsp:spPr>
        <a:xfrm>
          <a:off x="0" y="311643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C697A18-7CA9-4FFC-84D7-D6D717F7279C}">
      <dsp:nvSpPr>
        <dsp:cNvPr id="0" name=""/>
        <dsp:cNvSpPr/>
      </dsp:nvSpPr>
      <dsp:spPr>
        <a:xfrm>
          <a:off x="0" y="3116430"/>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Response </a:t>
          </a:r>
          <a:endParaRPr lang="en-US" sz="1500" kern="1200"/>
        </a:p>
      </dsp:txBody>
      <dsp:txXfrm>
        <a:off x="0" y="3116430"/>
        <a:ext cx="6666833" cy="778941"/>
      </dsp:txXfrm>
    </dsp:sp>
    <dsp:sp modelId="{D267381A-2854-419B-AC82-67624CFA1F2D}">
      <dsp:nvSpPr>
        <dsp:cNvPr id="0" name=""/>
        <dsp:cNvSpPr/>
      </dsp:nvSpPr>
      <dsp:spPr>
        <a:xfrm>
          <a:off x="0" y="389537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A724D97-716E-45FF-9350-BFA7744C3C72}">
      <dsp:nvSpPr>
        <dsp:cNvPr id="0" name=""/>
        <dsp:cNvSpPr/>
      </dsp:nvSpPr>
      <dsp:spPr>
        <a:xfrm>
          <a:off x="0" y="3895371"/>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Assessment </a:t>
          </a:r>
          <a:endParaRPr lang="en-US" sz="1500" kern="1200"/>
        </a:p>
      </dsp:txBody>
      <dsp:txXfrm>
        <a:off x="0" y="3895371"/>
        <a:ext cx="6666833" cy="778941"/>
      </dsp:txXfrm>
    </dsp:sp>
    <dsp:sp modelId="{7E56DB48-4723-4E79-AC93-C4AEF488368E}">
      <dsp:nvSpPr>
        <dsp:cNvPr id="0" name=""/>
        <dsp:cNvSpPr/>
      </dsp:nvSpPr>
      <dsp:spPr>
        <a:xfrm>
          <a:off x="0" y="467431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129A655-2364-4B4C-A34C-F92534155F1E}">
      <dsp:nvSpPr>
        <dsp:cNvPr id="0" name=""/>
        <dsp:cNvSpPr/>
      </dsp:nvSpPr>
      <dsp:spPr>
        <a:xfrm>
          <a:off x="0" y="4674313"/>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 collage of policing,2022). </a:t>
          </a:r>
          <a:endParaRPr lang="en-US" sz="1500" kern="1200"/>
        </a:p>
      </dsp:txBody>
      <dsp:txXfrm>
        <a:off x="0" y="4674313"/>
        <a:ext cx="6666833" cy="77894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810C8-92B8-A0A1-D0C7-83D32D3D70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5B8782-E33D-AF2E-A69A-D4EC10498B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278C3F-9CBA-9EA3-7B2E-67ED238F3587}"/>
              </a:ext>
            </a:extLst>
          </p:cNvPr>
          <p:cNvSpPr>
            <a:spLocks noGrp="1"/>
          </p:cNvSpPr>
          <p:nvPr>
            <p:ph type="dt" sz="half" idx="10"/>
          </p:nvPr>
        </p:nvSpPr>
        <p:spPr/>
        <p:txBody>
          <a:bodyPr/>
          <a:lstStyle/>
          <a:p>
            <a:fld id="{F531867D-F594-40FB-928B-230C1C49F842}" type="datetimeFigureOut">
              <a:rPr lang="en-GB" smtClean="0"/>
              <a:t>17/01/2025</a:t>
            </a:fld>
            <a:endParaRPr lang="en-GB"/>
          </a:p>
        </p:txBody>
      </p:sp>
      <p:sp>
        <p:nvSpPr>
          <p:cNvPr id="5" name="Footer Placeholder 4">
            <a:extLst>
              <a:ext uri="{FF2B5EF4-FFF2-40B4-BE49-F238E27FC236}">
                <a16:creationId xmlns:a16="http://schemas.microsoft.com/office/drawing/2014/main" id="{52A87D9F-7B10-D277-2898-DF993E82A8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A3D3EA-1DC6-7E1C-E21D-FBE3EEB48901}"/>
              </a:ext>
            </a:extLst>
          </p:cNvPr>
          <p:cNvSpPr>
            <a:spLocks noGrp="1"/>
          </p:cNvSpPr>
          <p:nvPr>
            <p:ph type="sldNum" sz="quarter" idx="12"/>
          </p:nvPr>
        </p:nvSpPr>
        <p:spPr/>
        <p:txBody>
          <a:bodyPr/>
          <a:lstStyle/>
          <a:p>
            <a:fld id="{76A31FED-E6FD-40B8-8500-CE754371EE63}" type="slidenum">
              <a:rPr lang="en-GB" smtClean="0"/>
              <a:t>‹#›</a:t>
            </a:fld>
            <a:endParaRPr lang="en-GB"/>
          </a:p>
        </p:txBody>
      </p:sp>
    </p:spTree>
    <p:extLst>
      <p:ext uri="{BB962C8B-B14F-4D97-AF65-F5344CB8AC3E}">
        <p14:creationId xmlns:p14="http://schemas.microsoft.com/office/powerpoint/2010/main" val="372990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76790-7E43-DD61-6EC0-9D477112F0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219A35-1DF1-F319-524A-7BBC3D060FF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AD7F53-F161-3BA9-FD75-10F5E306B40D}"/>
              </a:ext>
            </a:extLst>
          </p:cNvPr>
          <p:cNvSpPr>
            <a:spLocks noGrp="1"/>
          </p:cNvSpPr>
          <p:nvPr>
            <p:ph type="dt" sz="half" idx="10"/>
          </p:nvPr>
        </p:nvSpPr>
        <p:spPr/>
        <p:txBody>
          <a:bodyPr/>
          <a:lstStyle/>
          <a:p>
            <a:fld id="{F531867D-F594-40FB-928B-230C1C49F842}" type="datetimeFigureOut">
              <a:rPr lang="en-GB" smtClean="0"/>
              <a:t>17/01/2025</a:t>
            </a:fld>
            <a:endParaRPr lang="en-GB"/>
          </a:p>
        </p:txBody>
      </p:sp>
      <p:sp>
        <p:nvSpPr>
          <p:cNvPr id="5" name="Footer Placeholder 4">
            <a:extLst>
              <a:ext uri="{FF2B5EF4-FFF2-40B4-BE49-F238E27FC236}">
                <a16:creationId xmlns:a16="http://schemas.microsoft.com/office/drawing/2014/main" id="{E33D2C92-E027-CF86-7E40-85F7A24419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7BDEAE-CCE7-797F-6514-49FED5DFB3A9}"/>
              </a:ext>
            </a:extLst>
          </p:cNvPr>
          <p:cNvSpPr>
            <a:spLocks noGrp="1"/>
          </p:cNvSpPr>
          <p:nvPr>
            <p:ph type="sldNum" sz="quarter" idx="12"/>
          </p:nvPr>
        </p:nvSpPr>
        <p:spPr/>
        <p:txBody>
          <a:bodyPr/>
          <a:lstStyle/>
          <a:p>
            <a:fld id="{76A31FED-E6FD-40B8-8500-CE754371EE63}" type="slidenum">
              <a:rPr lang="en-GB" smtClean="0"/>
              <a:t>‹#›</a:t>
            </a:fld>
            <a:endParaRPr lang="en-GB"/>
          </a:p>
        </p:txBody>
      </p:sp>
    </p:spTree>
    <p:extLst>
      <p:ext uri="{BB962C8B-B14F-4D97-AF65-F5344CB8AC3E}">
        <p14:creationId xmlns:p14="http://schemas.microsoft.com/office/powerpoint/2010/main" val="1823826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CD5CE-B676-5980-D195-B7C0792FB68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11FCA4C-B50E-8E95-8F99-880D861D5CF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AEC34E-7F3D-F04D-6DDA-9BAE948A206D}"/>
              </a:ext>
            </a:extLst>
          </p:cNvPr>
          <p:cNvSpPr>
            <a:spLocks noGrp="1"/>
          </p:cNvSpPr>
          <p:nvPr>
            <p:ph type="dt" sz="half" idx="10"/>
          </p:nvPr>
        </p:nvSpPr>
        <p:spPr/>
        <p:txBody>
          <a:bodyPr/>
          <a:lstStyle/>
          <a:p>
            <a:fld id="{F531867D-F594-40FB-928B-230C1C49F842}" type="datetimeFigureOut">
              <a:rPr lang="en-GB" smtClean="0"/>
              <a:t>17/01/2025</a:t>
            </a:fld>
            <a:endParaRPr lang="en-GB"/>
          </a:p>
        </p:txBody>
      </p:sp>
      <p:sp>
        <p:nvSpPr>
          <p:cNvPr id="5" name="Footer Placeholder 4">
            <a:extLst>
              <a:ext uri="{FF2B5EF4-FFF2-40B4-BE49-F238E27FC236}">
                <a16:creationId xmlns:a16="http://schemas.microsoft.com/office/drawing/2014/main" id="{2B4DF518-86B1-DD9A-A25B-2268EA28CB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244EF9-7308-42CD-42FD-53A4691CFF86}"/>
              </a:ext>
            </a:extLst>
          </p:cNvPr>
          <p:cNvSpPr>
            <a:spLocks noGrp="1"/>
          </p:cNvSpPr>
          <p:nvPr>
            <p:ph type="sldNum" sz="quarter" idx="12"/>
          </p:nvPr>
        </p:nvSpPr>
        <p:spPr/>
        <p:txBody>
          <a:bodyPr/>
          <a:lstStyle/>
          <a:p>
            <a:fld id="{76A31FED-E6FD-40B8-8500-CE754371EE63}" type="slidenum">
              <a:rPr lang="en-GB" smtClean="0"/>
              <a:t>‹#›</a:t>
            </a:fld>
            <a:endParaRPr lang="en-GB"/>
          </a:p>
        </p:txBody>
      </p:sp>
    </p:spTree>
    <p:extLst>
      <p:ext uri="{BB962C8B-B14F-4D97-AF65-F5344CB8AC3E}">
        <p14:creationId xmlns:p14="http://schemas.microsoft.com/office/powerpoint/2010/main" val="2657425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7D2F9-8A1C-14FF-143F-E9976207C7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7FBF73-7C51-CBB6-C781-12CA053B95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013988A-7394-BF93-F5C5-5FC36471F5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575A56-C2E4-5E1A-86B0-FF157C43F749}"/>
              </a:ext>
            </a:extLst>
          </p:cNvPr>
          <p:cNvSpPr>
            <a:spLocks noGrp="1"/>
          </p:cNvSpPr>
          <p:nvPr>
            <p:ph type="dt" sz="half" idx="10"/>
          </p:nvPr>
        </p:nvSpPr>
        <p:spPr/>
        <p:txBody>
          <a:bodyPr/>
          <a:lstStyle/>
          <a:p>
            <a:fld id="{F531867D-F594-40FB-928B-230C1C49F842}" type="datetimeFigureOut">
              <a:rPr lang="en-GB" smtClean="0"/>
              <a:t>17/01/2025</a:t>
            </a:fld>
            <a:endParaRPr lang="en-GB"/>
          </a:p>
        </p:txBody>
      </p:sp>
      <p:sp>
        <p:nvSpPr>
          <p:cNvPr id="6" name="Footer Placeholder 5">
            <a:extLst>
              <a:ext uri="{FF2B5EF4-FFF2-40B4-BE49-F238E27FC236}">
                <a16:creationId xmlns:a16="http://schemas.microsoft.com/office/drawing/2014/main" id="{AE1B1047-B4D6-ECBC-00F7-9E2123A82F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44028A-A9ED-F48C-C2D4-7A949DECC941}"/>
              </a:ext>
            </a:extLst>
          </p:cNvPr>
          <p:cNvSpPr>
            <a:spLocks noGrp="1"/>
          </p:cNvSpPr>
          <p:nvPr>
            <p:ph type="sldNum" sz="quarter" idx="12"/>
          </p:nvPr>
        </p:nvSpPr>
        <p:spPr/>
        <p:txBody>
          <a:bodyPr/>
          <a:lstStyle/>
          <a:p>
            <a:fld id="{76A31FED-E6FD-40B8-8500-CE754371EE63}" type="slidenum">
              <a:rPr lang="en-GB" smtClean="0"/>
              <a:t>‹#›</a:t>
            </a:fld>
            <a:endParaRPr lang="en-GB"/>
          </a:p>
        </p:txBody>
      </p:sp>
    </p:spTree>
    <p:extLst>
      <p:ext uri="{BB962C8B-B14F-4D97-AF65-F5344CB8AC3E}">
        <p14:creationId xmlns:p14="http://schemas.microsoft.com/office/powerpoint/2010/main" val="475408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554E3-A001-965D-77F8-4F913BF348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85EF3E-6BDE-8127-DCF2-C978435E15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D06DBB-E4A3-5A5F-5006-B4BB3022C1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4336D03-75B0-45D9-911E-E0397E3EF1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6B5281-96FD-B88A-D4E0-68743AAB465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1BD7DA-19D7-ED66-EF82-929E55EE4497}"/>
              </a:ext>
            </a:extLst>
          </p:cNvPr>
          <p:cNvSpPr>
            <a:spLocks noGrp="1"/>
          </p:cNvSpPr>
          <p:nvPr>
            <p:ph type="dt" sz="half" idx="10"/>
          </p:nvPr>
        </p:nvSpPr>
        <p:spPr/>
        <p:txBody>
          <a:bodyPr/>
          <a:lstStyle/>
          <a:p>
            <a:fld id="{F531867D-F594-40FB-928B-230C1C49F842}" type="datetimeFigureOut">
              <a:rPr lang="en-GB" smtClean="0"/>
              <a:t>17/01/2025</a:t>
            </a:fld>
            <a:endParaRPr lang="en-GB"/>
          </a:p>
        </p:txBody>
      </p:sp>
      <p:sp>
        <p:nvSpPr>
          <p:cNvPr id="8" name="Footer Placeholder 7">
            <a:extLst>
              <a:ext uri="{FF2B5EF4-FFF2-40B4-BE49-F238E27FC236}">
                <a16:creationId xmlns:a16="http://schemas.microsoft.com/office/drawing/2014/main" id="{F236586D-7018-5D5D-4F04-121CE3FEB2E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58EA865-3167-2016-285F-7E5AF07AD209}"/>
              </a:ext>
            </a:extLst>
          </p:cNvPr>
          <p:cNvSpPr>
            <a:spLocks noGrp="1"/>
          </p:cNvSpPr>
          <p:nvPr>
            <p:ph type="sldNum" sz="quarter" idx="12"/>
          </p:nvPr>
        </p:nvSpPr>
        <p:spPr/>
        <p:txBody>
          <a:bodyPr/>
          <a:lstStyle/>
          <a:p>
            <a:fld id="{76A31FED-E6FD-40B8-8500-CE754371EE63}" type="slidenum">
              <a:rPr lang="en-GB" smtClean="0"/>
              <a:t>‹#›</a:t>
            </a:fld>
            <a:endParaRPr lang="en-GB"/>
          </a:p>
        </p:txBody>
      </p:sp>
    </p:spTree>
    <p:extLst>
      <p:ext uri="{BB962C8B-B14F-4D97-AF65-F5344CB8AC3E}">
        <p14:creationId xmlns:p14="http://schemas.microsoft.com/office/powerpoint/2010/main" val="15628843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4C8BC-EB48-0709-3E22-06EF38B23D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89D1B0-DBC4-B210-B1EE-80976F7D9BBA}"/>
              </a:ext>
            </a:extLst>
          </p:cNvPr>
          <p:cNvSpPr>
            <a:spLocks noGrp="1"/>
          </p:cNvSpPr>
          <p:nvPr>
            <p:ph type="dt" sz="half" idx="10"/>
          </p:nvPr>
        </p:nvSpPr>
        <p:spPr/>
        <p:txBody>
          <a:bodyPr/>
          <a:lstStyle/>
          <a:p>
            <a:fld id="{F531867D-F594-40FB-928B-230C1C49F842}" type="datetimeFigureOut">
              <a:rPr lang="en-GB" smtClean="0"/>
              <a:t>17/01/2025</a:t>
            </a:fld>
            <a:endParaRPr lang="en-GB"/>
          </a:p>
        </p:txBody>
      </p:sp>
      <p:sp>
        <p:nvSpPr>
          <p:cNvPr id="4" name="Footer Placeholder 3">
            <a:extLst>
              <a:ext uri="{FF2B5EF4-FFF2-40B4-BE49-F238E27FC236}">
                <a16:creationId xmlns:a16="http://schemas.microsoft.com/office/drawing/2014/main" id="{1F7410AB-3D99-1DF2-EFEF-6A5F3A567B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BD9B88-0C80-C892-6A96-DBC1A8FE58DB}"/>
              </a:ext>
            </a:extLst>
          </p:cNvPr>
          <p:cNvSpPr>
            <a:spLocks noGrp="1"/>
          </p:cNvSpPr>
          <p:nvPr>
            <p:ph type="sldNum" sz="quarter" idx="12"/>
          </p:nvPr>
        </p:nvSpPr>
        <p:spPr/>
        <p:txBody>
          <a:bodyPr/>
          <a:lstStyle/>
          <a:p>
            <a:fld id="{76A31FED-E6FD-40B8-8500-CE754371EE63}" type="slidenum">
              <a:rPr lang="en-GB" smtClean="0"/>
              <a:t>‹#›</a:t>
            </a:fld>
            <a:endParaRPr lang="en-GB"/>
          </a:p>
        </p:txBody>
      </p:sp>
    </p:spTree>
    <p:extLst>
      <p:ext uri="{BB962C8B-B14F-4D97-AF65-F5344CB8AC3E}">
        <p14:creationId xmlns:p14="http://schemas.microsoft.com/office/powerpoint/2010/main" val="3648511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4BEE0-21C1-D26E-671C-A2AA44ED9F7C}"/>
              </a:ext>
            </a:extLst>
          </p:cNvPr>
          <p:cNvSpPr>
            <a:spLocks noGrp="1"/>
          </p:cNvSpPr>
          <p:nvPr>
            <p:ph type="dt" sz="half" idx="10"/>
          </p:nvPr>
        </p:nvSpPr>
        <p:spPr/>
        <p:txBody>
          <a:bodyPr/>
          <a:lstStyle/>
          <a:p>
            <a:fld id="{F531867D-F594-40FB-928B-230C1C49F842}" type="datetimeFigureOut">
              <a:rPr lang="en-GB" smtClean="0"/>
              <a:t>17/01/2025</a:t>
            </a:fld>
            <a:endParaRPr lang="en-GB"/>
          </a:p>
        </p:txBody>
      </p:sp>
      <p:sp>
        <p:nvSpPr>
          <p:cNvPr id="3" name="Footer Placeholder 2">
            <a:extLst>
              <a:ext uri="{FF2B5EF4-FFF2-40B4-BE49-F238E27FC236}">
                <a16:creationId xmlns:a16="http://schemas.microsoft.com/office/drawing/2014/main" id="{9F9630AF-F929-7E9C-4648-0862CC123C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65A8CED-65AD-0652-53A7-0D583E88EDCC}"/>
              </a:ext>
            </a:extLst>
          </p:cNvPr>
          <p:cNvSpPr>
            <a:spLocks noGrp="1"/>
          </p:cNvSpPr>
          <p:nvPr>
            <p:ph type="sldNum" sz="quarter" idx="12"/>
          </p:nvPr>
        </p:nvSpPr>
        <p:spPr/>
        <p:txBody>
          <a:bodyPr/>
          <a:lstStyle/>
          <a:p>
            <a:fld id="{76A31FED-E6FD-40B8-8500-CE754371EE63}" type="slidenum">
              <a:rPr lang="en-GB" smtClean="0"/>
              <a:t>‹#›</a:t>
            </a:fld>
            <a:endParaRPr lang="en-GB"/>
          </a:p>
        </p:txBody>
      </p:sp>
    </p:spTree>
    <p:extLst>
      <p:ext uri="{BB962C8B-B14F-4D97-AF65-F5344CB8AC3E}">
        <p14:creationId xmlns:p14="http://schemas.microsoft.com/office/powerpoint/2010/main" val="4217234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65A23-0850-DA48-4216-87C7C16F43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6D61936-138F-1C84-3E51-DA391FCF31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B0DA91-4EDB-6C73-7AD9-4B952A6A0E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FD06ED-F093-54D0-4FAC-835FC862B9CE}"/>
              </a:ext>
            </a:extLst>
          </p:cNvPr>
          <p:cNvSpPr>
            <a:spLocks noGrp="1"/>
          </p:cNvSpPr>
          <p:nvPr>
            <p:ph type="dt" sz="half" idx="10"/>
          </p:nvPr>
        </p:nvSpPr>
        <p:spPr/>
        <p:txBody>
          <a:bodyPr/>
          <a:lstStyle/>
          <a:p>
            <a:fld id="{F531867D-F594-40FB-928B-230C1C49F842}" type="datetimeFigureOut">
              <a:rPr lang="en-GB" smtClean="0"/>
              <a:t>17/01/2025</a:t>
            </a:fld>
            <a:endParaRPr lang="en-GB"/>
          </a:p>
        </p:txBody>
      </p:sp>
      <p:sp>
        <p:nvSpPr>
          <p:cNvPr id="6" name="Footer Placeholder 5">
            <a:extLst>
              <a:ext uri="{FF2B5EF4-FFF2-40B4-BE49-F238E27FC236}">
                <a16:creationId xmlns:a16="http://schemas.microsoft.com/office/drawing/2014/main" id="{429CBBB6-DC54-11F0-C12E-F178A4A512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8AD555-C18E-C74E-C436-ACFC0E7D99AB}"/>
              </a:ext>
            </a:extLst>
          </p:cNvPr>
          <p:cNvSpPr>
            <a:spLocks noGrp="1"/>
          </p:cNvSpPr>
          <p:nvPr>
            <p:ph type="sldNum" sz="quarter" idx="12"/>
          </p:nvPr>
        </p:nvSpPr>
        <p:spPr/>
        <p:txBody>
          <a:bodyPr/>
          <a:lstStyle/>
          <a:p>
            <a:fld id="{76A31FED-E6FD-40B8-8500-CE754371EE63}" type="slidenum">
              <a:rPr lang="en-GB" smtClean="0"/>
              <a:t>‹#›</a:t>
            </a:fld>
            <a:endParaRPr lang="en-GB"/>
          </a:p>
        </p:txBody>
      </p:sp>
    </p:spTree>
    <p:extLst>
      <p:ext uri="{BB962C8B-B14F-4D97-AF65-F5344CB8AC3E}">
        <p14:creationId xmlns:p14="http://schemas.microsoft.com/office/powerpoint/2010/main" val="5946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6E0A0-9626-B815-5399-AEEF3B0D95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943F67-16C8-6FEE-6B4F-200496D745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FB0B4E-A68A-102A-7526-294A155B09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65334C-D282-E6AD-BFBF-2C28435CAAB4}"/>
              </a:ext>
            </a:extLst>
          </p:cNvPr>
          <p:cNvSpPr>
            <a:spLocks noGrp="1"/>
          </p:cNvSpPr>
          <p:nvPr>
            <p:ph type="dt" sz="half" idx="10"/>
          </p:nvPr>
        </p:nvSpPr>
        <p:spPr/>
        <p:txBody>
          <a:bodyPr/>
          <a:lstStyle/>
          <a:p>
            <a:fld id="{F531867D-F594-40FB-928B-230C1C49F842}" type="datetimeFigureOut">
              <a:rPr lang="en-GB" smtClean="0"/>
              <a:t>17/01/2025</a:t>
            </a:fld>
            <a:endParaRPr lang="en-GB"/>
          </a:p>
        </p:txBody>
      </p:sp>
      <p:sp>
        <p:nvSpPr>
          <p:cNvPr id="6" name="Footer Placeholder 5">
            <a:extLst>
              <a:ext uri="{FF2B5EF4-FFF2-40B4-BE49-F238E27FC236}">
                <a16:creationId xmlns:a16="http://schemas.microsoft.com/office/drawing/2014/main" id="{B596727E-041C-D808-0794-1EE1EF1B9F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E7796D-339B-C3F6-49C8-4B991E92D4A7}"/>
              </a:ext>
            </a:extLst>
          </p:cNvPr>
          <p:cNvSpPr>
            <a:spLocks noGrp="1"/>
          </p:cNvSpPr>
          <p:nvPr>
            <p:ph type="sldNum" sz="quarter" idx="12"/>
          </p:nvPr>
        </p:nvSpPr>
        <p:spPr/>
        <p:txBody>
          <a:bodyPr/>
          <a:lstStyle/>
          <a:p>
            <a:fld id="{76A31FED-E6FD-40B8-8500-CE754371EE63}" type="slidenum">
              <a:rPr lang="en-GB" smtClean="0"/>
              <a:t>‹#›</a:t>
            </a:fld>
            <a:endParaRPr lang="en-GB"/>
          </a:p>
        </p:txBody>
      </p:sp>
    </p:spTree>
    <p:extLst>
      <p:ext uri="{BB962C8B-B14F-4D97-AF65-F5344CB8AC3E}">
        <p14:creationId xmlns:p14="http://schemas.microsoft.com/office/powerpoint/2010/main" val="50857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3CB5A-C06E-509D-C8B2-D2C781E859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3D2FB5-5048-B0A9-AC5A-942D1D49A3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F167D2-BEE9-B3D0-1B48-3DBCA56D48DA}"/>
              </a:ext>
            </a:extLst>
          </p:cNvPr>
          <p:cNvSpPr>
            <a:spLocks noGrp="1"/>
          </p:cNvSpPr>
          <p:nvPr>
            <p:ph type="dt" sz="half" idx="10"/>
          </p:nvPr>
        </p:nvSpPr>
        <p:spPr/>
        <p:txBody>
          <a:bodyPr/>
          <a:lstStyle/>
          <a:p>
            <a:fld id="{F531867D-F594-40FB-928B-230C1C49F842}" type="datetimeFigureOut">
              <a:rPr lang="en-GB" smtClean="0"/>
              <a:t>17/01/2025</a:t>
            </a:fld>
            <a:endParaRPr lang="en-GB"/>
          </a:p>
        </p:txBody>
      </p:sp>
      <p:sp>
        <p:nvSpPr>
          <p:cNvPr id="5" name="Footer Placeholder 4">
            <a:extLst>
              <a:ext uri="{FF2B5EF4-FFF2-40B4-BE49-F238E27FC236}">
                <a16:creationId xmlns:a16="http://schemas.microsoft.com/office/drawing/2014/main" id="{BE738B2F-6BA4-AFB2-8881-9639B47877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F5A238-0991-4DCF-D3AB-2036F32E9F2C}"/>
              </a:ext>
            </a:extLst>
          </p:cNvPr>
          <p:cNvSpPr>
            <a:spLocks noGrp="1"/>
          </p:cNvSpPr>
          <p:nvPr>
            <p:ph type="sldNum" sz="quarter" idx="12"/>
          </p:nvPr>
        </p:nvSpPr>
        <p:spPr/>
        <p:txBody>
          <a:bodyPr/>
          <a:lstStyle/>
          <a:p>
            <a:fld id="{76A31FED-E6FD-40B8-8500-CE754371EE63}" type="slidenum">
              <a:rPr lang="en-GB" smtClean="0"/>
              <a:t>‹#›</a:t>
            </a:fld>
            <a:endParaRPr lang="en-GB"/>
          </a:p>
        </p:txBody>
      </p:sp>
    </p:spTree>
    <p:extLst>
      <p:ext uri="{BB962C8B-B14F-4D97-AF65-F5344CB8AC3E}">
        <p14:creationId xmlns:p14="http://schemas.microsoft.com/office/powerpoint/2010/main" val="1085173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71C7BD-322B-E6B9-A62D-BE8CE7AEC4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ADDE2F-4BDC-138E-DB11-08C77F97F36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A1594C-EDBB-2896-87D9-3900620ADBEC}"/>
              </a:ext>
            </a:extLst>
          </p:cNvPr>
          <p:cNvSpPr>
            <a:spLocks noGrp="1"/>
          </p:cNvSpPr>
          <p:nvPr>
            <p:ph type="dt" sz="half" idx="10"/>
          </p:nvPr>
        </p:nvSpPr>
        <p:spPr/>
        <p:txBody>
          <a:bodyPr/>
          <a:lstStyle/>
          <a:p>
            <a:fld id="{F531867D-F594-40FB-928B-230C1C49F842}" type="datetimeFigureOut">
              <a:rPr lang="en-GB" smtClean="0"/>
              <a:t>17/01/2025</a:t>
            </a:fld>
            <a:endParaRPr lang="en-GB"/>
          </a:p>
        </p:txBody>
      </p:sp>
      <p:sp>
        <p:nvSpPr>
          <p:cNvPr id="5" name="Footer Placeholder 4">
            <a:extLst>
              <a:ext uri="{FF2B5EF4-FFF2-40B4-BE49-F238E27FC236}">
                <a16:creationId xmlns:a16="http://schemas.microsoft.com/office/drawing/2014/main" id="{8BAD97CC-33E3-2C7C-96CB-64979843C1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B3B82F-5F31-DC53-D5D6-287773FC752D}"/>
              </a:ext>
            </a:extLst>
          </p:cNvPr>
          <p:cNvSpPr>
            <a:spLocks noGrp="1"/>
          </p:cNvSpPr>
          <p:nvPr>
            <p:ph type="sldNum" sz="quarter" idx="12"/>
          </p:nvPr>
        </p:nvSpPr>
        <p:spPr/>
        <p:txBody>
          <a:bodyPr/>
          <a:lstStyle/>
          <a:p>
            <a:fld id="{76A31FED-E6FD-40B8-8500-CE754371EE63}" type="slidenum">
              <a:rPr lang="en-GB" smtClean="0"/>
              <a:t>‹#›</a:t>
            </a:fld>
            <a:endParaRPr lang="en-GB"/>
          </a:p>
        </p:txBody>
      </p:sp>
    </p:spTree>
    <p:extLst>
      <p:ext uri="{BB962C8B-B14F-4D97-AF65-F5344CB8AC3E}">
        <p14:creationId xmlns:p14="http://schemas.microsoft.com/office/powerpoint/2010/main" val="46750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E61CF9-3E80-FEEA-E7A0-EA54925625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D5A0F8-73AC-7A31-F0AC-52835B0643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5025F7-E47B-0B96-A964-1C9331E991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531867D-F594-40FB-928B-230C1C49F842}" type="datetimeFigureOut">
              <a:rPr lang="en-GB" smtClean="0"/>
              <a:t>17/01/2025</a:t>
            </a:fld>
            <a:endParaRPr lang="en-GB"/>
          </a:p>
        </p:txBody>
      </p:sp>
      <p:sp>
        <p:nvSpPr>
          <p:cNvPr id="5" name="Footer Placeholder 4">
            <a:extLst>
              <a:ext uri="{FF2B5EF4-FFF2-40B4-BE49-F238E27FC236}">
                <a16:creationId xmlns:a16="http://schemas.microsoft.com/office/drawing/2014/main" id="{1C00E6C8-5DD8-B0C3-0183-6B9BB351DC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263CC28-4F6B-9449-B8A3-88F5C72EA8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6A31FED-E6FD-40B8-8500-CE754371EE63}" type="slidenum">
              <a:rPr lang="en-GB" smtClean="0"/>
              <a:t>‹#›</a:t>
            </a:fld>
            <a:endParaRPr lang="en-GB"/>
          </a:p>
        </p:txBody>
      </p:sp>
    </p:spTree>
    <p:extLst>
      <p:ext uri="{BB962C8B-B14F-4D97-AF65-F5344CB8AC3E}">
        <p14:creationId xmlns:p14="http://schemas.microsoft.com/office/powerpoint/2010/main" val="3703704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southwalescommissioner.org.uk/wp-content/uploads/2024/02/crp005-crime-plan-202327-final.pdf" TargetMode="External"/><Relationship Id="rId3" Type="http://schemas.openxmlformats.org/officeDocument/2006/relationships/hyperlink" Target="https://www.college.police.uk/guidance/problem-solving-policing" TargetMode="External"/><Relationship Id="rId7" Type="http://schemas.openxmlformats.org/officeDocument/2006/relationships/hyperlink" Target="https://lawenforcementactionpartnership.org/peel-policing-principles/" TargetMode="External"/><Relationship Id="rId2" Type="http://schemas.openxmlformats.org/officeDocument/2006/relationships/hyperlink" Target="https://www.south-wales.police.uk/police-forces/south-wales-police/areas/about-us/about-us/neighbourhood-policing/" TargetMode="External"/><Relationship Id="rId1" Type="http://schemas.openxmlformats.org/officeDocument/2006/relationships/slideLayout" Target="../slideLayouts/slideLayout2.xml"/><Relationship Id="rId6" Type="http://schemas.openxmlformats.org/officeDocument/2006/relationships/hyperlink" Target="https://profdev.college.police.uk/professional-profile/police-community-support-officer-pcso/#:~:text=Develop%20effective%20relationships%20with%20individuals%2C%20including%20the%20vulnerable,respond%20to%20concerns%20and%20build%20trust%20in%20policing" TargetMode="External"/><Relationship Id="rId5" Type="http://schemas.openxmlformats.org/officeDocument/2006/relationships/hyperlink" Target="https://prohic.nl/wp-content/uploads/2020/11/2020-04-14-Neighbourhood_policing_impact_and_implementation.2018.pdf" TargetMode="External"/><Relationship Id="rId4" Type="http://schemas.openxmlformats.org/officeDocument/2006/relationships/hyperlink" Target="http://chttps:/www.college.police.uk/guidance/neighbourhood-policing/engaging-commun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uses in a village">
            <a:extLst>
              <a:ext uri="{FF2B5EF4-FFF2-40B4-BE49-F238E27FC236}">
                <a16:creationId xmlns:a16="http://schemas.microsoft.com/office/drawing/2014/main" id="{C14E65BC-5C5E-93D1-F458-40FC34A1C97C}"/>
              </a:ext>
            </a:extLst>
          </p:cNvPr>
          <p:cNvPicPr>
            <a:picLocks noChangeAspect="1"/>
          </p:cNvPicPr>
          <p:nvPr/>
        </p:nvPicPr>
        <p:blipFill>
          <a:blip r:embed="rId2"/>
          <a:srcRect r="10" b="1374"/>
          <a:stretch/>
        </p:blipFill>
        <p:spPr>
          <a:xfrm>
            <a:off x="2915455" y="10"/>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itle 1">
            <a:extLst>
              <a:ext uri="{FF2B5EF4-FFF2-40B4-BE49-F238E27FC236}">
                <a16:creationId xmlns:a16="http://schemas.microsoft.com/office/drawing/2014/main" id="{FF6D4F37-585B-22CE-F807-B330017B0804}"/>
              </a:ext>
            </a:extLst>
          </p:cNvPr>
          <p:cNvSpPr>
            <a:spLocks noGrp="1"/>
          </p:cNvSpPr>
          <p:nvPr>
            <p:ph type="ctrTitle"/>
          </p:nvPr>
        </p:nvSpPr>
        <p:spPr>
          <a:xfrm>
            <a:off x="661916" y="2852381"/>
            <a:ext cx="3161940" cy="2640247"/>
          </a:xfrm>
        </p:spPr>
        <p:txBody>
          <a:bodyPr>
            <a:normAutofit/>
          </a:bodyPr>
          <a:lstStyle/>
          <a:p>
            <a:pPr algn="l"/>
            <a:r>
              <a:rPr lang="en-GB" sz="3600">
                <a:solidFill>
                  <a:schemeClr val="tx1">
                    <a:lumMod val="85000"/>
                    <a:lumOff val="15000"/>
                  </a:schemeClr>
                </a:solidFill>
              </a:rPr>
              <a:t>A critical analysis of the effectiveness of neighbourhood policing </a:t>
            </a:r>
          </a:p>
        </p:txBody>
      </p:sp>
    </p:spTree>
    <p:extLst>
      <p:ext uri="{BB962C8B-B14F-4D97-AF65-F5344CB8AC3E}">
        <p14:creationId xmlns:p14="http://schemas.microsoft.com/office/powerpoint/2010/main" val="329646973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uses in a subdivision">
            <a:extLst>
              <a:ext uri="{FF2B5EF4-FFF2-40B4-BE49-F238E27FC236}">
                <a16:creationId xmlns:a16="http://schemas.microsoft.com/office/drawing/2014/main" id="{3AF66169-257B-3039-7C1D-C30738A90300}"/>
              </a:ext>
            </a:extLst>
          </p:cNvPr>
          <p:cNvPicPr>
            <a:picLocks noChangeAspect="1"/>
          </p:cNvPicPr>
          <p:nvPr/>
        </p:nvPicPr>
        <p:blipFill>
          <a:blip r:embed="rId2"/>
          <a:srcRect l="25817" r="14922" b="4"/>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EA8C78-39AA-6F11-38DA-2901B0604461}"/>
              </a:ext>
            </a:extLst>
          </p:cNvPr>
          <p:cNvSpPr>
            <a:spLocks noGrp="1"/>
          </p:cNvSpPr>
          <p:nvPr>
            <p:ph type="title"/>
          </p:nvPr>
        </p:nvSpPr>
        <p:spPr>
          <a:xfrm>
            <a:off x="761801" y="328512"/>
            <a:ext cx="4778387" cy="1628970"/>
          </a:xfrm>
        </p:spPr>
        <p:txBody>
          <a:bodyPr anchor="ctr">
            <a:normAutofit/>
          </a:bodyPr>
          <a:lstStyle/>
          <a:p>
            <a:r>
              <a:rPr lang="en-GB" sz="4000"/>
              <a:t>Overview</a:t>
            </a:r>
          </a:p>
        </p:txBody>
      </p:sp>
      <p:sp>
        <p:nvSpPr>
          <p:cNvPr id="3" name="Content Placeholder 2">
            <a:extLst>
              <a:ext uri="{FF2B5EF4-FFF2-40B4-BE49-F238E27FC236}">
                <a16:creationId xmlns:a16="http://schemas.microsoft.com/office/drawing/2014/main" id="{FDA455D4-D070-332E-F408-7464DD68BD2B}"/>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2000"/>
              <a:t>The history of Neiborhood policing </a:t>
            </a:r>
          </a:p>
          <a:p>
            <a:r>
              <a:rPr lang="en-GB" sz="2000"/>
              <a:t>What is neighbourhoods policing </a:t>
            </a:r>
          </a:p>
          <a:p>
            <a:r>
              <a:rPr lang="en-GB" sz="2000"/>
              <a:t>Problem solving </a:t>
            </a:r>
          </a:p>
          <a:p>
            <a:r>
              <a:rPr lang="en-GB" sz="2000"/>
              <a:t>How do pcsos engage with the community </a:t>
            </a:r>
          </a:p>
          <a:p>
            <a:r>
              <a:rPr lang="en-GB" sz="2000"/>
              <a:t>The effectiveness of neighbourhood policing  </a:t>
            </a:r>
            <a:endParaRPr lang="en-GB" sz="2000" dirty="0"/>
          </a:p>
          <a:p>
            <a:r>
              <a:rPr lang="en-GB" sz="2000"/>
              <a:t>The conclusion </a:t>
            </a:r>
            <a:endParaRPr lang="en-GB" sz="2000" dirty="0"/>
          </a:p>
          <a:p>
            <a:endParaRPr lang="en-GB" sz="2000" dirty="0"/>
          </a:p>
          <a:p>
            <a:endParaRPr lang="en-GB" sz="2000"/>
          </a:p>
        </p:txBody>
      </p:sp>
    </p:spTree>
    <p:extLst>
      <p:ext uri="{BB962C8B-B14F-4D97-AF65-F5344CB8AC3E}">
        <p14:creationId xmlns:p14="http://schemas.microsoft.com/office/powerpoint/2010/main" val="38443380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48452A-BBED-8BC2-A1FF-5825B58E2B1E}"/>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History</a:t>
            </a:r>
          </a:p>
        </p:txBody>
      </p:sp>
      <p:graphicFrame>
        <p:nvGraphicFramePr>
          <p:cNvPr id="12" name="Content Placeholder 2">
            <a:extLst>
              <a:ext uri="{FF2B5EF4-FFF2-40B4-BE49-F238E27FC236}">
                <a16:creationId xmlns:a16="http://schemas.microsoft.com/office/drawing/2014/main" id="{DA3F89F5-8279-003F-EA05-4DE273D463D8}"/>
              </a:ext>
            </a:extLst>
          </p:cNvPr>
          <p:cNvGraphicFramePr>
            <a:graphicFrameLocks noGrp="1"/>
          </p:cNvGraphicFramePr>
          <p:nvPr>
            <p:ph idx="1"/>
            <p:extLst>
              <p:ext uri="{D42A27DB-BD31-4B8C-83A1-F6EECF244321}">
                <p14:modId xmlns:p14="http://schemas.microsoft.com/office/powerpoint/2010/main" val="341308364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773411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5D117-19AE-44E3-2ECA-23E7C1647779}"/>
              </a:ext>
            </a:extLst>
          </p:cNvPr>
          <p:cNvSpPr>
            <a:spLocks noGrp="1"/>
          </p:cNvSpPr>
          <p:nvPr>
            <p:ph type="title"/>
          </p:nvPr>
        </p:nvSpPr>
        <p:spPr>
          <a:xfrm>
            <a:off x="586478" y="1683756"/>
            <a:ext cx="3115265" cy="2396359"/>
          </a:xfrm>
        </p:spPr>
        <p:txBody>
          <a:bodyPr anchor="b">
            <a:normAutofit/>
          </a:bodyPr>
          <a:lstStyle/>
          <a:p>
            <a:pPr algn="r"/>
            <a:r>
              <a:rPr lang="en-GB" sz="3700">
                <a:solidFill>
                  <a:srgbClr val="FFFFFF"/>
                </a:solidFill>
              </a:rPr>
              <a:t>What is Neighbourhood Policing?</a:t>
            </a:r>
          </a:p>
        </p:txBody>
      </p:sp>
      <p:graphicFrame>
        <p:nvGraphicFramePr>
          <p:cNvPr id="12" name="Content Placeholder 2">
            <a:extLst>
              <a:ext uri="{FF2B5EF4-FFF2-40B4-BE49-F238E27FC236}">
                <a16:creationId xmlns:a16="http://schemas.microsoft.com/office/drawing/2014/main" id="{4747721D-E92D-6D03-4786-C67C2510ADC0}"/>
              </a:ext>
            </a:extLst>
          </p:cNvPr>
          <p:cNvGraphicFramePr>
            <a:graphicFrameLocks noGrp="1"/>
          </p:cNvGraphicFramePr>
          <p:nvPr>
            <p:ph idx="1"/>
            <p:extLst>
              <p:ext uri="{D42A27DB-BD31-4B8C-83A1-F6EECF244321}">
                <p14:modId xmlns:p14="http://schemas.microsoft.com/office/powerpoint/2010/main" val="396674281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079752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1B5EC0-FA92-9E11-59B1-32F0719E30E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chief constable delivery plan </a:t>
            </a:r>
          </a:p>
        </p:txBody>
      </p:sp>
      <p:graphicFrame>
        <p:nvGraphicFramePr>
          <p:cNvPr id="5" name="Content Placeholder 2">
            <a:extLst>
              <a:ext uri="{FF2B5EF4-FFF2-40B4-BE49-F238E27FC236}">
                <a16:creationId xmlns:a16="http://schemas.microsoft.com/office/drawing/2014/main" id="{7E4DB783-970A-5C31-0D4F-56BC6406B9D9}"/>
              </a:ext>
            </a:extLst>
          </p:cNvPr>
          <p:cNvGraphicFramePr>
            <a:graphicFrameLocks noGrp="1"/>
          </p:cNvGraphicFramePr>
          <p:nvPr>
            <p:ph idx="1"/>
            <p:extLst>
              <p:ext uri="{D42A27DB-BD31-4B8C-83A1-F6EECF244321}">
                <p14:modId xmlns:p14="http://schemas.microsoft.com/office/powerpoint/2010/main" val="221629344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360427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5C6C5D-4A64-788A-D1F0-8C7EE7F19F1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Problem solving</a:t>
            </a:r>
          </a:p>
        </p:txBody>
      </p:sp>
      <p:graphicFrame>
        <p:nvGraphicFramePr>
          <p:cNvPr id="12" name="Content Placeholder 2">
            <a:extLst>
              <a:ext uri="{FF2B5EF4-FFF2-40B4-BE49-F238E27FC236}">
                <a16:creationId xmlns:a16="http://schemas.microsoft.com/office/drawing/2014/main" id="{A8FC14A5-68FA-CD55-D6C2-56CFF2099AAA}"/>
              </a:ext>
            </a:extLst>
          </p:cNvPr>
          <p:cNvGraphicFramePr>
            <a:graphicFrameLocks noGrp="1"/>
          </p:cNvGraphicFramePr>
          <p:nvPr>
            <p:ph idx="1"/>
            <p:extLst>
              <p:ext uri="{D42A27DB-BD31-4B8C-83A1-F6EECF244321}">
                <p14:modId xmlns:p14="http://schemas.microsoft.com/office/powerpoint/2010/main" val="207900858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492521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3226BA-AA0D-76FE-38F9-94F7E0CE6CC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Engagement</a:t>
            </a:r>
          </a:p>
        </p:txBody>
      </p:sp>
      <p:sp>
        <p:nvSpPr>
          <p:cNvPr id="3" name="Content Placeholder 2">
            <a:extLst>
              <a:ext uri="{FF2B5EF4-FFF2-40B4-BE49-F238E27FC236}">
                <a16:creationId xmlns:a16="http://schemas.microsoft.com/office/drawing/2014/main" id="{DE8F7678-2929-884C-6CE2-04A4E1A57F9F}"/>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1900"/>
              <a:t>How does it work and what is the purpose of engagement?</a:t>
            </a:r>
          </a:p>
          <a:p>
            <a:endParaRPr lang="en-GB" sz="1900"/>
          </a:p>
          <a:p>
            <a:r>
              <a:rPr lang="en-GB" sz="1900"/>
              <a:t>Pcsos are the face of the police force in their local areas and to address local concern and are there to act as a deterence to crime </a:t>
            </a:r>
          </a:p>
          <a:p>
            <a:r>
              <a:rPr lang="en-GB" sz="1900"/>
              <a:t>They build relationships in the community to build trust and confidence in the police , as well as support and guidance to local problems and to put a plan in place to prevent crime </a:t>
            </a:r>
          </a:p>
          <a:p>
            <a:r>
              <a:rPr lang="en-GB" sz="1900"/>
              <a:t>neighbourhood policing is used to build good connections within the community and help vaunrible people and too problem solve local concern. </a:t>
            </a:r>
          </a:p>
          <a:p>
            <a:r>
              <a:rPr lang="en-GB" sz="1900"/>
              <a:t>encourages people in their community to take action against crime.( home office, no date)</a:t>
            </a:r>
          </a:p>
          <a:p>
            <a:endParaRPr lang="en-GB" sz="1900"/>
          </a:p>
          <a:p>
            <a:pPr marL="0" indent="0">
              <a:buNone/>
            </a:pPr>
            <a:r>
              <a:rPr lang="en-GB" sz="1900"/>
              <a:t>( collage of polcing, no date). </a:t>
            </a:r>
          </a:p>
        </p:txBody>
      </p:sp>
    </p:spTree>
    <p:extLst>
      <p:ext uri="{BB962C8B-B14F-4D97-AF65-F5344CB8AC3E}">
        <p14:creationId xmlns:p14="http://schemas.microsoft.com/office/powerpoint/2010/main" val="130974679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BA1C48-F9A1-C75B-EBDF-8375B6C8C76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Effectiveness  </a:t>
            </a:r>
          </a:p>
        </p:txBody>
      </p:sp>
      <p:sp>
        <p:nvSpPr>
          <p:cNvPr id="3" name="Content Placeholder 2">
            <a:extLst>
              <a:ext uri="{FF2B5EF4-FFF2-40B4-BE49-F238E27FC236}">
                <a16:creationId xmlns:a16="http://schemas.microsoft.com/office/drawing/2014/main" id="{8A7A3F0F-1E14-862E-08D8-A31A8D0DB07E}"/>
              </a:ext>
            </a:extLst>
          </p:cNvPr>
          <p:cNvSpPr>
            <a:spLocks noGrp="1"/>
          </p:cNvSpPr>
          <p:nvPr>
            <p:ph idx="1"/>
          </p:nvPr>
        </p:nvSpPr>
        <p:spPr>
          <a:xfrm>
            <a:off x="4810259" y="649480"/>
            <a:ext cx="6555347" cy="5546047"/>
          </a:xfrm>
        </p:spPr>
        <p:txBody>
          <a:bodyPr vert="horz" lIns="91440" tIns="45720" rIns="91440" bIns="45720" rtlCol="0" anchor="ctr">
            <a:normAutofit/>
          </a:bodyPr>
          <a:lstStyle/>
          <a:p>
            <a:endParaRPr lang="en-GB" sz="2000"/>
          </a:p>
          <a:p>
            <a:r>
              <a:rPr lang="en-GB" sz="2000"/>
              <a:t>Public trust is promoted by a police force that respects community values, builds a positive reputation, enforces laws fairly, hires officers who represent and understand the community, and resorts to force only when absolutely necessary (Law Enforcement Action Partnership, 2024).</a:t>
            </a:r>
          </a:p>
          <a:p>
            <a:r>
              <a:rPr lang="en-GB" sz="2000"/>
              <a:t>The targeTed foot patrol when implemented redcues anti-social behaviour, this helps gain trust in the community and tells people they can rely on the police to help their local area </a:t>
            </a:r>
          </a:p>
          <a:p>
            <a:r>
              <a:rPr lang="en-GB" sz="2000"/>
              <a:t>Police force gains information from the pcso about local areas which they can use the information to create a plan to prevent crime. </a:t>
            </a:r>
          </a:p>
          <a:p>
            <a:pPr marL="0" indent="0">
              <a:buNone/>
            </a:pPr>
            <a:r>
              <a:rPr lang="en-GB" sz="2000"/>
              <a:t>( clover , S et al, no date).</a:t>
            </a:r>
          </a:p>
          <a:p>
            <a:endParaRPr lang="en-GB" sz="2000"/>
          </a:p>
          <a:p>
            <a:endParaRPr lang="en-GB" sz="2000"/>
          </a:p>
          <a:p>
            <a:endParaRPr lang="en-GB" sz="2000"/>
          </a:p>
          <a:p>
            <a:endParaRPr lang="en-GB" sz="2000"/>
          </a:p>
        </p:txBody>
      </p:sp>
    </p:spTree>
    <p:extLst>
      <p:ext uri="{BB962C8B-B14F-4D97-AF65-F5344CB8AC3E}">
        <p14:creationId xmlns:p14="http://schemas.microsoft.com/office/powerpoint/2010/main" val="124003457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5FA331-D08F-2391-DC8C-179862DB59A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Conclusion</a:t>
            </a:r>
          </a:p>
        </p:txBody>
      </p:sp>
      <p:sp>
        <p:nvSpPr>
          <p:cNvPr id="3" name="Content Placeholder 2">
            <a:extLst>
              <a:ext uri="{FF2B5EF4-FFF2-40B4-BE49-F238E27FC236}">
                <a16:creationId xmlns:a16="http://schemas.microsoft.com/office/drawing/2014/main" id="{20E020ED-A16A-0BBC-CBAC-C7FDE3218890}"/>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endParaRPr lang="en-GB" sz="2000"/>
          </a:p>
          <a:p>
            <a:pPr marL="0" indent="0">
              <a:buNone/>
            </a:pPr>
            <a:r>
              <a:rPr lang="en-GB" sz="2000"/>
              <a:t>Although neighbourhood policing is mostly a voulterring role it shows effectiveness in working with the local people to gather intelligence on local crime, while encouging people to trust the police and the use of the SARA model enables them to tackle crime and intervene, and prevention </a:t>
            </a:r>
          </a:p>
          <a:p>
            <a:pPr marL="0" indent="0">
              <a:buNone/>
            </a:pPr>
            <a:r>
              <a:rPr lang="en-GB" sz="2000"/>
              <a:t>Neighbourhood policing Is a lot about problem solving on a local level meaning that listening to local people is a main part of their role which can encourage people to work with the police . </a:t>
            </a:r>
          </a:p>
          <a:p>
            <a:pPr marL="0" indent="0">
              <a:buNone/>
            </a:pPr>
            <a:r>
              <a:rPr lang="en-GB" sz="2000"/>
              <a:t>Neighbourhood policing is an effective way to policing and more focus on local people and their problems rather than policing focused </a:t>
            </a:r>
          </a:p>
          <a:p>
            <a:pPr marL="0" indent="0">
              <a:buNone/>
            </a:pPr>
            <a:endParaRPr lang="en-GB" sz="2000"/>
          </a:p>
          <a:p>
            <a:pPr marL="0" indent="0">
              <a:buNone/>
            </a:pPr>
            <a:endParaRPr lang="en-GB" sz="2000"/>
          </a:p>
          <a:p>
            <a:pPr marL="0" indent="0">
              <a:buNone/>
            </a:pPr>
            <a:endParaRPr lang="en-GB" sz="2000"/>
          </a:p>
          <a:p>
            <a:pPr marL="0" indent="0">
              <a:buNone/>
            </a:pPr>
            <a:endParaRPr lang="en-GB" sz="2000"/>
          </a:p>
        </p:txBody>
      </p:sp>
    </p:spTree>
    <p:extLst>
      <p:ext uri="{BB962C8B-B14F-4D97-AF65-F5344CB8AC3E}">
        <p14:creationId xmlns:p14="http://schemas.microsoft.com/office/powerpoint/2010/main" val="173828226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E24C34-AF4D-41F6-DB2E-8C837FC58D3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a:t>
            </a:r>
          </a:p>
        </p:txBody>
      </p:sp>
      <p:sp>
        <p:nvSpPr>
          <p:cNvPr id="3" name="Content Placeholder 2">
            <a:extLst>
              <a:ext uri="{FF2B5EF4-FFF2-40B4-BE49-F238E27FC236}">
                <a16:creationId xmlns:a16="http://schemas.microsoft.com/office/drawing/2014/main" id="{CD7DAA2E-54D3-75B0-8032-94BCD783E71D}"/>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800"/>
              <a:t>Fielding, N. (2009) </a:t>
            </a:r>
            <a:r>
              <a:rPr lang="en-GB" sz="800" i="1"/>
              <a:t>Ideas in British Policing: Getting the best out of Community Policing</a:t>
            </a:r>
            <a:r>
              <a:rPr lang="en-GB" sz="800"/>
              <a:t>. London: The Police Foundation.</a:t>
            </a:r>
          </a:p>
          <a:p>
            <a:r>
              <a:rPr lang="en-GB" sz="800"/>
              <a:t>Longstaff. A., Willer. J., Chapman. J., Czarnomski. S and Graham. J (2015) </a:t>
            </a:r>
            <a:r>
              <a:rPr lang="en-GB" sz="800" i="1"/>
              <a:t>Neighbourhood policing: Past, present and future, A review of the literature. </a:t>
            </a:r>
            <a:r>
              <a:rPr lang="en-GB" sz="800"/>
              <a:t>Available </a:t>
            </a:r>
            <a:r>
              <a:rPr lang="en-GB" sz="800" err="1"/>
              <a:t>at:https</a:t>
            </a:r>
            <a:r>
              <a:rPr lang="en-GB" sz="800"/>
              <a:t>://www.police-foundation.org.uk/wp-content/uploads/2017/06/neighbourhood_policing_past_present_future.pdf (Accessed: 20 December 2024). </a:t>
            </a:r>
          </a:p>
          <a:p>
            <a:r>
              <a:rPr lang="en-GB" sz="800"/>
              <a:t>South Wales Police (no date) </a:t>
            </a:r>
            <a:r>
              <a:rPr lang="en-GB" sz="800" i="1"/>
              <a:t>Neighbourhood policing</a:t>
            </a:r>
            <a:r>
              <a:rPr lang="en-GB" sz="800"/>
              <a:t>. Available at: </a:t>
            </a:r>
            <a:r>
              <a:rPr lang="en-GB" sz="800" dirty="0">
                <a:hlinkClick r:id="rId2"/>
              </a:rPr>
              <a:t>https://www.south-wales.police.uk/police-forces/south-wales-police/areas/about-us/about-us/neighbourhood-policing/</a:t>
            </a:r>
            <a:r>
              <a:rPr lang="en-GB" sz="800"/>
              <a:t> (Accessed: 27 December 2024)</a:t>
            </a:r>
            <a:endParaRPr lang="en-GB" sz="800">
              <a:ea typeface="+mn-lt"/>
              <a:cs typeface="+mn-lt"/>
            </a:endParaRPr>
          </a:p>
          <a:p>
            <a:r>
              <a:rPr lang="en-GB" sz="800">
                <a:ea typeface="+mn-lt"/>
                <a:cs typeface="+mn-lt"/>
              </a:rPr>
              <a:t>Collage of policing, (2022)</a:t>
            </a:r>
            <a:r>
              <a:rPr lang="en-GB" sz="800" i="1">
                <a:ea typeface="+mn-lt"/>
                <a:cs typeface="+mn-lt"/>
              </a:rPr>
              <a:t>, problem solving policing:Available at:</a:t>
            </a:r>
            <a:r>
              <a:rPr lang="en-GB" sz="800" dirty="0">
                <a:ea typeface="+mn-lt"/>
                <a:cs typeface="+mn-lt"/>
                <a:hlinkClick r:id="rId3"/>
              </a:rPr>
              <a:t>https://www.college.police.uk/guidance/problem-solving-policing</a:t>
            </a:r>
            <a:endParaRPr lang="en-GB" sz="800" dirty="0">
              <a:ea typeface="+mn-lt"/>
              <a:cs typeface="+mn-lt"/>
            </a:endParaRPr>
          </a:p>
          <a:p>
            <a:r>
              <a:rPr lang="en-GB" sz="800" dirty="0">
                <a:ea typeface="+mn-lt"/>
                <a:cs typeface="+mn-lt"/>
                <a:hlinkClick r:id="rId4"/>
              </a:rPr>
              <a:t>https://www.college.police.uk/guidance/neighbourhood-policing/engaging-communities</a:t>
            </a:r>
            <a:r>
              <a:rPr lang="en-GB" sz="800">
                <a:ea typeface="+mn-lt"/>
                <a:cs typeface="+mn-lt"/>
              </a:rPr>
              <a:t> ( Accessed: 5 January 2025)</a:t>
            </a:r>
            <a:endParaRPr lang="en-GB" sz="800"/>
          </a:p>
          <a:p>
            <a:r>
              <a:rPr lang="en-GB" sz="800">
                <a:ea typeface="+mn-lt"/>
                <a:cs typeface="+mn-lt"/>
              </a:rPr>
              <a:t>Collage of policing( no date):  </a:t>
            </a:r>
            <a:r>
              <a:rPr lang="en-GB" sz="800" i="1">
                <a:ea typeface="+mn-lt"/>
                <a:cs typeface="+mn-lt"/>
              </a:rPr>
              <a:t>Neighbourhood policing: impact and implementation</a:t>
            </a:r>
            <a:r>
              <a:rPr lang="en-GB" sz="800">
                <a:ea typeface="+mn-lt"/>
                <a:cs typeface="+mn-lt"/>
              </a:rPr>
              <a:t>. Available at:</a:t>
            </a:r>
            <a:r>
              <a:rPr lang="en-GB" sz="800" dirty="0">
                <a:ea typeface="+mn-lt"/>
                <a:cs typeface="+mn-lt"/>
                <a:hlinkClick r:id="rId5"/>
              </a:rPr>
              <a:t>https://prohic.nl/wp-content/uploads/2020/11/2020-04-14-Neighbourhood_policing_impact_and_implementation.2018.pdf</a:t>
            </a:r>
            <a:r>
              <a:rPr lang="en-GB" sz="800">
                <a:ea typeface="+mn-lt"/>
                <a:cs typeface="+mn-lt"/>
              </a:rPr>
              <a:t> ( Accessed: 17 January 2025)</a:t>
            </a:r>
          </a:p>
          <a:p>
            <a:r>
              <a:rPr lang="en-GB" sz="800">
                <a:ea typeface="+mn-lt"/>
                <a:cs typeface="+mn-lt"/>
              </a:rPr>
              <a:t>Collage of policing ( no date</a:t>
            </a:r>
            <a:r>
              <a:rPr lang="en-GB" sz="800" i="1">
                <a:ea typeface="+mn-lt"/>
                <a:cs typeface="+mn-lt"/>
              </a:rPr>
              <a:t>): police community support officer:</a:t>
            </a:r>
            <a:r>
              <a:rPr lang="en-GB" sz="800">
                <a:ea typeface="+mn-lt"/>
                <a:cs typeface="+mn-lt"/>
              </a:rPr>
              <a:t>Available at:</a:t>
            </a:r>
            <a:r>
              <a:rPr lang="en-GB" sz="800" dirty="0">
                <a:ea typeface="+mn-lt"/>
                <a:cs typeface="+mn-lt"/>
                <a:hlinkClick r:id="rId6"/>
              </a:rPr>
              <a:t>ttps://profdev.college.police.uk/professional-profile/police-community-support-officer-pcso/#:~:text=Develop%20effective%20relationships%20with%20individuals%2C%20including%20the%20vulnerable,respond%20to%20concerns%20and%20build%20trust%20in%20policing</a:t>
            </a:r>
            <a:r>
              <a:rPr lang="en-GB" sz="800">
                <a:ea typeface="+mn-lt"/>
                <a:cs typeface="+mn-lt"/>
              </a:rPr>
              <a:t>. ( Avcessed: 29 December 2024).</a:t>
            </a:r>
            <a:endParaRPr lang="en-US" sz="800">
              <a:ea typeface="+mn-lt"/>
              <a:cs typeface="+mn-lt"/>
            </a:endParaRPr>
          </a:p>
          <a:p>
            <a:r>
              <a:rPr lang="en-GB" sz="800">
                <a:ea typeface="+mn-lt"/>
                <a:cs typeface="+mn-lt"/>
              </a:rPr>
              <a:t>Home office ( no date):</a:t>
            </a:r>
            <a:r>
              <a:rPr lang="en-GB" sz="800" i="1">
                <a:ea typeface="+mn-lt"/>
                <a:cs typeface="+mn-lt"/>
              </a:rPr>
              <a:t> Policing in the 21st Century: Reconnecting police and the people:</a:t>
            </a:r>
            <a:r>
              <a:rPr lang="en-GB" sz="800">
                <a:ea typeface="+mn-lt"/>
                <a:cs typeface="+mn-lt"/>
              </a:rPr>
              <a:t> Available at:https://assets.publishing.service.gov.uk/media/5a7aed9ce5274a34770e819b/chapter-five.pdf ( Accessed: 20 December 2024).</a:t>
            </a:r>
          </a:p>
          <a:p>
            <a:r>
              <a:rPr lang="en-GB" sz="800">
                <a:ea typeface="+mn-lt"/>
                <a:cs typeface="+mn-lt"/>
              </a:rPr>
              <a:t>Law Enforcement Action Partnership (2024). </a:t>
            </a:r>
            <a:r>
              <a:rPr lang="en-GB" sz="800" i="1">
                <a:ea typeface="+mn-lt"/>
                <a:cs typeface="+mn-lt"/>
              </a:rPr>
              <a:t>Sir Robert Peel's Policing Principles. </a:t>
            </a:r>
            <a:r>
              <a:rPr lang="en-GB" sz="800">
                <a:ea typeface="+mn-lt"/>
                <a:cs typeface="+mn-lt"/>
              </a:rPr>
              <a:t>Available at: </a:t>
            </a:r>
            <a:r>
              <a:rPr lang="en-GB" sz="800" u="sng" dirty="0">
                <a:ea typeface="+mn-lt"/>
                <a:cs typeface="+mn-lt"/>
                <a:hlinkClick r:id="rId7"/>
              </a:rPr>
              <a:t>https://lawenforcementactionpartnership.org/peel-policing-principles/</a:t>
            </a:r>
            <a:r>
              <a:rPr lang="en-GB" sz="800">
                <a:ea typeface="+mn-lt"/>
                <a:cs typeface="+mn-lt"/>
              </a:rPr>
              <a:t> (Accessed:  19 December 2024).</a:t>
            </a:r>
          </a:p>
          <a:p>
            <a:r>
              <a:rPr lang="en-GB" sz="800">
                <a:ea typeface="+mn-lt"/>
                <a:cs typeface="+mn-lt"/>
              </a:rPr>
              <a:t>South wales police ( no date</a:t>
            </a:r>
            <a:r>
              <a:rPr lang="en-GB" sz="800" i="1">
                <a:ea typeface="+mn-lt"/>
                <a:cs typeface="+mn-lt"/>
              </a:rPr>
              <a:t>): Neighbourhood policing: Available at:</a:t>
            </a:r>
            <a:r>
              <a:rPr lang="en-GB" sz="800">
                <a:ea typeface="+mn-lt"/>
                <a:cs typeface="+mn-lt"/>
              </a:rPr>
              <a:t>https://www.south-wales.police.uk/police-forces/south-wales-police/areas/about-us/about-us/neighbourhood-policing/  ( Accessed 14 January 2025).</a:t>
            </a:r>
          </a:p>
          <a:p>
            <a:r>
              <a:rPr lang="en-GB" sz="800">
                <a:ea typeface="+mn-lt"/>
                <a:cs typeface="+mn-lt"/>
              </a:rPr>
              <a:t>Police and crime commissioner (2023): </a:t>
            </a:r>
            <a:r>
              <a:rPr lang="en-GB" sz="800" i="1">
                <a:ea typeface="+mn-lt"/>
                <a:cs typeface="+mn-lt"/>
              </a:rPr>
              <a:t>SOUTH WALES POLICE &amp; CRIME PLAN 2023-27</a:t>
            </a:r>
            <a:r>
              <a:rPr lang="en-GB" sz="800">
                <a:ea typeface="+mn-lt"/>
                <a:cs typeface="+mn-lt"/>
              </a:rPr>
              <a:t>: Available at: </a:t>
            </a:r>
            <a:r>
              <a:rPr lang="en-GB" sz="800" dirty="0">
                <a:ea typeface="+mn-lt"/>
                <a:cs typeface="+mn-lt"/>
                <a:hlinkClick r:id="rId8"/>
              </a:rPr>
              <a:t>https://www.southwalescommissioner.org.uk/wp-content/uploads/2024/02/crp005-crime-plan-202327-final.pdf</a:t>
            </a:r>
            <a:r>
              <a:rPr lang="en-GB" sz="800">
                <a:ea typeface="+mn-lt"/>
                <a:cs typeface="+mn-lt"/>
              </a:rPr>
              <a:t> ( Accessed 17 January 2025).</a:t>
            </a:r>
          </a:p>
          <a:p>
            <a:pPr marL="0" indent="0">
              <a:buNone/>
            </a:pPr>
            <a:endParaRPr lang="en-GB" sz="800">
              <a:ea typeface="+mn-lt"/>
              <a:cs typeface="+mn-lt"/>
            </a:endParaRPr>
          </a:p>
          <a:p>
            <a:endParaRPr lang="en-GB" sz="800">
              <a:ea typeface="+mn-lt"/>
              <a:cs typeface="+mn-lt"/>
            </a:endParaRPr>
          </a:p>
        </p:txBody>
      </p:sp>
    </p:spTree>
    <p:extLst>
      <p:ext uri="{BB962C8B-B14F-4D97-AF65-F5344CB8AC3E}">
        <p14:creationId xmlns:p14="http://schemas.microsoft.com/office/powerpoint/2010/main" val="1327666988"/>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683</Words>
  <Application>Microsoft Office PowerPoint</Application>
  <PresentationFormat>Widescreen</PresentationFormat>
  <Paragraphs>42</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A critical analysis of the effectiveness of neighbourhood policing </vt:lpstr>
      <vt:lpstr>Overview</vt:lpstr>
      <vt:lpstr>History</vt:lpstr>
      <vt:lpstr>What is Neighbourhood Policing?</vt:lpstr>
      <vt:lpstr>chief constable delivery plan </vt:lpstr>
      <vt:lpstr>Problem solving</vt:lpstr>
      <vt:lpstr>Engagement</vt:lpstr>
      <vt:lpstr>Effectiveness  </vt:lpstr>
      <vt:lpstr>Conclusion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Afifa Zaman</dc:creator>
  <cp:lastModifiedBy>Afifa Zaman</cp:lastModifiedBy>
  <cp:revision>594</cp:revision>
  <dcterms:created xsi:type="dcterms:W3CDTF">2024-12-11T14:52:06Z</dcterms:created>
  <dcterms:modified xsi:type="dcterms:W3CDTF">2025-01-17T22:02:09Z</dcterms:modified>
</cp:coreProperties>
</file>