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7" r:id="rId5"/>
    <p:sldId id="259" r:id="rId6"/>
    <p:sldId id="261" r:id="rId7"/>
    <p:sldId id="263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38" autoAdjust="0"/>
    <p:restoredTop sz="94660"/>
  </p:normalViewPr>
  <p:slideViewPr>
    <p:cSldViewPr snapToGrid="0">
      <p:cViewPr varScale="1">
        <p:scale>
          <a:sx n="86" d="100"/>
          <a:sy n="86" d="100"/>
        </p:scale>
        <p:origin x="11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9C5F6-267C-4328-B562-66E6609136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A0DBE-2B5C-4275-874F-1AC8DD36BE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A2A12-3473-49C1-9E09-C0290517B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BB98-DEA7-47E8-909C-EAD8EDE71A9B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7EB69-8981-4ED6-8509-3B1A71228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31BFA-989C-4D3F-9930-ACF36FDC0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9D44-2B09-491F-946E-F07D8D986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300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E14B4-8341-4D21-BF5E-CDBC87C5F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2BC48-5F71-4487-9011-469D51781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3DCFE0-A32B-43DE-B2EC-CE6DDB135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BB98-DEA7-47E8-909C-EAD8EDE71A9B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5CB2D9-DBC3-4CA4-883A-3655F8360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CAD136-1304-4059-AFB6-381555214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9D44-2B09-491F-946E-F07D8D986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325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93013-94AE-4C6D-803F-70943E08D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C3A194-0A0E-4986-AF85-E421F0852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935B5-E6D7-49D0-8684-F622180AA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BB98-DEA7-47E8-909C-EAD8EDE71A9B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A3A2D-B383-4688-96EA-B4A0ABB7E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D688A-9961-4E02-9EF7-B24ED5A8A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9D44-2B09-491F-946E-F07D8D986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610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62038-A2DD-4731-83A6-7E7BE4ECA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B3E3A-8834-4A9B-ACAD-27C8891040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DDDB64-486E-4E97-9BD5-3E1E9999CE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C301B2-C999-413E-873D-F26CF5F16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BB98-DEA7-47E8-909C-EAD8EDE71A9B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F3367-A823-4625-8EC0-768A4652C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E7A814-7E11-49C1-8501-98B78EA90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9D44-2B09-491F-946E-F07D8D986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347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BAE7C-2081-41B7-A64D-8371717A1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4A343A-E522-4054-AEF5-B04F35A1F4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5F40EE-7621-4C18-9B04-E58F1D4020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888640-3519-4AE9-85EE-8EB64D8A4B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15ECE9-BD7B-46BB-9D2A-C314764D3A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FA888E-F45A-4A1A-9BEB-2CE840332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BB98-DEA7-47E8-909C-EAD8EDE71A9B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0B02DC-27A1-475A-B655-A60308B2A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CD4F33-493B-45CB-BE18-F66D0A719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9D44-2B09-491F-946E-F07D8D986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009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B6DFA-4F92-48FE-82DD-5FFCCE632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8A237F-2247-4457-8BE4-50D9CEDD8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BB98-DEA7-47E8-909C-EAD8EDE71A9B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1D96D1-A1BC-4A19-A2F2-6C6926DED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FC0393-AA20-44D2-A428-BA97A2A52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9D44-2B09-491F-946E-F07D8D986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243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A7147-FA1A-4255-93FA-5A3E26275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BB98-DEA7-47E8-909C-EAD8EDE71A9B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8CD35D-3FF9-4D19-95F9-4CE3B5EDB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B90B7A-06EA-4412-AC26-B4AE1CD7A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9D44-2B09-491F-946E-F07D8D986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268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167E-C2F2-48F1-93BA-ECF482836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989E3-3B8E-4831-A188-4061EFFD6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06DE0E-0C20-467B-9186-CD653257C0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E02CE8-E87F-4BC1-97AE-7B1CE0189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BB98-DEA7-47E8-909C-EAD8EDE71A9B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0E17B-9A40-4E2E-9DB9-2877F24CF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0E2CD-6E79-4563-B1AD-8EDA37FFC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9D44-2B09-491F-946E-F07D8D986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18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F98D-0CF5-4C18-B420-06422DCE8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BAABF6-0AE9-4993-AD9D-5BE23AF19F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CCD5D6-36AE-4A60-89D1-1474955CA0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E88C64-209A-46A5-8136-C295D6365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BB98-DEA7-47E8-909C-EAD8EDE71A9B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800A72-8050-4ABA-A193-1DFE413D4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BF35D4-1649-43CF-A776-FCD40D41C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9D44-2B09-491F-946E-F07D8D986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919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25390-77DB-4E3A-B2A5-343993A6B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E7FF45-0233-4F3C-9BD9-15BBB5A092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71B66D-CE28-439E-AA56-B869810BC4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BB98-DEA7-47E8-909C-EAD8EDE71A9B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D62B0E-C673-4848-A344-0DBD7AC23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CE297-FE72-4E03-B515-1C46555F78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9D44-2B09-491F-946E-F07D8D986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778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5E8F9D-7554-43FE-A26C-2C370EF510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5EE5B7-1F73-4127-8D33-29EE747908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ADDE2-E643-443B-8C19-4632A1B2D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BB98-DEA7-47E8-909C-EAD8EDE71A9B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95554-C0D8-4ACC-83F1-ACE3F2089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66BC87-A36E-4F0D-B3D9-E340FBB08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49D44-2B09-491F-946E-F07D8D986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513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95891F-A98E-4B03-9397-18366BCD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75657D-8528-4C48-8ECB-B65380E22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71A85A-B875-4332-B2B8-55E2C5A05C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EBB98-DEA7-47E8-909C-EAD8EDE71A9B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1E3B5-728F-4FD5-BD07-20504800E9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2A6642-8186-4444-8ABF-206ED1DDC5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49D44-2B09-491F-946E-F07D8D986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4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955CC-6CA5-42DA-815C-5AA3148C068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Where Next?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B32EBC-174D-4540-93DE-38757E3033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571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955CC-6CA5-42DA-815C-5AA3148C068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Where Next?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B32EBC-174D-4540-93DE-38757E3033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We’ve covered quite a lot in this course, I think.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973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1B32EBC-174D-4540-93DE-38757E3033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2916" y="925745"/>
            <a:ext cx="10207083" cy="5374694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Machine Learning:-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Supervised and Unsupervised Learning.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Regression.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Classification.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Gradient Decent and local Search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Underfitting, Overfitting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Data pre-processing.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Methods we studied included:-</a:t>
            </a: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GB" dirty="0"/>
              <a:t>Linear and Polynomial Regression,</a:t>
            </a: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GB" dirty="0"/>
              <a:t>Logistic Regression,</a:t>
            </a: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GB" dirty="0"/>
              <a:t>Decision trees,</a:t>
            </a: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GB" dirty="0"/>
              <a:t>Support Vector Machines,</a:t>
            </a: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GB" dirty="0"/>
              <a:t>Clustering, k-means, etc,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Principle Component Analysis and Dimensionality Reduction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/>
              <a:t>Evaluation of our methods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1257300" lvl="2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lvl="1"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523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2FBF8-7704-4E62-B810-BD167F072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98991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We studied Neural Networks and Deep Learning in more detail.</a:t>
            </a:r>
          </a:p>
          <a:p>
            <a:pPr marL="0" indent="0">
              <a:buNone/>
            </a:pPr>
            <a:r>
              <a:rPr lang="en-GB" dirty="0"/>
              <a:t>We looked at:-</a:t>
            </a:r>
          </a:p>
          <a:p>
            <a:r>
              <a:rPr lang="en-GB" dirty="0"/>
              <a:t>The history of Neural Networks, </a:t>
            </a:r>
          </a:p>
          <a:p>
            <a:r>
              <a:rPr lang="en-GB" dirty="0"/>
              <a:t>Learning Rules,</a:t>
            </a:r>
          </a:p>
          <a:p>
            <a:r>
              <a:rPr lang="en-GB" dirty="0"/>
              <a:t>Rosenblatt’s neuron, the perceptron and activation functions,</a:t>
            </a:r>
          </a:p>
          <a:p>
            <a:r>
              <a:rPr lang="en-GB" dirty="0"/>
              <a:t>Back propagation and training</a:t>
            </a:r>
          </a:p>
          <a:p>
            <a:r>
              <a:rPr lang="en-GB" dirty="0"/>
              <a:t>Feed forward NNs for tabular data</a:t>
            </a:r>
          </a:p>
          <a:p>
            <a:r>
              <a:rPr lang="en-GB" dirty="0"/>
              <a:t>Deep Neural Networks</a:t>
            </a:r>
          </a:p>
          <a:p>
            <a:r>
              <a:rPr lang="en-GB" dirty="0"/>
              <a:t>Convolution networks fore computer vision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962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1B32EBC-174D-4540-93DE-38757E3033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7522" y="680418"/>
            <a:ext cx="10140176" cy="4404537"/>
          </a:xfrm>
        </p:spPr>
        <p:txBody>
          <a:bodyPr>
            <a:normAutofit/>
          </a:bodyPr>
          <a:lstStyle/>
          <a:p>
            <a:pPr algn="l"/>
            <a:r>
              <a:rPr lang="en-GB" sz="4800" b="1" dirty="0"/>
              <a:t>And we applied all these ideas using Python and a few additional packages.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840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06127-F9A4-4858-B69A-8352816D7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629" y="285184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b="1" dirty="0"/>
              <a:t>Well done!</a:t>
            </a:r>
          </a:p>
        </p:txBody>
      </p:sp>
    </p:spTree>
    <p:extLst>
      <p:ext uri="{BB962C8B-B14F-4D97-AF65-F5344CB8AC3E}">
        <p14:creationId xmlns:p14="http://schemas.microsoft.com/office/powerpoint/2010/main" val="1140651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F3DCD-00A9-4B75-8714-8CD31AFCF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dirty="0"/>
              <a:t>What haven’t we done?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478E9-04D4-4333-8CC2-29C96494FF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/>
              <a:t>Lots!</a:t>
            </a:r>
          </a:p>
        </p:txBody>
      </p:sp>
    </p:spTree>
    <p:extLst>
      <p:ext uri="{BB962C8B-B14F-4D97-AF65-F5344CB8AC3E}">
        <p14:creationId xmlns:p14="http://schemas.microsoft.com/office/powerpoint/2010/main" val="3784070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F3DCD-00A9-4B75-8714-8CD31AFCF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dirty="0"/>
              <a:t>What haven’t we done?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478E9-04D4-4333-8CC2-29C96494FF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400" dirty="0"/>
              <a:t>Naïve Bayes for discrete and continuous classification and Gaussian Mixture Models (GMMs) for example.</a:t>
            </a:r>
          </a:p>
          <a:p>
            <a:r>
              <a:rPr lang="en-GB" sz="4400" dirty="0"/>
              <a:t>Sequential pattern segmentation and time series prediction:-</a:t>
            </a:r>
          </a:p>
          <a:p>
            <a:pPr lvl="1"/>
            <a:r>
              <a:rPr lang="en-GB" sz="4000" dirty="0"/>
              <a:t>Hidden Markov models,</a:t>
            </a:r>
          </a:p>
          <a:p>
            <a:pPr lvl="1"/>
            <a:r>
              <a:rPr lang="en-GB" sz="4000" dirty="0"/>
              <a:t>Dynamic Programming,</a:t>
            </a:r>
          </a:p>
          <a:p>
            <a:pPr lvl="1"/>
            <a:r>
              <a:rPr lang="en-GB" sz="4000" dirty="0"/>
              <a:t>Dynamic time warping (DTW)</a:t>
            </a:r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771843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F3DCD-00A9-4B75-8714-8CD31AFCF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dirty="0"/>
              <a:t>What haven’t we done?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478E9-04D4-4333-8CC2-29C96494FF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4400" dirty="0"/>
              <a:t>With regard to Neural Networks:-</a:t>
            </a:r>
          </a:p>
          <a:p>
            <a:r>
              <a:rPr lang="en-GB" sz="4400" dirty="0"/>
              <a:t>Neural Networks for time series (sequence processing):-</a:t>
            </a:r>
          </a:p>
          <a:p>
            <a:pPr lvl="1"/>
            <a:r>
              <a:rPr lang="en-GB" sz="4000" dirty="0"/>
              <a:t>Recurrent nets,</a:t>
            </a:r>
          </a:p>
          <a:p>
            <a:pPr lvl="1"/>
            <a:r>
              <a:rPr lang="en-GB" sz="4000" dirty="0"/>
              <a:t>Long Short Term nets (LSTM)</a:t>
            </a:r>
          </a:p>
          <a:p>
            <a:r>
              <a:rPr lang="en-GB" sz="4000" dirty="0"/>
              <a:t>Encoders/Decoders and Transformer Networks for Natural Language Processing.</a:t>
            </a:r>
          </a:p>
          <a:p>
            <a:r>
              <a:rPr lang="en-GB" sz="4000" dirty="0"/>
              <a:t>Generative Learning:-</a:t>
            </a:r>
          </a:p>
          <a:p>
            <a:pPr lvl="1"/>
            <a:r>
              <a:rPr lang="en-GB" sz="3600" dirty="0"/>
              <a:t>Auto-encoders,</a:t>
            </a:r>
          </a:p>
          <a:p>
            <a:pPr lvl="1"/>
            <a:r>
              <a:rPr lang="en-GB" sz="3600" dirty="0"/>
              <a:t>Generative adversarial networks (GANs).</a:t>
            </a:r>
          </a:p>
          <a:p>
            <a:pPr marL="0" indent="0">
              <a:buNone/>
            </a:pPr>
            <a:endParaRPr lang="en-GB" sz="4000" dirty="0"/>
          </a:p>
          <a:p>
            <a:pPr lvl="1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7977184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F3DCD-00A9-4B75-8714-8CD31AFCF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dirty="0"/>
              <a:t>What haven’t we done?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478E9-04D4-4333-8CC2-29C96494FF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Reinforcement Learning:-</a:t>
            </a:r>
          </a:p>
          <a:p>
            <a:pPr lvl="1"/>
            <a:r>
              <a:rPr lang="en-GB" sz="2800" dirty="0"/>
              <a:t>Rewards</a:t>
            </a:r>
          </a:p>
          <a:p>
            <a:pPr lvl="1"/>
            <a:r>
              <a:rPr lang="en-GB" sz="2800" dirty="0"/>
              <a:t>Policies</a:t>
            </a:r>
          </a:p>
          <a:p>
            <a:pPr lvl="1"/>
            <a:r>
              <a:rPr lang="en-GB" sz="2800" dirty="0"/>
              <a:t>Q Learning</a:t>
            </a:r>
          </a:p>
        </p:txBody>
      </p:sp>
    </p:spTree>
    <p:extLst>
      <p:ext uri="{BB962C8B-B14F-4D97-AF65-F5344CB8AC3E}">
        <p14:creationId xmlns:p14="http://schemas.microsoft.com/office/powerpoint/2010/main" val="11012897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259</Words>
  <Application>Microsoft Office PowerPoint</Application>
  <PresentationFormat>Widescreen</PresentationFormat>
  <Paragraphs>52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Where Next?</vt:lpstr>
      <vt:lpstr>Where Next?</vt:lpstr>
      <vt:lpstr>PowerPoint Presentation</vt:lpstr>
      <vt:lpstr>PowerPoint Presentation</vt:lpstr>
      <vt:lpstr>PowerPoint Presentation</vt:lpstr>
      <vt:lpstr>Well done!</vt:lpstr>
      <vt:lpstr>What haven’t we done?</vt:lpstr>
      <vt:lpstr>What haven’t we done?</vt:lpstr>
      <vt:lpstr>What haven’t we done?</vt:lpstr>
      <vt:lpstr>What haven’t we done?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Where Next?</dc:title>
  <dc:creator>Gordon Dickers</dc:creator>
  <cp:lastModifiedBy>Gordon Dickers</cp:lastModifiedBy>
  <cp:revision>9</cp:revision>
  <dcterms:created xsi:type="dcterms:W3CDTF">2021-01-04T10:28:24Z</dcterms:created>
  <dcterms:modified xsi:type="dcterms:W3CDTF">2021-01-04T13:35:46Z</dcterms:modified>
</cp:coreProperties>
</file>