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61" r:id="rId3"/>
    <p:sldId id="262" r:id="rId4"/>
    <p:sldId id="263" r:id="rId5"/>
    <p:sldId id="264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3" r:id="rId22"/>
    <p:sldId id="281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9933"/>
    <a:srgbClr val="FFFF00"/>
    <a:srgbClr val="008000"/>
    <a:srgbClr val="33CC33"/>
    <a:srgbClr val="CC0099"/>
    <a:srgbClr val="FF3300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19" autoAdjust="0"/>
    <p:restoredTop sz="94660"/>
  </p:normalViewPr>
  <p:slideViewPr>
    <p:cSldViewPr snapToGrid="0">
      <p:cViewPr>
        <p:scale>
          <a:sx n="80" d="100"/>
          <a:sy n="80" d="100"/>
        </p:scale>
        <p:origin x="-1824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E1BFE-1A81-4A1D-B0F4-9E46315C510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069745-7C88-4093-97AE-ACFC3AD03FC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FFA434-229D-4CC9-8DE1-A013A16B6CC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D3ECFE-0928-453D-8C33-68D416DBAC0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0135A9-928C-40E9-9643-88E2133EECB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F160C0-FECD-45FB-A398-E041000FCFF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4A84C-EA2A-4571-8F6B-5802A531694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A11710-820C-4DC7-92DF-F2C2B915D31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22CB3A-C415-45DF-A0F8-CE304F09A14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309400-6ACF-415C-9966-D8C590BE249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66A4E-A773-4150-A706-4712A433826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751650E-5862-4F1E-B619-3DED6769DF7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0CF6409-2CB0-4AC3-9EF8-91DC02994BD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Text Box 2"/>
          <p:cNvSpPr txBox="1">
            <a:spLocks noChangeArrowheads="1"/>
          </p:cNvSpPr>
          <p:nvPr/>
        </p:nvSpPr>
        <p:spPr bwMode="auto">
          <a:xfrm>
            <a:off x="546100" y="576263"/>
            <a:ext cx="8047038" cy="2011362"/>
          </a:xfrm>
          <a:prstGeom prst="rect">
            <a:avLst/>
          </a:prstGeom>
          <a:gradFill rotWithShape="1">
            <a:gsLst>
              <a:gs pos="0">
                <a:srgbClr val="0000FF">
                  <a:gamma/>
                  <a:shade val="46275"/>
                  <a:invGamma/>
                </a:srgbClr>
              </a:gs>
              <a:gs pos="50000">
                <a:srgbClr val="0000FF"/>
              </a:gs>
              <a:gs pos="100000">
                <a:srgbClr val="0000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>
              <a:solidFill>
                <a:srgbClr val="FF99FF"/>
              </a:solidFill>
              <a:latin typeface="Comic Sans MS" pitchFamily="66" charset="0"/>
            </a:endParaRPr>
          </a:p>
          <a:p>
            <a:pPr algn="ctr"/>
            <a:r>
              <a:rPr lang="en-GB" sz="4200" b="1">
                <a:solidFill>
                  <a:srgbClr val="FFFF00"/>
                </a:solidFill>
                <a:latin typeface="Comic Sans MS" pitchFamily="66" charset="0"/>
              </a:rPr>
              <a:t>Half Way</a:t>
            </a:r>
          </a:p>
          <a:p>
            <a:pPr algn="ctr"/>
            <a:endParaRPr lang="en-US" sz="4200" b="1">
              <a:solidFill>
                <a:srgbClr val="FF99FF"/>
              </a:solidFill>
              <a:latin typeface="Comic Sans MS" pitchFamily="66" charset="0"/>
            </a:endParaRPr>
          </a:p>
        </p:txBody>
      </p:sp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>
                <a:solidFill>
                  <a:srgbClr val="008000"/>
                </a:solidFill>
                <a:latin typeface="Comic Sans MS" pitchFamily="66" charset="0"/>
              </a:rPr>
              <a:t>Which number is half way between the two given numbers?</a:t>
            </a:r>
          </a:p>
        </p:txBody>
      </p:sp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53" name="Text Box 5"/>
          <p:cNvSpPr txBox="1">
            <a:spLocks noChangeArrowheads="1"/>
          </p:cNvSpPr>
          <p:nvPr/>
        </p:nvSpPr>
        <p:spPr bwMode="auto">
          <a:xfrm>
            <a:off x="325438" y="6253163"/>
            <a:ext cx="730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GB" sz="1400">
                <a:solidFill>
                  <a:srgbClr val="6699FF"/>
                </a:solidFill>
                <a:latin typeface="Comic Sans MS" pitchFamily="66" charset="0"/>
              </a:rPr>
              <a:t>Year 3</a:t>
            </a:r>
            <a:endParaRPr lang="en-US" sz="1400">
              <a:solidFill>
                <a:srgbClr val="6699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 animBg="1"/>
      <p:bldP spid="1044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10" name="AutoShape 2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9" name="Oval 11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26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3500" name="Oval 12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01" name="Text Box 13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38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3502" name="Oval 14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03" name="Text Box 15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50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05" name="AutoShape 17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09" name="Text Box 21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0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81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1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2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10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3974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20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3976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7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30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3978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79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3980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39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05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5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6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40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4998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60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5000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80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5002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5003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5004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9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19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0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24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6022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45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6024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5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66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6026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7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6028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77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7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8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38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8070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42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8072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73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46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8074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75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8076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01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1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2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12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9094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5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32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89096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7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52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9098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099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9100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25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5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6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44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0118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53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0120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21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62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0122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23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24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9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39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0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1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36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1142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40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1144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5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44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1146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7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8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3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3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4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22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2166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30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2168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9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38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2170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71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72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97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7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8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28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3190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44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3192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3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60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3194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5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6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21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1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2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3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14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4214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5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23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4216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7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32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4218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9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20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45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5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6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48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5238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9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58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5240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41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68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5242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43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44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9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59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0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30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6262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50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6264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5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70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6266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7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8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93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3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4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5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46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7286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7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51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7288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9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56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7290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91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92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7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7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17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7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8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16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8310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11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23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8312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13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30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8314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15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16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41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1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2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3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32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9334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5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41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99336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7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50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9338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9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40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65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5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6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7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20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00358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9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30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100360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61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40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00362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63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64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89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79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0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1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34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01382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3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53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101384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5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72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01386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7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8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3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3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4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18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02406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7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FF3300"/>
                </a:solidFill>
                <a:latin typeface="Comic Sans MS" pitchFamily="66" charset="0"/>
              </a:rPr>
              <a:t>23</a:t>
            </a:r>
            <a:endParaRPr lang="en-US" sz="10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102408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9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chemeClr val="bg1"/>
                </a:solidFill>
                <a:latin typeface="Comic Sans MS" pitchFamily="66" charset="0"/>
              </a:rPr>
              <a:t>28</a:t>
            </a:r>
            <a:endParaRPr lang="en-US" sz="10000" b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02410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11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12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3" name="AutoShape 1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CCEC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3" name="AutoShape 3"/>
          <p:cNvSpPr>
            <a:spLocks noChangeArrowheads="1"/>
          </p:cNvSpPr>
          <p:nvPr/>
        </p:nvSpPr>
        <p:spPr bwMode="auto">
          <a:xfrm>
            <a:off x="260350" y="533400"/>
            <a:ext cx="8593138" cy="48291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4" name="Oval 4"/>
          <p:cNvSpPr>
            <a:spLocks noChangeArrowheads="1"/>
          </p:cNvSpPr>
          <p:nvPr/>
        </p:nvSpPr>
        <p:spPr bwMode="auto">
          <a:xfrm>
            <a:off x="428625" y="2311400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auto">
          <a:xfrm>
            <a:off x="428625" y="2627313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 dirty="0" smtClean="0">
                <a:solidFill>
                  <a:schemeClr val="bg1"/>
                </a:solidFill>
                <a:latin typeface="Comic Sans MS" pitchFamily="66" charset="0"/>
              </a:rPr>
              <a:t>10</a:t>
            </a:r>
            <a:endParaRPr lang="en-US" sz="100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02406" name="Oval 6"/>
          <p:cNvSpPr>
            <a:spLocks noChangeArrowheads="1"/>
          </p:cNvSpPr>
          <p:nvPr/>
        </p:nvSpPr>
        <p:spPr bwMode="auto">
          <a:xfrm>
            <a:off x="3455988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0">
                <a:srgbClr val="C4D6EB"/>
              </a:gs>
              <a:gs pos="50000">
                <a:srgbClr val="FFEBFA"/>
              </a:gs>
              <a:gs pos="65000">
                <a:srgbClr val="C4D6EB"/>
              </a:gs>
              <a:gs pos="80001">
                <a:srgbClr val="85C2FF"/>
              </a:gs>
              <a:gs pos="100000">
                <a:srgbClr val="5E9EFF"/>
              </a:gs>
            </a:gsLst>
            <a:lin ang="2700000" scaled="1"/>
          </a:gradFill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7" name="Text Box 7"/>
          <p:cNvSpPr txBox="1">
            <a:spLocks noChangeArrowheads="1"/>
          </p:cNvSpPr>
          <p:nvPr/>
        </p:nvSpPr>
        <p:spPr bwMode="auto">
          <a:xfrm>
            <a:off x="3455988" y="2628900"/>
            <a:ext cx="220186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 dirty="0" smtClean="0">
                <a:solidFill>
                  <a:srgbClr val="FF3300"/>
                </a:solidFill>
                <a:latin typeface="Comic Sans MS" pitchFamily="66" charset="0"/>
              </a:rPr>
              <a:t>35</a:t>
            </a:r>
            <a:endParaRPr lang="en-US" sz="10000" b="1" dirty="0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102408" name="Oval 8"/>
          <p:cNvSpPr>
            <a:spLocks noChangeArrowheads="1"/>
          </p:cNvSpPr>
          <p:nvPr/>
        </p:nvSpPr>
        <p:spPr bwMode="auto">
          <a:xfrm>
            <a:off x="6483350" y="2312988"/>
            <a:ext cx="2219325" cy="2219325"/>
          </a:xfrm>
          <a:prstGeom prst="ellipse">
            <a:avLst/>
          </a:prstGeom>
          <a:gradFill rotWithShape="1">
            <a:gsLst>
              <a:gs pos="0">
                <a:srgbClr val="FFBF00"/>
              </a:gs>
              <a:gs pos="5001">
                <a:srgbClr val="F27300"/>
              </a:gs>
              <a:gs pos="12500">
                <a:srgbClr val="8F0040"/>
              </a:gs>
              <a:gs pos="25000">
                <a:srgbClr val="400040"/>
              </a:gs>
              <a:gs pos="40000">
                <a:srgbClr val="000040"/>
              </a:gs>
              <a:gs pos="50000">
                <a:srgbClr val="000000"/>
              </a:gs>
              <a:gs pos="60000">
                <a:srgbClr val="000040"/>
              </a:gs>
              <a:gs pos="75000">
                <a:srgbClr val="400040"/>
              </a:gs>
              <a:gs pos="87500">
                <a:srgbClr val="8F0040"/>
              </a:gs>
              <a:gs pos="95000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9" name="Text Box 9"/>
          <p:cNvSpPr txBox="1">
            <a:spLocks noChangeArrowheads="1"/>
          </p:cNvSpPr>
          <p:nvPr/>
        </p:nvSpPr>
        <p:spPr bwMode="auto">
          <a:xfrm>
            <a:off x="6483350" y="2628900"/>
            <a:ext cx="22018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 dirty="0" smtClean="0">
                <a:solidFill>
                  <a:schemeClr val="bg1"/>
                </a:solidFill>
                <a:latin typeface="Comic Sans MS" pitchFamily="66" charset="0"/>
              </a:rPr>
              <a:t>60</a:t>
            </a:r>
            <a:endParaRPr lang="en-US" sz="100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02410" name="AutoShape 10"/>
          <p:cNvSpPr>
            <a:spLocks noChangeArrowheads="1"/>
          </p:cNvSpPr>
          <p:nvPr/>
        </p:nvSpPr>
        <p:spPr bwMode="auto">
          <a:xfrm>
            <a:off x="1143000" y="936625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11" name="AutoShape 11"/>
          <p:cNvSpPr>
            <a:spLocks noChangeArrowheads="1"/>
          </p:cNvSpPr>
          <p:nvPr/>
        </p:nvSpPr>
        <p:spPr bwMode="auto">
          <a:xfrm flipH="1">
            <a:off x="4572000" y="938213"/>
            <a:ext cx="3429000" cy="1276350"/>
          </a:xfrm>
          <a:prstGeom prst="curvedDownArrow">
            <a:avLst>
              <a:gd name="adj1" fmla="val 53731"/>
              <a:gd name="adj2" fmla="val 107463"/>
              <a:gd name="adj3" fmla="val 33333"/>
            </a:avLst>
          </a:prstGeom>
          <a:gradFill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</a:gradFill>
          <a:ln w="190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12" name="Text Box 12"/>
          <p:cNvSpPr txBox="1">
            <a:spLocks noChangeArrowheads="1"/>
          </p:cNvSpPr>
          <p:nvPr/>
        </p:nvSpPr>
        <p:spPr bwMode="auto">
          <a:xfrm>
            <a:off x="2705100" y="4625975"/>
            <a:ext cx="37068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000" b="1">
                <a:solidFill>
                  <a:schemeClr val="accent2"/>
                </a:solidFill>
                <a:latin typeface="Comic Sans MS" pitchFamily="66" charset="0"/>
              </a:rPr>
              <a:t>Half Way</a:t>
            </a:r>
            <a:endParaRPr lang="en-US" sz="4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ext Box 2"/>
          <p:cNvSpPr txBox="1">
            <a:spLocks noChangeArrowheads="1"/>
          </p:cNvSpPr>
          <p:nvPr/>
        </p:nvSpPr>
        <p:spPr bwMode="auto">
          <a:xfrm>
            <a:off x="7064375" y="6089650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120</Words>
  <Application>Microsoft Office PowerPoint</Application>
  <PresentationFormat>On-screen Show (4:3)</PresentationFormat>
  <Paragraphs>85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Comic Sans MS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Laptop</cp:lastModifiedBy>
  <cp:revision>51</cp:revision>
  <dcterms:created xsi:type="dcterms:W3CDTF">2006-03-03T16:34:11Z</dcterms:created>
  <dcterms:modified xsi:type="dcterms:W3CDTF">2011-11-25T19:53:13Z</dcterms:modified>
</cp:coreProperties>
</file>