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5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6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7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2" r:id="rId5"/>
    <p:sldMasterId id="2147483666" r:id="rId6"/>
    <p:sldMasterId id="2147483678" r:id="rId7"/>
    <p:sldMasterId id="2147483682" r:id="rId8"/>
    <p:sldMasterId id="2147483695" r:id="rId9"/>
    <p:sldMasterId id="2147483708" r:id="rId10"/>
    <p:sldMasterId id="2147483721" r:id="rId11"/>
  </p:sldMasterIdLst>
  <p:notesMasterIdLst>
    <p:notesMasterId r:id="rId15"/>
  </p:notesMasterIdLst>
  <p:sldIdLst>
    <p:sldId id="455" r:id="rId12"/>
    <p:sldId id="260" r:id="rId13"/>
    <p:sldId id="32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E4ED39-8FA3-478E-A913-A3BDB254AC03}" v="1" dt="2023-10-16T17:31:21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15" autoAdjust="0"/>
    <p:restoredTop sz="91656" autoAdjust="0"/>
  </p:normalViewPr>
  <p:slideViewPr>
    <p:cSldViewPr snapToGrid="0">
      <p:cViewPr varScale="1">
        <p:scale>
          <a:sx n="85" d="100"/>
          <a:sy n="85" d="100"/>
        </p:scale>
        <p:origin x="18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ABEB6-B1CF-4349-8B67-923CA9F014A4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661F1-DB81-44E4-BB5E-8CFA2BC56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31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8E0E6F-9F86-418E-AC36-6514D8CA4DE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544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8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27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2032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57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36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529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972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12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847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20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012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92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521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36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5067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281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9077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07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7305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81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2868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317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67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088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405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7753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14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67B45-ECB7-B761-365F-49515F5A7D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6AA8D4-B292-BED7-B2D4-4BA2235022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79897-EEE4-689F-D72D-AE6D5B988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1F295-A478-D2F1-3EAC-C0C8449B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4DFA7-3BE5-3E4F-5D8D-EF4D81134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7402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1FDD6-D066-D164-0FF4-3A595F5D1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B28C6-A133-2449-51B5-5DAA9B3E5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03EA7-1117-F5E8-739E-886FC3549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22EAE-808E-A7FC-3A14-7B5E8E9C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D8F74-B179-2E74-472C-078B9C48B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5501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73543-34AF-B677-7E44-C64A8D6B8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1EB58-37A0-B131-19D1-E2551FDCD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12259-8162-754A-98FF-4C19A482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87EFB-A3DE-6602-B3D2-52BD77C5C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94FB-6AAB-C691-CC42-61BAAF47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6931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CA37-A47D-291C-94D1-2EB0138F4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AF8E0-5EA9-3D1A-4C6D-E3FF57E181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481FF0-15DC-97BE-1AD6-44C8E9687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84278D-B54A-45EC-581C-81FB57C1C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1DB3AE-95C3-4195-18E1-A94283797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7CA4C2-1BC6-E203-21D2-3591B14E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61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D950A-9C2C-6299-BB74-109C76E53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2AC0BC-5C62-3C5B-2CB2-21F0AA445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80E72-716D-F0C2-0BE0-5321384279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B2B573-9987-FA5C-F5D6-EB9A72C1E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12CAC-F86E-DD50-6A8C-CDD7A0B004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4DB41A-3C77-CBBA-85FE-207919596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E771C1-3F5B-40E2-3A38-3F8C37EF4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3A8478-F5E2-D073-8654-D97CD159F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806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ECA0A-1D41-DDEA-EF25-75DA9E39D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8188B-EAB6-9E08-04B2-23083835B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B92C06-F588-4B03-7E57-5A3EA0B48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2F1327-7106-99D3-E22D-C319F5638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9306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9C42E6-84E1-BCD3-6DB9-C1837C5EA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BE532C-DC95-71ED-F9A2-A704AE3AB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A3B10A-2090-1DA1-ED27-201FEE193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7337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4B712-341C-7F74-978D-14F5FDC9D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2246F-CD03-12D8-E289-421206036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D1E8B-4D4B-AC2E-A423-A97F96CBD2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EF63A-DC73-C408-5DEB-65149B226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79EEA5-45F8-C360-11B7-1B3A0BB73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3B042-2717-DA9C-7AA1-5E39DBF21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8032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D2618-0948-066D-D823-4D6119634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49BF5B-B069-B3D3-0E9F-8C6114F6E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CC1B6-BE91-5D76-B359-F5743E840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BCA8D2-DE58-31FE-0082-EAE91257F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7D155-86DB-F6AC-1C5A-6DD8EC32C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BF1445-27D3-B4F6-88EC-272DF59DA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634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371B7-E5F6-2542-4796-354F25744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8D249E-57CF-0B48-8469-B0719A1B5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9F3E50-93D4-0214-11DD-3D9068D89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CAEE4-878F-C9A1-6FBB-838DA545A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E3A1C-BB5C-5C28-A6BA-BCD067F99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72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BE94D8-8708-3326-B32F-81519D9C74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4B21CD-4150-1203-E795-F66C0FCEBD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B3CE4-9EC4-66BD-F6FE-96AA2B6B9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D18D3-F368-B25E-827F-23963568D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89DE7-7FD6-FC2F-A675-8D8681856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018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3009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74113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screen with white text&#10;&#10;Description automatically generated">
            <a:extLst>
              <a:ext uri="{FF2B5EF4-FFF2-40B4-BE49-F238E27FC236}">
                <a16:creationId xmlns:a16="http://schemas.microsoft.com/office/drawing/2014/main" id="{0D62BA6E-5B36-0752-44CD-C64805A4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071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5945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973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2023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2644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7492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896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8711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04436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458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0122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088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1981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967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79060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3493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8169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770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4725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79933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624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27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5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image" Target="../media/image7.jpg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6.jp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image" Target="../media/image6.jpg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5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704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9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36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04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75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31DEDA-3491-BF5C-5088-B7C61CBCD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C58FA6-6F55-3223-55E6-2B5BE6B0C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20588-9516-CC51-AD30-FF25CEC307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57E5F-5DAC-4208-83EB-E061D6651EA5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EA041-1FF9-06AE-899C-1D7DE4433B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9C994-615E-87AA-EAD0-D3EBBDC309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B417ED-E717-3086-033F-C1B9C7E81872}"/>
              </a:ext>
            </a:extLst>
          </p:cNvPr>
          <p:cNvSpPr txBox="1"/>
          <p:nvPr/>
        </p:nvSpPr>
        <p:spPr>
          <a:xfrm>
            <a:off x="3048000" y="310814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Download the module handbook from Moodle and review the module handbook</a:t>
            </a:r>
          </a:p>
        </p:txBody>
      </p:sp>
      <p:pic>
        <p:nvPicPr>
          <p:cNvPr id="10" name="Picture 9" descr="A blue and white background with white text">
            <a:extLst>
              <a:ext uri="{FF2B5EF4-FFF2-40B4-BE49-F238E27FC236}">
                <a16:creationId xmlns:a16="http://schemas.microsoft.com/office/drawing/2014/main" id="{F5A30383-786C-3D65-82C7-051CA97D21A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03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screen with white text">
            <a:extLst>
              <a:ext uri="{FF2B5EF4-FFF2-40B4-BE49-F238E27FC236}">
                <a16:creationId xmlns:a16="http://schemas.microsoft.com/office/drawing/2014/main" id="{5C71E0FF-3A0B-1CA7-911C-7677E1747DD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5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16/10/2023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5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0071143-2695-3107-0F6F-0133C9ABD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60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7417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8A07756-BC21-5209-4DF0-4FC356574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24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9229984B-5243-4B0F-9DF4-5CF6065CF6B8}" vid="{B8F83B43-BD8A-41FF-9758-5868C51FEFBE}"/>
    </a:ext>
  </a:extLst>
</a:theme>
</file>

<file path=ppt/theme/theme7.xml><?xml version="1.0" encoding="utf-8"?>
<a:theme xmlns:a="http://schemas.openxmlformats.org/drawingml/2006/main" name="Theme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4" id="{4520D893-3CC4-40B1-95B4-735F7AFBF46B}" vid="{9CDA9DB9-A95C-4C64-B0FD-E44CFFB8D6FA}"/>
    </a:ext>
  </a:extLst>
</a:theme>
</file>

<file path=ppt/theme/theme8.xml><?xml version="1.0" encoding="utf-8"?>
<a:theme xmlns:a="http://schemas.openxmlformats.org/drawingml/2006/main" name="Theme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3" id="{43F99639-B193-4022-BE69-23FA00B831EA}" vid="{33ACB9AB-A5D0-46AF-B162-B0129356D5DB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4243a2f-f39c-4e43-9810-58f2f548e0d4">
      <Terms xmlns="http://schemas.microsoft.com/office/infopath/2007/PartnerControls"/>
    </lcf76f155ced4ddcb4097134ff3c332f>
    <TaxCatchAll xmlns="32cf4773-4f40-40c5-b712-94915657137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B20D8D9EE02948A6C40859CF0F1CF5" ma:contentTypeVersion="13" ma:contentTypeDescription="Create a new document." ma:contentTypeScope="" ma:versionID="3a42bb11c81490c0711891ed477bd834">
  <xsd:schema xmlns:xsd="http://www.w3.org/2001/XMLSchema" xmlns:xs="http://www.w3.org/2001/XMLSchema" xmlns:p="http://schemas.microsoft.com/office/2006/metadata/properties" xmlns:ns2="74243a2f-f39c-4e43-9810-58f2f548e0d4" xmlns:ns3="32cf4773-4f40-40c5-b712-949156571374" targetNamespace="http://schemas.microsoft.com/office/2006/metadata/properties" ma:root="true" ma:fieldsID="03a78252230837bb11038cea7e79c1f1" ns2:_="" ns3:_="">
    <xsd:import namespace="74243a2f-f39c-4e43-9810-58f2f548e0d4"/>
    <xsd:import namespace="32cf4773-4f40-40c5-b712-949156571374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43a2f-f39c-4e43-9810-58f2f548e0d4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f4773-4f40-40c5-b712-949156571374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32f4320f-1d01-4f5b-afc1-77c425931ec5}" ma:internalName="TaxCatchAll" ma:showField="CatchAllData" ma:web="32cf4773-4f40-40c5-b712-9491565713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A96578-F261-47E4-A313-68CB36B4F3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32BBAC-3698-4F05-9D8E-6B64CA681E85}">
  <ds:schemaRefs>
    <ds:schemaRef ds:uri="http://schemas.microsoft.com/office/2006/documentManagement/types"/>
    <ds:schemaRef ds:uri="32cf4773-4f40-40c5-b712-949156571374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74243a2f-f39c-4e43-9810-58f2f548e0d4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3A733C8-F562-4261-B329-2365D6E464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243a2f-f39c-4e43-9810-58f2f548e0d4"/>
    <ds:schemaRef ds:uri="32cf4773-4f40-40c5-b712-9491565713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</vt:i4>
      </vt:variant>
    </vt:vector>
  </HeadingPairs>
  <TitlesOfParts>
    <vt:vector size="14" baseType="lpstr">
      <vt:lpstr>Arial</vt:lpstr>
      <vt:lpstr>Calibri</vt:lpstr>
      <vt:lpstr>Calibri Light</vt:lpstr>
      <vt:lpstr>Title Slide 1</vt:lpstr>
      <vt:lpstr>Sub Title 1</vt:lpstr>
      <vt:lpstr>1_Text Break Info Slide 2</vt:lpstr>
      <vt:lpstr>1_Title Slide 1</vt:lpstr>
      <vt:lpstr>Text 1</vt:lpstr>
      <vt:lpstr>Theme1</vt:lpstr>
      <vt:lpstr>Theme4</vt:lpstr>
      <vt:lpstr>Theme3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BMIH 00</dc:title>
  <dc:creator>Christopher Wilkin</dc:creator>
  <cp:lastModifiedBy>Lola Villard</cp:lastModifiedBy>
  <cp:revision>10</cp:revision>
  <dcterms:created xsi:type="dcterms:W3CDTF">2023-01-31T21:01:37Z</dcterms:created>
  <dcterms:modified xsi:type="dcterms:W3CDTF">2023-10-16T17:32:12Z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0x01010048B20D8D9EE02948A6C40859CF0F1CF5</vt:lpwstr>
  </property>
</Properties>
</file>