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emf" ContentType="image/x-emf"/>
  <Default Extension="rels" ContentType="application/vnd.openxmlformats-package.relationships+xml"/>
  <Default Extension="xml" ContentType="application/xml"/>
  <Default Extension="vml" ContentType="application/vnd.openxmlformats-officedocument.vmlDrawing"/>
  <Default Extension="mp4" ContentType="video/mp4"/>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3.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4.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5.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6.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7.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8.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diagrams/data24.xml" ContentType="application/vnd.openxmlformats-officedocument.drawingml.diagramData+xml"/>
  <Override PartName="/ppt/diagrams/layout24.xml" ContentType="application/vnd.openxmlformats-officedocument.drawingml.diagramLayout+xml"/>
  <Override PartName="/ppt/diagrams/quickStyle24.xml" ContentType="application/vnd.openxmlformats-officedocument.drawingml.diagramStyle+xml"/>
  <Override PartName="/ppt/diagrams/colors24.xml" ContentType="application/vnd.openxmlformats-officedocument.drawingml.diagramColors+xml"/>
  <Override PartName="/ppt/diagrams/drawing24.xml" ContentType="application/vnd.ms-office.drawingml.diagramDrawing+xml"/>
  <Override PartName="/ppt/diagrams/data25.xml" ContentType="application/vnd.openxmlformats-officedocument.drawingml.diagramData+xml"/>
  <Override PartName="/ppt/diagrams/layout25.xml" ContentType="application/vnd.openxmlformats-officedocument.drawingml.diagramLayout+xml"/>
  <Override PartName="/ppt/diagrams/quickStyle25.xml" ContentType="application/vnd.openxmlformats-officedocument.drawingml.diagramStyle+xml"/>
  <Override PartName="/ppt/diagrams/colors25.xml" ContentType="application/vnd.openxmlformats-officedocument.drawingml.diagramColors+xml"/>
  <Override PartName="/ppt/diagrams/drawing25.xml" ContentType="application/vnd.ms-office.drawingml.diagramDrawing+xml"/>
  <Override PartName="/ppt/diagrams/data26.xml" ContentType="application/vnd.openxmlformats-officedocument.drawingml.diagramData+xml"/>
  <Override PartName="/ppt/diagrams/layout26.xml" ContentType="application/vnd.openxmlformats-officedocument.drawingml.diagramLayout+xml"/>
  <Override PartName="/ppt/diagrams/quickStyle26.xml" ContentType="application/vnd.openxmlformats-officedocument.drawingml.diagramStyle+xml"/>
  <Override PartName="/ppt/diagrams/colors26.xml" ContentType="application/vnd.openxmlformats-officedocument.drawingml.diagramColors+xml"/>
  <Override PartName="/ppt/diagrams/drawing26.xml" ContentType="application/vnd.ms-office.drawingml.diagramDrawing+xml"/>
  <Override PartName="/ppt/notesSlides/notesSlide9.xml" ContentType="application/vnd.openxmlformats-officedocument.presentationml.notesSlide+xml"/>
  <Override PartName="/ppt/diagrams/data27.xml" ContentType="application/vnd.openxmlformats-officedocument.drawingml.diagramData+xml"/>
  <Override PartName="/ppt/diagrams/layout27.xml" ContentType="application/vnd.openxmlformats-officedocument.drawingml.diagramLayout+xml"/>
  <Override PartName="/ppt/diagrams/quickStyle27.xml" ContentType="application/vnd.openxmlformats-officedocument.drawingml.diagramStyle+xml"/>
  <Override PartName="/ppt/diagrams/colors27.xml" ContentType="application/vnd.openxmlformats-officedocument.drawingml.diagramColors+xml"/>
  <Override PartName="/ppt/diagrams/drawing27.xml" ContentType="application/vnd.ms-office.drawingml.diagramDrawing+xml"/>
  <Override PartName="/ppt/diagrams/data28.xml" ContentType="application/vnd.openxmlformats-officedocument.drawingml.diagramData+xml"/>
  <Override PartName="/ppt/diagrams/layout28.xml" ContentType="application/vnd.openxmlformats-officedocument.drawingml.diagramLayout+xml"/>
  <Override PartName="/ppt/diagrams/quickStyle28.xml" ContentType="application/vnd.openxmlformats-officedocument.drawingml.diagramStyle+xml"/>
  <Override PartName="/ppt/diagrams/colors28.xml" ContentType="application/vnd.openxmlformats-officedocument.drawingml.diagramColors+xml"/>
  <Override PartName="/ppt/diagrams/drawing28.xml" ContentType="application/vnd.ms-office.drawingml.diagramDrawing+xml"/>
  <Override PartName="/ppt/diagrams/data29.xml" ContentType="application/vnd.openxmlformats-officedocument.drawingml.diagramData+xml"/>
  <Override PartName="/ppt/diagrams/layout29.xml" ContentType="application/vnd.openxmlformats-officedocument.drawingml.diagramLayout+xml"/>
  <Override PartName="/ppt/diagrams/quickStyle29.xml" ContentType="application/vnd.openxmlformats-officedocument.drawingml.diagramStyle+xml"/>
  <Override PartName="/ppt/diagrams/colors29.xml" ContentType="application/vnd.openxmlformats-officedocument.drawingml.diagramColors+xml"/>
  <Override PartName="/ppt/diagrams/drawing29.xml" ContentType="application/vnd.ms-office.drawingml.diagramDrawing+xml"/>
  <Override PartName="/ppt/diagrams/data30.xml" ContentType="application/vnd.openxmlformats-officedocument.drawingml.diagramData+xml"/>
  <Override PartName="/ppt/diagrams/layout30.xml" ContentType="application/vnd.openxmlformats-officedocument.drawingml.diagramLayout+xml"/>
  <Override PartName="/ppt/diagrams/quickStyle30.xml" ContentType="application/vnd.openxmlformats-officedocument.drawingml.diagramStyle+xml"/>
  <Override PartName="/ppt/diagrams/colors30.xml" ContentType="application/vnd.openxmlformats-officedocument.drawingml.diagramColors+xml"/>
  <Override PartName="/ppt/diagrams/drawing30.xml" ContentType="application/vnd.ms-office.drawingml.diagramDrawing+xml"/>
  <Override PartName="/ppt/diagrams/data31.xml" ContentType="application/vnd.openxmlformats-officedocument.drawingml.diagramData+xml"/>
  <Override PartName="/ppt/diagrams/layout31.xml" ContentType="application/vnd.openxmlformats-officedocument.drawingml.diagramLayout+xml"/>
  <Override PartName="/ppt/diagrams/quickStyle31.xml" ContentType="application/vnd.openxmlformats-officedocument.drawingml.diagramStyle+xml"/>
  <Override PartName="/ppt/diagrams/colors31.xml" ContentType="application/vnd.openxmlformats-officedocument.drawingml.diagramColors+xml"/>
  <Override PartName="/ppt/diagrams/drawing31.xml" ContentType="application/vnd.ms-office.drawingml.diagramDrawing+xml"/>
  <Override PartName="/ppt/diagrams/data32.xml" ContentType="application/vnd.openxmlformats-officedocument.drawingml.diagramData+xml"/>
  <Override PartName="/ppt/diagrams/layout32.xml" ContentType="application/vnd.openxmlformats-officedocument.drawingml.diagramLayout+xml"/>
  <Override PartName="/ppt/diagrams/quickStyle32.xml" ContentType="application/vnd.openxmlformats-officedocument.drawingml.diagramStyle+xml"/>
  <Override PartName="/ppt/diagrams/colors32.xml" ContentType="application/vnd.openxmlformats-officedocument.drawingml.diagramColors+xml"/>
  <Override PartName="/ppt/diagrams/drawing32.xml" ContentType="application/vnd.ms-office.drawingml.diagramDrawing+xml"/>
  <Override PartName="/ppt/diagrams/data33.xml" ContentType="application/vnd.openxmlformats-officedocument.drawingml.diagramData+xml"/>
  <Override PartName="/ppt/diagrams/layout33.xml" ContentType="application/vnd.openxmlformats-officedocument.drawingml.diagramLayout+xml"/>
  <Override PartName="/ppt/diagrams/quickStyle33.xml" ContentType="application/vnd.openxmlformats-officedocument.drawingml.diagramStyle+xml"/>
  <Override PartName="/ppt/diagrams/colors33.xml" ContentType="application/vnd.openxmlformats-officedocument.drawingml.diagramColors+xml"/>
  <Override PartName="/ppt/diagrams/drawing33.xml" ContentType="application/vnd.ms-office.drawingml.diagramDrawing+xml"/>
  <Override PartName="/ppt/notesSlides/notesSlide10.xml" ContentType="application/vnd.openxmlformats-officedocument.presentationml.notesSlide+xml"/>
  <Override PartName="/ppt/diagrams/data34.xml" ContentType="application/vnd.openxmlformats-officedocument.drawingml.diagramData+xml"/>
  <Override PartName="/ppt/diagrams/layout34.xml" ContentType="application/vnd.openxmlformats-officedocument.drawingml.diagramLayout+xml"/>
  <Override PartName="/ppt/diagrams/quickStyle34.xml" ContentType="application/vnd.openxmlformats-officedocument.drawingml.diagramStyle+xml"/>
  <Override PartName="/ppt/diagrams/colors34.xml" ContentType="application/vnd.openxmlformats-officedocument.drawingml.diagramColors+xml"/>
  <Override PartName="/ppt/diagrams/drawing34.xml" ContentType="application/vnd.ms-office.drawingml.diagramDrawing+xml"/>
  <Override PartName="/ppt/notesSlides/notesSlide11.xml" ContentType="application/vnd.openxmlformats-officedocument.presentationml.notesSlide+xml"/>
  <Override PartName="/ppt/diagrams/data35.xml" ContentType="application/vnd.openxmlformats-officedocument.drawingml.diagramData+xml"/>
  <Override PartName="/ppt/diagrams/layout35.xml" ContentType="application/vnd.openxmlformats-officedocument.drawingml.diagramLayout+xml"/>
  <Override PartName="/ppt/diagrams/quickStyle35.xml" ContentType="application/vnd.openxmlformats-officedocument.drawingml.diagramStyle+xml"/>
  <Override PartName="/ppt/diagrams/colors35.xml" ContentType="application/vnd.openxmlformats-officedocument.drawingml.diagramColors+xml"/>
  <Override PartName="/ppt/diagrams/drawing35.xml" ContentType="application/vnd.ms-office.drawingml.diagramDrawing+xml"/>
  <Override PartName="/ppt/notesSlides/notesSlide12.xml" ContentType="application/vnd.openxmlformats-officedocument.presentationml.notesSlide+xml"/>
  <Override PartName="/ppt/diagrams/data36.xml" ContentType="application/vnd.openxmlformats-officedocument.drawingml.diagramData+xml"/>
  <Override PartName="/ppt/diagrams/layout36.xml" ContentType="application/vnd.openxmlformats-officedocument.drawingml.diagramLayout+xml"/>
  <Override PartName="/ppt/diagrams/quickStyle36.xml" ContentType="application/vnd.openxmlformats-officedocument.drawingml.diagramStyle+xml"/>
  <Override PartName="/ppt/diagrams/colors36.xml" ContentType="application/vnd.openxmlformats-officedocument.drawingml.diagramColors+xml"/>
  <Override PartName="/ppt/diagrams/drawing36.xml" ContentType="application/vnd.ms-office.drawingml.diagramDrawing+xml"/>
  <Override PartName="/ppt/diagrams/data37.xml" ContentType="application/vnd.openxmlformats-officedocument.drawingml.diagramData+xml"/>
  <Override PartName="/ppt/diagrams/layout37.xml" ContentType="application/vnd.openxmlformats-officedocument.drawingml.diagramLayout+xml"/>
  <Override PartName="/ppt/diagrams/quickStyle37.xml" ContentType="application/vnd.openxmlformats-officedocument.drawingml.diagramStyle+xml"/>
  <Override PartName="/ppt/diagrams/colors37.xml" ContentType="application/vnd.openxmlformats-officedocument.drawingml.diagramColors+xml"/>
  <Override PartName="/ppt/diagrams/drawing37.xml" ContentType="application/vnd.ms-office.drawingml.diagramDrawing+xml"/>
  <Override PartName="/ppt/notesSlides/notesSlide13.xml" ContentType="application/vnd.openxmlformats-officedocument.presentationml.notesSlide+xml"/>
  <Override PartName="/ppt/diagrams/data38.xml" ContentType="application/vnd.openxmlformats-officedocument.drawingml.diagramData+xml"/>
  <Override PartName="/ppt/diagrams/layout38.xml" ContentType="application/vnd.openxmlformats-officedocument.drawingml.diagramLayout+xml"/>
  <Override PartName="/ppt/diagrams/quickStyle38.xml" ContentType="application/vnd.openxmlformats-officedocument.drawingml.diagramStyle+xml"/>
  <Override PartName="/ppt/diagrams/colors38.xml" ContentType="application/vnd.openxmlformats-officedocument.drawingml.diagramColors+xml"/>
  <Override PartName="/ppt/diagrams/drawing38.xml" ContentType="application/vnd.ms-office.drawingml.diagramDrawing+xml"/>
  <Override PartName="/ppt/diagrams/data39.xml" ContentType="application/vnd.openxmlformats-officedocument.drawingml.diagramData+xml"/>
  <Override PartName="/ppt/diagrams/layout39.xml" ContentType="application/vnd.openxmlformats-officedocument.drawingml.diagramLayout+xml"/>
  <Override PartName="/ppt/diagrams/quickStyle39.xml" ContentType="application/vnd.openxmlformats-officedocument.drawingml.diagramStyle+xml"/>
  <Override PartName="/ppt/diagrams/colors39.xml" ContentType="application/vnd.openxmlformats-officedocument.drawingml.diagramColors+xml"/>
  <Override PartName="/ppt/diagrams/drawing39.xml" ContentType="application/vnd.ms-office.drawingml.diagramDrawing+xml"/>
  <Override PartName="/ppt/notesSlides/notesSlide14.xml" ContentType="application/vnd.openxmlformats-officedocument.presentationml.notesSlide+xml"/>
  <Override PartName="/ppt/diagrams/data40.xml" ContentType="application/vnd.openxmlformats-officedocument.drawingml.diagramData+xml"/>
  <Override PartName="/ppt/diagrams/layout40.xml" ContentType="application/vnd.openxmlformats-officedocument.drawingml.diagramLayout+xml"/>
  <Override PartName="/ppt/diagrams/quickStyle40.xml" ContentType="application/vnd.openxmlformats-officedocument.drawingml.diagramStyle+xml"/>
  <Override PartName="/ppt/diagrams/colors40.xml" ContentType="application/vnd.openxmlformats-officedocument.drawingml.diagramColors+xml"/>
  <Override PartName="/ppt/diagrams/drawing40.xml" ContentType="application/vnd.ms-office.drawingml.diagramDrawing+xml"/>
  <Override PartName="/ppt/notesSlides/notesSlide15.xml" ContentType="application/vnd.openxmlformats-officedocument.presentationml.notesSlide+xml"/>
  <Override PartName="/ppt/diagrams/data41.xml" ContentType="application/vnd.openxmlformats-officedocument.drawingml.diagramData+xml"/>
  <Override PartName="/ppt/diagrams/layout41.xml" ContentType="application/vnd.openxmlformats-officedocument.drawingml.diagramLayout+xml"/>
  <Override PartName="/ppt/diagrams/quickStyle41.xml" ContentType="application/vnd.openxmlformats-officedocument.drawingml.diagramStyle+xml"/>
  <Override PartName="/ppt/diagrams/colors41.xml" ContentType="application/vnd.openxmlformats-officedocument.drawingml.diagramColors+xml"/>
  <Override PartName="/ppt/diagrams/drawing41.xml" ContentType="application/vnd.ms-office.drawingml.diagramDrawing+xml"/>
  <Override PartName="/ppt/diagrams/data42.xml" ContentType="application/vnd.openxmlformats-officedocument.drawingml.diagramData+xml"/>
  <Override PartName="/ppt/diagrams/layout42.xml" ContentType="application/vnd.openxmlformats-officedocument.drawingml.diagramLayout+xml"/>
  <Override PartName="/ppt/diagrams/quickStyle42.xml" ContentType="application/vnd.openxmlformats-officedocument.drawingml.diagramStyle+xml"/>
  <Override PartName="/ppt/diagrams/colors42.xml" ContentType="application/vnd.openxmlformats-officedocument.drawingml.diagramColors+xml"/>
  <Override PartName="/ppt/diagrams/drawing42.xml" ContentType="application/vnd.ms-office.drawingml.diagramDrawing+xml"/>
  <Override PartName="/ppt/diagrams/data43.xml" ContentType="application/vnd.openxmlformats-officedocument.drawingml.diagramData+xml"/>
  <Override PartName="/ppt/diagrams/layout43.xml" ContentType="application/vnd.openxmlformats-officedocument.drawingml.diagramLayout+xml"/>
  <Override PartName="/ppt/diagrams/quickStyle43.xml" ContentType="application/vnd.openxmlformats-officedocument.drawingml.diagramStyle+xml"/>
  <Override PartName="/ppt/diagrams/colors43.xml" ContentType="application/vnd.openxmlformats-officedocument.drawingml.diagramColors+xml"/>
  <Override PartName="/ppt/diagrams/drawing43.xml" ContentType="application/vnd.ms-office.drawingml.diagramDrawing+xml"/>
  <Override PartName="/ppt/diagrams/data44.xml" ContentType="application/vnd.openxmlformats-officedocument.drawingml.diagramData+xml"/>
  <Override PartName="/ppt/diagrams/layout44.xml" ContentType="application/vnd.openxmlformats-officedocument.drawingml.diagramLayout+xml"/>
  <Override PartName="/ppt/diagrams/quickStyle44.xml" ContentType="application/vnd.openxmlformats-officedocument.drawingml.diagramStyle+xml"/>
  <Override PartName="/ppt/diagrams/colors44.xml" ContentType="application/vnd.openxmlformats-officedocument.drawingml.diagramColors+xml"/>
  <Override PartName="/ppt/diagrams/drawing44.xml" ContentType="application/vnd.ms-office.drawingml.diagramDrawing+xml"/>
  <Override PartName="/ppt/diagrams/data45.xml" ContentType="application/vnd.openxmlformats-officedocument.drawingml.diagramData+xml"/>
  <Override PartName="/ppt/diagrams/layout45.xml" ContentType="application/vnd.openxmlformats-officedocument.drawingml.diagramLayout+xml"/>
  <Override PartName="/ppt/diagrams/quickStyle45.xml" ContentType="application/vnd.openxmlformats-officedocument.drawingml.diagramStyle+xml"/>
  <Override PartName="/ppt/diagrams/colors45.xml" ContentType="application/vnd.openxmlformats-officedocument.drawingml.diagramColors+xml"/>
  <Override PartName="/ppt/diagrams/drawing45.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42"/>
  </p:notesMasterIdLst>
  <p:sldIdLst>
    <p:sldId id="256" r:id="rId2"/>
    <p:sldId id="315" r:id="rId3"/>
    <p:sldId id="354" r:id="rId4"/>
    <p:sldId id="348" r:id="rId5"/>
    <p:sldId id="353" r:id="rId6"/>
    <p:sldId id="365" r:id="rId7"/>
    <p:sldId id="274" r:id="rId8"/>
    <p:sldId id="277" r:id="rId9"/>
    <p:sldId id="283" r:id="rId10"/>
    <p:sldId id="286" r:id="rId11"/>
    <p:sldId id="287" r:id="rId12"/>
    <p:sldId id="288" r:id="rId13"/>
    <p:sldId id="291" r:id="rId14"/>
    <p:sldId id="292" r:id="rId15"/>
    <p:sldId id="293" r:id="rId16"/>
    <p:sldId id="295" r:id="rId17"/>
    <p:sldId id="297" r:id="rId18"/>
    <p:sldId id="298" r:id="rId19"/>
    <p:sldId id="300" r:id="rId20"/>
    <p:sldId id="261" r:id="rId21"/>
    <p:sldId id="262" r:id="rId22"/>
    <p:sldId id="263" r:id="rId23"/>
    <p:sldId id="356" r:id="rId24"/>
    <p:sldId id="316" r:id="rId25"/>
    <p:sldId id="357" r:id="rId26"/>
    <p:sldId id="361" r:id="rId27"/>
    <p:sldId id="362" r:id="rId28"/>
    <p:sldId id="363" r:id="rId29"/>
    <p:sldId id="370" r:id="rId30"/>
    <p:sldId id="366" r:id="rId31"/>
    <p:sldId id="367" r:id="rId32"/>
    <p:sldId id="368" r:id="rId33"/>
    <p:sldId id="369" r:id="rId34"/>
    <p:sldId id="358" r:id="rId35"/>
    <p:sldId id="359" r:id="rId36"/>
    <p:sldId id="317" r:id="rId37"/>
    <p:sldId id="319" r:id="rId38"/>
    <p:sldId id="322" r:id="rId39"/>
    <p:sldId id="281" r:id="rId40"/>
    <p:sldId id="364" r:id="rId4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19" autoAdjust="0"/>
    <p:restoredTop sz="90305" autoAdjust="0"/>
  </p:normalViewPr>
  <p:slideViewPr>
    <p:cSldViewPr>
      <p:cViewPr>
        <p:scale>
          <a:sx n="70" d="100"/>
          <a:sy n="70" d="100"/>
        </p:scale>
        <p:origin x="516" y="-54"/>
      </p:cViewPr>
      <p:guideLst>
        <p:guide orient="horz" pos="2160"/>
        <p:guide pos="2880"/>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s>
</file>

<file path=ppt/diagrams/_rels/data2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image" Target="../media/image12.png"/></Relationships>
</file>

<file path=ppt/diagrams/_rels/data35.xml.rels><?xml version="1.0" encoding="UTF-8" standalone="yes"?>
<Relationships xmlns="http://schemas.openxmlformats.org/package/2006/relationships"><Relationship Id="rId1" Type="http://schemas.openxmlformats.org/officeDocument/2006/relationships/image" Target="../media/image18.png"/></Relationships>
</file>

<file path=ppt/diagrams/_rels/data38.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image" Target="../media/image22.png"/></Relationships>
</file>

<file path=ppt/diagrams/_rels/data39.xml.rels><?xml version="1.0" encoding="UTF-8" standalone="yes"?>
<Relationships xmlns="http://schemas.openxmlformats.org/package/2006/relationships"><Relationship Id="rId2" Type="http://schemas.openxmlformats.org/officeDocument/2006/relationships/hyperlink" Target="http://www.pearsonclinical.com/psychology/products/100000668/vineland-adaptive-behavior-scales-second-edition-vineland-ii-vineland-ii.html" TargetMode="External"/><Relationship Id="rId1" Type="http://schemas.openxmlformats.org/officeDocument/2006/relationships/hyperlink" Target="http://firstwords.fsu.edu/pdf/Checklist_Scoring_Cutoffs.pdf" TargetMode="External"/></Relationships>
</file>

<file path=ppt/diagrams/_rels/drawing2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image" Target="../media/image12.png"/></Relationships>
</file>

<file path=ppt/diagrams/_rels/drawing35.xml.rels><?xml version="1.0" encoding="UTF-8" standalone="yes"?>
<Relationships xmlns="http://schemas.openxmlformats.org/package/2006/relationships"><Relationship Id="rId1" Type="http://schemas.openxmlformats.org/officeDocument/2006/relationships/image" Target="../media/image18.png"/></Relationships>
</file>

<file path=ppt/diagrams/_rels/drawing38.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image" Target="../media/image22.pn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5">
  <dgm:title val=""/>
  <dgm:desc val=""/>
  <dgm:catLst>
    <dgm:cat type="accent2" pri="11500"/>
  </dgm:catLst>
  <dgm:styleLbl name="node0">
    <dgm:fillClrLst meth="cycle">
      <a:schemeClr val="accent2">
        <a:alpha val="80000"/>
      </a:schemeClr>
    </dgm:fillClrLst>
    <dgm:linClrLst meth="repeat">
      <a:schemeClr val="lt1"/>
    </dgm:linClrLst>
    <dgm:effectClrLst/>
    <dgm:txLinClrLst/>
    <dgm:txFillClrLst/>
    <dgm:txEffectClrLst/>
  </dgm:styleLbl>
  <dgm:styleLbl name="node1">
    <dgm:fillClrLst>
      <a:schemeClr val="accent2">
        <a:alpha val="90000"/>
      </a:schemeClr>
      <a:schemeClr val="accent2">
        <a:alpha val="50000"/>
      </a:schemeClr>
    </dgm:fillClrLst>
    <dgm:linClrLst meth="repeat">
      <a:schemeClr val="lt1"/>
    </dgm:linClrLst>
    <dgm:effectClrLst/>
    <dgm:txLinClrLst/>
    <dgm:txFillClrLst/>
    <dgm:txEffectClrLst/>
  </dgm:styleLbl>
  <dgm:styleLbl name="alignNode1">
    <dgm:fillClrLst>
      <a:schemeClr val="accent2">
        <a:alpha val="90000"/>
      </a:schemeClr>
      <a:schemeClr val="accent2">
        <a:alpha val="50000"/>
      </a:schemeClr>
    </dgm:fillClrLst>
    <dgm:linClrLst>
      <a:schemeClr val="accent2">
        <a:alpha val="90000"/>
      </a:schemeClr>
      <a:schemeClr val="accent2">
        <a:alpha val="50000"/>
      </a:schemeClr>
    </dgm:linClrLst>
    <dgm:effectClrLst/>
    <dgm:txLinClrLst/>
    <dgm:txFillClrLst/>
    <dgm:txEffectClrLst/>
  </dgm:styleLbl>
  <dgm:styleLbl name="lnNode1">
    <dgm:fillClrLst>
      <a:schemeClr val="accent2">
        <a:shade val="90000"/>
      </a:schemeClr>
      <a:schemeClr val="accent2">
        <a:alpha val="50000"/>
        <a:tint val="5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alpha val="20000"/>
      </a:schemeClr>
    </dgm:fillClrLst>
    <dgm:linClrLst meth="repeat">
      <a:schemeClr val="lt1"/>
    </dgm:linClrLst>
    <dgm:effectClrLst/>
    <dgm:txLinClrLst/>
    <dgm:txFillClrLst/>
    <dgm:txEffectClrLst/>
  </dgm:styleLbl>
  <dgm:styleLbl name="node2">
    <dgm:fillClrLst>
      <a:schemeClr val="accent2">
        <a:alpha val="70000"/>
      </a:schemeClr>
    </dgm:fillClrLst>
    <dgm:linClrLst meth="repeat">
      <a:schemeClr val="lt1"/>
    </dgm:linClrLst>
    <dgm:effectClrLst/>
    <dgm:txLinClrLst/>
    <dgm:txFillClrLst/>
    <dgm:txEffectClrLst/>
  </dgm:styleLbl>
  <dgm:styleLbl name="node3">
    <dgm:fillClrLst>
      <a:schemeClr val="accent2">
        <a:alpha val="50000"/>
      </a:schemeClr>
    </dgm:fillClrLst>
    <dgm:linClrLst meth="repeat">
      <a:schemeClr val="lt1"/>
    </dgm:linClrLst>
    <dgm:effectClrLst/>
    <dgm:txLinClrLst/>
    <dgm:txFillClrLst/>
    <dgm:txEffectClrLst/>
  </dgm:styleLbl>
  <dgm:styleLbl name="node4">
    <dgm:fillClrLst>
      <a:schemeClr val="accent2">
        <a:alpha val="30000"/>
      </a:schemeClr>
    </dgm:fillClrLst>
    <dgm:linClrLst meth="repeat">
      <a:schemeClr val="lt1"/>
    </dgm:linClrLst>
    <dgm:effectClrLst/>
    <dgm:txLinClrLst/>
    <dgm:txFillClrLst/>
    <dgm:txEffectClrLst/>
  </dgm:styleLbl>
  <dgm:styleLbl name="fgImgPlace1">
    <dgm:fillClrLst>
      <a:schemeClr val="accent2">
        <a:tint val="50000"/>
        <a:alpha val="90000"/>
      </a:schemeClr>
      <a:schemeClr val="accent2">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f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b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sibTrans1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alpha val="90000"/>
      </a:schemeClr>
    </dgm:fillClrLst>
    <dgm:linClrLst meth="repeat">
      <a:schemeClr val="lt1"/>
    </dgm:linClrLst>
    <dgm:effectClrLst/>
    <dgm:txLinClrLst/>
    <dgm:txFillClrLst/>
    <dgm:txEffectClrLst/>
  </dgm:styleLbl>
  <dgm:styleLbl name="asst1">
    <dgm:fillClrLst meth="repeat">
      <a:schemeClr val="accent2">
        <a:alpha val="90000"/>
      </a:schemeClr>
    </dgm:fillClrLst>
    <dgm:linClrLst meth="repeat">
      <a:schemeClr val="lt1"/>
    </dgm:linClrLst>
    <dgm:effectClrLst/>
    <dgm:txLinClrLst/>
    <dgm:txFillClrLst/>
    <dgm:txEffectClrLst/>
  </dgm:styleLbl>
  <dgm:styleLbl name="asst2">
    <dgm:fillClrLst>
      <a:schemeClr val="accent2">
        <a:alpha val="90000"/>
      </a:schemeClr>
    </dgm:fillClrLst>
    <dgm:linClrLst meth="repeat">
      <a:schemeClr val="lt1"/>
    </dgm:linClrLst>
    <dgm:effectClrLst/>
    <dgm:txLinClrLst/>
    <dgm:txFillClrLst/>
    <dgm:txEffectClrLst/>
  </dgm:styleLbl>
  <dgm:styleLbl name="asst3">
    <dgm:fillClrLst>
      <a:schemeClr val="accent2">
        <a:alpha val="70000"/>
      </a:schemeClr>
    </dgm:fillClrLst>
    <dgm:linClrLst meth="repeat">
      <a:schemeClr val="lt1"/>
    </dgm:linClrLst>
    <dgm:effectClrLst/>
    <dgm:txLinClrLst/>
    <dgm:txFillClrLst/>
    <dgm:txEffectClrLst/>
  </dgm:styleLbl>
  <dgm:styleLbl name="asst4">
    <dgm:fillClrLst>
      <a:schemeClr val="accent2">
        <a:alpha val="50000"/>
      </a:schemeClr>
    </dgm:fillClrLst>
    <dgm:linClrLst meth="repeat">
      <a:schemeClr val="lt1"/>
    </dgm:linClrLst>
    <dgm:effectClrLst/>
    <dgm:txLinClrLst/>
    <dgm:txFillClrLst/>
    <dgm:txEffectClrLst/>
  </dgm:styleLbl>
  <dgm:styleLbl name="parChTrans2D1">
    <dgm:fillClrLst meth="repeat">
      <a:schemeClr val="accent2">
        <a:shade val="8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a:schemeClr val="accent2">
        <a:alpha val="90000"/>
        <a:tint val="40000"/>
      </a:schemeClr>
      <a:schemeClr val="accent2">
        <a:alpha val="5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2_5">
  <dgm:title val=""/>
  <dgm:desc val=""/>
  <dgm:catLst>
    <dgm:cat type="accent2" pri="11500"/>
  </dgm:catLst>
  <dgm:styleLbl name="node0">
    <dgm:fillClrLst meth="cycle">
      <a:schemeClr val="accent2">
        <a:alpha val="80000"/>
      </a:schemeClr>
    </dgm:fillClrLst>
    <dgm:linClrLst meth="repeat">
      <a:schemeClr val="lt1"/>
    </dgm:linClrLst>
    <dgm:effectClrLst/>
    <dgm:txLinClrLst/>
    <dgm:txFillClrLst/>
    <dgm:txEffectClrLst/>
  </dgm:styleLbl>
  <dgm:styleLbl name="node1">
    <dgm:fillClrLst>
      <a:schemeClr val="accent2">
        <a:alpha val="90000"/>
      </a:schemeClr>
      <a:schemeClr val="accent2">
        <a:alpha val="50000"/>
      </a:schemeClr>
    </dgm:fillClrLst>
    <dgm:linClrLst meth="repeat">
      <a:schemeClr val="lt1"/>
    </dgm:linClrLst>
    <dgm:effectClrLst/>
    <dgm:txLinClrLst/>
    <dgm:txFillClrLst/>
    <dgm:txEffectClrLst/>
  </dgm:styleLbl>
  <dgm:styleLbl name="alignNode1">
    <dgm:fillClrLst>
      <a:schemeClr val="accent2">
        <a:alpha val="90000"/>
      </a:schemeClr>
      <a:schemeClr val="accent2">
        <a:alpha val="50000"/>
      </a:schemeClr>
    </dgm:fillClrLst>
    <dgm:linClrLst>
      <a:schemeClr val="accent2">
        <a:alpha val="90000"/>
      </a:schemeClr>
      <a:schemeClr val="accent2">
        <a:alpha val="50000"/>
      </a:schemeClr>
    </dgm:linClrLst>
    <dgm:effectClrLst/>
    <dgm:txLinClrLst/>
    <dgm:txFillClrLst/>
    <dgm:txEffectClrLst/>
  </dgm:styleLbl>
  <dgm:styleLbl name="lnNode1">
    <dgm:fillClrLst>
      <a:schemeClr val="accent2">
        <a:shade val="90000"/>
      </a:schemeClr>
      <a:schemeClr val="accent2">
        <a:alpha val="50000"/>
        <a:tint val="5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alpha val="20000"/>
      </a:schemeClr>
    </dgm:fillClrLst>
    <dgm:linClrLst meth="repeat">
      <a:schemeClr val="lt1"/>
    </dgm:linClrLst>
    <dgm:effectClrLst/>
    <dgm:txLinClrLst/>
    <dgm:txFillClrLst/>
    <dgm:txEffectClrLst/>
  </dgm:styleLbl>
  <dgm:styleLbl name="node2">
    <dgm:fillClrLst>
      <a:schemeClr val="accent2">
        <a:alpha val="70000"/>
      </a:schemeClr>
    </dgm:fillClrLst>
    <dgm:linClrLst meth="repeat">
      <a:schemeClr val="lt1"/>
    </dgm:linClrLst>
    <dgm:effectClrLst/>
    <dgm:txLinClrLst/>
    <dgm:txFillClrLst/>
    <dgm:txEffectClrLst/>
  </dgm:styleLbl>
  <dgm:styleLbl name="node3">
    <dgm:fillClrLst>
      <a:schemeClr val="accent2">
        <a:alpha val="50000"/>
      </a:schemeClr>
    </dgm:fillClrLst>
    <dgm:linClrLst meth="repeat">
      <a:schemeClr val="lt1"/>
    </dgm:linClrLst>
    <dgm:effectClrLst/>
    <dgm:txLinClrLst/>
    <dgm:txFillClrLst/>
    <dgm:txEffectClrLst/>
  </dgm:styleLbl>
  <dgm:styleLbl name="node4">
    <dgm:fillClrLst>
      <a:schemeClr val="accent2">
        <a:alpha val="30000"/>
      </a:schemeClr>
    </dgm:fillClrLst>
    <dgm:linClrLst meth="repeat">
      <a:schemeClr val="lt1"/>
    </dgm:linClrLst>
    <dgm:effectClrLst/>
    <dgm:txLinClrLst/>
    <dgm:txFillClrLst/>
    <dgm:txEffectClrLst/>
  </dgm:styleLbl>
  <dgm:styleLbl name="fgImgPlace1">
    <dgm:fillClrLst>
      <a:schemeClr val="accent2">
        <a:tint val="50000"/>
        <a:alpha val="90000"/>
      </a:schemeClr>
      <a:schemeClr val="accent2">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f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b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sibTrans1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alpha val="90000"/>
      </a:schemeClr>
    </dgm:fillClrLst>
    <dgm:linClrLst meth="repeat">
      <a:schemeClr val="lt1"/>
    </dgm:linClrLst>
    <dgm:effectClrLst/>
    <dgm:txLinClrLst/>
    <dgm:txFillClrLst/>
    <dgm:txEffectClrLst/>
  </dgm:styleLbl>
  <dgm:styleLbl name="asst1">
    <dgm:fillClrLst meth="repeat">
      <a:schemeClr val="accent2">
        <a:alpha val="90000"/>
      </a:schemeClr>
    </dgm:fillClrLst>
    <dgm:linClrLst meth="repeat">
      <a:schemeClr val="lt1"/>
    </dgm:linClrLst>
    <dgm:effectClrLst/>
    <dgm:txLinClrLst/>
    <dgm:txFillClrLst/>
    <dgm:txEffectClrLst/>
  </dgm:styleLbl>
  <dgm:styleLbl name="asst2">
    <dgm:fillClrLst>
      <a:schemeClr val="accent2">
        <a:alpha val="90000"/>
      </a:schemeClr>
    </dgm:fillClrLst>
    <dgm:linClrLst meth="repeat">
      <a:schemeClr val="lt1"/>
    </dgm:linClrLst>
    <dgm:effectClrLst/>
    <dgm:txLinClrLst/>
    <dgm:txFillClrLst/>
    <dgm:txEffectClrLst/>
  </dgm:styleLbl>
  <dgm:styleLbl name="asst3">
    <dgm:fillClrLst>
      <a:schemeClr val="accent2">
        <a:alpha val="70000"/>
      </a:schemeClr>
    </dgm:fillClrLst>
    <dgm:linClrLst meth="repeat">
      <a:schemeClr val="lt1"/>
    </dgm:linClrLst>
    <dgm:effectClrLst/>
    <dgm:txLinClrLst/>
    <dgm:txFillClrLst/>
    <dgm:txEffectClrLst/>
  </dgm:styleLbl>
  <dgm:styleLbl name="asst4">
    <dgm:fillClrLst>
      <a:schemeClr val="accent2">
        <a:alpha val="50000"/>
      </a:schemeClr>
    </dgm:fillClrLst>
    <dgm:linClrLst meth="repeat">
      <a:schemeClr val="lt1"/>
    </dgm:linClrLst>
    <dgm:effectClrLst/>
    <dgm:txLinClrLst/>
    <dgm:txFillClrLst/>
    <dgm:txEffectClrLst/>
  </dgm:styleLbl>
  <dgm:styleLbl name="parChTrans2D1">
    <dgm:fillClrLst meth="repeat">
      <a:schemeClr val="accent2">
        <a:shade val="8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a:schemeClr val="accent2">
        <a:alpha val="90000"/>
        <a:tint val="40000"/>
      </a:schemeClr>
      <a:schemeClr val="accent2">
        <a:alpha val="5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2_5">
  <dgm:title val=""/>
  <dgm:desc val=""/>
  <dgm:catLst>
    <dgm:cat type="accent2" pri="11500"/>
  </dgm:catLst>
  <dgm:styleLbl name="node0">
    <dgm:fillClrLst meth="cycle">
      <a:schemeClr val="accent2">
        <a:alpha val="80000"/>
      </a:schemeClr>
    </dgm:fillClrLst>
    <dgm:linClrLst meth="repeat">
      <a:schemeClr val="lt1"/>
    </dgm:linClrLst>
    <dgm:effectClrLst/>
    <dgm:txLinClrLst/>
    <dgm:txFillClrLst/>
    <dgm:txEffectClrLst/>
  </dgm:styleLbl>
  <dgm:styleLbl name="node1">
    <dgm:fillClrLst>
      <a:schemeClr val="accent2">
        <a:alpha val="90000"/>
      </a:schemeClr>
      <a:schemeClr val="accent2">
        <a:alpha val="50000"/>
      </a:schemeClr>
    </dgm:fillClrLst>
    <dgm:linClrLst meth="repeat">
      <a:schemeClr val="lt1"/>
    </dgm:linClrLst>
    <dgm:effectClrLst/>
    <dgm:txLinClrLst/>
    <dgm:txFillClrLst/>
    <dgm:txEffectClrLst/>
  </dgm:styleLbl>
  <dgm:styleLbl name="alignNode1">
    <dgm:fillClrLst>
      <a:schemeClr val="accent2">
        <a:alpha val="90000"/>
      </a:schemeClr>
      <a:schemeClr val="accent2">
        <a:alpha val="50000"/>
      </a:schemeClr>
    </dgm:fillClrLst>
    <dgm:linClrLst>
      <a:schemeClr val="accent2">
        <a:alpha val="90000"/>
      </a:schemeClr>
      <a:schemeClr val="accent2">
        <a:alpha val="50000"/>
      </a:schemeClr>
    </dgm:linClrLst>
    <dgm:effectClrLst/>
    <dgm:txLinClrLst/>
    <dgm:txFillClrLst/>
    <dgm:txEffectClrLst/>
  </dgm:styleLbl>
  <dgm:styleLbl name="lnNode1">
    <dgm:fillClrLst>
      <a:schemeClr val="accent2">
        <a:shade val="90000"/>
      </a:schemeClr>
      <a:schemeClr val="accent2">
        <a:alpha val="50000"/>
        <a:tint val="5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alpha val="20000"/>
      </a:schemeClr>
    </dgm:fillClrLst>
    <dgm:linClrLst meth="repeat">
      <a:schemeClr val="lt1"/>
    </dgm:linClrLst>
    <dgm:effectClrLst/>
    <dgm:txLinClrLst/>
    <dgm:txFillClrLst/>
    <dgm:txEffectClrLst/>
  </dgm:styleLbl>
  <dgm:styleLbl name="node2">
    <dgm:fillClrLst>
      <a:schemeClr val="accent2">
        <a:alpha val="70000"/>
      </a:schemeClr>
    </dgm:fillClrLst>
    <dgm:linClrLst meth="repeat">
      <a:schemeClr val="lt1"/>
    </dgm:linClrLst>
    <dgm:effectClrLst/>
    <dgm:txLinClrLst/>
    <dgm:txFillClrLst/>
    <dgm:txEffectClrLst/>
  </dgm:styleLbl>
  <dgm:styleLbl name="node3">
    <dgm:fillClrLst>
      <a:schemeClr val="accent2">
        <a:alpha val="50000"/>
      </a:schemeClr>
    </dgm:fillClrLst>
    <dgm:linClrLst meth="repeat">
      <a:schemeClr val="lt1"/>
    </dgm:linClrLst>
    <dgm:effectClrLst/>
    <dgm:txLinClrLst/>
    <dgm:txFillClrLst/>
    <dgm:txEffectClrLst/>
  </dgm:styleLbl>
  <dgm:styleLbl name="node4">
    <dgm:fillClrLst>
      <a:schemeClr val="accent2">
        <a:alpha val="30000"/>
      </a:schemeClr>
    </dgm:fillClrLst>
    <dgm:linClrLst meth="repeat">
      <a:schemeClr val="lt1"/>
    </dgm:linClrLst>
    <dgm:effectClrLst/>
    <dgm:txLinClrLst/>
    <dgm:txFillClrLst/>
    <dgm:txEffectClrLst/>
  </dgm:styleLbl>
  <dgm:styleLbl name="fgImgPlace1">
    <dgm:fillClrLst>
      <a:schemeClr val="accent2">
        <a:tint val="50000"/>
        <a:alpha val="90000"/>
      </a:schemeClr>
      <a:schemeClr val="accent2">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f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b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sibTrans1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alpha val="90000"/>
      </a:schemeClr>
    </dgm:fillClrLst>
    <dgm:linClrLst meth="repeat">
      <a:schemeClr val="lt1"/>
    </dgm:linClrLst>
    <dgm:effectClrLst/>
    <dgm:txLinClrLst/>
    <dgm:txFillClrLst/>
    <dgm:txEffectClrLst/>
  </dgm:styleLbl>
  <dgm:styleLbl name="asst1">
    <dgm:fillClrLst meth="repeat">
      <a:schemeClr val="accent2">
        <a:alpha val="90000"/>
      </a:schemeClr>
    </dgm:fillClrLst>
    <dgm:linClrLst meth="repeat">
      <a:schemeClr val="lt1"/>
    </dgm:linClrLst>
    <dgm:effectClrLst/>
    <dgm:txLinClrLst/>
    <dgm:txFillClrLst/>
    <dgm:txEffectClrLst/>
  </dgm:styleLbl>
  <dgm:styleLbl name="asst2">
    <dgm:fillClrLst>
      <a:schemeClr val="accent2">
        <a:alpha val="90000"/>
      </a:schemeClr>
    </dgm:fillClrLst>
    <dgm:linClrLst meth="repeat">
      <a:schemeClr val="lt1"/>
    </dgm:linClrLst>
    <dgm:effectClrLst/>
    <dgm:txLinClrLst/>
    <dgm:txFillClrLst/>
    <dgm:txEffectClrLst/>
  </dgm:styleLbl>
  <dgm:styleLbl name="asst3">
    <dgm:fillClrLst>
      <a:schemeClr val="accent2">
        <a:alpha val="70000"/>
      </a:schemeClr>
    </dgm:fillClrLst>
    <dgm:linClrLst meth="repeat">
      <a:schemeClr val="lt1"/>
    </dgm:linClrLst>
    <dgm:effectClrLst/>
    <dgm:txLinClrLst/>
    <dgm:txFillClrLst/>
    <dgm:txEffectClrLst/>
  </dgm:styleLbl>
  <dgm:styleLbl name="asst4">
    <dgm:fillClrLst>
      <a:schemeClr val="accent2">
        <a:alpha val="50000"/>
      </a:schemeClr>
    </dgm:fillClrLst>
    <dgm:linClrLst meth="repeat">
      <a:schemeClr val="lt1"/>
    </dgm:linClrLst>
    <dgm:effectClrLst/>
    <dgm:txLinClrLst/>
    <dgm:txFillClrLst/>
    <dgm:txEffectClrLst/>
  </dgm:styleLbl>
  <dgm:styleLbl name="parChTrans2D1">
    <dgm:fillClrLst meth="repeat">
      <a:schemeClr val="accent2">
        <a:shade val="8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a:schemeClr val="accent2">
        <a:alpha val="90000"/>
        <a:tint val="40000"/>
      </a:schemeClr>
      <a:schemeClr val="accent2">
        <a:alpha val="5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4.xml><?xml version="1.0" encoding="utf-8"?>
<dgm:colorsDef xmlns:dgm="http://schemas.openxmlformats.org/drawingml/2006/diagram" xmlns:a="http://schemas.openxmlformats.org/drawingml/2006/main" uniqueId="urn:microsoft.com/office/officeart/2005/8/colors/accent3_4">
  <dgm:title val=""/>
  <dgm:desc val=""/>
  <dgm:catLst>
    <dgm:cat type="accent3" pri="11400"/>
  </dgm:catLst>
  <dgm:styleLbl name="node0">
    <dgm:fillClrLst meth="cycle">
      <a:schemeClr val="accent3">
        <a:shade val="60000"/>
      </a:schemeClr>
    </dgm:fillClrLst>
    <dgm:linClrLst meth="repeat">
      <a:schemeClr val="lt1"/>
    </dgm:linClrLst>
    <dgm:effectClrLst/>
    <dgm:txLinClrLst/>
    <dgm:txFillClrLst/>
    <dgm:txEffectClrLst/>
  </dgm:styleLbl>
  <dgm:styleLbl name="node1">
    <dgm:fillClrLst meth="cycle">
      <a:schemeClr val="accent3">
        <a:shade val="50000"/>
      </a:schemeClr>
      <a:schemeClr val="accent3">
        <a:tint val="55000"/>
      </a:schemeClr>
    </dgm:fillClrLst>
    <dgm:linClrLst meth="repeat">
      <a:schemeClr val="lt1"/>
    </dgm:linClrLst>
    <dgm:effectClrLst/>
    <dgm:txLinClrLst/>
    <dgm:txFillClrLst/>
    <dgm:txEffectClrLst/>
  </dgm:styleLbl>
  <dgm:styleLbl name="alignNode1">
    <dgm:fillClrLst meth="cycle">
      <a:schemeClr val="accent3">
        <a:shade val="50000"/>
      </a:schemeClr>
      <a:schemeClr val="accent3">
        <a:tint val="55000"/>
      </a:schemeClr>
    </dgm:fillClrLst>
    <dgm:linClrLst meth="cycle">
      <a:schemeClr val="accent3">
        <a:shade val="50000"/>
      </a:schemeClr>
      <a:schemeClr val="accent3">
        <a:tint val="55000"/>
      </a:schemeClr>
    </dgm:linClrLst>
    <dgm:effectClrLst/>
    <dgm:txLinClrLst/>
    <dgm:txFillClrLst/>
    <dgm:txEffectClrLst/>
  </dgm:styleLbl>
  <dgm:styleLbl name="lnNode1">
    <dgm:fillClrLst meth="cycle">
      <a:schemeClr val="accent3">
        <a:shade val="50000"/>
      </a:schemeClr>
      <a:schemeClr val="accent3">
        <a:tint val="55000"/>
      </a:schemeClr>
    </dgm:fillClrLst>
    <dgm:linClrLst meth="repeat">
      <a:schemeClr val="lt1"/>
    </dgm:linClrLst>
    <dgm:effectClrLst/>
    <dgm:txLinClrLst/>
    <dgm:txFillClrLst/>
    <dgm:txEffectClrLst/>
  </dgm:styleLbl>
  <dgm:styleLbl name="vennNode1">
    <dgm:fillClrLst meth="cycle">
      <a:schemeClr val="accent3">
        <a:shade val="80000"/>
        <a:alpha val="50000"/>
      </a:schemeClr>
      <a:schemeClr val="accent3">
        <a:tint val="50000"/>
        <a:alpha val="50000"/>
      </a:schemeClr>
    </dgm:fillClrLst>
    <dgm:linClrLst meth="repeat">
      <a:schemeClr val="lt1"/>
    </dgm:linClrLst>
    <dgm:effectClrLst/>
    <dgm:txLinClrLst/>
    <dgm:txFillClrLst/>
    <dgm:txEffectClrLst/>
  </dgm:styleLbl>
  <dgm:styleLbl name="node2">
    <dgm:fillClrLst>
      <a:schemeClr val="accent3">
        <a:shade val="80000"/>
      </a:schemeClr>
    </dgm:fillClrLst>
    <dgm:linClrLst meth="repeat">
      <a:schemeClr val="lt1"/>
    </dgm:linClrLst>
    <dgm:effectClrLst/>
    <dgm:txLinClrLst/>
    <dgm:txFillClrLst/>
    <dgm:txEffectClrLst/>
  </dgm:styleLbl>
  <dgm:styleLbl name="node3">
    <dgm:fillClrLst>
      <a:schemeClr val="accent3">
        <a:tint val="99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fg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bg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sibTrans1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0000"/>
      </a:schemeClr>
    </dgm:fillClrLst>
    <dgm:linClrLst meth="repeat">
      <a:schemeClr val="lt1"/>
    </dgm:linClrLst>
    <dgm:effectClrLst/>
    <dgm:txLinClrLst/>
    <dgm:txFillClrLst/>
    <dgm:txEffectClrLst/>
  </dgm:styleLbl>
  <dgm:styleLbl name="asst3">
    <dgm:fillClrLst>
      <a:schemeClr val="accent3">
        <a:tint val="70000"/>
      </a:schemeClr>
    </dgm:fillClrLst>
    <dgm:linClrLst meth="repeat">
      <a:schemeClr val="lt1"/>
    </dgm:linClrLst>
    <dgm:effectClrLst/>
    <dgm:txLinClrLst/>
    <dgm:txFillClrLst/>
    <dgm:txEffectClrLst/>
  </dgm:styleLbl>
  <dgm:styleLbl name="asst4">
    <dgm:fillClrLst>
      <a:schemeClr val="accent3">
        <a:tint val="5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shade val="80000"/>
      </a:schemeClr>
    </dgm:linClrLst>
    <dgm:effectClrLst/>
    <dgm:txLinClrLst/>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dk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3">
        <a:tint val="90000"/>
      </a:schemeClr>
    </dgm:linClrLst>
    <dgm:effectClrLst/>
    <dgm:txLinClrLst/>
    <dgm:txFillClrLst meth="repeat">
      <a:schemeClr val="tx1"/>
    </dgm:txFillClrLst>
    <dgm:txEffectClrLst/>
  </dgm:styleLbl>
  <dgm:styleLbl name="parChTrans1D3">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parChTrans1D4">
    <dgm:fillClrLst meth="repeat">
      <a:schemeClr val="accent3">
        <a:tint val="50000"/>
      </a:schemeClr>
    </dgm:fillClrLst>
    <dgm:linClrLst meth="repeat">
      <a:schemeClr val="accent3">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55000"/>
      </a:schemeClr>
    </dgm:fillClrLst>
    <dgm:linClrLst meth="repeat">
      <a:schemeClr val="accent3">
        <a:alpha val="90000"/>
        <a:tint val="55000"/>
      </a:schemeClr>
    </dgm:linClrLst>
    <dgm:effectClrLst/>
    <dgm:txLinClrLst/>
    <dgm:txFillClrLst meth="repeat">
      <a:schemeClr val="dk1"/>
    </dgm:txFillClrLst>
    <dgm:txEffectClrLst/>
  </dgm:styleLbl>
  <dgm:styleLbl name="alignAccFollowNode1">
    <dgm:fillClrLst meth="repeat">
      <a:schemeClr val="accent3">
        <a:alpha val="90000"/>
        <a:tint val="55000"/>
      </a:schemeClr>
    </dgm:fillClrLst>
    <dgm:linClrLst meth="repeat">
      <a:schemeClr val="accent3">
        <a:alpha val="90000"/>
        <a:tint val="55000"/>
      </a:schemeClr>
    </dgm:linClrLst>
    <dgm:effectClrLst/>
    <dgm:txLinClrLst/>
    <dgm:txFillClrLst meth="repeat">
      <a:schemeClr val="dk1"/>
    </dgm:txFillClrLst>
    <dgm:txEffectClrLst/>
  </dgm:styleLbl>
  <dgm:styleLbl name="bgAccFollowNode1">
    <dgm:fillClrLst meth="repeat">
      <a:schemeClr val="accent3">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50000"/>
      </a:schemeClr>
    </dgm:linClrLst>
    <dgm:effectClrLst/>
    <dgm:txLinClrLst/>
    <dgm:txFillClrLst meth="repeat">
      <a:schemeClr val="dk1"/>
    </dgm:txFillClrLst>
    <dgm:txEffectClrLst/>
  </dgm:styleLbl>
  <dgm:styleLbl name="bgShp">
    <dgm:fillClrLst meth="repeat">
      <a:schemeClr val="accent3">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55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5.xml><?xml version="1.0" encoding="utf-8"?>
<dgm:colorsDef xmlns:dgm="http://schemas.openxmlformats.org/drawingml/2006/diagram" xmlns:a="http://schemas.openxmlformats.org/drawingml/2006/main" uniqueId="urn:microsoft.com/office/officeart/2005/8/colors/accent3_5">
  <dgm:title val=""/>
  <dgm:desc val=""/>
  <dgm:catLst>
    <dgm:cat type="accent3" pri="11500"/>
  </dgm:catLst>
  <dgm:styleLbl name="node0">
    <dgm:fillClrLst meth="cycle">
      <a:schemeClr val="accent3">
        <a:alpha val="80000"/>
      </a:schemeClr>
    </dgm:fillClrLst>
    <dgm:linClrLst meth="repeat">
      <a:schemeClr val="lt1"/>
    </dgm:linClrLst>
    <dgm:effectClrLst/>
    <dgm:txLinClrLst/>
    <dgm:txFillClrLst/>
    <dgm:txEffectClrLst/>
  </dgm:styleLbl>
  <dgm:styleLbl name="node1">
    <dgm:fillClrLst>
      <a:schemeClr val="accent3">
        <a:alpha val="90000"/>
      </a:schemeClr>
      <a:schemeClr val="accent3">
        <a:alpha val="50000"/>
      </a:schemeClr>
    </dgm:fillClrLst>
    <dgm:linClrLst meth="repeat">
      <a:schemeClr val="lt1"/>
    </dgm:linClrLst>
    <dgm:effectClrLst/>
    <dgm:txLinClrLst/>
    <dgm:txFillClrLst/>
    <dgm:txEffectClrLst/>
  </dgm:styleLbl>
  <dgm:styleLbl name="alignNode1">
    <dgm:fillClrLst>
      <a:schemeClr val="accent3">
        <a:alpha val="90000"/>
      </a:schemeClr>
      <a:schemeClr val="accent3">
        <a:alpha val="50000"/>
      </a:schemeClr>
    </dgm:fillClrLst>
    <dgm:linClrLst>
      <a:schemeClr val="accent3">
        <a:alpha val="90000"/>
      </a:schemeClr>
      <a:schemeClr val="accent3">
        <a:alpha val="50000"/>
      </a:schemeClr>
    </dgm:linClrLst>
    <dgm:effectClrLst/>
    <dgm:txLinClrLst/>
    <dgm:txFillClrLst/>
    <dgm:txEffectClrLst/>
  </dgm:styleLbl>
  <dgm:styleLbl name="lnNode1">
    <dgm:fillClrLst>
      <a:schemeClr val="accent3">
        <a:shade val="90000"/>
      </a:schemeClr>
      <a:schemeClr val="accent3">
        <a:alpha val="50000"/>
        <a:tint val="50000"/>
      </a:schemeClr>
    </dgm:fillClrLst>
    <dgm:linClrLst meth="repeat">
      <a:schemeClr val="lt1"/>
    </dgm:linClrLst>
    <dgm:effectClrLst/>
    <dgm:txLinClrLst/>
    <dgm:txFillClrLst/>
    <dgm:txEffectClrLst/>
  </dgm:styleLbl>
  <dgm:styleLbl name="vennNode1">
    <dgm:fillClrLst>
      <a:schemeClr val="accent3">
        <a:shade val="80000"/>
        <a:alpha val="50000"/>
      </a:schemeClr>
      <a:schemeClr val="accent3">
        <a:alpha val="80000"/>
      </a:schemeClr>
    </dgm:fillClrLst>
    <dgm:linClrLst meth="repeat">
      <a:schemeClr val="lt1"/>
    </dgm:linClrLst>
    <dgm:effectClrLst/>
    <dgm:txLinClrLst/>
    <dgm:txFillClrLst/>
    <dgm:txEffectClrLst/>
  </dgm:styleLbl>
  <dgm:styleLbl name="node2">
    <dgm:fillClrLst>
      <a:schemeClr val="accent3">
        <a:alpha val="70000"/>
      </a:schemeClr>
    </dgm:fillClrLst>
    <dgm:linClrLst meth="repeat">
      <a:schemeClr val="lt1"/>
    </dgm:linClrLst>
    <dgm:effectClrLst/>
    <dgm:txLinClrLst/>
    <dgm:txFillClrLst/>
    <dgm:txEffectClrLst/>
  </dgm:styleLbl>
  <dgm:styleLbl name="node3">
    <dgm:fillClrLst>
      <a:schemeClr val="accent3">
        <a:alpha val="50000"/>
      </a:schemeClr>
    </dgm:fillClrLst>
    <dgm:linClrLst meth="repeat">
      <a:schemeClr val="lt1"/>
    </dgm:linClrLst>
    <dgm:effectClrLst/>
    <dgm:txLinClrLst/>
    <dgm:txFillClrLst/>
    <dgm:txEffectClrLst/>
  </dgm:styleLbl>
  <dgm:styleLbl name="node4">
    <dgm:fillClrLst>
      <a:schemeClr val="accent3">
        <a:alpha val="30000"/>
      </a:schemeClr>
    </dgm:fillClrLst>
    <dgm:linClrLst meth="repeat">
      <a:schemeClr val="lt1"/>
    </dgm:linClrLst>
    <dgm:effectClrLst/>
    <dgm:txLinClrLst/>
    <dgm:txFillClrLst/>
    <dgm:txEffectClrLst/>
  </dgm:styleLbl>
  <dgm:styleLbl name="fgImgPlace1">
    <dgm:fillClrLst>
      <a:schemeClr val="accent3">
        <a:tint val="50000"/>
        <a:alpha val="90000"/>
      </a:schemeClr>
      <a:schemeClr val="accent3">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dgm:txEffectClrLst/>
  </dgm:styleLbl>
  <dgm:styleLbl name="fgSibTrans2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dgm:txEffectClrLst/>
  </dgm:styleLbl>
  <dgm:styleLbl name="bgSibTrans2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dgm:txEffectClrLst/>
  </dgm:styleLbl>
  <dgm:styleLbl name="sibTrans1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alpha val="90000"/>
      </a:schemeClr>
    </dgm:fillClrLst>
    <dgm:linClrLst meth="repeat">
      <a:schemeClr val="lt1"/>
    </dgm:linClrLst>
    <dgm:effectClrLst/>
    <dgm:txLinClrLst/>
    <dgm:txFillClrLst/>
    <dgm:txEffectClrLst/>
  </dgm:styleLbl>
  <dgm:styleLbl name="asst1">
    <dgm:fillClrLst meth="repeat">
      <a:schemeClr val="accent3">
        <a:alpha val="90000"/>
      </a:schemeClr>
    </dgm:fillClrLst>
    <dgm:linClrLst meth="repeat">
      <a:schemeClr val="lt1"/>
    </dgm:linClrLst>
    <dgm:effectClrLst/>
    <dgm:txLinClrLst/>
    <dgm:txFillClrLst/>
    <dgm:txEffectClrLst/>
  </dgm:styleLbl>
  <dgm:styleLbl name="asst2">
    <dgm:fillClrLst>
      <a:schemeClr val="accent3">
        <a:alpha val="90000"/>
      </a:schemeClr>
    </dgm:fillClrLst>
    <dgm:linClrLst meth="repeat">
      <a:schemeClr val="lt1"/>
    </dgm:linClrLst>
    <dgm:effectClrLst/>
    <dgm:txLinClrLst/>
    <dgm:txFillClrLst/>
    <dgm:txEffectClrLst/>
  </dgm:styleLbl>
  <dgm:styleLbl name="asst3">
    <dgm:fillClrLst>
      <a:schemeClr val="accent3">
        <a:alpha val="70000"/>
      </a:schemeClr>
    </dgm:fillClrLst>
    <dgm:linClrLst meth="repeat">
      <a:schemeClr val="lt1"/>
    </dgm:linClrLst>
    <dgm:effectClrLst/>
    <dgm:txLinClrLst/>
    <dgm:txFillClrLst/>
    <dgm:txEffectClrLst/>
  </dgm:styleLbl>
  <dgm:styleLbl name="asst4">
    <dgm:fillClrLst>
      <a:schemeClr val="accent3">
        <a:alpha val="50000"/>
      </a:schemeClr>
    </dgm:fillClrLst>
    <dgm:linClrLst meth="repeat">
      <a:schemeClr val="lt1"/>
    </dgm:linClrLst>
    <dgm:effectClrLst/>
    <dgm:txLinClrLst/>
    <dgm:txFillClrLst/>
    <dgm:txEffectClrLst/>
  </dgm:styleLbl>
  <dgm:styleLbl name="parChTrans2D1">
    <dgm:fillClrLst meth="repeat">
      <a:schemeClr val="accent3">
        <a:shade val="80000"/>
      </a:schemeClr>
    </dgm:fillClrLst>
    <dgm:linClrLst meth="repeat">
      <a:schemeClr val="accent3">
        <a:shade val="80000"/>
      </a:schemeClr>
    </dgm:linClrLst>
    <dgm:effectClrLst/>
    <dgm:txLinClrLst/>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dk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3">
        <a:tint val="90000"/>
      </a:schemeClr>
    </dgm:linClrLst>
    <dgm:effectClrLst/>
    <dgm:txLinClrLst/>
    <dgm:txFillClrLst meth="repeat">
      <a:schemeClr val="tx1"/>
    </dgm:txFillClrLst>
    <dgm:txEffectClrLst/>
  </dgm:styleLbl>
  <dgm:styleLbl name="parChTrans1D3">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parChTrans1D4">
    <dgm:fillClrLst meth="repeat">
      <a:schemeClr val="accent3">
        <a:tint val="50000"/>
      </a:schemeClr>
    </dgm:fillClrLst>
    <dgm:linClrLst meth="repeat">
      <a:schemeClr val="accent3">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3">
        <a:alpha val="90000"/>
      </a:schemeClr>
      <a:schemeClr val="accent3">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a:schemeClr val="accent3">
        <a:alpha val="90000"/>
        <a:tint val="40000"/>
      </a:schemeClr>
      <a:schemeClr val="accent3">
        <a:alpha val="5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50000"/>
      </a:schemeClr>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6.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7.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8.xml><?xml version="1.0" encoding="utf-8"?>
<dgm:colorsDef xmlns:dgm="http://schemas.openxmlformats.org/drawingml/2006/diagram" xmlns:a="http://schemas.openxmlformats.org/drawingml/2006/main" uniqueId="urn:microsoft.com/office/officeart/2005/8/colors/accent2_5">
  <dgm:title val=""/>
  <dgm:desc val=""/>
  <dgm:catLst>
    <dgm:cat type="accent2" pri="11500"/>
  </dgm:catLst>
  <dgm:styleLbl name="node0">
    <dgm:fillClrLst meth="cycle">
      <a:schemeClr val="accent2">
        <a:alpha val="80000"/>
      </a:schemeClr>
    </dgm:fillClrLst>
    <dgm:linClrLst meth="repeat">
      <a:schemeClr val="lt1"/>
    </dgm:linClrLst>
    <dgm:effectClrLst/>
    <dgm:txLinClrLst/>
    <dgm:txFillClrLst/>
    <dgm:txEffectClrLst/>
  </dgm:styleLbl>
  <dgm:styleLbl name="node1">
    <dgm:fillClrLst>
      <a:schemeClr val="accent2">
        <a:alpha val="90000"/>
      </a:schemeClr>
      <a:schemeClr val="accent2">
        <a:alpha val="50000"/>
      </a:schemeClr>
    </dgm:fillClrLst>
    <dgm:linClrLst meth="repeat">
      <a:schemeClr val="lt1"/>
    </dgm:linClrLst>
    <dgm:effectClrLst/>
    <dgm:txLinClrLst/>
    <dgm:txFillClrLst/>
    <dgm:txEffectClrLst/>
  </dgm:styleLbl>
  <dgm:styleLbl name="alignNode1">
    <dgm:fillClrLst>
      <a:schemeClr val="accent2">
        <a:alpha val="90000"/>
      </a:schemeClr>
      <a:schemeClr val="accent2">
        <a:alpha val="50000"/>
      </a:schemeClr>
    </dgm:fillClrLst>
    <dgm:linClrLst>
      <a:schemeClr val="accent2">
        <a:alpha val="90000"/>
      </a:schemeClr>
      <a:schemeClr val="accent2">
        <a:alpha val="50000"/>
      </a:schemeClr>
    </dgm:linClrLst>
    <dgm:effectClrLst/>
    <dgm:txLinClrLst/>
    <dgm:txFillClrLst/>
    <dgm:txEffectClrLst/>
  </dgm:styleLbl>
  <dgm:styleLbl name="lnNode1">
    <dgm:fillClrLst>
      <a:schemeClr val="accent2">
        <a:shade val="90000"/>
      </a:schemeClr>
      <a:schemeClr val="accent2">
        <a:alpha val="50000"/>
        <a:tint val="5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alpha val="20000"/>
      </a:schemeClr>
    </dgm:fillClrLst>
    <dgm:linClrLst meth="repeat">
      <a:schemeClr val="lt1"/>
    </dgm:linClrLst>
    <dgm:effectClrLst/>
    <dgm:txLinClrLst/>
    <dgm:txFillClrLst/>
    <dgm:txEffectClrLst/>
  </dgm:styleLbl>
  <dgm:styleLbl name="node2">
    <dgm:fillClrLst>
      <a:schemeClr val="accent2">
        <a:alpha val="70000"/>
      </a:schemeClr>
    </dgm:fillClrLst>
    <dgm:linClrLst meth="repeat">
      <a:schemeClr val="lt1"/>
    </dgm:linClrLst>
    <dgm:effectClrLst/>
    <dgm:txLinClrLst/>
    <dgm:txFillClrLst/>
    <dgm:txEffectClrLst/>
  </dgm:styleLbl>
  <dgm:styleLbl name="node3">
    <dgm:fillClrLst>
      <a:schemeClr val="accent2">
        <a:alpha val="50000"/>
      </a:schemeClr>
    </dgm:fillClrLst>
    <dgm:linClrLst meth="repeat">
      <a:schemeClr val="lt1"/>
    </dgm:linClrLst>
    <dgm:effectClrLst/>
    <dgm:txLinClrLst/>
    <dgm:txFillClrLst/>
    <dgm:txEffectClrLst/>
  </dgm:styleLbl>
  <dgm:styleLbl name="node4">
    <dgm:fillClrLst>
      <a:schemeClr val="accent2">
        <a:alpha val="30000"/>
      </a:schemeClr>
    </dgm:fillClrLst>
    <dgm:linClrLst meth="repeat">
      <a:schemeClr val="lt1"/>
    </dgm:linClrLst>
    <dgm:effectClrLst/>
    <dgm:txLinClrLst/>
    <dgm:txFillClrLst/>
    <dgm:txEffectClrLst/>
  </dgm:styleLbl>
  <dgm:styleLbl name="fgImgPlace1">
    <dgm:fillClrLst>
      <a:schemeClr val="accent2">
        <a:tint val="50000"/>
        <a:alpha val="90000"/>
      </a:schemeClr>
      <a:schemeClr val="accent2">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f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b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sibTrans1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alpha val="90000"/>
      </a:schemeClr>
    </dgm:fillClrLst>
    <dgm:linClrLst meth="repeat">
      <a:schemeClr val="lt1"/>
    </dgm:linClrLst>
    <dgm:effectClrLst/>
    <dgm:txLinClrLst/>
    <dgm:txFillClrLst/>
    <dgm:txEffectClrLst/>
  </dgm:styleLbl>
  <dgm:styleLbl name="asst1">
    <dgm:fillClrLst meth="repeat">
      <a:schemeClr val="accent2">
        <a:alpha val="90000"/>
      </a:schemeClr>
    </dgm:fillClrLst>
    <dgm:linClrLst meth="repeat">
      <a:schemeClr val="lt1"/>
    </dgm:linClrLst>
    <dgm:effectClrLst/>
    <dgm:txLinClrLst/>
    <dgm:txFillClrLst/>
    <dgm:txEffectClrLst/>
  </dgm:styleLbl>
  <dgm:styleLbl name="asst2">
    <dgm:fillClrLst>
      <a:schemeClr val="accent2">
        <a:alpha val="90000"/>
      </a:schemeClr>
    </dgm:fillClrLst>
    <dgm:linClrLst meth="repeat">
      <a:schemeClr val="lt1"/>
    </dgm:linClrLst>
    <dgm:effectClrLst/>
    <dgm:txLinClrLst/>
    <dgm:txFillClrLst/>
    <dgm:txEffectClrLst/>
  </dgm:styleLbl>
  <dgm:styleLbl name="asst3">
    <dgm:fillClrLst>
      <a:schemeClr val="accent2">
        <a:alpha val="70000"/>
      </a:schemeClr>
    </dgm:fillClrLst>
    <dgm:linClrLst meth="repeat">
      <a:schemeClr val="lt1"/>
    </dgm:linClrLst>
    <dgm:effectClrLst/>
    <dgm:txLinClrLst/>
    <dgm:txFillClrLst/>
    <dgm:txEffectClrLst/>
  </dgm:styleLbl>
  <dgm:styleLbl name="asst4">
    <dgm:fillClrLst>
      <a:schemeClr val="accent2">
        <a:alpha val="50000"/>
      </a:schemeClr>
    </dgm:fillClrLst>
    <dgm:linClrLst meth="repeat">
      <a:schemeClr val="lt1"/>
    </dgm:linClrLst>
    <dgm:effectClrLst/>
    <dgm:txLinClrLst/>
    <dgm:txFillClrLst/>
    <dgm:txEffectClrLst/>
  </dgm:styleLbl>
  <dgm:styleLbl name="parChTrans2D1">
    <dgm:fillClrLst meth="repeat">
      <a:schemeClr val="accent2">
        <a:shade val="8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a:schemeClr val="accent2">
        <a:alpha val="90000"/>
        <a:tint val="40000"/>
      </a:schemeClr>
      <a:schemeClr val="accent2">
        <a:alpha val="5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3.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7.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9.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3.xml><?xml version="1.0" encoding="utf-8"?>
<dgm:colorsDef xmlns:dgm="http://schemas.openxmlformats.org/drawingml/2006/diagram" xmlns:a="http://schemas.openxmlformats.org/drawingml/2006/main" uniqueId="urn:microsoft.com/office/officeart/2005/8/colors/accent2_4">
  <dgm:title val=""/>
  <dgm:desc val=""/>
  <dgm:catLst>
    <dgm:cat type="accent2" pri="11400"/>
  </dgm:catLst>
  <dgm:styleLbl name="node0">
    <dgm:fillClrLst meth="cycle">
      <a:schemeClr val="accent2">
        <a:shade val="60000"/>
      </a:schemeClr>
    </dgm:fillClrLst>
    <dgm:linClrLst meth="repeat">
      <a:schemeClr val="lt1"/>
    </dgm:linClrLst>
    <dgm:effectClrLst/>
    <dgm:txLinClrLst/>
    <dgm:txFillClrLst/>
    <dgm:txEffectClrLst/>
  </dgm:styleLbl>
  <dgm:styleLbl name="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alignNode1">
    <dgm:fillClrLst meth="cycle">
      <a:schemeClr val="accent2">
        <a:shade val="50000"/>
      </a:schemeClr>
      <a:schemeClr val="accent2">
        <a:tint val="45000"/>
      </a:schemeClr>
    </dgm:fillClrLst>
    <dgm:linClrLst meth="cycle">
      <a:schemeClr val="accent2">
        <a:shade val="50000"/>
      </a:schemeClr>
      <a:schemeClr val="accent2">
        <a:tint val="45000"/>
      </a:schemeClr>
    </dgm:linClrLst>
    <dgm:effectClrLst/>
    <dgm:txLinClrLst/>
    <dgm:txFillClrLst/>
    <dgm:txEffectClrLst/>
  </dgm:styleLbl>
  <dgm:styleLbl name="ln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vennNode1">
    <dgm:fillClrLst meth="cycle">
      <a:schemeClr val="accent2">
        <a:shade val="80000"/>
        <a:alpha val="50000"/>
      </a:schemeClr>
      <a:schemeClr val="accent2">
        <a:tint val="45000"/>
        <a:alpha val="50000"/>
      </a:schemeClr>
    </dgm:fillClrLst>
    <dgm:linClrLst meth="repeat">
      <a:schemeClr val="lt1"/>
    </dgm:linClrLst>
    <dgm:effectClrLst/>
    <dgm:txLinClrLst/>
    <dgm:txFillClrLst/>
    <dgm:txEffectClrLst/>
  </dgm:styleLbl>
  <dgm:styleLbl name="node2">
    <dgm:fillClrLst>
      <a:schemeClr val="accent2">
        <a:shade val="80000"/>
      </a:schemeClr>
    </dgm:fillClrLst>
    <dgm:linClrLst meth="repeat">
      <a:schemeClr val="lt1"/>
    </dgm:linClrLst>
    <dgm:effectClrLst/>
    <dgm:txLinClrLst/>
    <dgm:txFillClrLst/>
    <dgm:txEffectClrLst/>
  </dgm:styleLbl>
  <dgm:styleLbl name="node3">
    <dgm:fillClrLst>
      <a:schemeClr val="accent2">
        <a:tint val="99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f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b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sibTrans1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0000"/>
      </a:schemeClr>
    </dgm:fillClrLst>
    <dgm:linClrLst meth="repeat">
      <a:schemeClr val="lt1"/>
    </dgm:linClrLst>
    <dgm:effectClrLst/>
    <dgm:txLinClrLst/>
    <dgm:txFillClrLst/>
    <dgm:txEffectClrLst/>
  </dgm:styleLbl>
  <dgm:styleLbl name="asst3">
    <dgm:fillClrLst>
      <a:schemeClr val="accent2">
        <a:tint val="70000"/>
      </a:schemeClr>
    </dgm:fillClrLst>
    <dgm:linClrLst meth="repeat">
      <a:schemeClr val="lt1"/>
    </dgm:linClrLst>
    <dgm:effectClrLst/>
    <dgm:txLinClrLst/>
    <dgm:txFillClrLst/>
    <dgm:txEffectClrLst/>
  </dgm:styleLbl>
  <dgm:styleLbl name="asst4">
    <dgm:fillClrLst>
      <a:schemeClr val="accent2">
        <a:tint val="5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align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bgAccFollowNode1">
    <dgm:fillClrLst meth="repeat">
      <a:schemeClr val="accent2">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55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C431EB4-02B3-4889-B936-5A0FFF4733BE}" type="doc">
      <dgm:prSet loTypeId="urn:microsoft.com/office/officeart/2005/8/layout/orgChart1" loCatId="hierarchy" qsTypeId="urn:microsoft.com/office/officeart/2005/8/quickstyle/simple1" qsCatId="simple" csTypeId="urn:microsoft.com/office/officeart/2005/8/colors/colorful2" csCatId="colorful" phldr="1"/>
      <dgm:spPr/>
      <dgm:t>
        <a:bodyPr/>
        <a:lstStyle/>
        <a:p>
          <a:endParaRPr lang="en-GB"/>
        </a:p>
      </dgm:t>
    </dgm:pt>
    <dgm:pt modelId="{99336478-FD85-4500-8D89-0618E10DD938}">
      <dgm:prSet/>
      <dgm:spPr/>
      <dgm:t>
        <a:bodyPr/>
        <a:lstStyle/>
        <a:p>
          <a:pPr rtl="0"/>
          <a:r>
            <a:rPr lang="en-US" smtClean="0"/>
            <a:t>Causes?</a:t>
          </a:r>
          <a:endParaRPr lang="en-GB"/>
        </a:p>
      </dgm:t>
    </dgm:pt>
    <dgm:pt modelId="{4C7E72D6-049A-414E-A15F-D59A5F6D7F28}" type="parTrans" cxnId="{5C559B28-DA47-4EF4-B592-9AC7EA8F3460}">
      <dgm:prSet/>
      <dgm:spPr/>
      <dgm:t>
        <a:bodyPr/>
        <a:lstStyle/>
        <a:p>
          <a:endParaRPr lang="en-GB"/>
        </a:p>
      </dgm:t>
    </dgm:pt>
    <dgm:pt modelId="{37F7EFE0-89B3-4053-96A1-2039DF2DF507}" type="sibTrans" cxnId="{5C559B28-DA47-4EF4-B592-9AC7EA8F3460}">
      <dgm:prSet/>
      <dgm:spPr/>
      <dgm:t>
        <a:bodyPr/>
        <a:lstStyle/>
        <a:p>
          <a:endParaRPr lang="en-GB"/>
        </a:p>
      </dgm:t>
    </dgm:pt>
    <dgm:pt modelId="{2496CB58-C4CA-4D0A-8C7E-7AE657ECCB02}">
      <dgm:prSet/>
      <dgm:spPr/>
      <dgm:t>
        <a:bodyPr/>
        <a:lstStyle/>
        <a:p>
          <a:pPr rtl="0"/>
          <a:r>
            <a:rPr lang="en-US" dirty="0" smtClean="0"/>
            <a:t>No link to vaccinations supported in research; original study has been found to be fraudulent</a:t>
          </a:r>
          <a:endParaRPr lang="en-GB" dirty="0"/>
        </a:p>
      </dgm:t>
    </dgm:pt>
    <dgm:pt modelId="{BC792F5A-3499-4112-83FF-79A588AF3ABA}" type="parTrans" cxnId="{27F0AA30-46F7-4F60-999C-4FC2C05EEB7E}">
      <dgm:prSet/>
      <dgm:spPr/>
      <dgm:t>
        <a:bodyPr/>
        <a:lstStyle/>
        <a:p>
          <a:endParaRPr lang="en-GB"/>
        </a:p>
      </dgm:t>
    </dgm:pt>
    <dgm:pt modelId="{D6C73B96-F8E6-4955-83A5-AD1EAEDCF702}" type="sibTrans" cxnId="{27F0AA30-46F7-4F60-999C-4FC2C05EEB7E}">
      <dgm:prSet/>
      <dgm:spPr/>
      <dgm:t>
        <a:bodyPr/>
        <a:lstStyle/>
        <a:p>
          <a:endParaRPr lang="en-GB"/>
        </a:p>
      </dgm:t>
    </dgm:pt>
    <dgm:pt modelId="{5BE30091-6390-4296-ABE7-4F5AA1D7191D}">
      <dgm:prSet/>
      <dgm:spPr/>
      <dgm:t>
        <a:bodyPr/>
        <a:lstStyle/>
        <a:p>
          <a:pPr rtl="0"/>
          <a:r>
            <a:rPr lang="en-US" dirty="0" smtClean="0"/>
            <a:t>Recent research did find a sensitivity to gluten but no relationship with </a:t>
          </a:r>
          <a:r>
            <a:rPr lang="en-US" dirty="0" err="1" smtClean="0"/>
            <a:t>Celiac’s</a:t>
          </a:r>
          <a:r>
            <a:rPr lang="en-US" dirty="0" smtClean="0"/>
            <a:t> disease</a:t>
          </a:r>
          <a:endParaRPr lang="en-GB" dirty="0"/>
        </a:p>
      </dgm:t>
    </dgm:pt>
    <dgm:pt modelId="{0C85C6C1-241C-4438-80CC-2281F674A357}" type="parTrans" cxnId="{40B43306-ECFB-4C2C-ACBB-27C4A4359C07}">
      <dgm:prSet/>
      <dgm:spPr/>
      <dgm:t>
        <a:bodyPr/>
        <a:lstStyle/>
        <a:p>
          <a:endParaRPr lang="en-GB"/>
        </a:p>
      </dgm:t>
    </dgm:pt>
    <dgm:pt modelId="{55FDE4EA-3F58-42E9-9D9B-B75B7AFB0684}" type="sibTrans" cxnId="{40B43306-ECFB-4C2C-ACBB-27C4A4359C07}">
      <dgm:prSet/>
      <dgm:spPr/>
      <dgm:t>
        <a:bodyPr/>
        <a:lstStyle/>
        <a:p>
          <a:endParaRPr lang="en-GB"/>
        </a:p>
      </dgm:t>
    </dgm:pt>
    <dgm:pt modelId="{231846FE-DA61-47D2-839D-394E2481185D}">
      <dgm:prSet/>
      <dgm:spPr/>
      <dgm:t>
        <a:bodyPr/>
        <a:lstStyle/>
        <a:p>
          <a:pPr rtl="0"/>
          <a:r>
            <a:rPr lang="en-US" dirty="0" smtClean="0"/>
            <a:t>Abnormalities in brain development- “</a:t>
          </a:r>
          <a:r>
            <a:rPr lang="en-US" dirty="0" err="1" smtClean="0"/>
            <a:t>Neuroatypical</a:t>
          </a:r>
          <a:r>
            <a:rPr lang="en-US" dirty="0" smtClean="0"/>
            <a:t>”</a:t>
          </a:r>
          <a:endParaRPr lang="en-GB" dirty="0"/>
        </a:p>
      </dgm:t>
    </dgm:pt>
    <dgm:pt modelId="{F5D8A5D2-5FF0-450F-A15E-25F2BC8C7C7C}" type="parTrans" cxnId="{2525099B-6C1E-4F8E-A7FC-92452BFC7EC7}">
      <dgm:prSet/>
      <dgm:spPr/>
      <dgm:t>
        <a:bodyPr/>
        <a:lstStyle/>
        <a:p>
          <a:endParaRPr lang="en-GB"/>
        </a:p>
      </dgm:t>
    </dgm:pt>
    <dgm:pt modelId="{6098F67B-E590-4265-865D-6FA439C8B721}" type="sibTrans" cxnId="{2525099B-6C1E-4F8E-A7FC-92452BFC7EC7}">
      <dgm:prSet/>
      <dgm:spPr/>
      <dgm:t>
        <a:bodyPr/>
        <a:lstStyle/>
        <a:p>
          <a:endParaRPr lang="en-GB"/>
        </a:p>
      </dgm:t>
    </dgm:pt>
    <dgm:pt modelId="{88998E13-05CE-4F66-AEEE-5A10BB248E72}">
      <dgm:prSet/>
      <dgm:spPr/>
      <dgm:t>
        <a:bodyPr/>
        <a:lstStyle/>
        <a:p>
          <a:pPr rtl="0"/>
          <a:r>
            <a:rPr lang="en-US" dirty="0" smtClean="0"/>
            <a:t>Brain scans have shown differences in shape and structure</a:t>
          </a:r>
          <a:endParaRPr lang="en-GB" dirty="0"/>
        </a:p>
      </dgm:t>
    </dgm:pt>
    <dgm:pt modelId="{624B6428-E8A2-4387-8E32-9B2586D5BFC5}" type="parTrans" cxnId="{7B13BAC7-B13B-4F5D-8F27-5F37D95B2DE3}">
      <dgm:prSet/>
      <dgm:spPr/>
      <dgm:t>
        <a:bodyPr/>
        <a:lstStyle/>
        <a:p>
          <a:endParaRPr lang="en-GB"/>
        </a:p>
      </dgm:t>
    </dgm:pt>
    <dgm:pt modelId="{39C92BEC-7013-4218-A53C-7C21235EAE87}" type="sibTrans" cxnId="{7B13BAC7-B13B-4F5D-8F27-5F37D95B2DE3}">
      <dgm:prSet/>
      <dgm:spPr/>
      <dgm:t>
        <a:bodyPr/>
        <a:lstStyle/>
        <a:p>
          <a:endParaRPr lang="en-GB"/>
        </a:p>
      </dgm:t>
    </dgm:pt>
    <dgm:pt modelId="{9A49E225-245B-4D91-8A66-0CD41CE8ED27}">
      <dgm:prSet/>
      <dgm:spPr/>
      <dgm:t>
        <a:bodyPr/>
        <a:lstStyle/>
        <a:p>
          <a:pPr rtl="0"/>
          <a:r>
            <a:rPr lang="en-US" dirty="0" smtClean="0"/>
            <a:t>Genetic: odds increase if a parent or sibling have ASD</a:t>
          </a:r>
          <a:endParaRPr lang="en-GB" dirty="0"/>
        </a:p>
      </dgm:t>
    </dgm:pt>
    <dgm:pt modelId="{D06B4221-A91A-4DDC-9CFE-C03931A1C208}" type="parTrans" cxnId="{A8C8A4DF-FC38-4672-886F-60D95DF32F9C}">
      <dgm:prSet/>
      <dgm:spPr/>
      <dgm:t>
        <a:bodyPr/>
        <a:lstStyle/>
        <a:p>
          <a:endParaRPr lang="en-GB"/>
        </a:p>
      </dgm:t>
    </dgm:pt>
    <dgm:pt modelId="{3B1F5448-8B21-4916-8CE0-A8F5C87418AC}" type="sibTrans" cxnId="{A8C8A4DF-FC38-4672-886F-60D95DF32F9C}">
      <dgm:prSet/>
      <dgm:spPr/>
      <dgm:t>
        <a:bodyPr/>
        <a:lstStyle/>
        <a:p>
          <a:endParaRPr lang="en-GB"/>
        </a:p>
      </dgm:t>
    </dgm:pt>
    <dgm:pt modelId="{5EF93397-EC56-4F26-9D10-97DAC6FDB352}" type="pres">
      <dgm:prSet presAssocID="{1C431EB4-02B3-4889-B936-5A0FFF4733BE}" presName="hierChild1" presStyleCnt="0">
        <dgm:presLayoutVars>
          <dgm:orgChart val="1"/>
          <dgm:chPref val="1"/>
          <dgm:dir/>
          <dgm:animOne val="branch"/>
          <dgm:animLvl val="lvl"/>
          <dgm:resizeHandles/>
        </dgm:presLayoutVars>
      </dgm:prSet>
      <dgm:spPr/>
      <dgm:t>
        <a:bodyPr/>
        <a:lstStyle/>
        <a:p>
          <a:endParaRPr lang="en-GB"/>
        </a:p>
      </dgm:t>
    </dgm:pt>
    <dgm:pt modelId="{705CA17E-D052-467A-82C6-A5598402D6AA}" type="pres">
      <dgm:prSet presAssocID="{99336478-FD85-4500-8D89-0618E10DD938}" presName="hierRoot1" presStyleCnt="0">
        <dgm:presLayoutVars>
          <dgm:hierBranch val="init"/>
        </dgm:presLayoutVars>
      </dgm:prSet>
      <dgm:spPr/>
    </dgm:pt>
    <dgm:pt modelId="{46F3D973-6412-495F-B267-0C06B6852DBD}" type="pres">
      <dgm:prSet presAssocID="{99336478-FD85-4500-8D89-0618E10DD938}" presName="rootComposite1" presStyleCnt="0"/>
      <dgm:spPr/>
    </dgm:pt>
    <dgm:pt modelId="{14A306BC-8D92-4BEC-BD91-57ED6482F2D4}" type="pres">
      <dgm:prSet presAssocID="{99336478-FD85-4500-8D89-0618E10DD938}" presName="rootText1" presStyleLbl="node0" presStyleIdx="0" presStyleCnt="1">
        <dgm:presLayoutVars>
          <dgm:chPref val="3"/>
        </dgm:presLayoutVars>
      </dgm:prSet>
      <dgm:spPr/>
      <dgm:t>
        <a:bodyPr/>
        <a:lstStyle/>
        <a:p>
          <a:endParaRPr lang="en-GB"/>
        </a:p>
      </dgm:t>
    </dgm:pt>
    <dgm:pt modelId="{F7D0DBB5-311F-498B-A782-FE4BA0C049C2}" type="pres">
      <dgm:prSet presAssocID="{99336478-FD85-4500-8D89-0618E10DD938}" presName="rootConnector1" presStyleLbl="node1" presStyleIdx="0" presStyleCnt="0"/>
      <dgm:spPr/>
      <dgm:t>
        <a:bodyPr/>
        <a:lstStyle/>
        <a:p>
          <a:endParaRPr lang="en-GB"/>
        </a:p>
      </dgm:t>
    </dgm:pt>
    <dgm:pt modelId="{652EE8A2-7B01-430E-B3B9-4710EDA06AF9}" type="pres">
      <dgm:prSet presAssocID="{99336478-FD85-4500-8D89-0618E10DD938}" presName="hierChild2" presStyleCnt="0"/>
      <dgm:spPr/>
    </dgm:pt>
    <dgm:pt modelId="{0612B976-A45A-40BF-B1F9-A84B04D5BF85}" type="pres">
      <dgm:prSet presAssocID="{BC792F5A-3499-4112-83FF-79A588AF3ABA}" presName="Name37" presStyleLbl="parChTrans1D2" presStyleIdx="0" presStyleCnt="4"/>
      <dgm:spPr/>
      <dgm:t>
        <a:bodyPr/>
        <a:lstStyle/>
        <a:p>
          <a:endParaRPr lang="en-GB"/>
        </a:p>
      </dgm:t>
    </dgm:pt>
    <dgm:pt modelId="{BECA8638-5916-411A-B2D8-6986D1AE06F6}" type="pres">
      <dgm:prSet presAssocID="{2496CB58-C4CA-4D0A-8C7E-7AE657ECCB02}" presName="hierRoot2" presStyleCnt="0">
        <dgm:presLayoutVars>
          <dgm:hierBranch val="init"/>
        </dgm:presLayoutVars>
      </dgm:prSet>
      <dgm:spPr/>
    </dgm:pt>
    <dgm:pt modelId="{F3AB6F43-7C22-4674-BC9E-19527C112968}" type="pres">
      <dgm:prSet presAssocID="{2496CB58-C4CA-4D0A-8C7E-7AE657ECCB02}" presName="rootComposite" presStyleCnt="0"/>
      <dgm:spPr/>
    </dgm:pt>
    <dgm:pt modelId="{F18A53E1-AED9-4D9B-B03A-A7F703245DE7}" type="pres">
      <dgm:prSet presAssocID="{2496CB58-C4CA-4D0A-8C7E-7AE657ECCB02}" presName="rootText" presStyleLbl="node2" presStyleIdx="0" presStyleCnt="4" custScaleY="124499">
        <dgm:presLayoutVars>
          <dgm:chPref val="3"/>
        </dgm:presLayoutVars>
      </dgm:prSet>
      <dgm:spPr/>
      <dgm:t>
        <a:bodyPr/>
        <a:lstStyle/>
        <a:p>
          <a:endParaRPr lang="en-GB"/>
        </a:p>
      </dgm:t>
    </dgm:pt>
    <dgm:pt modelId="{93B84CA6-0F5F-425B-BFEF-11386FB76CAE}" type="pres">
      <dgm:prSet presAssocID="{2496CB58-C4CA-4D0A-8C7E-7AE657ECCB02}" presName="rootConnector" presStyleLbl="node2" presStyleIdx="0" presStyleCnt="4"/>
      <dgm:spPr/>
      <dgm:t>
        <a:bodyPr/>
        <a:lstStyle/>
        <a:p>
          <a:endParaRPr lang="en-GB"/>
        </a:p>
      </dgm:t>
    </dgm:pt>
    <dgm:pt modelId="{CD9AC183-3B3C-4C9F-9B62-7E178EC0DE45}" type="pres">
      <dgm:prSet presAssocID="{2496CB58-C4CA-4D0A-8C7E-7AE657ECCB02}" presName="hierChild4" presStyleCnt="0"/>
      <dgm:spPr/>
    </dgm:pt>
    <dgm:pt modelId="{7E737F1C-97C4-4678-8D47-19AB9CC81B73}" type="pres">
      <dgm:prSet presAssocID="{2496CB58-C4CA-4D0A-8C7E-7AE657ECCB02}" presName="hierChild5" presStyleCnt="0"/>
      <dgm:spPr/>
    </dgm:pt>
    <dgm:pt modelId="{9386E119-5293-477A-A189-ADEE3516566C}" type="pres">
      <dgm:prSet presAssocID="{0C85C6C1-241C-4438-80CC-2281F674A357}" presName="Name37" presStyleLbl="parChTrans1D2" presStyleIdx="1" presStyleCnt="4"/>
      <dgm:spPr/>
      <dgm:t>
        <a:bodyPr/>
        <a:lstStyle/>
        <a:p>
          <a:endParaRPr lang="en-GB"/>
        </a:p>
      </dgm:t>
    </dgm:pt>
    <dgm:pt modelId="{6D2EA0E8-8A90-4D48-B7F6-257E56376B02}" type="pres">
      <dgm:prSet presAssocID="{5BE30091-6390-4296-ABE7-4F5AA1D7191D}" presName="hierRoot2" presStyleCnt="0">
        <dgm:presLayoutVars>
          <dgm:hierBranch val="init"/>
        </dgm:presLayoutVars>
      </dgm:prSet>
      <dgm:spPr/>
    </dgm:pt>
    <dgm:pt modelId="{69940601-50EA-439F-85E4-0A4C94931308}" type="pres">
      <dgm:prSet presAssocID="{5BE30091-6390-4296-ABE7-4F5AA1D7191D}" presName="rootComposite" presStyleCnt="0"/>
      <dgm:spPr/>
    </dgm:pt>
    <dgm:pt modelId="{B849DB76-0170-45FB-B080-019095A296A6}" type="pres">
      <dgm:prSet presAssocID="{5BE30091-6390-4296-ABE7-4F5AA1D7191D}" presName="rootText" presStyleLbl="node2" presStyleIdx="1" presStyleCnt="4" custScaleY="124499">
        <dgm:presLayoutVars>
          <dgm:chPref val="3"/>
        </dgm:presLayoutVars>
      </dgm:prSet>
      <dgm:spPr/>
      <dgm:t>
        <a:bodyPr/>
        <a:lstStyle/>
        <a:p>
          <a:endParaRPr lang="en-GB"/>
        </a:p>
      </dgm:t>
    </dgm:pt>
    <dgm:pt modelId="{36E3BF95-A774-4A7E-96D8-1DDE62D1C8AE}" type="pres">
      <dgm:prSet presAssocID="{5BE30091-6390-4296-ABE7-4F5AA1D7191D}" presName="rootConnector" presStyleLbl="node2" presStyleIdx="1" presStyleCnt="4"/>
      <dgm:spPr/>
      <dgm:t>
        <a:bodyPr/>
        <a:lstStyle/>
        <a:p>
          <a:endParaRPr lang="en-GB"/>
        </a:p>
      </dgm:t>
    </dgm:pt>
    <dgm:pt modelId="{BADE7B02-DCD0-4FA2-9FA8-0308FCEF61A9}" type="pres">
      <dgm:prSet presAssocID="{5BE30091-6390-4296-ABE7-4F5AA1D7191D}" presName="hierChild4" presStyleCnt="0"/>
      <dgm:spPr/>
    </dgm:pt>
    <dgm:pt modelId="{2AEAA5B8-B4AB-469E-9F9D-ABC8D86B5962}" type="pres">
      <dgm:prSet presAssocID="{5BE30091-6390-4296-ABE7-4F5AA1D7191D}" presName="hierChild5" presStyleCnt="0"/>
      <dgm:spPr/>
    </dgm:pt>
    <dgm:pt modelId="{F572DE1E-EB14-48D6-AA90-3316AFB110D3}" type="pres">
      <dgm:prSet presAssocID="{F5D8A5D2-5FF0-450F-A15E-25F2BC8C7C7C}" presName="Name37" presStyleLbl="parChTrans1D2" presStyleIdx="2" presStyleCnt="4"/>
      <dgm:spPr/>
      <dgm:t>
        <a:bodyPr/>
        <a:lstStyle/>
        <a:p>
          <a:endParaRPr lang="en-GB"/>
        </a:p>
      </dgm:t>
    </dgm:pt>
    <dgm:pt modelId="{61DC4CBB-E648-414F-86B7-E2B4D02EC774}" type="pres">
      <dgm:prSet presAssocID="{231846FE-DA61-47D2-839D-394E2481185D}" presName="hierRoot2" presStyleCnt="0">
        <dgm:presLayoutVars>
          <dgm:hierBranch val="init"/>
        </dgm:presLayoutVars>
      </dgm:prSet>
      <dgm:spPr/>
    </dgm:pt>
    <dgm:pt modelId="{64DAF889-AB2F-4C64-95DE-0E0AD7CEB77D}" type="pres">
      <dgm:prSet presAssocID="{231846FE-DA61-47D2-839D-394E2481185D}" presName="rootComposite" presStyleCnt="0"/>
      <dgm:spPr/>
    </dgm:pt>
    <dgm:pt modelId="{D9355109-C753-4BD8-B505-F4EBFB438CF1}" type="pres">
      <dgm:prSet presAssocID="{231846FE-DA61-47D2-839D-394E2481185D}" presName="rootText" presStyleLbl="node2" presStyleIdx="2" presStyleCnt="4">
        <dgm:presLayoutVars>
          <dgm:chPref val="3"/>
        </dgm:presLayoutVars>
      </dgm:prSet>
      <dgm:spPr/>
      <dgm:t>
        <a:bodyPr/>
        <a:lstStyle/>
        <a:p>
          <a:endParaRPr lang="en-GB"/>
        </a:p>
      </dgm:t>
    </dgm:pt>
    <dgm:pt modelId="{D8EDEFC0-7636-47D5-A61F-93EB0675C115}" type="pres">
      <dgm:prSet presAssocID="{231846FE-DA61-47D2-839D-394E2481185D}" presName="rootConnector" presStyleLbl="node2" presStyleIdx="2" presStyleCnt="4"/>
      <dgm:spPr/>
      <dgm:t>
        <a:bodyPr/>
        <a:lstStyle/>
        <a:p>
          <a:endParaRPr lang="en-GB"/>
        </a:p>
      </dgm:t>
    </dgm:pt>
    <dgm:pt modelId="{0269A38D-4E1F-452C-953A-1208FA8D22DF}" type="pres">
      <dgm:prSet presAssocID="{231846FE-DA61-47D2-839D-394E2481185D}" presName="hierChild4" presStyleCnt="0"/>
      <dgm:spPr/>
    </dgm:pt>
    <dgm:pt modelId="{D2AB97D9-35E4-4DC5-8761-7BD43E3C8A93}" type="pres">
      <dgm:prSet presAssocID="{624B6428-E8A2-4387-8E32-9B2586D5BFC5}" presName="Name37" presStyleLbl="parChTrans1D3" presStyleIdx="0" presStyleCnt="1"/>
      <dgm:spPr/>
      <dgm:t>
        <a:bodyPr/>
        <a:lstStyle/>
        <a:p>
          <a:endParaRPr lang="en-GB"/>
        </a:p>
      </dgm:t>
    </dgm:pt>
    <dgm:pt modelId="{D8DFE5AB-5CF0-4EE2-A8D1-43FD3B47B2DB}" type="pres">
      <dgm:prSet presAssocID="{88998E13-05CE-4F66-AEEE-5A10BB248E72}" presName="hierRoot2" presStyleCnt="0">
        <dgm:presLayoutVars>
          <dgm:hierBranch val="init"/>
        </dgm:presLayoutVars>
      </dgm:prSet>
      <dgm:spPr/>
    </dgm:pt>
    <dgm:pt modelId="{EF76F243-D10F-4182-B05D-B16DD7CDBA06}" type="pres">
      <dgm:prSet presAssocID="{88998E13-05CE-4F66-AEEE-5A10BB248E72}" presName="rootComposite" presStyleCnt="0"/>
      <dgm:spPr/>
    </dgm:pt>
    <dgm:pt modelId="{B05C5F1C-7B71-4353-B46A-19C5941E0CF8}" type="pres">
      <dgm:prSet presAssocID="{88998E13-05CE-4F66-AEEE-5A10BB248E72}" presName="rootText" presStyleLbl="node3" presStyleIdx="0" presStyleCnt="1">
        <dgm:presLayoutVars>
          <dgm:chPref val="3"/>
        </dgm:presLayoutVars>
      </dgm:prSet>
      <dgm:spPr/>
      <dgm:t>
        <a:bodyPr/>
        <a:lstStyle/>
        <a:p>
          <a:endParaRPr lang="en-GB"/>
        </a:p>
      </dgm:t>
    </dgm:pt>
    <dgm:pt modelId="{97F5D94C-A798-4332-89DF-C9B47A8A3289}" type="pres">
      <dgm:prSet presAssocID="{88998E13-05CE-4F66-AEEE-5A10BB248E72}" presName="rootConnector" presStyleLbl="node3" presStyleIdx="0" presStyleCnt="1"/>
      <dgm:spPr/>
      <dgm:t>
        <a:bodyPr/>
        <a:lstStyle/>
        <a:p>
          <a:endParaRPr lang="en-GB"/>
        </a:p>
      </dgm:t>
    </dgm:pt>
    <dgm:pt modelId="{7A6C8F40-0996-474D-998E-1A9127E1A186}" type="pres">
      <dgm:prSet presAssocID="{88998E13-05CE-4F66-AEEE-5A10BB248E72}" presName="hierChild4" presStyleCnt="0"/>
      <dgm:spPr/>
    </dgm:pt>
    <dgm:pt modelId="{6AC90EBA-F66D-4F7B-86A2-E385763F87C4}" type="pres">
      <dgm:prSet presAssocID="{88998E13-05CE-4F66-AEEE-5A10BB248E72}" presName="hierChild5" presStyleCnt="0"/>
      <dgm:spPr/>
    </dgm:pt>
    <dgm:pt modelId="{8423748B-B044-4365-A483-56A5BB7A6EEB}" type="pres">
      <dgm:prSet presAssocID="{231846FE-DA61-47D2-839D-394E2481185D}" presName="hierChild5" presStyleCnt="0"/>
      <dgm:spPr/>
    </dgm:pt>
    <dgm:pt modelId="{A0854C2B-B196-47AA-BF33-9764F30F77A9}" type="pres">
      <dgm:prSet presAssocID="{D06B4221-A91A-4DDC-9CFE-C03931A1C208}" presName="Name37" presStyleLbl="parChTrans1D2" presStyleIdx="3" presStyleCnt="4"/>
      <dgm:spPr/>
      <dgm:t>
        <a:bodyPr/>
        <a:lstStyle/>
        <a:p>
          <a:endParaRPr lang="en-GB"/>
        </a:p>
      </dgm:t>
    </dgm:pt>
    <dgm:pt modelId="{7D651225-FB19-4571-BE0F-691294FD98C8}" type="pres">
      <dgm:prSet presAssocID="{9A49E225-245B-4D91-8A66-0CD41CE8ED27}" presName="hierRoot2" presStyleCnt="0">
        <dgm:presLayoutVars>
          <dgm:hierBranch val="init"/>
        </dgm:presLayoutVars>
      </dgm:prSet>
      <dgm:spPr/>
    </dgm:pt>
    <dgm:pt modelId="{1BFAA187-219F-4715-AFE3-09CA3EB51B11}" type="pres">
      <dgm:prSet presAssocID="{9A49E225-245B-4D91-8A66-0CD41CE8ED27}" presName="rootComposite" presStyleCnt="0"/>
      <dgm:spPr/>
    </dgm:pt>
    <dgm:pt modelId="{B374EC4E-C05B-4164-9A2E-F5F1A4F60FB6}" type="pres">
      <dgm:prSet presAssocID="{9A49E225-245B-4D91-8A66-0CD41CE8ED27}" presName="rootText" presStyleLbl="node2" presStyleIdx="3" presStyleCnt="4" custScaleY="124499">
        <dgm:presLayoutVars>
          <dgm:chPref val="3"/>
        </dgm:presLayoutVars>
      </dgm:prSet>
      <dgm:spPr/>
      <dgm:t>
        <a:bodyPr/>
        <a:lstStyle/>
        <a:p>
          <a:endParaRPr lang="en-GB"/>
        </a:p>
      </dgm:t>
    </dgm:pt>
    <dgm:pt modelId="{CC2ED681-4143-462C-8779-39AA8AFACF59}" type="pres">
      <dgm:prSet presAssocID="{9A49E225-245B-4D91-8A66-0CD41CE8ED27}" presName="rootConnector" presStyleLbl="node2" presStyleIdx="3" presStyleCnt="4"/>
      <dgm:spPr/>
      <dgm:t>
        <a:bodyPr/>
        <a:lstStyle/>
        <a:p>
          <a:endParaRPr lang="en-GB"/>
        </a:p>
      </dgm:t>
    </dgm:pt>
    <dgm:pt modelId="{9ED9B8B6-0E0E-4F4F-B36D-5804A0294331}" type="pres">
      <dgm:prSet presAssocID="{9A49E225-245B-4D91-8A66-0CD41CE8ED27}" presName="hierChild4" presStyleCnt="0"/>
      <dgm:spPr/>
    </dgm:pt>
    <dgm:pt modelId="{5FDDEF07-86B1-447D-AFC1-6556C44A8899}" type="pres">
      <dgm:prSet presAssocID="{9A49E225-245B-4D91-8A66-0CD41CE8ED27}" presName="hierChild5" presStyleCnt="0"/>
      <dgm:spPr/>
    </dgm:pt>
    <dgm:pt modelId="{4CFE053B-9776-4390-B48D-E4D3B9E4218E}" type="pres">
      <dgm:prSet presAssocID="{99336478-FD85-4500-8D89-0618E10DD938}" presName="hierChild3" presStyleCnt="0"/>
      <dgm:spPr/>
    </dgm:pt>
  </dgm:ptLst>
  <dgm:cxnLst>
    <dgm:cxn modelId="{73656E34-4FEC-4AED-A152-F68EE88591EB}" type="presOf" srcId="{5BE30091-6390-4296-ABE7-4F5AA1D7191D}" destId="{B849DB76-0170-45FB-B080-019095A296A6}" srcOrd="0" destOrd="0" presId="urn:microsoft.com/office/officeart/2005/8/layout/orgChart1"/>
    <dgm:cxn modelId="{80019326-3A79-4E3B-8CF1-1E3C97F17667}" type="presOf" srcId="{9A49E225-245B-4D91-8A66-0CD41CE8ED27}" destId="{CC2ED681-4143-462C-8779-39AA8AFACF59}" srcOrd="1" destOrd="0" presId="urn:microsoft.com/office/officeart/2005/8/layout/orgChart1"/>
    <dgm:cxn modelId="{2525099B-6C1E-4F8E-A7FC-92452BFC7EC7}" srcId="{99336478-FD85-4500-8D89-0618E10DD938}" destId="{231846FE-DA61-47D2-839D-394E2481185D}" srcOrd="2" destOrd="0" parTransId="{F5D8A5D2-5FF0-450F-A15E-25F2BC8C7C7C}" sibTransId="{6098F67B-E590-4265-865D-6FA439C8B721}"/>
    <dgm:cxn modelId="{93BB9311-B4B8-46A2-9F75-66F8FA910E1D}" type="presOf" srcId="{99336478-FD85-4500-8D89-0618E10DD938}" destId="{14A306BC-8D92-4BEC-BD91-57ED6482F2D4}" srcOrd="0" destOrd="0" presId="urn:microsoft.com/office/officeart/2005/8/layout/orgChart1"/>
    <dgm:cxn modelId="{99ED7B59-27CB-41FE-B447-F81D268922E0}" type="presOf" srcId="{2496CB58-C4CA-4D0A-8C7E-7AE657ECCB02}" destId="{93B84CA6-0F5F-425B-BFEF-11386FB76CAE}" srcOrd="1" destOrd="0" presId="urn:microsoft.com/office/officeart/2005/8/layout/orgChart1"/>
    <dgm:cxn modelId="{17AC26F2-8B32-4E8C-9B8E-7D2B3ED34EE1}" type="presOf" srcId="{BC792F5A-3499-4112-83FF-79A588AF3ABA}" destId="{0612B976-A45A-40BF-B1F9-A84B04D5BF85}" srcOrd="0" destOrd="0" presId="urn:microsoft.com/office/officeart/2005/8/layout/orgChart1"/>
    <dgm:cxn modelId="{625E3CBB-D1BD-4473-B914-CC9FF86CFAFC}" type="presOf" srcId="{9A49E225-245B-4D91-8A66-0CD41CE8ED27}" destId="{B374EC4E-C05B-4164-9A2E-F5F1A4F60FB6}" srcOrd="0" destOrd="0" presId="urn:microsoft.com/office/officeart/2005/8/layout/orgChart1"/>
    <dgm:cxn modelId="{5C559B28-DA47-4EF4-B592-9AC7EA8F3460}" srcId="{1C431EB4-02B3-4889-B936-5A0FFF4733BE}" destId="{99336478-FD85-4500-8D89-0618E10DD938}" srcOrd="0" destOrd="0" parTransId="{4C7E72D6-049A-414E-A15F-D59A5F6D7F28}" sibTransId="{37F7EFE0-89B3-4053-96A1-2039DF2DF507}"/>
    <dgm:cxn modelId="{E01B105D-F9FC-4693-8CD2-84D84C9EE110}" type="presOf" srcId="{99336478-FD85-4500-8D89-0618E10DD938}" destId="{F7D0DBB5-311F-498B-A782-FE4BA0C049C2}" srcOrd="1" destOrd="0" presId="urn:microsoft.com/office/officeart/2005/8/layout/orgChart1"/>
    <dgm:cxn modelId="{147D7FAC-55A3-48EF-B63A-BF902A14B455}" type="presOf" srcId="{F5D8A5D2-5FF0-450F-A15E-25F2BC8C7C7C}" destId="{F572DE1E-EB14-48D6-AA90-3316AFB110D3}" srcOrd="0" destOrd="0" presId="urn:microsoft.com/office/officeart/2005/8/layout/orgChart1"/>
    <dgm:cxn modelId="{D74EFDD1-9C4C-4273-B7E1-011B64BAF80C}" type="presOf" srcId="{1C431EB4-02B3-4889-B936-5A0FFF4733BE}" destId="{5EF93397-EC56-4F26-9D10-97DAC6FDB352}" srcOrd="0" destOrd="0" presId="urn:microsoft.com/office/officeart/2005/8/layout/orgChart1"/>
    <dgm:cxn modelId="{88E29D17-BF81-4E7C-97F1-3E508C5D4B56}" type="presOf" srcId="{2496CB58-C4CA-4D0A-8C7E-7AE657ECCB02}" destId="{F18A53E1-AED9-4D9B-B03A-A7F703245DE7}" srcOrd="0" destOrd="0" presId="urn:microsoft.com/office/officeart/2005/8/layout/orgChart1"/>
    <dgm:cxn modelId="{7B13BAC7-B13B-4F5D-8F27-5F37D95B2DE3}" srcId="{231846FE-DA61-47D2-839D-394E2481185D}" destId="{88998E13-05CE-4F66-AEEE-5A10BB248E72}" srcOrd="0" destOrd="0" parTransId="{624B6428-E8A2-4387-8E32-9B2586D5BFC5}" sibTransId="{39C92BEC-7013-4218-A53C-7C21235EAE87}"/>
    <dgm:cxn modelId="{0B53E0CF-67B9-4CB0-A5A6-219701946352}" type="presOf" srcId="{0C85C6C1-241C-4438-80CC-2281F674A357}" destId="{9386E119-5293-477A-A189-ADEE3516566C}" srcOrd="0" destOrd="0" presId="urn:microsoft.com/office/officeart/2005/8/layout/orgChart1"/>
    <dgm:cxn modelId="{A8C8A4DF-FC38-4672-886F-60D95DF32F9C}" srcId="{99336478-FD85-4500-8D89-0618E10DD938}" destId="{9A49E225-245B-4D91-8A66-0CD41CE8ED27}" srcOrd="3" destOrd="0" parTransId="{D06B4221-A91A-4DDC-9CFE-C03931A1C208}" sibTransId="{3B1F5448-8B21-4916-8CE0-A8F5C87418AC}"/>
    <dgm:cxn modelId="{88927BAD-BC56-4391-8614-CE3FD4AF6BF0}" type="presOf" srcId="{231846FE-DA61-47D2-839D-394E2481185D}" destId="{D9355109-C753-4BD8-B505-F4EBFB438CF1}" srcOrd="0" destOrd="0" presId="urn:microsoft.com/office/officeart/2005/8/layout/orgChart1"/>
    <dgm:cxn modelId="{E0E39FD2-C6E5-44E0-9413-3AAC4B20D55A}" type="presOf" srcId="{231846FE-DA61-47D2-839D-394E2481185D}" destId="{D8EDEFC0-7636-47D5-A61F-93EB0675C115}" srcOrd="1" destOrd="0" presId="urn:microsoft.com/office/officeart/2005/8/layout/orgChart1"/>
    <dgm:cxn modelId="{E8DC81C7-39E2-491A-8A10-27633E07DD76}" type="presOf" srcId="{5BE30091-6390-4296-ABE7-4F5AA1D7191D}" destId="{36E3BF95-A774-4A7E-96D8-1DDE62D1C8AE}" srcOrd="1" destOrd="0" presId="urn:microsoft.com/office/officeart/2005/8/layout/orgChart1"/>
    <dgm:cxn modelId="{95E0747C-B70A-422A-8144-53C676468BA1}" type="presOf" srcId="{88998E13-05CE-4F66-AEEE-5A10BB248E72}" destId="{B05C5F1C-7B71-4353-B46A-19C5941E0CF8}" srcOrd="0" destOrd="0" presId="urn:microsoft.com/office/officeart/2005/8/layout/orgChart1"/>
    <dgm:cxn modelId="{CB9B9AA9-C679-45F7-BADC-549AD2C3E694}" type="presOf" srcId="{88998E13-05CE-4F66-AEEE-5A10BB248E72}" destId="{97F5D94C-A798-4332-89DF-C9B47A8A3289}" srcOrd="1" destOrd="0" presId="urn:microsoft.com/office/officeart/2005/8/layout/orgChart1"/>
    <dgm:cxn modelId="{27F0AA30-46F7-4F60-999C-4FC2C05EEB7E}" srcId="{99336478-FD85-4500-8D89-0618E10DD938}" destId="{2496CB58-C4CA-4D0A-8C7E-7AE657ECCB02}" srcOrd="0" destOrd="0" parTransId="{BC792F5A-3499-4112-83FF-79A588AF3ABA}" sibTransId="{D6C73B96-F8E6-4955-83A5-AD1EAEDCF702}"/>
    <dgm:cxn modelId="{40B43306-ECFB-4C2C-ACBB-27C4A4359C07}" srcId="{99336478-FD85-4500-8D89-0618E10DD938}" destId="{5BE30091-6390-4296-ABE7-4F5AA1D7191D}" srcOrd="1" destOrd="0" parTransId="{0C85C6C1-241C-4438-80CC-2281F674A357}" sibTransId="{55FDE4EA-3F58-42E9-9D9B-B75B7AFB0684}"/>
    <dgm:cxn modelId="{8BAEF5D8-568A-4C05-8A85-783B98BD7BFD}" type="presOf" srcId="{624B6428-E8A2-4387-8E32-9B2586D5BFC5}" destId="{D2AB97D9-35E4-4DC5-8761-7BD43E3C8A93}" srcOrd="0" destOrd="0" presId="urn:microsoft.com/office/officeart/2005/8/layout/orgChart1"/>
    <dgm:cxn modelId="{A1F1DCF3-5B3E-4FAA-8934-04A023B83599}" type="presOf" srcId="{D06B4221-A91A-4DDC-9CFE-C03931A1C208}" destId="{A0854C2B-B196-47AA-BF33-9764F30F77A9}" srcOrd="0" destOrd="0" presId="urn:microsoft.com/office/officeart/2005/8/layout/orgChart1"/>
    <dgm:cxn modelId="{161D6EE1-0D73-4B6F-A15A-D4671D0B1CB8}" type="presParOf" srcId="{5EF93397-EC56-4F26-9D10-97DAC6FDB352}" destId="{705CA17E-D052-467A-82C6-A5598402D6AA}" srcOrd="0" destOrd="0" presId="urn:microsoft.com/office/officeart/2005/8/layout/orgChart1"/>
    <dgm:cxn modelId="{059443F7-9A77-44E2-BF80-D96E708034A7}" type="presParOf" srcId="{705CA17E-D052-467A-82C6-A5598402D6AA}" destId="{46F3D973-6412-495F-B267-0C06B6852DBD}" srcOrd="0" destOrd="0" presId="urn:microsoft.com/office/officeart/2005/8/layout/orgChart1"/>
    <dgm:cxn modelId="{7C278AE9-2075-4441-8E91-58A44D556235}" type="presParOf" srcId="{46F3D973-6412-495F-B267-0C06B6852DBD}" destId="{14A306BC-8D92-4BEC-BD91-57ED6482F2D4}" srcOrd="0" destOrd="0" presId="urn:microsoft.com/office/officeart/2005/8/layout/orgChart1"/>
    <dgm:cxn modelId="{F6DB05C5-1358-40DD-8528-F4B752072CE5}" type="presParOf" srcId="{46F3D973-6412-495F-B267-0C06B6852DBD}" destId="{F7D0DBB5-311F-498B-A782-FE4BA0C049C2}" srcOrd="1" destOrd="0" presId="urn:microsoft.com/office/officeart/2005/8/layout/orgChart1"/>
    <dgm:cxn modelId="{2B85BBD9-E347-4C37-9E56-08E0C3E513E7}" type="presParOf" srcId="{705CA17E-D052-467A-82C6-A5598402D6AA}" destId="{652EE8A2-7B01-430E-B3B9-4710EDA06AF9}" srcOrd="1" destOrd="0" presId="urn:microsoft.com/office/officeart/2005/8/layout/orgChart1"/>
    <dgm:cxn modelId="{6B338C39-EDDE-489E-9955-40CBE3FAD829}" type="presParOf" srcId="{652EE8A2-7B01-430E-B3B9-4710EDA06AF9}" destId="{0612B976-A45A-40BF-B1F9-A84B04D5BF85}" srcOrd="0" destOrd="0" presId="urn:microsoft.com/office/officeart/2005/8/layout/orgChart1"/>
    <dgm:cxn modelId="{39F96921-C94A-4F39-BE2B-91DEF0F89411}" type="presParOf" srcId="{652EE8A2-7B01-430E-B3B9-4710EDA06AF9}" destId="{BECA8638-5916-411A-B2D8-6986D1AE06F6}" srcOrd="1" destOrd="0" presId="urn:microsoft.com/office/officeart/2005/8/layout/orgChart1"/>
    <dgm:cxn modelId="{5A59B2B0-6C9B-4662-9180-30B1787AF1E6}" type="presParOf" srcId="{BECA8638-5916-411A-B2D8-6986D1AE06F6}" destId="{F3AB6F43-7C22-4674-BC9E-19527C112968}" srcOrd="0" destOrd="0" presId="urn:microsoft.com/office/officeart/2005/8/layout/orgChart1"/>
    <dgm:cxn modelId="{0E1AD4A8-9A17-46B3-8199-C0082E2EC9CC}" type="presParOf" srcId="{F3AB6F43-7C22-4674-BC9E-19527C112968}" destId="{F18A53E1-AED9-4D9B-B03A-A7F703245DE7}" srcOrd="0" destOrd="0" presId="urn:microsoft.com/office/officeart/2005/8/layout/orgChart1"/>
    <dgm:cxn modelId="{7856FE3F-B3C9-4088-9BDC-93D609EBD8FC}" type="presParOf" srcId="{F3AB6F43-7C22-4674-BC9E-19527C112968}" destId="{93B84CA6-0F5F-425B-BFEF-11386FB76CAE}" srcOrd="1" destOrd="0" presId="urn:microsoft.com/office/officeart/2005/8/layout/orgChart1"/>
    <dgm:cxn modelId="{657AFF35-6B7E-4EC8-9030-E99D88FA7BBC}" type="presParOf" srcId="{BECA8638-5916-411A-B2D8-6986D1AE06F6}" destId="{CD9AC183-3B3C-4C9F-9B62-7E178EC0DE45}" srcOrd="1" destOrd="0" presId="urn:microsoft.com/office/officeart/2005/8/layout/orgChart1"/>
    <dgm:cxn modelId="{21319FDB-8964-4CE6-A903-E75F2FB7A95A}" type="presParOf" srcId="{BECA8638-5916-411A-B2D8-6986D1AE06F6}" destId="{7E737F1C-97C4-4678-8D47-19AB9CC81B73}" srcOrd="2" destOrd="0" presId="urn:microsoft.com/office/officeart/2005/8/layout/orgChart1"/>
    <dgm:cxn modelId="{296D5606-370D-4AC4-8629-220B553CEB82}" type="presParOf" srcId="{652EE8A2-7B01-430E-B3B9-4710EDA06AF9}" destId="{9386E119-5293-477A-A189-ADEE3516566C}" srcOrd="2" destOrd="0" presId="urn:microsoft.com/office/officeart/2005/8/layout/orgChart1"/>
    <dgm:cxn modelId="{995A0634-6E56-44F0-8361-9B361903D7C8}" type="presParOf" srcId="{652EE8A2-7B01-430E-B3B9-4710EDA06AF9}" destId="{6D2EA0E8-8A90-4D48-B7F6-257E56376B02}" srcOrd="3" destOrd="0" presId="urn:microsoft.com/office/officeart/2005/8/layout/orgChart1"/>
    <dgm:cxn modelId="{C31A5473-2C38-4906-91AA-A3358D2F5479}" type="presParOf" srcId="{6D2EA0E8-8A90-4D48-B7F6-257E56376B02}" destId="{69940601-50EA-439F-85E4-0A4C94931308}" srcOrd="0" destOrd="0" presId="urn:microsoft.com/office/officeart/2005/8/layout/orgChart1"/>
    <dgm:cxn modelId="{CC5E55B1-6446-4D3D-85B0-3B384FF3420B}" type="presParOf" srcId="{69940601-50EA-439F-85E4-0A4C94931308}" destId="{B849DB76-0170-45FB-B080-019095A296A6}" srcOrd="0" destOrd="0" presId="urn:microsoft.com/office/officeart/2005/8/layout/orgChart1"/>
    <dgm:cxn modelId="{909628CA-DAA0-4345-B595-71BC615C5CB9}" type="presParOf" srcId="{69940601-50EA-439F-85E4-0A4C94931308}" destId="{36E3BF95-A774-4A7E-96D8-1DDE62D1C8AE}" srcOrd="1" destOrd="0" presId="urn:microsoft.com/office/officeart/2005/8/layout/orgChart1"/>
    <dgm:cxn modelId="{3C40EF43-6FA6-494E-BD52-F148091B2DE2}" type="presParOf" srcId="{6D2EA0E8-8A90-4D48-B7F6-257E56376B02}" destId="{BADE7B02-DCD0-4FA2-9FA8-0308FCEF61A9}" srcOrd="1" destOrd="0" presId="urn:microsoft.com/office/officeart/2005/8/layout/orgChart1"/>
    <dgm:cxn modelId="{FE9C55ED-F8B1-4146-837E-FCCAF3A18349}" type="presParOf" srcId="{6D2EA0E8-8A90-4D48-B7F6-257E56376B02}" destId="{2AEAA5B8-B4AB-469E-9F9D-ABC8D86B5962}" srcOrd="2" destOrd="0" presId="urn:microsoft.com/office/officeart/2005/8/layout/orgChart1"/>
    <dgm:cxn modelId="{4D3B71E9-D126-4466-A756-B268610CDD63}" type="presParOf" srcId="{652EE8A2-7B01-430E-B3B9-4710EDA06AF9}" destId="{F572DE1E-EB14-48D6-AA90-3316AFB110D3}" srcOrd="4" destOrd="0" presId="urn:microsoft.com/office/officeart/2005/8/layout/orgChart1"/>
    <dgm:cxn modelId="{D9B9368A-4428-42DD-A910-6AF64A3D5BC9}" type="presParOf" srcId="{652EE8A2-7B01-430E-B3B9-4710EDA06AF9}" destId="{61DC4CBB-E648-414F-86B7-E2B4D02EC774}" srcOrd="5" destOrd="0" presId="urn:microsoft.com/office/officeart/2005/8/layout/orgChart1"/>
    <dgm:cxn modelId="{34986FC8-0D32-4DDE-9F4D-0806434CF05C}" type="presParOf" srcId="{61DC4CBB-E648-414F-86B7-E2B4D02EC774}" destId="{64DAF889-AB2F-4C64-95DE-0E0AD7CEB77D}" srcOrd="0" destOrd="0" presId="urn:microsoft.com/office/officeart/2005/8/layout/orgChart1"/>
    <dgm:cxn modelId="{03665C2A-6F9A-46E5-81D0-B938EEEB1DFF}" type="presParOf" srcId="{64DAF889-AB2F-4C64-95DE-0E0AD7CEB77D}" destId="{D9355109-C753-4BD8-B505-F4EBFB438CF1}" srcOrd="0" destOrd="0" presId="urn:microsoft.com/office/officeart/2005/8/layout/orgChart1"/>
    <dgm:cxn modelId="{125AB848-D8BE-42BC-B907-48AFE0089544}" type="presParOf" srcId="{64DAF889-AB2F-4C64-95DE-0E0AD7CEB77D}" destId="{D8EDEFC0-7636-47D5-A61F-93EB0675C115}" srcOrd="1" destOrd="0" presId="urn:microsoft.com/office/officeart/2005/8/layout/orgChart1"/>
    <dgm:cxn modelId="{C6554367-12FF-4738-9843-C30FCF264FD8}" type="presParOf" srcId="{61DC4CBB-E648-414F-86B7-E2B4D02EC774}" destId="{0269A38D-4E1F-452C-953A-1208FA8D22DF}" srcOrd="1" destOrd="0" presId="urn:microsoft.com/office/officeart/2005/8/layout/orgChart1"/>
    <dgm:cxn modelId="{C1B4E610-C986-4BB3-8125-0D4858DE724C}" type="presParOf" srcId="{0269A38D-4E1F-452C-953A-1208FA8D22DF}" destId="{D2AB97D9-35E4-4DC5-8761-7BD43E3C8A93}" srcOrd="0" destOrd="0" presId="urn:microsoft.com/office/officeart/2005/8/layout/orgChart1"/>
    <dgm:cxn modelId="{12559AAD-DD65-4769-8A59-F50F9C3CC5B6}" type="presParOf" srcId="{0269A38D-4E1F-452C-953A-1208FA8D22DF}" destId="{D8DFE5AB-5CF0-4EE2-A8D1-43FD3B47B2DB}" srcOrd="1" destOrd="0" presId="urn:microsoft.com/office/officeart/2005/8/layout/orgChart1"/>
    <dgm:cxn modelId="{A2083567-E6EE-4E30-9B46-CA2C57734B90}" type="presParOf" srcId="{D8DFE5AB-5CF0-4EE2-A8D1-43FD3B47B2DB}" destId="{EF76F243-D10F-4182-B05D-B16DD7CDBA06}" srcOrd="0" destOrd="0" presId="urn:microsoft.com/office/officeart/2005/8/layout/orgChart1"/>
    <dgm:cxn modelId="{93821584-DB96-4B9E-9464-CD732D0CD26C}" type="presParOf" srcId="{EF76F243-D10F-4182-B05D-B16DD7CDBA06}" destId="{B05C5F1C-7B71-4353-B46A-19C5941E0CF8}" srcOrd="0" destOrd="0" presId="urn:microsoft.com/office/officeart/2005/8/layout/orgChart1"/>
    <dgm:cxn modelId="{2159BCFB-BC4E-452B-8033-BDF92A7137E0}" type="presParOf" srcId="{EF76F243-D10F-4182-B05D-B16DD7CDBA06}" destId="{97F5D94C-A798-4332-89DF-C9B47A8A3289}" srcOrd="1" destOrd="0" presId="urn:microsoft.com/office/officeart/2005/8/layout/orgChart1"/>
    <dgm:cxn modelId="{0BE7ED4E-8C40-427B-BBC6-095E5F921E43}" type="presParOf" srcId="{D8DFE5AB-5CF0-4EE2-A8D1-43FD3B47B2DB}" destId="{7A6C8F40-0996-474D-998E-1A9127E1A186}" srcOrd="1" destOrd="0" presId="urn:microsoft.com/office/officeart/2005/8/layout/orgChart1"/>
    <dgm:cxn modelId="{975D389E-D108-4201-9BDC-DF5A84638375}" type="presParOf" srcId="{D8DFE5AB-5CF0-4EE2-A8D1-43FD3B47B2DB}" destId="{6AC90EBA-F66D-4F7B-86A2-E385763F87C4}" srcOrd="2" destOrd="0" presId="urn:microsoft.com/office/officeart/2005/8/layout/orgChart1"/>
    <dgm:cxn modelId="{C8191016-45C4-4538-BCEE-D44E72879CBD}" type="presParOf" srcId="{61DC4CBB-E648-414F-86B7-E2B4D02EC774}" destId="{8423748B-B044-4365-A483-56A5BB7A6EEB}" srcOrd="2" destOrd="0" presId="urn:microsoft.com/office/officeart/2005/8/layout/orgChart1"/>
    <dgm:cxn modelId="{C0437454-A79D-4E66-A020-2537AA0C7C66}" type="presParOf" srcId="{652EE8A2-7B01-430E-B3B9-4710EDA06AF9}" destId="{A0854C2B-B196-47AA-BF33-9764F30F77A9}" srcOrd="6" destOrd="0" presId="urn:microsoft.com/office/officeart/2005/8/layout/orgChart1"/>
    <dgm:cxn modelId="{B7E74B1B-E078-42D3-9910-DEEE2E51CF9C}" type="presParOf" srcId="{652EE8A2-7B01-430E-B3B9-4710EDA06AF9}" destId="{7D651225-FB19-4571-BE0F-691294FD98C8}" srcOrd="7" destOrd="0" presId="urn:microsoft.com/office/officeart/2005/8/layout/orgChart1"/>
    <dgm:cxn modelId="{18E88AAC-B064-4CC6-A7E2-A0C15E3FF7FF}" type="presParOf" srcId="{7D651225-FB19-4571-BE0F-691294FD98C8}" destId="{1BFAA187-219F-4715-AFE3-09CA3EB51B11}" srcOrd="0" destOrd="0" presId="urn:microsoft.com/office/officeart/2005/8/layout/orgChart1"/>
    <dgm:cxn modelId="{3CAC5B02-E494-4E2B-B617-4099E088ABBF}" type="presParOf" srcId="{1BFAA187-219F-4715-AFE3-09CA3EB51B11}" destId="{B374EC4E-C05B-4164-9A2E-F5F1A4F60FB6}" srcOrd="0" destOrd="0" presId="urn:microsoft.com/office/officeart/2005/8/layout/orgChart1"/>
    <dgm:cxn modelId="{76FFE071-3AB3-4D44-A80C-A7FF83D8F2DB}" type="presParOf" srcId="{1BFAA187-219F-4715-AFE3-09CA3EB51B11}" destId="{CC2ED681-4143-462C-8779-39AA8AFACF59}" srcOrd="1" destOrd="0" presId="urn:microsoft.com/office/officeart/2005/8/layout/orgChart1"/>
    <dgm:cxn modelId="{61788F9D-3D63-4204-B207-E552FE7AD416}" type="presParOf" srcId="{7D651225-FB19-4571-BE0F-691294FD98C8}" destId="{9ED9B8B6-0E0E-4F4F-B36D-5804A0294331}" srcOrd="1" destOrd="0" presId="urn:microsoft.com/office/officeart/2005/8/layout/orgChart1"/>
    <dgm:cxn modelId="{40B81FA7-45B6-4D17-823C-7F0BFE1C63A3}" type="presParOf" srcId="{7D651225-FB19-4571-BE0F-691294FD98C8}" destId="{5FDDEF07-86B1-447D-AFC1-6556C44A8899}" srcOrd="2" destOrd="0" presId="urn:microsoft.com/office/officeart/2005/8/layout/orgChart1"/>
    <dgm:cxn modelId="{80945CB3-8908-4E8D-9417-F0879FF217DA}" type="presParOf" srcId="{705CA17E-D052-467A-82C6-A5598402D6AA}" destId="{4CFE053B-9776-4390-B48D-E4D3B9E4218E}" srcOrd="2" destOrd="0" presId="urn:microsoft.com/office/officeart/2005/8/layout/orgChar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6BD9317-F11E-4362-A146-DF826B961BB6}" type="doc">
      <dgm:prSet loTypeId="urn:microsoft.com/office/officeart/2005/8/layout/vList2" loCatId="list" qsTypeId="urn:microsoft.com/office/officeart/2005/8/quickstyle/simple1" qsCatId="simple" csTypeId="urn:microsoft.com/office/officeart/2005/8/colors/accent0_3" csCatId="mainScheme" phldr="1"/>
      <dgm:spPr/>
      <dgm:t>
        <a:bodyPr/>
        <a:lstStyle/>
        <a:p>
          <a:endParaRPr lang="en-GB"/>
        </a:p>
      </dgm:t>
    </dgm:pt>
    <dgm:pt modelId="{9F10E213-0622-4ECF-BEC9-11369C8C2AE4}">
      <dgm:prSet/>
      <dgm:spPr/>
      <dgm:t>
        <a:bodyPr/>
        <a:lstStyle/>
        <a:p>
          <a:pPr rtl="0"/>
          <a:r>
            <a:rPr lang="en-US" dirty="0" smtClean="0"/>
            <a:t>A neurodevelopmental disorder characterized, in varying degrees, by difficulties in social interaction, verbal and nonverbal communication and repetitive </a:t>
          </a:r>
          <a:r>
            <a:rPr lang="en-US" dirty="0" err="1" smtClean="0"/>
            <a:t>behaviours</a:t>
          </a:r>
          <a:r>
            <a:rPr lang="en-US" dirty="0" smtClean="0"/>
            <a:t>. </a:t>
          </a:r>
          <a:endParaRPr lang="en-GB" dirty="0"/>
        </a:p>
      </dgm:t>
    </dgm:pt>
    <dgm:pt modelId="{01C19BF9-9260-40E7-84DC-9C523C7C2A7B}" type="parTrans" cxnId="{11A1D615-DBBF-4791-A2D7-6B5C16731FD1}">
      <dgm:prSet/>
      <dgm:spPr/>
      <dgm:t>
        <a:bodyPr/>
        <a:lstStyle/>
        <a:p>
          <a:endParaRPr lang="en-GB"/>
        </a:p>
      </dgm:t>
    </dgm:pt>
    <dgm:pt modelId="{0ADFF981-E4B7-41ED-B67B-215F4F8C01A5}" type="sibTrans" cxnId="{11A1D615-DBBF-4791-A2D7-6B5C16731FD1}">
      <dgm:prSet/>
      <dgm:spPr/>
      <dgm:t>
        <a:bodyPr/>
        <a:lstStyle/>
        <a:p>
          <a:endParaRPr lang="en-GB"/>
        </a:p>
      </dgm:t>
    </dgm:pt>
    <dgm:pt modelId="{2765FCD6-AD5E-4530-8282-9CE3BD732162}" type="pres">
      <dgm:prSet presAssocID="{66BD9317-F11E-4362-A146-DF826B961BB6}" presName="linear" presStyleCnt="0">
        <dgm:presLayoutVars>
          <dgm:animLvl val="lvl"/>
          <dgm:resizeHandles val="exact"/>
        </dgm:presLayoutVars>
      </dgm:prSet>
      <dgm:spPr/>
      <dgm:t>
        <a:bodyPr/>
        <a:lstStyle/>
        <a:p>
          <a:endParaRPr lang="en-GB"/>
        </a:p>
      </dgm:t>
    </dgm:pt>
    <dgm:pt modelId="{A4FCC330-1FBF-46F8-84EF-00CA3FCBAE46}" type="pres">
      <dgm:prSet presAssocID="{9F10E213-0622-4ECF-BEC9-11369C8C2AE4}" presName="parentText" presStyleLbl="node1" presStyleIdx="0" presStyleCnt="1">
        <dgm:presLayoutVars>
          <dgm:chMax val="0"/>
          <dgm:bulletEnabled val="1"/>
        </dgm:presLayoutVars>
      </dgm:prSet>
      <dgm:spPr/>
      <dgm:t>
        <a:bodyPr/>
        <a:lstStyle/>
        <a:p>
          <a:endParaRPr lang="en-GB"/>
        </a:p>
      </dgm:t>
    </dgm:pt>
  </dgm:ptLst>
  <dgm:cxnLst>
    <dgm:cxn modelId="{23650119-0E97-40C5-90A5-3B8CC58EF641}" type="presOf" srcId="{9F10E213-0622-4ECF-BEC9-11369C8C2AE4}" destId="{A4FCC330-1FBF-46F8-84EF-00CA3FCBAE46}" srcOrd="0" destOrd="0" presId="urn:microsoft.com/office/officeart/2005/8/layout/vList2"/>
    <dgm:cxn modelId="{7752AA36-48DD-4CD3-9FB2-DBE412BC54F0}" type="presOf" srcId="{66BD9317-F11E-4362-A146-DF826B961BB6}" destId="{2765FCD6-AD5E-4530-8282-9CE3BD732162}" srcOrd="0" destOrd="0" presId="urn:microsoft.com/office/officeart/2005/8/layout/vList2"/>
    <dgm:cxn modelId="{11A1D615-DBBF-4791-A2D7-6B5C16731FD1}" srcId="{66BD9317-F11E-4362-A146-DF826B961BB6}" destId="{9F10E213-0622-4ECF-BEC9-11369C8C2AE4}" srcOrd="0" destOrd="0" parTransId="{01C19BF9-9260-40E7-84DC-9C523C7C2A7B}" sibTransId="{0ADFF981-E4B7-41ED-B67B-215F4F8C01A5}"/>
    <dgm:cxn modelId="{F22E8811-7E51-4B36-829E-8371DD66E072}" type="presParOf" srcId="{2765FCD6-AD5E-4530-8282-9CE3BD732162}" destId="{A4FCC330-1FBF-46F8-84EF-00CA3FCBAE46}" srcOrd="0" destOrd="0" presId="urn:microsoft.com/office/officeart/2005/8/layout/vList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F69BA99-54AB-42A9-A678-0855E34EFD9D}" type="doc">
      <dgm:prSet loTypeId="urn:microsoft.com/office/officeart/2005/8/layout/vList2" loCatId="list" qsTypeId="urn:microsoft.com/office/officeart/2005/8/quickstyle/simple1" qsCatId="simple" csTypeId="urn:microsoft.com/office/officeart/2005/8/colors/accent1_4" csCatId="accent1"/>
      <dgm:spPr/>
      <dgm:t>
        <a:bodyPr/>
        <a:lstStyle/>
        <a:p>
          <a:endParaRPr lang="en-US"/>
        </a:p>
      </dgm:t>
    </dgm:pt>
    <dgm:pt modelId="{C1F64F08-C6F8-47C9-B8DC-6A81ADC28EF2}">
      <dgm:prSet/>
      <dgm:spPr/>
      <dgm:t>
        <a:bodyPr/>
        <a:lstStyle/>
        <a:p>
          <a:pPr rtl="0"/>
          <a:r>
            <a:rPr lang="en-US" smtClean="0"/>
            <a:t>Impairments in social interactions, and presence of restricted interests and activities</a:t>
          </a:r>
          <a:endParaRPr lang="en-US"/>
        </a:p>
      </dgm:t>
    </dgm:pt>
    <dgm:pt modelId="{E4F879C9-396C-4EB6-BADB-59E4A5CF6BC2}" type="parTrans" cxnId="{9A7F6316-4DBC-4E49-BB97-CB3603D56EDA}">
      <dgm:prSet/>
      <dgm:spPr/>
      <dgm:t>
        <a:bodyPr/>
        <a:lstStyle/>
        <a:p>
          <a:endParaRPr lang="en-US"/>
        </a:p>
      </dgm:t>
    </dgm:pt>
    <dgm:pt modelId="{A314A7D5-466B-41B3-9805-A1FCE02D5961}" type="sibTrans" cxnId="{9A7F6316-4DBC-4E49-BB97-CB3603D56EDA}">
      <dgm:prSet/>
      <dgm:spPr/>
      <dgm:t>
        <a:bodyPr/>
        <a:lstStyle/>
        <a:p>
          <a:endParaRPr lang="en-US"/>
        </a:p>
      </dgm:t>
    </dgm:pt>
    <dgm:pt modelId="{CE5D6B22-C17B-4DD1-BE46-06A7A6FF4B34}">
      <dgm:prSet/>
      <dgm:spPr/>
      <dgm:t>
        <a:bodyPr/>
        <a:lstStyle/>
        <a:p>
          <a:pPr rtl="0"/>
          <a:r>
            <a:rPr lang="en-US" u="sng" dirty="0" smtClean="0"/>
            <a:t>No clinically significant general delay in language</a:t>
          </a:r>
          <a:endParaRPr lang="en-US" dirty="0"/>
        </a:p>
      </dgm:t>
    </dgm:pt>
    <dgm:pt modelId="{843F5466-D51F-454E-B989-6FF333E576BF}" type="parTrans" cxnId="{9F239D7F-CBA4-4AC8-BBA9-DA6085BBE512}">
      <dgm:prSet/>
      <dgm:spPr/>
      <dgm:t>
        <a:bodyPr/>
        <a:lstStyle/>
        <a:p>
          <a:endParaRPr lang="en-US"/>
        </a:p>
      </dgm:t>
    </dgm:pt>
    <dgm:pt modelId="{B667AB4E-7AA8-4E06-A6C4-62FFDC6EB616}" type="sibTrans" cxnId="{9F239D7F-CBA4-4AC8-BBA9-DA6085BBE512}">
      <dgm:prSet/>
      <dgm:spPr/>
      <dgm:t>
        <a:bodyPr/>
        <a:lstStyle/>
        <a:p>
          <a:endParaRPr lang="en-US"/>
        </a:p>
      </dgm:t>
    </dgm:pt>
    <dgm:pt modelId="{7F91DED9-BCF7-4543-B4DE-18F3D56F3042}">
      <dgm:prSet/>
      <dgm:spPr/>
      <dgm:t>
        <a:bodyPr/>
        <a:lstStyle/>
        <a:p>
          <a:pPr rtl="0"/>
          <a:r>
            <a:rPr lang="en-US" smtClean="0"/>
            <a:t>Average to above average intelligence</a:t>
          </a:r>
          <a:endParaRPr lang="en-US"/>
        </a:p>
      </dgm:t>
    </dgm:pt>
    <dgm:pt modelId="{F5F6F58E-ED9A-48D8-A4EB-FF13376179D8}" type="parTrans" cxnId="{B94BD8CD-9F38-41CD-94D7-F7488B42AD7A}">
      <dgm:prSet/>
      <dgm:spPr/>
      <dgm:t>
        <a:bodyPr/>
        <a:lstStyle/>
        <a:p>
          <a:endParaRPr lang="en-US"/>
        </a:p>
      </dgm:t>
    </dgm:pt>
    <dgm:pt modelId="{576D79D7-FFDA-4FD3-986C-21640ED3A720}" type="sibTrans" cxnId="{B94BD8CD-9F38-41CD-94D7-F7488B42AD7A}">
      <dgm:prSet/>
      <dgm:spPr/>
      <dgm:t>
        <a:bodyPr/>
        <a:lstStyle/>
        <a:p>
          <a:endParaRPr lang="en-US"/>
        </a:p>
      </dgm:t>
    </dgm:pt>
    <dgm:pt modelId="{EDE7A20D-0ACA-4580-88CE-7426287155CA}">
      <dgm:prSet/>
      <dgm:spPr/>
      <dgm:t>
        <a:bodyPr/>
        <a:lstStyle/>
        <a:p>
          <a:pPr rtl="0"/>
          <a:r>
            <a:rPr lang="en-US" smtClean="0"/>
            <a:t>Hans Asperger – a Vienese medical student– 1944 – his work not translated into English until 1981 and entered into the DSM IV in 1994</a:t>
          </a:r>
          <a:endParaRPr lang="en-US"/>
        </a:p>
      </dgm:t>
    </dgm:pt>
    <dgm:pt modelId="{8500DA21-151A-4FC4-A2F3-51EF35FB8AF2}" type="parTrans" cxnId="{5D540A96-6289-4231-B390-235C3998716B}">
      <dgm:prSet/>
      <dgm:spPr/>
      <dgm:t>
        <a:bodyPr/>
        <a:lstStyle/>
        <a:p>
          <a:endParaRPr lang="en-US"/>
        </a:p>
      </dgm:t>
    </dgm:pt>
    <dgm:pt modelId="{EC1C0D29-AC27-476E-B742-B269D6741671}" type="sibTrans" cxnId="{5D540A96-6289-4231-B390-235C3998716B}">
      <dgm:prSet/>
      <dgm:spPr/>
      <dgm:t>
        <a:bodyPr/>
        <a:lstStyle/>
        <a:p>
          <a:endParaRPr lang="en-US"/>
        </a:p>
      </dgm:t>
    </dgm:pt>
    <dgm:pt modelId="{74532BD0-ECAE-4A16-BE6B-79C2F18C92E2}" type="pres">
      <dgm:prSet presAssocID="{4F69BA99-54AB-42A9-A678-0855E34EFD9D}" presName="linear" presStyleCnt="0">
        <dgm:presLayoutVars>
          <dgm:animLvl val="lvl"/>
          <dgm:resizeHandles val="exact"/>
        </dgm:presLayoutVars>
      </dgm:prSet>
      <dgm:spPr/>
      <dgm:t>
        <a:bodyPr/>
        <a:lstStyle/>
        <a:p>
          <a:endParaRPr lang="en-GB"/>
        </a:p>
      </dgm:t>
    </dgm:pt>
    <dgm:pt modelId="{D4F5098A-5856-4D67-9258-CF2249478896}" type="pres">
      <dgm:prSet presAssocID="{C1F64F08-C6F8-47C9-B8DC-6A81ADC28EF2}" presName="parentText" presStyleLbl="node1" presStyleIdx="0" presStyleCnt="4">
        <dgm:presLayoutVars>
          <dgm:chMax val="0"/>
          <dgm:bulletEnabled val="1"/>
        </dgm:presLayoutVars>
      </dgm:prSet>
      <dgm:spPr/>
      <dgm:t>
        <a:bodyPr/>
        <a:lstStyle/>
        <a:p>
          <a:endParaRPr lang="en-GB"/>
        </a:p>
      </dgm:t>
    </dgm:pt>
    <dgm:pt modelId="{E11DA16F-9C1E-4581-B5E3-15A6729F38B6}" type="pres">
      <dgm:prSet presAssocID="{A314A7D5-466B-41B3-9805-A1FCE02D5961}" presName="spacer" presStyleCnt="0"/>
      <dgm:spPr/>
    </dgm:pt>
    <dgm:pt modelId="{20134115-4BE2-4447-8518-AB395175BCC7}" type="pres">
      <dgm:prSet presAssocID="{CE5D6B22-C17B-4DD1-BE46-06A7A6FF4B34}" presName="parentText" presStyleLbl="node1" presStyleIdx="1" presStyleCnt="4">
        <dgm:presLayoutVars>
          <dgm:chMax val="0"/>
          <dgm:bulletEnabled val="1"/>
        </dgm:presLayoutVars>
      </dgm:prSet>
      <dgm:spPr/>
      <dgm:t>
        <a:bodyPr/>
        <a:lstStyle/>
        <a:p>
          <a:endParaRPr lang="en-GB"/>
        </a:p>
      </dgm:t>
    </dgm:pt>
    <dgm:pt modelId="{AF665C21-A818-4DA0-86B2-5CE49EBD3534}" type="pres">
      <dgm:prSet presAssocID="{B667AB4E-7AA8-4E06-A6C4-62FFDC6EB616}" presName="spacer" presStyleCnt="0"/>
      <dgm:spPr/>
    </dgm:pt>
    <dgm:pt modelId="{39C50590-1B2F-435E-83A2-2559BBB0486B}" type="pres">
      <dgm:prSet presAssocID="{7F91DED9-BCF7-4543-B4DE-18F3D56F3042}" presName="parentText" presStyleLbl="node1" presStyleIdx="2" presStyleCnt="4">
        <dgm:presLayoutVars>
          <dgm:chMax val="0"/>
          <dgm:bulletEnabled val="1"/>
        </dgm:presLayoutVars>
      </dgm:prSet>
      <dgm:spPr/>
      <dgm:t>
        <a:bodyPr/>
        <a:lstStyle/>
        <a:p>
          <a:endParaRPr lang="en-GB"/>
        </a:p>
      </dgm:t>
    </dgm:pt>
    <dgm:pt modelId="{FA6D1462-69F5-4C6D-A7FE-60E8FD6F57CA}" type="pres">
      <dgm:prSet presAssocID="{576D79D7-FFDA-4FD3-986C-21640ED3A720}" presName="spacer" presStyleCnt="0"/>
      <dgm:spPr/>
    </dgm:pt>
    <dgm:pt modelId="{3BA6DCF1-ECC3-44A7-9B0B-C6545240FB36}" type="pres">
      <dgm:prSet presAssocID="{EDE7A20D-0ACA-4580-88CE-7426287155CA}" presName="parentText" presStyleLbl="node1" presStyleIdx="3" presStyleCnt="4">
        <dgm:presLayoutVars>
          <dgm:chMax val="0"/>
          <dgm:bulletEnabled val="1"/>
        </dgm:presLayoutVars>
      </dgm:prSet>
      <dgm:spPr/>
      <dgm:t>
        <a:bodyPr/>
        <a:lstStyle/>
        <a:p>
          <a:endParaRPr lang="en-GB"/>
        </a:p>
      </dgm:t>
    </dgm:pt>
  </dgm:ptLst>
  <dgm:cxnLst>
    <dgm:cxn modelId="{5D540A96-6289-4231-B390-235C3998716B}" srcId="{4F69BA99-54AB-42A9-A678-0855E34EFD9D}" destId="{EDE7A20D-0ACA-4580-88CE-7426287155CA}" srcOrd="3" destOrd="0" parTransId="{8500DA21-151A-4FC4-A2F3-51EF35FB8AF2}" sibTransId="{EC1C0D29-AC27-476E-B742-B269D6741671}"/>
    <dgm:cxn modelId="{B94BD8CD-9F38-41CD-94D7-F7488B42AD7A}" srcId="{4F69BA99-54AB-42A9-A678-0855E34EFD9D}" destId="{7F91DED9-BCF7-4543-B4DE-18F3D56F3042}" srcOrd="2" destOrd="0" parTransId="{F5F6F58E-ED9A-48D8-A4EB-FF13376179D8}" sibTransId="{576D79D7-FFDA-4FD3-986C-21640ED3A720}"/>
    <dgm:cxn modelId="{9F239D7F-CBA4-4AC8-BBA9-DA6085BBE512}" srcId="{4F69BA99-54AB-42A9-A678-0855E34EFD9D}" destId="{CE5D6B22-C17B-4DD1-BE46-06A7A6FF4B34}" srcOrd="1" destOrd="0" parTransId="{843F5466-D51F-454E-B989-6FF333E576BF}" sibTransId="{B667AB4E-7AA8-4E06-A6C4-62FFDC6EB616}"/>
    <dgm:cxn modelId="{3258AA04-D318-499F-A875-3B875FF4E242}" type="presOf" srcId="{C1F64F08-C6F8-47C9-B8DC-6A81ADC28EF2}" destId="{D4F5098A-5856-4D67-9258-CF2249478896}" srcOrd="0" destOrd="0" presId="urn:microsoft.com/office/officeart/2005/8/layout/vList2"/>
    <dgm:cxn modelId="{9A7F6316-4DBC-4E49-BB97-CB3603D56EDA}" srcId="{4F69BA99-54AB-42A9-A678-0855E34EFD9D}" destId="{C1F64F08-C6F8-47C9-B8DC-6A81ADC28EF2}" srcOrd="0" destOrd="0" parTransId="{E4F879C9-396C-4EB6-BADB-59E4A5CF6BC2}" sibTransId="{A314A7D5-466B-41B3-9805-A1FCE02D5961}"/>
    <dgm:cxn modelId="{C33793CA-C6CD-43B7-90EA-3BF63EB25249}" type="presOf" srcId="{CE5D6B22-C17B-4DD1-BE46-06A7A6FF4B34}" destId="{20134115-4BE2-4447-8518-AB395175BCC7}" srcOrd="0" destOrd="0" presId="urn:microsoft.com/office/officeart/2005/8/layout/vList2"/>
    <dgm:cxn modelId="{437B2F0C-4980-4C38-87AA-DEA34CFDDA5A}" type="presOf" srcId="{7F91DED9-BCF7-4543-B4DE-18F3D56F3042}" destId="{39C50590-1B2F-435E-83A2-2559BBB0486B}" srcOrd="0" destOrd="0" presId="urn:microsoft.com/office/officeart/2005/8/layout/vList2"/>
    <dgm:cxn modelId="{C205CC17-2637-4BB0-98C7-E9B7EECAE949}" type="presOf" srcId="{EDE7A20D-0ACA-4580-88CE-7426287155CA}" destId="{3BA6DCF1-ECC3-44A7-9B0B-C6545240FB36}" srcOrd="0" destOrd="0" presId="urn:microsoft.com/office/officeart/2005/8/layout/vList2"/>
    <dgm:cxn modelId="{F0A532E0-8D46-44B5-8621-94261EE4CD93}" type="presOf" srcId="{4F69BA99-54AB-42A9-A678-0855E34EFD9D}" destId="{74532BD0-ECAE-4A16-BE6B-79C2F18C92E2}" srcOrd="0" destOrd="0" presId="urn:microsoft.com/office/officeart/2005/8/layout/vList2"/>
    <dgm:cxn modelId="{6F374A09-4EDF-4B4E-8149-543C0828ABC5}" type="presParOf" srcId="{74532BD0-ECAE-4A16-BE6B-79C2F18C92E2}" destId="{D4F5098A-5856-4D67-9258-CF2249478896}" srcOrd="0" destOrd="0" presId="urn:microsoft.com/office/officeart/2005/8/layout/vList2"/>
    <dgm:cxn modelId="{D05E125F-9D3D-43A1-8C7E-F02B8CEC97A0}" type="presParOf" srcId="{74532BD0-ECAE-4A16-BE6B-79C2F18C92E2}" destId="{E11DA16F-9C1E-4581-B5E3-15A6729F38B6}" srcOrd="1" destOrd="0" presId="urn:microsoft.com/office/officeart/2005/8/layout/vList2"/>
    <dgm:cxn modelId="{6D11475E-8A4F-4597-BB34-7D047F871A60}" type="presParOf" srcId="{74532BD0-ECAE-4A16-BE6B-79C2F18C92E2}" destId="{20134115-4BE2-4447-8518-AB395175BCC7}" srcOrd="2" destOrd="0" presId="urn:microsoft.com/office/officeart/2005/8/layout/vList2"/>
    <dgm:cxn modelId="{06098CA3-21EC-4A55-895B-D53CB18BD697}" type="presParOf" srcId="{74532BD0-ECAE-4A16-BE6B-79C2F18C92E2}" destId="{AF665C21-A818-4DA0-86B2-5CE49EBD3534}" srcOrd="3" destOrd="0" presId="urn:microsoft.com/office/officeart/2005/8/layout/vList2"/>
    <dgm:cxn modelId="{7C823574-F384-4D4D-8E28-44E411640D11}" type="presParOf" srcId="{74532BD0-ECAE-4A16-BE6B-79C2F18C92E2}" destId="{39C50590-1B2F-435E-83A2-2559BBB0486B}" srcOrd="4" destOrd="0" presId="urn:microsoft.com/office/officeart/2005/8/layout/vList2"/>
    <dgm:cxn modelId="{890941BF-2341-4A41-A6B2-0B4021364B5D}" type="presParOf" srcId="{74532BD0-ECAE-4A16-BE6B-79C2F18C92E2}" destId="{FA6D1462-69F5-4C6D-A7FE-60E8FD6F57CA}" srcOrd="5" destOrd="0" presId="urn:microsoft.com/office/officeart/2005/8/layout/vList2"/>
    <dgm:cxn modelId="{958BCBF5-C7D9-4910-8BD8-2E1883DB719B}" type="presParOf" srcId="{74532BD0-ECAE-4A16-BE6B-79C2F18C92E2}" destId="{3BA6DCF1-ECC3-44A7-9B0B-C6545240FB36}"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8DD7B26-E449-4730-9DDE-7BF479F0DC5E}" type="doc">
      <dgm:prSet loTypeId="urn:microsoft.com/office/officeart/2005/8/layout/hProcess9" loCatId="process" qsTypeId="urn:microsoft.com/office/officeart/2005/8/quickstyle/simple1" qsCatId="simple" csTypeId="urn:microsoft.com/office/officeart/2005/8/colors/accent2_5" csCatId="accent2"/>
      <dgm:spPr/>
      <dgm:t>
        <a:bodyPr/>
        <a:lstStyle/>
        <a:p>
          <a:endParaRPr lang="en-US"/>
        </a:p>
      </dgm:t>
    </dgm:pt>
    <dgm:pt modelId="{35B74589-AAA3-4893-AFA2-831C2765F975}">
      <dgm:prSet/>
      <dgm:spPr/>
      <dgm:t>
        <a:bodyPr/>
        <a:lstStyle/>
        <a:p>
          <a:pPr rtl="0"/>
          <a:r>
            <a:rPr lang="en-US" smtClean="0"/>
            <a:t>Often referred to as </a:t>
          </a:r>
          <a:r>
            <a:rPr lang="en-US" b="1" smtClean="0"/>
            <a:t>atypical autism</a:t>
          </a:r>
          <a:endParaRPr lang="en-US"/>
        </a:p>
      </dgm:t>
    </dgm:pt>
    <dgm:pt modelId="{3DD00C2D-DC93-463A-9BD0-76F24F02FC3F}" type="parTrans" cxnId="{B1DD0B37-0468-4130-B46D-3CC43E5C0833}">
      <dgm:prSet/>
      <dgm:spPr/>
      <dgm:t>
        <a:bodyPr/>
        <a:lstStyle/>
        <a:p>
          <a:endParaRPr lang="en-US"/>
        </a:p>
      </dgm:t>
    </dgm:pt>
    <dgm:pt modelId="{0BAABDBE-68DA-47B4-A3F8-E5B9869F04D6}" type="sibTrans" cxnId="{B1DD0B37-0468-4130-B46D-3CC43E5C0833}">
      <dgm:prSet/>
      <dgm:spPr/>
      <dgm:t>
        <a:bodyPr/>
        <a:lstStyle/>
        <a:p>
          <a:endParaRPr lang="en-US"/>
        </a:p>
      </dgm:t>
    </dgm:pt>
    <dgm:pt modelId="{1BDBCFD3-4D5F-4C57-9124-EC4AD016580D}">
      <dgm:prSet/>
      <dgm:spPr/>
      <dgm:t>
        <a:bodyPr/>
        <a:lstStyle/>
        <a:p>
          <a:pPr rtl="0"/>
          <a:r>
            <a:rPr lang="en-US" smtClean="0"/>
            <a:t>Used when a </a:t>
          </a:r>
          <a:r>
            <a:rPr lang="en-US" u="sng" smtClean="0"/>
            <a:t>child does not meet the criteria for a specific diagnosis</a:t>
          </a:r>
          <a:r>
            <a:rPr lang="en-US" smtClean="0"/>
            <a:t>, but there is severe and pervasive impairment in specified behaviors</a:t>
          </a:r>
          <a:endParaRPr lang="en-US"/>
        </a:p>
      </dgm:t>
    </dgm:pt>
    <dgm:pt modelId="{4CC2F781-6640-4819-864A-AC84084EEF9E}" type="parTrans" cxnId="{27A8CBE9-D1DD-4B0B-8179-73A0F1263C9B}">
      <dgm:prSet/>
      <dgm:spPr/>
      <dgm:t>
        <a:bodyPr/>
        <a:lstStyle/>
        <a:p>
          <a:endParaRPr lang="en-US"/>
        </a:p>
      </dgm:t>
    </dgm:pt>
    <dgm:pt modelId="{C54EBFE6-42E7-4929-ACB2-68DC3EE43278}" type="sibTrans" cxnId="{27A8CBE9-D1DD-4B0B-8179-73A0F1263C9B}">
      <dgm:prSet/>
      <dgm:spPr/>
      <dgm:t>
        <a:bodyPr/>
        <a:lstStyle/>
        <a:p>
          <a:endParaRPr lang="en-US"/>
        </a:p>
      </dgm:t>
    </dgm:pt>
    <dgm:pt modelId="{BF2507DE-91F8-43B4-B8C5-424DC62B47EA}">
      <dgm:prSet/>
      <dgm:spPr/>
      <dgm:t>
        <a:bodyPr/>
        <a:lstStyle/>
        <a:p>
          <a:pPr rtl="0"/>
          <a:r>
            <a:rPr lang="en-US" smtClean="0"/>
            <a:t>Entered into the DSM IV in 1987 revision</a:t>
          </a:r>
          <a:endParaRPr lang="en-US"/>
        </a:p>
      </dgm:t>
    </dgm:pt>
    <dgm:pt modelId="{3B7604E0-E07A-45BF-808A-2B1E55A49175}" type="parTrans" cxnId="{C64B3BB1-D6B4-4DDA-8441-0C190CAE250F}">
      <dgm:prSet/>
      <dgm:spPr/>
      <dgm:t>
        <a:bodyPr/>
        <a:lstStyle/>
        <a:p>
          <a:endParaRPr lang="en-US"/>
        </a:p>
      </dgm:t>
    </dgm:pt>
    <dgm:pt modelId="{DB0ED732-112B-4DF1-A7F5-267CE8E09915}" type="sibTrans" cxnId="{C64B3BB1-D6B4-4DDA-8441-0C190CAE250F}">
      <dgm:prSet/>
      <dgm:spPr/>
      <dgm:t>
        <a:bodyPr/>
        <a:lstStyle/>
        <a:p>
          <a:endParaRPr lang="en-US"/>
        </a:p>
      </dgm:t>
    </dgm:pt>
    <dgm:pt modelId="{B016D29B-77DD-486A-B3F8-B6044D094FE7}" type="pres">
      <dgm:prSet presAssocID="{48DD7B26-E449-4730-9DDE-7BF479F0DC5E}" presName="CompostProcess" presStyleCnt="0">
        <dgm:presLayoutVars>
          <dgm:dir/>
          <dgm:resizeHandles val="exact"/>
        </dgm:presLayoutVars>
      </dgm:prSet>
      <dgm:spPr/>
      <dgm:t>
        <a:bodyPr/>
        <a:lstStyle/>
        <a:p>
          <a:endParaRPr lang="en-GB"/>
        </a:p>
      </dgm:t>
    </dgm:pt>
    <dgm:pt modelId="{D52245F0-D7C5-4EBC-AC1B-3B0717648C4D}" type="pres">
      <dgm:prSet presAssocID="{48DD7B26-E449-4730-9DDE-7BF479F0DC5E}" presName="arrow" presStyleLbl="bgShp" presStyleIdx="0" presStyleCnt="1"/>
      <dgm:spPr/>
    </dgm:pt>
    <dgm:pt modelId="{1A710FE5-CF08-439A-920C-557100CFE4C5}" type="pres">
      <dgm:prSet presAssocID="{48DD7B26-E449-4730-9DDE-7BF479F0DC5E}" presName="linearProcess" presStyleCnt="0"/>
      <dgm:spPr/>
    </dgm:pt>
    <dgm:pt modelId="{BC5A6E99-C73D-4C59-B431-5BFE1858F042}" type="pres">
      <dgm:prSet presAssocID="{35B74589-AAA3-4893-AFA2-831C2765F975}" presName="textNode" presStyleLbl="node1" presStyleIdx="0" presStyleCnt="3">
        <dgm:presLayoutVars>
          <dgm:bulletEnabled val="1"/>
        </dgm:presLayoutVars>
      </dgm:prSet>
      <dgm:spPr/>
      <dgm:t>
        <a:bodyPr/>
        <a:lstStyle/>
        <a:p>
          <a:endParaRPr lang="en-GB"/>
        </a:p>
      </dgm:t>
    </dgm:pt>
    <dgm:pt modelId="{AFA72531-19B0-4C8A-B9A7-5752B480E942}" type="pres">
      <dgm:prSet presAssocID="{0BAABDBE-68DA-47B4-A3F8-E5B9869F04D6}" presName="sibTrans" presStyleCnt="0"/>
      <dgm:spPr/>
    </dgm:pt>
    <dgm:pt modelId="{6C9DAA78-2FFD-48FA-A2C1-C5306947672D}" type="pres">
      <dgm:prSet presAssocID="{1BDBCFD3-4D5F-4C57-9124-EC4AD016580D}" presName="textNode" presStyleLbl="node1" presStyleIdx="1" presStyleCnt="3">
        <dgm:presLayoutVars>
          <dgm:bulletEnabled val="1"/>
        </dgm:presLayoutVars>
      </dgm:prSet>
      <dgm:spPr/>
      <dgm:t>
        <a:bodyPr/>
        <a:lstStyle/>
        <a:p>
          <a:endParaRPr lang="en-GB"/>
        </a:p>
      </dgm:t>
    </dgm:pt>
    <dgm:pt modelId="{7E84BA4B-BD78-4402-808F-86304D79DBFF}" type="pres">
      <dgm:prSet presAssocID="{C54EBFE6-42E7-4929-ACB2-68DC3EE43278}" presName="sibTrans" presStyleCnt="0"/>
      <dgm:spPr/>
    </dgm:pt>
    <dgm:pt modelId="{68A10020-E6D5-4B1A-B701-13A4990678C5}" type="pres">
      <dgm:prSet presAssocID="{BF2507DE-91F8-43B4-B8C5-424DC62B47EA}" presName="textNode" presStyleLbl="node1" presStyleIdx="2" presStyleCnt="3">
        <dgm:presLayoutVars>
          <dgm:bulletEnabled val="1"/>
        </dgm:presLayoutVars>
      </dgm:prSet>
      <dgm:spPr/>
      <dgm:t>
        <a:bodyPr/>
        <a:lstStyle/>
        <a:p>
          <a:endParaRPr lang="en-GB"/>
        </a:p>
      </dgm:t>
    </dgm:pt>
  </dgm:ptLst>
  <dgm:cxnLst>
    <dgm:cxn modelId="{C64B3BB1-D6B4-4DDA-8441-0C190CAE250F}" srcId="{48DD7B26-E449-4730-9DDE-7BF479F0DC5E}" destId="{BF2507DE-91F8-43B4-B8C5-424DC62B47EA}" srcOrd="2" destOrd="0" parTransId="{3B7604E0-E07A-45BF-808A-2B1E55A49175}" sibTransId="{DB0ED732-112B-4DF1-A7F5-267CE8E09915}"/>
    <dgm:cxn modelId="{341A0C60-83F4-4BBC-AA36-8F440B39732A}" type="presOf" srcId="{35B74589-AAA3-4893-AFA2-831C2765F975}" destId="{BC5A6E99-C73D-4C59-B431-5BFE1858F042}" srcOrd="0" destOrd="0" presId="urn:microsoft.com/office/officeart/2005/8/layout/hProcess9"/>
    <dgm:cxn modelId="{B1DD0B37-0468-4130-B46D-3CC43E5C0833}" srcId="{48DD7B26-E449-4730-9DDE-7BF479F0DC5E}" destId="{35B74589-AAA3-4893-AFA2-831C2765F975}" srcOrd="0" destOrd="0" parTransId="{3DD00C2D-DC93-463A-9BD0-76F24F02FC3F}" sibTransId="{0BAABDBE-68DA-47B4-A3F8-E5B9869F04D6}"/>
    <dgm:cxn modelId="{7A741026-63F9-4CAA-9139-736F96DEEDC5}" type="presOf" srcId="{1BDBCFD3-4D5F-4C57-9124-EC4AD016580D}" destId="{6C9DAA78-2FFD-48FA-A2C1-C5306947672D}" srcOrd="0" destOrd="0" presId="urn:microsoft.com/office/officeart/2005/8/layout/hProcess9"/>
    <dgm:cxn modelId="{27A8CBE9-D1DD-4B0B-8179-73A0F1263C9B}" srcId="{48DD7B26-E449-4730-9DDE-7BF479F0DC5E}" destId="{1BDBCFD3-4D5F-4C57-9124-EC4AD016580D}" srcOrd="1" destOrd="0" parTransId="{4CC2F781-6640-4819-864A-AC84084EEF9E}" sibTransId="{C54EBFE6-42E7-4929-ACB2-68DC3EE43278}"/>
    <dgm:cxn modelId="{D9F11C41-2A1E-4220-86E3-21D67BFDF090}" type="presOf" srcId="{48DD7B26-E449-4730-9DDE-7BF479F0DC5E}" destId="{B016D29B-77DD-486A-B3F8-B6044D094FE7}" srcOrd="0" destOrd="0" presId="urn:microsoft.com/office/officeart/2005/8/layout/hProcess9"/>
    <dgm:cxn modelId="{CDF43EE4-9326-43AF-B579-6A999D601E19}" type="presOf" srcId="{BF2507DE-91F8-43B4-B8C5-424DC62B47EA}" destId="{68A10020-E6D5-4B1A-B701-13A4990678C5}" srcOrd="0" destOrd="0" presId="urn:microsoft.com/office/officeart/2005/8/layout/hProcess9"/>
    <dgm:cxn modelId="{E3E9E4A4-3580-4FB8-BFA2-0B7DFEEBA675}" type="presParOf" srcId="{B016D29B-77DD-486A-B3F8-B6044D094FE7}" destId="{D52245F0-D7C5-4EBC-AC1B-3B0717648C4D}" srcOrd="0" destOrd="0" presId="urn:microsoft.com/office/officeart/2005/8/layout/hProcess9"/>
    <dgm:cxn modelId="{380F843F-F686-4B5A-A480-50703A265E9C}" type="presParOf" srcId="{B016D29B-77DD-486A-B3F8-B6044D094FE7}" destId="{1A710FE5-CF08-439A-920C-557100CFE4C5}" srcOrd="1" destOrd="0" presId="urn:microsoft.com/office/officeart/2005/8/layout/hProcess9"/>
    <dgm:cxn modelId="{62D087A9-4C0E-40FD-8AC0-3252D14C0A55}" type="presParOf" srcId="{1A710FE5-CF08-439A-920C-557100CFE4C5}" destId="{BC5A6E99-C73D-4C59-B431-5BFE1858F042}" srcOrd="0" destOrd="0" presId="urn:microsoft.com/office/officeart/2005/8/layout/hProcess9"/>
    <dgm:cxn modelId="{9467CDD5-B750-4DA1-911D-C83F04F93162}" type="presParOf" srcId="{1A710FE5-CF08-439A-920C-557100CFE4C5}" destId="{AFA72531-19B0-4C8A-B9A7-5752B480E942}" srcOrd="1" destOrd="0" presId="urn:microsoft.com/office/officeart/2005/8/layout/hProcess9"/>
    <dgm:cxn modelId="{A7A6215E-781E-46FA-A6C4-4E71AE1D45D1}" type="presParOf" srcId="{1A710FE5-CF08-439A-920C-557100CFE4C5}" destId="{6C9DAA78-2FFD-48FA-A2C1-C5306947672D}" srcOrd="2" destOrd="0" presId="urn:microsoft.com/office/officeart/2005/8/layout/hProcess9"/>
    <dgm:cxn modelId="{5E3C4729-7CF5-4043-9319-71468A8111FE}" type="presParOf" srcId="{1A710FE5-CF08-439A-920C-557100CFE4C5}" destId="{7E84BA4B-BD78-4402-808F-86304D79DBFF}" srcOrd="3" destOrd="0" presId="urn:microsoft.com/office/officeart/2005/8/layout/hProcess9"/>
    <dgm:cxn modelId="{2FFA0565-E5D6-4B98-B47B-CE7A9438013A}" type="presParOf" srcId="{1A710FE5-CF08-439A-920C-557100CFE4C5}" destId="{68A10020-E6D5-4B1A-B701-13A4990678C5}" srcOrd="4" destOrd="0" presId="urn:microsoft.com/office/officeart/2005/8/layout/hProcess9"/>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6ED6688B-87CC-4923-B83E-BE96A44501DF}" type="doc">
      <dgm:prSet loTypeId="urn:microsoft.com/office/officeart/2005/8/layout/venn1" loCatId="relationship" qsTypeId="urn:microsoft.com/office/officeart/2005/8/quickstyle/simple1" qsCatId="simple" csTypeId="urn:microsoft.com/office/officeart/2005/8/colors/accent1_2" csCatId="accent1"/>
      <dgm:spPr/>
      <dgm:t>
        <a:bodyPr/>
        <a:lstStyle/>
        <a:p>
          <a:endParaRPr lang="en-US"/>
        </a:p>
      </dgm:t>
    </dgm:pt>
    <dgm:pt modelId="{4CFBF189-768F-41F6-A280-D2D4B56A90C3}">
      <dgm:prSet/>
      <dgm:spPr/>
      <dgm:t>
        <a:bodyPr/>
        <a:lstStyle/>
        <a:p>
          <a:pPr rtl="0"/>
          <a:r>
            <a:rPr lang="en-US" smtClean="0"/>
            <a:t>Autism is a </a:t>
          </a:r>
          <a:r>
            <a:rPr lang="en-US" b="1" smtClean="0"/>
            <a:t>spectrum disorder</a:t>
          </a:r>
          <a:endParaRPr lang="en-US"/>
        </a:p>
      </dgm:t>
    </dgm:pt>
    <dgm:pt modelId="{5EB52028-1F01-4B03-A3C1-A83433AB4A53}" type="parTrans" cxnId="{73AFB697-D930-45A0-9EA4-7370E866ED5B}">
      <dgm:prSet/>
      <dgm:spPr/>
      <dgm:t>
        <a:bodyPr/>
        <a:lstStyle/>
        <a:p>
          <a:endParaRPr lang="en-US"/>
        </a:p>
      </dgm:t>
    </dgm:pt>
    <dgm:pt modelId="{A735677E-FB72-4C75-AEFD-BCA0F2ED22CB}" type="sibTrans" cxnId="{73AFB697-D930-45A0-9EA4-7370E866ED5B}">
      <dgm:prSet/>
      <dgm:spPr/>
      <dgm:t>
        <a:bodyPr/>
        <a:lstStyle/>
        <a:p>
          <a:endParaRPr lang="en-US"/>
        </a:p>
      </dgm:t>
    </dgm:pt>
    <dgm:pt modelId="{09D70E0A-F0BC-46E0-98EE-1E7C35D3310B}">
      <dgm:prSet/>
      <dgm:spPr/>
      <dgm:t>
        <a:bodyPr/>
        <a:lstStyle/>
        <a:p>
          <a:pPr rtl="0"/>
          <a:r>
            <a:rPr lang="en-US" smtClean="0"/>
            <a:t>This means that symptoms and characteristics can present themselves in wide variety of combinations, from mild to severe</a:t>
          </a:r>
          <a:endParaRPr lang="en-US"/>
        </a:p>
      </dgm:t>
    </dgm:pt>
    <dgm:pt modelId="{DA303F98-F932-43E9-B466-0552EA4AB4C0}" type="parTrans" cxnId="{31666951-EAC8-4A19-8A4B-B35F164C5118}">
      <dgm:prSet/>
      <dgm:spPr/>
      <dgm:t>
        <a:bodyPr/>
        <a:lstStyle/>
        <a:p>
          <a:endParaRPr lang="en-US"/>
        </a:p>
      </dgm:t>
    </dgm:pt>
    <dgm:pt modelId="{95EB62BB-DF45-4903-909C-05E024BB7CAE}" type="sibTrans" cxnId="{31666951-EAC8-4A19-8A4B-B35F164C5118}">
      <dgm:prSet/>
      <dgm:spPr/>
      <dgm:t>
        <a:bodyPr/>
        <a:lstStyle/>
        <a:p>
          <a:endParaRPr lang="en-US"/>
        </a:p>
      </dgm:t>
    </dgm:pt>
    <dgm:pt modelId="{5A2C15DC-4086-41BA-A1D1-FCB05E4007B9}">
      <dgm:prSet/>
      <dgm:spPr/>
      <dgm:t>
        <a:bodyPr/>
        <a:lstStyle/>
        <a:p>
          <a:pPr rtl="0"/>
          <a:r>
            <a:rPr lang="en-US" smtClean="0"/>
            <a:t>Individuals with autism can be very different from each other</a:t>
          </a:r>
          <a:endParaRPr lang="en-US"/>
        </a:p>
      </dgm:t>
    </dgm:pt>
    <dgm:pt modelId="{2A8ED5A9-EDF0-4057-8FD9-F28D7C190F46}" type="parTrans" cxnId="{A4830E92-D6C7-4D74-A606-123F8B888752}">
      <dgm:prSet/>
      <dgm:spPr/>
      <dgm:t>
        <a:bodyPr/>
        <a:lstStyle/>
        <a:p>
          <a:endParaRPr lang="en-US"/>
        </a:p>
      </dgm:t>
    </dgm:pt>
    <dgm:pt modelId="{A3071817-9851-418A-99F9-00BD0A49B340}" type="sibTrans" cxnId="{A4830E92-D6C7-4D74-A606-123F8B888752}">
      <dgm:prSet/>
      <dgm:spPr/>
      <dgm:t>
        <a:bodyPr/>
        <a:lstStyle/>
        <a:p>
          <a:endParaRPr lang="en-US"/>
        </a:p>
      </dgm:t>
    </dgm:pt>
    <dgm:pt modelId="{10B5B99F-B5BF-4592-933D-57FE535C0075}">
      <dgm:prSet/>
      <dgm:spPr/>
      <dgm:t>
        <a:bodyPr/>
        <a:lstStyle/>
        <a:p>
          <a:pPr rtl="0"/>
          <a:r>
            <a:rPr lang="en-US" smtClean="0"/>
            <a:t>Kluth “2003” “If you know one person with autism, you know ONE person with autism”</a:t>
          </a:r>
          <a:endParaRPr lang="en-US"/>
        </a:p>
      </dgm:t>
    </dgm:pt>
    <dgm:pt modelId="{DDD69177-5F27-4A84-BD74-92370852F01F}" type="parTrans" cxnId="{8F603C9E-6396-4F6A-AF41-848E7CE06124}">
      <dgm:prSet/>
      <dgm:spPr/>
      <dgm:t>
        <a:bodyPr/>
        <a:lstStyle/>
        <a:p>
          <a:endParaRPr lang="en-US"/>
        </a:p>
      </dgm:t>
    </dgm:pt>
    <dgm:pt modelId="{FFC0316D-9911-4CD0-BA9C-3A2EEBB1FC48}" type="sibTrans" cxnId="{8F603C9E-6396-4F6A-AF41-848E7CE06124}">
      <dgm:prSet/>
      <dgm:spPr/>
      <dgm:t>
        <a:bodyPr/>
        <a:lstStyle/>
        <a:p>
          <a:endParaRPr lang="en-US"/>
        </a:p>
      </dgm:t>
    </dgm:pt>
    <dgm:pt modelId="{D1E257BD-7C63-4EB2-8918-8EB3760A52C6}">
      <dgm:prSet/>
      <dgm:spPr/>
      <dgm:t>
        <a:bodyPr/>
        <a:lstStyle/>
        <a:p>
          <a:pPr rtl="0"/>
          <a:r>
            <a:rPr lang="en-US" smtClean="0"/>
            <a:t>“Autism” is still commonly used to refer to any of the 5 PDDs</a:t>
          </a:r>
          <a:endParaRPr lang="en-US"/>
        </a:p>
      </dgm:t>
    </dgm:pt>
    <dgm:pt modelId="{438F5679-4B90-4F49-AC21-BFE4F92ADF71}" type="parTrans" cxnId="{EB52872B-450C-4712-A0CF-3C81EF6A2DF6}">
      <dgm:prSet/>
      <dgm:spPr/>
      <dgm:t>
        <a:bodyPr/>
        <a:lstStyle/>
        <a:p>
          <a:endParaRPr lang="en-US"/>
        </a:p>
      </dgm:t>
    </dgm:pt>
    <dgm:pt modelId="{16FB5B0B-EB80-4711-A228-04A7C750BA5D}" type="sibTrans" cxnId="{EB52872B-450C-4712-A0CF-3C81EF6A2DF6}">
      <dgm:prSet/>
      <dgm:spPr/>
      <dgm:t>
        <a:bodyPr/>
        <a:lstStyle/>
        <a:p>
          <a:endParaRPr lang="en-US"/>
        </a:p>
      </dgm:t>
    </dgm:pt>
    <dgm:pt modelId="{A2F67A79-4B80-4CD5-B924-B4CD9FD7766A}" type="pres">
      <dgm:prSet presAssocID="{6ED6688B-87CC-4923-B83E-BE96A44501DF}" presName="compositeShape" presStyleCnt="0">
        <dgm:presLayoutVars>
          <dgm:chMax val="7"/>
          <dgm:dir/>
          <dgm:resizeHandles val="exact"/>
        </dgm:presLayoutVars>
      </dgm:prSet>
      <dgm:spPr/>
      <dgm:t>
        <a:bodyPr/>
        <a:lstStyle/>
        <a:p>
          <a:endParaRPr lang="en-GB"/>
        </a:p>
      </dgm:t>
    </dgm:pt>
    <dgm:pt modelId="{20DF5106-69E4-40D3-989F-88F7BE824852}" type="pres">
      <dgm:prSet presAssocID="{4CFBF189-768F-41F6-A280-D2D4B56A90C3}" presName="circ1" presStyleLbl="vennNode1" presStyleIdx="0" presStyleCnt="5"/>
      <dgm:spPr/>
    </dgm:pt>
    <dgm:pt modelId="{D97DC39A-6D15-45C8-A0FB-5A030DD7FB6E}" type="pres">
      <dgm:prSet presAssocID="{4CFBF189-768F-41F6-A280-D2D4B56A90C3}" presName="circ1Tx" presStyleLbl="revTx" presStyleIdx="0" presStyleCnt="0">
        <dgm:presLayoutVars>
          <dgm:chMax val="0"/>
          <dgm:chPref val="0"/>
          <dgm:bulletEnabled val="1"/>
        </dgm:presLayoutVars>
      </dgm:prSet>
      <dgm:spPr/>
      <dgm:t>
        <a:bodyPr/>
        <a:lstStyle/>
        <a:p>
          <a:endParaRPr lang="en-GB"/>
        </a:p>
      </dgm:t>
    </dgm:pt>
    <dgm:pt modelId="{9D933809-E69A-47DE-BB3C-F12303047805}" type="pres">
      <dgm:prSet presAssocID="{09D70E0A-F0BC-46E0-98EE-1E7C35D3310B}" presName="circ2" presStyleLbl="vennNode1" presStyleIdx="1" presStyleCnt="5"/>
      <dgm:spPr/>
    </dgm:pt>
    <dgm:pt modelId="{E417D531-F372-4A18-AB8F-3816586F83A6}" type="pres">
      <dgm:prSet presAssocID="{09D70E0A-F0BC-46E0-98EE-1E7C35D3310B}" presName="circ2Tx" presStyleLbl="revTx" presStyleIdx="0" presStyleCnt="0">
        <dgm:presLayoutVars>
          <dgm:chMax val="0"/>
          <dgm:chPref val="0"/>
          <dgm:bulletEnabled val="1"/>
        </dgm:presLayoutVars>
      </dgm:prSet>
      <dgm:spPr/>
      <dgm:t>
        <a:bodyPr/>
        <a:lstStyle/>
        <a:p>
          <a:endParaRPr lang="en-GB"/>
        </a:p>
      </dgm:t>
    </dgm:pt>
    <dgm:pt modelId="{FE65D70A-FDB5-495E-8584-E2F5E34F7CDA}" type="pres">
      <dgm:prSet presAssocID="{5A2C15DC-4086-41BA-A1D1-FCB05E4007B9}" presName="circ3" presStyleLbl="vennNode1" presStyleIdx="2" presStyleCnt="5"/>
      <dgm:spPr/>
    </dgm:pt>
    <dgm:pt modelId="{3902B489-4096-44EC-B007-33E556649805}" type="pres">
      <dgm:prSet presAssocID="{5A2C15DC-4086-41BA-A1D1-FCB05E4007B9}" presName="circ3Tx" presStyleLbl="revTx" presStyleIdx="0" presStyleCnt="0">
        <dgm:presLayoutVars>
          <dgm:chMax val="0"/>
          <dgm:chPref val="0"/>
          <dgm:bulletEnabled val="1"/>
        </dgm:presLayoutVars>
      </dgm:prSet>
      <dgm:spPr/>
      <dgm:t>
        <a:bodyPr/>
        <a:lstStyle/>
        <a:p>
          <a:endParaRPr lang="en-GB"/>
        </a:p>
      </dgm:t>
    </dgm:pt>
    <dgm:pt modelId="{7D5B0807-5FD0-4FE1-83DE-B6D25290FA5C}" type="pres">
      <dgm:prSet presAssocID="{10B5B99F-B5BF-4592-933D-57FE535C0075}" presName="circ4" presStyleLbl="vennNode1" presStyleIdx="3" presStyleCnt="5"/>
      <dgm:spPr/>
    </dgm:pt>
    <dgm:pt modelId="{713CE9E8-D69F-4602-8879-A99D41DFAE7F}" type="pres">
      <dgm:prSet presAssocID="{10B5B99F-B5BF-4592-933D-57FE535C0075}" presName="circ4Tx" presStyleLbl="revTx" presStyleIdx="0" presStyleCnt="0">
        <dgm:presLayoutVars>
          <dgm:chMax val="0"/>
          <dgm:chPref val="0"/>
          <dgm:bulletEnabled val="1"/>
        </dgm:presLayoutVars>
      </dgm:prSet>
      <dgm:spPr/>
      <dgm:t>
        <a:bodyPr/>
        <a:lstStyle/>
        <a:p>
          <a:endParaRPr lang="en-GB"/>
        </a:p>
      </dgm:t>
    </dgm:pt>
    <dgm:pt modelId="{CB3BCFFF-0EE1-4BA4-A6DA-201BE13CB405}" type="pres">
      <dgm:prSet presAssocID="{D1E257BD-7C63-4EB2-8918-8EB3760A52C6}" presName="circ5" presStyleLbl="vennNode1" presStyleIdx="4" presStyleCnt="5"/>
      <dgm:spPr/>
    </dgm:pt>
    <dgm:pt modelId="{626C2ADE-1451-4DA9-B479-EFE760D5970D}" type="pres">
      <dgm:prSet presAssocID="{D1E257BD-7C63-4EB2-8918-8EB3760A52C6}" presName="circ5Tx" presStyleLbl="revTx" presStyleIdx="0" presStyleCnt="0">
        <dgm:presLayoutVars>
          <dgm:chMax val="0"/>
          <dgm:chPref val="0"/>
          <dgm:bulletEnabled val="1"/>
        </dgm:presLayoutVars>
      </dgm:prSet>
      <dgm:spPr/>
      <dgm:t>
        <a:bodyPr/>
        <a:lstStyle/>
        <a:p>
          <a:endParaRPr lang="en-GB"/>
        </a:p>
      </dgm:t>
    </dgm:pt>
  </dgm:ptLst>
  <dgm:cxnLst>
    <dgm:cxn modelId="{8F603C9E-6396-4F6A-AF41-848E7CE06124}" srcId="{6ED6688B-87CC-4923-B83E-BE96A44501DF}" destId="{10B5B99F-B5BF-4592-933D-57FE535C0075}" srcOrd="3" destOrd="0" parTransId="{DDD69177-5F27-4A84-BD74-92370852F01F}" sibTransId="{FFC0316D-9911-4CD0-BA9C-3A2EEBB1FC48}"/>
    <dgm:cxn modelId="{31666951-EAC8-4A19-8A4B-B35F164C5118}" srcId="{6ED6688B-87CC-4923-B83E-BE96A44501DF}" destId="{09D70E0A-F0BC-46E0-98EE-1E7C35D3310B}" srcOrd="1" destOrd="0" parTransId="{DA303F98-F932-43E9-B466-0552EA4AB4C0}" sibTransId="{95EB62BB-DF45-4903-909C-05E024BB7CAE}"/>
    <dgm:cxn modelId="{6B9E7329-AFFE-4F2E-BA11-E3BDE5B85C8F}" type="presOf" srcId="{5A2C15DC-4086-41BA-A1D1-FCB05E4007B9}" destId="{3902B489-4096-44EC-B007-33E556649805}" srcOrd="0" destOrd="0" presId="urn:microsoft.com/office/officeart/2005/8/layout/venn1"/>
    <dgm:cxn modelId="{1021E47E-9A06-4B1E-ABE4-EE427080FEF0}" type="presOf" srcId="{09D70E0A-F0BC-46E0-98EE-1E7C35D3310B}" destId="{E417D531-F372-4A18-AB8F-3816586F83A6}" srcOrd="0" destOrd="0" presId="urn:microsoft.com/office/officeart/2005/8/layout/venn1"/>
    <dgm:cxn modelId="{A4830E92-D6C7-4D74-A606-123F8B888752}" srcId="{6ED6688B-87CC-4923-B83E-BE96A44501DF}" destId="{5A2C15DC-4086-41BA-A1D1-FCB05E4007B9}" srcOrd="2" destOrd="0" parTransId="{2A8ED5A9-EDF0-4057-8FD9-F28D7C190F46}" sibTransId="{A3071817-9851-418A-99F9-00BD0A49B340}"/>
    <dgm:cxn modelId="{F7328B8B-68D5-49CE-A53E-606FACD79EDB}" type="presOf" srcId="{6ED6688B-87CC-4923-B83E-BE96A44501DF}" destId="{A2F67A79-4B80-4CD5-B924-B4CD9FD7766A}" srcOrd="0" destOrd="0" presId="urn:microsoft.com/office/officeart/2005/8/layout/venn1"/>
    <dgm:cxn modelId="{1192D427-2B1A-472F-99B3-B2B41ABB5EF4}" type="presOf" srcId="{10B5B99F-B5BF-4592-933D-57FE535C0075}" destId="{713CE9E8-D69F-4602-8879-A99D41DFAE7F}" srcOrd="0" destOrd="0" presId="urn:microsoft.com/office/officeart/2005/8/layout/venn1"/>
    <dgm:cxn modelId="{6EC203B1-0BA5-44AD-AF59-AFE16A8602B3}" type="presOf" srcId="{4CFBF189-768F-41F6-A280-D2D4B56A90C3}" destId="{D97DC39A-6D15-45C8-A0FB-5A030DD7FB6E}" srcOrd="0" destOrd="0" presId="urn:microsoft.com/office/officeart/2005/8/layout/venn1"/>
    <dgm:cxn modelId="{EB52872B-450C-4712-A0CF-3C81EF6A2DF6}" srcId="{6ED6688B-87CC-4923-B83E-BE96A44501DF}" destId="{D1E257BD-7C63-4EB2-8918-8EB3760A52C6}" srcOrd="4" destOrd="0" parTransId="{438F5679-4B90-4F49-AC21-BFE4F92ADF71}" sibTransId="{16FB5B0B-EB80-4711-A228-04A7C750BA5D}"/>
    <dgm:cxn modelId="{73AFB697-D930-45A0-9EA4-7370E866ED5B}" srcId="{6ED6688B-87CC-4923-B83E-BE96A44501DF}" destId="{4CFBF189-768F-41F6-A280-D2D4B56A90C3}" srcOrd="0" destOrd="0" parTransId="{5EB52028-1F01-4B03-A3C1-A83433AB4A53}" sibTransId="{A735677E-FB72-4C75-AEFD-BCA0F2ED22CB}"/>
    <dgm:cxn modelId="{33054FF4-37A5-4981-8CCF-0DFAA450CDCA}" type="presOf" srcId="{D1E257BD-7C63-4EB2-8918-8EB3760A52C6}" destId="{626C2ADE-1451-4DA9-B479-EFE760D5970D}" srcOrd="0" destOrd="0" presId="urn:microsoft.com/office/officeart/2005/8/layout/venn1"/>
    <dgm:cxn modelId="{961646FC-7C86-466E-A13C-0212B3B242E5}" type="presParOf" srcId="{A2F67A79-4B80-4CD5-B924-B4CD9FD7766A}" destId="{20DF5106-69E4-40D3-989F-88F7BE824852}" srcOrd="0" destOrd="0" presId="urn:microsoft.com/office/officeart/2005/8/layout/venn1"/>
    <dgm:cxn modelId="{6C7A4A3D-385D-43B8-AF3C-72DA27B61D60}" type="presParOf" srcId="{A2F67A79-4B80-4CD5-B924-B4CD9FD7766A}" destId="{D97DC39A-6D15-45C8-A0FB-5A030DD7FB6E}" srcOrd="1" destOrd="0" presId="urn:microsoft.com/office/officeart/2005/8/layout/venn1"/>
    <dgm:cxn modelId="{EFC66973-422B-4C0B-BE61-159FC1BC108A}" type="presParOf" srcId="{A2F67A79-4B80-4CD5-B924-B4CD9FD7766A}" destId="{9D933809-E69A-47DE-BB3C-F12303047805}" srcOrd="2" destOrd="0" presId="urn:microsoft.com/office/officeart/2005/8/layout/venn1"/>
    <dgm:cxn modelId="{E6F135D4-06DF-4CE5-9C39-032218FD81A6}" type="presParOf" srcId="{A2F67A79-4B80-4CD5-B924-B4CD9FD7766A}" destId="{E417D531-F372-4A18-AB8F-3816586F83A6}" srcOrd="3" destOrd="0" presId="urn:microsoft.com/office/officeart/2005/8/layout/venn1"/>
    <dgm:cxn modelId="{84B015A6-4F59-43E3-8E4D-C91B6CEDCB70}" type="presParOf" srcId="{A2F67A79-4B80-4CD5-B924-B4CD9FD7766A}" destId="{FE65D70A-FDB5-495E-8584-E2F5E34F7CDA}" srcOrd="4" destOrd="0" presId="urn:microsoft.com/office/officeart/2005/8/layout/venn1"/>
    <dgm:cxn modelId="{9D11CF3F-1589-4260-BBC3-0F64094A0B99}" type="presParOf" srcId="{A2F67A79-4B80-4CD5-B924-B4CD9FD7766A}" destId="{3902B489-4096-44EC-B007-33E556649805}" srcOrd="5" destOrd="0" presId="urn:microsoft.com/office/officeart/2005/8/layout/venn1"/>
    <dgm:cxn modelId="{3546889B-428A-4CFC-B431-345319E1655A}" type="presParOf" srcId="{A2F67A79-4B80-4CD5-B924-B4CD9FD7766A}" destId="{7D5B0807-5FD0-4FE1-83DE-B6D25290FA5C}" srcOrd="6" destOrd="0" presId="urn:microsoft.com/office/officeart/2005/8/layout/venn1"/>
    <dgm:cxn modelId="{8BC9BD4C-4403-415D-8F9F-0B9EF109DFA6}" type="presParOf" srcId="{A2F67A79-4B80-4CD5-B924-B4CD9FD7766A}" destId="{713CE9E8-D69F-4602-8879-A99D41DFAE7F}" srcOrd="7" destOrd="0" presId="urn:microsoft.com/office/officeart/2005/8/layout/venn1"/>
    <dgm:cxn modelId="{2EAF9F36-DDCB-4502-8CEF-FB935DE7CA7E}" type="presParOf" srcId="{A2F67A79-4B80-4CD5-B924-B4CD9FD7766A}" destId="{CB3BCFFF-0EE1-4BA4-A6DA-201BE13CB405}" srcOrd="8" destOrd="0" presId="urn:microsoft.com/office/officeart/2005/8/layout/venn1"/>
    <dgm:cxn modelId="{30E6A92B-F8B3-469C-B58F-082812EE9288}" type="presParOf" srcId="{A2F67A79-4B80-4CD5-B924-B4CD9FD7766A}" destId="{626C2ADE-1451-4DA9-B479-EFE760D5970D}" srcOrd="9" destOrd="0" presId="urn:microsoft.com/office/officeart/2005/8/layout/ven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1C30E085-A6E0-481D-BAB4-45E521BAEDCC}" type="doc">
      <dgm:prSet loTypeId="urn:microsoft.com/office/officeart/2005/8/layout/vList2" loCatId="list" qsTypeId="urn:microsoft.com/office/officeart/2005/8/quickstyle/simple1" qsCatId="simple" csTypeId="urn:microsoft.com/office/officeart/2005/8/colors/accent3_2" csCatId="accent3"/>
      <dgm:spPr/>
      <dgm:t>
        <a:bodyPr/>
        <a:lstStyle/>
        <a:p>
          <a:endParaRPr lang="en-US"/>
        </a:p>
      </dgm:t>
    </dgm:pt>
    <dgm:pt modelId="{C4A29068-01E0-4D79-B133-26006F7706A0}">
      <dgm:prSet/>
      <dgm:spPr/>
      <dgm:t>
        <a:bodyPr/>
        <a:lstStyle/>
        <a:p>
          <a:pPr rtl="0"/>
          <a:r>
            <a:rPr lang="en-US" dirty="0" smtClean="0"/>
            <a:t>In 1943 Leo </a:t>
          </a:r>
          <a:r>
            <a:rPr lang="en-US" dirty="0" err="1" smtClean="0"/>
            <a:t>Kanner</a:t>
          </a:r>
          <a:r>
            <a:rPr lang="en-US" dirty="0" smtClean="0"/>
            <a:t>, psychiatrist, used the term autistic in his publication describing eleven children with characteristics similar to how we define autism today</a:t>
          </a:r>
          <a:endParaRPr lang="en-US" dirty="0"/>
        </a:p>
      </dgm:t>
    </dgm:pt>
    <dgm:pt modelId="{09D53F84-29BF-4982-93D1-3287428F604B}" type="parTrans" cxnId="{C079D565-3936-4706-B896-6AF4F3D44B0B}">
      <dgm:prSet/>
      <dgm:spPr/>
      <dgm:t>
        <a:bodyPr/>
        <a:lstStyle/>
        <a:p>
          <a:endParaRPr lang="en-US"/>
        </a:p>
      </dgm:t>
    </dgm:pt>
    <dgm:pt modelId="{2D351288-4C39-4E8D-82D3-8D7E505273CF}" type="sibTrans" cxnId="{C079D565-3936-4706-B896-6AF4F3D44B0B}">
      <dgm:prSet/>
      <dgm:spPr/>
      <dgm:t>
        <a:bodyPr/>
        <a:lstStyle/>
        <a:p>
          <a:endParaRPr lang="en-US"/>
        </a:p>
      </dgm:t>
    </dgm:pt>
    <dgm:pt modelId="{F9AB66F0-56E6-4657-BC2D-BF0AB5995EAE}" type="pres">
      <dgm:prSet presAssocID="{1C30E085-A6E0-481D-BAB4-45E521BAEDCC}" presName="linear" presStyleCnt="0">
        <dgm:presLayoutVars>
          <dgm:animLvl val="lvl"/>
          <dgm:resizeHandles val="exact"/>
        </dgm:presLayoutVars>
      </dgm:prSet>
      <dgm:spPr/>
      <dgm:t>
        <a:bodyPr/>
        <a:lstStyle/>
        <a:p>
          <a:endParaRPr lang="en-GB"/>
        </a:p>
      </dgm:t>
    </dgm:pt>
    <dgm:pt modelId="{97627186-1151-4E56-8086-810A4A70146A}" type="pres">
      <dgm:prSet presAssocID="{C4A29068-01E0-4D79-B133-26006F7706A0}" presName="parentText" presStyleLbl="node1" presStyleIdx="0" presStyleCnt="1">
        <dgm:presLayoutVars>
          <dgm:chMax val="0"/>
          <dgm:bulletEnabled val="1"/>
        </dgm:presLayoutVars>
      </dgm:prSet>
      <dgm:spPr/>
      <dgm:t>
        <a:bodyPr/>
        <a:lstStyle/>
        <a:p>
          <a:endParaRPr lang="en-GB"/>
        </a:p>
      </dgm:t>
    </dgm:pt>
  </dgm:ptLst>
  <dgm:cxnLst>
    <dgm:cxn modelId="{C079D565-3936-4706-B896-6AF4F3D44B0B}" srcId="{1C30E085-A6E0-481D-BAB4-45E521BAEDCC}" destId="{C4A29068-01E0-4D79-B133-26006F7706A0}" srcOrd="0" destOrd="0" parTransId="{09D53F84-29BF-4982-93D1-3287428F604B}" sibTransId="{2D351288-4C39-4E8D-82D3-8D7E505273CF}"/>
    <dgm:cxn modelId="{2BEE8217-B7FA-458F-88C4-437AC576F77E}" type="presOf" srcId="{C4A29068-01E0-4D79-B133-26006F7706A0}" destId="{97627186-1151-4E56-8086-810A4A70146A}" srcOrd="0" destOrd="0" presId="urn:microsoft.com/office/officeart/2005/8/layout/vList2"/>
    <dgm:cxn modelId="{A729FFFF-BE0D-4102-AA70-C6060C2605EC}" type="presOf" srcId="{1C30E085-A6E0-481D-BAB4-45E521BAEDCC}" destId="{F9AB66F0-56E6-4657-BC2D-BF0AB5995EAE}" srcOrd="0" destOrd="0" presId="urn:microsoft.com/office/officeart/2005/8/layout/vList2"/>
    <dgm:cxn modelId="{97AEAC6B-D5B7-469D-9872-38C15C643E06}" type="presParOf" srcId="{F9AB66F0-56E6-4657-BC2D-BF0AB5995EAE}" destId="{97627186-1151-4E56-8086-810A4A70146A}"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A11162BD-09A2-40BD-8EE1-71D4563ED280}" type="doc">
      <dgm:prSet loTypeId="urn:microsoft.com/office/officeart/2005/8/layout/hList3" loCatId="list" qsTypeId="urn:microsoft.com/office/officeart/2005/8/quickstyle/simple1" qsCatId="simple" csTypeId="urn:microsoft.com/office/officeart/2005/8/colors/accent1_2" csCatId="accent1"/>
      <dgm:spPr/>
      <dgm:t>
        <a:bodyPr/>
        <a:lstStyle/>
        <a:p>
          <a:endParaRPr lang="en-US"/>
        </a:p>
      </dgm:t>
    </dgm:pt>
    <dgm:pt modelId="{2A1BC662-B926-4EC0-8BB7-3CCD5659DBBE}">
      <dgm:prSet custT="1"/>
      <dgm:spPr/>
      <dgm:t>
        <a:bodyPr/>
        <a:lstStyle/>
        <a:p>
          <a:pPr rtl="0"/>
          <a:r>
            <a:rPr lang="en-US" sz="2800" smtClean="0"/>
            <a:t>Classic triad of symptoms:</a:t>
          </a:r>
          <a:endParaRPr lang="en-US" sz="2800"/>
        </a:p>
      </dgm:t>
    </dgm:pt>
    <dgm:pt modelId="{F0EE4F4F-FBE9-440C-8942-67C39DDCE269}" type="parTrans" cxnId="{92317508-4FBE-4DC1-B7AC-46872896CA26}">
      <dgm:prSet/>
      <dgm:spPr/>
      <dgm:t>
        <a:bodyPr/>
        <a:lstStyle/>
        <a:p>
          <a:endParaRPr lang="en-US"/>
        </a:p>
      </dgm:t>
    </dgm:pt>
    <dgm:pt modelId="{F5C966D5-2074-418E-86F0-5455D4C22F62}" type="sibTrans" cxnId="{92317508-4FBE-4DC1-B7AC-46872896CA26}">
      <dgm:prSet/>
      <dgm:spPr/>
      <dgm:t>
        <a:bodyPr/>
        <a:lstStyle/>
        <a:p>
          <a:endParaRPr lang="en-US"/>
        </a:p>
      </dgm:t>
    </dgm:pt>
    <dgm:pt modelId="{4D28A2B2-60A6-4A59-8889-BA58541BD6AB}">
      <dgm:prSet/>
      <dgm:spPr/>
      <dgm:t>
        <a:bodyPr/>
        <a:lstStyle/>
        <a:p>
          <a:pPr rtl="0"/>
          <a:r>
            <a:rPr lang="en-US" dirty="0" smtClean="0"/>
            <a:t>Impaired social interaction</a:t>
          </a:r>
          <a:endParaRPr lang="en-US" dirty="0"/>
        </a:p>
      </dgm:t>
    </dgm:pt>
    <dgm:pt modelId="{D7D0E487-FBF5-4073-A93A-6B5B00347799}" type="parTrans" cxnId="{01ACF367-28CB-4258-AD41-8C9103C04DA0}">
      <dgm:prSet/>
      <dgm:spPr/>
      <dgm:t>
        <a:bodyPr/>
        <a:lstStyle/>
        <a:p>
          <a:endParaRPr lang="en-US"/>
        </a:p>
      </dgm:t>
    </dgm:pt>
    <dgm:pt modelId="{B94E2198-E922-4492-AF51-50E2408D7DD9}" type="sibTrans" cxnId="{01ACF367-28CB-4258-AD41-8C9103C04DA0}">
      <dgm:prSet/>
      <dgm:spPr/>
      <dgm:t>
        <a:bodyPr/>
        <a:lstStyle/>
        <a:p>
          <a:endParaRPr lang="en-US"/>
        </a:p>
      </dgm:t>
    </dgm:pt>
    <dgm:pt modelId="{DC6F054A-5082-4505-B697-CF2713DBD024}">
      <dgm:prSet custT="1"/>
      <dgm:spPr/>
      <dgm:t>
        <a:bodyPr/>
        <a:lstStyle/>
        <a:p>
          <a:pPr rtl="0"/>
          <a:r>
            <a:rPr lang="en-US" sz="2000" dirty="0" smtClean="0"/>
            <a:t>Impaired </a:t>
          </a:r>
          <a:r>
            <a:rPr lang="en-US" sz="1600" dirty="0" smtClean="0"/>
            <a:t>communication</a:t>
          </a:r>
          <a:endParaRPr lang="en-US" sz="1600" dirty="0"/>
        </a:p>
      </dgm:t>
    </dgm:pt>
    <dgm:pt modelId="{C1A2E777-349A-4903-BAE8-584F8E672BE6}" type="parTrans" cxnId="{353E5589-3F6E-43E1-8293-7C0E0167E1A8}">
      <dgm:prSet/>
      <dgm:spPr/>
      <dgm:t>
        <a:bodyPr/>
        <a:lstStyle/>
        <a:p>
          <a:endParaRPr lang="en-US"/>
        </a:p>
      </dgm:t>
    </dgm:pt>
    <dgm:pt modelId="{107E99EE-B254-4BA1-9162-982093E74AB5}" type="sibTrans" cxnId="{353E5589-3F6E-43E1-8293-7C0E0167E1A8}">
      <dgm:prSet/>
      <dgm:spPr/>
      <dgm:t>
        <a:bodyPr/>
        <a:lstStyle/>
        <a:p>
          <a:endParaRPr lang="en-US"/>
        </a:p>
      </dgm:t>
    </dgm:pt>
    <dgm:pt modelId="{6A909A6D-9E6D-43FF-9814-14D039A09AD3}">
      <dgm:prSet custT="1"/>
      <dgm:spPr/>
      <dgm:t>
        <a:bodyPr/>
        <a:lstStyle/>
        <a:p>
          <a:pPr rtl="0"/>
          <a:r>
            <a:rPr lang="en-US" sz="2000" dirty="0" smtClean="0"/>
            <a:t>Presence of restricted interests and activities</a:t>
          </a:r>
          <a:endParaRPr lang="en-US" sz="2000" dirty="0"/>
        </a:p>
      </dgm:t>
    </dgm:pt>
    <dgm:pt modelId="{BF46CF32-1103-4492-8770-669CFFFC1C10}" type="parTrans" cxnId="{AFC49BDD-1740-41C4-B367-6AB779926467}">
      <dgm:prSet/>
      <dgm:spPr/>
      <dgm:t>
        <a:bodyPr/>
        <a:lstStyle/>
        <a:p>
          <a:endParaRPr lang="en-US"/>
        </a:p>
      </dgm:t>
    </dgm:pt>
    <dgm:pt modelId="{161A1787-F2FC-4C7B-AA1F-98E39FB91879}" type="sibTrans" cxnId="{AFC49BDD-1740-41C4-B367-6AB779926467}">
      <dgm:prSet/>
      <dgm:spPr/>
      <dgm:t>
        <a:bodyPr/>
        <a:lstStyle/>
        <a:p>
          <a:endParaRPr lang="en-US"/>
        </a:p>
      </dgm:t>
    </dgm:pt>
    <dgm:pt modelId="{E45CEF32-B83E-4112-9E8C-E998169807B3}">
      <dgm:prSet/>
      <dgm:spPr/>
      <dgm:t>
        <a:bodyPr/>
        <a:lstStyle/>
        <a:p>
          <a:endParaRPr lang="en-GB"/>
        </a:p>
      </dgm:t>
    </dgm:pt>
    <dgm:pt modelId="{68DA9672-3A6E-4EF2-823E-C0EFE4121371}" type="parTrans" cxnId="{E84F815A-1550-4F57-972E-6A25CD785CED}">
      <dgm:prSet/>
      <dgm:spPr/>
      <dgm:t>
        <a:bodyPr/>
        <a:lstStyle/>
        <a:p>
          <a:endParaRPr lang="en-US"/>
        </a:p>
      </dgm:t>
    </dgm:pt>
    <dgm:pt modelId="{F201E7CD-774E-4BA4-B368-684AEA215883}" type="sibTrans" cxnId="{E84F815A-1550-4F57-972E-6A25CD785CED}">
      <dgm:prSet/>
      <dgm:spPr/>
      <dgm:t>
        <a:bodyPr/>
        <a:lstStyle/>
        <a:p>
          <a:endParaRPr lang="en-US"/>
        </a:p>
      </dgm:t>
    </dgm:pt>
    <dgm:pt modelId="{21A671E4-50C8-4B7D-92D2-CC97C2388734}">
      <dgm:prSet/>
      <dgm:spPr/>
      <dgm:t>
        <a:bodyPr/>
        <a:lstStyle/>
        <a:p>
          <a:endParaRPr lang="en-GB"/>
        </a:p>
      </dgm:t>
    </dgm:pt>
    <dgm:pt modelId="{C932367F-04C9-476E-A447-4D2A44D6FFEF}" type="parTrans" cxnId="{2AF4AA01-77E4-4007-BEF6-816378B241FF}">
      <dgm:prSet/>
      <dgm:spPr/>
      <dgm:t>
        <a:bodyPr/>
        <a:lstStyle/>
        <a:p>
          <a:endParaRPr lang="en-US"/>
        </a:p>
      </dgm:t>
    </dgm:pt>
    <dgm:pt modelId="{5A33C376-36BC-4B4D-8A78-DCAEEF43890E}" type="sibTrans" cxnId="{2AF4AA01-77E4-4007-BEF6-816378B241FF}">
      <dgm:prSet/>
      <dgm:spPr/>
      <dgm:t>
        <a:bodyPr/>
        <a:lstStyle/>
        <a:p>
          <a:endParaRPr lang="en-US"/>
        </a:p>
      </dgm:t>
    </dgm:pt>
    <dgm:pt modelId="{4DEFD4AF-16A2-4CDE-8308-C14CA885CF78}">
      <dgm:prSet/>
      <dgm:spPr/>
      <dgm:t>
        <a:bodyPr/>
        <a:lstStyle/>
        <a:p>
          <a:endParaRPr lang="en-GB"/>
        </a:p>
      </dgm:t>
    </dgm:pt>
    <dgm:pt modelId="{BD9DCFE1-D8D2-4728-9257-66751E6A2FFA}" type="parTrans" cxnId="{B95F2840-85AE-4BA3-96F8-5295FB80D572}">
      <dgm:prSet/>
      <dgm:spPr/>
      <dgm:t>
        <a:bodyPr/>
        <a:lstStyle/>
        <a:p>
          <a:endParaRPr lang="en-US"/>
        </a:p>
      </dgm:t>
    </dgm:pt>
    <dgm:pt modelId="{85750E76-573F-4108-BEB5-17DA7F49B5E4}" type="sibTrans" cxnId="{B95F2840-85AE-4BA3-96F8-5295FB80D572}">
      <dgm:prSet/>
      <dgm:spPr/>
      <dgm:t>
        <a:bodyPr/>
        <a:lstStyle/>
        <a:p>
          <a:endParaRPr lang="en-US"/>
        </a:p>
      </dgm:t>
    </dgm:pt>
    <dgm:pt modelId="{C629CB3B-964B-4B6C-BF9B-1265814A52C8}">
      <dgm:prSet/>
      <dgm:spPr/>
      <dgm:t>
        <a:bodyPr/>
        <a:lstStyle/>
        <a:p>
          <a:endParaRPr lang="en-GB"/>
        </a:p>
      </dgm:t>
    </dgm:pt>
    <dgm:pt modelId="{0369ED20-713E-403D-8E93-530F7F2C552C}" type="parTrans" cxnId="{A7C93610-332E-4138-8C46-066CE13B71DF}">
      <dgm:prSet/>
      <dgm:spPr/>
      <dgm:t>
        <a:bodyPr/>
        <a:lstStyle/>
        <a:p>
          <a:endParaRPr lang="en-US"/>
        </a:p>
      </dgm:t>
    </dgm:pt>
    <dgm:pt modelId="{3B7FEAAF-1BE6-482E-98E4-E3BB648868A3}" type="sibTrans" cxnId="{A7C93610-332E-4138-8C46-066CE13B71DF}">
      <dgm:prSet/>
      <dgm:spPr/>
      <dgm:t>
        <a:bodyPr/>
        <a:lstStyle/>
        <a:p>
          <a:endParaRPr lang="en-US"/>
        </a:p>
      </dgm:t>
    </dgm:pt>
    <dgm:pt modelId="{BE650055-D984-458A-B537-D9CFEC6F3DB4}" type="pres">
      <dgm:prSet presAssocID="{A11162BD-09A2-40BD-8EE1-71D4563ED280}" presName="composite" presStyleCnt="0">
        <dgm:presLayoutVars>
          <dgm:chMax val="1"/>
          <dgm:dir/>
          <dgm:resizeHandles val="exact"/>
        </dgm:presLayoutVars>
      </dgm:prSet>
      <dgm:spPr/>
      <dgm:t>
        <a:bodyPr/>
        <a:lstStyle/>
        <a:p>
          <a:endParaRPr lang="en-GB"/>
        </a:p>
      </dgm:t>
    </dgm:pt>
    <dgm:pt modelId="{7B7D42F6-9447-4039-8338-CBF8894C7BBA}" type="pres">
      <dgm:prSet presAssocID="{2A1BC662-B926-4EC0-8BB7-3CCD5659DBBE}" presName="roof" presStyleLbl="dkBgShp" presStyleIdx="0" presStyleCnt="2"/>
      <dgm:spPr/>
      <dgm:t>
        <a:bodyPr/>
        <a:lstStyle/>
        <a:p>
          <a:endParaRPr lang="en-GB"/>
        </a:p>
      </dgm:t>
    </dgm:pt>
    <dgm:pt modelId="{46F5BC05-0E56-4034-A921-AB5ED8E5ECDC}" type="pres">
      <dgm:prSet presAssocID="{2A1BC662-B926-4EC0-8BB7-3CCD5659DBBE}" presName="pillars" presStyleCnt="0"/>
      <dgm:spPr/>
    </dgm:pt>
    <dgm:pt modelId="{7BF89169-B630-4ACD-9C42-795C923CED84}" type="pres">
      <dgm:prSet presAssocID="{2A1BC662-B926-4EC0-8BB7-3CCD5659DBBE}" presName="pillar1" presStyleLbl="node1" presStyleIdx="0" presStyleCnt="3">
        <dgm:presLayoutVars>
          <dgm:bulletEnabled val="1"/>
        </dgm:presLayoutVars>
      </dgm:prSet>
      <dgm:spPr/>
      <dgm:t>
        <a:bodyPr/>
        <a:lstStyle/>
        <a:p>
          <a:endParaRPr lang="en-GB"/>
        </a:p>
      </dgm:t>
    </dgm:pt>
    <dgm:pt modelId="{AA519862-97CE-42E0-B140-696B5E3228C0}" type="pres">
      <dgm:prSet presAssocID="{DC6F054A-5082-4505-B697-CF2713DBD024}" presName="pillarX" presStyleLbl="node1" presStyleIdx="1" presStyleCnt="3">
        <dgm:presLayoutVars>
          <dgm:bulletEnabled val="1"/>
        </dgm:presLayoutVars>
      </dgm:prSet>
      <dgm:spPr/>
      <dgm:t>
        <a:bodyPr/>
        <a:lstStyle/>
        <a:p>
          <a:endParaRPr lang="en-GB"/>
        </a:p>
      </dgm:t>
    </dgm:pt>
    <dgm:pt modelId="{DF4456A6-9202-4A34-A64B-C4B5AA5EA590}" type="pres">
      <dgm:prSet presAssocID="{6A909A6D-9E6D-43FF-9814-14D039A09AD3}" presName="pillarX" presStyleLbl="node1" presStyleIdx="2" presStyleCnt="3">
        <dgm:presLayoutVars>
          <dgm:bulletEnabled val="1"/>
        </dgm:presLayoutVars>
      </dgm:prSet>
      <dgm:spPr/>
      <dgm:t>
        <a:bodyPr/>
        <a:lstStyle/>
        <a:p>
          <a:endParaRPr lang="en-GB"/>
        </a:p>
      </dgm:t>
    </dgm:pt>
    <dgm:pt modelId="{2DBF08FA-7721-4C31-A903-9F19052FB43C}" type="pres">
      <dgm:prSet presAssocID="{2A1BC662-B926-4EC0-8BB7-3CCD5659DBBE}" presName="base" presStyleLbl="dkBgShp" presStyleIdx="1" presStyleCnt="2"/>
      <dgm:spPr/>
    </dgm:pt>
  </dgm:ptLst>
  <dgm:cxnLst>
    <dgm:cxn modelId="{2AF4AA01-77E4-4007-BEF6-816378B241FF}" srcId="{A11162BD-09A2-40BD-8EE1-71D4563ED280}" destId="{21A671E4-50C8-4B7D-92D2-CC97C2388734}" srcOrd="2" destOrd="0" parTransId="{C932367F-04C9-476E-A447-4D2A44D6FFEF}" sibTransId="{5A33C376-36BC-4B4D-8A78-DCAEEF43890E}"/>
    <dgm:cxn modelId="{EE581DC1-A4EE-459B-BC34-1313D4293C33}" type="presOf" srcId="{A11162BD-09A2-40BD-8EE1-71D4563ED280}" destId="{BE650055-D984-458A-B537-D9CFEC6F3DB4}" srcOrd="0" destOrd="0" presId="urn:microsoft.com/office/officeart/2005/8/layout/hList3"/>
    <dgm:cxn modelId="{B95F2840-85AE-4BA3-96F8-5295FB80D572}" srcId="{A11162BD-09A2-40BD-8EE1-71D4563ED280}" destId="{4DEFD4AF-16A2-4CDE-8308-C14CA885CF78}" srcOrd="3" destOrd="0" parTransId="{BD9DCFE1-D8D2-4728-9257-66751E6A2FFA}" sibTransId="{85750E76-573F-4108-BEB5-17DA7F49B5E4}"/>
    <dgm:cxn modelId="{D74FFCBF-6C8D-4892-9FAC-6C5C7A38B997}" type="presOf" srcId="{4D28A2B2-60A6-4A59-8889-BA58541BD6AB}" destId="{7BF89169-B630-4ACD-9C42-795C923CED84}" srcOrd="0" destOrd="0" presId="urn:microsoft.com/office/officeart/2005/8/layout/hList3"/>
    <dgm:cxn modelId="{92317508-4FBE-4DC1-B7AC-46872896CA26}" srcId="{A11162BD-09A2-40BD-8EE1-71D4563ED280}" destId="{2A1BC662-B926-4EC0-8BB7-3CCD5659DBBE}" srcOrd="0" destOrd="0" parTransId="{F0EE4F4F-FBE9-440C-8942-67C39DDCE269}" sibTransId="{F5C966D5-2074-418E-86F0-5455D4C22F62}"/>
    <dgm:cxn modelId="{353E5589-3F6E-43E1-8293-7C0E0167E1A8}" srcId="{2A1BC662-B926-4EC0-8BB7-3CCD5659DBBE}" destId="{DC6F054A-5082-4505-B697-CF2713DBD024}" srcOrd="1" destOrd="0" parTransId="{C1A2E777-349A-4903-BAE8-584F8E672BE6}" sibTransId="{107E99EE-B254-4BA1-9162-982093E74AB5}"/>
    <dgm:cxn modelId="{CBE8B2F3-9E48-46F1-B11E-3BA77624227F}" type="presOf" srcId="{6A909A6D-9E6D-43FF-9814-14D039A09AD3}" destId="{DF4456A6-9202-4A34-A64B-C4B5AA5EA590}" srcOrd="0" destOrd="0" presId="urn:microsoft.com/office/officeart/2005/8/layout/hList3"/>
    <dgm:cxn modelId="{F56CBE1B-5A28-4F3B-A3A1-1C624C1CB1BE}" type="presOf" srcId="{DC6F054A-5082-4505-B697-CF2713DBD024}" destId="{AA519862-97CE-42E0-B140-696B5E3228C0}" srcOrd="0" destOrd="0" presId="urn:microsoft.com/office/officeart/2005/8/layout/hList3"/>
    <dgm:cxn modelId="{E84F815A-1550-4F57-972E-6A25CD785CED}" srcId="{A11162BD-09A2-40BD-8EE1-71D4563ED280}" destId="{E45CEF32-B83E-4112-9E8C-E998169807B3}" srcOrd="1" destOrd="0" parTransId="{68DA9672-3A6E-4EF2-823E-C0EFE4121371}" sibTransId="{F201E7CD-774E-4BA4-B368-684AEA215883}"/>
    <dgm:cxn modelId="{A7C93610-332E-4138-8C46-066CE13B71DF}" srcId="{A11162BD-09A2-40BD-8EE1-71D4563ED280}" destId="{C629CB3B-964B-4B6C-BF9B-1265814A52C8}" srcOrd="4" destOrd="0" parTransId="{0369ED20-713E-403D-8E93-530F7F2C552C}" sibTransId="{3B7FEAAF-1BE6-482E-98E4-E3BB648868A3}"/>
    <dgm:cxn modelId="{AFC49BDD-1740-41C4-B367-6AB779926467}" srcId="{2A1BC662-B926-4EC0-8BB7-3CCD5659DBBE}" destId="{6A909A6D-9E6D-43FF-9814-14D039A09AD3}" srcOrd="2" destOrd="0" parTransId="{BF46CF32-1103-4492-8770-669CFFFC1C10}" sibTransId="{161A1787-F2FC-4C7B-AA1F-98E39FB91879}"/>
    <dgm:cxn modelId="{01ACF367-28CB-4258-AD41-8C9103C04DA0}" srcId="{2A1BC662-B926-4EC0-8BB7-3CCD5659DBBE}" destId="{4D28A2B2-60A6-4A59-8889-BA58541BD6AB}" srcOrd="0" destOrd="0" parTransId="{D7D0E487-FBF5-4073-A93A-6B5B00347799}" sibTransId="{B94E2198-E922-4492-AF51-50E2408D7DD9}"/>
    <dgm:cxn modelId="{54683612-FC30-454A-9648-670EAAAB1F92}" type="presOf" srcId="{2A1BC662-B926-4EC0-8BB7-3CCD5659DBBE}" destId="{7B7D42F6-9447-4039-8338-CBF8894C7BBA}" srcOrd="0" destOrd="0" presId="urn:microsoft.com/office/officeart/2005/8/layout/hList3"/>
    <dgm:cxn modelId="{4E3B2A11-DB9E-4D8A-84A0-3863D37F6AFD}" type="presParOf" srcId="{BE650055-D984-458A-B537-D9CFEC6F3DB4}" destId="{7B7D42F6-9447-4039-8338-CBF8894C7BBA}" srcOrd="0" destOrd="0" presId="urn:microsoft.com/office/officeart/2005/8/layout/hList3"/>
    <dgm:cxn modelId="{FB3A1853-D0C7-4AE1-8E61-305DA571736A}" type="presParOf" srcId="{BE650055-D984-458A-B537-D9CFEC6F3DB4}" destId="{46F5BC05-0E56-4034-A921-AB5ED8E5ECDC}" srcOrd="1" destOrd="0" presId="urn:microsoft.com/office/officeart/2005/8/layout/hList3"/>
    <dgm:cxn modelId="{D17DCAAE-457C-4873-8B79-ADC8E1A0AD12}" type="presParOf" srcId="{46F5BC05-0E56-4034-A921-AB5ED8E5ECDC}" destId="{7BF89169-B630-4ACD-9C42-795C923CED84}" srcOrd="0" destOrd="0" presId="urn:microsoft.com/office/officeart/2005/8/layout/hList3"/>
    <dgm:cxn modelId="{A22EB3F7-42D2-449B-AA1B-2142DA1329D5}" type="presParOf" srcId="{46F5BC05-0E56-4034-A921-AB5ED8E5ECDC}" destId="{AA519862-97CE-42E0-B140-696B5E3228C0}" srcOrd="1" destOrd="0" presId="urn:microsoft.com/office/officeart/2005/8/layout/hList3"/>
    <dgm:cxn modelId="{C555B82F-B0D0-4E7D-BD27-8F07F303E0F3}" type="presParOf" srcId="{46F5BC05-0E56-4034-A921-AB5ED8E5ECDC}" destId="{DF4456A6-9202-4A34-A64B-C4B5AA5EA590}" srcOrd="2" destOrd="0" presId="urn:microsoft.com/office/officeart/2005/8/layout/hList3"/>
    <dgm:cxn modelId="{2A6ADAF3-DD86-463D-8ADC-2AC0D416055B}" type="presParOf" srcId="{BE650055-D984-458A-B537-D9CFEC6F3DB4}" destId="{2DBF08FA-7721-4C31-A903-9F19052FB43C}" srcOrd="2" destOrd="0" presId="urn:microsoft.com/office/officeart/2005/8/layout/hList3"/>
  </dgm:cxnLst>
  <dgm:bg/>
  <dgm:whole/>
  <dgm:extLst>
    <a:ext uri="http://schemas.microsoft.com/office/drawing/2008/diagram">
      <dsp:dataModelExt xmlns:dsp="http://schemas.microsoft.com/office/drawing/2008/diagram" relId="rId14"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A868CC02-1541-4E98-A0F6-3E74B037BE16}" type="doc">
      <dgm:prSet loTypeId="urn:microsoft.com/office/officeart/2005/8/layout/vList2" loCatId="list" qsTypeId="urn:microsoft.com/office/officeart/2005/8/quickstyle/simple1" qsCatId="simple" csTypeId="urn:microsoft.com/office/officeart/2005/8/colors/colorful3" csCatId="colorful"/>
      <dgm:spPr/>
      <dgm:t>
        <a:bodyPr/>
        <a:lstStyle/>
        <a:p>
          <a:endParaRPr lang="en-GB"/>
        </a:p>
      </dgm:t>
    </dgm:pt>
    <dgm:pt modelId="{FAEA8BE9-59CC-4E27-8104-81EC2151992E}">
      <dgm:prSet/>
      <dgm:spPr/>
      <dgm:t>
        <a:bodyPr/>
        <a:lstStyle/>
        <a:p>
          <a:pPr rtl="0"/>
          <a:r>
            <a:rPr lang="en-US" dirty="0" smtClean="0"/>
            <a:t>Because of Bettelheim’s inaccurate representation of autism, the disorder was treated as a mental illness as opposed to a developmental disability. This greatly limited the treatment options for individuals with autism.</a:t>
          </a:r>
          <a:endParaRPr lang="en-GB" dirty="0"/>
        </a:p>
      </dgm:t>
    </dgm:pt>
    <dgm:pt modelId="{1C042826-FA71-4C90-A1F6-7E4145F9E95C}" type="parTrans" cxnId="{E0BC4C5E-D11F-4CA5-A33C-A4EE1C7676F9}">
      <dgm:prSet/>
      <dgm:spPr/>
      <dgm:t>
        <a:bodyPr/>
        <a:lstStyle/>
        <a:p>
          <a:endParaRPr lang="en-GB"/>
        </a:p>
      </dgm:t>
    </dgm:pt>
    <dgm:pt modelId="{5D0756AD-B0DB-4FD4-AA7E-056293DDFF44}" type="sibTrans" cxnId="{E0BC4C5E-D11F-4CA5-A33C-A4EE1C7676F9}">
      <dgm:prSet/>
      <dgm:spPr/>
      <dgm:t>
        <a:bodyPr/>
        <a:lstStyle/>
        <a:p>
          <a:endParaRPr lang="en-GB"/>
        </a:p>
      </dgm:t>
    </dgm:pt>
    <dgm:pt modelId="{ABCE6218-250C-4066-AE48-805817D5BEFE}" type="pres">
      <dgm:prSet presAssocID="{A868CC02-1541-4E98-A0F6-3E74B037BE16}" presName="linear" presStyleCnt="0">
        <dgm:presLayoutVars>
          <dgm:animLvl val="lvl"/>
          <dgm:resizeHandles val="exact"/>
        </dgm:presLayoutVars>
      </dgm:prSet>
      <dgm:spPr/>
      <dgm:t>
        <a:bodyPr/>
        <a:lstStyle/>
        <a:p>
          <a:endParaRPr lang="en-US"/>
        </a:p>
      </dgm:t>
    </dgm:pt>
    <dgm:pt modelId="{5B8431B6-BE56-47C6-BA25-FFF0D49D51C2}" type="pres">
      <dgm:prSet presAssocID="{FAEA8BE9-59CC-4E27-8104-81EC2151992E}" presName="parentText" presStyleLbl="node1" presStyleIdx="0" presStyleCnt="1">
        <dgm:presLayoutVars>
          <dgm:chMax val="0"/>
          <dgm:bulletEnabled val="1"/>
        </dgm:presLayoutVars>
      </dgm:prSet>
      <dgm:spPr/>
      <dgm:t>
        <a:bodyPr/>
        <a:lstStyle/>
        <a:p>
          <a:endParaRPr lang="en-US"/>
        </a:p>
      </dgm:t>
    </dgm:pt>
  </dgm:ptLst>
  <dgm:cxnLst>
    <dgm:cxn modelId="{7CB8314C-E648-4BBA-8E11-92DE54845529}" type="presOf" srcId="{A868CC02-1541-4E98-A0F6-3E74B037BE16}" destId="{ABCE6218-250C-4066-AE48-805817D5BEFE}" srcOrd="0" destOrd="0" presId="urn:microsoft.com/office/officeart/2005/8/layout/vList2"/>
    <dgm:cxn modelId="{D1A2F430-83EB-438B-B4D8-A3C1C582A069}" type="presOf" srcId="{FAEA8BE9-59CC-4E27-8104-81EC2151992E}" destId="{5B8431B6-BE56-47C6-BA25-FFF0D49D51C2}" srcOrd="0" destOrd="0" presId="urn:microsoft.com/office/officeart/2005/8/layout/vList2"/>
    <dgm:cxn modelId="{E0BC4C5E-D11F-4CA5-A33C-A4EE1C7676F9}" srcId="{A868CC02-1541-4E98-A0F6-3E74B037BE16}" destId="{FAEA8BE9-59CC-4E27-8104-81EC2151992E}" srcOrd="0" destOrd="0" parTransId="{1C042826-FA71-4C90-A1F6-7E4145F9E95C}" sibTransId="{5D0756AD-B0DB-4FD4-AA7E-056293DDFF44}"/>
    <dgm:cxn modelId="{E05FCA39-A0C7-47BA-9173-6D952C6BF10F}" type="presParOf" srcId="{ABCE6218-250C-4066-AE48-805817D5BEFE}" destId="{5B8431B6-BE56-47C6-BA25-FFF0D49D51C2}" srcOrd="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3D777287-422C-4E4B-B984-24CB5CC1F3F0}" type="doc">
      <dgm:prSet loTypeId="urn:microsoft.com/office/officeart/2005/8/layout/chart3" loCatId="cycle" qsTypeId="urn:microsoft.com/office/officeart/2005/8/quickstyle/simple1" qsCatId="simple" csTypeId="urn:microsoft.com/office/officeart/2005/8/colors/accent1_2" csCatId="accent1" phldr="1"/>
      <dgm:spPr/>
      <dgm:t>
        <a:bodyPr/>
        <a:lstStyle/>
        <a:p>
          <a:endParaRPr lang="en-GB"/>
        </a:p>
      </dgm:t>
    </dgm:pt>
    <dgm:pt modelId="{32B3FB65-A0D9-4175-B5BA-DCBC8A9F2801}">
      <dgm:prSet custT="1"/>
      <dgm:spPr/>
      <dgm:t>
        <a:bodyPr/>
        <a:lstStyle/>
        <a:p>
          <a:pPr rtl="0"/>
          <a:r>
            <a:rPr lang="en-US" sz="2000" dirty="0" smtClean="0"/>
            <a:t>While Bettelheim was said to be a Hungarian psychotherapist, it was discovered in the later 1990’s that he had worked in the family lumber business and earned a degree in art history with no expertise in autism (</a:t>
          </a:r>
          <a:r>
            <a:rPr lang="en-US" sz="2000" dirty="0" err="1" smtClean="0"/>
            <a:t>Sicile</a:t>
          </a:r>
          <a:r>
            <a:rPr lang="en-US" sz="2000" dirty="0" smtClean="0"/>
            <a:t>-Kira, 2004)</a:t>
          </a:r>
          <a:endParaRPr lang="en-GB" sz="2000" dirty="0"/>
        </a:p>
      </dgm:t>
    </dgm:pt>
    <dgm:pt modelId="{E33E94B2-6B9A-4BFB-AF05-3E209FF87093}" type="parTrans" cxnId="{47653EF8-B30D-487A-933E-39B03C5E0DE6}">
      <dgm:prSet/>
      <dgm:spPr/>
      <dgm:t>
        <a:bodyPr/>
        <a:lstStyle/>
        <a:p>
          <a:endParaRPr lang="en-GB"/>
        </a:p>
      </dgm:t>
    </dgm:pt>
    <dgm:pt modelId="{31D9AF50-C00E-4C44-AD65-159F47F5C3F8}" type="sibTrans" cxnId="{47653EF8-B30D-487A-933E-39B03C5E0DE6}">
      <dgm:prSet/>
      <dgm:spPr/>
      <dgm:t>
        <a:bodyPr/>
        <a:lstStyle/>
        <a:p>
          <a:endParaRPr lang="en-GB"/>
        </a:p>
      </dgm:t>
    </dgm:pt>
    <dgm:pt modelId="{1DF11259-FA0A-4038-BAFB-D3515495A112}" type="pres">
      <dgm:prSet presAssocID="{3D777287-422C-4E4B-B984-24CB5CC1F3F0}" presName="compositeShape" presStyleCnt="0">
        <dgm:presLayoutVars>
          <dgm:chMax val="7"/>
          <dgm:dir/>
          <dgm:resizeHandles val="exact"/>
        </dgm:presLayoutVars>
      </dgm:prSet>
      <dgm:spPr/>
      <dgm:t>
        <a:bodyPr/>
        <a:lstStyle/>
        <a:p>
          <a:endParaRPr lang="en-US"/>
        </a:p>
      </dgm:t>
    </dgm:pt>
    <dgm:pt modelId="{E1DC0670-5AB1-4E03-9DC0-492E0E7B01AA}" type="pres">
      <dgm:prSet presAssocID="{3D777287-422C-4E4B-B984-24CB5CC1F3F0}" presName="wedge1" presStyleLbl="node1" presStyleIdx="0" presStyleCnt="1" custScaleX="134482" custScaleY="110544"/>
      <dgm:spPr/>
      <dgm:t>
        <a:bodyPr/>
        <a:lstStyle/>
        <a:p>
          <a:endParaRPr lang="en-GB"/>
        </a:p>
      </dgm:t>
    </dgm:pt>
    <dgm:pt modelId="{C18E378C-7FF4-4374-9C5A-128840780A18}" type="pres">
      <dgm:prSet presAssocID="{3D777287-422C-4E4B-B984-24CB5CC1F3F0}" presName="wedge1Tx" presStyleLbl="node1" presStyleIdx="0" presStyleCnt="1">
        <dgm:presLayoutVars>
          <dgm:chMax val="0"/>
          <dgm:chPref val="0"/>
          <dgm:bulletEnabled val="1"/>
        </dgm:presLayoutVars>
      </dgm:prSet>
      <dgm:spPr/>
      <dgm:t>
        <a:bodyPr/>
        <a:lstStyle/>
        <a:p>
          <a:endParaRPr lang="en-GB"/>
        </a:p>
      </dgm:t>
    </dgm:pt>
  </dgm:ptLst>
  <dgm:cxnLst>
    <dgm:cxn modelId="{02A408A4-CF1E-460B-B713-B1C2084D0E6F}" type="presOf" srcId="{32B3FB65-A0D9-4175-B5BA-DCBC8A9F2801}" destId="{C18E378C-7FF4-4374-9C5A-128840780A18}" srcOrd="1" destOrd="0" presId="urn:microsoft.com/office/officeart/2005/8/layout/chart3"/>
    <dgm:cxn modelId="{01F5B411-1936-4FAB-B8B4-5960476276C6}" type="presOf" srcId="{3D777287-422C-4E4B-B984-24CB5CC1F3F0}" destId="{1DF11259-FA0A-4038-BAFB-D3515495A112}" srcOrd="0" destOrd="0" presId="urn:microsoft.com/office/officeart/2005/8/layout/chart3"/>
    <dgm:cxn modelId="{47653EF8-B30D-487A-933E-39B03C5E0DE6}" srcId="{3D777287-422C-4E4B-B984-24CB5CC1F3F0}" destId="{32B3FB65-A0D9-4175-B5BA-DCBC8A9F2801}" srcOrd="0" destOrd="0" parTransId="{E33E94B2-6B9A-4BFB-AF05-3E209FF87093}" sibTransId="{31D9AF50-C00E-4C44-AD65-159F47F5C3F8}"/>
    <dgm:cxn modelId="{7C3F044C-5C10-4C6E-A070-999850898341}" type="presOf" srcId="{32B3FB65-A0D9-4175-B5BA-DCBC8A9F2801}" destId="{E1DC0670-5AB1-4E03-9DC0-492E0E7B01AA}" srcOrd="0" destOrd="0" presId="urn:microsoft.com/office/officeart/2005/8/layout/chart3"/>
    <dgm:cxn modelId="{CB8A5EEC-0A0C-49D2-B032-406E4A1D5318}" type="presParOf" srcId="{1DF11259-FA0A-4038-BAFB-D3515495A112}" destId="{E1DC0670-5AB1-4E03-9DC0-492E0E7B01AA}" srcOrd="0" destOrd="0" presId="urn:microsoft.com/office/officeart/2005/8/layout/chart3"/>
    <dgm:cxn modelId="{D762C8FE-2C07-48F2-A795-890BDBC7CDA7}" type="presParOf" srcId="{1DF11259-FA0A-4038-BAFB-D3515495A112}" destId="{C18E378C-7FF4-4374-9C5A-128840780A18}" srcOrd="1" destOrd="0" presId="urn:microsoft.com/office/officeart/2005/8/layout/chart3"/>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3567E3D4-51A0-4F60-8E75-D691AD80787E}" type="doc">
      <dgm:prSet loTypeId="urn:microsoft.com/office/officeart/2005/8/layout/vList2" loCatId="list" qsTypeId="urn:microsoft.com/office/officeart/2005/8/quickstyle/simple1" qsCatId="simple" csTypeId="urn:microsoft.com/office/officeart/2005/8/colors/colorful3" csCatId="colorful" phldr="1"/>
      <dgm:spPr/>
      <dgm:t>
        <a:bodyPr/>
        <a:lstStyle/>
        <a:p>
          <a:endParaRPr lang="en-US"/>
        </a:p>
      </dgm:t>
    </dgm:pt>
    <dgm:pt modelId="{B55C6946-D59F-438B-8A6E-E8A24BB9CDCE}">
      <dgm:prSet/>
      <dgm:spPr/>
      <dgm:t>
        <a:bodyPr/>
        <a:lstStyle/>
        <a:p>
          <a:pPr rtl="0"/>
          <a:r>
            <a:rPr lang="en-US" dirty="0" smtClean="0"/>
            <a:t>Average age at first concern: </a:t>
          </a:r>
          <a:endParaRPr lang="en-US" dirty="0"/>
        </a:p>
      </dgm:t>
    </dgm:pt>
    <dgm:pt modelId="{6BA0D5A7-E02F-4B1C-AF4B-148EE0293689}" type="parTrans" cxnId="{0E58A223-2BF5-42E2-B077-5E38AACF5EC5}">
      <dgm:prSet/>
      <dgm:spPr/>
      <dgm:t>
        <a:bodyPr/>
        <a:lstStyle/>
        <a:p>
          <a:endParaRPr lang="en-US"/>
        </a:p>
      </dgm:t>
    </dgm:pt>
    <dgm:pt modelId="{04D27C1B-B8D6-4122-B269-652356881B1D}" type="sibTrans" cxnId="{0E58A223-2BF5-42E2-B077-5E38AACF5EC5}">
      <dgm:prSet/>
      <dgm:spPr/>
      <dgm:t>
        <a:bodyPr/>
        <a:lstStyle/>
        <a:p>
          <a:endParaRPr lang="en-US"/>
        </a:p>
      </dgm:t>
    </dgm:pt>
    <dgm:pt modelId="{9FACF99B-3966-4E58-900F-035EB0881F62}">
      <dgm:prSet/>
      <dgm:spPr/>
      <dgm:t>
        <a:bodyPr/>
        <a:lstStyle/>
        <a:p>
          <a:pPr rtl="0"/>
          <a:r>
            <a:rPr lang="en-US" dirty="0" smtClean="0"/>
            <a:t>15 months</a:t>
          </a:r>
          <a:endParaRPr lang="en-US" dirty="0"/>
        </a:p>
      </dgm:t>
    </dgm:pt>
    <dgm:pt modelId="{DEB2C792-F689-47CF-9698-0570114516E3}" type="parTrans" cxnId="{8B595158-9146-4F54-A7F7-932278C0C2A9}">
      <dgm:prSet/>
      <dgm:spPr/>
      <dgm:t>
        <a:bodyPr/>
        <a:lstStyle/>
        <a:p>
          <a:endParaRPr lang="en-US"/>
        </a:p>
      </dgm:t>
    </dgm:pt>
    <dgm:pt modelId="{379D4B0D-3AA6-418E-A064-9D6FEADCDCB2}" type="sibTrans" cxnId="{8B595158-9146-4F54-A7F7-932278C0C2A9}">
      <dgm:prSet/>
      <dgm:spPr/>
      <dgm:t>
        <a:bodyPr/>
        <a:lstStyle/>
        <a:p>
          <a:endParaRPr lang="en-US"/>
        </a:p>
      </dgm:t>
    </dgm:pt>
    <dgm:pt modelId="{EDBBE252-0347-4FE0-9ACF-9F50E0C9A624}">
      <dgm:prSet/>
      <dgm:spPr/>
      <dgm:t>
        <a:bodyPr/>
        <a:lstStyle/>
        <a:p>
          <a:pPr rtl="0"/>
          <a:r>
            <a:rPr lang="en-US" smtClean="0"/>
            <a:t>Primary concerns: </a:t>
          </a:r>
          <a:endParaRPr lang="en-US"/>
        </a:p>
      </dgm:t>
    </dgm:pt>
    <dgm:pt modelId="{0C1F05A3-4275-426A-B0D7-FD99A01DE470}" type="parTrans" cxnId="{BADA9F65-506C-496E-928A-5B8DF18A9C80}">
      <dgm:prSet/>
      <dgm:spPr/>
      <dgm:t>
        <a:bodyPr/>
        <a:lstStyle/>
        <a:p>
          <a:endParaRPr lang="en-US"/>
        </a:p>
      </dgm:t>
    </dgm:pt>
    <dgm:pt modelId="{4C5B8CA2-32A1-4ABD-AFA5-8D9AC353A5C0}" type="sibTrans" cxnId="{BADA9F65-506C-496E-928A-5B8DF18A9C80}">
      <dgm:prSet/>
      <dgm:spPr/>
      <dgm:t>
        <a:bodyPr/>
        <a:lstStyle/>
        <a:p>
          <a:endParaRPr lang="en-US"/>
        </a:p>
      </dgm:t>
    </dgm:pt>
    <dgm:pt modelId="{15BBB1A1-A837-409C-B230-EAD5286AE237}">
      <dgm:prSet/>
      <dgm:spPr/>
      <dgm:t>
        <a:bodyPr/>
        <a:lstStyle/>
        <a:p>
          <a:pPr rtl="0"/>
          <a:r>
            <a:rPr lang="en-US" smtClean="0"/>
            <a:t>Social difficulties</a:t>
          </a:r>
          <a:endParaRPr lang="en-US"/>
        </a:p>
      </dgm:t>
    </dgm:pt>
    <dgm:pt modelId="{B013C6F3-08ED-427B-9A78-AF1CCFF9D3CE}" type="parTrans" cxnId="{982520CF-A058-44E7-A7B5-9EAC0EFF1F90}">
      <dgm:prSet/>
      <dgm:spPr/>
      <dgm:t>
        <a:bodyPr/>
        <a:lstStyle/>
        <a:p>
          <a:endParaRPr lang="en-US"/>
        </a:p>
      </dgm:t>
    </dgm:pt>
    <dgm:pt modelId="{42311089-8054-4A25-9C09-ABBF9904BC6B}" type="sibTrans" cxnId="{982520CF-A058-44E7-A7B5-9EAC0EFF1F90}">
      <dgm:prSet/>
      <dgm:spPr/>
      <dgm:t>
        <a:bodyPr/>
        <a:lstStyle/>
        <a:p>
          <a:endParaRPr lang="en-US"/>
        </a:p>
      </dgm:t>
    </dgm:pt>
    <dgm:pt modelId="{E30DB07B-8DD2-4223-8B42-969A0D58D951}">
      <dgm:prSet/>
      <dgm:spPr/>
      <dgm:t>
        <a:bodyPr/>
        <a:lstStyle/>
        <a:p>
          <a:pPr rtl="0"/>
          <a:r>
            <a:rPr lang="en-US" smtClean="0"/>
            <a:t>Speech delays</a:t>
          </a:r>
          <a:endParaRPr lang="en-US"/>
        </a:p>
      </dgm:t>
    </dgm:pt>
    <dgm:pt modelId="{B498F298-2AA5-48B8-9EC7-9DB4532A7BAB}" type="parTrans" cxnId="{D4375999-E661-4FCD-8D40-6814FB7E0FDF}">
      <dgm:prSet/>
      <dgm:spPr/>
      <dgm:t>
        <a:bodyPr/>
        <a:lstStyle/>
        <a:p>
          <a:endParaRPr lang="en-US"/>
        </a:p>
      </dgm:t>
    </dgm:pt>
    <dgm:pt modelId="{5576EFD4-E64B-4193-A1C8-5E28963A0769}" type="sibTrans" cxnId="{D4375999-E661-4FCD-8D40-6814FB7E0FDF}">
      <dgm:prSet/>
      <dgm:spPr/>
      <dgm:t>
        <a:bodyPr/>
        <a:lstStyle/>
        <a:p>
          <a:endParaRPr lang="en-US"/>
        </a:p>
      </dgm:t>
    </dgm:pt>
    <dgm:pt modelId="{1ADEDF47-A441-4ACA-8BE6-10E6495A860C}">
      <dgm:prSet/>
      <dgm:spPr/>
      <dgm:t>
        <a:bodyPr/>
        <a:lstStyle/>
        <a:p>
          <a:pPr rtl="0"/>
          <a:r>
            <a:rPr lang="en-US" dirty="0" smtClean="0"/>
            <a:t>Why such a variability?</a:t>
          </a:r>
          <a:endParaRPr lang="en-US" dirty="0"/>
        </a:p>
      </dgm:t>
    </dgm:pt>
    <dgm:pt modelId="{B582ED56-EA9F-4C2D-998B-18329EB2DE9A}" type="parTrans" cxnId="{5423E848-5A98-485A-B834-70B8E5CFFDE9}">
      <dgm:prSet/>
      <dgm:spPr/>
      <dgm:t>
        <a:bodyPr/>
        <a:lstStyle/>
        <a:p>
          <a:endParaRPr lang="en-US"/>
        </a:p>
      </dgm:t>
    </dgm:pt>
    <dgm:pt modelId="{13BB734C-E1CB-46E7-9860-EFDFE7BAA563}" type="sibTrans" cxnId="{5423E848-5A98-485A-B834-70B8E5CFFDE9}">
      <dgm:prSet/>
      <dgm:spPr/>
      <dgm:t>
        <a:bodyPr/>
        <a:lstStyle/>
        <a:p>
          <a:endParaRPr lang="en-US"/>
        </a:p>
      </dgm:t>
    </dgm:pt>
    <dgm:pt modelId="{37BAF42B-FF45-46BB-ACD0-FF30F0C88844}" type="pres">
      <dgm:prSet presAssocID="{3567E3D4-51A0-4F60-8E75-D691AD80787E}" presName="linear" presStyleCnt="0">
        <dgm:presLayoutVars>
          <dgm:animLvl val="lvl"/>
          <dgm:resizeHandles val="exact"/>
        </dgm:presLayoutVars>
      </dgm:prSet>
      <dgm:spPr/>
      <dgm:t>
        <a:bodyPr/>
        <a:lstStyle/>
        <a:p>
          <a:endParaRPr lang="en-GB"/>
        </a:p>
      </dgm:t>
    </dgm:pt>
    <dgm:pt modelId="{AE74820F-2304-4872-A0B6-A344958B54C1}" type="pres">
      <dgm:prSet presAssocID="{B55C6946-D59F-438B-8A6E-E8A24BB9CDCE}" presName="parentText" presStyleLbl="node1" presStyleIdx="0" presStyleCnt="3">
        <dgm:presLayoutVars>
          <dgm:chMax val="0"/>
          <dgm:bulletEnabled val="1"/>
        </dgm:presLayoutVars>
      </dgm:prSet>
      <dgm:spPr/>
      <dgm:t>
        <a:bodyPr/>
        <a:lstStyle/>
        <a:p>
          <a:endParaRPr lang="en-GB"/>
        </a:p>
      </dgm:t>
    </dgm:pt>
    <dgm:pt modelId="{5D337DE7-43C5-46C0-BA4C-DEC2C3992380}" type="pres">
      <dgm:prSet presAssocID="{B55C6946-D59F-438B-8A6E-E8A24BB9CDCE}" presName="childText" presStyleLbl="revTx" presStyleIdx="0" presStyleCnt="2">
        <dgm:presLayoutVars>
          <dgm:bulletEnabled val="1"/>
        </dgm:presLayoutVars>
      </dgm:prSet>
      <dgm:spPr/>
      <dgm:t>
        <a:bodyPr/>
        <a:lstStyle/>
        <a:p>
          <a:endParaRPr lang="en-GB"/>
        </a:p>
      </dgm:t>
    </dgm:pt>
    <dgm:pt modelId="{4778E6BA-818B-4D1D-BC9E-9AD4AB57B3D4}" type="pres">
      <dgm:prSet presAssocID="{EDBBE252-0347-4FE0-9ACF-9F50E0C9A624}" presName="parentText" presStyleLbl="node1" presStyleIdx="1" presStyleCnt="3">
        <dgm:presLayoutVars>
          <dgm:chMax val="0"/>
          <dgm:bulletEnabled val="1"/>
        </dgm:presLayoutVars>
      </dgm:prSet>
      <dgm:spPr/>
      <dgm:t>
        <a:bodyPr/>
        <a:lstStyle/>
        <a:p>
          <a:endParaRPr lang="en-GB"/>
        </a:p>
      </dgm:t>
    </dgm:pt>
    <dgm:pt modelId="{941C9640-F8CE-4976-A7DE-44758DDA3D7C}" type="pres">
      <dgm:prSet presAssocID="{EDBBE252-0347-4FE0-9ACF-9F50E0C9A624}" presName="childText" presStyleLbl="revTx" presStyleIdx="1" presStyleCnt="2">
        <dgm:presLayoutVars>
          <dgm:bulletEnabled val="1"/>
        </dgm:presLayoutVars>
      </dgm:prSet>
      <dgm:spPr/>
      <dgm:t>
        <a:bodyPr/>
        <a:lstStyle/>
        <a:p>
          <a:endParaRPr lang="en-GB"/>
        </a:p>
      </dgm:t>
    </dgm:pt>
    <dgm:pt modelId="{86FE7ACC-35D8-453C-94EE-5DCD47797F90}" type="pres">
      <dgm:prSet presAssocID="{1ADEDF47-A441-4ACA-8BE6-10E6495A860C}" presName="parentText" presStyleLbl="node1" presStyleIdx="2" presStyleCnt="3">
        <dgm:presLayoutVars>
          <dgm:chMax val="0"/>
          <dgm:bulletEnabled val="1"/>
        </dgm:presLayoutVars>
      </dgm:prSet>
      <dgm:spPr/>
      <dgm:t>
        <a:bodyPr/>
        <a:lstStyle/>
        <a:p>
          <a:endParaRPr lang="en-GB"/>
        </a:p>
      </dgm:t>
    </dgm:pt>
  </dgm:ptLst>
  <dgm:cxnLst>
    <dgm:cxn modelId="{C2D92A28-BF13-4E77-A8FA-6D7DE1D590F9}" type="presOf" srcId="{9FACF99B-3966-4E58-900F-035EB0881F62}" destId="{5D337DE7-43C5-46C0-BA4C-DEC2C3992380}" srcOrd="0" destOrd="0" presId="urn:microsoft.com/office/officeart/2005/8/layout/vList2"/>
    <dgm:cxn modelId="{EAEF83B7-C739-47B2-8EA6-9587E094AC7C}" type="presOf" srcId="{3567E3D4-51A0-4F60-8E75-D691AD80787E}" destId="{37BAF42B-FF45-46BB-ACD0-FF30F0C88844}" srcOrd="0" destOrd="0" presId="urn:microsoft.com/office/officeart/2005/8/layout/vList2"/>
    <dgm:cxn modelId="{860822A6-B632-4D7F-9B39-7D68E587C546}" type="presOf" srcId="{15BBB1A1-A837-409C-B230-EAD5286AE237}" destId="{941C9640-F8CE-4976-A7DE-44758DDA3D7C}" srcOrd="0" destOrd="0" presId="urn:microsoft.com/office/officeart/2005/8/layout/vList2"/>
    <dgm:cxn modelId="{0A285DAA-8673-489C-949A-2A650A9F9367}" type="presOf" srcId="{B55C6946-D59F-438B-8A6E-E8A24BB9CDCE}" destId="{AE74820F-2304-4872-A0B6-A344958B54C1}" srcOrd="0" destOrd="0" presId="urn:microsoft.com/office/officeart/2005/8/layout/vList2"/>
    <dgm:cxn modelId="{BADA9F65-506C-496E-928A-5B8DF18A9C80}" srcId="{3567E3D4-51A0-4F60-8E75-D691AD80787E}" destId="{EDBBE252-0347-4FE0-9ACF-9F50E0C9A624}" srcOrd="1" destOrd="0" parTransId="{0C1F05A3-4275-426A-B0D7-FD99A01DE470}" sibTransId="{4C5B8CA2-32A1-4ABD-AFA5-8D9AC353A5C0}"/>
    <dgm:cxn modelId="{982520CF-A058-44E7-A7B5-9EAC0EFF1F90}" srcId="{EDBBE252-0347-4FE0-9ACF-9F50E0C9A624}" destId="{15BBB1A1-A837-409C-B230-EAD5286AE237}" srcOrd="0" destOrd="0" parTransId="{B013C6F3-08ED-427B-9A78-AF1CCFF9D3CE}" sibTransId="{42311089-8054-4A25-9C09-ABBF9904BC6B}"/>
    <dgm:cxn modelId="{CABEE6C9-A3A0-49A7-AC95-CD90049C1252}" type="presOf" srcId="{1ADEDF47-A441-4ACA-8BE6-10E6495A860C}" destId="{86FE7ACC-35D8-453C-94EE-5DCD47797F90}" srcOrd="0" destOrd="0" presId="urn:microsoft.com/office/officeart/2005/8/layout/vList2"/>
    <dgm:cxn modelId="{84557852-338A-4CE5-B06B-3DBC6CE33435}" type="presOf" srcId="{EDBBE252-0347-4FE0-9ACF-9F50E0C9A624}" destId="{4778E6BA-818B-4D1D-BC9E-9AD4AB57B3D4}" srcOrd="0" destOrd="0" presId="urn:microsoft.com/office/officeart/2005/8/layout/vList2"/>
    <dgm:cxn modelId="{D4375999-E661-4FCD-8D40-6814FB7E0FDF}" srcId="{EDBBE252-0347-4FE0-9ACF-9F50E0C9A624}" destId="{E30DB07B-8DD2-4223-8B42-969A0D58D951}" srcOrd="1" destOrd="0" parTransId="{B498F298-2AA5-48B8-9EC7-9DB4532A7BAB}" sibTransId="{5576EFD4-E64B-4193-A1C8-5E28963A0769}"/>
    <dgm:cxn modelId="{5423E848-5A98-485A-B834-70B8E5CFFDE9}" srcId="{3567E3D4-51A0-4F60-8E75-D691AD80787E}" destId="{1ADEDF47-A441-4ACA-8BE6-10E6495A860C}" srcOrd="2" destOrd="0" parTransId="{B582ED56-EA9F-4C2D-998B-18329EB2DE9A}" sibTransId="{13BB734C-E1CB-46E7-9860-EFDFE7BAA563}"/>
    <dgm:cxn modelId="{0AA631AF-3633-4997-A92E-D257851E9CD7}" type="presOf" srcId="{E30DB07B-8DD2-4223-8B42-969A0D58D951}" destId="{941C9640-F8CE-4976-A7DE-44758DDA3D7C}" srcOrd="0" destOrd="1" presId="urn:microsoft.com/office/officeart/2005/8/layout/vList2"/>
    <dgm:cxn modelId="{8B595158-9146-4F54-A7F7-932278C0C2A9}" srcId="{B55C6946-D59F-438B-8A6E-E8A24BB9CDCE}" destId="{9FACF99B-3966-4E58-900F-035EB0881F62}" srcOrd="0" destOrd="0" parTransId="{DEB2C792-F689-47CF-9698-0570114516E3}" sibTransId="{379D4B0D-3AA6-418E-A064-9D6FEADCDCB2}"/>
    <dgm:cxn modelId="{0E58A223-2BF5-42E2-B077-5E38AACF5EC5}" srcId="{3567E3D4-51A0-4F60-8E75-D691AD80787E}" destId="{B55C6946-D59F-438B-8A6E-E8A24BB9CDCE}" srcOrd="0" destOrd="0" parTransId="{6BA0D5A7-E02F-4B1C-AF4B-148EE0293689}" sibTransId="{04D27C1B-B8D6-4122-B269-652356881B1D}"/>
    <dgm:cxn modelId="{C40EBAB8-E978-47CD-B47B-052AA8F04375}" type="presParOf" srcId="{37BAF42B-FF45-46BB-ACD0-FF30F0C88844}" destId="{AE74820F-2304-4872-A0B6-A344958B54C1}" srcOrd="0" destOrd="0" presId="urn:microsoft.com/office/officeart/2005/8/layout/vList2"/>
    <dgm:cxn modelId="{70669986-4937-4E9C-A8EE-75281DAAAA5E}" type="presParOf" srcId="{37BAF42B-FF45-46BB-ACD0-FF30F0C88844}" destId="{5D337DE7-43C5-46C0-BA4C-DEC2C3992380}" srcOrd="1" destOrd="0" presId="urn:microsoft.com/office/officeart/2005/8/layout/vList2"/>
    <dgm:cxn modelId="{24F0941C-DD2E-47A7-AD6E-6B2C13EB90C5}" type="presParOf" srcId="{37BAF42B-FF45-46BB-ACD0-FF30F0C88844}" destId="{4778E6BA-818B-4D1D-BC9E-9AD4AB57B3D4}" srcOrd="2" destOrd="0" presId="urn:microsoft.com/office/officeart/2005/8/layout/vList2"/>
    <dgm:cxn modelId="{43DB6763-DA13-4EA7-A341-B2F2B81DC159}" type="presParOf" srcId="{37BAF42B-FF45-46BB-ACD0-FF30F0C88844}" destId="{941C9640-F8CE-4976-A7DE-44758DDA3D7C}" srcOrd="3" destOrd="0" presId="urn:microsoft.com/office/officeart/2005/8/layout/vList2"/>
    <dgm:cxn modelId="{F38A005D-AB21-41C1-9833-0A8E9623E43A}" type="presParOf" srcId="{37BAF42B-FF45-46BB-ACD0-FF30F0C88844}" destId="{86FE7ACC-35D8-453C-94EE-5DCD47797F90}" srcOrd="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EDA0A1A7-59F7-484E-919E-AC25D316FB59}" type="doc">
      <dgm:prSet loTypeId="urn:microsoft.com/office/officeart/2005/8/layout/vList2" loCatId="list" qsTypeId="urn:microsoft.com/office/officeart/2005/8/quickstyle/simple1" qsCatId="simple" csTypeId="urn:microsoft.com/office/officeart/2005/8/colors/colorful4" csCatId="colorful" phldr="1"/>
      <dgm:spPr/>
      <dgm:t>
        <a:bodyPr/>
        <a:lstStyle/>
        <a:p>
          <a:endParaRPr lang="en-US"/>
        </a:p>
      </dgm:t>
    </dgm:pt>
    <dgm:pt modelId="{D29259FF-6489-4907-AADE-EED976446053}">
      <dgm:prSet/>
      <dgm:spPr/>
      <dgm:t>
        <a:bodyPr/>
        <a:lstStyle/>
        <a:p>
          <a:pPr rtl="0"/>
          <a:r>
            <a:rPr lang="en-US" dirty="0" smtClean="0"/>
            <a:t>1. Typical Development</a:t>
          </a:r>
          <a:endParaRPr lang="en-US" dirty="0"/>
        </a:p>
      </dgm:t>
    </dgm:pt>
    <dgm:pt modelId="{8A09A89D-EE88-4310-A0CB-7DF289100BCF}" type="parTrans" cxnId="{91E47EC0-B215-49C7-94D1-D1C2BA5929B4}">
      <dgm:prSet/>
      <dgm:spPr/>
      <dgm:t>
        <a:bodyPr/>
        <a:lstStyle/>
        <a:p>
          <a:endParaRPr lang="en-US"/>
        </a:p>
      </dgm:t>
    </dgm:pt>
    <dgm:pt modelId="{637593D8-889E-493C-80B6-643AD0CFD946}" type="sibTrans" cxnId="{91E47EC0-B215-49C7-94D1-D1C2BA5929B4}">
      <dgm:prSet/>
      <dgm:spPr/>
      <dgm:t>
        <a:bodyPr/>
        <a:lstStyle/>
        <a:p>
          <a:endParaRPr lang="en-US"/>
        </a:p>
      </dgm:t>
    </dgm:pt>
    <dgm:pt modelId="{079E4E36-7586-4C27-AF8A-7856ACDE11BA}">
      <dgm:prSet/>
      <dgm:spPr/>
      <dgm:t>
        <a:bodyPr/>
        <a:lstStyle/>
        <a:p>
          <a:pPr rtl="0"/>
          <a:r>
            <a:rPr lang="en-US" smtClean="0"/>
            <a:t>0 to 3 months: </a:t>
          </a:r>
          <a:endParaRPr lang="en-US"/>
        </a:p>
      </dgm:t>
    </dgm:pt>
    <dgm:pt modelId="{94F66C4A-1508-44B3-91C6-8F23446933E9}" type="parTrans" cxnId="{7A6D7D28-80FB-4336-8B5B-76CE61FE7798}">
      <dgm:prSet/>
      <dgm:spPr/>
      <dgm:t>
        <a:bodyPr/>
        <a:lstStyle/>
        <a:p>
          <a:endParaRPr lang="en-US"/>
        </a:p>
      </dgm:t>
    </dgm:pt>
    <dgm:pt modelId="{00F97F05-544E-4EF5-A71D-0DD33EE493EE}" type="sibTrans" cxnId="{7A6D7D28-80FB-4336-8B5B-76CE61FE7798}">
      <dgm:prSet/>
      <dgm:spPr/>
      <dgm:t>
        <a:bodyPr/>
        <a:lstStyle/>
        <a:p>
          <a:endParaRPr lang="en-US"/>
        </a:p>
      </dgm:t>
    </dgm:pt>
    <dgm:pt modelId="{AC51AD04-8433-4291-AE27-012D0835F687}">
      <dgm:prSet/>
      <dgm:spPr/>
      <dgm:t>
        <a:bodyPr/>
        <a:lstStyle/>
        <a:p>
          <a:pPr rtl="0"/>
          <a:r>
            <a:rPr lang="en-US" smtClean="0"/>
            <a:t>Sensitivity to and preference for face-like stimuli and speech-like sound</a:t>
          </a:r>
          <a:endParaRPr lang="en-US"/>
        </a:p>
      </dgm:t>
    </dgm:pt>
    <dgm:pt modelId="{69382716-9A1A-4BCB-9894-F609EAEC6B51}" type="parTrans" cxnId="{4B1EC351-F795-4410-AE7F-BD84340B62B2}">
      <dgm:prSet/>
      <dgm:spPr/>
      <dgm:t>
        <a:bodyPr/>
        <a:lstStyle/>
        <a:p>
          <a:endParaRPr lang="en-US"/>
        </a:p>
      </dgm:t>
    </dgm:pt>
    <dgm:pt modelId="{8D48E7F8-C7F9-4E39-8BD2-797A210F71D7}" type="sibTrans" cxnId="{4B1EC351-F795-4410-AE7F-BD84340B62B2}">
      <dgm:prSet/>
      <dgm:spPr/>
      <dgm:t>
        <a:bodyPr/>
        <a:lstStyle/>
        <a:p>
          <a:endParaRPr lang="en-US"/>
        </a:p>
      </dgm:t>
    </dgm:pt>
    <dgm:pt modelId="{779A1F63-02D2-418A-91DC-5F0EA61745BC}">
      <dgm:prSet/>
      <dgm:spPr/>
      <dgm:t>
        <a:bodyPr/>
        <a:lstStyle/>
        <a:p>
          <a:pPr rtl="0"/>
          <a:r>
            <a:rPr lang="en-US" smtClean="0"/>
            <a:t>3 to 6 months: </a:t>
          </a:r>
          <a:endParaRPr lang="en-US"/>
        </a:p>
      </dgm:t>
    </dgm:pt>
    <dgm:pt modelId="{E99A6133-124D-4794-A217-F23C8FAD0E8C}" type="parTrans" cxnId="{A4DDDF10-9241-4079-9707-1A8429E9B8BC}">
      <dgm:prSet/>
      <dgm:spPr/>
      <dgm:t>
        <a:bodyPr/>
        <a:lstStyle/>
        <a:p>
          <a:endParaRPr lang="en-US"/>
        </a:p>
      </dgm:t>
    </dgm:pt>
    <dgm:pt modelId="{9780AA9B-66D2-4879-AEBC-0F30AAD9E3DD}" type="sibTrans" cxnId="{A4DDDF10-9241-4079-9707-1A8429E9B8BC}">
      <dgm:prSet/>
      <dgm:spPr/>
      <dgm:t>
        <a:bodyPr/>
        <a:lstStyle/>
        <a:p>
          <a:endParaRPr lang="en-US"/>
        </a:p>
      </dgm:t>
    </dgm:pt>
    <dgm:pt modelId="{6093A09D-E6C3-4928-88FB-F70FADD0A126}">
      <dgm:prSet/>
      <dgm:spPr/>
      <dgm:t>
        <a:bodyPr/>
        <a:lstStyle/>
        <a:p>
          <a:pPr rtl="0"/>
          <a:r>
            <a:rPr lang="en-US" dirty="0" smtClean="0"/>
            <a:t>Emergence of dyadic social interactions </a:t>
          </a:r>
          <a:endParaRPr lang="en-US" dirty="0"/>
        </a:p>
      </dgm:t>
    </dgm:pt>
    <dgm:pt modelId="{4ADA3CB2-47A1-4324-B2F2-77F1907595D4}" type="parTrans" cxnId="{9AC3D641-1A8F-48AC-A1ED-DF2E89D17BC4}">
      <dgm:prSet/>
      <dgm:spPr/>
      <dgm:t>
        <a:bodyPr/>
        <a:lstStyle/>
        <a:p>
          <a:endParaRPr lang="en-US"/>
        </a:p>
      </dgm:t>
    </dgm:pt>
    <dgm:pt modelId="{E98AAFDB-FE4F-4395-AE38-560C4071B457}" type="sibTrans" cxnId="{9AC3D641-1A8F-48AC-A1ED-DF2E89D17BC4}">
      <dgm:prSet/>
      <dgm:spPr/>
      <dgm:t>
        <a:bodyPr/>
        <a:lstStyle/>
        <a:p>
          <a:endParaRPr lang="en-US"/>
        </a:p>
      </dgm:t>
    </dgm:pt>
    <dgm:pt modelId="{1B693B7E-25A8-47A9-9073-51F496B23D54}">
      <dgm:prSet/>
      <dgm:spPr/>
      <dgm:t>
        <a:bodyPr/>
        <a:lstStyle/>
        <a:p>
          <a:pPr rtl="0"/>
          <a:r>
            <a:rPr lang="en-US" smtClean="0"/>
            <a:t>6 to 9 months:  </a:t>
          </a:r>
          <a:endParaRPr lang="en-US"/>
        </a:p>
      </dgm:t>
    </dgm:pt>
    <dgm:pt modelId="{624DD9D1-AC8A-4BA9-ACD6-75896D7939D2}" type="parTrans" cxnId="{43B80BC0-954D-46AC-8D7F-8A209308F918}">
      <dgm:prSet/>
      <dgm:spPr/>
      <dgm:t>
        <a:bodyPr/>
        <a:lstStyle/>
        <a:p>
          <a:endParaRPr lang="en-US"/>
        </a:p>
      </dgm:t>
    </dgm:pt>
    <dgm:pt modelId="{3D4BA1E4-8527-4119-9048-5FB23EC8562A}" type="sibTrans" cxnId="{43B80BC0-954D-46AC-8D7F-8A209308F918}">
      <dgm:prSet/>
      <dgm:spPr/>
      <dgm:t>
        <a:bodyPr/>
        <a:lstStyle/>
        <a:p>
          <a:endParaRPr lang="en-US"/>
        </a:p>
      </dgm:t>
    </dgm:pt>
    <dgm:pt modelId="{92790CE8-262A-4181-BFF2-7F0CBC7055E0}">
      <dgm:prSet/>
      <dgm:spPr/>
      <dgm:t>
        <a:bodyPr/>
        <a:lstStyle/>
        <a:p>
          <a:pPr rtl="0"/>
          <a:r>
            <a:rPr lang="en-US" smtClean="0"/>
            <a:t>Development of face processing skills (identity, affect, gender)</a:t>
          </a:r>
          <a:endParaRPr lang="en-US"/>
        </a:p>
      </dgm:t>
    </dgm:pt>
    <dgm:pt modelId="{8395EFA0-A3D1-4C7E-BF60-FCA47F7F1C8E}" type="parTrans" cxnId="{A64BAD9F-C509-4807-A494-ABA4CFDD8063}">
      <dgm:prSet/>
      <dgm:spPr/>
      <dgm:t>
        <a:bodyPr/>
        <a:lstStyle/>
        <a:p>
          <a:endParaRPr lang="en-US"/>
        </a:p>
      </dgm:t>
    </dgm:pt>
    <dgm:pt modelId="{EFA5F7E6-6EFA-44A6-BB43-4A0DA79E393A}" type="sibTrans" cxnId="{A64BAD9F-C509-4807-A494-ABA4CFDD8063}">
      <dgm:prSet/>
      <dgm:spPr/>
      <dgm:t>
        <a:bodyPr/>
        <a:lstStyle/>
        <a:p>
          <a:endParaRPr lang="en-US"/>
        </a:p>
      </dgm:t>
    </dgm:pt>
    <dgm:pt modelId="{439A51D3-C10C-419A-85EA-401E984E219A}">
      <dgm:prSet/>
      <dgm:spPr/>
      <dgm:t>
        <a:bodyPr/>
        <a:lstStyle/>
        <a:p>
          <a:pPr rtl="0"/>
          <a:r>
            <a:rPr lang="en-US" smtClean="0"/>
            <a:t>Response to name</a:t>
          </a:r>
          <a:endParaRPr lang="en-US"/>
        </a:p>
      </dgm:t>
    </dgm:pt>
    <dgm:pt modelId="{B546D0C8-D846-4919-90E7-6ED0770DCA90}" type="parTrans" cxnId="{CBA5683F-94A6-42A1-B264-A516987A3E34}">
      <dgm:prSet/>
      <dgm:spPr/>
      <dgm:t>
        <a:bodyPr/>
        <a:lstStyle/>
        <a:p>
          <a:endParaRPr lang="en-US"/>
        </a:p>
      </dgm:t>
    </dgm:pt>
    <dgm:pt modelId="{918CC7C2-8442-4B69-9CE3-E7C1C487C9F0}" type="sibTrans" cxnId="{CBA5683F-94A6-42A1-B264-A516987A3E34}">
      <dgm:prSet/>
      <dgm:spPr/>
      <dgm:t>
        <a:bodyPr/>
        <a:lstStyle/>
        <a:p>
          <a:endParaRPr lang="en-US"/>
        </a:p>
      </dgm:t>
    </dgm:pt>
    <dgm:pt modelId="{26D6F7D4-DE4B-48D2-833F-5A91D6C312B9}">
      <dgm:prSet/>
      <dgm:spPr/>
      <dgm:t>
        <a:bodyPr/>
        <a:lstStyle/>
        <a:p>
          <a:pPr rtl="0"/>
          <a:r>
            <a:rPr lang="en-US" smtClean="0"/>
            <a:t>Anticipatory social games</a:t>
          </a:r>
          <a:endParaRPr lang="en-US"/>
        </a:p>
      </dgm:t>
    </dgm:pt>
    <dgm:pt modelId="{8413FBDF-E65D-4D2C-8E2C-F8AD28D804FA}" type="parTrans" cxnId="{AAF36B64-D303-4301-963C-20343D5E60B4}">
      <dgm:prSet/>
      <dgm:spPr/>
      <dgm:t>
        <a:bodyPr/>
        <a:lstStyle/>
        <a:p>
          <a:endParaRPr lang="en-US"/>
        </a:p>
      </dgm:t>
    </dgm:pt>
    <dgm:pt modelId="{298F2328-E67C-4834-987A-13E7596F56E1}" type="sibTrans" cxnId="{AAF36B64-D303-4301-963C-20343D5E60B4}">
      <dgm:prSet/>
      <dgm:spPr/>
      <dgm:t>
        <a:bodyPr/>
        <a:lstStyle/>
        <a:p>
          <a:endParaRPr lang="en-US"/>
        </a:p>
      </dgm:t>
    </dgm:pt>
    <dgm:pt modelId="{C9B83650-5188-4C4B-B676-ED0E07C98D18}">
      <dgm:prSet/>
      <dgm:spPr/>
      <dgm:t>
        <a:bodyPr/>
        <a:lstStyle/>
        <a:p>
          <a:pPr rtl="0"/>
          <a:r>
            <a:rPr lang="en-US" smtClean="0"/>
            <a:t>9 to 12 months: </a:t>
          </a:r>
          <a:endParaRPr lang="en-US"/>
        </a:p>
      </dgm:t>
    </dgm:pt>
    <dgm:pt modelId="{20775328-DB4E-4529-8D65-0A269FEAF2FD}" type="parTrans" cxnId="{AC5D87DA-480C-485A-864E-32E1F62E506A}">
      <dgm:prSet/>
      <dgm:spPr/>
      <dgm:t>
        <a:bodyPr/>
        <a:lstStyle/>
        <a:p>
          <a:endParaRPr lang="en-US"/>
        </a:p>
      </dgm:t>
    </dgm:pt>
    <dgm:pt modelId="{DECC10C6-9AD5-4054-8C3B-EB195BE2FF0D}" type="sibTrans" cxnId="{AC5D87DA-480C-485A-864E-32E1F62E506A}">
      <dgm:prSet/>
      <dgm:spPr/>
      <dgm:t>
        <a:bodyPr/>
        <a:lstStyle/>
        <a:p>
          <a:endParaRPr lang="en-US"/>
        </a:p>
      </dgm:t>
    </dgm:pt>
    <dgm:pt modelId="{5D4843B9-A1A7-43FE-B044-D79621793AC7}">
      <dgm:prSet/>
      <dgm:spPr/>
      <dgm:t>
        <a:bodyPr/>
        <a:lstStyle/>
        <a:p>
          <a:pPr rtl="0"/>
          <a:r>
            <a:rPr lang="en-US" smtClean="0"/>
            <a:t>Social monitoring and imitation</a:t>
          </a:r>
          <a:endParaRPr lang="en-US"/>
        </a:p>
      </dgm:t>
    </dgm:pt>
    <dgm:pt modelId="{453533FE-A20D-4C09-89F7-9E90D197D62D}" type="parTrans" cxnId="{D541D8C2-028D-4FFC-B478-C7F3B4757305}">
      <dgm:prSet/>
      <dgm:spPr/>
      <dgm:t>
        <a:bodyPr/>
        <a:lstStyle/>
        <a:p>
          <a:endParaRPr lang="en-US"/>
        </a:p>
      </dgm:t>
    </dgm:pt>
    <dgm:pt modelId="{D442CBB8-BADA-4767-8523-7877D0B90E96}" type="sibTrans" cxnId="{D541D8C2-028D-4FFC-B478-C7F3B4757305}">
      <dgm:prSet/>
      <dgm:spPr/>
      <dgm:t>
        <a:bodyPr/>
        <a:lstStyle/>
        <a:p>
          <a:endParaRPr lang="en-US"/>
        </a:p>
      </dgm:t>
    </dgm:pt>
    <dgm:pt modelId="{B6DC75D7-89E7-41AF-A091-2325CBE0A6CD}">
      <dgm:prSet/>
      <dgm:spPr/>
      <dgm:t>
        <a:bodyPr/>
        <a:lstStyle/>
        <a:p>
          <a:pPr rtl="0"/>
          <a:r>
            <a:rPr lang="en-US" smtClean="0"/>
            <a:t>Social referencing</a:t>
          </a:r>
          <a:endParaRPr lang="en-US"/>
        </a:p>
      </dgm:t>
    </dgm:pt>
    <dgm:pt modelId="{056FCA03-623A-47BD-A7E7-D7B5327E7464}" type="parTrans" cxnId="{07362BB8-22E9-4FF0-8EC0-EE73801C93FD}">
      <dgm:prSet/>
      <dgm:spPr/>
      <dgm:t>
        <a:bodyPr/>
        <a:lstStyle/>
        <a:p>
          <a:endParaRPr lang="en-US"/>
        </a:p>
      </dgm:t>
    </dgm:pt>
    <dgm:pt modelId="{4AD3F7A2-C103-4161-B796-80FA98539145}" type="sibTrans" cxnId="{07362BB8-22E9-4FF0-8EC0-EE73801C93FD}">
      <dgm:prSet/>
      <dgm:spPr/>
      <dgm:t>
        <a:bodyPr/>
        <a:lstStyle/>
        <a:p>
          <a:endParaRPr lang="en-US"/>
        </a:p>
      </dgm:t>
    </dgm:pt>
    <dgm:pt modelId="{08FF8ED0-68FC-4E1C-8823-9186D6849E55}">
      <dgm:prSet/>
      <dgm:spPr/>
      <dgm:t>
        <a:bodyPr/>
        <a:lstStyle/>
        <a:p>
          <a:pPr rtl="0"/>
          <a:r>
            <a:rPr lang="en-US" dirty="0" smtClean="0"/>
            <a:t>Joint attention</a:t>
          </a:r>
          <a:endParaRPr lang="en-US" dirty="0"/>
        </a:p>
      </dgm:t>
    </dgm:pt>
    <dgm:pt modelId="{0905D563-53B9-4D6A-AB64-3B129BBADEC5}" type="parTrans" cxnId="{61EA47CB-37F9-419B-AB92-7D9032811F36}">
      <dgm:prSet/>
      <dgm:spPr/>
      <dgm:t>
        <a:bodyPr/>
        <a:lstStyle/>
        <a:p>
          <a:endParaRPr lang="en-US"/>
        </a:p>
      </dgm:t>
    </dgm:pt>
    <dgm:pt modelId="{B47800DD-F71F-46E0-9823-6BABE22AEBE0}" type="sibTrans" cxnId="{61EA47CB-37F9-419B-AB92-7D9032811F36}">
      <dgm:prSet/>
      <dgm:spPr/>
      <dgm:t>
        <a:bodyPr/>
        <a:lstStyle/>
        <a:p>
          <a:endParaRPr lang="en-US"/>
        </a:p>
      </dgm:t>
    </dgm:pt>
    <dgm:pt modelId="{06D18D1E-40C1-41CC-B68D-4B5A95E455A3}">
      <dgm:prSet/>
      <dgm:spPr/>
      <dgm:t>
        <a:bodyPr/>
        <a:lstStyle/>
        <a:p>
          <a:pPr rtl="0"/>
          <a:r>
            <a:rPr lang="en-US" smtClean="0"/>
            <a:t>2. Many skills affected in toddlers with ASD emerge typically in the first year</a:t>
          </a:r>
          <a:endParaRPr lang="en-US"/>
        </a:p>
      </dgm:t>
    </dgm:pt>
    <dgm:pt modelId="{0D03E0A1-9B47-4FFF-BC99-478C02E5A97F}" type="parTrans" cxnId="{64545C4B-5EEF-45E9-89F9-DC27A96C4A4C}">
      <dgm:prSet/>
      <dgm:spPr/>
      <dgm:t>
        <a:bodyPr/>
        <a:lstStyle/>
        <a:p>
          <a:endParaRPr lang="en-US"/>
        </a:p>
      </dgm:t>
    </dgm:pt>
    <dgm:pt modelId="{69B864EF-42B0-4B5A-B43B-2A546DC223FD}" type="sibTrans" cxnId="{64545C4B-5EEF-45E9-89F9-DC27A96C4A4C}">
      <dgm:prSet/>
      <dgm:spPr/>
      <dgm:t>
        <a:bodyPr/>
        <a:lstStyle/>
        <a:p>
          <a:endParaRPr lang="en-US"/>
        </a:p>
      </dgm:t>
    </dgm:pt>
    <dgm:pt modelId="{0170C6D2-EB12-4CA4-BCDF-7C3D44AD0BBA}" type="pres">
      <dgm:prSet presAssocID="{EDA0A1A7-59F7-484E-919E-AC25D316FB59}" presName="linear" presStyleCnt="0">
        <dgm:presLayoutVars>
          <dgm:animLvl val="lvl"/>
          <dgm:resizeHandles val="exact"/>
        </dgm:presLayoutVars>
      </dgm:prSet>
      <dgm:spPr/>
      <dgm:t>
        <a:bodyPr/>
        <a:lstStyle/>
        <a:p>
          <a:endParaRPr lang="en-GB"/>
        </a:p>
      </dgm:t>
    </dgm:pt>
    <dgm:pt modelId="{B157E738-DA63-4F16-939B-3C5DEBCD8C89}" type="pres">
      <dgm:prSet presAssocID="{D29259FF-6489-4907-AADE-EED976446053}" presName="parentText" presStyleLbl="node1" presStyleIdx="0" presStyleCnt="2">
        <dgm:presLayoutVars>
          <dgm:chMax val="0"/>
          <dgm:bulletEnabled val="1"/>
        </dgm:presLayoutVars>
      </dgm:prSet>
      <dgm:spPr/>
      <dgm:t>
        <a:bodyPr/>
        <a:lstStyle/>
        <a:p>
          <a:endParaRPr lang="en-GB"/>
        </a:p>
      </dgm:t>
    </dgm:pt>
    <dgm:pt modelId="{21C94FCC-2979-4750-93E7-DF4DDA115C7F}" type="pres">
      <dgm:prSet presAssocID="{D29259FF-6489-4907-AADE-EED976446053}" presName="childText" presStyleLbl="revTx" presStyleIdx="0" presStyleCnt="1">
        <dgm:presLayoutVars>
          <dgm:bulletEnabled val="1"/>
        </dgm:presLayoutVars>
      </dgm:prSet>
      <dgm:spPr/>
      <dgm:t>
        <a:bodyPr/>
        <a:lstStyle/>
        <a:p>
          <a:endParaRPr lang="en-GB"/>
        </a:p>
      </dgm:t>
    </dgm:pt>
    <dgm:pt modelId="{4E9E2009-4E21-4792-8E25-C20A324BDB06}" type="pres">
      <dgm:prSet presAssocID="{06D18D1E-40C1-41CC-B68D-4B5A95E455A3}" presName="parentText" presStyleLbl="node1" presStyleIdx="1" presStyleCnt="2">
        <dgm:presLayoutVars>
          <dgm:chMax val="0"/>
          <dgm:bulletEnabled val="1"/>
        </dgm:presLayoutVars>
      </dgm:prSet>
      <dgm:spPr/>
      <dgm:t>
        <a:bodyPr/>
        <a:lstStyle/>
        <a:p>
          <a:endParaRPr lang="en-GB"/>
        </a:p>
      </dgm:t>
    </dgm:pt>
  </dgm:ptLst>
  <dgm:cxnLst>
    <dgm:cxn modelId="{07362BB8-22E9-4FF0-8EC0-EE73801C93FD}" srcId="{C9B83650-5188-4C4B-B676-ED0E07C98D18}" destId="{B6DC75D7-89E7-41AF-A091-2325CBE0A6CD}" srcOrd="1" destOrd="0" parTransId="{056FCA03-623A-47BD-A7E7-D7B5327E7464}" sibTransId="{4AD3F7A2-C103-4161-B796-80FA98539145}"/>
    <dgm:cxn modelId="{0C6BC5EA-8589-4886-A053-7956B0AE7A92}" type="presOf" srcId="{779A1F63-02D2-418A-91DC-5F0EA61745BC}" destId="{21C94FCC-2979-4750-93E7-DF4DDA115C7F}" srcOrd="0" destOrd="2" presId="urn:microsoft.com/office/officeart/2005/8/layout/vList2"/>
    <dgm:cxn modelId="{9AC3D641-1A8F-48AC-A1ED-DF2E89D17BC4}" srcId="{779A1F63-02D2-418A-91DC-5F0EA61745BC}" destId="{6093A09D-E6C3-4928-88FB-F70FADD0A126}" srcOrd="0" destOrd="0" parTransId="{4ADA3CB2-47A1-4324-B2F2-77F1907595D4}" sibTransId="{E98AAFDB-FE4F-4395-AE38-560C4071B457}"/>
    <dgm:cxn modelId="{A4DDDF10-9241-4079-9707-1A8429E9B8BC}" srcId="{D29259FF-6489-4907-AADE-EED976446053}" destId="{779A1F63-02D2-418A-91DC-5F0EA61745BC}" srcOrd="1" destOrd="0" parTransId="{E99A6133-124D-4794-A217-F23C8FAD0E8C}" sibTransId="{9780AA9B-66D2-4879-AEBC-0F30AAD9E3DD}"/>
    <dgm:cxn modelId="{6B57C559-398C-4B99-B34E-6A77A3E1C827}" type="presOf" srcId="{08FF8ED0-68FC-4E1C-8823-9186D6849E55}" destId="{21C94FCC-2979-4750-93E7-DF4DDA115C7F}" srcOrd="0" destOrd="11" presId="urn:microsoft.com/office/officeart/2005/8/layout/vList2"/>
    <dgm:cxn modelId="{61EA47CB-37F9-419B-AB92-7D9032811F36}" srcId="{C9B83650-5188-4C4B-B676-ED0E07C98D18}" destId="{08FF8ED0-68FC-4E1C-8823-9186D6849E55}" srcOrd="2" destOrd="0" parTransId="{0905D563-53B9-4D6A-AB64-3B129BBADEC5}" sibTransId="{B47800DD-F71F-46E0-9823-6BABE22AEBE0}"/>
    <dgm:cxn modelId="{72E2B852-137A-45FA-B8F3-1C2EA7457CE3}" type="presOf" srcId="{26D6F7D4-DE4B-48D2-833F-5A91D6C312B9}" destId="{21C94FCC-2979-4750-93E7-DF4DDA115C7F}" srcOrd="0" destOrd="7" presId="urn:microsoft.com/office/officeart/2005/8/layout/vList2"/>
    <dgm:cxn modelId="{CBA5683F-94A6-42A1-B264-A516987A3E34}" srcId="{1B693B7E-25A8-47A9-9073-51F496B23D54}" destId="{439A51D3-C10C-419A-85EA-401E984E219A}" srcOrd="1" destOrd="0" parTransId="{B546D0C8-D846-4919-90E7-6ED0770DCA90}" sibTransId="{918CC7C2-8442-4B69-9CE3-E7C1C487C9F0}"/>
    <dgm:cxn modelId="{659DEF43-0E2E-4251-8BB8-97A23E199878}" type="presOf" srcId="{6093A09D-E6C3-4928-88FB-F70FADD0A126}" destId="{21C94FCC-2979-4750-93E7-DF4DDA115C7F}" srcOrd="0" destOrd="3" presId="urn:microsoft.com/office/officeart/2005/8/layout/vList2"/>
    <dgm:cxn modelId="{AAF36B64-D303-4301-963C-20343D5E60B4}" srcId="{1B693B7E-25A8-47A9-9073-51F496B23D54}" destId="{26D6F7D4-DE4B-48D2-833F-5A91D6C312B9}" srcOrd="2" destOrd="0" parTransId="{8413FBDF-E65D-4D2C-8E2C-F8AD28D804FA}" sibTransId="{298F2328-E67C-4834-987A-13E7596F56E1}"/>
    <dgm:cxn modelId="{6D930386-0DD7-4363-A9C2-F99EF15FE41F}" type="presOf" srcId="{5D4843B9-A1A7-43FE-B044-D79621793AC7}" destId="{21C94FCC-2979-4750-93E7-DF4DDA115C7F}" srcOrd="0" destOrd="9" presId="urn:microsoft.com/office/officeart/2005/8/layout/vList2"/>
    <dgm:cxn modelId="{89950663-3680-488A-96CB-6AB7101300B6}" type="presOf" srcId="{B6DC75D7-89E7-41AF-A091-2325CBE0A6CD}" destId="{21C94FCC-2979-4750-93E7-DF4DDA115C7F}" srcOrd="0" destOrd="10" presId="urn:microsoft.com/office/officeart/2005/8/layout/vList2"/>
    <dgm:cxn modelId="{AC5D87DA-480C-485A-864E-32E1F62E506A}" srcId="{D29259FF-6489-4907-AADE-EED976446053}" destId="{C9B83650-5188-4C4B-B676-ED0E07C98D18}" srcOrd="3" destOrd="0" parTransId="{20775328-DB4E-4529-8D65-0A269FEAF2FD}" sibTransId="{DECC10C6-9AD5-4054-8C3B-EB195BE2FF0D}"/>
    <dgm:cxn modelId="{F3F437C5-B3A8-4C47-AB3E-11BFA27651EB}" type="presOf" srcId="{D29259FF-6489-4907-AADE-EED976446053}" destId="{B157E738-DA63-4F16-939B-3C5DEBCD8C89}" srcOrd="0" destOrd="0" presId="urn:microsoft.com/office/officeart/2005/8/layout/vList2"/>
    <dgm:cxn modelId="{6F0F47DC-FAC9-4A47-B5C7-4EFF37ABC0A9}" type="presOf" srcId="{1B693B7E-25A8-47A9-9073-51F496B23D54}" destId="{21C94FCC-2979-4750-93E7-DF4DDA115C7F}" srcOrd="0" destOrd="4" presId="urn:microsoft.com/office/officeart/2005/8/layout/vList2"/>
    <dgm:cxn modelId="{7A6D7D28-80FB-4336-8B5B-76CE61FE7798}" srcId="{D29259FF-6489-4907-AADE-EED976446053}" destId="{079E4E36-7586-4C27-AF8A-7856ACDE11BA}" srcOrd="0" destOrd="0" parTransId="{94F66C4A-1508-44B3-91C6-8F23446933E9}" sibTransId="{00F97F05-544E-4EF5-A71D-0DD33EE493EE}"/>
    <dgm:cxn modelId="{43B80BC0-954D-46AC-8D7F-8A209308F918}" srcId="{D29259FF-6489-4907-AADE-EED976446053}" destId="{1B693B7E-25A8-47A9-9073-51F496B23D54}" srcOrd="2" destOrd="0" parTransId="{624DD9D1-AC8A-4BA9-ACD6-75896D7939D2}" sibTransId="{3D4BA1E4-8527-4119-9048-5FB23EC8562A}"/>
    <dgm:cxn modelId="{DA73DA1A-EA7A-4888-861E-443B1E5F2615}" type="presOf" srcId="{439A51D3-C10C-419A-85EA-401E984E219A}" destId="{21C94FCC-2979-4750-93E7-DF4DDA115C7F}" srcOrd="0" destOrd="6" presId="urn:microsoft.com/office/officeart/2005/8/layout/vList2"/>
    <dgm:cxn modelId="{1A574C7C-BDD7-45B7-B2B7-1589B1D58A32}" type="presOf" srcId="{AC51AD04-8433-4291-AE27-012D0835F687}" destId="{21C94FCC-2979-4750-93E7-DF4DDA115C7F}" srcOrd="0" destOrd="1" presId="urn:microsoft.com/office/officeart/2005/8/layout/vList2"/>
    <dgm:cxn modelId="{4B1EC351-F795-4410-AE7F-BD84340B62B2}" srcId="{079E4E36-7586-4C27-AF8A-7856ACDE11BA}" destId="{AC51AD04-8433-4291-AE27-012D0835F687}" srcOrd="0" destOrd="0" parTransId="{69382716-9A1A-4BCB-9894-F609EAEC6B51}" sibTransId="{8D48E7F8-C7F9-4E39-8BD2-797A210F71D7}"/>
    <dgm:cxn modelId="{64545C4B-5EEF-45E9-89F9-DC27A96C4A4C}" srcId="{EDA0A1A7-59F7-484E-919E-AC25D316FB59}" destId="{06D18D1E-40C1-41CC-B68D-4B5A95E455A3}" srcOrd="1" destOrd="0" parTransId="{0D03E0A1-9B47-4FFF-BC99-478C02E5A97F}" sibTransId="{69B864EF-42B0-4B5A-B43B-2A546DC223FD}"/>
    <dgm:cxn modelId="{A64BAD9F-C509-4807-A494-ABA4CFDD8063}" srcId="{1B693B7E-25A8-47A9-9073-51F496B23D54}" destId="{92790CE8-262A-4181-BFF2-7F0CBC7055E0}" srcOrd="0" destOrd="0" parTransId="{8395EFA0-A3D1-4C7E-BF60-FCA47F7F1C8E}" sibTransId="{EFA5F7E6-6EFA-44A6-BB43-4A0DA79E393A}"/>
    <dgm:cxn modelId="{91E47EC0-B215-49C7-94D1-D1C2BA5929B4}" srcId="{EDA0A1A7-59F7-484E-919E-AC25D316FB59}" destId="{D29259FF-6489-4907-AADE-EED976446053}" srcOrd="0" destOrd="0" parTransId="{8A09A89D-EE88-4310-A0CB-7DF289100BCF}" sibTransId="{637593D8-889E-493C-80B6-643AD0CFD946}"/>
    <dgm:cxn modelId="{3D33F651-50E2-442F-B7F9-554D99038344}" type="presOf" srcId="{C9B83650-5188-4C4B-B676-ED0E07C98D18}" destId="{21C94FCC-2979-4750-93E7-DF4DDA115C7F}" srcOrd="0" destOrd="8" presId="urn:microsoft.com/office/officeart/2005/8/layout/vList2"/>
    <dgm:cxn modelId="{D541D8C2-028D-4FFC-B478-C7F3B4757305}" srcId="{C9B83650-5188-4C4B-B676-ED0E07C98D18}" destId="{5D4843B9-A1A7-43FE-B044-D79621793AC7}" srcOrd="0" destOrd="0" parTransId="{453533FE-A20D-4C09-89F7-9E90D197D62D}" sibTransId="{D442CBB8-BADA-4767-8523-7877D0B90E96}"/>
    <dgm:cxn modelId="{B66F2201-77F3-4402-8722-7A2D7DDC1881}" type="presOf" srcId="{92790CE8-262A-4181-BFF2-7F0CBC7055E0}" destId="{21C94FCC-2979-4750-93E7-DF4DDA115C7F}" srcOrd="0" destOrd="5" presId="urn:microsoft.com/office/officeart/2005/8/layout/vList2"/>
    <dgm:cxn modelId="{15E573A8-F96E-4019-A21E-AAA290633484}" type="presOf" srcId="{EDA0A1A7-59F7-484E-919E-AC25D316FB59}" destId="{0170C6D2-EB12-4CA4-BCDF-7C3D44AD0BBA}" srcOrd="0" destOrd="0" presId="urn:microsoft.com/office/officeart/2005/8/layout/vList2"/>
    <dgm:cxn modelId="{208392EE-1D76-47EF-81A0-58BFCCDF06D7}" type="presOf" srcId="{079E4E36-7586-4C27-AF8A-7856ACDE11BA}" destId="{21C94FCC-2979-4750-93E7-DF4DDA115C7F}" srcOrd="0" destOrd="0" presId="urn:microsoft.com/office/officeart/2005/8/layout/vList2"/>
    <dgm:cxn modelId="{DB4CD8F5-BB8C-4E7C-B66F-B002DCC7BBC3}" type="presOf" srcId="{06D18D1E-40C1-41CC-B68D-4B5A95E455A3}" destId="{4E9E2009-4E21-4792-8E25-C20A324BDB06}" srcOrd="0" destOrd="0" presId="urn:microsoft.com/office/officeart/2005/8/layout/vList2"/>
    <dgm:cxn modelId="{CDEC538A-1339-4DE4-B961-DF08150EBBDD}" type="presParOf" srcId="{0170C6D2-EB12-4CA4-BCDF-7C3D44AD0BBA}" destId="{B157E738-DA63-4F16-939B-3C5DEBCD8C89}" srcOrd="0" destOrd="0" presId="urn:microsoft.com/office/officeart/2005/8/layout/vList2"/>
    <dgm:cxn modelId="{8D2D3B0E-0F69-4475-BF0F-8CF0BD57245E}" type="presParOf" srcId="{0170C6D2-EB12-4CA4-BCDF-7C3D44AD0BBA}" destId="{21C94FCC-2979-4750-93E7-DF4DDA115C7F}" srcOrd="1" destOrd="0" presId="urn:microsoft.com/office/officeart/2005/8/layout/vList2"/>
    <dgm:cxn modelId="{6191EC4D-D3F4-4AE7-885E-F04A594DC696}" type="presParOf" srcId="{0170C6D2-EB12-4CA4-BCDF-7C3D44AD0BBA}" destId="{4E9E2009-4E21-4792-8E25-C20A324BDB06}"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0F6D1010-BA10-4B7C-A46C-1F711BAEB728}" type="doc">
      <dgm:prSet loTypeId="urn:microsoft.com/office/officeart/2005/8/layout/lProcess2" loCatId="list" qsTypeId="urn:microsoft.com/office/officeart/2005/8/quickstyle/simple1" qsCatId="simple" csTypeId="urn:microsoft.com/office/officeart/2005/8/colors/accent1_5" csCatId="accent1"/>
      <dgm:spPr/>
      <dgm:t>
        <a:bodyPr/>
        <a:lstStyle/>
        <a:p>
          <a:endParaRPr lang="en-US"/>
        </a:p>
      </dgm:t>
    </dgm:pt>
    <dgm:pt modelId="{F3877D86-7CB4-42F3-B326-05C7364F2BB2}">
      <dgm:prSet/>
      <dgm:spPr/>
      <dgm:t>
        <a:bodyPr/>
        <a:lstStyle/>
        <a:p>
          <a:pPr rtl="0"/>
          <a:r>
            <a:rPr lang="en-US" smtClean="0"/>
            <a:t>Reports of typical presentation at 6 months in children with autism</a:t>
          </a:r>
          <a:endParaRPr lang="en-US"/>
        </a:p>
      </dgm:t>
    </dgm:pt>
    <dgm:pt modelId="{44D69C87-E521-4768-A01D-070049EFF986}" type="parTrans" cxnId="{7BB9D186-04A0-4ADD-B399-D8CE376A69CE}">
      <dgm:prSet/>
      <dgm:spPr/>
      <dgm:t>
        <a:bodyPr/>
        <a:lstStyle/>
        <a:p>
          <a:endParaRPr lang="en-US"/>
        </a:p>
      </dgm:t>
    </dgm:pt>
    <dgm:pt modelId="{A9CFC08F-A45B-4336-8995-BEC0538ADEE2}" type="sibTrans" cxnId="{7BB9D186-04A0-4ADD-B399-D8CE376A69CE}">
      <dgm:prSet/>
      <dgm:spPr/>
      <dgm:t>
        <a:bodyPr/>
        <a:lstStyle/>
        <a:p>
          <a:endParaRPr lang="en-US"/>
        </a:p>
      </dgm:t>
    </dgm:pt>
    <dgm:pt modelId="{9E781CB3-D713-40E4-8B75-85802AF78979}">
      <dgm:prSet/>
      <dgm:spPr/>
      <dgm:t>
        <a:bodyPr/>
        <a:lstStyle/>
        <a:p>
          <a:pPr rtl="0"/>
          <a:r>
            <a:rPr lang="en-US" smtClean="0"/>
            <a:t>Eye contact and affective responses to mother (Young et al., 2009)</a:t>
          </a:r>
          <a:endParaRPr lang="en-US"/>
        </a:p>
      </dgm:t>
    </dgm:pt>
    <dgm:pt modelId="{8AB085E7-3675-4D70-9502-A8008488083B}" type="parTrans" cxnId="{77C38AD5-60A1-4218-A7E3-AEC95DD1DB9F}">
      <dgm:prSet/>
      <dgm:spPr/>
      <dgm:t>
        <a:bodyPr/>
        <a:lstStyle/>
        <a:p>
          <a:endParaRPr lang="en-US"/>
        </a:p>
      </dgm:t>
    </dgm:pt>
    <dgm:pt modelId="{4CD5B919-A723-4135-BE3D-26C3F81354CA}" type="sibTrans" cxnId="{77C38AD5-60A1-4218-A7E3-AEC95DD1DB9F}">
      <dgm:prSet/>
      <dgm:spPr/>
      <dgm:t>
        <a:bodyPr/>
        <a:lstStyle/>
        <a:p>
          <a:endParaRPr lang="en-US"/>
        </a:p>
      </dgm:t>
    </dgm:pt>
    <dgm:pt modelId="{5B9AE9D5-2876-4CCF-BB71-C61A3E87045A}">
      <dgm:prSet/>
      <dgm:spPr/>
      <dgm:t>
        <a:bodyPr/>
        <a:lstStyle/>
        <a:p>
          <a:pPr rtl="0"/>
          <a:r>
            <a:rPr lang="en-US" smtClean="0"/>
            <a:t>Social reciprocity and attention (Bryson et al., 2006; Zwaigenbaum et al., 2005)</a:t>
          </a:r>
          <a:endParaRPr lang="en-US"/>
        </a:p>
      </dgm:t>
    </dgm:pt>
    <dgm:pt modelId="{724A12D0-8E4A-4CE8-A9FF-54C4DD7A78E2}" type="parTrans" cxnId="{FED5A6BA-0C2A-4504-9556-ED823CEFB6DD}">
      <dgm:prSet/>
      <dgm:spPr/>
      <dgm:t>
        <a:bodyPr/>
        <a:lstStyle/>
        <a:p>
          <a:endParaRPr lang="en-US"/>
        </a:p>
      </dgm:t>
    </dgm:pt>
    <dgm:pt modelId="{97A4E7BA-79F6-4C06-A913-98B2DA581C4F}" type="sibTrans" cxnId="{FED5A6BA-0C2A-4504-9556-ED823CEFB6DD}">
      <dgm:prSet/>
      <dgm:spPr/>
      <dgm:t>
        <a:bodyPr/>
        <a:lstStyle/>
        <a:p>
          <a:endParaRPr lang="en-US"/>
        </a:p>
      </dgm:t>
    </dgm:pt>
    <dgm:pt modelId="{B3AE753E-32C1-4C4F-A98A-24B1E27E0EDC}">
      <dgm:prSet/>
      <dgm:spPr/>
      <dgm:t>
        <a:bodyPr/>
        <a:lstStyle/>
        <a:p>
          <a:pPr rtl="0"/>
          <a:r>
            <a:rPr lang="en-US" smtClean="0"/>
            <a:t>Verbal and nonverbal skills (Landa et al., 2007)</a:t>
          </a:r>
          <a:endParaRPr lang="en-US"/>
        </a:p>
      </dgm:t>
    </dgm:pt>
    <dgm:pt modelId="{3186F353-BAE9-473C-82AE-436D9889D999}" type="parTrans" cxnId="{BDD9AA17-8FE5-4BC3-9D82-8AE9A2646187}">
      <dgm:prSet/>
      <dgm:spPr/>
      <dgm:t>
        <a:bodyPr/>
        <a:lstStyle/>
        <a:p>
          <a:endParaRPr lang="en-US"/>
        </a:p>
      </dgm:t>
    </dgm:pt>
    <dgm:pt modelId="{061B1F64-13AA-4615-8B31-CEF1272115FC}" type="sibTrans" cxnId="{BDD9AA17-8FE5-4BC3-9D82-8AE9A2646187}">
      <dgm:prSet/>
      <dgm:spPr/>
      <dgm:t>
        <a:bodyPr/>
        <a:lstStyle/>
        <a:p>
          <a:endParaRPr lang="en-US"/>
        </a:p>
      </dgm:t>
    </dgm:pt>
    <dgm:pt modelId="{4D887636-9A10-49C7-A40C-7F2719A8AB00}">
      <dgm:prSet/>
      <dgm:spPr/>
      <dgm:t>
        <a:bodyPr/>
        <a:lstStyle/>
        <a:p>
          <a:pPr rtl="0"/>
          <a:r>
            <a:rPr lang="en-US" smtClean="0"/>
            <a:t>Emerging consensus that overt symptoms of ASD begin to emerge between 6 and 12 months</a:t>
          </a:r>
          <a:endParaRPr lang="en-US"/>
        </a:p>
      </dgm:t>
    </dgm:pt>
    <dgm:pt modelId="{8F584410-65CF-450C-8B0F-02A65BB14675}" type="parTrans" cxnId="{3CF9D673-BEB5-4D36-B238-0F52316E2D65}">
      <dgm:prSet/>
      <dgm:spPr/>
      <dgm:t>
        <a:bodyPr/>
        <a:lstStyle/>
        <a:p>
          <a:endParaRPr lang="en-US"/>
        </a:p>
      </dgm:t>
    </dgm:pt>
    <dgm:pt modelId="{C4113E79-7B23-42B0-B1D7-98DF1A56F694}" type="sibTrans" cxnId="{3CF9D673-BEB5-4D36-B238-0F52316E2D65}">
      <dgm:prSet/>
      <dgm:spPr/>
      <dgm:t>
        <a:bodyPr/>
        <a:lstStyle/>
        <a:p>
          <a:endParaRPr lang="en-US"/>
        </a:p>
      </dgm:t>
    </dgm:pt>
    <dgm:pt modelId="{97C66DB3-66AD-431F-9124-B773FD00EF2F}">
      <dgm:prSet/>
      <dgm:spPr/>
      <dgm:t>
        <a:bodyPr/>
        <a:lstStyle/>
        <a:p>
          <a:pPr rtl="0"/>
          <a:r>
            <a:rPr lang="en-US" smtClean="0"/>
            <a:t>Possible factors responsible for these findings:</a:t>
          </a:r>
          <a:endParaRPr lang="en-US"/>
        </a:p>
      </dgm:t>
    </dgm:pt>
    <dgm:pt modelId="{01FA6054-BF46-46E0-BE49-032F60F7F2B7}" type="parTrans" cxnId="{0D69F23D-B0D1-4A54-B27B-B9248142DB59}">
      <dgm:prSet/>
      <dgm:spPr/>
      <dgm:t>
        <a:bodyPr/>
        <a:lstStyle/>
        <a:p>
          <a:endParaRPr lang="en-US"/>
        </a:p>
      </dgm:t>
    </dgm:pt>
    <dgm:pt modelId="{CEDC7A92-483E-418F-B7E7-E007AFC177BA}" type="sibTrans" cxnId="{0D69F23D-B0D1-4A54-B27B-B9248142DB59}">
      <dgm:prSet/>
      <dgm:spPr/>
      <dgm:t>
        <a:bodyPr/>
        <a:lstStyle/>
        <a:p>
          <a:endParaRPr lang="en-US"/>
        </a:p>
      </dgm:t>
    </dgm:pt>
    <dgm:pt modelId="{F236A5AF-42F6-47D6-8E04-A52C1A887431}">
      <dgm:prSet/>
      <dgm:spPr/>
      <dgm:t>
        <a:bodyPr/>
        <a:lstStyle/>
        <a:p>
          <a:pPr rtl="0"/>
          <a:r>
            <a:rPr lang="en-US" smtClean="0"/>
            <a:t>Natural course of autism</a:t>
          </a:r>
          <a:endParaRPr lang="en-US"/>
        </a:p>
      </dgm:t>
    </dgm:pt>
    <dgm:pt modelId="{E174D077-027F-426C-97DB-81E4EBC5F184}" type="parTrans" cxnId="{40EE8DC2-5FD5-4209-89C8-56978059F81C}">
      <dgm:prSet/>
      <dgm:spPr/>
      <dgm:t>
        <a:bodyPr/>
        <a:lstStyle/>
        <a:p>
          <a:endParaRPr lang="en-US"/>
        </a:p>
      </dgm:t>
    </dgm:pt>
    <dgm:pt modelId="{935DAAB2-45C3-4D12-9C00-ECC844E82CCC}" type="sibTrans" cxnId="{40EE8DC2-5FD5-4209-89C8-56978059F81C}">
      <dgm:prSet/>
      <dgm:spPr/>
      <dgm:t>
        <a:bodyPr/>
        <a:lstStyle/>
        <a:p>
          <a:endParaRPr lang="en-US"/>
        </a:p>
      </dgm:t>
    </dgm:pt>
    <dgm:pt modelId="{385A25B3-0261-41E3-940E-F84BE4666FF3}">
      <dgm:prSet/>
      <dgm:spPr/>
      <dgm:t>
        <a:bodyPr/>
        <a:lstStyle/>
        <a:p>
          <a:pPr rtl="0"/>
          <a:r>
            <a:rPr lang="en-US" smtClean="0"/>
            <a:t>Limited sensitivity of </a:t>
          </a:r>
          <a:r>
            <a:rPr lang="en-US" i="1" smtClean="0"/>
            <a:t>existing</a:t>
          </a:r>
          <a:r>
            <a:rPr lang="en-US" smtClean="0"/>
            <a:t> behavioral methods</a:t>
          </a:r>
          <a:endParaRPr lang="en-US"/>
        </a:p>
      </dgm:t>
    </dgm:pt>
    <dgm:pt modelId="{3490CE59-BAA2-4BB4-B17A-7E75CE603EBE}" type="parTrans" cxnId="{62FFD469-1ECA-48B0-8915-4505F3E5AE7E}">
      <dgm:prSet/>
      <dgm:spPr/>
      <dgm:t>
        <a:bodyPr/>
        <a:lstStyle/>
        <a:p>
          <a:endParaRPr lang="en-US"/>
        </a:p>
      </dgm:t>
    </dgm:pt>
    <dgm:pt modelId="{85319AF2-6B88-412D-979C-11FD37E2D74C}" type="sibTrans" cxnId="{62FFD469-1ECA-48B0-8915-4505F3E5AE7E}">
      <dgm:prSet/>
      <dgm:spPr/>
      <dgm:t>
        <a:bodyPr/>
        <a:lstStyle/>
        <a:p>
          <a:endParaRPr lang="en-US"/>
        </a:p>
      </dgm:t>
    </dgm:pt>
    <dgm:pt modelId="{61CE3EBC-BCF1-4A00-8D27-2F40E62C51DA}" type="pres">
      <dgm:prSet presAssocID="{0F6D1010-BA10-4B7C-A46C-1F711BAEB728}" presName="theList" presStyleCnt="0">
        <dgm:presLayoutVars>
          <dgm:dir/>
          <dgm:animLvl val="lvl"/>
          <dgm:resizeHandles val="exact"/>
        </dgm:presLayoutVars>
      </dgm:prSet>
      <dgm:spPr/>
      <dgm:t>
        <a:bodyPr/>
        <a:lstStyle/>
        <a:p>
          <a:endParaRPr lang="en-GB"/>
        </a:p>
      </dgm:t>
    </dgm:pt>
    <dgm:pt modelId="{776A98B4-611F-4A27-BCD5-AA7BB5431AA8}" type="pres">
      <dgm:prSet presAssocID="{F3877D86-7CB4-42F3-B326-05C7364F2BB2}" presName="compNode" presStyleCnt="0"/>
      <dgm:spPr/>
    </dgm:pt>
    <dgm:pt modelId="{DDC47FC6-8EE1-4EA3-8023-F2984526A222}" type="pres">
      <dgm:prSet presAssocID="{F3877D86-7CB4-42F3-B326-05C7364F2BB2}" presName="aNode" presStyleLbl="bgShp" presStyleIdx="0" presStyleCnt="3"/>
      <dgm:spPr/>
      <dgm:t>
        <a:bodyPr/>
        <a:lstStyle/>
        <a:p>
          <a:endParaRPr lang="en-GB"/>
        </a:p>
      </dgm:t>
    </dgm:pt>
    <dgm:pt modelId="{01C77860-5CB9-4182-BACC-EBA81678FEAF}" type="pres">
      <dgm:prSet presAssocID="{F3877D86-7CB4-42F3-B326-05C7364F2BB2}" presName="textNode" presStyleLbl="bgShp" presStyleIdx="0" presStyleCnt="3"/>
      <dgm:spPr/>
      <dgm:t>
        <a:bodyPr/>
        <a:lstStyle/>
        <a:p>
          <a:endParaRPr lang="en-GB"/>
        </a:p>
      </dgm:t>
    </dgm:pt>
    <dgm:pt modelId="{2A0BEE8C-FB48-44AD-94BA-6ECD7244E6A7}" type="pres">
      <dgm:prSet presAssocID="{F3877D86-7CB4-42F3-B326-05C7364F2BB2}" presName="compChildNode" presStyleCnt="0"/>
      <dgm:spPr/>
    </dgm:pt>
    <dgm:pt modelId="{DE4A56DD-6D96-41A1-A385-3243D6F5FB70}" type="pres">
      <dgm:prSet presAssocID="{F3877D86-7CB4-42F3-B326-05C7364F2BB2}" presName="theInnerList" presStyleCnt="0"/>
      <dgm:spPr/>
    </dgm:pt>
    <dgm:pt modelId="{C0BE005E-F5D1-4CA8-825B-41E8EEC97164}" type="pres">
      <dgm:prSet presAssocID="{9E781CB3-D713-40E4-8B75-85802AF78979}" presName="childNode" presStyleLbl="node1" presStyleIdx="0" presStyleCnt="5">
        <dgm:presLayoutVars>
          <dgm:bulletEnabled val="1"/>
        </dgm:presLayoutVars>
      </dgm:prSet>
      <dgm:spPr/>
      <dgm:t>
        <a:bodyPr/>
        <a:lstStyle/>
        <a:p>
          <a:endParaRPr lang="en-GB"/>
        </a:p>
      </dgm:t>
    </dgm:pt>
    <dgm:pt modelId="{C49A0881-B536-435D-A7D3-FBD7168E76B8}" type="pres">
      <dgm:prSet presAssocID="{9E781CB3-D713-40E4-8B75-85802AF78979}" presName="aSpace2" presStyleCnt="0"/>
      <dgm:spPr/>
    </dgm:pt>
    <dgm:pt modelId="{C4A684FB-5340-4228-91F0-625092090709}" type="pres">
      <dgm:prSet presAssocID="{5B9AE9D5-2876-4CCF-BB71-C61A3E87045A}" presName="childNode" presStyleLbl="node1" presStyleIdx="1" presStyleCnt="5">
        <dgm:presLayoutVars>
          <dgm:bulletEnabled val="1"/>
        </dgm:presLayoutVars>
      </dgm:prSet>
      <dgm:spPr/>
      <dgm:t>
        <a:bodyPr/>
        <a:lstStyle/>
        <a:p>
          <a:endParaRPr lang="en-GB"/>
        </a:p>
      </dgm:t>
    </dgm:pt>
    <dgm:pt modelId="{551590BD-BA3F-4CD2-A78D-1791652C5D79}" type="pres">
      <dgm:prSet presAssocID="{5B9AE9D5-2876-4CCF-BB71-C61A3E87045A}" presName="aSpace2" presStyleCnt="0"/>
      <dgm:spPr/>
    </dgm:pt>
    <dgm:pt modelId="{AEE3E253-5BA5-4F98-9842-C42D20091A21}" type="pres">
      <dgm:prSet presAssocID="{B3AE753E-32C1-4C4F-A98A-24B1E27E0EDC}" presName="childNode" presStyleLbl="node1" presStyleIdx="2" presStyleCnt="5">
        <dgm:presLayoutVars>
          <dgm:bulletEnabled val="1"/>
        </dgm:presLayoutVars>
      </dgm:prSet>
      <dgm:spPr/>
      <dgm:t>
        <a:bodyPr/>
        <a:lstStyle/>
        <a:p>
          <a:endParaRPr lang="en-GB"/>
        </a:p>
      </dgm:t>
    </dgm:pt>
    <dgm:pt modelId="{59B90D24-2722-443E-928C-BFC8C819A1AB}" type="pres">
      <dgm:prSet presAssocID="{F3877D86-7CB4-42F3-B326-05C7364F2BB2}" presName="aSpace" presStyleCnt="0"/>
      <dgm:spPr/>
    </dgm:pt>
    <dgm:pt modelId="{8944ED56-1B4D-47F5-922C-483BF29935C4}" type="pres">
      <dgm:prSet presAssocID="{4D887636-9A10-49C7-A40C-7F2719A8AB00}" presName="compNode" presStyleCnt="0"/>
      <dgm:spPr/>
    </dgm:pt>
    <dgm:pt modelId="{1A72DC2E-87B3-4295-8E2C-B6AA004CA857}" type="pres">
      <dgm:prSet presAssocID="{4D887636-9A10-49C7-A40C-7F2719A8AB00}" presName="aNode" presStyleLbl="bgShp" presStyleIdx="1" presStyleCnt="3"/>
      <dgm:spPr/>
      <dgm:t>
        <a:bodyPr/>
        <a:lstStyle/>
        <a:p>
          <a:endParaRPr lang="en-GB"/>
        </a:p>
      </dgm:t>
    </dgm:pt>
    <dgm:pt modelId="{C58BB19D-8367-4242-B81D-A1DE83B7C594}" type="pres">
      <dgm:prSet presAssocID="{4D887636-9A10-49C7-A40C-7F2719A8AB00}" presName="textNode" presStyleLbl="bgShp" presStyleIdx="1" presStyleCnt="3"/>
      <dgm:spPr/>
      <dgm:t>
        <a:bodyPr/>
        <a:lstStyle/>
        <a:p>
          <a:endParaRPr lang="en-GB"/>
        </a:p>
      </dgm:t>
    </dgm:pt>
    <dgm:pt modelId="{F5FFCFD4-2C05-45D3-A3AC-18A19767644B}" type="pres">
      <dgm:prSet presAssocID="{4D887636-9A10-49C7-A40C-7F2719A8AB00}" presName="compChildNode" presStyleCnt="0"/>
      <dgm:spPr/>
    </dgm:pt>
    <dgm:pt modelId="{836C76FE-DC7B-443D-9468-514D7712DA3B}" type="pres">
      <dgm:prSet presAssocID="{4D887636-9A10-49C7-A40C-7F2719A8AB00}" presName="theInnerList" presStyleCnt="0"/>
      <dgm:spPr/>
    </dgm:pt>
    <dgm:pt modelId="{5FD1F423-0761-4937-B9C9-35B3877DCFE9}" type="pres">
      <dgm:prSet presAssocID="{4D887636-9A10-49C7-A40C-7F2719A8AB00}" presName="aSpace" presStyleCnt="0"/>
      <dgm:spPr/>
    </dgm:pt>
    <dgm:pt modelId="{2AB5164A-B4E3-43EE-BCEB-FC97174FB381}" type="pres">
      <dgm:prSet presAssocID="{97C66DB3-66AD-431F-9124-B773FD00EF2F}" presName="compNode" presStyleCnt="0"/>
      <dgm:spPr/>
    </dgm:pt>
    <dgm:pt modelId="{642A7EDD-89BC-4812-ADDF-78A623995289}" type="pres">
      <dgm:prSet presAssocID="{97C66DB3-66AD-431F-9124-B773FD00EF2F}" presName="aNode" presStyleLbl="bgShp" presStyleIdx="2" presStyleCnt="3"/>
      <dgm:spPr/>
      <dgm:t>
        <a:bodyPr/>
        <a:lstStyle/>
        <a:p>
          <a:endParaRPr lang="en-GB"/>
        </a:p>
      </dgm:t>
    </dgm:pt>
    <dgm:pt modelId="{0325AF35-0830-40B0-9330-FBB81433B14E}" type="pres">
      <dgm:prSet presAssocID="{97C66DB3-66AD-431F-9124-B773FD00EF2F}" presName="textNode" presStyleLbl="bgShp" presStyleIdx="2" presStyleCnt="3"/>
      <dgm:spPr/>
      <dgm:t>
        <a:bodyPr/>
        <a:lstStyle/>
        <a:p>
          <a:endParaRPr lang="en-GB"/>
        </a:p>
      </dgm:t>
    </dgm:pt>
    <dgm:pt modelId="{79376F21-A2DF-429B-BED8-4C21B10C65D7}" type="pres">
      <dgm:prSet presAssocID="{97C66DB3-66AD-431F-9124-B773FD00EF2F}" presName="compChildNode" presStyleCnt="0"/>
      <dgm:spPr/>
    </dgm:pt>
    <dgm:pt modelId="{C36306DC-5BB0-4CA9-AE52-36F288A4E988}" type="pres">
      <dgm:prSet presAssocID="{97C66DB3-66AD-431F-9124-B773FD00EF2F}" presName="theInnerList" presStyleCnt="0"/>
      <dgm:spPr/>
    </dgm:pt>
    <dgm:pt modelId="{E730FA46-B3A0-470C-A007-555DCF5A0B4B}" type="pres">
      <dgm:prSet presAssocID="{F236A5AF-42F6-47D6-8E04-A52C1A887431}" presName="childNode" presStyleLbl="node1" presStyleIdx="3" presStyleCnt="5">
        <dgm:presLayoutVars>
          <dgm:bulletEnabled val="1"/>
        </dgm:presLayoutVars>
      </dgm:prSet>
      <dgm:spPr/>
      <dgm:t>
        <a:bodyPr/>
        <a:lstStyle/>
        <a:p>
          <a:endParaRPr lang="en-GB"/>
        </a:p>
      </dgm:t>
    </dgm:pt>
    <dgm:pt modelId="{0D82ACAC-B2C2-4196-AAA3-DBEEBDD844EE}" type="pres">
      <dgm:prSet presAssocID="{F236A5AF-42F6-47D6-8E04-A52C1A887431}" presName="aSpace2" presStyleCnt="0"/>
      <dgm:spPr/>
    </dgm:pt>
    <dgm:pt modelId="{39AEBBCC-9AAF-4434-8E1C-7A6A3B4DF143}" type="pres">
      <dgm:prSet presAssocID="{385A25B3-0261-41E3-940E-F84BE4666FF3}" presName="childNode" presStyleLbl="node1" presStyleIdx="4" presStyleCnt="5">
        <dgm:presLayoutVars>
          <dgm:bulletEnabled val="1"/>
        </dgm:presLayoutVars>
      </dgm:prSet>
      <dgm:spPr/>
      <dgm:t>
        <a:bodyPr/>
        <a:lstStyle/>
        <a:p>
          <a:endParaRPr lang="en-GB"/>
        </a:p>
      </dgm:t>
    </dgm:pt>
  </dgm:ptLst>
  <dgm:cxnLst>
    <dgm:cxn modelId="{77C38AD5-60A1-4218-A7E3-AEC95DD1DB9F}" srcId="{F3877D86-7CB4-42F3-B326-05C7364F2BB2}" destId="{9E781CB3-D713-40E4-8B75-85802AF78979}" srcOrd="0" destOrd="0" parTransId="{8AB085E7-3675-4D70-9502-A8008488083B}" sibTransId="{4CD5B919-A723-4135-BE3D-26C3F81354CA}"/>
    <dgm:cxn modelId="{6F2B4A7C-640E-481A-B5EE-C8EA5A30F8B4}" type="presOf" srcId="{97C66DB3-66AD-431F-9124-B773FD00EF2F}" destId="{642A7EDD-89BC-4812-ADDF-78A623995289}" srcOrd="0" destOrd="0" presId="urn:microsoft.com/office/officeart/2005/8/layout/lProcess2"/>
    <dgm:cxn modelId="{EDFEB6B8-2003-4F37-BDA9-9BAF4D83153D}" type="presOf" srcId="{B3AE753E-32C1-4C4F-A98A-24B1E27E0EDC}" destId="{AEE3E253-5BA5-4F98-9842-C42D20091A21}" srcOrd="0" destOrd="0" presId="urn:microsoft.com/office/officeart/2005/8/layout/lProcess2"/>
    <dgm:cxn modelId="{C60D938D-D68A-4201-95A6-DFCCC3E0E62B}" type="presOf" srcId="{F3877D86-7CB4-42F3-B326-05C7364F2BB2}" destId="{01C77860-5CB9-4182-BACC-EBA81678FEAF}" srcOrd="1" destOrd="0" presId="urn:microsoft.com/office/officeart/2005/8/layout/lProcess2"/>
    <dgm:cxn modelId="{458A16CA-DA8D-4F3A-BE46-F815DF593878}" type="presOf" srcId="{4D887636-9A10-49C7-A40C-7F2719A8AB00}" destId="{C58BB19D-8367-4242-B81D-A1DE83B7C594}" srcOrd="1" destOrd="0" presId="urn:microsoft.com/office/officeart/2005/8/layout/lProcess2"/>
    <dgm:cxn modelId="{40EE8DC2-5FD5-4209-89C8-56978059F81C}" srcId="{97C66DB3-66AD-431F-9124-B773FD00EF2F}" destId="{F236A5AF-42F6-47D6-8E04-A52C1A887431}" srcOrd="0" destOrd="0" parTransId="{E174D077-027F-426C-97DB-81E4EBC5F184}" sibTransId="{935DAAB2-45C3-4D12-9C00-ECC844E82CCC}"/>
    <dgm:cxn modelId="{0D69F23D-B0D1-4A54-B27B-B9248142DB59}" srcId="{0F6D1010-BA10-4B7C-A46C-1F711BAEB728}" destId="{97C66DB3-66AD-431F-9124-B773FD00EF2F}" srcOrd="2" destOrd="0" parTransId="{01FA6054-BF46-46E0-BE49-032F60F7F2B7}" sibTransId="{CEDC7A92-483E-418F-B7E7-E007AFC177BA}"/>
    <dgm:cxn modelId="{6AA06A4B-263C-464E-B534-CD955F7DAF56}" type="presOf" srcId="{97C66DB3-66AD-431F-9124-B773FD00EF2F}" destId="{0325AF35-0830-40B0-9330-FBB81433B14E}" srcOrd="1" destOrd="0" presId="urn:microsoft.com/office/officeart/2005/8/layout/lProcess2"/>
    <dgm:cxn modelId="{5E7F6C91-6610-438F-BBE4-0C47FF1BBED4}" type="presOf" srcId="{9E781CB3-D713-40E4-8B75-85802AF78979}" destId="{C0BE005E-F5D1-4CA8-825B-41E8EEC97164}" srcOrd="0" destOrd="0" presId="urn:microsoft.com/office/officeart/2005/8/layout/lProcess2"/>
    <dgm:cxn modelId="{FED5A6BA-0C2A-4504-9556-ED823CEFB6DD}" srcId="{F3877D86-7CB4-42F3-B326-05C7364F2BB2}" destId="{5B9AE9D5-2876-4CCF-BB71-C61A3E87045A}" srcOrd="1" destOrd="0" parTransId="{724A12D0-8E4A-4CE8-A9FF-54C4DD7A78E2}" sibTransId="{97A4E7BA-79F6-4C06-A913-98B2DA581C4F}"/>
    <dgm:cxn modelId="{CAE2EB37-D810-4329-9C7D-1D9C76E6D6BD}" type="presOf" srcId="{0F6D1010-BA10-4B7C-A46C-1F711BAEB728}" destId="{61CE3EBC-BCF1-4A00-8D27-2F40E62C51DA}" srcOrd="0" destOrd="0" presId="urn:microsoft.com/office/officeart/2005/8/layout/lProcess2"/>
    <dgm:cxn modelId="{A8ABB9E2-0B15-44C1-AA9F-8353D01AFBFB}" type="presOf" srcId="{5B9AE9D5-2876-4CCF-BB71-C61A3E87045A}" destId="{C4A684FB-5340-4228-91F0-625092090709}" srcOrd="0" destOrd="0" presId="urn:microsoft.com/office/officeart/2005/8/layout/lProcess2"/>
    <dgm:cxn modelId="{62FFD469-1ECA-48B0-8915-4505F3E5AE7E}" srcId="{97C66DB3-66AD-431F-9124-B773FD00EF2F}" destId="{385A25B3-0261-41E3-940E-F84BE4666FF3}" srcOrd="1" destOrd="0" parTransId="{3490CE59-BAA2-4BB4-B17A-7E75CE603EBE}" sibTransId="{85319AF2-6B88-412D-979C-11FD37E2D74C}"/>
    <dgm:cxn modelId="{081A4C05-6306-4EE7-9BF0-71324246E47E}" type="presOf" srcId="{4D887636-9A10-49C7-A40C-7F2719A8AB00}" destId="{1A72DC2E-87B3-4295-8E2C-B6AA004CA857}" srcOrd="0" destOrd="0" presId="urn:microsoft.com/office/officeart/2005/8/layout/lProcess2"/>
    <dgm:cxn modelId="{7BB9D186-04A0-4ADD-B399-D8CE376A69CE}" srcId="{0F6D1010-BA10-4B7C-A46C-1F711BAEB728}" destId="{F3877D86-7CB4-42F3-B326-05C7364F2BB2}" srcOrd="0" destOrd="0" parTransId="{44D69C87-E521-4768-A01D-070049EFF986}" sibTransId="{A9CFC08F-A45B-4336-8995-BEC0538ADEE2}"/>
    <dgm:cxn modelId="{3CF9D673-BEB5-4D36-B238-0F52316E2D65}" srcId="{0F6D1010-BA10-4B7C-A46C-1F711BAEB728}" destId="{4D887636-9A10-49C7-A40C-7F2719A8AB00}" srcOrd="1" destOrd="0" parTransId="{8F584410-65CF-450C-8B0F-02A65BB14675}" sibTransId="{C4113E79-7B23-42B0-B1D7-98DF1A56F694}"/>
    <dgm:cxn modelId="{FF5196E5-4F81-42B0-BB4D-E358A4D9929A}" type="presOf" srcId="{F236A5AF-42F6-47D6-8E04-A52C1A887431}" destId="{E730FA46-B3A0-470C-A007-555DCF5A0B4B}" srcOrd="0" destOrd="0" presId="urn:microsoft.com/office/officeart/2005/8/layout/lProcess2"/>
    <dgm:cxn modelId="{275F80AB-884D-4D10-A222-28284D08860E}" type="presOf" srcId="{F3877D86-7CB4-42F3-B326-05C7364F2BB2}" destId="{DDC47FC6-8EE1-4EA3-8023-F2984526A222}" srcOrd="0" destOrd="0" presId="urn:microsoft.com/office/officeart/2005/8/layout/lProcess2"/>
    <dgm:cxn modelId="{BDD9AA17-8FE5-4BC3-9D82-8AE9A2646187}" srcId="{F3877D86-7CB4-42F3-B326-05C7364F2BB2}" destId="{B3AE753E-32C1-4C4F-A98A-24B1E27E0EDC}" srcOrd="2" destOrd="0" parTransId="{3186F353-BAE9-473C-82AE-436D9889D999}" sibTransId="{061B1F64-13AA-4615-8B31-CEF1272115FC}"/>
    <dgm:cxn modelId="{90C79B02-A399-4992-AFC9-F1DB67D0938C}" type="presOf" srcId="{385A25B3-0261-41E3-940E-F84BE4666FF3}" destId="{39AEBBCC-9AAF-4434-8E1C-7A6A3B4DF143}" srcOrd="0" destOrd="0" presId="urn:microsoft.com/office/officeart/2005/8/layout/lProcess2"/>
    <dgm:cxn modelId="{7370AB25-B6C5-42AB-8C75-81EF8CE5D6C4}" type="presParOf" srcId="{61CE3EBC-BCF1-4A00-8D27-2F40E62C51DA}" destId="{776A98B4-611F-4A27-BCD5-AA7BB5431AA8}" srcOrd="0" destOrd="0" presId="urn:microsoft.com/office/officeart/2005/8/layout/lProcess2"/>
    <dgm:cxn modelId="{04D0B1E6-E2D2-4251-A44C-E9C656F62449}" type="presParOf" srcId="{776A98B4-611F-4A27-BCD5-AA7BB5431AA8}" destId="{DDC47FC6-8EE1-4EA3-8023-F2984526A222}" srcOrd="0" destOrd="0" presId="urn:microsoft.com/office/officeart/2005/8/layout/lProcess2"/>
    <dgm:cxn modelId="{496BFA53-4B06-4F9B-9FB4-41517449056C}" type="presParOf" srcId="{776A98B4-611F-4A27-BCD5-AA7BB5431AA8}" destId="{01C77860-5CB9-4182-BACC-EBA81678FEAF}" srcOrd="1" destOrd="0" presId="urn:microsoft.com/office/officeart/2005/8/layout/lProcess2"/>
    <dgm:cxn modelId="{8A4102CF-61BE-4845-8CC3-4F48230DF467}" type="presParOf" srcId="{776A98B4-611F-4A27-BCD5-AA7BB5431AA8}" destId="{2A0BEE8C-FB48-44AD-94BA-6ECD7244E6A7}" srcOrd="2" destOrd="0" presId="urn:microsoft.com/office/officeart/2005/8/layout/lProcess2"/>
    <dgm:cxn modelId="{580EEA9B-DE5B-41FF-9BFF-E938A6A33B50}" type="presParOf" srcId="{2A0BEE8C-FB48-44AD-94BA-6ECD7244E6A7}" destId="{DE4A56DD-6D96-41A1-A385-3243D6F5FB70}" srcOrd="0" destOrd="0" presId="urn:microsoft.com/office/officeart/2005/8/layout/lProcess2"/>
    <dgm:cxn modelId="{C7E311AF-324A-4F2D-921C-5888A5D7AFFF}" type="presParOf" srcId="{DE4A56DD-6D96-41A1-A385-3243D6F5FB70}" destId="{C0BE005E-F5D1-4CA8-825B-41E8EEC97164}" srcOrd="0" destOrd="0" presId="urn:microsoft.com/office/officeart/2005/8/layout/lProcess2"/>
    <dgm:cxn modelId="{A1C2E290-6FDC-4E41-8D84-65B5AC63F332}" type="presParOf" srcId="{DE4A56DD-6D96-41A1-A385-3243D6F5FB70}" destId="{C49A0881-B536-435D-A7D3-FBD7168E76B8}" srcOrd="1" destOrd="0" presId="urn:microsoft.com/office/officeart/2005/8/layout/lProcess2"/>
    <dgm:cxn modelId="{AAA1F99F-3686-4F32-A914-D7648458750E}" type="presParOf" srcId="{DE4A56DD-6D96-41A1-A385-3243D6F5FB70}" destId="{C4A684FB-5340-4228-91F0-625092090709}" srcOrd="2" destOrd="0" presId="urn:microsoft.com/office/officeart/2005/8/layout/lProcess2"/>
    <dgm:cxn modelId="{BCA11194-F063-49FD-9788-67EADB96FC41}" type="presParOf" srcId="{DE4A56DD-6D96-41A1-A385-3243D6F5FB70}" destId="{551590BD-BA3F-4CD2-A78D-1791652C5D79}" srcOrd="3" destOrd="0" presId="urn:microsoft.com/office/officeart/2005/8/layout/lProcess2"/>
    <dgm:cxn modelId="{A428E5D3-F45F-4503-9AD1-9D0F043ED963}" type="presParOf" srcId="{DE4A56DD-6D96-41A1-A385-3243D6F5FB70}" destId="{AEE3E253-5BA5-4F98-9842-C42D20091A21}" srcOrd="4" destOrd="0" presId="urn:microsoft.com/office/officeart/2005/8/layout/lProcess2"/>
    <dgm:cxn modelId="{BDD905A4-5295-44B3-88D1-3E413AA22D07}" type="presParOf" srcId="{61CE3EBC-BCF1-4A00-8D27-2F40E62C51DA}" destId="{59B90D24-2722-443E-928C-BFC8C819A1AB}" srcOrd="1" destOrd="0" presId="urn:microsoft.com/office/officeart/2005/8/layout/lProcess2"/>
    <dgm:cxn modelId="{A2D4D2A9-5486-4C33-AEF7-5322412C10D8}" type="presParOf" srcId="{61CE3EBC-BCF1-4A00-8D27-2F40E62C51DA}" destId="{8944ED56-1B4D-47F5-922C-483BF29935C4}" srcOrd="2" destOrd="0" presId="urn:microsoft.com/office/officeart/2005/8/layout/lProcess2"/>
    <dgm:cxn modelId="{74F83222-E5C2-4971-8A39-4A46F2BA2AD3}" type="presParOf" srcId="{8944ED56-1B4D-47F5-922C-483BF29935C4}" destId="{1A72DC2E-87B3-4295-8E2C-B6AA004CA857}" srcOrd="0" destOrd="0" presId="urn:microsoft.com/office/officeart/2005/8/layout/lProcess2"/>
    <dgm:cxn modelId="{F94162F6-2214-4388-8F6D-AB0874FFBE51}" type="presParOf" srcId="{8944ED56-1B4D-47F5-922C-483BF29935C4}" destId="{C58BB19D-8367-4242-B81D-A1DE83B7C594}" srcOrd="1" destOrd="0" presId="urn:microsoft.com/office/officeart/2005/8/layout/lProcess2"/>
    <dgm:cxn modelId="{32D46D5E-E87E-400C-9DB7-E9D5EE263C9F}" type="presParOf" srcId="{8944ED56-1B4D-47F5-922C-483BF29935C4}" destId="{F5FFCFD4-2C05-45D3-A3AC-18A19767644B}" srcOrd="2" destOrd="0" presId="urn:microsoft.com/office/officeart/2005/8/layout/lProcess2"/>
    <dgm:cxn modelId="{A7965CD2-8214-423E-996C-70EF40188189}" type="presParOf" srcId="{F5FFCFD4-2C05-45D3-A3AC-18A19767644B}" destId="{836C76FE-DC7B-443D-9468-514D7712DA3B}" srcOrd="0" destOrd="0" presId="urn:microsoft.com/office/officeart/2005/8/layout/lProcess2"/>
    <dgm:cxn modelId="{91FC30F4-01D5-471B-9AB7-07432C415CA8}" type="presParOf" srcId="{61CE3EBC-BCF1-4A00-8D27-2F40E62C51DA}" destId="{5FD1F423-0761-4937-B9C9-35B3877DCFE9}" srcOrd="3" destOrd="0" presId="urn:microsoft.com/office/officeart/2005/8/layout/lProcess2"/>
    <dgm:cxn modelId="{19CF91D0-706C-40F5-9D99-302675E7F81E}" type="presParOf" srcId="{61CE3EBC-BCF1-4A00-8D27-2F40E62C51DA}" destId="{2AB5164A-B4E3-43EE-BCEB-FC97174FB381}" srcOrd="4" destOrd="0" presId="urn:microsoft.com/office/officeart/2005/8/layout/lProcess2"/>
    <dgm:cxn modelId="{F5727D9B-C639-4923-BCBE-2663D7F9C50A}" type="presParOf" srcId="{2AB5164A-B4E3-43EE-BCEB-FC97174FB381}" destId="{642A7EDD-89BC-4812-ADDF-78A623995289}" srcOrd="0" destOrd="0" presId="urn:microsoft.com/office/officeart/2005/8/layout/lProcess2"/>
    <dgm:cxn modelId="{DC8CC23F-9C2C-4550-BA2F-602E4F80D536}" type="presParOf" srcId="{2AB5164A-B4E3-43EE-BCEB-FC97174FB381}" destId="{0325AF35-0830-40B0-9330-FBB81433B14E}" srcOrd="1" destOrd="0" presId="urn:microsoft.com/office/officeart/2005/8/layout/lProcess2"/>
    <dgm:cxn modelId="{46D3493E-8259-4EE2-8B4C-9531DDDC256A}" type="presParOf" srcId="{2AB5164A-B4E3-43EE-BCEB-FC97174FB381}" destId="{79376F21-A2DF-429B-BED8-4C21B10C65D7}" srcOrd="2" destOrd="0" presId="urn:microsoft.com/office/officeart/2005/8/layout/lProcess2"/>
    <dgm:cxn modelId="{5F7FA8C4-D5D7-4278-9F19-94C8B32DABB8}" type="presParOf" srcId="{79376F21-A2DF-429B-BED8-4C21B10C65D7}" destId="{C36306DC-5BB0-4CA9-AE52-36F288A4E988}" srcOrd="0" destOrd="0" presId="urn:microsoft.com/office/officeart/2005/8/layout/lProcess2"/>
    <dgm:cxn modelId="{C94A2594-C53A-4252-819E-7053B753D9E1}" type="presParOf" srcId="{C36306DC-5BB0-4CA9-AE52-36F288A4E988}" destId="{E730FA46-B3A0-470C-A007-555DCF5A0B4B}" srcOrd="0" destOrd="0" presId="urn:microsoft.com/office/officeart/2005/8/layout/lProcess2"/>
    <dgm:cxn modelId="{F6121857-1B58-4E2F-B964-13993A9EC0A2}" type="presParOf" srcId="{C36306DC-5BB0-4CA9-AE52-36F288A4E988}" destId="{0D82ACAC-B2C2-4196-AAA3-DBEEBDD844EE}" srcOrd="1" destOrd="0" presId="urn:microsoft.com/office/officeart/2005/8/layout/lProcess2"/>
    <dgm:cxn modelId="{CE5AC3AD-283A-463B-B96C-C6472B30E6B0}" type="presParOf" srcId="{C36306DC-5BB0-4CA9-AE52-36F288A4E988}" destId="{39AEBBCC-9AAF-4434-8E1C-7A6A3B4DF143}" srcOrd="2" destOrd="0" presId="urn:microsoft.com/office/officeart/2005/8/layout/l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F24329D0-ED7C-4911-867B-B2B4D8FC5D72}" type="doc">
      <dgm:prSet loTypeId="urn:microsoft.com/office/officeart/2005/8/layout/hierarchy3" loCatId="hierarchy" qsTypeId="urn:microsoft.com/office/officeart/2005/8/quickstyle/simple1" qsCatId="simple" csTypeId="urn:microsoft.com/office/officeart/2005/8/colors/accent1_2" csCatId="accent1"/>
      <dgm:spPr/>
      <dgm:t>
        <a:bodyPr/>
        <a:lstStyle/>
        <a:p>
          <a:endParaRPr lang="en-US"/>
        </a:p>
      </dgm:t>
    </dgm:pt>
    <dgm:pt modelId="{40C20F11-305B-48C6-B6AA-482700EA3271}">
      <dgm:prSet/>
      <dgm:spPr/>
      <dgm:t>
        <a:bodyPr/>
        <a:lstStyle/>
        <a:p>
          <a:pPr rtl="0"/>
          <a:r>
            <a:rPr lang="en-US" smtClean="0"/>
            <a:t>Limited response to name</a:t>
          </a:r>
          <a:endParaRPr lang="en-US"/>
        </a:p>
      </dgm:t>
    </dgm:pt>
    <dgm:pt modelId="{474C6AD8-9E72-40E9-803B-A6E306ADD55D}" type="parTrans" cxnId="{D18EB841-9CCC-4484-AA77-8B2F7AD1CBBE}">
      <dgm:prSet/>
      <dgm:spPr/>
      <dgm:t>
        <a:bodyPr/>
        <a:lstStyle/>
        <a:p>
          <a:endParaRPr lang="en-US"/>
        </a:p>
      </dgm:t>
    </dgm:pt>
    <dgm:pt modelId="{63917B61-5268-4871-9354-C50A3953C020}" type="sibTrans" cxnId="{D18EB841-9CCC-4484-AA77-8B2F7AD1CBBE}">
      <dgm:prSet/>
      <dgm:spPr/>
      <dgm:t>
        <a:bodyPr/>
        <a:lstStyle/>
        <a:p>
          <a:endParaRPr lang="en-US"/>
        </a:p>
      </dgm:t>
    </dgm:pt>
    <dgm:pt modelId="{A88BB21A-C373-4FD6-80C6-47CC90A07A4C}">
      <dgm:prSet/>
      <dgm:spPr/>
      <dgm:t>
        <a:bodyPr/>
        <a:lstStyle/>
        <a:p>
          <a:pPr rtl="0"/>
          <a:r>
            <a:rPr lang="en-US" dirty="0" smtClean="0"/>
            <a:t>High specificity for ASD (89%)</a:t>
          </a:r>
          <a:endParaRPr lang="en-US" dirty="0"/>
        </a:p>
      </dgm:t>
    </dgm:pt>
    <dgm:pt modelId="{763421D9-BA11-4528-A7D9-8F65D35EAB92}" type="parTrans" cxnId="{1BEAC423-C9A2-4E02-9031-7EA54C25EB16}">
      <dgm:prSet/>
      <dgm:spPr/>
      <dgm:t>
        <a:bodyPr/>
        <a:lstStyle/>
        <a:p>
          <a:endParaRPr lang="en-US"/>
        </a:p>
      </dgm:t>
    </dgm:pt>
    <dgm:pt modelId="{2BCAFE07-5C31-49A4-B71E-D5FC9D13E36B}" type="sibTrans" cxnId="{1BEAC423-C9A2-4E02-9031-7EA54C25EB16}">
      <dgm:prSet/>
      <dgm:spPr/>
      <dgm:t>
        <a:bodyPr/>
        <a:lstStyle/>
        <a:p>
          <a:endParaRPr lang="en-US"/>
        </a:p>
      </dgm:t>
    </dgm:pt>
    <dgm:pt modelId="{48736E41-94A9-47A8-8D13-DCE632C39B02}">
      <dgm:prSet/>
      <dgm:spPr/>
      <dgm:t>
        <a:bodyPr/>
        <a:lstStyle/>
        <a:p>
          <a:pPr rtl="0"/>
          <a:r>
            <a:rPr lang="en-US" smtClean="0"/>
            <a:t>Low sensitivity (50%)</a:t>
          </a:r>
          <a:endParaRPr lang="en-US"/>
        </a:p>
      </dgm:t>
    </dgm:pt>
    <dgm:pt modelId="{9A638D24-8C9C-44FB-9099-5A6BE8082C4F}" type="parTrans" cxnId="{7E50550B-6096-4F5B-B034-AB1E2C33C190}">
      <dgm:prSet/>
      <dgm:spPr/>
      <dgm:t>
        <a:bodyPr/>
        <a:lstStyle/>
        <a:p>
          <a:endParaRPr lang="en-US"/>
        </a:p>
      </dgm:t>
    </dgm:pt>
    <dgm:pt modelId="{3720FDC7-4AE0-4623-BD81-B08E6940F3F5}" type="sibTrans" cxnId="{7E50550B-6096-4F5B-B034-AB1E2C33C190}">
      <dgm:prSet/>
      <dgm:spPr/>
      <dgm:t>
        <a:bodyPr/>
        <a:lstStyle/>
        <a:p>
          <a:endParaRPr lang="en-US"/>
        </a:p>
      </dgm:t>
    </dgm:pt>
    <dgm:pt modelId="{30D7296D-B338-4971-9D70-C637ACD64A3E}">
      <dgm:prSet/>
      <dgm:spPr/>
      <dgm:t>
        <a:bodyPr/>
        <a:lstStyle/>
        <a:p>
          <a:pPr rtl="0"/>
          <a:r>
            <a:rPr lang="en-US" smtClean="0"/>
            <a:t>Limited eye contact and use of communicative gestures: </a:t>
          </a:r>
          <a:r>
            <a:rPr lang="en-US" b="0" smtClean="0"/>
            <a:t>pointing, showing</a:t>
          </a:r>
          <a:endParaRPr lang="en-US"/>
        </a:p>
      </dgm:t>
    </dgm:pt>
    <dgm:pt modelId="{FC9FB38D-34A0-49C4-A261-CEB9F0ADD727}" type="parTrans" cxnId="{EB2F46A1-CDA2-4282-8B42-2633890D759C}">
      <dgm:prSet/>
      <dgm:spPr/>
      <dgm:t>
        <a:bodyPr/>
        <a:lstStyle/>
        <a:p>
          <a:endParaRPr lang="en-US"/>
        </a:p>
      </dgm:t>
    </dgm:pt>
    <dgm:pt modelId="{71D280C5-FC20-42FF-BA41-56373D2680FD}" type="sibTrans" cxnId="{EB2F46A1-CDA2-4282-8B42-2633890D759C}">
      <dgm:prSet/>
      <dgm:spPr/>
      <dgm:t>
        <a:bodyPr/>
        <a:lstStyle/>
        <a:p>
          <a:endParaRPr lang="en-US"/>
        </a:p>
      </dgm:t>
    </dgm:pt>
    <dgm:pt modelId="{3D7045C2-6F35-4CAA-AD5C-F0B52C4AC728}">
      <dgm:prSet/>
      <dgm:spPr/>
      <dgm:t>
        <a:bodyPr/>
        <a:lstStyle/>
        <a:p>
          <a:pPr rtl="0"/>
          <a:r>
            <a:rPr lang="en-US" smtClean="0"/>
            <a:t>Delays in language: </a:t>
          </a:r>
          <a:r>
            <a:rPr lang="en-US" b="0" smtClean="0"/>
            <a:t>limited range and frequency of vocalizations</a:t>
          </a:r>
          <a:endParaRPr lang="en-US"/>
        </a:p>
      </dgm:t>
    </dgm:pt>
    <dgm:pt modelId="{857FE308-F043-43D0-86D7-9CD51B535459}" type="parTrans" cxnId="{B14E3A38-5684-4C1A-9843-B1A44D2E58AB}">
      <dgm:prSet/>
      <dgm:spPr/>
      <dgm:t>
        <a:bodyPr/>
        <a:lstStyle/>
        <a:p>
          <a:endParaRPr lang="en-US"/>
        </a:p>
      </dgm:t>
    </dgm:pt>
    <dgm:pt modelId="{B155916B-4726-4441-BAFB-821E0FAFD152}" type="sibTrans" cxnId="{B14E3A38-5684-4C1A-9843-B1A44D2E58AB}">
      <dgm:prSet/>
      <dgm:spPr/>
      <dgm:t>
        <a:bodyPr/>
        <a:lstStyle/>
        <a:p>
          <a:endParaRPr lang="en-US"/>
        </a:p>
      </dgm:t>
    </dgm:pt>
    <dgm:pt modelId="{D09C1757-C3A7-42ED-A19D-C0EDB6D0E2B1}">
      <dgm:prSet/>
      <dgm:spPr/>
      <dgm:t>
        <a:bodyPr/>
        <a:lstStyle/>
        <a:p>
          <a:pPr rtl="0"/>
          <a:r>
            <a:rPr lang="en-US" smtClean="0"/>
            <a:t>Atypical behaviors: </a:t>
          </a:r>
          <a:r>
            <a:rPr lang="en-US" b="0" smtClean="0"/>
            <a:t>Spinning and intense visual examination of objects</a:t>
          </a:r>
          <a:endParaRPr lang="en-US"/>
        </a:p>
      </dgm:t>
    </dgm:pt>
    <dgm:pt modelId="{A3A39613-04E4-40FA-AE8D-696489324AC5}" type="parTrans" cxnId="{434388DF-9C30-4AD1-8CD7-79A5CE6F242C}">
      <dgm:prSet/>
      <dgm:spPr/>
      <dgm:t>
        <a:bodyPr/>
        <a:lstStyle/>
        <a:p>
          <a:endParaRPr lang="en-US"/>
        </a:p>
      </dgm:t>
    </dgm:pt>
    <dgm:pt modelId="{86F1E68B-6309-496D-B7AB-A7A464C0C037}" type="sibTrans" cxnId="{434388DF-9C30-4AD1-8CD7-79A5CE6F242C}">
      <dgm:prSet/>
      <dgm:spPr/>
      <dgm:t>
        <a:bodyPr/>
        <a:lstStyle/>
        <a:p>
          <a:endParaRPr lang="en-US"/>
        </a:p>
      </dgm:t>
    </dgm:pt>
    <dgm:pt modelId="{C3B83908-3444-4363-9B6A-799DCAF5E0E5}" type="pres">
      <dgm:prSet presAssocID="{F24329D0-ED7C-4911-867B-B2B4D8FC5D72}" presName="diagram" presStyleCnt="0">
        <dgm:presLayoutVars>
          <dgm:chPref val="1"/>
          <dgm:dir/>
          <dgm:animOne val="branch"/>
          <dgm:animLvl val="lvl"/>
          <dgm:resizeHandles/>
        </dgm:presLayoutVars>
      </dgm:prSet>
      <dgm:spPr/>
      <dgm:t>
        <a:bodyPr/>
        <a:lstStyle/>
        <a:p>
          <a:endParaRPr lang="en-GB"/>
        </a:p>
      </dgm:t>
    </dgm:pt>
    <dgm:pt modelId="{BEC707E1-EA27-4926-9460-71314B675425}" type="pres">
      <dgm:prSet presAssocID="{40C20F11-305B-48C6-B6AA-482700EA3271}" presName="root" presStyleCnt="0"/>
      <dgm:spPr/>
    </dgm:pt>
    <dgm:pt modelId="{1473E077-057D-4E97-A9A8-BE6F0455E83C}" type="pres">
      <dgm:prSet presAssocID="{40C20F11-305B-48C6-B6AA-482700EA3271}" presName="rootComposite" presStyleCnt="0"/>
      <dgm:spPr/>
    </dgm:pt>
    <dgm:pt modelId="{E1C52A3D-6629-4D2E-8B9B-A56DAB7E3B22}" type="pres">
      <dgm:prSet presAssocID="{40C20F11-305B-48C6-B6AA-482700EA3271}" presName="rootText" presStyleLbl="node1" presStyleIdx="0" presStyleCnt="4"/>
      <dgm:spPr/>
      <dgm:t>
        <a:bodyPr/>
        <a:lstStyle/>
        <a:p>
          <a:endParaRPr lang="en-GB"/>
        </a:p>
      </dgm:t>
    </dgm:pt>
    <dgm:pt modelId="{9E7F8B5A-C0F2-4668-82B7-668BFCA92A21}" type="pres">
      <dgm:prSet presAssocID="{40C20F11-305B-48C6-B6AA-482700EA3271}" presName="rootConnector" presStyleLbl="node1" presStyleIdx="0" presStyleCnt="4"/>
      <dgm:spPr/>
      <dgm:t>
        <a:bodyPr/>
        <a:lstStyle/>
        <a:p>
          <a:endParaRPr lang="en-GB"/>
        </a:p>
      </dgm:t>
    </dgm:pt>
    <dgm:pt modelId="{3F5845B3-903E-4371-9227-EC3E64FDD591}" type="pres">
      <dgm:prSet presAssocID="{40C20F11-305B-48C6-B6AA-482700EA3271}" presName="childShape" presStyleCnt="0"/>
      <dgm:spPr/>
    </dgm:pt>
    <dgm:pt modelId="{12F1A623-8C56-4243-A492-29EEEB18DC61}" type="pres">
      <dgm:prSet presAssocID="{763421D9-BA11-4528-A7D9-8F65D35EAB92}" presName="Name13" presStyleLbl="parChTrans1D2" presStyleIdx="0" presStyleCnt="2"/>
      <dgm:spPr/>
      <dgm:t>
        <a:bodyPr/>
        <a:lstStyle/>
        <a:p>
          <a:endParaRPr lang="en-GB"/>
        </a:p>
      </dgm:t>
    </dgm:pt>
    <dgm:pt modelId="{35DBCC4C-FF59-4F8F-9EE3-EC903200F15F}" type="pres">
      <dgm:prSet presAssocID="{A88BB21A-C373-4FD6-80C6-47CC90A07A4C}" presName="childText" presStyleLbl="bgAcc1" presStyleIdx="0" presStyleCnt="2">
        <dgm:presLayoutVars>
          <dgm:bulletEnabled val="1"/>
        </dgm:presLayoutVars>
      </dgm:prSet>
      <dgm:spPr/>
      <dgm:t>
        <a:bodyPr/>
        <a:lstStyle/>
        <a:p>
          <a:endParaRPr lang="en-GB"/>
        </a:p>
      </dgm:t>
    </dgm:pt>
    <dgm:pt modelId="{4DB8B08A-755C-4EE1-9398-AD48D4635CC0}" type="pres">
      <dgm:prSet presAssocID="{9A638D24-8C9C-44FB-9099-5A6BE8082C4F}" presName="Name13" presStyleLbl="parChTrans1D2" presStyleIdx="1" presStyleCnt="2"/>
      <dgm:spPr/>
      <dgm:t>
        <a:bodyPr/>
        <a:lstStyle/>
        <a:p>
          <a:endParaRPr lang="en-GB"/>
        </a:p>
      </dgm:t>
    </dgm:pt>
    <dgm:pt modelId="{43719826-FB2B-455F-8B20-40E444C197FB}" type="pres">
      <dgm:prSet presAssocID="{48736E41-94A9-47A8-8D13-DCE632C39B02}" presName="childText" presStyleLbl="bgAcc1" presStyleIdx="1" presStyleCnt="2">
        <dgm:presLayoutVars>
          <dgm:bulletEnabled val="1"/>
        </dgm:presLayoutVars>
      </dgm:prSet>
      <dgm:spPr/>
      <dgm:t>
        <a:bodyPr/>
        <a:lstStyle/>
        <a:p>
          <a:endParaRPr lang="en-GB"/>
        </a:p>
      </dgm:t>
    </dgm:pt>
    <dgm:pt modelId="{2DD646A0-2A1F-4455-910F-C3B0461E3987}" type="pres">
      <dgm:prSet presAssocID="{30D7296D-B338-4971-9D70-C637ACD64A3E}" presName="root" presStyleCnt="0"/>
      <dgm:spPr/>
    </dgm:pt>
    <dgm:pt modelId="{E8C6CB7D-AF39-4439-BA19-1C64619C81B2}" type="pres">
      <dgm:prSet presAssocID="{30D7296D-B338-4971-9D70-C637ACD64A3E}" presName="rootComposite" presStyleCnt="0"/>
      <dgm:spPr/>
    </dgm:pt>
    <dgm:pt modelId="{79DC2EC7-8B43-4756-84A8-915D595D5639}" type="pres">
      <dgm:prSet presAssocID="{30D7296D-B338-4971-9D70-C637ACD64A3E}" presName="rootText" presStyleLbl="node1" presStyleIdx="1" presStyleCnt="4"/>
      <dgm:spPr/>
      <dgm:t>
        <a:bodyPr/>
        <a:lstStyle/>
        <a:p>
          <a:endParaRPr lang="en-GB"/>
        </a:p>
      </dgm:t>
    </dgm:pt>
    <dgm:pt modelId="{55739999-CD1C-42C9-922B-0AB7CC2EF28F}" type="pres">
      <dgm:prSet presAssocID="{30D7296D-B338-4971-9D70-C637ACD64A3E}" presName="rootConnector" presStyleLbl="node1" presStyleIdx="1" presStyleCnt="4"/>
      <dgm:spPr/>
      <dgm:t>
        <a:bodyPr/>
        <a:lstStyle/>
        <a:p>
          <a:endParaRPr lang="en-GB"/>
        </a:p>
      </dgm:t>
    </dgm:pt>
    <dgm:pt modelId="{0B3ACE89-4919-4AC8-A4A5-EAE5F894C96B}" type="pres">
      <dgm:prSet presAssocID="{30D7296D-B338-4971-9D70-C637ACD64A3E}" presName="childShape" presStyleCnt="0"/>
      <dgm:spPr/>
    </dgm:pt>
    <dgm:pt modelId="{EB619165-EB00-4E41-A99F-395A53A15006}" type="pres">
      <dgm:prSet presAssocID="{3D7045C2-6F35-4CAA-AD5C-F0B52C4AC728}" presName="root" presStyleCnt="0"/>
      <dgm:spPr/>
    </dgm:pt>
    <dgm:pt modelId="{8BC75B45-39E8-4414-89BA-615DD1B3854C}" type="pres">
      <dgm:prSet presAssocID="{3D7045C2-6F35-4CAA-AD5C-F0B52C4AC728}" presName="rootComposite" presStyleCnt="0"/>
      <dgm:spPr/>
    </dgm:pt>
    <dgm:pt modelId="{BA9BD9AD-3E65-49F6-811D-E0E4B2BEF467}" type="pres">
      <dgm:prSet presAssocID="{3D7045C2-6F35-4CAA-AD5C-F0B52C4AC728}" presName="rootText" presStyleLbl="node1" presStyleIdx="2" presStyleCnt="4"/>
      <dgm:spPr/>
      <dgm:t>
        <a:bodyPr/>
        <a:lstStyle/>
        <a:p>
          <a:endParaRPr lang="en-GB"/>
        </a:p>
      </dgm:t>
    </dgm:pt>
    <dgm:pt modelId="{FED944E9-8A24-4E19-B5F4-A48A9DD94E19}" type="pres">
      <dgm:prSet presAssocID="{3D7045C2-6F35-4CAA-AD5C-F0B52C4AC728}" presName="rootConnector" presStyleLbl="node1" presStyleIdx="2" presStyleCnt="4"/>
      <dgm:spPr/>
      <dgm:t>
        <a:bodyPr/>
        <a:lstStyle/>
        <a:p>
          <a:endParaRPr lang="en-GB"/>
        </a:p>
      </dgm:t>
    </dgm:pt>
    <dgm:pt modelId="{35519FBE-097C-4C63-9233-CA7B770F836C}" type="pres">
      <dgm:prSet presAssocID="{3D7045C2-6F35-4CAA-AD5C-F0B52C4AC728}" presName="childShape" presStyleCnt="0"/>
      <dgm:spPr/>
    </dgm:pt>
    <dgm:pt modelId="{75DC1BA6-0B64-4770-A340-814501E54B2A}" type="pres">
      <dgm:prSet presAssocID="{D09C1757-C3A7-42ED-A19D-C0EDB6D0E2B1}" presName="root" presStyleCnt="0"/>
      <dgm:spPr/>
    </dgm:pt>
    <dgm:pt modelId="{0E01B4E4-DED9-4C29-969F-A8F0F3ED13B2}" type="pres">
      <dgm:prSet presAssocID="{D09C1757-C3A7-42ED-A19D-C0EDB6D0E2B1}" presName="rootComposite" presStyleCnt="0"/>
      <dgm:spPr/>
    </dgm:pt>
    <dgm:pt modelId="{39C52D5E-A0C8-4B23-98B8-A1507556FA97}" type="pres">
      <dgm:prSet presAssocID="{D09C1757-C3A7-42ED-A19D-C0EDB6D0E2B1}" presName="rootText" presStyleLbl="node1" presStyleIdx="3" presStyleCnt="4"/>
      <dgm:spPr/>
      <dgm:t>
        <a:bodyPr/>
        <a:lstStyle/>
        <a:p>
          <a:endParaRPr lang="en-GB"/>
        </a:p>
      </dgm:t>
    </dgm:pt>
    <dgm:pt modelId="{B91C8751-4231-431C-BA0C-A675D22739BC}" type="pres">
      <dgm:prSet presAssocID="{D09C1757-C3A7-42ED-A19D-C0EDB6D0E2B1}" presName="rootConnector" presStyleLbl="node1" presStyleIdx="3" presStyleCnt="4"/>
      <dgm:spPr/>
      <dgm:t>
        <a:bodyPr/>
        <a:lstStyle/>
        <a:p>
          <a:endParaRPr lang="en-GB"/>
        </a:p>
      </dgm:t>
    </dgm:pt>
    <dgm:pt modelId="{57CDAF8B-29DC-435C-AC21-F1E2D46C9E4E}" type="pres">
      <dgm:prSet presAssocID="{D09C1757-C3A7-42ED-A19D-C0EDB6D0E2B1}" presName="childShape" presStyleCnt="0"/>
      <dgm:spPr/>
    </dgm:pt>
  </dgm:ptLst>
  <dgm:cxnLst>
    <dgm:cxn modelId="{E04F68BF-F0A2-437D-A9AF-6E7FC7DB4B1D}" type="presOf" srcId="{3D7045C2-6F35-4CAA-AD5C-F0B52C4AC728}" destId="{BA9BD9AD-3E65-49F6-811D-E0E4B2BEF467}" srcOrd="0" destOrd="0" presId="urn:microsoft.com/office/officeart/2005/8/layout/hierarchy3"/>
    <dgm:cxn modelId="{A430BAA8-E184-4408-92FB-7EE019A4FCB6}" type="presOf" srcId="{763421D9-BA11-4528-A7D9-8F65D35EAB92}" destId="{12F1A623-8C56-4243-A492-29EEEB18DC61}" srcOrd="0" destOrd="0" presId="urn:microsoft.com/office/officeart/2005/8/layout/hierarchy3"/>
    <dgm:cxn modelId="{434388DF-9C30-4AD1-8CD7-79A5CE6F242C}" srcId="{F24329D0-ED7C-4911-867B-B2B4D8FC5D72}" destId="{D09C1757-C3A7-42ED-A19D-C0EDB6D0E2B1}" srcOrd="3" destOrd="0" parTransId="{A3A39613-04E4-40FA-AE8D-696489324AC5}" sibTransId="{86F1E68B-6309-496D-B7AB-A7A464C0C037}"/>
    <dgm:cxn modelId="{D18EB841-9CCC-4484-AA77-8B2F7AD1CBBE}" srcId="{F24329D0-ED7C-4911-867B-B2B4D8FC5D72}" destId="{40C20F11-305B-48C6-B6AA-482700EA3271}" srcOrd="0" destOrd="0" parTransId="{474C6AD8-9E72-40E9-803B-A6E306ADD55D}" sibTransId="{63917B61-5268-4871-9354-C50A3953C020}"/>
    <dgm:cxn modelId="{1BEAC423-C9A2-4E02-9031-7EA54C25EB16}" srcId="{40C20F11-305B-48C6-B6AA-482700EA3271}" destId="{A88BB21A-C373-4FD6-80C6-47CC90A07A4C}" srcOrd="0" destOrd="0" parTransId="{763421D9-BA11-4528-A7D9-8F65D35EAB92}" sibTransId="{2BCAFE07-5C31-49A4-B71E-D5FC9D13E36B}"/>
    <dgm:cxn modelId="{4CDBC147-203D-459E-BC00-9127CA403B33}" type="presOf" srcId="{48736E41-94A9-47A8-8D13-DCE632C39B02}" destId="{43719826-FB2B-455F-8B20-40E444C197FB}" srcOrd="0" destOrd="0" presId="urn:microsoft.com/office/officeart/2005/8/layout/hierarchy3"/>
    <dgm:cxn modelId="{4D4448D0-9C0E-4D09-AA69-09F1B09992E3}" type="presOf" srcId="{9A638D24-8C9C-44FB-9099-5A6BE8082C4F}" destId="{4DB8B08A-755C-4EE1-9398-AD48D4635CC0}" srcOrd="0" destOrd="0" presId="urn:microsoft.com/office/officeart/2005/8/layout/hierarchy3"/>
    <dgm:cxn modelId="{B4B20C24-EA29-4653-A5F6-AA4A9C93439D}" type="presOf" srcId="{30D7296D-B338-4971-9D70-C637ACD64A3E}" destId="{55739999-CD1C-42C9-922B-0AB7CC2EF28F}" srcOrd="1" destOrd="0" presId="urn:microsoft.com/office/officeart/2005/8/layout/hierarchy3"/>
    <dgm:cxn modelId="{BE3480AC-E77B-4AE2-ACD5-ECE58B8EF88C}" type="presOf" srcId="{40C20F11-305B-48C6-B6AA-482700EA3271}" destId="{9E7F8B5A-C0F2-4668-82B7-668BFCA92A21}" srcOrd="1" destOrd="0" presId="urn:microsoft.com/office/officeart/2005/8/layout/hierarchy3"/>
    <dgm:cxn modelId="{89A42C3E-B855-47CD-9EE4-78FBFA90FB1C}" type="presOf" srcId="{F24329D0-ED7C-4911-867B-B2B4D8FC5D72}" destId="{C3B83908-3444-4363-9B6A-799DCAF5E0E5}" srcOrd="0" destOrd="0" presId="urn:microsoft.com/office/officeart/2005/8/layout/hierarchy3"/>
    <dgm:cxn modelId="{60F69E3E-9B60-4238-BB4D-F71CCBF51682}" type="presOf" srcId="{A88BB21A-C373-4FD6-80C6-47CC90A07A4C}" destId="{35DBCC4C-FF59-4F8F-9EE3-EC903200F15F}" srcOrd="0" destOrd="0" presId="urn:microsoft.com/office/officeart/2005/8/layout/hierarchy3"/>
    <dgm:cxn modelId="{6D14EE64-46A3-4EEB-B94E-F6A1904FAD5A}" type="presOf" srcId="{40C20F11-305B-48C6-B6AA-482700EA3271}" destId="{E1C52A3D-6629-4D2E-8B9B-A56DAB7E3B22}" srcOrd="0" destOrd="0" presId="urn:microsoft.com/office/officeart/2005/8/layout/hierarchy3"/>
    <dgm:cxn modelId="{D6606FEF-4DBA-4F4F-8603-81C6B224290F}" type="presOf" srcId="{30D7296D-B338-4971-9D70-C637ACD64A3E}" destId="{79DC2EC7-8B43-4756-84A8-915D595D5639}" srcOrd="0" destOrd="0" presId="urn:microsoft.com/office/officeart/2005/8/layout/hierarchy3"/>
    <dgm:cxn modelId="{0D68C982-C750-4426-ADE9-BB7ED08C7C90}" type="presOf" srcId="{D09C1757-C3A7-42ED-A19D-C0EDB6D0E2B1}" destId="{B91C8751-4231-431C-BA0C-A675D22739BC}" srcOrd="1" destOrd="0" presId="urn:microsoft.com/office/officeart/2005/8/layout/hierarchy3"/>
    <dgm:cxn modelId="{4AF3ECD1-DFDA-4074-BD79-10FCBF9679E0}" type="presOf" srcId="{D09C1757-C3A7-42ED-A19D-C0EDB6D0E2B1}" destId="{39C52D5E-A0C8-4B23-98B8-A1507556FA97}" srcOrd="0" destOrd="0" presId="urn:microsoft.com/office/officeart/2005/8/layout/hierarchy3"/>
    <dgm:cxn modelId="{EB2F46A1-CDA2-4282-8B42-2633890D759C}" srcId="{F24329D0-ED7C-4911-867B-B2B4D8FC5D72}" destId="{30D7296D-B338-4971-9D70-C637ACD64A3E}" srcOrd="1" destOrd="0" parTransId="{FC9FB38D-34A0-49C4-A261-CEB9F0ADD727}" sibTransId="{71D280C5-FC20-42FF-BA41-56373D2680FD}"/>
    <dgm:cxn modelId="{B14E3A38-5684-4C1A-9843-B1A44D2E58AB}" srcId="{F24329D0-ED7C-4911-867B-B2B4D8FC5D72}" destId="{3D7045C2-6F35-4CAA-AD5C-F0B52C4AC728}" srcOrd="2" destOrd="0" parTransId="{857FE308-F043-43D0-86D7-9CD51B535459}" sibTransId="{B155916B-4726-4441-BAFB-821E0FAFD152}"/>
    <dgm:cxn modelId="{D12F0BF4-D130-43CA-9DDD-DFB1C24BCBA1}" type="presOf" srcId="{3D7045C2-6F35-4CAA-AD5C-F0B52C4AC728}" destId="{FED944E9-8A24-4E19-B5F4-A48A9DD94E19}" srcOrd="1" destOrd="0" presId="urn:microsoft.com/office/officeart/2005/8/layout/hierarchy3"/>
    <dgm:cxn modelId="{7E50550B-6096-4F5B-B034-AB1E2C33C190}" srcId="{40C20F11-305B-48C6-B6AA-482700EA3271}" destId="{48736E41-94A9-47A8-8D13-DCE632C39B02}" srcOrd="1" destOrd="0" parTransId="{9A638D24-8C9C-44FB-9099-5A6BE8082C4F}" sibTransId="{3720FDC7-4AE0-4623-BD81-B08E6940F3F5}"/>
    <dgm:cxn modelId="{48705A97-33EF-4437-B02A-1C9E148BE9AC}" type="presParOf" srcId="{C3B83908-3444-4363-9B6A-799DCAF5E0E5}" destId="{BEC707E1-EA27-4926-9460-71314B675425}" srcOrd="0" destOrd="0" presId="urn:microsoft.com/office/officeart/2005/8/layout/hierarchy3"/>
    <dgm:cxn modelId="{961020D5-FC87-4AD7-B194-4912C4AF9C27}" type="presParOf" srcId="{BEC707E1-EA27-4926-9460-71314B675425}" destId="{1473E077-057D-4E97-A9A8-BE6F0455E83C}" srcOrd="0" destOrd="0" presId="urn:microsoft.com/office/officeart/2005/8/layout/hierarchy3"/>
    <dgm:cxn modelId="{D44ACB4D-CDCF-4E90-B803-0B5F4196034A}" type="presParOf" srcId="{1473E077-057D-4E97-A9A8-BE6F0455E83C}" destId="{E1C52A3D-6629-4D2E-8B9B-A56DAB7E3B22}" srcOrd="0" destOrd="0" presId="urn:microsoft.com/office/officeart/2005/8/layout/hierarchy3"/>
    <dgm:cxn modelId="{7CDE5A47-55EC-4F52-B5FD-0F13C43CBC9A}" type="presParOf" srcId="{1473E077-057D-4E97-A9A8-BE6F0455E83C}" destId="{9E7F8B5A-C0F2-4668-82B7-668BFCA92A21}" srcOrd="1" destOrd="0" presId="urn:microsoft.com/office/officeart/2005/8/layout/hierarchy3"/>
    <dgm:cxn modelId="{76D99AD8-8C81-49F8-A4DD-2E6DD5E4B914}" type="presParOf" srcId="{BEC707E1-EA27-4926-9460-71314B675425}" destId="{3F5845B3-903E-4371-9227-EC3E64FDD591}" srcOrd="1" destOrd="0" presId="urn:microsoft.com/office/officeart/2005/8/layout/hierarchy3"/>
    <dgm:cxn modelId="{E4AF50E1-2817-4793-9E18-457FDE2B21A6}" type="presParOf" srcId="{3F5845B3-903E-4371-9227-EC3E64FDD591}" destId="{12F1A623-8C56-4243-A492-29EEEB18DC61}" srcOrd="0" destOrd="0" presId="urn:microsoft.com/office/officeart/2005/8/layout/hierarchy3"/>
    <dgm:cxn modelId="{6387BB71-6BE0-4B44-A257-BC6E5941D96B}" type="presParOf" srcId="{3F5845B3-903E-4371-9227-EC3E64FDD591}" destId="{35DBCC4C-FF59-4F8F-9EE3-EC903200F15F}" srcOrd="1" destOrd="0" presId="urn:microsoft.com/office/officeart/2005/8/layout/hierarchy3"/>
    <dgm:cxn modelId="{77F84519-24C4-424E-83F2-FD05ACA9E64D}" type="presParOf" srcId="{3F5845B3-903E-4371-9227-EC3E64FDD591}" destId="{4DB8B08A-755C-4EE1-9398-AD48D4635CC0}" srcOrd="2" destOrd="0" presId="urn:microsoft.com/office/officeart/2005/8/layout/hierarchy3"/>
    <dgm:cxn modelId="{5929DF71-7C8E-4894-B468-C4230F5FAE8C}" type="presParOf" srcId="{3F5845B3-903E-4371-9227-EC3E64FDD591}" destId="{43719826-FB2B-455F-8B20-40E444C197FB}" srcOrd="3" destOrd="0" presId="urn:microsoft.com/office/officeart/2005/8/layout/hierarchy3"/>
    <dgm:cxn modelId="{0A2EDA67-8A2C-4EE7-AF27-16822B2882CC}" type="presParOf" srcId="{C3B83908-3444-4363-9B6A-799DCAF5E0E5}" destId="{2DD646A0-2A1F-4455-910F-C3B0461E3987}" srcOrd="1" destOrd="0" presId="urn:microsoft.com/office/officeart/2005/8/layout/hierarchy3"/>
    <dgm:cxn modelId="{7ED2C7E0-AA3F-41CA-81E1-DE01E3348161}" type="presParOf" srcId="{2DD646A0-2A1F-4455-910F-C3B0461E3987}" destId="{E8C6CB7D-AF39-4439-BA19-1C64619C81B2}" srcOrd="0" destOrd="0" presId="urn:microsoft.com/office/officeart/2005/8/layout/hierarchy3"/>
    <dgm:cxn modelId="{AD8ACDCB-1404-4FC3-89B9-D1A139B31B29}" type="presParOf" srcId="{E8C6CB7D-AF39-4439-BA19-1C64619C81B2}" destId="{79DC2EC7-8B43-4756-84A8-915D595D5639}" srcOrd="0" destOrd="0" presId="urn:microsoft.com/office/officeart/2005/8/layout/hierarchy3"/>
    <dgm:cxn modelId="{B16078D4-C2BA-4217-B52B-12EA65F4AA45}" type="presParOf" srcId="{E8C6CB7D-AF39-4439-BA19-1C64619C81B2}" destId="{55739999-CD1C-42C9-922B-0AB7CC2EF28F}" srcOrd="1" destOrd="0" presId="urn:microsoft.com/office/officeart/2005/8/layout/hierarchy3"/>
    <dgm:cxn modelId="{46ABC0B5-F698-4013-9BE5-9721BF8566E6}" type="presParOf" srcId="{2DD646A0-2A1F-4455-910F-C3B0461E3987}" destId="{0B3ACE89-4919-4AC8-A4A5-EAE5F894C96B}" srcOrd="1" destOrd="0" presId="urn:microsoft.com/office/officeart/2005/8/layout/hierarchy3"/>
    <dgm:cxn modelId="{8693E008-7544-41F2-9F0B-42D2D7434ED1}" type="presParOf" srcId="{C3B83908-3444-4363-9B6A-799DCAF5E0E5}" destId="{EB619165-EB00-4E41-A99F-395A53A15006}" srcOrd="2" destOrd="0" presId="urn:microsoft.com/office/officeart/2005/8/layout/hierarchy3"/>
    <dgm:cxn modelId="{3E8B7DB5-94DE-4148-A538-F80CAC4543CB}" type="presParOf" srcId="{EB619165-EB00-4E41-A99F-395A53A15006}" destId="{8BC75B45-39E8-4414-89BA-615DD1B3854C}" srcOrd="0" destOrd="0" presId="urn:microsoft.com/office/officeart/2005/8/layout/hierarchy3"/>
    <dgm:cxn modelId="{4B969D48-FD64-494D-A498-693D00A184F2}" type="presParOf" srcId="{8BC75B45-39E8-4414-89BA-615DD1B3854C}" destId="{BA9BD9AD-3E65-49F6-811D-E0E4B2BEF467}" srcOrd="0" destOrd="0" presId="urn:microsoft.com/office/officeart/2005/8/layout/hierarchy3"/>
    <dgm:cxn modelId="{33CF82D5-47C2-4677-BD7A-B18135E19995}" type="presParOf" srcId="{8BC75B45-39E8-4414-89BA-615DD1B3854C}" destId="{FED944E9-8A24-4E19-B5F4-A48A9DD94E19}" srcOrd="1" destOrd="0" presId="urn:microsoft.com/office/officeart/2005/8/layout/hierarchy3"/>
    <dgm:cxn modelId="{5D4285B5-71D6-44DE-89C8-F5A80DBE6F12}" type="presParOf" srcId="{EB619165-EB00-4E41-A99F-395A53A15006}" destId="{35519FBE-097C-4C63-9233-CA7B770F836C}" srcOrd="1" destOrd="0" presId="urn:microsoft.com/office/officeart/2005/8/layout/hierarchy3"/>
    <dgm:cxn modelId="{5E8D7935-3669-40E6-B7F0-900C78F303C1}" type="presParOf" srcId="{C3B83908-3444-4363-9B6A-799DCAF5E0E5}" destId="{75DC1BA6-0B64-4770-A340-814501E54B2A}" srcOrd="3" destOrd="0" presId="urn:microsoft.com/office/officeart/2005/8/layout/hierarchy3"/>
    <dgm:cxn modelId="{A87AC8CB-62EE-410E-A9FE-B652D2926A01}" type="presParOf" srcId="{75DC1BA6-0B64-4770-A340-814501E54B2A}" destId="{0E01B4E4-DED9-4C29-969F-A8F0F3ED13B2}" srcOrd="0" destOrd="0" presId="urn:microsoft.com/office/officeart/2005/8/layout/hierarchy3"/>
    <dgm:cxn modelId="{E8C0D3E1-5784-4440-9B47-03D17C19D336}" type="presParOf" srcId="{0E01B4E4-DED9-4C29-969F-A8F0F3ED13B2}" destId="{39C52D5E-A0C8-4B23-98B8-A1507556FA97}" srcOrd="0" destOrd="0" presId="urn:microsoft.com/office/officeart/2005/8/layout/hierarchy3"/>
    <dgm:cxn modelId="{537A720E-3B0F-40B0-8764-B621D6A2AE53}" type="presParOf" srcId="{0E01B4E4-DED9-4C29-969F-A8F0F3ED13B2}" destId="{B91C8751-4231-431C-BA0C-A675D22739BC}" srcOrd="1" destOrd="0" presId="urn:microsoft.com/office/officeart/2005/8/layout/hierarchy3"/>
    <dgm:cxn modelId="{3EFA8B3E-87D3-49A2-A30D-6C7FD9CD0974}" type="presParOf" srcId="{75DC1BA6-0B64-4770-A340-814501E54B2A}" destId="{57CDAF8B-29DC-435C-AC21-F1E2D46C9E4E}" srcOrd="1" destOrd="0" presId="urn:microsoft.com/office/officeart/2005/8/layout/hierarchy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9CD9827D-BBEC-4CDA-91A8-8C072F70D7C9}" type="doc">
      <dgm:prSet loTypeId="urn:microsoft.com/office/officeart/2009/3/layout/RandomtoResultProcess" loCatId="process" qsTypeId="urn:microsoft.com/office/officeart/2005/8/quickstyle/simple1" qsCatId="simple" csTypeId="urn:microsoft.com/office/officeart/2005/8/colors/accent2_5" csCatId="accent2" phldr="1"/>
      <dgm:spPr/>
      <dgm:t>
        <a:bodyPr/>
        <a:lstStyle/>
        <a:p>
          <a:endParaRPr lang="en-GB"/>
        </a:p>
      </dgm:t>
    </dgm:pt>
    <dgm:pt modelId="{1D9AB15D-9D43-4379-81E1-1837C61B3C1B}">
      <dgm:prSet/>
      <dgm:spPr/>
      <dgm:t>
        <a:bodyPr/>
        <a:lstStyle/>
        <a:p>
          <a:pPr rtl="0"/>
          <a:r>
            <a:rPr lang="en-US" dirty="0" smtClean="0"/>
            <a:t>2. Rather than three categories of symptoms (social difficulties, communication impairments and repetitive/restricted behaviors), there are now two – social-communication impairment and repetitive/restricted </a:t>
          </a:r>
          <a:r>
            <a:rPr lang="en-US" dirty="0" err="1" smtClean="0"/>
            <a:t>behaviours</a:t>
          </a:r>
          <a:r>
            <a:rPr lang="en-US" dirty="0" smtClean="0"/>
            <a:t>.</a:t>
          </a:r>
          <a:endParaRPr lang="en-GB" dirty="0"/>
        </a:p>
      </dgm:t>
    </dgm:pt>
    <dgm:pt modelId="{FC37A3C6-80EC-4D59-906D-F709A605FE3C}" type="parTrans" cxnId="{7FDFA9D5-6436-4C1C-9C28-C580DF3BF9CF}">
      <dgm:prSet/>
      <dgm:spPr/>
      <dgm:t>
        <a:bodyPr/>
        <a:lstStyle/>
        <a:p>
          <a:endParaRPr lang="en-GB"/>
        </a:p>
      </dgm:t>
    </dgm:pt>
    <dgm:pt modelId="{4766C7F2-1FF8-46B7-A907-D79143DEBB28}" type="sibTrans" cxnId="{7FDFA9D5-6436-4C1C-9C28-C580DF3BF9CF}">
      <dgm:prSet/>
      <dgm:spPr/>
      <dgm:t>
        <a:bodyPr/>
        <a:lstStyle/>
        <a:p>
          <a:endParaRPr lang="en-GB"/>
        </a:p>
      </dgm:t>
    </dgm:pt>
    <dgm:pt modelId="{B2471F80-5F4B-4415-B233-109B736C3E1E}">
      <dgm:prSet custT="1"/>
      <dgm:spPr/>
      <dgm:t>
        <a:bodyPr/>
        <a:lstStyle/>
        <a:p>
          <a:pPr rtl="0"/>
          <a:r>
            <a:rPr lang="en-US" sz="1600" dirty="0" smtClean="0"/>
            <a:t>3. Children with social-communication impairments who don’t have two or more types of repetitive/restricted </a:t>
          </a:r>
          <a:r>
            <a:rPr lang="en-US" sz="1600" dirty="0" err="1" smtClean="0"/>
            <a:t>behaviour</a:t>
          </a:r>
          <a:r>
            <a:rPr lang="en-US" sz="1600" dirty="0" smtClean="0"/>
            <a:t> receive the new diagnosis of social communication disorder (SCD).</a:t>
          </a:r>
          <a:endParaRPr lang="en-GB" sz="1600" dirty="0"/>
        </a:p>
      </dgm:t>
    </dgm:pt>
    <dgm:pt modelId="{DB5A075B-58C8-4EBE-A99A-A3C686F4FE22}" type="parTrans" cxnId="{A4CFDD76-62C9-4686-9B13-CCF9F85E46EE}">
      <dgm:prSet/>
      <dgm:spPr/>
      <dgm:t>
        <a:bodyPr/>
        <a:lstStyle/>
        <a:p>
          <a:endParaRPr lang="en-GB"/>
        </a:p>
      </dgm:t>
    </dgm:pt>
    <dgm:pt modelId="{0EE4FAE0-D038-4793-B461-BBD872CA623C}" type="sibTrans" cxnId="{A4CFDD76-62C9-4686-9B13-CCF9F85E46EE}">
      <dgm:prSet/>
      <dgm:spPr/>
      <dgm:t>
        <a:bodyPr/>
        <a:lstStyle/>
        <a:p>
          <a:endParaRPr lang="en-GB"/>
        </a:p>
      </dgm:t>
    </dgm:pt>
    <dgm:pt modelId="{B8EABB26-FE1B-4038-B398-07FA988B0F97}" type="pres">
      <dgm:prSet presAssocID="{9CD9827D-BBEC-4CDA-91A8-8C072F70D7C9}" presName="Name0" presStyleCnt="0">
        <dgm:presLayoutVars>
          <dgm:dir/>
          <dgm:animOne val="branch"/>
          <dgm:animLvl val="lvl"/>
        </dgm:presLayoutVars>
      </dgm:prSet>
      <dgm:spPr/>
      <dgm:t>
        <a:bodyPr/>
        <a:lstStyle/>
        <a:p>
          <a:endParaRPr lang="en-GB"/>
        </a:p>
      </dgm:t>
    </dgm:pt>
    <dgm:pt modelId="{B6C55FF5-8E5E-4B99-BA78-F847099DDC57}" type="pres">
      <dgm:prSet presAssocID="{1D9AB15D-9D43-4379-81E1-1837C61B3C1B}" presName="chaos" presStyleCnt="0"/>
      <dgm:spPr/>
    </dgm:pt>
    <dgm:pt modelId="{979AB427-BC44-4D57-95D1-270E2A8BBE68}" type="pres">
      <dgm:prSet presAssocID="{1D9AB15D-9D43-4379-81E1-1837C61B3C1B}" presName="parTx1" presStyleLbl="revTx" presStyleIdx="0" presStyleCnt="1" custScaleX="102089" custScaleY="132773" custLinFactNeighborX="-2975" custLinFactNeighborY="3614"/>
      <dgm:spPr/>
      <dgm:t>
        <a:bodyPr/>
        <a:lstStyle/>
        <a:p>
          <a:endParaRPr lang="en-GB"/>
        </a:p>
      </dgm:t>
    </dgm:pt>
    <dgm:pt modelId="{2BF9A02D-F4C3-4C82-80A2-48161CCF4031}" type="pres">
      <dgm:prSet presAssocID="{1D9AB15D-9D43-4379-81E1-1837C61B3C1B}" presName="c1" presStyleLbl="node1" presStyleIdx="0" presStyleCnt="19"/>
      <dgm:spPr/>
    </dgm:pt>
    <dgm:pt modelId="{CB41C3D1-9711-4B87-82DA-01E6264CC7F7}" type="pres">
      <dgm:prSet presAssocID="{1D9AB15D-9D43-4379-81E1-1837C61B3C1B}" presName="c2" presStyleLbl="node1" presStyleIdx="1" presStyleCnt="19"/>
      <dgm:spPr/>
    </dgm:pt>
    <dgm:pt modelId="{9FD3ED43-7C67-4A36-8518-1E2A5DE1028D}" type="pres">
      <dgm:prSet presAssocID="{1D9AB15D-9D43-4379-81E1-1837C61B3C1B}" presName="c3" presStyleLbl="node1" presStyleIdx="2" presStyleCnt="19"/>
      <dgm:spPr/>
    </dgm:pt>
    <dgm:pt modelId="{6C000FD2-4298-48DC-9FC0-C9BDF33B416D}" type="pres">
      <dgm:prSet presAssocID="{1D9AB15D-9D43-4379-81E1-1837C61B3C1B}" presName="c4" presStyleLbl="node1" presStyleIdx="3" presStyleCnt="19"/>
      <dgm:spPr/>
    </dgm:pt>
    <dgm:pt modelId="{A279FF71-2C05-439A-8673-1188230DE820}" type="pres">
      <dgm:prSet presAssocID="{1D9AB15D-9D43-4379-81E1-1837C61B3C1B}" presName="c5" presStyleLbl="node1" presStyleIdx="4" presStyleCnt="19"/>
      <dgm:spPr/>
    </dgm:pt>
    <dgm:pt modelId="{3A75803C-73D1-43EF-8D5F-040C5BB3AD20}" type="pres">
      <dgm:prSet presAssocID="{1D9AB15D-9D43-4379-81E1-1837C61B3C1B}" presName="c6" presStyleLbl="node1" presStyleIdx="5" presStyleCnt="19" custLinFactX="-170135" custLinFactNeighborX="-200000" custLinFactNeighborY="7734"/>
      <dgm:spPr/>
    </dgm:pt>
    <dgm:pt modelId="{47C49BC1-BFAD-4DCA-BEEE-F441020AD590}" type="pres">
      <dgm:prSet presAssocID="{1D9AB15D-9D43-4379-81E1-1837C61B3C1B}" presName="c7" presStyleLbl="node1" presStyleIdx="6" presStyleCnt="19"/>
      <dgm:spPr/>
    </dgm:pt>
    <dgm:pt modelId="{F87FFBD2-03E4-44CB-A25E-B38D6F25F915}" type="pres">
      <dgm:prSet presAssocID="{1D9AB15D-9D43-4379-81E1-1837C61B3C1B}" presName="c8" presStyleLbl="node1" presStyleIdx="7" presStyleCnt="19"/>
      <dgm:spPr/>
    </dgm:pt>
    <dgm:pt modelId="{27817519-A0EB-42C2-BC2C-ABA23F0AE0E6}" type="pres">
      <dgm:prSet presAssocID="{1D9AB15D-9D43-4379-81E1-1837C61B3C1B}" presName="c9" presStyleLbl="node1" presStyleIdx="8" presStyleCnt="19"/>
      <dgm:spPr/>
    </dgm:pt>
    <dgm:pt modelId="{5F449272-C0DB-4953-AA24-15AF826508AB}" type="pres">
      <dgm:prSet presAssocID="{1D9AB15D-9D43-4379-81E1-1837C61B3C1B}" presName="c10" presStyleLbl="node1" presStyleIdx="9" presStyleCnt="19"/>
      <dgm:spPr/>
    </dgm:pt>
    <dgm:pt modelId="{AC15EAD7-895D-41BB-BD45-71FEB3809DD7}" type="pres">
      <dgm:prSet presAssocID="{1D9AB15D-9D43-4379-81E1-1837C61B3C1B}" presName="c11" presStyleLbl="node1" presStyleIdx="10" presStyleCnt="19"/>
      <dgm:spPr/>
    </dgm:pt>
    <dgm:pt modelId="{5152D5F9-DF3D-41AE-8B09-16F8CE8B6D15}" type="pres">
      <dgm:prSet presAssocID="{1D9AB15D-9D43-4379-81E1-1837C61B3C1B}" presName="c12" presStyleLbl="node1" presStyleIdx="11" presStyleCnt="19"/>
      <dgm:spPr/>
    </dgm:pt>
    <dgm:pt modelId="{813A4244-2C2A-4230-AD52-15B20D0378F6}" type="pres">
      <dgm:prSet presAssocID="{1D9AB15D-9D43-4379-81E1-1837C61B3C1B}" presName="c13" presStyleLbl="node1" presStyleIdx="12" presStyleCnt="19"/>
      <dgm:spPr/>
    </dgm:pt>
    <dgm:pt modelId="{1839DD1A-086C-4E44-B1A3-26F75C955911}" type="pres">
      <dgm:prSet presAssocID="{1D9AB15D-9D43-4379-81E1-1837C61B3C1B}" presName="c14" presStyleLbl="node1" presStyleIdx="13" presStyleCnt="19"/>
      <dgm:spPr/>
    </dgm:pt>
    <dgm:pt modelId="{F7E22E43-0F80-43A7-A36D-1BEC3C4C3ACF}" type="pres">
      <dgm:prSet presAssocID="{1D9AB15D-9D43-4379-81E1-1837C61B3C1B}" presName="c15" presStyleLbl="node1" presStyleIdx="14" presStyleCnt="19"/>
      <dgm:spPr/>
    </dgm:pt>
    <dgm:pt modelId="{E3A64B68-F759-4FD5-BA5E-BDAC7B3FE6AF}" type="pres">
      <dgm:prSet presAssocID="{1D9AB15D-9D43-4379-81E1-1837C61B3C1B}" presName="c16" presStyleLbl="node1" presStyleIdx="15" presStyleCnt="19"/>
      <dgm:spPr/>
    </dgm:pt>
    <dgm:pt modelId="{E1E57CF1-37A0-41C2-A083-4E4F2895F566}" type="pres">
      <dgm:prSet presAssocID="{1D9AB15D-9D43-4379-81E1-1837C61B3C1B}" presName="c17" presStyleLbl="node1" presStyleIdx="16" presStyleCnt="19"/>
      <dgm:spPr/>
    </dgm:pt>
    <dgm:pt modelId="{B6C99780-816D-47F1-BFBC-CD2224F6711F}" type="pres">
      <dgm:prSet presAssocID="{1D9AB15D-9D43-4379-81E1-1837C61B3C1B}" presName="c18" presStyleLbl="node1" presStyleIdx="17" presStyleCnt="19"/>
      <dgm:spPr/>
    </dgm:pt>
    <dgm:pt modelId="{724A24E5-5760-4531-80D2-D0AA5755F92C}" type="pres">
      <dgm:prSet presAssocID="{4766C7F2-1FF8-46B7-A907-D79143DEBB28}" presName="chevronComposite1" presStyleCnt="0"/>
      <dgm:spPr/>
    </dgm:pt>
    <dgm:pt modelId="{9C2F054A-7340-42FD-8344-E86606CFE2FD}" type="pres">
      <dgm:prSet presAssocID="{4766C7F2-1FF8-46B7-A907-D79143DEBB28}" presName="chevron1" presStyleLbl="sibTrans2D1" presStyleIdx="0" presStyleCnt="2"/>
      <dgm:spPr/>
    </dgm:pt>
    <dgm:pt modelId="{8DA24969-AF47-47FA-9145-FF981540F0A7}" type="pres">
      <dgm:prSet presAssocID="{4766C7F2-1FF8-46B7-A907-D79143DEBB28}" presName="spChevron1" presStyleCnt="0"/>
      <dgm:spPr/>
    </dgm:pt>
    <dgm:pt modelId="{4FF5732C-8975-4004-B2AE-9F96342F9744}" type="pres">
      <dgm:prSet presAssocID="{4766C7F2-1FF8-46B7-A907-D79143DEBB28}" presName="overlap" presStyleCnt="0"/>
      <dgm:spPr/>
    </dgm:pt>
    <dgm:pt modelId="{10BBA7E8-1BB1-43EE-89D9-C2C7A9BCE336}" type="pres">
      <dgm:prSet presAssocID="{4766C7F2-1FF8-46B7-A907-D79143DEBB28}" presName="chevronComposite2" presStyleCnt="0"/>
      <dgm:spPr/>
    </dgm:pt>
    <dgm:pt modelId="{AF1E4A26-8FA6-41C5-BA7D-FB183C6D59F5}" type="pres">
      <dgm:prSet presAssocID="{4766C7F2-1FF8-46B7-A907-D79143DEBB28}" presName="chevron2" presStyleLbl="sibTrans2D1" presStyleIdx="1" presStyleCnt="2"/>
      <dgm:spPr/>
    </dgm:pt>
    <dgm:pt modelId="{B9E8F74F-29EA-4CA4-9B8A-C72ABEE91B7B}" type="pres">
      <dgm:prSet presAssocID="{4766C7F2-1FF8-46B7-A907-D79143DEBB28}" presName="spChevron2" presStyleCnt="0"/>
      <dgm:spPr/>
    </dgm:pt>
    <dgm:pt modelId="{7E380E14-43A9-4369-8974-5C461F7EF509}" type="pres">
      <dgm:prSet presAssocID="{B2471F80-5F4B-4415-B233-109B736C3E1E}" presName="last" presStyleCnt="0"/>
      <dgm:spPr/>
    </dgm:pt>
    <dgm:pt modelId="{D4DEAD32-60B8-4F30-8713-61FD49197610}" type="pres">
      <dgm:prSet presAssocID="{B2471F80-5F4B-4415-B233-109B736C3E1E}" presName="circleTx" presStyleLbl="node1" presStyleIdx="18" presStyleCnt="19" custScaleX="117553" custScaleY="112271"/>
      <dgm:spPr/>
      <dgm:t>
        <a:bodyPr/>
        <a:lstStyle/>
        <a:p>
          <a:endParaRPr lang="en-GB"/>
        </a:p>
      </dgm:t>
    </dgm:pt>
    <dgm:pt modelId="{F69F5DBE-3EB3-4C54-A0D0-1A1824F3E880}" type="pres">
      <dgm:prSet presAssocID="{B2471F80-5F4B-4415-B233-109B736C3E1E}" presName="spN" presStyleCnt="0"/>
      <dgm:spPr/>
    </dgm:pt>
  </dgm:ptLst>
  <dgm:cxnLst>
    <dgm:cxn modelId="{7FDFA9D5-6436-4C1C-9C28-C580DF3BF9CF}" srcId="{9CD9827D-BBEC-4CDA-91A8-8C072F70D7C9}" destId="{1D9AB15D-9D43-4379-81E1-1837C61B3C1B}" srcOrd="0" destOrd="0" parTransId="{FC37A3C6-80EC-4D59-906D-F709A605FE3C}" sibTransId="{4766C7F2-1FF8-46B7-A907-D79143DEBB28}"/>
    <dgm:cxn modelId="{A4CFDD76-62C9-4686-9B13-CCF9F85E46EE}" srcId="{9CD9827D-BBEC-4CDA-91A8-8C072F70D7C9}" destId="{B2471F80-5F4B-4415-B233-109B736C3E1E}" srcOrd="1" destOrd="0" parTransId="{DB5A075B-58C8-4EBE-A99A-A3C686F4FE22}" sibTransId="{0EE4FAE0-D038-4793-B461-BBD872CA623C}"/>
    <dgm:cxn modelId="{861A7BC9-F882-499B-BF91-830FB3E46B97}" type="presOf" srcId="{9CD9827D-BBEC-4CDA-91A8-8C072F70D7C9}" destId="{B8EABB26-FE1B-4038-B398-07FA988B0F97}" srcOrd="0" destOrd="0" presId="urn:microsoft.com/office/officeart/2009/3/layout/RandomtoResultProcess"/>
    <dgm:cxn modelId="{80C245F7-8934-42F1-9B7D-9352BE2422A0}" type="presOf" srcId="{1D9AB15D-9D43-4379-81E1-1837C61B3C1B}" destId="{979AB427-BC44-4D57-95D1-270E2A8BBE68}" srcOrd="0" destOrd="0" presId="urn:microsoft.com/office/officeart/2009/3/layout/RandomtoResultProcess"/>
    <dgm:cxn modelId="{4E64B51A-0534-4CB3-AFB2-A697018CDFBE}" type="presOf" srcId="{B2471F80-5F4B-4415-B233-109B736C3E1E}" destId="{D4DEAD32-60B8-4F30-8713-61FD49197610}" srcOrd="0" destOrd="0" presId="urn:microsoft.com/office/officeart/2009/3/layout/RandomtoResultProcess"/>
    <dgm:cxn modelId="{969C7D72-3456-47AE-9B7A-B57677A926E5}" type="presParOf" srcId="{B8EABB26-FE1B-4038-B398-07FA988B0F97}" destId="{B6C55FF5-8E5E-4B99-BA78-F847099DDC57}" srcOrd="0" destOrd="0" presId="urn:microsoft.com/office/officeart/2009/3/layout/RandomtoResultProcess"/>
    <dgm:cxn modelId="{439A77F4-F638-4FBE-B00F-18C286BC8FBA}" type="presParOf" srcId="{B6C55FF5-8E5E-4B99-BA78-F847099DDC57}" destId="{979AB427-BC44-4D57-95D1-270E2A8BBE68}" srcOrd="0" destOrd="0" presId="urn:microsoft.com/office/officeart/2009/3/layout/RandomtoResultProcess"/>
    <dgm:cxn modelId="{D0C5026F-94EA-47D4-AE64-934AD635DF1F}" type="presParOf" srcId="{B6C55FF5-8E5E-4B99-BA78-F847099DDC57}" destId="{2BF9A02D-F4C3-4C82-80A2-48161CCF4031}" srcOrd="1" destOrd="0" presId="urn:microsoft.com/office/officeart/2009/3/layout/RandomtoResultProcess"/>
    <dgm:cxn modelId="{CAB413A3-004F-4AF8-8FBC-5E9B185847FE}" type="presParOf" srcId="{B6C55FF5-8E5E-4B99-BA78-F847099DDC57}" destId="{CB41C3D1-9711-4B87-82DA-01E6264CC7F7}" srcOrd="2" destOrd="0" presId="urn:microsoft.com/office/officeart/2009/3/layout/RandomtoResultProcess"/>
    <dgm:cxn modelId="{7507A003-A4E8-48FF-BBC3-85C4168805D2}" type="presParOf" srcId="{B6C55FF5-8E5E-4B99-BA78-F847099DDC57}" destId="{9FD3ED43-7C67-4A36-8518-1E2A5DE1028D}" srcOrd="3" destOrd="0" presId="urn:microsoft.com/office/officeart/2009/3/layout/RandomtoResultProcess"/>
    <dgm:cxn modelId="{16F81F11-2D83-41A9-B395-ABB1A73B3B64}" type="presParOf" srcId="{B6C55FF5-8E5E-4B99-BA78-F847099DDC57}" destId="{6C000FD2-4298-48DC-9FC0-C9BDF33B416D}" srcOrd="4" destOrd="0" presId="urn:microsoft.com/office/officeart/2009/3/layout/RandomtoResultProcess"/>
    <dgm:cxn modelId="{323DF7DF-EA3E-4D9D-B67C-5BC266CA17C8}" type="presParOf" srcId="{B6C55FF5-8E5E-4B99-BA78-F847099DDC57}" destId="{A279FF71-2C05-439A-8673-1188230DE820}" srcOrd="5" destOrd="0" presId="urn:microsoft.com/office/officeart/2009/3/layout/RandomtoResultProcess"/>
    <dgm:cxn modelId="{4FBA88CB-13BD-4169-B699-34DD9FD59D74}" type="presParOf" srcId="{B6C55FF5-8E5E-4B99-BA78-F847099DDC57}" destId="{3A75803C-73D1-43EF-8D5F-040C5BB3AD20}" srcOrd="6" destOrd="0" presId="urn:microsoft.com/office/officeart/2009/3/layout/RandomtoResultProcess"/>
    <dgm:cxn modelId="{2BAFC60A-795F-40B0-9095-134238C97DBA}" type="presParOf" srcId="{B6C55FF5-8E5E-4B99-BA78-F847099DDC57}" destId="{47C49BC1-BFAD-4DCA-BEEE-F441020AD590}" srcOrd="7" destOrd="0" presId="urn:microsoft.com/office/officeart/2009/3/layout/RandomtoResultProcess"/>
    <dgm:cxn modelId="{3C7E0FF8-78AF-4551-A262-1FED1168A256}" type="presParOf" srcId="{B6C55FF5-8E5E-4B99-BA78-F847099DDC57}" destId="{F87FFBD2-03E4-44CB-A25E-B38D6F25F915}" srcOrd="8" destOrd="0" presId="urn:microsoft.com/office/officeart/2009/3/layout/RandomtoResultProcess"/>
    <dgm:cxn modelId="{FC2FB8BD-D84F-4BBE-B75F-EF7FAD59C028}" type="presParOf" srcId="{B6C55FF5-8E5E-4B99-BA78-F847099DDC57}" destId="{27817519-A0EB-42C2-BC2C-ABA23F0AE0E6}" srcOrd="9" destOrd="0" presId="urn:microsoft.com/office/officeart/2009/3/layout/RandomtoResultProcess"/>
    <dgm:cxn modelId="{E4F3FA85-2D1D-4672-B231-D1781AF82DA9}" type="presParOf" srcId="{B6C55FF5-8E5E-4B99-BA78-F847099DDC57}" destId="{5F449272-C0DB-4953-AA24-15AF826508AB}" srcOrd="10" destOrd="0" presId="urn:microsoft.com/office/officeart/2009/3/layout/RandomtoResultProcess"/>
    <dgm:cxn modelId="{19A805BF-E003-49E3-ADD5-435DC9C93C6D}" type="presParOf" srcId="{B6C55FF5-8E5E-4B99-BA78-F847099DDC57}" destId="{AC15EAD7-895D-41BB-BD45-71FEB3809DD7}" srcOrd="11" destOrd="0" presId="urn:microsoft.com/office/officeart/2009/3/layout/RandomtoResultProcess"/>
    <dgm:cxn modelId="{FAD1896F-8B56-4E3A-9F2B-1DCED823C963}" type="presParOf" srcId="{B6C55FF5-8E5E-4B99-BA78-F847099DDC57}" destId="{5152D5F9-DF3D-41AE-8B09-16F8CE8B6D15}" srcOrd="12" destOrd="0" presId="urn:microsoft.com/office/officeart/2009/3/layout/RandomtoResultProcess"/>
    <dgm:cxn modelId="{17CF1146-C2BF-452F-9EF1-693D4090471A}" type="presParOf" srcId="{B6C55FF5-8E5E-4B99-BA78-F847099DDC57}" destId="{813A4244-2C2A-4230-AD52-15B20D0378F6}" srcOrd="13" destOrd="0" presId="urn:microsoft.com/office/officeart/2009/3/layout/RandomtoResultProcess"/>
    <dgm:cxn modelId="{945BD036-A32C-4D1D-AE0A-6E1F27A26C58}" type="presParOf" srcId="{B6C55FF5-8E5E-4B99-BA78-F847099DDC57}" destId="{1839DD1A-086C-4E44-B1A3-26F75C955911}" srcOrd="14" destOrd="0" presId="urn:microsoft.com/office/officeart/2009/3/layout/RandomtoResultProcess"/>
    <dgm:cxn modelId="{517D0DC5-AD91-423C-8250-DC4DC5437F3C}" type="presParOf" srcId="{B6C55FF5-8E5E-4B99-BA78-F847099DDC57}" destId="{F7E22E43-0F80-43A7-A36D-1BEC3C4C3ACF}" srcOrd="15" destOrd="0" presId="urn:microsoft.com/office/officeart/2009/3/layout/RandomtoResultProcess"/>
    <dgm:cxn modelId="{F158448A-6665-45C8-81F5-D388C24ED264}" type="presParOf" srcId="{B6C55FF5-8E5E-4B99-BA78-F847099DDC57}" destId="{E3A64B68-F759-4FD5-BA5E-BDAC7B3FE6AF}" srcOrd="16" destOrd="0" presId="urn:microsoft.com/office/officeart/2009/3/layout/RandomtoResultProcess"/>
    <dgm:cxn modelId="{163A4108-098D-4A57-AF93-8C8419610824}" type="presParOf" srcId="{B6C55FF5-8E5E-4B99-BA78-F847099DDC57}" destId="{E1E57CF1-37A0-41C2-A083-4E4F2895F566}" srcOrd="17" destOrd="0" presId="urn:microsoft.com/office/officeart/2009/3/layout/RandomtoResultProcess"/>
    <dgm:cxn modelId="{66788BB6-2D79-48C6-B799-85FD9C24E675}" type="presParOf" srcId="{B6C55FF5-8E5E-4B99-BA78-F847099DDC57}" destId="{B6C99780-816D-47F1-BFBC-CD2224F6711F}" srcOrd="18" destOrd="0" presId="urn:microsoft.com/office/officeart/2009/3/layout/RandomtoResultProcess"/>
    <dgm:cxn modelId="{2750EA34-B1CC-4596-AD34-48F72D8589CA}" type="presParOf" srcId="{B8EABB26-FE1B-4038-B398-07FA988B0F97}" destId="{724A24E5-5760-4531-80D2-D0AA5755F92C}" srcOrd="1" destOrd="0" presId="urn:microsoft.com/office/officeart/2009/3/layout/RandomtoResultProcess"/>
    <dgm:cxn modelId="{3052BBBB-CB74-4B4D-81CA-0033B8421890}" type="presParOf" srcId="{724A24E5-5760-4531-80D2-D0AA5755F92C}" destId="{9C2F054A-7340-42FD-8344-E86606CFE2FD}" srcOrd="0" destOrd="0" presId="urn:microsoft.com/office/officeart/2009/3/layout/RandomtoResultProcess"/>
    <dgm:cxn modelId="{7350E028-E7FF-4876-92A5-15FE6BA67554}" type="presParOf" srcId="{724A24E5-5760-4531-80D2-D0AA5755F92C}" destId="{8DA24969-AF47-47FA-9145-FF981540F0A7}" srcOrd="1" destOrd="0" presId="urn:microsoft.com/office/officeart/2009/3/layout/RandomtoResultProcess"/>
    <dgm:cxn modelId="{2F191734-E4FD-4432-823E-D48DC98FF339}" type="presParOf" srcId="{B8EABB26-FE1B-4038-B398-07FA988B0F97}" destId="{4FF5732C-8975-4004-B2AE-9F96342F9744}" srcOrd="2" destOrd="0" presId="urn:microsoft.com/office/officeart/2009/3/layout/RandomtoResultProcess"/>
    <dgm:cxn modelId="{B25F6A20-9185-4E17-AC1D-5A5D9FDF13A8}" type="presParOf" srcId="{B8EABB26-FE1B-4038-B398-07FA988B0F97}" destId="{10BBA7E8-1BB1-43EE-89D9-C2C7A9BCE336}" srcOrd="3" destOrd="0" presId="urn:microsoft.com/office/officeart/2009/3/layout/RandomtoResultProcess"/>
    <dgm:cxn modelId="{1DD240AC-AF57-40EC-9E1B-AD06905D4B12}" type="presParOf" srcId="{10BBA7E8-1BB1-43EE-89D9-C2C7A9BCE336}" destId="{AF1E4A26-8FA6-41C5-BA7D-FB183C6D59F5}" srcOrd="0" destOrd="0" presId="urn:microsoft.com/office/officeart/2009/3/layout/RandomtoResultProcess"/>
    <dgm:cxn modelId="{BE8AC8CD-7A2E-423D-98D1-75FB1A4FDDF9}" type="presParOf" srcId="{10BBA7E8-1BB1-43EE-89D9-C2C7A9BCE336}" destId="{B9E8F74F-29EA-4CA4-9B8A-C72ABEE91B7B}" srcOrd="1" destOrd="0" presId="urn:microsoft.com/office/officeart/2009/3/layout/RandomtoResultProcess"/>
    <dgm:cxn modelId="{6FB429A1-82D1-42A7-924B-9FA27DC17E63}" type="presParOf" srcId="{B8EABB26-FE1B-4038-B398-07FA988B0F97}" destId="{7E380E14-43A9-4369-8974-5C461F7EF509}" srcOrd="4" destOrd="0" presId="urn:microsoft.com/office/officeart/2009/3/layout/RandomtoResultProcess"/>
    <dgm:cxn modelId="{4A9DB4E1-43D9-4730-B61F-953EBB69312E}" type="presParOf" srcId="{7E380E14-43A9-4369-8974-5C461F7EF509}" destId="{D4DEAD32-60B8-4F30-8713-61FD49197610}" srcOrd="0" destOrd="0" presId="urn:microsoft.com/office/officeart/2009/3/layout/RandomtoResultProcess"/>
    <dgm:cxn modelId="{26A1FD4D-3864-4F64-ABBA-C0F3181F55FF}" type="presParOf" srcId="{7E380E14-43A9-4369-8974-5C461F7EF509}" destId="{F69F5DBE-3EB3-4C54-A0D0-1A1824F3E880}" srcOrd="1" destOrd="0" presId="urn:microsoft.com/office/officeart/2009/3/layout/RandomtoResult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D1F10AFF-2581-4356-A6E9-C97771C5E60E}" type="doc">
      <dgm:prSet loTypeId="urn:microsoft.com/office/officeart/2005/8/layout/vList5" loCatId="list" qsTypeId="urn:microsoft.com/office/officeart/2005/8/quickstyle/simple1" qsCatId="simple" csTypeId="urn:microsoft.com/office/officeart/2005/8/colors/accent1_2" csCatId="accent1"/>
      <dgm:spPr/>
      <dgm:t>
        <a:bodyPr/>
        <a:lstStyle/>
        <a:p>
          <a:endParaRPr lang="en-GB"/>
        </a:p>
      </dgm:t>
    </dgm:pt>
    <dgm:pt modelId="{DF8D235E-BBF4-421F-983B-0AF76EBF00F2}">
      <dgm:prSet/>
      <dgm:spPr/>
      <dgm:t>
        <a:bodyPr/>
        <a:lstStyle/>
        <a:p>
          <a:pPr rtl="0"/>
          <a:r>
            <a:rPr lang="en-US" smtClean="0"/>
            <a:t>DSM V made 3 major changes to the diagnosis of Autism</a:t>
          </a:r>
          <a:endParaRPr lang="en-GB"/>
        </a:p>
      </dgm:t>
    </dgm:pt>
    <dgm:pt modelId="{66A17728-0BC2-41B3-AE42-24FACEA38661}" type="parTrans" cxnId="{B036E22F-AF79-4907-906C-EACD2FBA0BE9}">
      <dgm:prSet/>
      <dgm:spPr/>
      <dgm:t>
        <a:bodyPr/>
        <a:lstStyle/>
        <a:p>
          <a:endParaRPr lang="en-GB"/>
        </a:p>
      </dgm:t>
    </dgm:pt>
    <dgm:pt modelId="{B9FC2193-C1F0-48DE-80F8-ABFC28784D9E}" type="sibTrans" cxnId="{B036E22F-AF79-4907-906C-EACD2FBA0BE9}">
      <dgm:prSet/>
      <dgm:spPr/>
      <dgm:t>
        <a:bodyPr/>
        <a:lstStyle/>
        <a:p>
          <a:endParaRPr lang="en-GB"/>
        </a:p>
      </dgm:t>
    </dgm:pt>
    <dgm:pt modelId="{66F7EA0B-FFF1-4C4B-8C67-738712813C01}" type="pres">
      <dgm:prSet presAssocID="{D1F10AFF-2581-4356-A6E9-C97771C5E60E}" presName="Name0" presStyleCnt="0">
        <dgm:presLayoutVars>
          <dgm:dir/>
          <dgm:animLvl val="lvl"/>
          <dgm:resizeHandles val="exact"/>
        </dgm:presLayoutVars>
      </dgm:prSet>
      <dgm:spPr/>
      <dgm:t>
        <a:bodyPr/>
        <a:lstStyle/>
        <a:p>
          <a:endParaRPr lang="en-GB"/>
        </a:p>
      </dgm:t>
    </dgm:pt>
    <dgm:pt modelId="{360134C9-2253-4874-AB74-120E1B83728B}" type="pres">
      <dgm:prSet presAssocID="{DF8D235E-BBF4-421F-983B-0AF76EBF00F2}" presName="linNode" presStyleCnt="0"/>
      <dgm:spPr/>
    </dgm:pt>
    <dgm:pt modelId="{0934DB3E-9559-4577-A146-7A6C4B2BABBE}" type="pres">
      <dgm:prSet presAssocID="{DF8D235E-BBF4-421F-983B-0AF76EBF00F2}" presName="parentText" presStyleLbl="node1" presStyleIdx="0" presStyleCnt="1">
        <dgm:presLayoutVars>
          <dgm:chMax val="1"/>
          <dgm:bulletEnabled val="1"/>
        </dgm:presLayoutVars>
      </dgm:prSet>
      <dgm:spPr/>
      <dgm:t>
        <a:bodyPr/>
        <a:lstStyle/>
        <a:p>
          <a:endParaRPr lang="en-GB"/>
        </a:p>
      </dgm:t>
    </dgm:pt>
  </dgm:ptLst>
  <dgm:cxnLst>
    <dgm:cxn modelId="{FAA96B46-404E-499F-B811-4C356F48444E}" type="presOf" srcId="{DF8D235E-BBF4-421F-983B-0AF76EBF00F2}" destId="{0934DB3E-9559-4577-A146-7A6C4B2BABBE}" srcOrd="0" destOrd="0" presId="urn:microsoft.com/office/officeart/2005/8/layout/vList5"/>
    <dgm:cxn modelId="{B036E22F-AF79-4907-906C-EACD2FBA0BE9}" srcId="{D1F10AFF-2581-4356-A6E9-C97771C5E60E}" destId="{DF8D235E-BBF4-421F-983B-0AF76EBF00F2}" srcOrd="0" destOrd="0" parTransId="{66A17728-0BC2-41B3-AE42-24FACEA38661}" sibTransId="{B9FC2193-C1F0-48DE-80F8-ABFC28784D9E}"/>
    <dgm:cxn modelId="{E181C6A3-CB3A-4CC3-869B-1A60A1B37272}" type="presOf" srcId="{D1F10AFF-2581-4356-A6E9-C97771C5E60E}" destId="{66F7EA0B-FFF1-4C4B-8C67-738712813C01}" srcOrd="0" destOrd="0" presId="urn:microsoft.com/office/officeart/2005/8/layout/vList5"/>
    <dgm:cxn modelId="{8A376CE4-CA9F-4E15-B856-2AD5D112026B}" type="presParOf" srcId="{66F7EA0B-FFF1-4C4B-8C67-738712813C01}" destId="{360134C9-2253-4874-AB74-120E1B83728B}" srcOrd="0" destOrd="0" presId="urn:microsoft.com/office/officeart/2005/8/layout/vList5"/>
    <dgm:cxn modelId="{54CD528E-4D90-492E-9D12-CEAB3296A420}" type="presParOf" srcId="{360134C9-2253-4874-AB74-120E1B83728B}" destId="{0934DB3E-9559-4577-A146-7A6C4B2BABBE}" srcOrd="0" destOrd="0" presId="urn:microsoft.com/office/officeart/2005/8/layout/vList5"/>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1E4471CF-6AC3-4F25-85DD-F9AF75E39E7F}" type="doc">
      <dgm:prSet loTypeId="urn:microsoft.com/office/officeart/2008/layout/PictureAccentList" loCatId="list" qsTypeId="urn:microsoft.com/office/officeart/2005/8/quickstyle/simple1" qsCatId="simple" csTypeId="urn:microsoft.com/office/officeart/2005/8/colors/accent0_3" csCatId="mainScheme" phldr="1"/>
      <dgm:spPr/>
      <dgm:t>
        <a:bodyPr/>
        <a:lstStyle/>
        <a:p>
          <a:endParaRPr lang="en-GB"/>
        </a:p>
      </dgm:t>
    </dgm:pt>
    <dgm:pt modelId="{319B3028-8C7B-49E3-A50E-BB2BA3A52ACB}">
      <dgm:prSet/>
      <dgm:spPr/>
      <dgm:t>
        <a:bodyPr/>
        <a:lstStyle/>
        <a:p>
          <a:pPr rtl="0"/>
          <a:r>
            <a:rPr lang="en-US" dirty="0" smtClean="0"/>
            <a:t>1. The former subtypes of autism – including autistic disorder, Asperger syndrome and PDD-NOS – are now folded into one broad category of autism spectrum disorder (ASD).</a:t>
          </a:r>
          <a:endParaRPr lang="en-GB" dirty="0"/>
        </a:p>
      </dgm:t>
    </dgm:pt>
    <dgm:pt modelId="{7DCF7B24-BCD5-4BBC-BF7C-7078FF83DA95}" type="parTrans" cxnId="{23455596-00B0-427A-88D9-D069BD19400C}">
      <dgm:prSet/>
      <dgm:spPr/>
      <dgm:t>
        <a:bodyPr/>
        <a:lstStyle/>
        <a:p>
          <a:endParaRPr lang="en-GB"/>
        </a:p>
      </dgm:t>
    </dgm:pt>
    <dgm:pt modelId="{DDD8FFB9-FE7C-4E7E-9F7A-70D8C97CA9F9}" type="sibTrans" cxnId="{23455596-00B0-427A-88D9-D069BD19400C}">
      <dgm:prSet/>
      <dgm:spPr/>
      <dgm:t>
        <a:bodyPr/>
        <a:lstStyle/>
        <a:p>
          <a:endParaRPr lang="en-GB"/>
        </a:p>
      </dgm:t>
    </dgm:pt>
    <dgm:pt modelId="{3326D435-E631-400A-ABF7-3C94C0E7C9F7}" type="pres">
      <dgm:prSet presAssocID="{1E4471CF-6AC3-4F25-85DD-F9AF75E39E7F}" presName="layout" presStyleCnt="0">
        <dgm:presLayoutVars>
          <dgm:chMax/>
          <dgm:chPref/>
          <dgm:dir/>
          <dgm:animOne val="branch"/>
          <dgm:animLvl val="lvl"/>
          <dgm:resizeHandles/>
        </dgm:presLayoutVars>
      </dgm:prSet>
      <dgm:spPr/>
      <dgm:t>
        <a:bodyPr/>
        <a:lstStyle/>
        <a:p>
          <a:endParaRPr lang="en-GB"/>
        </a:p>
      </dgm:t>
    </dgm:pt>
    <dgm:pt modelId="{A455836D-0DFA-42C0-AACB-D3E458C330B1}" type="pres">
      <dgm:prSet presAssocID="{319B3028-8C7B-49E3-A50E-BB2BA3A52ACB}" presName="root" presStyleCnt="0">
        <dgm:presLayoutVars>
          <dgm:chMax/>
          <dgm:chPref val="4"/>
        </dgm:presLayoutVars>
      </dgm:prSet>
      <dgm:spPr/>
    </dgm:pt>
    <dgm:pt modelId="{582517F7-476A-46B7-AE52-B0FA8CBC149A}" type="pres">
      <dgm:prSet presAssocID="{319B3028-8C7B-49E3-A50E-BB2BA3A52ACB}" presName="rootComposite" presStyleCnt="0">
        <dgm:presLayoutVars/>
      </dgm:prSet>
      <dgm:spPr/>
    </dgm:pt>
    <dgm:pt modelId="{365B2227-DE14-4825-B54B-EB76CDF8355A}" type="pres">
      <dgm:prSet presAssocID="{319B3028-8C7B-49E3-A50E-BB2BA3A52ACB}" presName="rootText" presStyleLbl="node0" presStyleIdx="0" presStyleCnt="1" custScaleY="168836">
        <dgm:presLayoutVars>
          <dgm:chMax/>
          <dgm:chPref val="4"/>
        </dgm:presLayoutVars>
      </dgm:prSet>
      <dgm:spPr/>
      <dgm:t>
        <a:bodyPr/>
        <a:lstStyle/>
        <a:p>
          <a:endParaRPr lang="en-GB"/>
        </a:p>
      </dgm:t>
    </dgm:pt>
    <dgm:pt modelId="{A7388387-D7B6-40DC-BFC2-C78F35AA6517}" type="pres">
      <dgm:prSet presAssocID="{319B3028-8C7B-49E3-A50E-BB2BA3A52ACB}" presName="childShape" presStyleCnt="0">
        <dgm:presLayoutVars>
          <dgm:chMax val="0"/>
          <dgm:chPref val="0"/>
        </dgm:presLayoutVars>
      </dgm:prSet>
      <dgm:spPr/>
    </dgm:pt>
  </dgm:ptLst>
  <dgm:cxnLst>
    <dgm:cxn modelId="{E3FA6C7C-5C9D-47FA-9D88-BBCB9C6FF53B}" type="presOf" srcId="{1E4471CF-6AC3-4F25-85DD-F9AF75E39E7F}" destId="{3326D435-E631-400A-ABF7-3C94C0E7C9F7}" srcOrd="0" destOrd="0" presId="urn:microsoft.com/office/officeart/2008/layout/PictureAccentList"/>
    <dgm:cxn modelId="{23455596-00B0-427A-88D9-D069BD19400C}" srcId="{1E4471CF-6AC3-4F25-85DD-F9AF75E39E7F}" destId="{319B3028-8C7B-49E3-A50E-BB2BA3A52ACB}" srcOrd="0" destOrd="0" parTransId="{7DCF7B24-BCD5-4BBC-BF7C-7078FF83DA95}" sibTransId="{DDD8FFB9-FE7C-4E7E-9F7A-70D8C97CA9F9}"/>
    <dgm:cxn modelId="{B88BAF83-EF20-42C7-8BFB-49BC71B272F7}" type="presOf" srcId="{319B3028-8C7B-49E3-A50E-BB2BA3A52ACB}" destId="{365B2227-DE14-4825-B54B-EB76CDF8355A}" srcOrd="0" destOrd="0" presId="urn:microsoft.com/office/officeart/2008/layout/PictureAccentList"/>
    <dgm:cxn modelId="{6620F42D-F849-4004-AFD7-7C66FAE7A417}" type="presParOf" srcId="{3326D435-E631-400A-ABF7-3C94C0E7C9F7}" destId="{A455836D-0DFA-42C0-AACB-D3E458C330B1}" srcOrd="0" destOrd="0" presId="urn:microsoft.com/office/officeart/2008/layout/PictureAccentList"/>
    <dgm:cxn modelId="{7D53D49C-2970-4743-8708-F3F198DB7991}" type="presParOf" srcId="{A455836D-0DFA-42C0-AACB-D3E458C330B1}" destId="{582517F7-476A-46B7-AE52-B0FA8CBC149A}" srcOrd="0" destOrd="0" presId="urn:microsoft.com/office/officeart/2008/layout/PictureAccentList"/>
    <dgm:cxn modelId="{F7EE83AE-0E73-480A-8E11-D1A43CCB0777}" type="presParOf" srcId="{582517F7-476A-46B7-AE52-B0FA8CBC149A}" destId="{365B2227-DE14-4825-B54B-EB76CDF8355A}" srcOrd="0" destOrd="0" presId="urn:microsoft.com/office/officeart/2008/layout/PictureAccentList"/>
    <dgm:cxn modelId="{85F336B8-7BDF-45BA-B0C2-2331B8369802}" type="presParOf" srcId="{A455836D-0DFA-42C0-AACB-D3E458C330B1}" destId="{A7388387-D7B6-40DC-BFC2-C78F35AA6517}" srcOrd="1" destOrd="0" presId="urn:microsoft.com/office/officeart/2008/layout/PictureAccentList"/>
  </dgm:cxnLst>
  <dgm:bg/>
  <dgm:whole/>
  <dgm:extLst>
    <a:ext uri="http://schemas.microsoft.com/office/drawing/2008/diagram">
      <dsp:dataModelExt xmlns:dsp="http://schemas.microsoft.com/office/drawing/2008/diagram" relId="rId17"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45C73A5C-C077-4942-9383-B081E8F42D51}" type="doc">
      <dgm:prSet loTypeId="urn:microsoft.com/office/officeart/2005/8/layout/process4" loCatId="process" qsTypeId="urn:microsoft.com/office/officeart/2005/8/quickstyle/simple1" qsCatId="simple" csTypeId="urn:microsoft.com/office/officeart/2005/8/colors/accent2_5" csCatId="accent2" phldr="1"/>
      <dgm:spPr/>
      <dgm:t>
        <a:bodyPr/>
        <a:lstStyle/>
        <a:p>
          <a:endParaRPr lang="en-GB"/>
        </a:p>
      </dgm:t>
    </dgm:pt>
    <dgm:pt modelId="{0A94B810-D6B8-4F08-AA15-A09F77A1C794}">
      <dgm:prSet/>
      <dgm:spPr/>
      <dgm:t>
        <a:bodyPr/>
        <a:lstStyle/>
        <a:p>
          <a:pPr rtl="0"/>
          <a:r>
            <a:rPr lang="en-US" dirty="0" smtClean="0">
              <a:solidFill>
                <a:schemeClr val="accent1">
                  <a:lumMod val="50000"/>
                </a:schemeClr>
              </a:solidFill>
            </a:rPr>
            <a:t>Deficits in nonverbal communicative </a:t>
          </a:r>
          <a:r>
            <a:rPr lang="en-US" dirty="0" err="1" smtClean="0">
              <a:solidFill>
                <a:schemeClr val="accent1">
                  <a:lumMod val="50000"/>
                </a:schemeClr>
              </a:solidFill>
            </a:rPr>
            <a:t>behaviours</a:t>
          </a:r>
          <a:r>
            <a:rPr lang="en-US" dirty="0" smtClean="0">
              <a:solidFill>
                <a:schemeClr val="accent1">
                  <a:lumMod val="50000"/>
                </a:schemeClr>
              </a:solidFill>
            </a:rPr>
            <a:t> used for social interaction, ranging, from poorly integrated verbal and nonverbal communication; to abnormalities in eye contact and body language or deficits in understanding and use of gestures; to a total lack of facial expressions and nonverbal communication.</a:t>
          </a:r>
          <a:endParaRPr lang="en-GB" dirty="0">
            <a:solidFill>
              <a:schemeClr val="accent1">
                <a:lumMod val="50000"/>
              </a:schemeClr>
            </a:solidFill>
          </a:endParaRPr>
        </a:p>
      </dgm:t>
    </dgm:pt>
    <dgm:pt modelId="{92A54E35-787F-4D21-9176-8D6DBA230679}" type="parTrans" cxnId="{DD09D72E-171A-40B2-9C00-BACC1D37317F}">
      <dgm:prSet/>
      <dgm:spPr/>
      <dgm:t>
        <a:bodyPr/>
        <a:lstStyle/>
        <a:p>
          <a:endParaRPr lang="en-GB">
            <a:solidFill>
              <a:schemeClr val="accent1">
                <a:lumMod val="50000"/>
              </a:schemeClr>
            </a:solidFill>
          </a:endParaRPr>
        </a:p>
      </dgm:t>
    </dgm:pt>
    <dgm:pt modelId="{144A8BD4-05C7-46CF-B952-FCF286089726}" type="sibTrans" cxnId="{DD09D72E-171A-40B2-9C00-BACC1D37317F}">
      <dgm:prSet/>
      <dgm:spPr/>
      <dgm:t>
        <a:bodyPr/>
        <a:lstStyle/>
        <a:p>
          <a:endParaRPr lang="en-GB">
            <a:solidFill>
              <a:schemeClr val="accent1">
                <a:lumMod val="50000"/>
              </a:schemeClr>
            </a:solidFill>
          </a:endParaRPr>
        </a:p>
      </dgm:t>
    </dgm:pt>
    <dgm:pt modelId="{8D6B09DA-23D4-416A-93CB-F6CD6E6430E5}">
      <dgm:prSet custT="1"/>
      <dgm:spPr/>
      <dgm:t>
        <a:bodyPr/>
        <a:lstStyle/>
        <a:p>
          <a:pPr rtl="0"/>
          <a:r>
            <a:rPr lang="en-US" sz="1600" dirty="0" smtClean="0">
              <a:solidFill>
                <a:schemeClr val="accent1">
                  <a:lumMod val="50000"/>
                </a:schemeClr>
              </a:solidFill>
            </a:rPr>
            <a:t>Deficits in developing, maintaining, and understanding relationships, ranging from difficulties adjusting </a:t>
          </a:r>
          <a:r>
            <a:rPr lang="en-US" sz="1600" dirty="0" err="1" smtClean="0">
              <a:solidFill>
                <a:schemeClr val="accent1">
                  <a:lumMod val="50000"/>
                </a:schemeClr>
              </a:solidFill>
            </a:rPr>
            <a:t>behaviour</a:t>
          </a:r>
          <a:r>
            <a:rPr lang="en-US" sz="1600" dirty="0" smtClean="0">
              <a:solidFill>
                <a:schemeClr val="accent1">
                  <a:lumMod val="50000"/>
                </a:schemeClr>
              </a:solidFill>
            </a:rPr>
            <a:t> </a:t>
          </a:r>
          <a:r>
            <a:rPr lang="en-US" sz="1600" dirty="0" smtClean="0">
              <a:solidFill>
                <a:schemeClr val="accent1">
                  <a:lumMod val="50000"/>
                </a:schemeClr>
              </a:solidFill>
            </a:rPr>
            <a:t>to suit various social contexts; to difficulties in sharing imaginative </a:t>
          </a:r>
          <a:r>
            <a:rPr lang="en-US" sz="1600" dirty="0" smtClean="0">
              <a:solidFill>
                <a:schemeClr val="accent1">
                  <a:lumMod val="50000"/>
                </a:schemeClr>
              </a:solidFill>
            </a:rPr>
            <a:t>play </a:t>
          </a:r>
          <a:r>
            <a:rPr lang="en-US" sz="1600" dirty="0" smtClean="0">
              <a:solidFill>
                <a:schemeClr val="accent1">
                  <a:lumMod val="50000"/>
                </a:schemeClr>
              </a:solidFill>
            </a:rPr>
            <a:t>or in making friends; to absence of interest in peers.</a:t>
          </a:r>
          <a:endParaRPr lang="en-GB" sz="1600" dirty="0">
            <a:solidFill>
              <a:schemeClr val="accent1">
                <a:lumMod val="50000"/>
              </a:schemeClr>
            </a:solidFill>
          </a:endParaRPr>
        </a:p>
      </dgm:t>
    </dgm:pt>
    <dgm:pt modelId="{B6F2CDB0-1730-47F3-8663-1E23D8E4D492}" type="parTrans" cxnId="{D6CB774B-8BC2-4661-B6F9-DA12CD165536}">
      <dgm:prSet/>
      <dgm:spPr/>
      <dgm:t>
        <a:bodyPr/>
        <a:lstStyle/>
        <a:p>
          <a:endParaRPr lang="en-GB">
            <a:solidFill>
              <a:schemeClr val="accent1">
                <a:lumMod val="50000"/>
              </a:schemeClr>
            </a:solidFill>
          </a:endParaRPr>
        </a:p>
      </dgm:t>
    </dgm:pt>
    <dgm:pt modelId="{ED650947-6AC7-4081-A217-D90079849520}" type="sibTrans" cxnId="{D6CB774B-8BC2-4661-B6F9-DA12CD165536}">
      <dgm:prSet/>
      <dgm:spPr/>
      <dgm:t>
        <a:bodyPr/>
        <a:lstStyle/>
        <a:p>
          <a:endParaRPr lang="en-GB">
            <a:solidFill>
              <a:schemeClr val="accent1">
                <a:lumMod val="50000"/>
              </a:schemeClr>
            </a:solidFill>
          </a:endParaRPr>
        </a:p>
      </dgm:t>
    </dgm:pt>
    <dgm:pt modelId="{2B8CA36A-B07F-497F-82A5-CF77F4EFEE4F}" type="pres">
      <dgm:prSet presAssocID="{45C73A5C-C077-4942-9383-B081E8F42D51}" presName="Name0" presStyleCnt="0">
        <dgm:presLayoutVars>
          <dgm:dir/>
          <dgm:animLvl val="lvl"/>
          <dgm:resizeHandles val="exact"/>
        </dgm:presLayoutVars>
      </dgm:prSet>
      <dgm:spPr/>
      <dgm:t>
        <a:bodyPr/>
        <a:lstStyle/>
        <a:p>
          <a:endParaRPr lang="en-GB"/>
        </a:p>
      </dgm:t>
    </dgm:pt>
    <dgm:pt modelId="{41743CD7-A37E-44C2-9AC8-BB3E6EDFB277}" type="pres">
      <dgm:prSet presAssocID="{8D6B09DA-23D4-416A-93CB-F6CD6E6430E5}" presName="boxAndChildren" presStyleCnt="0"/>
      <dgm:spPr/>
    </dgm:pt>
    <dgm:pt modelId="{5A56C060-24EA-491F-8AD7-61D26EA62723}" type="pres">
      <dgm:prSet presAssocID="{8D6B09DA-23D4-416A-93CB-F6CD6E6430E5}" presName="parentTextBox" presStyleLbl="node1" presStyleIdx="0" presStyleCnt="2"/>
      <dgm:spPr/>
      <dgm:t>
        <a:bodyPr/>
        <a:lstStyle/>
        <a:p>
          <a:endParaRPr lang="en-GB"/>
        </a:p>
      </dgm:t>
    </dgm:pt>
    <dgm:pt modelId="{0B7EC32C-55F9-4CD3-8AC2-2FEB0F6ACD82}" type="pres">
      <dgm:prSet presAssocID="{144A8BD4-05C7-46CF-B952-FCF286089726}" presName="sp" presStyleCnt="0"/>
      <dgm:spPr/>
    </dgm:pt>
    <dgm:pt modelId="{715AEC38-5865-41AA-9067-F7F4194676BC}" type="pres">
      <dgm:prSet presAssocID="{0A94B810-D6B8-4F08-AA15-A09F77A1C794}" presName="arrowAndChildren" presStyleCnt="0"/>
      <dgm:spPr/>
    </dgm:pt>
    <dgm:pt modelId="{C1B72D14-A00D-4AAE-9FE0-FEB7B0C6B3DB}" type="pres">
      <dgm:prSet presAssocID="{0A94B810-D6B8-4F08-AA15-A09F77A1C794}" presName="parentTextArrow" presStyleLbl="node1" presStyleIdx="1" presStyleCnt="2"/>
      <dgm:spPr/>
      <dgm:t>
        <a:bodyPr/>
        <a:lstStyle/>
        <a:p>
          <a:endParaRPr lang="en-GB"/>
        </a:p>
      </dgm:t>
    </dgm:pt>
  </dgm:ptLst>
  <dgm:cxnLst>
    <dgm:cxn modelId="{F1626C06-8A2D-41FC-AB1B-0D296D8D30DB}" type="presOf" srcId="{8D6B09DA-23D4-416A-93CB-F6CD6E6430E5}" destId="{5A56C060-24EA-491F-8AD7-61D26EA62723}" srcOrd="0" destOrd="0" presId="urn:microsoft.com/office/officeart/2005/8/layout/process4"/>
    <dgm:cxn modelId="{D6CB774B-8BC2-4661-B6F9-DA12CD165536}" srcId="{45C73A5C-C077-4942-9383-B081E8F42D51}" destId="{8D6B09DA-23D4-416A-93CB-F6CD6E6430E5}" srcOrd="1" destOrd="0" parTransId="{B6F2CDB0-1730-47F3-8663-1E23D8E4D492}" sibTransId="{ED650947-6AC7-4081-A217-D90079849520}"/>
    <dgm:cxn modelId="{4448ED44-59F0-4992-ABB8-CE2532233D88}" type="presOf" srcId="{0A94B810-D6B8-4F08-AA15-A09F77A1C794}" destId="{C1B72D14-A00D-4AAE-9FE0-FEB7B0C6B3DB}" srcOrd="0" destOrd="0" presId="urn:microsoft.com/office/officeart/2005/8/layout/process4"/>
    <dgm:cxn modelId="{DD09D72E-171A-40B2-9C00-BACC1D37317F}" srcId="{45C73A5C-C077-4942-9383-B081E8F42D51}" destId="{0A94B810-D6B8-4F08-AA15-A09F77A1C794}" srcOrd="0" destOrd="0" parTransId="{92A54E35-787F-4D21-9176-8D6DBA230679}" sibTransId="{144A8BD4-05C7-46CF-B952-FCF286089726}"/>
    <dgm:cxn modelId="{33D8870A-3202-4AD8-B52F-1E27E3B917E9}" type="presOf" srcId="{45C73A5C-C077-4942-9383-B081E8F42D51}" destId="{2B8CA36A-B07F-497F-82A5-CF77F4EFEE4F}" srcOrd="0" destOrd="0" presId="urn:microsoft.com/office/officeart/2005/8/layout/process4"/>
    <dgm:cxn modelId="{293316E7-A37D-4990-A61D-A2D86187050D}" type="presParOf" srcId="{2B8CA36A-B07F-497F-82A5-CF77F4EFEE4F}" destId="{41743CD7-A37E-44C2-9AC8-BB3E6EDFB277}" srcOrd="0" destOrd="0" presId="urn:microsoft.com/office/officeart/2005/8/layout/process4"/>
    <dgm:cxn modelId="{52BF74FB-08A0-4D45-A060-4BBC72D51BF8}" type="presParOf" srcId="{41743CD7-A37E-44C2-9AC8-BB3E6EDFB277}" destId="{5A56C060-24EA-491F-8AD7-61D26EA62723}" srcOrd="0" destOrd="0" presId="urn:microsoft.com/office/officeart/2005/8/layout/process4"/>
    <dgm:cxn modelId="{98D4D058-7882-41A3-B9E1-A2D817B5C681}" type="presParOf" srcId="{2B8CA36A-B07F-497F-82A5-CF77F4EFEE4F}" destId="{0B7EC32C-55F9-4CD3-8AC2-2FEB0F6ACD82}" srcOrd="1" destOrd="0" presId="urn:microsoft.com/office/officeart/2005/8/layout/process4"/>
    <dgm:cxn modelId="{222953FE-F2F4-4203-984B-982A4004A35C}" type="presParOf" srcId="{2B8CA36A-B07F-497F-82A5-CF77F4EFEE4F}" destId="{715AEC38-5865-41AA-9067-F7F4194676BC}" srcOrd="2" destOrd="0" presId="urn:microsoft.com/office/officeart/2005/8/layout/process4"/>
    <dgm:cxn modelId="{599ED55B-8882-48BC-97E8-0DABE3FC74D6}" type="presParOf" srcId="{715AEC38-5865-41AA-9067-F7F4194676BC}" destId="{C1B72D14-A00D-4AAE-9FE0-FEB7B0C6B3DB}"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EC0F2784-88BE-4908-A404-D980DD468F4F}" type="doc">
      <dgm:prSet loTypeId="urn:microsoft.com/office/officeart/2005/8/layout/arrow5" loCatId="process" qsTypeId="urn:microsoft.com/office/officeart/2005/8/quickstyle/simple1" qsCatId="simple" csTypeId="urn:microsoft.com/office/officeart/2005/8/colors/colorful4" csCatId="colorful" phldr="1"/>
      <dgm:spPr/>
      <dgm:t>
        <a:bodyPr/>
        <a:lstStyle/>
        <a:p>
          <a:endParaRPr lang="en-GB"/>
        </a:p>
      </dgm:t>
    </dgm:pt>
    <dgm:pt modelId="{6295DA10-4691-48D2-BE3A-17D39626A588}">
      <dgm:prSet/>
      <dgm:spPr/>
      <dgm:t>
        <a:bodyPr/>
        <a:lstStyle/>
        <a:p>
          <a:pPr rtl="0"/>
          <a:r>
            <a:rPr lang="en-US" dirty="0" smtClean="0"/>
            <a:t> </a:t>
          </a:r>
          <a:r>
            <a:rPr lang="en-US" dirty="0" smtClean="0"/>
            <a:t>Persistent deficits in social communication and social interaction across multiple contexts…</a:t>
          </a:r>
          <a:endParaRPr lang="en-GB" dirty="0"/>
        </a:p>
      </dgm:t>
    </dgm:pt>
    <dgm:pt modelId="{040BD4EF-D3FD-43BA-A172-B9EE6773024D}" type="parTrans" cxnId="{3DC5072C-5219-4086-9381-8E1C4690942F}">
      <dgm:prSet/>
      <dgm:spPr/>
      <dgm:t>
        <a:bodyPr/>
        <a:lstStyle/>
        <a:p>
          <a:endParaRPr lang="en-GB"/>
        </a:p>
      </dgm:t>
    </dgm:pt>
    <dgm:pt modelId="{75446A3F-8633-4817-A4C0-48D86732ED5E}" type="sibTrans" cxnId="{3DC5072C-5219-4086-9381-8E1C4690942F}">
      <dgm:prSet/>
      <dgm:spPr/>
      <dgm:t>
        <a:bodyPr/>
        <a:lstStyle/>
        <a:p>
          <a:endParaRPr lang="en-GB"/>
        </a:p>
      </dgm:t>
    </dgm:pt>
    <dgm:pt modelId="{AA80B74F-32EF-4A8A-AB43-93FE7CBEA040}" type="pres">
      <dgm:prSet presAssocID="{EC0F2784-88BE-4908-A404-D980DD468F4F}" presName="diagram" presStyleCnt="0">
        <dgm:presLayoutVars>
          <dgm:dir/>
          <dgm:resizeHandles val="exact"/>
        </dgm:presLayoutVars>
      </dgm:prSet>
      <dgm:spPr/>
      <dgm:t>
        <a:bodyPr/>
        <a:lstStyle/>
        <a:p>
          <a:endParaRPr lang="en-GB"/>
        </a:p>
      </dgm:t>
    </dgm:pt>
    <dgm:pt modelId="{911E1696-81FB-477B-A964-20654C8C26DC}" type="pres">
      <dgm:prSet presAssocID="{6295DA10-4691-48D2-BE3A-17D39626A588}" presName="arrow" presStyleLbl="node1" presStyleIdx="0" presStyleCnt="1" custScaleX="116762" custScaleY="101965" custRadScaleRad="91167" custRadScaleInc="-2657">
        <dgm:presLayoutVars>
          <dgm:bulletEnabled val="1"/>
        </dgm:presLayoutVars>
      </dgm:prSet>
      <dgm:spPr/>
      <dgm:t>
        <a:bodyPr/>
        <a:lstStyle/>
        <a:p>
          <a:endParaRPr lang="en-GB"/>
        </a:p>
      </dgm:t>
    </dgm:pt>
  </dgm:ptLst>
  <dgm:cxnLst>
    <dgm:cxn modelId="{3DC5072C-5219-4086-9381-8E1C4690942F}" srcId="{EC0F2784-88BE-4908-A404-D980DD468F4F}" destId="{6295DA10-4691-48D2-BE3A-17D39626A588}" srcOrd="0" destOrd="0" parTransId="{040BD4EF-D3FD-43BA-A172-B9EE6773024D}" sibTransId="{75446A3F-8633-4817-A4C0-48D86732ED5E}"/>
    <dgm:cxn modelId="{F72927A9-36DA-4E91-892C-05399EB82581}" type="presOf" srcId="{6295DA10-4691-48D2-BE3A-17D39626A588}" destId="{911E1696-81FB-477B-A964-20654C8C26DC}" srcOrd="0" destOrd="0" presId="urn:microsoft.com/office/officeart/2005/8/layout/arrow5"/>
    <dgm:cxn modelId="{4AEA8DA6-7FBD-4A2C-A77D-8FA18F3BAA63}" type="presOf" srcId="{EC0F2784-88BE-4908-A404-D980DD468F4F}" destId="{AA80B74F-32EF-4A8A-AB43-93FE7CBEA040}" srcOrd="0" destOrd="0" presId="urn:microsoft.com/office/officeart/2005/8/layout/arrow5"/>
    <dgm:cxn modelId="{B1DA890D-5F14-4828-90B9-34B46F08934F}" type="presParOf" srcId="{AA80B74F-32EF-4A8A-AB43-93FE7CBEA040}" destId="{911E1696-81FB-477B-A964-20654C8C26DC}" srcOrd="0" destOrd="0" presId="urn:microsoft.com/office/officeart/2005/8/layout/arrow5"/>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4302D415-96BA-45F4-9339-75CB85B06589}" type="doc">
      <dgm:prSet loTypeId="urn:microsoft.com/office/officeart/2008/layout/HorizontalMultiLevelHierarchy" loCatId="hierarchy" qsTypeId="urn:microsoft.com/office/officeart/2005/8/quickstyle/simple1" qsCatId="simple" csTypeId="urn:microsoft.com/office/officeart/2005/8/colors/colorful2" csCatId="colorful" phldr="1"/>
      <dgm:spPr/>
      <dgm:t>
        <a:bodyPr/>
        <a:lstStyle/>
        <a:p>
          <a:endParaRPr lang="en-GB"/>
        </a:p>
      </dgm:t>
    </dgm:pt>
    <dgm:pt modelId="{8EB2479A-7428-4DAA-B553-DD9EFC949A52}">
      <dgm:prSet/>
      <dgm:spPr/>
      <dgm:t>
        <a:bodyPr/>
        <a:lstStyle/>
        <a:p>
          <a:pPr rtl="0"/>
          <a:r>
            <a:rPr lang="en-US" dirty="0" smtClean="0"/>
            <a:t>Severity: “requiring support” (Level 1); “requiring substantial support” (Level 2); “requiring very substantial support” (Level 3). </a:t>
          </a:r>
          <a:endParaRPr lang="en-GB" dirty="0"/>
        </a:p>
      </dgm:t>
    </dgm:pt>
    <dgm:pt modelId="{AACACED7-54E0-48C9-949B-A54516321540}" type="parTrans" cxnId="{F2BC696D-A4ED-4DE9-A7DA-1C4EDB738F28}">
      <dgm:prSet/>
      <dgm:spPr/>
      <dgm:t>
        <a:bodyPr/>
        <a:lstStyle/>
        <a:p>
          <a:endParaRPr lang="en-GB"/>
        </a:p>
      </dgm:t>
    </dgm:pt>
    <dgm:pt modelId="{07563373-60B5-4798-A620-403D320803EE}" type="sibTrans" cxnId="{F2BC696D-A4ED-4DE9-A7DA-1C4EDB738F28}">
      <dgm:prSet/>
      <dgm:spPr/>
      <dgm:t>
        <a:bodyPr/>
        <a:lstStyle/>
        <a:p>
          <a:endParaRPr lang="en-GB"/>
        </a:p>
      </dgm:t>
    </dgm:pt>
    <dgm:pt modelId="{813F3E82-8690-475D-B6E4-707F64CFA8C5}" type="pres">
      <dgm:prSet presAssocID="{4302D415-96BA-45F4-9339-75CB85B06589}" presName="Name0" presStyleCnt="0">
        <dgm:presLayoutVars>
          <dgm:chPref val="1"/>
          <dgm:dir/>
          <dgm:animOne val="branch"/>
          <dgm:animLvl val="lvl"/>
          <dgm:resizeHandles val="exact"/>
        </dgm:presLayoutVars>
      </dgm:prSet>
      <dgm:spPr/>
      <dgm:t>
        <a:bodyPr/>
        <a:lstStyle/>
        <a:p>
          <a:endParaRPr lang="en-GB"/>
        </a:p>
      </dgm:t>
    </dgm:pt>
    <dgm:pt modelId="{991F603A-093E-4E90-A683-B2217C1B7340}" type="pres">
      <dgm:prSet presAssocID="{8EB2479A-7428-4DAA-B553-DD9EFC949A52}" presName="root1" presStyleCnt="0"/>
      <dgm:spPr/>
      <dgm:t>
        <a:bodyPr/>
        <a:lstStyle/>
        <a:p>
          <a:endParaRPr lang="en-GB"/>
        </a:p>
      </dgm:t>
    </dgm:pt>
    <dgm:pt modelId="{32498DFB-3709-45A3-8D74-31303F8D35D6}" type="pres">
      <dgm:prSet presAssocID="{8EB2479A-7428-4DAA-B553-DD9EFC949A52}" presName="LevelOneTextNode" presStyleLbl="node0" presStyleIdx="0" presStyleCnt="1" custScaleX="136606" custScaleY="93352">
        <dgm:presLayoutVars>
          <dgm:chPref val="3"/>
        </dgm:presLayoutVars>
      </dgm:prSet>
      <dgm:spPr/>
      <dgm:t>
        <a:bodyPr/>
        <a:lstStyle/>
        <a:p>
          <a:endParaRPr lang="en-GB"/>
        </a:p>
      </dgm:t>
    </dgm:pt>
    <dgm:pt modelId="{6A78600B-873A-40CE-9E0A-4F93A8A43AE9}" type="pres">
      <dgm:prSet presAssocID="{8EB2479A-7428-4DAA-B553-DD9EFC949A52}" presName="level2hierChild" presStyleCnt="0"/>
      <dgm:spPr/>
      <dgm:t>
        <a:bodyPr/>
        <a:lstStyle/>
        <a:p>
          <a:endParaRPr lang="en-GB"/>
        </a:p>
      </dgm:t>
    </dgm:pt>
  </dgm:ptLst>
  <dgm:cxnLst>
    <dgm:cxn modelId="{D3A069C3-543F-46B7-9F86-E5B1E252F4B5}" type="presOf" srcId="{8EB2479A-7428-4DAA-B553-DD9EFC949A52}" destId="{32498DFB-3709-45A3-8D74-31303F8D35D6}" srcOrd="0" destOrd="0" presId="urn:microsoft.com/office/officeart/2008/layout/HorizontalMultiLevelHierarchy"/>
    <dgm:cxn modelId="{796B73D3-3D10-4767-A699-5C988B285C87}" type="presOf" srcId="{4302D415-96BA-45F4-9339-75CB85B06589}" destId="{813F3E82-8690-475D-B6E4-707F64CFA8C5}" srcOrd="0" destOrd="0" presId="urn:microsoft.com/office/officeart/2008/layout/HorizontalMultiLevelHierarchy"/>
    <dgm:cxn modelId="{F2BC696D-A4ED-4DE9-A7DA-1C4EDB738F28}" srcId="{4302D415-96BA-45F4-9339-75CB85B06589}" destId="{8EB2479A-7428-4DAA-B553-DD9EFC949A52}" srcOrd="0" destOrd="0" parTransId="{AACACED7-54E0-48C9-949B-A54516321540}" sibTransId="{07563373-60B5-4798-A620-403D320803EE}"/>
    <dgm:cxn modelId="{5B41A9C0-AD1C-452B-990D-16C0CA20CF7B}" type="presParOf" srcId="{813F3E82-8690-475D-B6E4-707F64CFA8C5}" destId="{991F603A-093E-4E90-A683-B2217C1B7340}" srcOrd="0" destOrd="0" presId="urn:microsoft.com/office/officeart/2008/layout/HorizontalMultiLevelHierarchy"/>
    <dgm:cxn modelId="{AB4B111C-25B5-4B72-A0E4-20A3EE043173}" type="presParOf" srcId="{991F603A-093E-4E90-A683-B2217C1B7340}" destId="{32498DFB-3709-45A3-8D74-31303F8D35D6}" srcOrd="0" destOrd="0" presId="urn:microsoft.com/office/officeart/2008/layout/HorizontalMultiLevelHierarchy"/>
    <dgm:cxn modelId="{7E7852FA-2CEA-4855-94D7-B4E0C0547D82}" type="presParOf" srcId="{991F603A-093E-4E90-A683-B2217C1B7340}" destId="{6A78600B-873A-40CE-9E0A-4F93A8A43AE9}" srcOrd="1" destOrd="0" presId="urn:microsoft.com/office/officeart/2008/layout/HorizontalMultiLevelHierarchy"/>
  </dgm:cxnLst>
  <dgm:bg/>
  <dgm:whole/>
  <dgm:extLst>
    <a:ext uri="http://schemas.microsoft.com/office/drawing/2008/diagram">
      <dsp:dataModelExt xmlns:dsp="http://schemas.microsoft.com/office/drawing/2008/diagram" relId="rId16"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0DA5E7DD-5CA3-40E2-BFF6-763508E61919}"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GB"/>
        </a:p>
      </dgm:t>
    </dgm:pt>
    <dgm:pt modelId="{26466FF0-2EC6-45FE-BAA7-6A86FF9965BF}">
      <dgm:prSet/>
      <dgm:spPr/>
      <dgm:t>
        <a:bodyPr/>
        <a:lstStyle/>
        <a:p>
          <a:pPr rtl="0"/>
          <a:r>
            <a:rPr lang="en-US" dirty="0" smtClean="0"/>
            <a:t>Deficits in social-emotional reciprocity, ranging from abnormal social approach and failure of normal back-and-forth conversation; to reduced sharing of interests, emotions, or affect; to failure to initiate or respond to social interactions.</a:t>
          </a:r>
          <a:endParaRPr lang="en-GB" dirty="0"/>
        </a:p>
      </dgm:t>
    </dgm:pt>
    <dgm:pt modelId="{1F157621-1F9E-4189-8F20-A99FDCCEE522}" type="parTrans" cxnId="{78B8D69A-6B40-47FB-9E3D-C1CC111A8C84}">
      <dgm:prSet/>
      <dgm:spPr/>
      <dgm:t>
        <a:bodyPr/>
        <a:lstStyle/>
        <a:p>
          <a:endParaRPr lang="en-GB"/>
        </a:p>
      </dgm:t>
    </dgm:pt>
    <dgm:pt modelId="{23CD181D-6880-4F41-8BE8-7810C9BBA661}" type="sibTrans" cxnId="{78B8D69A-6B40-47FB-9E3D-C1CC111A8C84}">
      <dgm:prSet/>
      <dgm:spPr/>
      <dgm:t>
        <a:bodyPr/>
        <a:lstStyle/>
        <a:p>
          <a:endParaRPr lang="en-GB"/>
        </a:p>
      </dgm:t>
    </dgm:pt>
    <dgm:pt modelId="{C8494B90-C5FC-4ECB-B082-5B98F0C8B2A2}" type="pres">
      <dgm:prSet presAssocID="{0DA5E7DD-5CA3-40E2-BFF6-763508E61919}" presName="vert0" presStyleCnt="0">
        <dgm:presLayoutVars>
          <dgm:dir/>
          <dgm:animOne val="branch"/>
          <dgm:animLvl val="lvl"/>
        </dgm:presLayoutVars>
      </dgm:prSet>
      <dgm:spPr/>
      <dgm:t>
        <a:bodyPr/>
        <a:lstStyle/>
        <a:p>
          <a:endParaRPr lang="en-GB"/>
        </a:p>
      </dgm:t>
    </dgm:pt>
    <dgm:pt modelId="{DFD66352-A59D-44E6-81D7-E2C82AB78856}" type="pres">
      <dgm:prSet presAssocID="{26466FF0-2EC6-45FE-BAA7-6A86FF9965BF}" presName="thickLine" presStyleLbl="alignNode1" presStyleIdx="0" presStyleCnt="1"/>
      <dgm:spPr/>
    </dgm:pt>
    <dgm:pt modelId="{7244316B-C032-436B-8090-1535E8B288AE}" type="pres">
      <dgm:prSet presAssocID="{26466FF0-2EC6-45FE-BAA7-6A86FF9965BF}" presName="horz1" presStyleCnt="0"/>
      <dgm:spPr/>
    </dgm:pt>
    <dgm:pt modelId="{8276A14A-7ED8-4329-93E2-3302E8A82697}" type="pres">
      <dgm:prSet presAssocID="{26466FF0-2EC6-45FE-BAA7-6A86FF9965BF}" presName="tx1" presStyleLbl="revTx" presStyleIdx="0" presStyleCnt="1"/>
      <dgm:spPr/>
      <dgm:t>
        <a:bodyPr/>
        <a:lstStyle/>
        <a:p>
          <a:endParaRPr lang="en-GB"/>
        </a:p>
      </dgm:t>
    </dgm:pt>
    <dgm:pt modelId="{32A0826A-E703-4A61-884E-FA7B2A4112DB}" type="pres">
      <dgm:prSet presAssocID="{26466FF0-2EC6-45FE-BAA7-6A86FF9965BF}" presName="vert1" presStyleCnt="0"/>
      <dgm:spPr/>
    </dgm:pt>
  </dgm:ptLst>
  <dgm:cxnLst>
    <dgm:cxn modelId="{78B8D69A-6B40-47FB-9E3D-C1CC111A8C84}" srcId="{0DA5E7DD-5CA3-40E2-BFF6-763508E61919}" destId="{26466FF0-2EC6-45FE-BAA7-6A86FF9965BF}" srcOrd="0" destOrd="0" parTransId="{1F157621-1F9E-4189-8F20-A99FDCCEE522}" sibTransId="{23CD181D-6880-4F41-8BE8-7810C9BBA661}"/>
    <dgm:cxn modelId="{3E43DC9C-47F9-44DE-B7C1-B35AFDB612D0}" type="presOf" srcId="{26466FF0-2EC6-45FE-BAA7-6A86FF9965BF}" destId="{8276A14A-7ED8-4329-93E2-3302E8A82697}" srcOrd="0" destOrd="0" presId="urn:microsoft.com/office/officeart/2008/layout/LinedList"/>
    <dgm:cxn modelId="{D742A834-5FEC-4E33-8F97-90033C3BC734}" type="presOf" srcId="{0DA5E7DD-5CA3-40E2-BFF6-763508E61919}" destId="{C8494B90-C5FC-4ECB-B082-5B98F0C8B2A2}" srcOrd="0" destOrd="0" presId="urn:microsoft.com/office/officeart/2008/layout/LinedList"/>
    <dgm:cxn modelId="{B9F17718-0C5A-4409-9964-DDF5A07061B6}" type="presParOf" srcId="{C8494B90-C5FC-4ECB-B082-5B98F0C8B2A2}" destId="{DFD66352-A59D-44E6-81D7-E2C82AB78856}" srcOrd="0" destOrd="0" presId="urn:microsoft.com/office/officeart/2008/layout/LinedList"/>
    <dgm:cxn modelId="{EDB5DD50-E4EA-44E6-A493-56DCCC0E88B3}" type="presParOf" srcId="{C8494B90-C5FC-4ECB-B082-5B98F0C8B2A2}" destId="{7244316B-C032-436B-8090-1535E8B288AE}" srcOrd="1" destOrd="0" presId="urn:microsoft.com/office/officeart/2008/layout/LinedList"/>
    <dgm:cxn modelId="{1054897C-D72E-4109-A33F-4311059DA124}" type="presParOf" srcId="{7244316B-C032-436B-8090-1535E8B288AE}" destId="{8276A14A-7ED8-4329-93E2-3302E8A82697}" srcOrd="0" destOrd="0" presId="urn:microsoft.com/office/officeart/2008/layout/LinedList"/>
    <dgm:cxn modelId="{571039E3-DE4C-483A-80CD-6ED0C01BDDB4}" type="presParOf" srcId="{7244316B-C032-436B-8090-1535E8B288AE}" destId="{32A0826A-E703-4A61-884E-FA7B2A4112DB}" srcOrd="1" destOrd="0" presId="urn:microsoft.com/office/officeart/2008/layout/LinedList"/>
  </dgm:cxnLst>
  <dgm:bg/>
  <dgm:whole/>
  <dgm:extLst>
    <a:ext uri="http://schemas.microsoft.com/office/drawing/2008/diagram">
      <dsp:dataModelExt xmlns:dsp="http://schemas.microsoft.com/office/drawing/2008/diagram" relId="rId21"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E6BAD9F9-BA2A-4910-AECD-2841052666EC}" type="doc">
      <dgm:prSet loTypeId="urn:microsoft.com/office/officeart/2005/8/layout/hierarchy4" loCatId="list" qsTypeId="urn:microsoft.com/office/officeart/2005/8/quickstyle/simple1" qsCatId="simple" csTypeId="urn:microsoft.com/office/officeart/2005/8/colors/accent1_2" csCatId="accent1" phldr="1"/>
      <dgm:spPr/>
      <dgm:t>
        <a:bodyPr/>
        <a:lstStyle/>
        <a:p>
          <a:endParaRPr lang="en-GB"/>
        </a:p>
      </dgm:t>
    </dgm:pt>
    <dgm:pt modelId="{AD9C497F-D27F-48EF-8E66-C4AC95AAD942}">
      <dgm:prSet custT="1"/>
      <dgm:spPr/>
      <dgm:t>
        <a:bodyPr/>
        <a:lstStyle/>
        <a:p>
          <a:pPr rtl="0"/>
          <a:r>
            <a:rPr lang="en-US" sz="1800" dirty="0" smtClean="0"/>
            <a:t>2. Insistence on sameness, inflexible adherence to routines, or ritualized patterns or verbal nonverbal </a:t>
          </a:r>
          <a:r>
            <a:rPr lang="en-US" sz="1800" dirty="0" err="1" smtClean="0"/>
            <a:t>behaviour</a:t>
          </a:r>
          <a:r>
            <a:rPr lang="en-US" sz="1800" dirty="0" smtClean="0"/>
            <a:t> </a:t>
          </a:r>
          <a:r>
            <a:rPr lang="en-US" sz="1800" dirty="0" smtClean="0"/>
            <a:t>(e.g., extreme distress at small changes, difficulties with transitions, rigid thinking patterns, greeting rituals, need to take same route or eat food every day).	</a:t>
          </a:r>
          <a:endParaRPr lang="en-GB" sz="1800" dirty="0"/>
        </a:p>
      </dgm:t>
    </dgm:pt>
    <dgm:pt modelId="{8B9326A8-41E9-4B42-A7F4-FD5344674738}" type="parTrans" cxnId="{5295CDF3-3B1D-4544-A136-1E13047F9663}">
      <dgm:prSet/>
      <dgm:spPr/>
      <dgm:t>
        <a:bodyPr/>
        <a:lstStyle/>
        <a:p>
          <a:endParaRPr lang="en-GB"/>
        </a:p>
      </dgm:t>
    </dgm:pt>
    <dgm:pt modelId="{EDFC71F8-3B86-4330-BDB0-6F248A3121D2}" type="sibTrans" cxnId="{5295CDF3-3B1D-4544-A136-1E13047F9663}">
      <dgm:prSet/>
      <dgm:spPr/>
      <dgm:t>
        <a:bodyPr/>
        <a:lstStyle/>
        <a:p>
          <a:endParaRPr lang="en-GB"/>
        </a:p>
      </dgm:t>
    </dgm:pt>
    <dgm:pt modelId="{F7CE9103-6E2F-41E4-B567-EAC0B2B9C512}" type="pres">
      <dgm:prSet presAssocID="{E6BAD9F9-BA2A-4910-AECD-2841052666EC}" presName="Name0" presStyleCnt="0">
        <dgm:presLayoutVars>
          <dgm:chPref val="1"/>
          <dgm:dir/>
          <dgm:animOne val="branch"/>
          <dgm:animLvl val="lvl"/>
          <dgm:resizeHandles/>
        </dgm:presLayoutVars>
      </dgm:prSet>
      <dgm:spPr/>
      <dgm:t>
        <a:bodyPr/>
        <a:lstStyle/>
        <a:p>
          <a:endParaRPr lang="en-GB"/>
        </a:p>
      </dgm:t>
    </dgm:pt>
    <dgm:pt modelId="{93FE6776-C52E-4280-A03C-670B80B88696}" type="pres">
      <dgm:prSet presAssocID="{AD9C497F-D27F-48EF-8E66-C4AC95AAD942}" presName="vertOne" presStyleCnt="0"/>
      <dgm:spPr/>
    </dgm:pt>
    <dgm:pt modelId="{2029DC18-694D-47D3-BB57-394CD44EDC1D}" type="pres">
      <dgm:prSet presAssocID="{AD9C497F-D27F-48EF-8E66-C4AC95AAD942}" presName="txOne" presStyleLbl="node0" presStyleIdx="0" presStyleCnt="1">
        <dgm:presLayoutVars>
          <dgm:chPref val="3"/>
        </dgm:presLayoutVars>
      </dgm:prSet>
      <dgm:spPr/>
      <dgm:t>
        <a:bodyPr/>
        <a:lstStyle/>
        <a:p>
          <a:endParaRPr lang="en-GB"/>
        </a:p>
      </dgm:t>
    </dgm:pt>
    <dgm:pt modelId="{0FAF4419-A3C1-4D33-8B3B-FDACD9CB6CA1}" type="pres">
      <dgm:prSet presAssocID="{AD9C497F-D27F-48EF-8E66-C4AC95AAD942}" presName="horzOne" presStyleCnt="0"/>
      <dgm:spPr/>
    </dgm:pt>
  </dgm:ptLst>
  <dgm:cxnLst>
    <dgm:cxn modelId="{49804EDC-FABF-4C80-99D8-33597F8B61C6}" type="presOf" srcId="{AD9C497F-D27F-48EF-8E66-C4AC95AAD942}" destId="{2029DC18-694D-47D3-BB57-394CD44EDC1D}" srcOrd="0" destOrd="0" presId="urn:microsoft.com/office/officeart/2005/8/layout/hierarchy4"/>
    <dgm:cxn modelId="{5295CDF3-3B1D-4544-A136-1E13047F9663}" srcId="{E6BAD9F9-BA2A-4910-AECD-2841052666EC}" destId="{AD9C497F-D27F-48EF-8E66-C4AC95AAD942}" srcOrd="0" destOrd="0" parTransId="{8B9326A8-41E9-4B42-A7F4-FD5344674738}" sibTransId="{EDFC71F8-3B86-4330-BDB0-6F248A3121D2}"/>
    <dgm:cxn modelId="{2EA3086A-05D7-4006-AF51-5C7B87D01A01}" type="presOf" srcId="{E6BAD9F9-BA2A-4910-AECD-2841052666EC}" destId="{F7CE9103-6E2F-41E4-B567-EAC0B2B9C512}" srcOrd="0" destOrd="0" presId="urn:microsoft.com/office/officeart/2005/8/layout/hierarchy4"/>
    <dgm:cxn modelId="{B190A9ED-D0F9-43E5-9AF5-94CB2D86DA6F}" type="presParOf" srcId="{F7CE9103-6E2F-41E4-B567-EAC0B2B9C512}" destId="{93FE6776-C52E-4280-A03C-670B80B88696}" srcOrd="0" destOrd="0" presId="urn:microsoft.com/office/officeart/2005/8/layout/hierarchy4"/>
    <dgm:cxn modelId="{A4E471DB-514F-48BF-BE27-AC6C4FBAF6E6}" type="presParOf" srcId="{93FE6776-C52E-4280-A03C-670B80B88696}" destId="{2029DC18-694D-47D3-BB57-394CD44EDC1D}" srcOrd="0" destOrd="0" presId="urn:microsoft.com/office/officeart/2005/8/layout/hierarchy4"/>
    <dgm:cxn modelId="{5DEBDB1B-8B42-4AE6-8915-D23739FAC42A}" type="presParOf" srcId="{93FE6776-C52E-4280-A03C-670B80B88696}" destId="{0FAF4419-A3C1-4D33-8B3B-FDACD9CB6CA1}" srcOrd="1" destOrd="0" presId="urn:microsoft.com/office/officeart/2005/8/layout/hierarchy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C661CCF7-30BD-4EA6-8EBC-C0C83E2C2DB3}" type="doc">
      <dgm:prSet loTypeId="urn:microsoft.com/office/officeart/2005/8/layout/target3" loCatId="list" qsTypeId="urn:microsoft.com/office/officeart/2005/8/quickstyle/simple1" qsCatId="simple" csTypeId="urn:microsoft.com/office/officeart/2005/8/colors/colorful2" csCatId="colorful" phldr="1"/>
      <dgm:spPr/>
      <dgm:t>
        <a:bodyPr/>
        <a:lstStyle/>
        <a:p>
          <a:endParaRPr lang="en-GB"/>
        </a:p>
      </dgm:t>
    </dgm:pt>
    <dgm:pt modelId="{C938C654-459F-4331-8D44-29A21E93109A}">
      <dgm:prSet/>
      <dgm:spPr/>
      <dgm:t>
        <a:bodyPr/>
        <a:lstStyle/>
        <a:p>
          <a:pPr rtl="0"/>
          <a:r>
            <a:rPr lang="en-US" dirty="0" smtClean="0"/>
            <a:t>Restricted, repetitive patterns of </a:t>
          </a:r>
          <a:r>
            <a:rPr lang="en-US" dirty="0" err="1" smtClean="0"/>
            <a:t>behaviour</a:t>
          </a:r>
          <a:r>
            <a:rPr lang="en-US" dirty="0" smtClean="0"/>
            <a:t>, interests, or activities, as manifested by at least two of the following…</a:t>
          </a:r>
          <a:endParaRPr lang="en-GB" dirty="0"/>
        </a:p>
      </dgm:t>
    </dgm:pt>
    <dgm:pt modelId="{43C25DDE-36C6-4985-987B-1B43935C33CE}" type="parTrans" cxnId="{69D77B2F-C2B7-48D0-9B4E-1321CC039AB2}">
      <dgm:prSet/>
      <dgm:spPr/>
      <dgm:t>
        <a:bodyPr/>
        <a:lstStyle/>
        <a:p>
          <a:endParaRPr lang="en-GB"/>
        </a:p>
      </dgm:t>
    </dgm:pt>
    <dgm:pt modelId="{2F8C9FDD-804B-4C93-9C08-7B5CDCB4DA1F}" type="sibTrans" cxnId="{69D77B2F-C2B7-48D0-9B4E-1321CC039AB2}">
      <dgm:prSet/>
      <dgm:spPr/>
      <dgm:t>
        <a:bodyPr/>
        <a:lstStyle/>
        <a:p>
          <a:endParaRPr lang="en-GB"/>
        </a:p>
      </dgm:t>
    </dgm:pt>
    <dgm:pt modelId="{E6EF5E6F-14B4-49AF-9C27-45EA09D8EA3E}" type="pres">
      <dgm:prSet presAssocID="{C661CCF7-30BD-4EA6-8EBC-C0C83E2C2DB3}" presName="Name0" presStyleCnt="0">
        <dgm:presLayoutVars>
          <dgm:chMax val="7"/>
          <dgm:dir/>
          <dgm:animLvl val="lvl"/>
          <dgm:resizeHandles val="exact"/>
        </dgm:presLayoutVars>
      </dgm:prSet>
      <dgm:spPr/>
      <dgm:t>
        <a:bodyPr/>
        <a:lstStyle/>
        <a:p>
          <a:endParaRPr lang="en-GB"/>
        </a:p>
      </dgm:t>
    </dgm:pt>
    <dgm:pt modelId="{22437CED-6E70-4CC2-A849-786A30013CB8}" type="pres">
      <dgm:prSet presAssocID="{C938C654-459F-4331-8D44-29A21E93109A}" presName="circle1" presStyleLbl="node1" presStyleIdx="0" presStyleCnt="1"/>
      <dgm:spPr/>
    </dgm:pt>
    <dgm:pt modelId="{730EA683-D2F9-4773-98BE-1BAFC5C1E28D}" type="pres">
      <dgm:prSet presAssocID="{C938C654-459F-4331-8D44-29A21E93109A}" presName="space" presStyleCnt="0"/>
      <dgm:spPr/>
    </dgm:pt>
    <dgm:pt modelId="{7D936427-7AD7-4B55-A369-63DEFCDF1376}" type="pres">
      <dgm:prSet presAssocID="{C938C654-459F-4331-8D44-29A21E93109A}" presName="rect1" presStyleLbl="alignAcc1" presStyleIdx="0" presStyleCnt="1"/>
      <dgm:spPr/>
      <dgm:t>
        <a:bodyPr/>
        <a:lstStyle/>
        <a:p>
          <a:endParaRPr lang="en-GB"/>
        </a:p>
      </dgm:t>
    </dgm:pt>
    <dgm:pt modelId="{4B61923A-CD28-4C21-A798-E0F0CF3EC251}" type="pres">
      <dgm:prSet presAssocID="{C938C654-459F-4331-8D44-29A21E93109A}" presName="rect1ParTxNoCh" presStyleLbl="alignAcc1" presStyleIdx="0" presStyleCnt="1">
        <dgm:presLayoutVars>
          <dgm:chMax val="1"/>
          <dgm:bulletEnabled val="1"/>
        </dgm:presLayoutVars>
      </dgm:prSet>
      <dgm:spPr/>
      <dgm:t>
        <a:bodyPr/>
        <a:lstStyle/>
        <a:p>
          <a:endParaRPr lang="en-GB"/>
        </a:p>
      </dgm:t>
    </dgm:pt>
  </dgm:ptLst>
  <dgm:cxnLst>
    <dgm:cxn modelId="{69D77B2F-C2B7-48D0-9B4E-1321CC039AB2}" srcId="{C661CCF7-30BD-4EA6-8EBC-C0C83E2C2DB3}" destId="{C938C654-459F-4331-8D44-29A21E93109A}" srcOrd="0" destOrd="0" parTransId="{43C25DDE-36C6-4985-987B-1B43935C33CE}" sibTransId="{2F8C9FDD-804B-4C93-9C08-7B5CDCB4DA1F}"/>
    <dgm:cxn modelId="{267F8E4B-92EC-4F7B-8BFF-C87B9F0EB526}" type="presOf" srcId="{C938C654-459F-4331-8D44-29A21E93109A}" destId="{4B61923A-CD28-4C21-A798-E0F0CF3EC251}" srcOrd="1" destOrd="0" presId="urn:microsoft.com/office/officeart/2005/8/layout/target3"/>
    <dgm:cxn modelId="{D1C63992-B15B-4CA3-9A61-6194246277EE}" type="presOf" srcId="{C938C654-459F-4331-8D44-29A21E93109A}" destId="{7D936427-7AD7-4B55-A369-63DEFCDF1376}" srcOrd="0" destOrd="0" presId="urn:microsoft.com/office/officeart/2005/8/layout/target3"/>
    <dgm:cxn modelId="{0A6414C0-CB35-4D3A-9330-BAF2255A49EA}" type="presOf" srcId="{C661CCF7-30BD-4EA6-8EBC-C0C83E2C2DB3}" destId="{E6EF5E6F-14B4-49AF-9C27-45EA09D8EA3E}" srcOrd="0" destOrd="0" presId="urn:microsoft.com/office/officeart/2005/8/layout/target3"/>
    <dgm:cxn modelId="{F8A2015D-9A4D-42E0-A09F-D9A8BBA54E3B}" type="presParOf" srcId="{E6EF5E6F-14B4-49AF-9C27-45EA09D8EA3E}" destId="{22437CED-6E70-4CC2-A849-786A30013CB8}" srcOrd="0" destOrd="0" presId="urn:microsoft.com/office/officeart/2005/8/layout/target3"/>
    <dgm:cxn modelId="{EFEE8898-5D17-43E3-803F-2FE9F53B4DA9}" type="presParOf" srcId="{E6EF5E6F-14B4-49AF-9C27-45EA09D8EA3E}" destId="{730EA683-D2F9-4773-98BE-1BAFC5C1E28D}" srcOrd="1" destOrd="0" presId="urn:microsoft.com/office/officeart/2005/8/layout/target3"/>
    <dgm:cxn modelId="{54DB7318-1E38-476F-8A75-F9BA17F26304}" type="presParOf" srcId="{E6EF5E6F-14B4-49AF-9C27-45EA09D8EA3E}" destId="{7D936427-7AD7-4B55-A369-63DEFCDF1376}" srcOrd="2" destOrd="0" presId="urn:microsoft.com/office/officeart/2005/8/layout/target3"/>
    <dgm:cxn modelId="{90A0A4A4-CBF7-4BB0-A8C4-74A192C9E32B}" type="presParOf" srcId="{E6EF5E6F-14B4-49AF-9C27-45EA09D8EA3E}" destId="{4B61923A-CD28-4C21-A798-E0F0CF3EC251}" srcOrd="3" destOrd="0" presId="urn:microsoft.com/office/officeart/2005/8/layout/target3"/>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F81C1231-9AD5-46B9-9688-E3F3B7CE3662}" type="doc">
      <dgm:prSet loTypeId="urn:microsoft.com/office/officeart/2005/8/layout/cycle2" loCatId="cycle" qsTypeId="urn:microsoft.com/office/officeart/2005/8/quickstyle/simple1" qsCatId="simple" csTypeId="urn:microsoft.com/office/officeart/2005/8/colors/colorful5" csCatId="colorful" phldr="1"/>
      <dgm:spPr/>
      <dgm:t>
        <a:bodyPr/>
        <a:lstStyle/>
        <a:p>
          <a:endParaRPr lang="en-GB"/>
        </a:p>
      </dgm:t>
    </dgm:pt>
    <dgm:pt modelId="{008E866D-A301-40FA-8BE2-2E3A172A62A9}">
      <dgm:prSet/>
      <dgm:spPr/>
      <dgm:t>
        <a:bodyPr/>
        <a:lstStyle/>
        <a:p>
          <a:pPr rtl="0"/>
          <a:r>
            <a:rPr lang="en-US" dirty="0" smtClean="0"/>
            <a:t>1. Stereotyped or repetitive motor movements, use of objects, or speech (e.g., lining up toys or flipping objects, echolalia, idiosyncratic phrases).</a:t>
          </a:r>
          <a:endParaRPr lang="en-GB" dirty="0"/>
        </a:p>
      </dgm:t>
    </dgm:pt>
    <dgm:pt modelId="{558FDCA6-BEE6-466C-9E80-1F93D795820F}" type="parTrans" cxnId="{FFE500B2-17ED-40BB-8F6F-9BED017EAD1C}">
      <dgm:prSet/>
      <dgm:spPr/>
      <dgm:t>
        <a:bodyPr/>
        <a:lstStyle/>
        <a:p>
          <a:endParaRPr lang="en-GB"/>
        </a:p>
      </dgm:t>
    </dgm:pt>
    <dgm:pt modelId="{14FF84C6-FBDC-40FD-87ED-1A11B8A8333C}" type="sibTrans" cxnId="{FFE500B2-17ED-40BB-8F6F-9BED017EAD1C}">
      <dgm:prSet/>
      <dgm:spPr/>
      <dgm:t>
        <a:bodyPr/>
        <a:lstStyle/>
        <a:p>
          <a:endParaRPr lang="en-GB"/>
        </a:p>
      </dgm:t>
    </dgm:pt>
    <dgm:pt modelId="{7E4EA752-4339-4D72-8844-ADBE48303173}" type="pres">
      <dgm:prSet presAssocID="{F81C1231-9AD5-46B9-9688-E3F3B7CE3662}" presName="cycle" presStyleCnt="0">
        <dgm:presLayoutVars>
          <dgm:dir/>
          <dgm:resizeHandles val="exact"/>
        </dgm:presLayoutVars>
      </dgm:prSet>
      <dgm:spPr/>
      <dgm:t>
        <a:bodyPr/>
        <a:lstStyle/>
        <a:p>
          <a:endParaRPr lang="en-GB"/>
        </a:p>
      </dgm:t>
    </dgm:pt>
    <dgm:pt modelId="{3191AE6F-6C9E-4F71-AFB6-E266B8449F01}" type="pres">
      <dgm:prSet presAssocID="{008E866D-A301-40FA-8BE2-2E3A172A62A9}" presName="node" presStyleLbl="node1" presStyleIdx="0" presStyleCnt="1" custScaleX="124490" custRadScaleRad="101101" custRadScaleInc="4">
        <dgm:presLayoutVars>
          <dgm:bulletEnabled val="1"/>
        </dgm:presLayoutVars>
      </dgm:prSet>
      <dgm:spPr/>
      <dgm:t>
        <a:bodyPr/>
        <a:lstStyle/>
        <a:p>
          <a:endParaRPr lang="en-GB"/>
        </a:p>
      </dgm:t>
    </dgm:pt>
  </dgm:ptLst>
  <dgm:cxnLst>
    <dgm:cxn modelId="{9284B91A-6D4D-4646-B97C-BCD897C9DB1D}" type="presOf" srcId="{F81C1231-9AD5-46B9-9688-E3F3B7CE3662}" destId="{7E4EA752-4339-4D72-8844-ADBE48303173}" srcOrd="0" destOrd="0" presId="urn:microsoft.com/office/officeart/2005/8/layout/cycle2"/>
    <dgm:cxn modelId="{FFE500B2-17ED-40BB-8F6F-9BED017EAD1C}" srcId="{F81C1231-9AD5-46B9-9688-E3F3B7CE3662}" destId="{008E866D-A301-40FA-8BE2-2E3A172A62A9}" srcOrd="0" destOrd="0" parTransId="{558FDCA6-BEE6-466C-9E80-1F93D795820F}" sibTransId="{14FF84C6-FBDC-40FD-87ED-1A11B8A8333C}"/>
    <dgm:cxn modelId="{2E90408C-F95C-4B1F-80FA-C46ED0471A47}" type="presOf" srcId="{008E866D-A301-40FA-8BE2-2E3A172A62A9}" destId="{3191AE6F-6C9E-4F71-AFB6-E266B8449F01}" srcOrd="0" destOrd="0" presId="urn:microsoft.com/office/officeart/2005/8/layout/cycle2"/>
    <dgm:cxn modelId="{B7ACB089-4F10-4FA1-8194-2EE0A36695DF}" type="presParOf" srcId="{7E4EA752-4339-4D72-8844-ADBE48303173}" destId="{3191AE6F-6C9E-4F71-AFB6-E266B8449F01}" srcOrd="0" destOrd="0" presId="urn:microsoft.com/office/officeart/2005/8/layout/cycle2"/>
  </dgm:cxnLst>
  <dgm:bg/>
  <dgm:whole/>
  <dgm:extLst>
    <a:ext uri="http://schemas.microsoft.com/office/drawing/2008/diagram">
      <dsp:dataModelExt xmlns:dsp="http://schemas.microsoft.com/office/drawing/2008/diagram" relId="rId16" minVer="http://schemas.openxmlformats.org/drawingml/2006/diagram"/>
    </a:ext>
  </dgm:extLst>
</dgm:dataModel>
</file>

<file path=ppt/diagrams/data24.xml><?xml version="1.0" encoding="utf-8"?>
<dgm:dataModel xmlns:dgm="http://schemas.openxmlformats.org/drawingml/2006/diagram" xmlns:a="http://schemas.openxmlformats.org/drawingml/2006/main">
  <dgm:ptLst>
    <dgm:pt modelId="{A2075FD1-7675-4174-91F9-E9A6473AB9C2}" type="doc">
      <dgm:prSet loTypeId="urn:microsoft.com/office/officeart/2005/8/layout/hierarchy2" loCatId="hierarchy" qsTypeId="urn:microsoft.com/office/officeart/2005/8/quickstyle/simple1" qsCatId="simple" csTypeId="urn:microsoft.com/office/officeart/2005/8/colors/accent3_4" csCatId="accent3" phldr="1"/>
      <dgm:spPr/>
      <dgm:t>
        <a:bodyPr/>
        <a:lstStyle/>
        <a:p>
          <a:endParaRPr lang="en-GB"/>
        </a:p>
      </dgm:t>
    </dgm:pt>
    <dgm:pt modelId="{66E69749-2342-4769-B54D-54FF6417F096}">
      <dgm:prSet custT="1"/>
      <dgm:spPr/>
      <dgm:t>
        <a:bodyPr/>
        <a:lstStyle/>
        <a:p>
          <a:pPr rtl="0"/>
          <a:r>
            <a:rPr lang="en-US" sz="1600" dirty="0" smtClean="0"/>
            <a:t>3. Highly restricted, fixated interests that are abnormal in intensity or focus (e.g., strong attachment to or preoccupation with unusual objects).</a:t>
          </a:r>
          <a:endParaRPr lang="en-GB" sz="1600" dirty="0"/>
        </a:p>
      </dgm:t>
    </dgm:pt>
    <dgm:pt modelId="{8828E99D-4659-40DE-B0D8-57F860A35506}" type="parTrans" cxnId="{83381044-9946-477E-82F3-8E5B15DCBAE9}">
      <dgm:prSet/>
      <dgm:spPr/>
      <dgm:t>
        <a:bodyPr/>
        <a:lstStyle/>
        <a:p>
          <a:endParaRPr lang="en-GB"/>
        </a:p>
      </dgm:t>
    </dgm:pt>
    <dgm:pt modelId="{5F1AE826-5EAC-4549-9C77-253A2C4BA7AD}" type="sibTrans" cxnId="{83381044-9946-477E-82F3-8E5B15DCBAE9}">
      <dgm:prSet/>
      <dgm:spPr/>
      <dgm:t>
        <a:bodyPr/>
        <a:lstStyle/>
        <a:p>
          <a:endParaRPr lang="en-GB"/>
        </a:p>
      </dgm:t>
    </dgm:pt>
    <dgm:pt modelId="{45E2E533-2DA1-4EC2-8FD5-849B22723313}">
      <dgm:prSet custT="1"/>
      <dgm:spPr/>
      <dgm:t>
        <a:bodyPr/>
        <a:lstStyle/>
        <a:p>
          <a:pPr rtl="0"/>
          <a:r>
            <a:rPr lang="en-US" sz="1600" dirty="0" smtClean="0"/>
            <a:t>4. Hyper- or </a:t>
          </a:r>
          <a:r>
            <a:rPr lang="en-US" sz="1600" dirty="0" err="1" smtClean="0"/>
            <a:t>hyporeactivity</a:t>
          </a:r>
          <a:r>
            <a:rPr lang="en-US" sz="1600" dirty="0" smtClean="0"/>
            <a:t> to sensory input or unusual interests in sensory aspects of the environment (e.g., adverse response to specific sounds or textures, excessive  touching of objects, visual fascination with lights or movement).</a:t>
          </a:r>
          <a:endParaRPr lang="en-GB" sz="1600" dirty="0"/>
        </a:p>
      </dgm:t>
    </dgm:pt>
    <dgm:pt modelId="{F4BF1739-B164-4345-8EF0-D736DF322F82}" type="parTrans" cxnId="{CB0B095A-0F8F-44F0-B05E-4D44D7C37BFA}">
      <dgm:prSet/>
      <dgm:spPr/>
      <dgm:t>
        <a:bodyPr/>
        <a:lstStyle/>
        <a:p>
          <a:endParaRPr lang="en-GB"/>
        </a:p>
      </dgm:t>
    </dgm:pt>
    <dgm:pt modelId="{9423465D-4702-46F2-A1CC-95A873016B5B}" type="sibTrans" cxnId="{CB0B095A-0F8F-44F0-B05E-4D44D7C37BFA}">
      <dgm:prSet/>
      <dgm:spPr/>
      <dgm:t>
        <a:bodyPr/>
        <a:lstStyle/>
        <a:p>
          <a:endParaRPr lang="en-GB"/>
        </a:p>
      </dgm:t>
    </dgm:pt>
    <dgm:pt modelId="{E1DD5132-9344-43C4-8E85-D171702D9AD6}" type="pres">
      <dgm:prSet presAssocID="{A2075FD1-7675-4174-91F9-E9A6473AB9C2}" presName="diagram" presStyleCnt="0">
        <dgm:presLayoutVars>
          <dgm:chPref val="1"/>
          <dgm:dir/>
          <dgm:animOne val="branch"/>
          <dgm:animLvl val="lvl"/>
          <dgm:resizeHandles val="exact"/>
        </dgm:presLayoutVars>
      </dgm:prSet>
      <dgm:spPr/>
      <dgm:t>
        <a:bodyPr/>
        <a:lstStyle/>
        <a:p>
          <a:endParaRPr lang="en-GB"/>
        </a:p>
      </dgm:t>
    </dgm:pt>
    <dgm:pt modelId="{99E1E21A-B8A1-462D-8DA8-1B8F4FCEE9BA}" type="pres">
      <dgm:prSet presAssocID="{66E69749-2342-4769-B54D-54FF6417F096}" presName="root1" presStyleCnt="0"/>
      <dgm:spPr/>
    </dgm:pt>
    <dgm:pt modelId="{1EC16B0A-4666-4DA1-B771-93AC014062DA}" type="pres">
      <dgm:prSet presAssocID="{66E69749-2342-4769-B54D-54FF6417F096}" presName="LevelOneTextNode" presStyleLbl="node0" presStyleIdx="0" presStyleCnt="1" custScaleY="309892">
        <dgm:presLayoutVars>
          <dgm:chPref val="3"/>
        </dgm:presLayoutVars>
      </dgm:prSet>
      <dgm:spPr/>
      <dgm:t>
        <a:bodyPr/>
        <a:lstStyle/>
        <a:p>
          <a:endParaRPr lang="en-GB"/>
        </a:p>
      </dgm:t>
    </dgm:pt>
    <dgm:pt modelId="{2CC852E5-6E60-485F-B4C7-A513D0416BB3}" type="pres">
      <dgm:prSet presAssocID="{66E69749-2342-4769-B54D-54FF6417F096}" presName="level2hierChild" presStyleCnt="0"/>
      <dgm:spPr/>
    </dgm:pt>
    <dgm:pt modelId="{5E747E7D-D587-48BD-B0AF-6A661574CF01}" type="pres">
      <dgm:prSet presAssocID="{F4BF1739-B164-4345-8EF0-D736DF322F82}" presName="conn2-1" presStyleLbl="parChTrans1D2" presStyleIdx="0" presStyleCnt="1"/>
      <dgm:spPr/>
      <dgm:t>
        <a:bodyPr/>
        <a:lstStyle/>
        <a:p>
          <a:endParaRPr lang="en-GB"/>
        </a:p>
      </dgm:t>
    </dgm:pt>
    <dgm:pt modelId="{9A5B0D62-E8CC-41CB-9252-D2F3BFBB8B64}" type="pres">
      <dgm:prSet presAssocID="{F4BF1739-B164-4345-8EF0-D736DF322F82}" presName="connTx" presStyleLbl="parChTrans1D2" presStyleIdx="0" presStyleCnt="1"/>
      <dgm:spPr/>
      <dgm:t>
        <a:bodyPr/>
        <a:lstStyle/>
        <a:p>
          <a:endParaRPr lang="en-GB"/>
        </a:p>
      </dgm:t>
    </dgm:pt>
    <dgm:pt modelId="{B3FC1E56-1BAD-44A6-B21D-F2CEE556C0A4}" type="pres">
      <dgm:prSet presAssocID="{45E2E533-2DA1-4EC2-8FD5-849B22723313}" presName="root2" presStyleCnt="0"/>
      <dgm:spPr/>
    </dgm:pt>
    <dgm:pt modelId="{DD4EE3D6-8456-4185-84D2-C4775F152060}" type="pres">
      <dgm:prSet presAssocID="{45E2E533-2DA1-4EC2-8FD5-849B22723313}" presName="LevelTwoTextNode" presStyleLbl="node2" presStyleIdx="0" presStyleCnt="1" custScaleX="145410" custScaleY="287855" custLinFactNeighborX="1655" custLinFactNeighborY="0">
        <dgm:presLayoutVars>
          <dgm:chPref val="3"/>
        </dgm:presLayoutVars>
      </dgm:prSet>
      <dgm:spPr/>
      <dgm:t>
        <a:bodyPr/>
        <a:lstStyle/>
        <a:p>
          <a:endParaRPr lang="en-GB"/>
        </a:p>
      </dgm:t>
    </dgm:pt>
    <dgm:pt modelId="{DE5294E4-6CC6-45A7-9392-F7AE8A5AA8D7}" type="pres">
      <dgm:prSet presAssocID="{45E2E533-2DA1-4EC2-8FD5-849B22723313}" presName="level3hierChild" presStyleCnt="0"/>
      <dgm:spPr/>
    </dgm:pt>
  </dgm:ptLst>
  <dgm:cxnLst>
    <dgm:cxn modelId="{CB0B095A-0F8F-44F0-B05E-4D44D7C37BFA}" srcId="{66E69749-2342-4769-B54D-54FF6417F096}" destId="{45E2E533-2DA1-4EC2-8FD5-849B22723313}" srcOrd="0" destOrd="0" parTransId="{F4BF1739-B164-4345-8EF0-D736DF322F82}" sibTransId="{9423465D-4702-46F2-A1CC-95A873016B5B}"/>
    <dgm:cxn modelId="{6DA5679F-94DF-4A39-ACA5-7269D86D6776}" type="presOf" srcId="{A2075FD1-7675-4174-91F9-E9A6473AB9C2}" destId="{E1DD5132-9344-43C4-8E85-D171702D9AD6}" srcOrd="0" destOrd="0" presId="urn:microsoft.com/office/officeart/2005/8/layout/hierarchy2"/>
    <dgm:cxn modelId="{83381044-9946-477E-82F3-8E5B15DCBAE9}" srcId="{A2075FD1-7675-4174-91F9-E9A6473AB9C2}" destId="{66E69749-2342-4769-B54D-54FF6417F096}" srcOrd="0" destOrd="0" parTransId="{8828E99D-4659-40DE-B0D8-57F860A35506}" sibTransId="{5F1AE826-5EAC-4549-9C77-253A2C4BA7AD}"/>
    <dgm:cxn modelId="{9BEF42FF-E2AD-4BBE-8AEC-ECBE01516520}" type="presOf" srcId="{45E2E533-2DA1-4EC2-8FD5-849B22723313}" destId="{DD4EE3D6-8456-4185-84D2-C4775F152060}" srcOrd="0" destOrd="0" presId="urn:microsoft.com/office/officeart/2005/8/layout/hierarchy2"/>
    <dgm:cxn modelId="{86111621-E9FA-4B4E-BD3B-0F9208664BD6}" type="presOf" srcId="{66E69749-2342-4769-B54D-54FF6417F096}" destId="{1EC16B0A-4666-4DA1-B771-93AC014062DA}" srcOrd="0" destOrd="0" presId="urn:microsoft.com/office/officeart/2005/8/layout/hierarchy2"/>
    <dgm:cxn modelId="{1EB8448F-D1EB-47F7-AFD5-D6862448C2C7}" type="presOf" srcId="{F4BF1739-B164-4345-8EF0-D736DF322F82}" destId="{9A5B0D62-E8CC-41CB-9252-D2F3BFBB8B64}" srcOrd="1" destOrd="0" presId="urn:microsoft.com/office/officeart/2005/8/layout/hierarchy2"/>
    <dgm:cxn modelId="{18B71592-A7B1-4BB3-AF81-C6360C555B63}" type="presOf" srcId="{F4BF1739-B164-4345-8EF0-D736DF322F82}" destId="{5E747E7D-D587-48BD-B0AF-6A661574CF01}" srcOrd="0" destOrd="0" presId="urn:microsoft.com/office/officeart/2005/8/layout/hierarchy2"/>
    <dgm:cxn modelId="{BC525F9B-88F4-4C2D-BF99-9E1841CAB7A8}" type="presParOf" srcId="{E1DD5132-9344-43C4-8E85-D171702D9AD6}" destId="{99E1E21A-B8A1-462D-8DA8-1B8F4FCEE9BA}" srcOrd="0" destOrd="0" presId="urn:microsoft.com/office/officeart/2005/8/layout/hierarchy2"/>
    <dgm:cxn modelId="{291FD52F-A5AA-41D9-B94D-787994201612}" type="presParOf" srcId="{99E1E21A-B8A1-462D-8DA8-1B8F4FCEE9BA}" destId="{1EC16B0A-4666-4DA1-B771-93AC014062DA}" srcOrd="0" destOrd="0" presId="urn:microsoft.com/office/officeart/2005/8/layout/hierarchy2"/>
    <dgm:cxn modelId="{1C92559D-CD89-41D6-B770-0BBD21966F24}" type="presParOf" srcId="{99E1E21A-B8A1-462D-8DA8-1B8F4FCEE9BA}" destId="{2CC852E5-6E60-485F-B4C7-A513D0416BB3}" srcOrd="1" destOrd="0" presId="urn:microsoft.com/office/officeart/2005/8/layout/hierarchy2"/>
    <dgm:cxn modelId="{D9442C56-D2D5-497F-9E4D-DA8397E95BBF}" type="presParOf" srcId="{2CC852E5-6E60-485F-B4C7-A513D0416BB3}" destId="{5E747E7D-D587-48BD-B0AF-6A661574CF01}" srcOrd="0" destOrd="0" presId="urn:microsoft.com/office/officeart/2005/8/layout/hierarchy2"/>
    <dgm:cxn modelId="{BDD6EA76-675C-4805-9C96-56D5298613B2}" type="presParOf" srcId="{5E747E7D-D587-48BD-B0AF-6A661574CF01}" destId="{9A5B0D62-E8CC-41CB-9252-D2F3BFBB8B64}" srcOrd="0" destOrd="0" presId="urn:microsoft.com/office/officeart/2005/8/layout/hierarchy2"/>
    <dgm:cxn modelId="{BF10099D-A3AA-4799-A31C-BD7A6933FF86}" type="presParOf" srcId="{2CC852E5-6E60-485F-B4C7-A513D0416BB3}" destId="{B3FC1E56-1BAD-44A6-B21D-F2CEE556C0A4}" srcOrd="1" destOrd="0" presId="urn:microsoft.com/office/officeart/2005/8/layout/hierarchy2"/>
    <dgm:cxn modelId="{38C8C6B6-A2EC-4883-AAF3-01DB7FC77DDF}" type="presParOf" srcId="{B3FC1E56-1BAD-44A6-B21D-F2CEE556C0A4}" destId="{DD4EE3D6-8456-4185-84D2-C4775F152060}" srcOrd="0" destOrd="0" presId="urn:microsoft.com/office/officeart/2005/8/layout/hierarchy2"/>
    <dgm:cxn modelId="{3258A950-7FB9-4E4D-AB4B-230B7AA9C81A}" type="presParOf" srcId="{B3FC1E56-1BAD-44A6-B21D-F2CEE556C0A4}" destId="{DE5294E4-6CC6-45A7-9392-F7AE8A5AA8D7}" srcOrd="1" destOrd="0" presId="urn:microsoft.com/office/officeart/2005/8/layout/hierarchy2"/>
  </dgm:cxnLst>
  <dgm:bg/>
  <dgm:whole/>
  <dgm:extLst>
    <a:ext uri="http://schemas.microsoft.com/office/drawing/2008/diagram">
      <dsp:dataModelExt xmlns:dsp="http://schemas.microsoft.com/office/drawing/2008/diagram" relId="rId21" minVer="http://schemas.openxmlformats.org/drawingml/2006/diagram"/>
    </a:ext>
    <a:ext uri="{C62137D5-CB1D-491B-B009-E17868A290BF}">
      <dgm14:recolorImg xmlns:dgm14="http://schemas.microsoft.com/office/drawing/2010/diagram" val="1"/>
    </a:ext>
  </dgm:extLst>
</dgm:dataModel>
</file>

<file path=ppt/diagrams/data25.xml><?xml version="1.0" encoding="utf-8"?>
<dgm:dataModel xmlns:dgm="http://schemas.openxmlformats.org/drawingml/2006/diagram" xmlns:a="http://schemas.openxmlformats.org/drawingml/2006/main">
  <dgm:ptLst>
    <dgm:pt modelId="{1A4B0E4C-3BFA-42BB-9E8E-7BA1B691C267}" type="doc">
      <dgm:prSet loTypeId="urn:microsoft.com/office/officeart/2005/8/layout/matrix3" loCatId="matrix" qsTypeId="urn:microsoft.com/office/officeart/2005/8/quickstyle/simple1" qsCatId="simple" csTypeId="urn:microsoft.com/office/officeart/2005/8/colors/accent3_5" csCatId="accent3" phldr="1"/>
      <dgm:spPr/>
      <dgm:t>
        <a:bodyPr/>
        <a:lstStyle/>
        <a:p>
          <a:endParaRPr lang="en-GB"/>
        </a:p>
      </dgm:t>
    </dgm:pt>
    <dgm:pt modelId="{6FC8F996-A45D-41DD-9065-00BECDF72012}">
      <dgm:prSet/>
      <dgm:spPr/>
      <dgm:t>
        <a:bodyPr/>
        <a:lstStyle/>
        <a:p>
          <a:pPr rtl="0"/>
          <a:r>
            <a:rPr lang="en-US" smtClean="0">
              <a:solidFill>
                <a:schemeClr val="accent1">
                  <a:lumMod val="50000"/>
                </a:schemeClr>
              </a:solidFill>
            </a:rPr>
            <a:t>Symptoms must be present in the early developmental period (but may not become fully manifest until social demands exceed limited capacities, or may be masked by learned strategies in later life).</a:t>
          </a:r>
          <a:endParaRPr lang="en-GB">
            <a:solidFill>
              <a:schemeClr val="accent1">
                <a:lumMod val="50000"/>
              </a:schemeClr>
            </a:solidFill>
          </a:endParaRPr>
        </a:p>
      </dgm:t>
    </dgm:pt>
    <dgm:pt modelId="{3C075C1E-2E39-44AF-A521-02F50D952682}" type="parTrans" cxnId="{02750D34-62F3-4EC4-8E2C-A9DE5EFEC2D2}">
      <dgm:prSet/>
      <dgm:spPr/>
      <dgm:t>
        <a:bodyPr/>
        <a:lstStyle/>
        <a:p>
          <a:endParaRPr lang="en-GB">
            <a:solidFill>
              <a:schemeClr val="accent1">
                <a:lumMod val="50000"/>
              </a:schemeClr>
            </a:solidFill>
          </a:endParaRPr>
        </a:p>
      </dgm:t>
    </dgm:pt>
    <dgm:pt modelId="{14E92D2A-F24E-4D7B-BA5F-C5764206C62D}" type="sibTrans" cxnId="{02750D34-62F3-4EC4-8E2C-A9DE5EFEC2D2}">
      <dgm:prSet/>
      <dgm:spPr/>
      <dgm:t>
        <a:bodyPr/>
        <a:lstStyle/>
        <a:p>
          <a:endParaRPr lang="en-GB">
            <a:solidFill>
              <a:schemeClr val="accent1">
                <a:lumMod val="50000"/>
              </a:schemeClr>
            </a:solidFill>
          </a:endParaRPr>
        </a:p>
      </dgm:t>
    </dgm:pt>
    <dgm:pt modelId="{F3574AA2-D6FB-443E-9A61-7D14BC73BF6F}">
      <dgm:prSet/>
      <dgm:spPr/>
      <dgm:t>
        <a:bodyPr/>
        <a:lstStyle/>
        <a:p>
          <a:pPr rtl="0"/>
          <a:r>
            <a:rPr lang="en-US" dirty="0" smtClean="0">
              <a:solidFill>
                <a:schemeClr val="accent1">
                  <a:lumMod val="50000"/>
                </a:schemeClr>
              </a:solidFill>
            </a:rPr>
            <a:t>Symptoms cause clinically </a:t>
          </a:r>
          <a:r>
            <a:rPr lang="en-US" b="1" dirty="0" smtClean="0">
              <a:solidFill>
                <a:schemeClr val="accent1">
                  <a:lumMod val="50000"/>
                </a:schemeClr>
              </a:solidFill>
            </a:rPr>
            <a:t>significant impairment </a:t>
          </a:r>
          <a:r>
            <a:rPr lang="en-US" dirty="0" smtClean="0">
              <a:solidFill>
                <a:schemeClr val="accent1">
                  <a:lumMod val="50000"/>
                </a:schemeClr>
              </a:solidFill>
            </a:rPr>
            <a:t>in social, occupational, or other important areas of current functioning.</a:t>
          </a:r>
          <a:endParaRPr lang="en-GB" dirty="0">
            <a:solidFill>
              <a:schemeClr val="accent1">
                <a:lumMod val="50000"/>
              </a:schemeClr>
            </a:solidFill>
          </a:endParaRPr>
        </a:p>
      </dgm:t>
    </dgm:pt>
    <dgm:pt modelId="{328572A3-E52F-49C9-BD3B-D8F59477A05A}" type="parTrans" cxnId="{C1876464-9591-4D38-8207-3F469C9D5328}">
      <dgm:prSet/>
      <dgm:spPr/>
      <dgm:t>
        <a:bodyPr/>
        <a:lstStyle/>
        <a:p>
          <a:endParaRPr lang="en-GB">
            <a:solidFill>
              <a:schemeClr val="accent1">
                <a:lumMod val="50000"/>
              </a:schemeClr>
            </a:solidFill>
          </a:endParaRPr>
        </a:p>
      </dgm:t>
    </dgm:pt>
    <dgm:pt modelId="{D2A499E3-553D-4F7C-AD1B-310FBC60F04B}" type="sibTrans" cxnId="{C1876464-9591-4D38-8207-3F469C9D5328}">
      <dgm:prSet/>
      <dgm:spPr/>
      <dgm:t>
        <a:bodyPr/>
        <a:lstStyle/>
        <a:p>
          <a:endParaRPr lang="en-GB">
            <a:solidFill>
              <a:schemeClr val="accent1">
                <a:lumMod val="50000"/>
              </a:schemeClr>
            </a:solidFill>
          </a:endParaRPr>
        </a:p>
      </dgm:t>
    </dgm:pt>
    <dgm:pt modelId="{2D9783D4-E1E2-46D0-AC79-D05964EA88E9}">
      <dgm:prSet/>
      <dgm:spPr/>
      <dgm:t>
        <a:bodyPr/>
        <a:lstStyle/>
        <a:p>
          <a:pPr rtl="0"/>
          <a:r>
            <a:rPr lang="en-US" dirty="0" smtClean="0">
              <a:solidFill>
                <a:schemeClr val="accent1">
                  <a:lumMod val="50000"/>
                </a:schemeClr>
              </a:solidFill>
            </a:rPr>
            <a:t>These disturbances </a:t>
          </a:r>
          <a:r>
            <a:rPr lang="en-US" b="1" dirty="0" smtClean="0">
              <a:solidFill>
                <a:schemeClr val="accent1">
                  <a:lumMod val="50000"/>
                </a:schemeClr>
              </a:solidFill>
            </a:rPr>
            <a:t>are not better explained by intellectual disability </a:t>
          </a:r>
          <a:r>
            <a:rPr lang="en-US" dirty="0" smtClean="0">
              <a:solidFill>
                <a:schemeClr val="accent1">
                  <a:lumMod val="50000"/>
                </a:schemeClr>
              </a:solidFill>
            </a:rPr>
            <a:t>(intellectual developmental disorder) or global developmental delay. </a:t>
          </a:r>
          <a:endParaRPr lang="en-GB" dirty="0">
            <a:solidFill>
              <a:schemeClr val="accent1">
                <a:lumMod val="50000"/>
              </a:schemeClr>
            </a:solidFill>
          </a:endParaRPr>
        </a:p>
      </dgm:t>
    </dgm:pt>
    <dgm:pt modelId="{B4BF2AFB-2E34-4FFD-ADA7-F81CBA3D67AF}" type="parTrans" cxnId="{E42D674E-49E3-4576-9F1B-48714D127FCB}">
      <dgm:prSet/>
      <dgm:spPr/>
      <dgm:t>
        <a:bodyPr/>
        <a:lstStyle/>
        <a:p>
          <a:endParaRPr lang="en-GB">
            <a:solidFill>
              <a:schemeClr val="accent1">
                <a:lumMod val="50000"/>
              </a:schemeClr>
            </a:solidFill>
          </a:endParaRPr>
        </a:p>
      </dgm:t>
    </dgm:pt>
    <dgm:pt modelId="{7550F80E-A97D-4330-8637-F6E6207CA3B8}" type="sibTrans" cxnId="{E42D674E-49E3-4576-9F1B-48714D127FCB}">
      <dgm:prSet/>
      <dgm:spPr/>
      <dgm:t>
        <a:bodyPr/>
        <a:lstStyle/>
        <a:p>
          <a:endParaRPr lang="en-GB">
            <a:solidFill>
              <a:schemeClr val="accent1">
                <a:lumMod val="50000"/>
              </a:schemeClr>
            </a:solidFill>
          </a:endParaRPr>
        </a:p>
      </dgm:t>
    </dgm:pt>
    <dgm:pt modelId="{F84B131F-817D-42B1-967E-B18FE13AEDA5}">
      <dgm:prSet/>
      <dgm:spPr/>
      <dgm:t>
        <a:bodyPr/>
        <a:lstStyle/>
        <a:p>
          <a:pPr rtl="0"/>
          <a:r>
            <a:rPr lang="en-US" b="1" dirty="0" smtClean="0">
              <a:solidFill>
                <a:schemeClr val="accent1">
                  <a:lumMod val="50000"/>
                </a:schemeClr>
              </a:solidFill>
            </a:rPr>
            <a:t>Intellectual disability and autism spectrum disorder frequently co-occur</a:t>
          </a:r>
          <a:r>
            <a:rPr lang="en-US" dirty="0" smtClean="0">
              <a:solidFill>
                <a:schemeClr val="accent1">
                  <a:lumMod val="50000"/>
                </a:schemeClr>
              </a:solidFill>
            </a:rPr>
            <a:t>; to make comorbid diagnoses of autism spectrum disorder and intellectual disability, social communication should be below that expected for general developmental level.</a:t>
          </a:r>
          <a:endParaRPr lang="en-GB" dirty="0">
            <a:solidFill>
              <a:schemeClr val="accent1">
                <a:lumMod val="50000"/>
              </a:schemeClr>
            </a:solidFill>
          </a:endParaRPr>
        </a:p>
      </dgm:t>
    </dgm:pt>
    <dgm:pt modelId="{BC7F510E-7A54-4C3D-8306-4E04759372DB}" type="parTrans" cxnId="{F9880967-12FD-4DE6-B71D-DFAD4F57F6F1}">
      <dgm:prSet/>
      <dgm:spPr/>
      <dgm:t>
        <a:bodyPr/>
        <a:lstStyle/>
        <a:p>
          <a:endParaRPr lang="en-GB">
            <a:solidFill>
              <a:schemeClr val="accent1">
                <a:lumMod val="50000"/>
              </a:schemeClr>
            </a:solidFill>
          </a:endParaRPr>
        </a:p>
      </dgm:t>
    </dgm:pt>
    <dgm:pt modelId="{F668172D-E57F-42A1-9DE4-AA2774C08E15}" type="sibTrans" cxnId="{F9880967-12FD-4DE6-B71D-DFAD4F57F6F1}">
      <dgm:prSet/>
      <dgm:spPr/>
      <dgm:t>
        <a:bodyPr/>
        <a:lstStyle/>
        <a:p>
          <a:endParaRPr lang="en-GB">
            <a:solidFill>
              <a:schemeClr val="accent1">
                <a:lumMod val="50000"/>
              </a:schemeClr>
            </a:solidFill>
          </a:endParaRPr>
        </a:p>
      </dgm:t>
    </dgm:pt>
    <dgm:pt modelId="{8541F7E2-CC81-4457-B965-018FEC2D8D49}" type="pres">
      <dgm:prSet presAssocID="{1A4B0E4C-3BFA-42BB-9E8E-7BA1B691C267}" presName="matrix" presStyleCnt="0">
        <dgm:presLayoutVars>
          <dgm:chMax val="1"/>
          <dgm:dir/>
          <dgm:resizeHandles val="exact"/>
        </dgm:presLayoutVars>
      </dgm:prSet>
      <dgm:spPr/>
      <dgm:t>
        <a:bodyPr/>
        <a:lstStyle/>
        <a:p>
          <a:endParaRPr lang="en-GB"/>
        </a:p>
      </dgm:t>
    </dgm:pt>
    <dgm:pt modelId="{09CB4DF0-B8CC-42FF-851A-5971CB00A973}" type="pres">
      <dgm:prSet presAssocID="{1A4B0E4C-3BFA-42BB-9E8E-7BA1B691C267}" presName="diamond" presStyleLbl="bgShp" presStyleIdx="0" presStyleCnt="1" custScaleX="117180"/>
      <dgm:spPr/>
    </dgm:pt>
    <dgm:pt modelId="{945FCA1C-6ACD-4840-A931-473AA5E0D183}" type="pres">
      <dgm:prSet presAssocID="{1A4B0E4C-3BFA-42BB-9E8E-7BA1B691C267}" presName="quad1" presStyleLbl="node1" presStyleIdx="0" presStyleCnt="4">
        <dgm:presLayoutVars>
          <dgm:chMax val="0"/>
          <dgm:chPref val="0"/>
          <dgm:bulletEnabled val="1"/>
        </dgm:presLayoutVars>
      </dgm:prSet>
      <dgm:spPr/>
      <dgm:t>
        <a:bodyPr/>
        <a:lstStyle/>
        <a:p>
          <a:endParaRPr lang="en-GB"/>
        </a:p>
      </dgm:t>
    </dgm:pt>
    <dgm:pt modelId="{0D9C59AD-E2FE-4F88-80C5-010C5F080159}" type="pres">
      <dgm:prSet presAssocID="{1A4B0E4C-3BFA-42BB-9E8E-7BA1B691C267}" presName="quad2" presStyleLbl="node1" presStyleIdx="1" presStyleCnt="4">
        <dgm:presLayoutVars>
          <dgm:chMax val="0"/>
          <dgm:chPref val="0"/>
          <dgm:bulletEnabled val="1"/>
        </dgm:presLayoutVars>
      </dgm:prSet>
      <dgm:spPr/>
      <dgm:t>
        <a:bodyPr/>
        <a:lstStyle/>
        <a:p>
          <a:endParaRPr lang="en-GB"/>
        </a:p>
      </dgm:t>
    </dgm:pt>
    <dgm:pt modelId="{82252EDE-1B8C-41CE-870D-6B7BCB73FBE7}" type="pres">
      <dgm:prSet presAssocID="{1A4B0E4C-3BFA-42BB-9E8E-7BA1B691C267}" presName="quad3" presStyleLbl="node1" presStyleIdx="2" presStyleCnt="4">
        <dgm:presLayoutVars>
          <dgm:chMax val="0"/>
          <dgm:chPref val="0"/>
          <dgm:bulletEnabled val="1"/>
        </dgm:presLayoutVars>
      </dgm:prSet>
      <dgm:spPr/>
      <dgm:t>
        <a:bodyPr/>
        <a:lstStyle/>
        <a:p>
          <a:endParaRPr lang="en-GB"/>
        </a:p>
      </dgm:t>
    </dgm:pt>
    <dgm:pt modelId="{D046A680-B41C-44B5-998F-61D8E6983D75}" type="pres">
      <dgm:prSet presAssocID="{1A4B0E4C-3BFA-42BB-9E8E-7BA1B691C267}" presName="quad4" presStyleLbl="node1" presStyleIdx="3" presStyleCnt="4">
        <dgm:presLayoutVars>
          <dgm:chMax val="0"/>
          <dgm:chPref val="0"/>
          <dgm:bulletEnabled val="1"/>
        </dgm:presLayoutVars>
      </dgm:prSet>
      <dgm:spPr/>
      <dgm:t>
        <a:bodyPr/>
        <a:lstStyle/>
        <a:p>
          <a:endParaRPr lang="en-GB"/>
        </a:p>
      </dgm:t>
    </dgm:pt>
  </dgm:ptLst>
  <dgm:cxnLst>
    <dgm:cxn modelId="{AF376DC8-48FE-426C-A7D4-6D980E97ABB0}" type="presOf" srcId="{2D9783D4-E1E2-46D0-AC79-D05964EA88E9}" destId="{82252EDE-1B8C-41CE-870D-6B7BCB73FBE7}" srcOrd="0" destOrd="0" presId="urn:microsoft.com/office/officeart/2005/8/layout/matrix3"/>
    <dgm:cxn modelId="{E5A0A6E9-DFB5-462B-8F9E-D8E29BE3385E}" type="presOf" srcId="{6FC8F996-A45D-41DD-9065-00BECDF72012}" destId="{945FCA1C-6ACD-4840-A931-473AA5E0D183}" srcOrd="0" destOrd="0" presId="urn:microsoft.com/office/officeart/2005/8/layout/matrix3"/>
    <dgm:cxn modelId="{71FF3FF5-32C5-4CBF-ACE8-E548C631C24D}" type="presOf" srcId="{F84B131F-817D-42B1-967E-B18FE13AEDA5}" destId="{D046A680-B41C-44B5-998F-61D8E6983D75}" srcOrd="0" destOrd="0" presId="urn:microsoft.com/office/officeart/2005/8/layout/matrix3"/>
    <dgm:cxn modelId="{B38A8558-0995-4A75-8D9A-914A6CB7459C}" type="presOf" srcId="{F3574AA2-D6FB-443E-9A61-7D14BC73BF6F}" destId="{0D9C59AD-E2FE-4F88-80C5-010C5F080159}" srcOrd="0" destOrd="0" presId="urn:microsoft.com/office/officeart/2005/8/layout/matrix3"/>
    <dgm:cxn modelId="{C1876464-9591-4D38-8207-3F469C9D5328}" srcId="{1A4B0E4C-3BFA-42BB-9E8E-7BA1B691C267}" destId="{F3574AA2-D6FB-443E-9A61-7D14BC73BF6F}" srcOrd="1" destOrd="0" parTransId="{328572A3-E52F-49C9-BD3B-D8F59477A05A}" sibTransId="{D2A499E3-553D-4F7C-AD1B-310FBC60F04B}"/>
    <dgm:cxn modelId="{02750D34-62F3-4EC4-8E2C-A9DE5EFEC2D2}" srcId="{1A4B0E4C-3BFA-42BB-9E8E-7BA1B691C267}" destId="{6FC8F996-A45D-41DD-9065-00BECDF72012}" srcOrd="0" destOrd="0" parTransId="{3C075C1E-2E39-44AF-A521-02F50D952682}" sibTransId="{14E92D2A-F24E-4D7B-BA5F-C5764206C62D}"/>
    <dgm:cxn modelId="{1BC2AE01-1B8D-4CBD-ABF4-4A9702895946}" type="presOf" srcId="{1A4B0E4C-3BFA-42BB-9E8E-7BA1B691C267}" destId="{8541F7E2-CC81-4457-B965-018FEC2D8D49}" srcOrd="0" destOrd="0" presId="urn:microsoft.com/office/officeart/2005/8/layout/matrix3"/>
    <dgm:cxn modelId="{F9880967-12FD-4DE6-B71D-DFAD4F57F6F1}" srcId="{1A4B0E4C-3BFA-42BB-9E8E-7BA1B691C267}" destId="{F84B131F-817D-42B1-967E-B18FE13AEDA5}" srcOrd="3" destOrd="0" parTransId="{BC7F510E-7A54-4C3D-8306-4E04759372DB}" sibTransId="{F668172D-E57F-42A1-9DE4-AA2774C08E15}"/>
    <dgm:cxn modelId="{E42D674E-49E3-4576-9F1B-48714D127FCB}" srcId="{1A4B0E4C-3BFA-42BB-9E8E-7BA1B691C267}" destId="{2D9783D4-E1E2-46D0-AC79-D05964EA88E9}" srcOrd="2" destOrd="0" parTransId="{B4BF2AFB-2E34-4FFD-ADA7-F81CBA3D67AF}" sibTransId="{7550F80E-A97D-4330-8637-F6E6207CA3B8}"/>
    <dgm:cxn modelId="{5861F7A7-3FA4-4BEC-932D-713C8BC785CA}" type="presParOf" srcId="{8541F7E2-CC81-4457-B965-018FEC2D8D49}" destId="{09CB4DF0-B8CC-42FF-851A-5971CB00A973}" srcOrd="0" destOrd="0" presId="urn:microsoft.com/office/officeart/2005/8/layout/matrix3"/>
    <dgm:cxn modelId="{056DBAD4-CEDD-41C6-B6BA-05D26BC01F23}" type="presParOf" srcId="{8541F7E2-CC81-4457-B965-018FEC2D8D49}" destId="{945FCA1C-6ACD-4840-A931-473AA5E0D183}" srcOrd="1" destOrd="0" presId="urn:microsoft.com/office/officeart/2005/8/layout/matrix3"/>
    <dgm:cxn modelId="{C9DE7B47-5D73-46F9-8E3C-040E62280E5E}" type="presParOf" srcId="{8541F7E2-CC81-4457-B965-018FEC2D8D49}" destId="{0D9C59AD-E2FE-4F88-80C5-010C5F080159}" srcOrd="2" destOrd="0" presId="urn:microsoft.com/office/officeart/2005/8/layout/matrix3"/>
    <dgm:cxn modelId="{C0EB29A5-4697-4561-A02B-903AAF426BF9}" type="presParOf" srcId="{8541F7E2-CC81-4457-B965-018FEC2D8D49}" destId="{82252EDE-1B8C-41CE-870D-6B7BCB73FBE7}" srcOrd="3" destOrd="0" presId="urn:microsoft.com/office/officeart/2005/8/layout/matrix3"/>
    <dgm:cxn modelId="{4E3F8560-71A7-46CA-A106-41430946AE9A}" type="presParOf" srcId="{8541F7E2-CC81-4457-B965-018FEC2D8D49}" destId="{D046A680-B41C-44B5-998F-61D8E6983D75}" srcOrd="4" destOrd="0" presId="urn:microsoft.com/office/officeart/2005/8/layout/matrix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6.xml><?xml version="1.0" encoding="utf-8"?>
<dgm:dataModel xmlns:dgm="http://schemas.openxmlformats.org/drawingml/2006/diagram" xmlns:a="http://schemas.openxmlformats.org/drawingml/2006/main">
  <dgm:ptLst>
    <dgm:pt modelId="{E9B1FAC7-C49D-4B7E-B16D-31869F205CFD}" type="doc">
      <dgm:prSet loTypeId="urn:microsoft.com/office/officeart/2009/3/layout/SubStepProcess" loCatId="process" qsTypeId="urn:microsoft.com/office/officeart/2005/8/quickstyle/simple1" qsCatId="simple" csTypeId="urn:microsoft.com/office/officeart/2005/8/colors/accent1_4" csCatId="accent1" phldr="1"/>
      <dgm:spPr/>
      <dgm:t>
        <a:bodyPr/>
        <a:lstStyle/>
        <a:p>
          <a:endParaRPr lang="en-GB"/>
        </a:p>
      </dgm:t>
    </dgm:pt>
    <dgm:pt modelId="{28D507D5-96BB-4AB8-81ED-9BA08D7AD324}">
      <dgm:prSet/>
      <dgm:spPr/>
      <dgm:t>
        <a:bodyPr/>
        <a:lstStyle/>
        <a:p>
          <a:pPr rtl="0"/>
          <a:r>
            <a:rPr lang="en-US" smtClean="0"/>
            <a:t>Persistent difficulties in the social use of verbal and nonverbal communication as manifested by all of the following</a:t>
          </a:r>
          <a:endParaRPr lang="en-GB"/>
        </a:p>
      </dgm:t>
    </dgm:pt>
    <dgm:pt modelId="{E8EE2F4E-BF98-4E92-8A22-C4D877A83D81}" type="parTrans" cxnId="{91CA8A50-7F3E-482C-8806-A9AA195190DF}">
      <dgm:prSet/>
      <dgm:spPr/>
      <dgm:t>
        <a:bodyPr/>
        <a:lstStyle/>
        <a:p>
          <a:endParaRPr lang="en-GB"/>
        </a:p>
      </dgm:t>
    </dgm:pt>
    <dgm:pt modelId="{3CF86DA5-BCB4-40D4-A381-BF87E0402BC4}" type="sibTrans" cxnId="{91CA8A50-7F3E-482C-8806-A9AA195190DF}">
      <dgm:prSet/>
      <dgm:spPr/>
      <dgm:t>
        <a:bodyPr/>
        <a:lstStyle/>
        <a:p>
          <a:endParaRPr lang="en-GB"/>
        </a:p>
      </dgm:t>
    </dgm:pt>
    <dgm:pt modelId="{B69587ED-86F8-4A3B-AD58-478C580B2E66}">
      <dgm:prSet custT="1"/>
      <dgm:spPr/>
      <dgm:t>
        <a:bodyPr/>
        <a:lstStyle/>
        <a:p>
          <a:pPr rtl="0"/>
          <a:r>
            <a:rPr lang="en-US" sz="1600" dirty="0" smtClean="0"/>
            <a:t>Deficits in using communication for social purposes, such as greeting and sharing information, in a manner that is appropriate for the social context.</a:t>
          </a:r>
          <a:endParaRPr lang="en-GB" sz="1600" dirty="0"/>
        </a:p>
      </dgm:t>
    </dgm:pt>
    <dgm:pt modelId="{B706CB7A-1D1B-4D7F-B5D4-C97393CBE334}" type="parTrans" cxnId="{6C04E1F7-F840-4672-AFF4-3192B144EBE7}">
      <dgm:prSet/>
      <dgm:spPr/>
      <dgm:t>
        <a:bodyPr/>
        <a:lstStyle/>
        <a:p>
          <a:endParaRPr lang="en-GB"/>
        </a:p>
      </dgm:t>
    </dgm:pt>
    <dgm:pt modelId="{051618B5-428A-4037-9275-0011C3EA2903}" type="sibTrans" cxnId="{6C04E1F7-F840-4672-AFF4-3192B144EBE7}">
      <dgm:prSet/>
      <dgm:spPr/>
      <dgm:t>
        <a:bodyPr/>
        <a:lstStyle/>
        <a:p>
          <a:endParaRPr lang="en-GB"/>
        </a:p>
      </dgm:t>
    </dgm:pt>
    <dgm:pt modelId="{BF5697EF-3A12-40E4-A052-05546F7B2CDC}">
      <dgm:prSet custT="1"/>
      <dgm:spPr/>
      <dgm:t>
        <a:bodyPr/>
        <a:lstStyle/>
        <a:p>
          <a:pPr rtl="0"/>
          <a:r>
            <a:rPr lang="en-US" sz="1600" dirty="0" smtClean="0"/>
            <a:t>Impairment of the ability to change communication to match context or the needs of the listener, such as speaking differently in a classroom than on the playground, talking differently to a child than to an adult, and avoiding use of overly formal language.</a:t>
          </a:r>
          <a:endParaRPr lang="en-GB" sz="1600" dirty="0"/>
        </a:p>
      </dgm:t>
    </dgm:pt>
    <dgm:pt modelId="{D2049716-6F18-44CC-B168-A31BD048289F}" type="parTrans" cxnId="{32962EA0-3B28-4369-8F2C-FC5E15198358}">
      <dgm:prSet/>
      <dgm:spPr/>
      <dgm:t>
        <a:bodyPr/>
        <a:lstStyle/>
        <a:p>
          <a:endParaRPr lang="en-GB"/>
        </a:p>
      </dgm:t>
    </dgm:pt>
    <dgm:pt modelId="{F2A224B4-882A-4E7E-A51D-6EC63DDC8838}" type="sibTrans" cxnId="{32962EA0-3B28-4369-8F2C-FC5E15198358}">
      <dgm:prSet/>
      <dgm:spPr/>
      <dgm:t>
        <a:bodyPr/>
        <a:lstStyle/>
        <a:p>
          <a:endParaRPr lang="en-GB"/>
        </a:p>
      </dgm:t>
    </dgm:pt>
    <dgm:pt modelId="{720F17D3-0048-4B29-9EC8-B653B85BDD1D}">
      <dgm:prSet/>
      <dgm:spPr/>
      <dgm:t>
        <a:bodyPr/>
        <a:lstStyle/>
        <a:p>
          <a:pPr rtl="0"/>
          <a:endParaRPr lang="en-GB" dirty="0"/>
        </a:p>
      </dgm:t>
    </dgm:pt>
    <dgm:pt modelId="{57B20DEF-5C2D-43BA-818B-6F3C7772975F}" type="parTrans" cxnId="{23053811-DD48-4651-AB8A-55BC9D51FBA2}">
      <dgm:prSet/>
      <dgm:spPr/>
      <dgm:t>
        <a:bodyPr/>
        <a:lstStyle/>
        <a:p>
          <a:endParaRPr lang="en-GB"/>
        </a:p>
      </dgm:t>
    </dgm:pt>
    <dgm:pt modelId="{6B3D8663-C60D-41E1-BBFF-E8D5AFC92DCC}" type="sibTrans" cxnId="{23053811-DD48-4651-AB8A-55BC9D51FBA2}">
      <dgm:prSet/>
      <dgm:spPr/>
      <dgm:t>
        <a:bodyPr/>
        <a:lstStyle/>
        <a:p>
          <a:endParaRPr lang="en-GB"/>
        </a:p>
      </dgm:t>
    </dgm:pt>
    <dgm:pt modelId="{8E5D3C25-7A6A-4016-8E23-1DF0A408C826}" type="pres">
      <dgm:prSet presAssocID="{E9B1FAC7-C49D-4B7E-B16D-31869F205CFD}" presName="Name0" presStyleCnt="0">
        <dgm:presLayoutVars>
          <dgm:chMax val="7"/>
          <dgm:dir/>
          <dgm:animOne val="branch"/>
        </dgm:presLayoutVars>
      </dgm:prSet>
      <dgm:spPr/>
      <dgm:t>
        <a:bodyPr/>
        <a:lstStyle/>
        <a:p>
          <a:endParaRPr lang="en-GB"/>
        </a:p>
      </dgm:t>
    </dgm:pt>
    <dgm:pt modelId="{5E7DC01C-D64D-45ED-A449-549452643C3D}" type="pres">
      <dgm:prSet presAssocID="{28D507D5-96BB-4AB8-81ED-9BA08D7AD324}" presName="parTx1" presStyleLbl="node1" presStyleIdx="0" presStyleCnt="1"/>
      <dgm:spPr/>
      <dgm:t>
        <a:bodyPr/>
        <a:lstStyle/>
        <a:p>
          <a:endParaRPr lang="en-GB"/>
        </a:p>
      </dgm:t>
    </dgm:pt>
    <dgm:pt modelId="{64890DFC-32CA-4CB0-B6BB-7E0E93374875}" type="pres">
      <dgm:prSet presAssocID="{28D507D5-96BB-4AB8-81ED-9BA08D7AD324}" presName="spPre1" presStyleCnt="0"/>
      <dgm:spPr/>
    </dgm:pt>
    <dgm:pt modelId="{B6A990F8-BB98-4D37-8C75-A9E9998309F2}" type="pres">
      <dgm:prSet presAssocID="{28D507D5-96BB-4AB8-81ED-9BA08D7AD324}" presName="chLin1" presStyleCnt="0"/>
      <dgm:spPr/>
    </dgm:pt>
    <dgm:pt modelId="{C952D1F5-CFF2-498D-BF3D-81CA9111EF94}" type="pres">
      <dgm:prSet presAssocID="{B706CB7A-1D1B-4D7F-B5D4-C97393CBE334}" presName="Name11" presStyleLbl="parChTrans1D1" presStyleIdx="0" presStyleCnt="6"/>
      <dgm:spPr/>
    </dgm:pt>
    <dgm:pt modelId="{1EE36AD5-0E98-4CD9-A4C7-3C588E188438}" type="pres">
      <dgm:prSet presAssocID="{B69587ED-86F8-4A3B-AD58-478C580B2E66}" presName="txAndLines1" presStyleCnt="0"/>
      <dgm:spPr/>
    </dgm:pt>
    <dgm:pt modelId="{3CB2A2EF-C6F0-412C-A7C6-5A34E645F45B}" type="pres">
      <dgm:prSet presAssocID="{B69587ED-86F8-4A3B-AD58-478C580B2E66}" presName="anchor1" presStyleCnt="0"/>
      <dgm:spPr/>
    </dgm:pt>
    <dgm:pt modelId="{EFF0AEC4-35D7-4B8C-951B-C82A766D1A8E}" type="pres">
      <dgm:prSet presAssocID="{B69587ED-86F8-4A3B-AD58-478C580B2E66}" presName="backup1" presStyleCnt="0"/>
      <dgm:spPr/>
    </dgm:pt>
    <dgm:pt modelId="{689F0CAB-7B20-46E7-8424-E837F2ECF9A4}" type="pres">
      <dgm:prSet presAssocID="{B69587ED-86F8-4A3B-AD58-478C580B2E66}" presName="preLine1" presStyleLbl="parChTrans1D1" presStyleIdx="1" presStyleCnt="6"/>
      <dgm:spPr/>
    </dgm:pt>
    <dgm:pt modelId="{DCF91731-7CC3-48A2-8BC4-92FAE9D5C7EB}" type="pres">
      <dgm:prSet presAssocID="{B69587ED-86F8-4A3B-AD58-478C580B2E66}" presName="desTx1" presStyleLbl="revTx" presStyleIdx="0" presStyleCnt="0" custScaleY="141199">
        <dgm:presLayoutVars>
          <dgm:bulletEnabled val="1"/>
        </dgm:presLayoutVars>
      </dgm:prSet>
      <dgm:spPr/>
      <dgm:t>
        <a:bodyPr/>
        <a:lstStyle/>
        <a:p>
          <a:endParaRPr lang="en-GB"/>
        </a:p>
      </dgm:t>
    </dgm:pt>
    <dgm:pt modelId="{8E70F543-822C-4AEC-91ED-EEBD2D25BF57}" type="pres">
      <dgm:prSet presAssocID="{57B20DEF-5C2D-43BA-818B-6F3C7772975F}" presName="Name11" presStyleLbl="parChTrans1D1" presStyleIdx="2" presStyleCnt="6"/>
      <dgm:spPr/>
    </dgm:pt>
    <dgm:pt modelId="{0679C836-22BF-4B6A-AAC6-583898780904}" type="pres">
      <dgm:prSet presAssocID="{720F17D3-0048-4B29-9EC8-B653B85BDD1D}" presName="txAndLines1" presStyleCnt="0"/>
      <dgm:spPr/>
    </dgm:pt>
    <dgm:pt modelId="{2BA1921E-CE38-4027-8478-DEF95F68C670}" type="pres">
      <dgm:prSet presAssocID="{720F17D3-0048-4B29-9EC8-B653B85BDD1D}" presName="anchor1" presStyleCnt="0"/>
      <dgm:spPr/>
    </dgm:pt>
    <dgm:pt modelId="{5305F5C6-3DF2-4F8E-9F3B-02EE61DD3C07}" type="pres">
      <dgm:prSet presAssocID="{720F17D3-0048-4B29-9EC8-B653B85BDD1D}" presName="backup1" presStyleCnt="0"/>
      <dgm:spPr/>
    </dgm:pt>
    <dgm:pt modelId="{C5C23952-2C8F-4297-A18D-C67FEEC2E7F5}" type="pres">
      <dgm:prSet presAssocID="{720F17D3-0048-4B29-9EC8-B653B85BDD1D}" presName="preLine1" presStyleLbl="parChTrans1D1" presStyleIdx="3" presStyleCnt="6"/>
      <dgm:spPr/>
    </dgm:pt>
    <dgm:pt modelId="{FED8897A-83B8-439C-9E19-5BF70D597F48}" type="pres">
      <dgm:prSet presAssocID="{720F17D3-0048-4B29-9EC8-B653B85BDD1D}" presName="desTx1" presStyleLbl="revTx" presStyleIdx="0" presStyleCnt="0">
        <dgm:presLayoutVars>
          <dgm:bulletEnabled val="1"/>
        </dgm:presLayoutVars>
      </dgm:prSet>
      <dgm:spPr/>
      <dgm:t>
        <a:bodyPr/>
        <a:lstStyle/>
        <a:p>
          <a:endParaRPr lang="en-GB"/>
        </a:p>
      </dgm:t>
    </dgm:pt>
    <dgm:pt modelId="{25AA616D-419F-4CD9-B7B7-B2F3F8FE0053}" type="pres">
      <dgm:prSet presAssocID="{D2049716-6F18-44CC-B168-A31BD048289F}" presName="Name11" presStyleLbl="parChTrans1D1" presStyleIdx="4" presStyleCnt="6"/>
      <dgm:spPr/>
    </dgm:pt>
    <dgm:pt modelId="{EC6FF77E-C81F-4595-8C55-C185ECEE63C4}" type="pres">
      <dgm:prSet presAssocID="{BF5697EF-3A12-40E4-A052-05546F7B2CDC}" presName="txAndLines1" presStyleCnt="0"/>
      <dgm:spPr/>
    </dgm:pt>
    <dgm:pt modelId="{223B1C8F-20B2-42E0-9691-9CC7981781A1}" type="pres">
      <dgm:prSet presAssocID="{BF5697EF-3A12-40E4-A052-05546F7B2CDC}" presName="anchor1" presStyleCnt="0"/>
      <dgm:spPr/>
    </dgm:pt>
    <dgm:pt modelId="{DAA44171-EFB5-41A6-987B-48CA75CE8E46}" type="pres">
      <dgm:prSet presAssocID="{BF5697EF-3A12-40E4-A052-05546F7B2CDC}" presName="backup1" presStyleCnt="0"/>
      <dgm:spPr/>
    </dgm:pt>
    <dgm:pt modelId="{FC544CA1-5A09-4A5D-B79F-24101B80FA94}" type="pres">
      <dgm:prSet presAssocID="{BF5697EF-3A12-40E4-A052-05546F7B2CDC}" presName="preLine1" presStyleLbl="parChTrans1D1" presStyleIdx="5" presStyleCnt="6"/>
      <dgm:spPr/>
    </dgm:pt>
    <dgm:pt modelId="{214BD05F-5677-433A-86A8-9C75716A5D0E}" type="pres">
      <dgm:prSet presAssocID="{BF5697EF-3A12-40E4-A052-05546F7B2CDC}" presName="desTx1" presStyleLbl="revTx" presStyleIdx="0" presStyleCnt="0" custScaleY="167255" custLinFactNeighborX="-11483" custLinFactNeighborY="-20439">
        <dgm:presLayoutVars>
          <dgm:bulletEnabled val="1"/>
        </dgm:presLayoutVars>
      </dgm:prSet>
      <dgm:spPr/>
      <dgm:t>
        <a:bodyPr/>
        <a:lstStyle/>
        <a:p>
          <a:endParaRPr lang="en-GB"/>
        </a:p>
      </dgm:t>
    </dgm:pt>
  </dgm:ptLst>
  <dgm:cxnLst>
    <dgm:cxn modelId="{23053811-DD48-4651-AB8A-55BC9D51FBA2}" srcId="{28D507D5-96BB-4AB8-81ED-9BA08D7AD324}" destId="{720F17D3-0048-4B29-9EC8-B653B85BDD1D}" srcOrd="1" destOrd="0" parTransId="{57B20DEF-5C2D-43BA-818B-6F3C7772975F}" sibTransId="{6B3D8663-C60D-41E1-BBFF-E8D5AFC92DCC}"/>
    <dgm:cxn modelId="{FCECC285-8081-496B-A3EB-AC6D9E577FDD}" type="presOf" srcId="{BF5697EF-3A12-40E4-A052-05546F7B2CDC}" destId="{214BD05F-5677-433A-86A8-9C75716A5D0E}" srcOrd="0" destOrd="0" presId="urn:microsoft.com/office/officeart/2009/3/layout/SubStepProcess"/>
    <dgm:cxn modelId="{6C04E1F7-F840-4672-AFF4-3192B144EBE7}" srcId="{28D507D5-96BB-4AB8-81ED-9BA08D7AD324}" destId="{B69587ED-86F8-4A3B-AD58-478C580B2E66}" srcOrd="0" destOrd="0" parTransId="{B706CB7A-1D1B-4D7F-B5D4-C97393CBE334}" sibTransId="{051618B5-428A-4037-9275-0011C3EA2903}"/>
    <dgm:cxn modelId="{055CA04D-05B5-4AFE-B3B4-AF0A3E6965F7}" type="presOf" srcId="{B69587ED-86F8-4A3B-AD58-478C580B2E66}" destId="{DCF91731-7CC3-48A2-8BC4-92FAE9D5C7EB}" srcOrd="0" destOrd="0" presId="urn:microsoft.com/office/officeart/2009/3/layout/SubStepProcess"/>
    <dgm:cxn modelId="{916399AD-2BE0-4371-AB7A-80E562401474}" type="presOf" srcId="{E9B1FAC7-C49D-4B7E-B16D-31869F205CFD}" destId="{8E5D3C25-7A6A-4016-8E23-1DF0A408C826}" srcOrd="0" destOrd="0" presId="urn:microsoft.com/office/officeart/2009/3/layout/SubStepProcess"/>
    <dgm:cxn modelId="{D281A12D-C1D7-409E-AF38-44A6B6A7A2AD}" type="presOf" srcId="{28D507D5-96BB-4AB8-81ED-9BA08D7AD324}" destId="{5E7DC01C-D64D-45ED-A449-549452643C3D}" srcOrd="0" destOrd="0" presId="urn:microsoft.com/office/officeart/2009/3/layout/SubStepProcess"/>
    <dgm:cxn modelId="{91CA8A50-7F3E-482C-8806-A9AA195190DF}" srcId="{E9B1FAC7-C49D-4B7E-B16D-31869F205CFD}" destId="{28D507D5-96BB-4AB8-81ED-9BA08D7AD324}" srcOrd="0" destOrd="0" parTransId="{E8EE2F4E-BF98-4E92-8A22-C4D877A83D81}" sibTransId="{3CF86DA5-BCB4-40D4-A381-BF87E0402BC4}"/>
    <dgm:cxn modelId="{1277B7B9-A9EB-43E4-815B-4E409FCF44C8}" type="presOf" srcId="{720F17D3-0048-4B29-9EC8-B653B85BDD1D}" destId="{FED8897A-83B8-439C-9E19-5BF70D597F48}" srcOrd="0" destOrd="0" presId="urn:microsoft.com/office/officeart/2009/3/layout/SubStepProcess"/>
    <dgm:cxn modelId="{32962EA0-3B28-4369-8F2C-FC5E15198358}" srcId="{28D507D5-96BB-4AB8-81ED-9BA08D7AD324}" destId="{BF5697EF-3A12-40E4-A052-05546F7B2CDC}" srcOrd="2" destOrd="0" parTransId="{D2049716-6F18-44CC-B168-A31BD048289F}" sibTransId="{F2A224B4-882A-4E7E-A51D-6EC63DDC8838}"/>
    <dgm:cxn modelId="{651DF2A7-304B-4E12-9E9E-8CCAB5B99010}" type="presParOf" srcId="{8E5D3C25-7A6A-4016-8E23-1DF0A408C826}" destId="{5E7DC01C-D64D-45ED-A449-549452643C3D}" srcOrd="0" destOrd="0" presId="urn:microsoft.com/office/officeart/2009/3/layout/SubStepProcess"/>
    <dgm:cxn modelId="{3B04111E-0941-437F-BF5D-8D8A6D3BA777}" type="presParOf" srcId="{8E5D3C25-7A6A-4016-8E23-1DF0A408C826}" destId="{64890DFC-32CA-4CB0-B6BB-7E0E93374875}" srcOrd="1" destOrd="0" presId="urn:microsoft.com/office/officeart/2009/3/layout/SubStepProcess"/>
    <dgm:cxn modelId="{838954A9-72FB-467F-944F-B767BA4B9D43}" type="presParOf" srcId="{8E5D3C25-7A6A-4016-8E23-1DF0A408C826}" destId="{B6A990F8-BB98-4D37-8C75-A9E9998309F2}" srcOrd="2" destOrd="0" presId="urn:microsoft.com/office/officeart/2009/3/layout/SubStepProcess"/>
    <dgm:cxn modelId="{087B3711-F773-49E6-923D-ECE1BA3ADEF3}" type="presParOf" srcId="{B6A990F8-BB98-4D37-8C75-A9E9998309F2}" destId="{C952D1F5-CFF2-498D-BF3D-81CA9111EF94}" srcOrd="0" destOrd="0" presId="urn:microsoft.com/office/officeart/2009/3/layout/SubStepProcess"/>
    <dgm:cxn modelId="{D1058633-8984-4BE5-8F87-69B476B566CF}" type="presParOf" srcId="{B6A990F8-BB98-4D37-8C75-A9E9998309F2}" destId="{1EE36AD5-0E98-4CD9-A4C7-3C588E188438}" srcOrd="1" destOrd="0" presId="urn:microsoft.com/office/officeart/2009/3/layout/SubStepProcess"/>
    <dgm:cxn modelId="{3F58C48A-AC14-420D-8EC8-6F7708BD34C6}" type="presParOf" srcId="{1EE36AD5-0E98-4CD9-A4C7-3C588E188438}" destId="{3CB2A2EF-C6F0-412C-A7C6-5A34E645F45B}" srcOrd="0" destOrd="0" presId="urn:microsoft.com/office/officeart/2009/3/layout/SubStepProcess"/>
    <dgm:cxn modelId="{A81461BA-1A7B-4838-BA13-24BDBC26C7DB}" type="presParOf" srcId="{1EE36AD5-0E98-4CD9-A4C7-3C588E188438}" destId="{EFF0AEC4-35D7-4B8C-951B-C82A766D1A8E}" srcOrd="1" destOrd="0" presId="urn:microsoft.com/office/officeart/2009/3/layout/SubStepProcess"/>
    <dgm:cxn modelId="{54FD838A-17B2-4454-8804-F4ADC3C15FA2}" type="presParOf" srcId="{1EE36AD5-0E98-4CD9-A4C7-3C588E188438}" destId="{689F0CAB-7B20-46E7-8424-E837F2ECF9A4}" srcOrd="2" destOrd="0" presId="urn:microsoft.com/office/officeart/2009/3/layout/SubStepProcess"/>
    <dgm:cxn modelId="{B5D2D41C-336F-4B42-8ACE-FC40E42B43A6}" type="presParOf" srcId="{1EE36AD5-0E98-4CD9-A4C7-3C588E188438}" destId="{DCF91731-7CC3-48A2-8BC4-92FAE9D5C7EB}" srcOrd="3" destOrd="0" presId="urn:microsoft.com/office/officeart/2009/3/layout/SubStepProcess"/>
    <dgm:cxn modelId="{346475BD-1D03-4F61-83C6-37749459991A}" type="presParOf" srcId="{B6A990F8-BB98-4D37-8C75-A9E9998309F2}" destId="{8E70F543-822C-4AEC-91ED-EEBD2D25BF57}" srcOrd="2" destOrd="0" presId="urn:microsoft.com/office/officeart/2009/3/layout/SubStepProcess"/>
    <dgm:cxn modelId="{BDA1C1B2-9011-45C1-9991-34D3C294F8BB}" type="presParOf" srcId="{B6A990F8-BB98-4D37-8C75-A9E9998309F2}" destId="{0679C836-22BF-4B6A-AAC6-583898780904}" srcOrd="3" destOrd="0" presId="urn:microsoft.com/office/officeart/2009/3/layout/SubStepProcess"/>
    <dgm:cxn modelId="{832A4453-5DC0-4064-B85C-5073100666A4}" type="presParOf" srcId="{0679C836-22BF-4B6A-AAC6-583898780904}" destId="{2BA1921E-CE38-4027-8478-DEF95F68C670}" srcOrd="0" destOrd="0" presId="urn:microsoft.com/office/officeart/2009/3/layout/SubStepProcess"/>
    <dgm:cxn modelId="{D335FA29-EA54-4F1C-BB3C-AF6F359B10E1}" type="presParOf" srcId="{0679C836-22BF-4B6A-AAC6-583898780904}" destId="{5305F5C6-3DF2-4F8E-9F3B-02EE61DD3C07}" srcOrd="1" destOrd="0" presId="urn:microsoft.com/office/officeart/2009/3/layout/SubStepProcess"/>
    <dgm:cxn modelId="{7392D6E9-28EE-4BE8-B74D-77D1376652B7}" type="presParOf" srcId="{0679C836-22BF-4B6A-AAC6-583898780904}" destId="{C5C23952-2C8F-4297-A18D-C67FEEC2E7F5}" srcOrd="2" destOrd="0" presId="urn:microsoft.com/office/officeart/2009/3/layout/SubStepProcess"/>
    <dgm:cxn modelId="{E20691AF-30A0-4A79-BBBF-1FC948B1DA53}" type="presParOf" srcId="{0679C836-22BF-4B6A-AAC6-583898780904}" destId="{FED8897A-83B8-439C-9E19-5BF70D597F48}" srcOrd="3" destOrd="0" presId="urn:microsoft.com/office/officeart/2009/3/layout/SubStepProcess"/>
    <dgm:cxn modelId="{E931FBDF-F72C-4D50-A1E9-22E233815795}" type="presParOf" srcId="{B6A990F8-BB98-4D37-8C75-A9E9998309F2}" destId="{25AA616D-419F-4CD9-B7B7-B2F3F8FE0053}" srcOrd="4" destOrd="0" presId="urn:microsoft.com/office/officeart/2009/3/layout/SubStepProcess"/>
    <dgm:cxn modelId="{8D9C79D7-C4E7-420C-BDD0-55DD57504851}" type="presParOf" srcId="{B6A990F8-BB98-4D37-8C75-A9E9998309F2}" destId="{EC6FF77E-C81F-4595-8C55-C185ECEE63C4}" srcOrd="5" destOrd="0" presId="urn:microsoft.com/office/officeart/2009/3/layout/SubStepProcess"/>
    <dgm:cxn modelId="{65B1CB8F-B873-4BBB-A639-15CD18D5FC91}" type="presParOf" srcId="{EC6FF77E-C81F-4595-8C55-C185ECEE63C4}" destId="{223B1C8F-20B2-42E0-9691-9CC7981781A1}" srcOrd="0" destOrd="0" presId="urn:microsoft.com/office/officeart/2009/3/layout/SubStepProcess"/>
    <dgm:cxn modelId="{7869702A-B940-43CB-B6C2-DE95793C6F3E}" type="presParOf" srcId="{EC6FF77E-C81F-4595-8C55-C185ECEE63C4}" destId="{DAA44171-EFB5-41A6-987B-48CA75CE8E46}" srcOrd="1" destOrd="0" presId="urn:microsoft.com/office/officeart/2009/3/layout/SubStepProcess"/>
    <dgm:cxn modelId="{F0FA09B1-6A0C-416F-8DD8-1AF0CA773A54}" type="presParOf" srcId="{EC6FF77E-C81F-4595-8C55-C185ECEE63C4}" destId="{FC544CA1-5A09-4A5D-B79F-24101B80FA94}" srcOrd="2" destOrd="0" presId="urn:microsoft.com/office/officeart/2009/3/layout/SubStepProcess"/>
    <dgm:cxn modelId="{263BE209-5512-4335-B54B-5AF880A270F9}" type="presParOf" srcId="{EC6FF77E-C81F-4595-8C55-C185ECEE63C4}" destId="{214BD05F-5677-433A-86A8-9C75716A5D0E}" srcOrd="3" destOrd="0" presId="urn:microsoft.com/office/officeart/2009/3/layout/SubStep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7.xml><?xml version="1.0" encoding="utf-8"?>
<dgm:dataModel xmlns:dgm="http://schemas.openxmlformats.org/drawingml/2006/diagram" xmlns:a="http://schemas.openxmlformats.org/drawingml/2006/main">
  <dgm:ptLst>
    <dgm:pt modelId="{496F4DE3-3726-4FDC-8E66-4CA8267F8A6C}" type="doc">
      <dgm:prSet loTypeId="urn:microsoft.com/office/officeart/2005/8/layout/lProcess1" loCatId="process" qsTypeId="urn:microsoft.com/office/officeart/2005/8/quickstyle/simple1" qsCatId="simple" csTypeId="urn:microsoft.com/office/officeart/2005/8/colors/colorful4" csCatId="colorful" phldr="1"/>
      <dgm:spPr/>
      <dgm:t>
        <a:bodyPr/>
        <a:lstStyle/>
        <a:p>
          <a:endParaRPr lang="en-GB"/>
        </a:p>
      </dgm:t>
    </dgm:pt>
    <dgm:pt modelId="{7AA6837C-AD54-42BD-BC96-60DFBF130200}">
      <dgm:prSet/>
      <dgm:spPr/>
      <dgm:t>
        <a:bodyPr/>
        <a:lstStyle/>
        <a:p>
          <a:pPr rtl="0"/>
          <a:r>
            <a:rPr lang="en-US" dirty="0" smtClean="0"/>
            <a:t>Difficulties following rules for conversation and storytelling, such as taking turns in conversation, rephrasing when misunderstood, and knowing how to use verbal and nonverbal signals to regulate interaction.</a:t>
          </a:r>
          <a:endParaRPr lang="en-GB" dirty="0"/>
        </a:p>
      </dgm:t>
    </dgm:pt>
    <dgm:pt modelId="{35A36F05-E7B9-476D-862D-098D6750D52E}" type="parTrans" cxnId="{4ADF4EEC-55A9-4372-81B7-E1FAACD8A420}">
      <dgm:prSet/>
      <dgm:spPr/>
      <dgm:t>
        <a:bodyPr/>
        <a:lstStyle/>
        <a:p>
          <a:endParaRPr lang="en-GB"/>
        </a:p>
      </dgm:t>
    </dgm:pt>
    <dgm:pt modelId="{632056B6-633E-40F5-80D1-764CD0F38A1A}" type="sibTrans" cxnId="{4ADF4EEC-55A9-4372-81B7-E1FAACD8A420}">
      <dgm:prSet/>
      <dgm:spPr/>
      <dgm:t>
        <a:bodyPr/>
        <a:lstStyle/>
        <a:p>
          <a:endParaRPr lang="en-GB"/>
        </a:p>
      </dgm:t>
    </dgm:pt>
    <dgm:pt modelId="{59145537-3CE7-4E61-B2E3-A651696F8011}">
      <dgm:prSet/>
      <dgm:spPr/>
      <dgm:t>
        <a:bodyPr/>
        <a:lstStyle/>
        <a:p>
          <a:pPr rtl="0"/>
          <a:r>
            <a:rPr lang="en-US" smtClean="0"/>
            <a:t>Difficulties understanding what is not explicitly stated (e.g., making inferences) and nonliteral or ambiguous meanings of language (e.g., idioms, humor, metaphors, multiple meanings that depend on the context for interpretation).</a:t>
          </a:r>
          <a:endParaRPr lang="en-GB"/>
        </a:p>
      </dgm:t>
    </dgm:pt>
    <dgm:pt modelId="{9AA4C5A0-D4B3-4845-81C9-4CB9D2BFA538}" type="parTrans" cxnId="{DE8D459D-F010-45BA-BEB4-B7508EDE94FC}">
      <dgm:prSet/>
      <dgm:spPr/>
      <dgm:t>
        <a:bodyPr/>
        <a:lstStyle/>
        <a:p>
          <a:endParaRPr lang="en-GB"/>
        </a:p>
      </dgm:t>
    </dgm:pt>
    <dgm:pt modelId="{E19027C4-B9B8-41E0-B405-104F9DF00E6A}" type="sibTrans" cxnId="{DE8D459D-F010-45BA-BEB4-B7508EDE94FC}">
      <dgm:prSet/>
      <dgm:spPr/>
      <dgm:t>
        <a:bodyPr/>
        <a:lstStyle/>
        <a:p>
          <a:endParaRPr lang="en-GB"/>
        </a:p>
      </dgm:t>
    </dgm:pt>
    <dgm:pt modelId="{D2F8A56A-E02E-4456-AAF7-109F22410FD5}" type="pres">
      <dgm:prSet presAssocID="{496F4DE3-3726-4FDC-8E66-4CA8267F8A6C}" presName="Name0" presStyleCnt="0">
        <dgm:presLayoutVars>
          <dgm:dir/>
          <dgm:animLvl val="lvl"/>
          <dgm:resizeHandles val="exact"/>
        </dgm:presLayoutVars>
      </dgm:prSet>
      <dgm:spPr/>
      <dgm:t>
        <a:bodyPr/>
        <a:lstStyle/>
        <a:p>
          <a:endParaRPr lang="en-GB"/>
        </a:p>
      </dgm:t>
    </dgm:pt>
    <dgm:pt modelId="{8900C184-5DE3-47EE-9624-314445AF1130}" type="pres">
      <dgm:prSet presAssocID="{7AA6837C-AD54-42BD-BC96-60DFBF130200}" presName="vertFlow" presStyleCnt="0"/>
      <dgm:spPr/>
    </dgm:pt>
    <dgm:pt modelId="{C207EB96-6B2A-4587-8130-18E8DD367075}" type="pres">
      <dgm:prSet presAssocID="{7AA6837C-AD54-42BD-BC96-60DFBF130200}" presName="header" presStyleLbl="node1" presStyleIdx="0" presStyleCnt="2" custScaleY="154527"/>
      <dgm:spPr/>
      <dgm:t>
        <a:bodyPr/>
        <a:lstStyle/>
        <a:p>
          <a:endParaRPr lang="en-GB"/>
        </a:p>
      </dgm:t>
    </dgm:pt>
    <dgm:pt modelId="{7675B1B3-6AE3-4742-AA6A-2A5E23128479}" type="pres">
      <dgm:prSet presAssocID="{7AA6837C-AD54-42BD-BC96-60DFBF130200}" presName="hSp" presStyleCnt="0"/>
      <dgm:spPr/>
    </dgm:pt>
    <dgm:pt modelId="{A2E74AA7-423F-4751-9F55-4F5CD3A3986E}" type="pres">
      <dgm:prSet presAssocID="{59145537-3CE7-4E61-B2E3-A651696F8011}" presName="vertFlow" presStyleCnt="0"/>
      <dgm:spPr/>
    </dgm:pt>
    <dgm:pt modelId="{CC161FDA-83D6-45FF-A936-503F7A6BA7A8}" type="pres">
      <dgm:prSet presAssocID="{59145537-3CE7-4E61-B2E3-A651696F8011}" presName="header" presStyleLbl="node1" presStyleIdx="1" presStyleCnt="2" custScaleY="154527"/>
      <dgm:spPr/>
      <dgm:t>
        <a:bodyPr/>
        <a:lstStyle/>
        <a:p>
          <a:endParaRPr lang="en-GB"/>
        </a:p>
      </dgm:t>
    </dgm:pt>
  </dgm:ptLst>
  <dgm:cxnLst>
    <dgm:cxn modelId="{D4E855CA-7958-4CE2-9C21-86C0E431FCF4}" type="presOf" srcId="{496F4DE3-3726-4FDC-8E66-4CA8267F8A6C}" destId="{D2F8A56A-E02E-4456-AAF7-109F22410FD5}" srcOrd="0" destOrd="0" presId="urn:microsoft.com/office/officeart/2005/8/layout/lProcess1"/>
    <dgm:cxn modelId="{2D9F7C81-9693-4286-B38F-495DBF1E5D82}" type="presOf" srcId="{7AA6837C-AD54-42BD-BC96-60DFBF130200}" destId="{C207EB96-6B2A-4587-8130-18E8DD367075}" srcOrd="0" destOrd="0" presId="urn:microsoft.com/office/officeart/2005/8/layout/lProcess1"/>
    <dgm:cxn modelId="{1B650BB8-69F7-40F7-ACFE-0295084DC2D9}" type="presOf" srcId="{59145537-3CE7-4E61-B2E3-A651696F8011}" destId="{CC161FDA-83D6-45FF-A936-503F7A6BA7A8}" srcOrd="0" destOrd="0" presId="urn:microsoft.com/office/officeart/2005/8/layout/lProcess1"/>
    <dgm:cxn modelId="{4ADF4EEC-55A9-4372-81B7-E1FAACD8A420}" srcId="{496F4DE3-3726-4FDC-8E66-4CA8267F8A6C}" destId="{7AA6837C-AD54-42BD-BC96-60DFBF130200}" srcOrd="0" destOrd="0" parTransId="{35A36F05-E7B9-476D-862D-098D6750D52E}" sibTransId="{632056B6-633E-40F5-80D1-764CD0F38A1A}"/>
    <dgm:cxn modelId="{DE8D459D-F010-45BA-BEB4-B7508EDE94FC}" srcId="{496F4DE3-3726-4FDC-8E66-4CA8267F8A6C}" destId="{59145537-3CE7-4E61-B2E3-A651696F8011}" srcOrd="1" destOrd="0" parTransId="{9AA4C5A0-D4B3-4845-81C9-4CB9D2BFA538}" sibTransId="{E19027C4-B9B8-41E0-B405-104F9DF00E6A}"/>
    <dgm:cxn modelId="{5BE62A56-B6DE-4440-9386-E3BA0D078489}" type="presParOf" srcId="{D2F8A56A-E02E-4456-AAF7-109F22410FD5}" destId="{8900C184-5DE3-47EE-9624-314445AF1130}" srcOrd="0" destOrd="0" presId="urn:microsoft.com/office/officeart/2005/8/layout/lProcess1"/>
    <dgm:cxn modelId="{B2E50864-A474-43E9-9BE6-95638C8A6078}" type="presParOf" srcId="{8900C184-5DE3-47EE-9624-314445AF1130}" destId="{C207EB96-6B2A-4587-8130-18E8DD367075}" srcOrd="0" destOrd="0" presId="urn:microsoft.com/office/officeart/2005/8/layout/lProcess1"/>
    <dgm:cxn modelId="{FD28107C-A1AE-4862-9210-B6BA4B2418B1}" type="presParOf" srcId="{D2F8A56A-E02E-4456-AAF7-109F22410FD5}" destId="{7675B1B3-6AE3-4742-AA6A-2A5E23128479}" srcOrd="1" destOrd="0" presId="urn:microsoft.com/office/officeart/2005/8/layout/lProcess1"/>
    <dgm:cxn modelId="{B8AAA017-5B4F-4B8C-9C31-9419E831BDB9}" type="presParOf" srcId="{D2F8A56A-E02E-4456-AAF7-109F22410FD5}" destId="{A2E74AA7-423F-4751-9F55-4F5CD3A3986E}" srcOrd="2" destOrd="0" presId="urn:microsoft.com/office/officeart/2005/8/layout/lProcess1"/>
    <dgm:cxn modelId="{C2E715B3-8116-497D-880F-54BDFEDA8294}" type="presParOf" srcId="{A2E74AA7-423F-4751-9F55-4F5CD3A3986E}" destId="{CC161FDA-83D6-45FF-A936-503F7A6BA7A8}" srcOrd="0" destOrd="0" presId="urn:microsoft.com/office/officeart/2005/8/layout/l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8.xml><?xml version="1.0" encoding="utf-8"?>
<dgm:dataModel xmlns:dgm="http://schemas.openxmlformats.org/drawingml/2006/diagram" xmlns:a="http://schemas.openxmlformats.org/drawingml/2006/main">
  <dgm:ptLst>
    <dgm:pt modelId="{C5E1C31E-4165-41DD-A265-7F1E1D5A52E6}" type="doc">
      <dgm:prSet loTypeId="urn:microsoft.com/office/officeart/2005/8/layout/hProcess10" loCatId="process" qsTypeId="urn:microsoft.com/office/officeart/2005/8/quickstyle/simple1" qsCatId="simple" csTypeId="urn:microsoft.com/office/officeart/2005/8/colors/accent2_5" csCatId="accent2" phldr="1"/>
      <dgm:spPr/>
      <dgm:t>
        <a:bodyPr/>
        <a:lstStyle/>
        <a:p>
          <a:endParaRPr lang="en-GB"/>
        </a:p>
      </dgm:t>
    </dgm:pt>
    <dgm:pt modelId="{932078A8-6C31-42B4-87AA-6F4A5188A346}">
      <dgm:prSet custT="1"/>
      <dgm:spPr/>
      <dgm:t>
        <a:bodyPr/>
        <a:lstStyle/>
        <a:p>
          <a:pPr rtl="0"/>
          <a:r>
            <a:rPr lang="en-US" sz="1600" dirty="0" smtClean="0"/>
            <a:t>Functional limitations in effective communication, social participation, social relationships, academic achievement.</a:t>
          </a:r>
          <a:endParaRPr lang="en-GB" sz="1600" dirty="0"/>
        </a:p>
      </dgm:t>
    </dgm:pt>
    <dgm:pt modelId="{2D4987C3-487A-4FEC-A6F5-176296BA0FB5}" type="parTrans" cxnId="{B55850C9-55A1-459F-A039-B955251CB267}">
      <dgm:prSet/>
      <dgm:spPr/>
      <dgm:t>
        <a:bodyPr/>
        <a:lstStyle/>
        <a:p>
          <a:endParaRPr lang="en-GB"/>
        </a:p>
      </dgm:t>
    </dgm:pt>
    <dgm:pt modelId="{78EF583C-14C9-4848-BB40-5CB178D985C6}" type="sibTrans" cxnId="{B55850C9-55A1-459F-A039-B955251CB267}">
      <dgm:prSet/>
      <dgm:spPr/>
      <dgm:t>
        <a:bodyPr/>
        <a:lstStyle/>
        <a:p>
          <a:endParaRPr lang="en-GB"/>
        </a:p>
      </dgm:t>
    </dgm:pt>
    <dgm:pt modelId="{0A45DCFF-2050-4909-91D8-310A12ADA8B7}">
      <dgm:prSet/>
      <dgm:spPr/>
      <dgm:t>
        <a:bodyPr/>
        <a:lstStyle/>
        <a:p>
          <a:pPr rtl="0"/>
          <a:r>
            <a:rPr lang="en-US" dirty="0" smtClean="0"/>
            <a:t>The onset of the symptoms is in the early developmental period (but may not become fully manifest until social communication demands exceed limited capacities).</a:t>
          </a:r>
          <a:endParaRPr lang="en-GB" dirty="0"/>
        </a:p>
      </dgm:t>
    </dgm:pt>
    <dgm:pt modelId="{5F62644D-8775-4DA6-8B69-473A474F5C55}" type="parTrans" cxnId="{3B0D500D-247E-4D74-A858-9F7D46BB75DF}">
      <dgm:prSet/>
      <dgm:spPr/>
      <dgm:t>
        <a:bodyPr/>
        <a:lstStyle/>
        <a:p>
          <a:endParaRPr lang="en-GB"/>
        </a:p>
      </dgm:t>
    </dgm:pt>
    <dgm:pt modelId="{7F9CAF6E-C83F-47CC-B690-9491AFE38924}" type="sibTrans" cxnId="{3B0D500D-247E-4D74-A858-9F7D46BB75DF}">
      <dgm:prSet/>
      <dgm:spPr/>
      <dgm:t>
        <a:bodyPr/>
        <a:lstStyle/>
        <a:p>
          <a:endParaRPr lang="en-GB"/>
        </a:p>
      </dgm:t>
    </dgm:pt>
    <dgm:pt modelId="{7A1499B5-9DFF-4426-A56A-BD886C9AA17E}">
      <dgm:prSet custT="1"/>
      <dgm:spPr/>
      <dgm:t>
        <a:bodyPr/>
        <a:lstStyle/>
        <a:p>
          <a:pPr rtl="0"/>
          <a:r>
            <a:rPr lang="en-US" sz="1600" dirty="0" smtClean="0"/>
            <a:t>The symptoms are not attributable to another medical or neurological condition or to low abilities in the domains or word structure and grammar.</a:t>
          </a:r>
          <a:endParaRPr lang="en-GB" sz="1600" dirty="0"/>
        </a:p>
      </dgm:t>
    </dgm:pt>
    <dgm:pt modelId="{94DAF019-002D-4273-9E84-D7215A94E27C}" type="parTrans" cxnId="{316B1D4A-B89D-47E2-9073-F10C803F0A16}">
      <dgm:prSet/>
      <dgm:spPr/>
      <dgm:t>
        <a:bodyPr/>
        <a:lstStyle/>
        <a:p>
          <a:endParaRPr lang="en-GB"/>
        </a:p>
      </dgm:t>
    </dgm:pt>
    <dgm:pt modelId="{C3A3C158-3167-417A-9338-1BAE4CFA4600}" type="sibTrans" cxnId="{316B1D4A-B89D-47E2-9073-F10C803F0A16}">
      <dgm:prSet/>
      <dgm:spPr/>
      <dgm:t>
        <a:bodyPr/>
        <a:lstStyle/>
        <a:p>
          <a:endParaRPr lang="en-GB"/>
        </a:p>
      </dgm:t>
    </dgm:pt>
    <dgm:pt modelId="{94E7718D-ADE1-4C50-BBC3-8B06F92500C2}" type="pres">
      <dgm:prSet presAssocID="{C5E1C31E-4165-41DD-A265-7F1E1D5A52E6}" presName="Name0" presStyleCnt="0">
        <dgm:presLayoutVars>
          <dgm:dir/>
          <dgm:resizeHandles val="exact"/>
        </dgm:presLayoutVars>
      </dgm:prSet>
      <dgm:spPr/>
      <dgm:t>
        <a:bodyPr/>
        <a:lstStyle/>
        <a:p>
          <a:endParaRPr lang="en-GB"/>
        </a:p>
      </dgm:t>
    </dgm:pt>
    <dgm:pt modelId="{4FF959C4-59B6-4321-94EE-88E56BC73EEE}" type="pres">
      <dgm:prSet presAssocID="{932078A8-6C31-42B4-87AA-6F4A5188A346}" presName="composite" presStyleCnt="0"/>
      <dgm:spPr/>
    </dgm:pt>
    <dgm:pt modelId="{3BED931E-5E8A-4979-97A5-DF51CEFED6DE}" type="pres">
      <dgm:prSet presAssocID="{932078A8-6C31-42B4-87AA-6F4A5188A346}" presName="imagSh" presStyleLbl="bgImgPlace1" presStyleIdx="0" presStyleCnt="3"/>
      <dgm:spPr>
        <a:blipFill rotWithShape="1">
          <a:blip xmlns:r="http://schemas.openxmlformats.org/officeDocument/2006/relationships" r:embed="rId1"/>
          <a:stretch>
            <a:fillRect/>
          </a:stretch>
        </a:blipFill>
      </dgm:spPr>
      <dgm:t>
        <a:bodyPr/>
        <a:lstStyle/>
        <a:p>
          <a:endParaRPr lang="en-US"/>
        </a:p>
      </dgm:t>
    </dgm:pt>
    <dgm:pt modelId="{3728FA7E-72DA-4693-B6FC-383FAEAEFB56}" type="pres">
      <dgm:prSet presAssocID="{932078A8-6C31-42B4-87AA-6F4A5188A346}" presName="txNode" presStyleLbl="node1" presStyleIdx="0" presStyleCnt="3" custScaleY="116441" custLinFactNeighborX="-31" custLinFactNeighborY="5463">
        <dgm:presLayoutVars>
          <dgm:bulletEnabled val="1"/>
        </dgm:presLayoutVars>
      </dgm:prSet>
      <dgm:spPr/>
      <dgm:t>
        <a:bodyPr/>
        <a:lstStyle/>
        <a:p>
          <a:endParaRPr lang="en-GB"/>
        </a:p>
      </dgm:t>
    </dgm:pt>
    <dgm:pt modelId="{A8B799DF-84E4-4C0D-9AF0-E69FFAB4621E}" type="pres">
      <dgm:prSet presAssocID="{78EF583C-14C9-4848-BB40-5CB178D985C6}" presName="sibTrans" presStyleLbl="sibTrans2D1" presStyleIdx="0" presStyleCnt="2"/>
      <dgm:spPr/>
      <dgm:t>
        <a:bodyPr/>
        <a:lstStyle/>
        <a:p>
          <a:endParaRPr lang="en-GB"/>
        </a:p>
      </dgm:t>
    </dgm:pt>
    <dgm:pt modelId="{546989E5-B9AC-44C3-B8F4-A759D74F906E}" type="pres">
      <dgm:prSet presAssocID="{78EF583C-14C9-4848-BB40-5CB178D985C6}" presName="connTx" presStyleLbl="sibTrans2D1" presStyleIdx="0" presStyleCnt="2"/>
      <dgm:spPr/>
      <dgm:t>
        <a:bodyPr/>
        <a:lstStyle/>
        <a:p>
          <a:endParaRPr lang="en-GB"/>
        </a:p>
      </dgm:t>
    </dgm:pt>
    <dgm:pt modelId="{942C0EEF-B138-4AF7-A2A3-F1EA2F419850}" type="pres">
      <dgm:prSet presAssocID="{0A45DCFF-2050-4909-91D8-310A12ADA8B7}" presName="composite" presStyleCnt="0"/>
      <dgm:spPr/>
    </dgm:pt>
    <dgm:pt modelId="{8B712632-D4A7-418C-B2DB-59916BBB7488}" type="pres">
      <dgm:prSet presAssocID="{0A45DCFF-2050-4909-91D8-310A12ADA8B7}" presName="imagSh" presStyleLbl="bgImgPlace1" presStyleIdx="1" presStyleCnt="3"/>
      <dgm:spPr>
        <a:blipFill rotWithShape="1">
          <a:blip xmlns:r="http://schemas.openxmlformats.org/officeDocument/2006/relationships" r:embed="rId2"/>
          <a:stretch>
            <a:fillRect/>
          </a:stretch>
        </a:blipFill>
      </dgm:spPr>
      <dgm:t>
        <a:bodyPr/>
        <a:lstStyle/>
        <a:p>
          <a:endParaRPr lang="en-US"/>
        </a:p>
      </dgm:t>
    </dgm:pt>
    <dgm:pt modelId="{F2F04A70-EB65-4E86-ACCA-BBAB41488235}" type="pres">
      <dgm:prSet presAssocID="{0A45DCFF-2050-4909-91D8-310A12ADA8B7}" presName="txNode" presStyleLbl="node1" presStyleIdx="1" presStyleCnt="3" custScaleY="116441" custLinFactNeighborX="2465" custLinFactNeighborY="5463">
        <dgm:presLayoutVars>
          <dgm:bulletEnabled val="1"/>
        </dgm:presLayoutVars>
      </dgm:prSet>
      <dgm:spPr/>
      <dgm:t>
        <a:bodyPr/>
        <a:lstStyle/>
        <a:p>
          <a:endParaRPr lang="en-GB"/>
        </a:p>
      </dgm:t>
    </dgm:pt>
    <dgm:pt modelId="{25E8433B-C80D-4776-BE51-BEB0F51CFCDD}" type="pres">
      <dgm:prSet presAssocID="{7F9CAF6E-C83F-47CC-B690-9491AFE38924}" presName="sibTrans" presStyleLbl="sibTrans2D1" presStyleIdx="1" presStyleCnt="2"/>
      <dgm:spPr/>
      <dgm:t>
        <a:bodyPr/>
        <a:lstStyle/>
        <a:p>
          <a:endParaRPr lang="en-GB"/>
        </a:p>
      </dgm:t>
    </dgm:pt>
    <dgm:pt modelId="{E6DFE0AE-442E-4F13-B3A0-A36008319136}" type="pres">
      <dgm:prSet presAssocID="{7F9CAF6E-C83F-47CC-B690-9491AFE38924}" presName="connTx" presStyleLbl="sibTrans2D1" presStyleIdx="1" presStyleCnt="2"/>
      <dgm:spPr/>
      <dgm:t>
        <a:bodyPr/>
        <a:lstStyle/>
        <a:p>
          <a:endParaRPr lang="en-GB"/>
        </a:p>
      </dgm:t>
    </dgm:pt>
    <dgm:pt modelId="{2C1AD859-308A-43A4-8522-FA154CC5067A}" type="pres">
      <dgm:prSet presAssocID="{7A1499B5-9DFF-4426-A56A-BD886C9AA17E}" presName="composite" presStyleCnt="0"/>
      <dgm:spPr/>
    </dgm:pt>
    <dgm:pt modelId="{9C793433-CC2E-4387-A6C1-E005A473532C}" type="pres">
      <dgm:prSet presAssocID="{7A1499B5-9DFF-4426-A56A-BD886C9AA17E}" presName="imagSh" presStyleLbl="bgImgPlace1" presStyleIdx="2" presStyleCnt="3"/>
      <dgm:spPr>
        <a:blipFill rotWithShape="1">
          <a:blip xmlns:r="http://schemas.openxmlformats.org/officeDocument/2006/relationships" r:embed="rId3"/>
          <a:stretch>
            <a:fillRect/>
          </a:stretch>
        </a:blipFill>
      </dgm:spPr>
      <dgm:t>
        <a:bodyPr/>
        <a:lstStyle/>
        <a:p>
          <a:endParaRPr lang="en-US"/>
        </a:p>
      </dgm:t>
    </dgm:pt>
    <dgm:pt modelId="{F40594E2-49D6-4073-B8FE-6E5D6CE32732}" type="pres">
      <dgm:prSet presAssocID="{7A1499B5-9DFF-4426-A56A-BD886C9AA17E}" presName="txNode" presStyleLbl="node1" presStyleIdx="2" presStyleCnt="3" custScaleY="117960" custLinFactNeighborX="1297" custLinFactNeighborY="6603">
        <dgm:presLayoutVars>
          <dgm:bulletEnabled val="1"/>
        </dgm:presLayoutVars>
      </dgm:prSet>
      <dgm:spPr/>
      <dgm:t>
        <a:bodyPr/>
        <a:lstStyle/>
        <a:p>
          <a:endParaRPr lang="en-GB"/>
        </a:p>
      </dgm:t>
    </dgm:pt>
  </dgm:ptLst>
  <dgm:cxnLst>
    <dgm:cxn modelId="{671E1706-A088-44D7-AA42-E731C7DAD9D0}" type="presOf" srcId="{C5E1C31E-4165-41DD-A265-7F1E1D5A52E6}" destId="{94E7718D-ADE1-4C50-BBC3-8B06F92500C2}" srcOrd="0" destOrd="0" presId="urn:microsoft.com/office/officeart/2005/8/layout/hProcess10"/>
    <dgm:cxn modelId="{CA8E744A-59E3-4258-AF37-BB80B1A534E5}" type="presOf" srcId="{78EF583C-14C9-4848-BB40-5CB178D985C6}" destId="{546989E5-B9AC-44C3-B8F4-A759D74F906E}" srcOrd="1" destOrd="0" presId="urn:microsoft.com/office/officeart/2005/8/layout/hProcess10"/>
    <dgm:cxn modelId="{6C606CA7-0CD2-4E01-9A14-23561B33966B}" type="presOf" srcId="{78EF583C-14C9-4848-BB40-5CB178D985C6}" destId="{A8B799DF-84E4-4C0D-9AF0-E69FFAB4621E}" srcOrd="0" destOrd="0" presId="urn:microsoft.com/office/officeart/2005/8/layout/hProcess10"/>
    <dgm:cxn modelId="{17531D3A-E397-4D44-8A2E-3F335F2055FA}" type="presOf" srcId="{7F9CAF6E-C83F-47CC-B690-9491AFE38924}" destId="{25E8433B-C80D-4776-BE51-BEB0F51CFCDD}" srcOrd="0" destOrd="0" presId="urn:microsoft.com/office/officeart/2005/8/layout/hProcess10"/>
    <dgm:cxn modelId="{0FE83185-8395-4434-8A1D-0E375A56E6ED}" type="presOf" srcId="{932078A8-6C31-42B4-87AA-6F4A5188A346}" destId="{3728FA7E-72DA-4693-B6FC-383FAEAEFB56}" srcOrd="0" destOrd="0" presId="urn:microsoft.com/office/officeart/2005/8/layout/hProcess10"/>
    <dgm:cxn modelId="{3B0D500D-247E-4D74-A858-9F7D46BB75DF}" srcId="{C5E1C31E-4165-41DD-A265-7F1E1D5A52E6}" destId="{0A45DCFF-2050-4909-91D8-310A12ADA8B7}" srcOrd="1" destOrd="0" parTransId="{5F62644D-8775-4DA6-8B69-473A474F5C55}" sibTransId="{7F9CAF6E-C83F-47CC-B690-9491AFE38924}"/>
    <dgm:cxn modelId="{316B1D4A-B89D-47E2-9073-F10C803F0A16}" srcId="{C5E1C31E-4165-41DD-A265-7F1E1D5A52E6}" destId="{7A1499B5-9DFF-4426-A56A-BD886C9AA17E}" srcOrd="2" destOrd="0" parTransId="{94DAF019-002D-4273-9E84-D7215A94E27C}" sibTransId="{C3A3C158-3167-417A-9338-1BAE4CFA4600}"/>
    <dgm:cxn modelId="{F011E620-1D69-4EC2-B1F1-917606AD3FF0}" type="presOf" srcId="{7F9CAF6E-C83F-47CC-B690-9491AFE38924}" destId="{E6DFE0AE-442E-4F13-B3A0-A36008319136}" srcOrd="1" destOrd="0" presId="urn:microsoft.com/office/officeart/2005/8/layout/hProcess10"/>
    <dgm:cxn modelId="{EC1A543B-E77F-4262-8399-63BD1274A611}" type="presOf" srcId="{7A1499B5-9DFF-4426-A56A-BD886C9AA17E}" destId="{F40594E2-49D6-4073-B8FE-6E5D6CE32732}" srcOrd="0" destOrd="0" presId="urn:microsoft.com/office/officeart/2005/8/layout/hProcess10"/>
    <dgm:cxn modelId="{B55850C9-55A1-459F-A039-B955251CB267}" srcId="{C5E1C31E-4165-41DD-A265-7F1E1D5A52E6}" destId="{932078A8-6C31-42B4-87AA-6F4A5188A346}" srcOrd="0" destOrd="0" parTransId="{2D4987C3-487A-4FEC-A6F5-176296BA0FB5}" sibTransId="{78EF583C-14C9-4848-BB40-5CB178D985C6}"/>
    <dgm:cxn modelId="{8E5C2AE5-730F-4964-BF24-7B6C0C01B713}" type="presOf" srcId="{0A45DCFF-2050-4909-91D8-310A12ADA8B7}" destId="{F2F04A70-EB65-4E86-ACCA-BBAB41488235}" srcOrd="0" destOrd="0" presId="urn:microsoft.com/office/officeart/2005/8/layout/hProcess10"/>
    <dgm:cxn modelId="{0F76D15C-50DA-4E15-9670-44E10B8DCD03}" type="presParOf" srcId="{94E7718D-ADE1-4C50-BBC3-8B06F92500C2}" destId="{4FF959C4-59B6-4321-94EE-88E56BC73EEE}" srcOrd="0" destOrd="0" presId="urn:microsoft.com/office/officeart/2005/8/layout/hProcess10"/>
    <dgm:cxn modelId="{74650402-E68F-4450-B104-13D452D78C7D}" type="presParOf" srcId="{4FF959C4-59B6-4321-94EE-88E56BC73EEE}" destId="{3BED931E-5E8A-4979-97A5-DF51CEFED6DE}" srcOrd="0" destOrd="0" presId="urn:microsoft.com/office/officeart/2005/8/layout/hProcess10"/>
    <dgm:cxn modelId="{CF5E735A-6251-404B-843A-608814257771}" type="presParOf" srcId="{4FF959C4-59B6-4321-94EE-88E56BC73EEE}" destId="{3728FA7E-72DA-4693-B6FC-383FAEAEFB56}" srcOrd="1" destOrd="0" presId="urn:microsoft.com/office/officeart/2005/8/layout/hProcess10"/>
    <dgm:cxn modelId="{9F0C7837-CCA1-4CCE-8015-2C39C3F16F55}" type="presParOf" srcId="{94E7718D-ADE1-4C50-BBC3-8B06F92500C2}" destId="{A8B799DF-84E4-4C0D-9AF0-E69FFAB4621E}" srcOrd="1" destOrd="0" presId="urn:microsoft.com/office/officeart/2005/8/layout/hProcess10"/>
    <dgm:cxn modelId="{9327148E-5B38-4FE1-BA86-52A3EC93E961}" type="presParOf" srcId="{A8B799DF-84E4-4C0D-9AF0-E69FFAB4621E}" destId="{546989E5-B9AC-44C3-B8F4-A759D74F906E}" srcOrd="0" destOrd="0" presId="urn:microsoft.com/office/officeart/2005/8/layout/hProcess10"/>
    <dgm:cxn modelId="{7FAB1BD7-B47C-4879-907A-192BA8282FDA}" type="presParOf" srcId="{94E7718D-ADE1-4C50-BBC3-8B06F92500C2}" destId="{942C0EEF-B138-4AF7-A2A3-F1EA2F419850}" srcOrd="2" destOrd="0" presId="urn:microsoft.com/office/officeart/2005/8/layout/hProcess10"/>
    <dgm:cxn modelId="{8B7523B3-F7CF-4B0B-A946-549F3B368B14}" type="presParOf" srcId="{942C0EEF-B138-4AF7-A2A3-F1EA2F419850}" destId="{8B712632-D4A7-418C-B2DB-59916BBB7488}" srcOrd="0" destOrd="0" presId="urn:microsoft.com/office/officeart/2005/8/layout/hProcess10"/>
    <dgm:cxn modelId="{6CF1F4D2-A053-4327-95BA-8968CC3A8AE2}" type="presParOf" srcId="{942C0EEF-B138-4AF7-A2A3-F1EA2F419850}" destId="{F2F04A70-EB65-4E86-ACCA-BBAB41488235}" srcOrd="1" destOrd="0" presId="urn:microsoft.com/office/officeart/2005/8/layout/hProcess10"/>
    <dgm:cxn modelId="{BC76343D-7AFA-4D87-9582-440C10312EEE}" type="presParOf" srcId="{94E7718D-ADE1-4C50-BBC3-8B06F92500C2}" destId="{25E8433B-C80D-4776-BE51-BEB0F51CFCDD}" srcOrd="3" destOrd="0" presId="urn:microsoft.com/office/officeart/2005/8/layout/hProcess10"/>
    <dgm:cxn modelId="{73FE8123-957E-4960-873D-0C139D364EA2}" type="presParOf" srcId="{25E8433B-C80D-4776-BE51-BEB0F51CFCDD}" destId="{E6DFE0AE-442E-4F13-B3A0-A36008319136}" srcOrd="0" destOrd="0" presId="urn:microsoft.com/office/officeart/2005/8/layout/hProcess10"/>
    <dgm:cxn modelId="{B993D479-87D6-4830-A5F8-45C5ADF7D8D5}" type="presParOf" srcId="{94E7718D-ADE1-4C50-BBC3-8B06F92500C2}" destId="{2C1AD859-308A-43A4-8522-FA154CC5067A}" srcOrd="4" destOrd="0" presId="urn:microsoft.com/office/officeart/2005/8/layout/hProcess10"/>
    <dgm:cxn modelId="{B76314D1-4DF9-4631-BB97-E9E18D312FAB}" type="presParOf" srcId="{2C1AD859-308A-43A4-8522-FA154CC5067A}" destId="{9C793433-CC2E-4387-A6C1-E005A473532C}" srcOrd="0" destOrd="0" presId="urn:microsoft.com/office/officeart/2005/8/layout/hProcess10"/>
    <dgm:cxn modelId="{8611C179-E052-465F-BCED-CDA9CF9331A9}" type="presParOf" srcId="{2C1AD859-308A-43A4-8522-FA154CC5067A}" destId="{F40594E2-49D6-4073-B8FE-6E5D6CE32732}" srcOrd="1" destOrd="0" presId="urn:microsoft.com/office/officeart/2005/8/layout/hProcess10"/>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29.xml><?xml version="1.0" encoding="utf-8"?>
<dgm:dataModel xmlns:dgm="http://schemas.openxmlformats.org/drawingml/2006/diagram" xmlns:a="http://schemas.openxmlformats.org/drawingml/2006/main">
  <dgm:ptLst>
    <dgm:pt modelId="{ACDA0EE7-CDD5-431C-957A-BF8D4CF68525}" type="doc">
      <dgm:prSet loTypeId="urn:microsoft.com/office/officeart/2005/8/layout/hList1" loCatId="list" qsTypeId="urn:microsoft.com/office/officeart/2005/8/quickstyle/simple1" qsCatId="simple" csTypeId="urn:microsoft.com/office/officeart/2005/8/colors/accent1_2" csCatId="accent1"/>
      <dgm:spPr/>
      <dgm:t>
        <a:bodyPr/>
        <a:lstStyle/>
        <a:p>
          <a:endParaRPr lang="en-GB"/>
        </a:p>
      </dgm:t>
    </dgm:pt>
    <dgm:pt modelId="{13044AB6-059B-4C8A-8A2B-C256FCE7D057}">
      <dgm:prSet/>
      <dgm:spPr/>
      <dgm:t>
        <a:bodyPr/>
        <a:lstStyle/>
        <a:p>
          <a:pPr rtl="0"/>
          <a:r>
            <a:rPr lang="en-US" smtClean="0"/>
            <a:t>Research has shown that ASD can be diagnosed as early as 1 year of age	</a:t>
          </a:r>
          <a:endParaRPr lang="en-GB"/>
        </a:p>
      </dgm:t>
    </dgm:pt>
    <dgm:pt modelId="{25F198EC-2126-48D0-989B-3752AF671755}" type="parTrans" cxnId="{E7116044-14E0-443B-BC94-935515E5819F}">
      <dgm:prSet/>
      <dgm:spPr/>
      <dgm:t>
        <a:bodyPr/>
        <a:lstStyle/>
        <a:p>
          <a:endParaRPr lang="en-GB"/>
        </a:p>
      </dgm:t>
    </dgm:pt>
    <dgm:pt modelId="{55622894-C395-4101-B933-C4A1CB614C8C}" type="sibTrans" cxnId="{E7116044-14E0-443B-BC94-935515E5819F}">
      <dgm:prSet/>
      <dgm:spPr/>
      <dgm:t>
        <a:bodyPr/>
        <a:lstStyle/>
        <a:p>
          <a:endParaRPr lang="en-GB"/>
        </a:p>
      </dgm:t>
    </dgm:pt>
    <dgm:pt modelId="{26603262-88DD-49EA-B221-6B38F8609CCA}">
      <dgm:prSet/>
      <dgm:spPr/>
      <dgm:t>
        <a:bodyPr/>
        <a:lstStyle/>
        <a:p>
          <a:pPr rtl="0"/>
          <a:r>
            <a:rPr lang="en-US" smtClean="0"/>
            <a:t>No big smiles or other warm, joyful expressions by six months or thereafter</a:t>
          </a:r>
          <a:endParaRPr lang="en-GB"/>
        </a:p>
      </dgm:t>
    </dgm:pt>
    <dgm:pt modelId="{799C801A-F882-4E48-8657-8EE04A00E409}" type="parTrans" cxnId="{E3F3E3A7-4096-4289-A8FB-89DD429E0B34}">
      <dgm:prSet/>
      <dgm:spPr/>
      <dgm:t>
        <a:bodyPr/>
        <a:lstStyle/>
        <a:p>
          <a:endParaRPr lang="en-GB"/>
        </a:p>
      </dgm:t>
    </dgm:pt>
    <dgm:pt modelId="{FFDE43D0-B5FA-4BB7-81C1-6EF2AE821C79}" type="sibTrans" cxnId="{E3F3E3A7-4096-4289-A8FB-89DD429E0B34}">
      <dgm:prSet/>
      <dgm:spPr/>
      <dgm:t>
        <a:bodyPr/>
        <a:lstStyle/>
        <a:p>
          <a:endParaRPr lang="en-GB"/>
        </a:p>
      </dgm:t>
    </dgm:pt>
    <dgm:pt modelId="{54D799FB-B197-420F-BA8A-A5EFC6A3E53E}">
      <dgm:prSet/>
      <dgm:spPr/>
      <dgm:t>
        <a:bodyPr/>
        <a:lstStyle/>
        <a:p>
          <a:pPr rtl="0"/>
          <a:r>
            <a:rPr lang="en-US" smtClean="0"/>
            <a:t>No back-and-forth sharing of sounds, smiles or other facial expressions by nine months</a:t>
          </a:r>
          <a:endParaRPr lang="en-GB"/>
        </a:p>
      </dgm:t>
    </dgm:pt>
    <dgm:pt modelId="{02539C5A-ED40-4590-99BC-73C501D0FA3E}" type="parTrans" cxnId="{A61286BA-1D87-43F4-9033-5E804AE58268}">
      <dgm:prSet/>
      <dgm:spPr/>
      <dgm:t>
        <a:bodyPr/>
        <a:lstStyle/>
        <a:p>
          <a:endParaRPr lang="en-GB"/>
        </a:p>
      </dgm:t>
    </dgm:pt>
    <dgm:pt modelId="{3931440E-129A-4D31-B832-7CA61E1125D2}" type="sibTrans" cxnId="{A61286BA-1D87-43F4-9033-5E804AE58268}">
      <dgm:prSet/>
      <dgm:spPr/>
      <dgm:t>
        <a:bodyPr/>
        <a:lstStyle/>
        <a:p>
          <a:endParaRPr lang="en-GB"/>
        </a:p>
      </dgm:t>
    </dgm:pt>
    <dgm:pt modelId="{D0AAE972-8098-45DF-8292-0927B983556D}">
      <dgm:prSet/>
      <dgm:spPr/>
      <dgm:t>
        <a:bodyPr/>
        <a:lstStyle/>
        <a:p>
          <a:pPr rtl="0"/>
          <a:r>
            <a:rPr lang="en-US" smtClean="0"/>
            <a:t>No babbling by 12 months</a:t>
          </a:r>
          <a:endParaRPr lang="en-GB"/>
        </a:p>
      </dgm:t>
    </dgm:pt>
    <dgm:pt modelId="{8C7D8135-6883-434C-A896-45D9818F902B}" type="parTrans" cxnId="{B163C883-5B65-4A3D-9CE2-788D2592CE15}">
      <dgm:prSet/>
      <dgm:spPr/>
      <dgm:t>
        <a:bodyPr/>
        <a:lstStyle/>
        <a:p>
          <a:endParaRPr lang="en-GB"/>
        </a:p>
      </dgm:t>
    </dgm:pt>
    <dgm:pt modelId="{9008520C-9E42-464F-921B-B9A2FDEFE3F3}" type="sibTrans" cxnId="{B163C883-5B65-4A3D-9CE2-788D2592CE15}">
      <dgm:prSet/>
      <dgm:spPr/>
      <dgm:t>
        <a:bodyPr/>
        <a:lstStyle/>
        <a:p>
          <a:endParaRPr lang="en-GB"/>
        </a:p>
      </dgm:t>
    </dgm:pt>
    <dgm:pt modelId="{B157B964-0A5A-496A-A6E4-1BF4B8662A6F}">
      <dgm:prSet/>
      <dgm:spPr/>
      <dgm:t>
        <a:bodyPr/>
        <a:lstStyle/>
        <a:p>
          <a:pPr rtl="0"/>
          <a:r>
            <a:rPr lang="en-US" smtClean="0"/>
            <a:t>No back-and-forth gestures such as pointing, showing, reaching or waving by 12 months</a:t>
          </a:r>
          <a:endParaRPr lang="en-GB"/>
        </a:p>
      </dgm:t>
    </dgm:pt>
    <dgm:pt modelId="{EAC40DA0-DE67-4BC0-9D03-1826083A5DD1}" type="parTrans" cxnId="{762A6A91-5C78-4FBB-BABB-99375ED1EDAE}">
      <dgm:prSet/>
      <dgm:spPr/>
      <dgm:t>
        <a:bodyPr/>
        <a:lstStyle/>
        <a:p>
          <a:endParaRPr lang="en-GB"/>
        </a:p>
      </dgm:t>
    </dgm:pt>
    <dgm:pt modelId="{A0A4FA2C-517C-4346-8933-B34995A94F3B}" type="sibTrans" cxnId="{762A6A91-5C78-4FBB-BABB-99375ED1EDAE}">
      <dgm:prSet/>
      <dgm:spPr/>
      <dgm:t>
        <a:bodyPr/>
        <a:lstStyle/>
        <a:p>
          <a:endParaRPr lang="en-GB"/>
        </a:p>
      </dgm:t>
    </dgm:pt>
    <dgm:pt modelId="{1939EE47-5C61-4D34-A921-B09C77CBD2B3}">
      <dgm:prSet/>
      <dgm:spPr/>
      <dgm:t>
        <a:bodyPr/>
        <a:lstStyle/>
        <a:p>
          <a:pPr rtl="0"/>
          <a:r>
            <a:rPr lang="en-US" smtClean="0"/>
            <a:t>No words by 16 months</a:t>
          </a:r>
          <a:endParaRPr lang="en-GB"/>
        </a:p>
      </dgm:t>
    </dgm:pt>
    <dgm:pt modelId="{8040D690-9AAB-456B-A709-A7F701E72CE0}" type="parTrans" cxnId="{B847F4CA-1F80-4821-B6C5-6272CC74008F}">
      <dgm:prSet/>
      <dgm:spPr/>
      <dgm:t>
        <a:bodyPr/>
        <a:lstStyle/>
        <a:p>
          <a:endParaRPr lang="en-GB"/>
        </a:p>
      </dgm:t>
    </dgm:pt>
    <dgm:pt modelId="{CFAB322F-5683-4551-9992-4632D110DAC8}" type="sibTrans" cxnId="{B847F4CA-1F80-4821-B6C5-6272CC74008F}">
      <dgm:prSet/>
      <dgm:spPr/>
      <dgm:t>
        <a:bodyPr/>
        <a:lstStyle/>
        <a:p>
          <a:endParaRPr lang="en-GB"/>
        </a:p>
      </dgm:t>
    </dgm:pt>
    <dgm:pt modelId="{874B3542-CFCC-45B2-BCFF-15A9C910C99C}">
      <dgm:prSet/>
      <dgm:spPr/>
      <dgm:t>
        <a:bodyPr/>
        <a:lstStyle/>
        <a:p>
          <a:pPr rtl="0"/>
          <a:r>
            <a:rPr lang="en-US" smtClean="0"/>
            <a:t>No meaningful, two-word phrases (not including imitating or repeating) by 24 months</a:t>
          </a:r>
          <a:endParaRPr lang="en-GB"/>
        </a:p>
      </dgm:t>
    </dgm:pt>
    <dgm:pt modelId="{B7F67C86-5A76-4A01-894C-D7848532B3F1}" type="parTrans" cxnId="{56C3C03A-54D8-44A2-9132-D44CC69C6FBE}">
      <dgm:prSet/>
      <dgm:spPr/>
      <dgm:t>
        <a:bodyPr/>
        <a:lstStyle/>
        <a:p>
          <a:endParaRPr lang="en-GB"/>
        </a:p>
      </dgm:t>
    </dgm:pt>
    <dgm:pt modelId="{8BE535F6-E9A3-4A25-8265-C21C5047A229}" type="sibTrans" cxnId="{56C3C03A-54D8-44A2-9132-D44CC69C6FBE}">
      <dgm:prSet/>
      <dgm:spPr/>
      <dgm:t>
        <a:bodyPr/>
        <a:lstStyle/>
        <a:p>
          <a:endParaRPr lang="en-GB"/>
        </a:p>
      </dgm:t>
    </dgm:pt>
    <dgm:pt modelId="{0549A13A-D8F7-44FF-9230-38256076DF22}">
      <dgm:prSet/>
      <dgm:spPr/>
      <dgm:t>
        <a:bodyPr/>
        <a:lstStyle/>
        <a:p>
          <a:pPr rtl="0"/>
          <a:r>
            <a:rPr lang="en-US" smtClean="0"/>
            <a:t>Any loss of speech, babbling or social skills at any age</a:t>
          </a:r>
          <a:endParaRPr lang="en-GB"/>
        </a:p>
      </dgm:t>
    </dgm:pt>
    <dgm:pt modelId="{4D044ED0-E36F-4487-B885-3603E7F367EC}" type="parTrans" cxnId="{C1F2C4C8-1ED3-4346-82DB-DCFF16809280}">
      <dgm:prSet/>
      <dgm:spPr/>
      <dgm:t>
        <a:bodyPr/>
        <a:lstStyle/>
        <a:p>
          <a:endParaRPr lang="en-GB"/>
        </a:p>
      </dgm:t>
    </dgm:pt>
    <dgm:pt modelId="{FF16BDC5-DC75-4350-9996-ADACC8A42942}" type="sibTrans" cxnId="{C1F2C4C8-1ED3-4346-82DB-DCFF16809280}">
      <dgm:prSet/>
      <dgm:spPr/>
      <dgm:t>
        <a:bodyPr/>
        <a:lstStyle/>
        <a:p>
          <a:endParaRPr lang="en-GB"/>
        </a:p>
      </dgm:t>
    </dgm:pt>
    <dgm:pt modelId="{AF605295-2CCB-42C0-8535-D48F314FBA24}" type="pres">
      <dgm:prSet presAssocID="{ACDA0EE7-CDD5-431C-957A-BF8D4CF68525}" presName="Name0" presStyleCnt="0">
        <dgm:presLayoutVars>
          <dgm:dir/>
          <dgm:animLvl val="lvl"/>
          <dgm:resizeHandles val="exact"/>
        </dgm:presLayoutVars>
      </dgm:prSet>
      <dgm:spPr/>
      <dgm:t>
        <a:bodyPr/>
        <a:lstStyle/>
        <a:p>
          <a:endParaRPr lang="en-US"/>
        </a:p>
      </dgm:t>
    </dgm:pt>
    <dgm:pt modelId="{CEDDB181-3978-4E56-960E-2A1EA9F36D98}" type="pres">
      <dgm:prSet presAssocID="{13044AB6-059B-4C8A-8A2B-C256FCE7D057}" presName="composite" presStyleCnt="0"/>
      <dgm:spPr/>
    </dgm:pt>
    <dgm:pt modelId="{7972CA73-E4AC-4D7F-9E3C-C3FC19E57757}" type="pres">
      <dgm:prSet presAssocID="{13044AB6-059B-4C8A-8A2B-C256FCE7D057}" presName="parTx" presStyleLbl="alignNode1" presStyleIdx="0" presStyleCnt="1">
        <dgm:presLayoutVars>
          <dgm:chMax val="0"/>
          <dgm:chPref val="0"/>
          <dgm:bulletEnabled val="1"/>
        </dgm:presLayoutVars>
      </dgm:prSet>
      <dgm:spPr/>
      <dgm:t>
        <a:bodyPr/>
        <a:lstStyle/>
        <a:p>
          <a:endParaRPr lang="en-US"/>
        </a:p>
      </dgm:t>
    </dgm:pt>
    <dgm:pt modelId="{23BEBCE7-3319-453A-85CE-C669462042FF}" type="pres">
      <dgm:prSet presAssocID="{13044AB6-059B-4C8A-8A2B-C256FCE7D057}" presName="desTx" presStyleLbl="alignAccFollowNode1" presStyleIdx="0" presStyleCnt="1">
        <dgm:presLayoutVars>
          <dgm:bulletEnabled val="1"/>
        </dgm:presLayoutVars>
      </dgm:prSet>
      <dgm:spPr/>
      <dgm:t>
        <a:bodyPr/>
        <a:lstStyle/>
        <a:p>
          <a:endParaRPr lang="en-US"/>
        </a:p>
      </dgm:t>
    </dgm:pt>
  </dgm:ptLst>
  <dgm:cxnLst>
    <dgm:cxn modelId="{B847F4CA-1F80-4821-B6C5-6272CC74008F}" srcId="{13044AB6-059B-4C8A-8A2B-C256FCE7D057}" destId="{1939EE47-5C61-4D34-A921-B09C77CBD2B3}" srcOrd="4" destOrd="0" parTransId="{8040D690-9AAB-456B-A709-A7F701E72CE0}" sibTransId="{CFAB322F-5683-4551-9992-4632D110DAC8}"/>
    <dgm:cxn modelId="{D128E58E-2434-44D3-90F3-27C4362D61B6}" type="presOf" srcId="{B157B964-0A5A-496A-A6E4-1BF4B8662A6F}" destId="{23BEBCE7-3319-453A-85CE-C669462042FF}" srcOrd="0" destOrd="3" presId="urn:microsoft.com/office/officeart/2005/8/layout/hList1"/>
    <dgm:cxn modelId="{4B3A17F1-AADF-4BD0-8CC1-DF34429C8192}" type="presOf" srcId="{26603262-88DD-49EA-B221-6B38F8609CCA}" destId="{23BEBCE7-3319-453A-85CE-C669462042FF}" srcOrd="0" destOrd="0" presId="urn:microsoft.com/office/officeart/2005/8/layout/hList1"/>
    <dgm:cxn modelId="{CA541079-30F1-455B-B793-CE97B6AA3DFB}" type="presOf" srcId="{13044AB6-059B-4C8A-8A2B-C256FCE7D057}" destId="{7972CA73-E4AC-4D7F-9E3C-C3FC19E57757}" srcOrd="0" destOrd="0" presId="urn:microsoft.com/office/officeart/2005/8/layout/hList1"/>
    <dgm:cxn modelId="{B9AB99BF-F797-485D-A3DB-1C30D7F9D90B}" type="presOf" srcId="{1939EE47-5C61-4D34-A921-B09C77CBD2B3}" destId="{23BEBCE7-3319-453A-85CE-C669462042FF}" srcOrd="0" destOrd="4" presId="urn:microsoft.com/office/officeart/2005/8/layout/hList1"/>
    <dgm:cxn modelId="{56C3C03A-54D8-44A2-9132-D44CC69C6FBE}" srcId="{13044AB6-059B-4C8A-8A2B-C256FCE7D057}" destId="{874B3542-CFCC-45B2-BCFF-15A9C910C99C}" srcOrd="5" destOrd="0" parTransId="{B7F67C86-5A76-4A01-894C-D7848532B3F1}" sibTransId="{8BE535F6-E9A3-4A25-8265-C21C5047A229}"/>
    <dgm:cxn modelId="{762A6A91-5C78-4FBB-BABB-99375ED1EDAE}" srcId="{13044AB6-059B-4C8A-8A2B-C256FCE7D057}" destId="{B157B964-0A5A-496A-A6E4-1BF4B8662A6F}" srcOrd="3" destOrd="0" parTransId="{EAC40DA0-DE67-4BC0-9D03-1826083A5DD1}" sibTransId="{A0A4FA2C-517C-4346-8933-B34995A94F3B}"/>
    <dgm:cxn modelId="{A61286BA-1D87-43F4-9033-5E804AE58268}" srcId="{13044AB6-059B-4C8A-8A2B-C256FCE7D057}" destId="{54D799FB-B197-420F-BA8A-A5EFC6A3E53E}" srcOrd="1" destOrd="0" parTransId="{02539C5A-ED40-4590-99BC-73C501D0FA3E}" sibTransId="{3931440E-129A-4D31-B832-7CA61E1125D2}"/>
    <dgm:cxn modelId="{3A10FE29-A407-48AE-9950-A43AD0E0901F}" type="presOf" srcId="{874B3542-CFCC-45B2-BCFF-15A9C910C99C}" destId="{23BEBCE7-3319-453A-85CE-C669462042FF}" srcOrd="0" destOrd="5" presId="urn:microsoft.com/office/officeart/2005/8/layout/hList1"/>
    <dgm:cxn modelId="{9C1355EC-8F16-47D8-B910-A35D39A200A2}" type="presOf" srcId="{ACDA0EE7-CDD5-431C-957A-BF8D4CF68525}" destId="{AF605295-2CCB-42C0-8535-D48F314FBA24}" srcOrd="0" destOrd="0" presId="urn:microsoft.com/office/officeart/2005/8/layout/hList1"/>
    <dgm:cxn modelId="{B163C883-5B65-4A3D-9CE2-788D2592CE15}" srcId="{13044AB6-059B-4C8A-8A2B-C256FCE7D057}" destId="{D0AAE972-8098-45DF-8292-0927B983556D}" srcOrd="2" destOrd="0" parTransId="{8C7D8135-6883-434C-A896-45D9818F902B}" sibTransId="{9008520C-9E42-464F-921B-B9A2FDEFE3F3}"/>
    <dgm:cxn modelId="{E3F3E3A7-4096-4289-A8FB-89DD429E0B34}" srcId="{13044AB6-059B-4C8A-8A2B-C256FCE7D057}" destId="{26603262-88DD-49EA-B221-6B38F8609CCA}" srcOrd="0" destOrd="0" parTransId="{799C801A-F882-4E48-8657-8EE04A00E409}" sibTransId="{FFDE43D0-B5FA-4BB7-81C1-6EF2AE821C79}"/>
    <dgm:cxn modelId="{6078FA04-BC28-40AB-BD77-616E4F35BE2F}" type="presOf" srcId="{54D799FB-B197-420F-BA8A-A5EFC6A3E53E}" destId="{23BEBCE7-3319-453A-85CE-C669462042FF}" srcOrd="0" destOrd="1" presId="urn:microsoft.com/office/officeart/2005/8/layout/hList1"/>
    <dgm:cxn modelId="{8E173007-0EDA-44CA-8642-298EEA5CBAAE}" type="presOf" srcId="{0549A13A-D8F7-44FF-9230-38256076DF22}" destId="{23BEBCE7-3319-453A-85CE-C669462042FF}" srcOrd="0" destOrd="6" presId="urn:microsoft.com/office/officeart/2005/8/layout/hList1"/>
    <dgm:cxn modelId="{E7116044-14E0-443B-BC94-935515E5819F}" srcId="{ACDA0EE7-CDD5-431C-957A-BF8D4CF68525}" destId="{13044AB6-059B-4C8A-8A2B-C256FCE7D057}" srcOrd="0" destOrd="0" parTransId="{25F198EC-2126-48D0-989B-3752AF671755}" sibTransId="{55622894-C395-4101-B933-C4A1CB614C8C}"/>
    <dgm:cxn modelId="{C1F2C4C8-1ED3-4346-82DB-DCFF16809280}" srcId="{13044AB6-059B-4C8A-8A2B-C256FCE7D057}" destId="{0549A13A-D8F7-44FF-9230-38256076DF22}" srcOrd="6" destOrd="0" parTransId="{4D044ED0-E36F-4487-B885-3603E7F367EC}" sibTransId="{FF16BDC5-DC75-4350-9996-ADACC8A42942}"/>
    <dgm:cxn modelId="{9BDD39D4-C70A-4DCF-B76C-2F96F8DBFEFB}" type="presOf" srcId="{D0AAE972-8098-45DF-8292-0927B983556D}" destId="{23BEBCE7-3319-453A-85CE-C669462042FF}" srcOrd="0" destOrd="2" presId="urn:microsoft.com/office/officeart/2005/8/layout/hList1"/>
    <dgm:cxn modelId="{896E2994-CEDF-479D-80DC-0A73FAE9D7AC}" type="presParOf" srcId="{AF605295-2CCB-42C0-8535-D48F314FBA24}" destId="{CEDDB181-3978-4E56-960E-2A1EA9F36D98}" srcOrd="0" destOrd="0" presId="urn:microsoft.com/office/officeart/2005/8/layout/hList1"/>
    <dgm:cxn modelId="{EBC48875-D27A-40F8-921B-F096FE9B1E72}" type="presParOf" srcId="{CEDDB181-3978-4E56-960E-2A1EA9F36D98}" destId="{7972CA73-E4AC-4D7F-9E3C-C3FC19E57757}" srcOrd="0" destOrd="0" presId="urn:microsoft.com/office/officeart/2005/8/layout/hList1"/>
    <dgm:cxn modelId="{351E6F73-F11C-434A-83A0-3E837456956D}" type="presParOf" srcId="{CEDDB181-3978-4E56-960E-2A1EA9F36D98}" destId="{23BEBCE7-3319-453A-85CE-C669462042FF}"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0.xml><?xml version="1.0" encoding="utf-8"?>
<dgm:dataModel xmlns:dgm="http://schemas.openxmlformats.org/drawingml/2006/diagram" xmlns:a="http://schemas.openxmlformats.org/drawingml/2006/main">
  <dgm:ptLst>
    <dgm:pt modelId="{F70C576A-D037-4EC0-AA8F-AB4B09309B41}"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B8343C6E-AC2A-40DB-8359-235AF075EF4C}">
      <dgm:prSet/>
      <dgm:spPr/>
      <dgm:t>
        <a:bodyPr/>
        <a:lstStyle/>
        <a:p>
          <a:pPr rtl="0"/>
          <a:r>
            <a:rPr lang="en-US" dirty="0" smtClean="0"/>
            <a:t>John </a:t>
          </a:r>
          <a:r>
            <a:rPr lang="en-US" dirty="0" err="1" smtClean="0"/>
            <a:t>Longdon</a:t>
          </a:r>
          <a:r>
            <a:rPr lang="en-US" dirty="0" smtClean="0"/>
            <a:t> Down:</a:t>
          </a:r>
          <a:r>
            <a:rPr lang="en-US" i="1" dirty="0" smtClean="0"/>
            <a:t> Idiot Savant </a:t>
          </a:r>
          <a:r>
            <a:rPr lang="en-US" dirty="0" smtClean="0"/>
            <a:t>(1887)</a:t>
          </a:r>
          <a:endParaRPr lang="en-US" dirty="0"/>
        </a:p>
      </dgm:t>
    </dgm:pt>
    <dgm:pt modelId="{E9616F99-F7F7-4D62-9CB2-7A2BF1F0B0DB}" type="parTrans" cxnId="{D01C2970-F63B-4BE5-B4CF-B045FC336A20}">
      <dgm:prSet/>
      <dgm:spPr/>
      <dgm:t>
        <a:bodyPr/>
        <a:lstStyle/>
        <a:p>
          <a:endParaRPr lang="en-US"/>
        </a:p>
      </dgm:t>
    </dgm:pt>
    <dgm:pt modelId="{A1110CA2-59A8-4471-9450-5374F91A025C}" type="sibTrans" cxnId="{D01C2970-F63B-4BE5-B4CF-B045FC336A20}">
      <dgm:prSet/>
      <dgm:spPr/>
      <dgm:t>
        <a:bodyPr/>
        <a:lstStyle/>
        <a:p>
          <a:endParaRPr lang="en-US"/>
        </a:p>
      </dgm:t>
    </dgm:pt>
    <dgm:pt modelId="{22754710-CF47-4A49-A2CC-914D992ADB81}">
      <dgm:prSet/>
      <dgm:spPr/>
      <dgm:t>
        <a:bodyPr/>
        <a:lstStyle/>
        <a:p>
          <a:pPr rtl="0"/>
          <a:r>
            <a:rPr lang="en-US" smtClean="0"/>
            <a:t>Savant skills in autism</a:t>
          </a:r>
          <a:endParaRPr lang="en-US"/>
        </a:p>
      </dgm:t>
    </dgm:pt>
    <dgm:pt modelId="{7E1323B7-712D-41E6-8804-8EA7BE558ACB}" type="parTrans" cxnId="{55F8ED93-207F-4FE9-BC89-F0BD6DC14FD3}">
      <dgm:prSet/>
      <dgm:spPr/>
      <dgm:t>
        <a:bodyPr/>
        <a:lstStyle/>
        <a:p>
          <a:endParaRPr lang="en-US"/>
        </a:p>
      </dgm:t>
    </dgm:pt>
    <dgm:pt modelId="{5095D6ED-7076-47EA-9AAC-975FAF841002}" type="sibTrans" cxnId="{55F8ED93-207F-4FE9-BC89-F0BD6DC14FD3}">
      <dgm:prSet/>
      <dgm:spPr/>
      <dgm:t>
        <a:bodyPr/>
        <a:lstStyle/>
        <a:p>
          <a:endParaRPr lang="en-US"/>
        </a:p>
      </dgm:t>
    </dgm:pt>
    <dgm:pt modelId="{82BF247E-DFA7-4CC6-AFE0-E1A147BC4591}">
      <dgm:prSet/>
      <dgm:spPr/>
      <dgm:t>
        <a:bodyPr/>
        <a:lstStyle/>
        <a:p>
          <a:pPr rtl="0"/>
          <a:r>
            <a:rPr lang="en-US" smtClean="0"/>
            <a:t>More frequent in males</a:t>
          </a:r>
          <a:endParaRPr lang="en-US"/>
        </a:p>
      </dgm:t>
    </dgm:pt>
    <dgm:pt modelId="{4753DF29-36E5-4E3A-9BB5-8B1286CF91BF}" type="parTrans" cxnId="{54D2488B-D63B-41CF-9215-73CF335B1DA9}">
      <dgm:prSet/>
      <dgm:spPr/>
      <dgm:t>
        <a:bodyPr/>
        <a:lstStyle/>
        <a:p>
          <a:endParaRPr lang="en-US"/>
        </a:p>
      </dgm:t>
    </dgm:pt>
    <dgm:pt modelId="{18FD348A-0622-4313-A29B-82B9EF694BB6}" type="sibTrans" cxnId="{54D2488B-D63B-41CF-9215-73CF335B1DA9}">
      <dgm:prSet/>
      <dgm:spPr/>
      <dgm:t>
        <a:bodyPr/>
        <a:lstStyle/>
        <a:p>
          <a:endParaRPr lang="en-US"/>
        </a:p>
      </dgm:t>
    </dgm:pt>
    <dgm:pt modelId="{E0D41865-84EA-49C6-8912-066A3E55ECBC}">
      <dgm:prSet/>
      <dgm:spPr/>
      <dgm:t>
        <a:bodyPr/>
        <a:lstStyle/>
        <a:p>
          <a:pPr rtl="0"/>
          <a:r>
            <a:rPr lang="en-US" smtClean="0"/>
            <a:t>Prevalence 1-10% in autism, less prevalent in other disorders</a:t>
          </a:r>
          <a:endParaRPr lang="en-US"/>
        </a:p>
      </dgm:t>
    </dgm:pt>
    <dgm:pt modelId="{EC0A62FF-B3EB-4598-966A-2D2B35E3EA38}" type="parTrans" cxnId="{E1015066-B207-4EEE-AAD7-BA0D6FC8CB3A}">
      <dgm:prSet/>
      <dgm:spPr/>
      <dgm:t>
        <a:bodyPr/>
        <a:lstStyle/>
        <a:p>
          <a:endParaRPr lang="en-US"/>
        </a:p>
      </dgm:t>
    </dgm:pt>
    <dgm:pt modelId="{47DB45F0-3C02-4889-9633-9B24CA57570B}" type="sibTrans" cxnId="{E1015066-B207-4EEE-AAD7-BA0D6FC8CB3A}">
      <dgm:prSet/>
      <dgm:spPr/>
      <dgm:t>
        <a:bodyPr/>
        <a:lstStyle/>
        <a:p>
          <a:endParaRPr lang="en-US"/>
        </a:p>
      </dgm:t>
    </dgm:pt>
    <dgm:pt modelId="{B5C80CA9-41CB-497B-9512-AD61811C77B9}">
      <dgm:prSet/>
      <dgm:spPr/>
      <dgm:t>
        <a:bodyPr/>
        <a:lstStyle/>
        <a:p>
          <a:pPr rtl="0"/>
          <a:r>
            <a:rPr lang="en-US" smtClean="0"/>
            <a:t>Etiology: unknown</a:t>
          </a:r>
          <a:endParaRPr lang="en-US"/>
        </a:p>
      </dgm:t>
    </dgm:pt>
    <dgm:pt modelId="{F55DF6BA-3BD9-4BA4-BEF1-914F66F176F0}" type="parTrans" cxnId="{FB3D274D-B3E5-49FC-97C5-F1F521AE4CB8}">
      <dgm:prSet/>
      <dgm:spPr/>
      <dgm:t>
        <a:bodyPr/>
        <a:lstStyle/>
        <a:p>
          <a:endParaRPr lang="en-US"/>
        </a:p>
      </dgm:t>
    </dgm:pt>
    <dgm:pt modelId="{B1256FB1-4CB4-4A07-988A-0AD72FB85495}" type="sibTrans" cxnId="{FB3D274D-B3E5-49FC-97C5-F1F521AE4CB8}">
      <dgm:prSet/>
      <dgm:spPr/>
      <dgm:t>
        <a:bodyPr/>
        <a:lstStyle/>
        <a:p>
          <a:endParaRPr lang="en-US"/>
        </a:p>
      </dgm:t>
    </dgm:pt>
    <dgm:pt modelId="{A0E417CC-B690-49D4-A2D2-FE8580726881}">
      <dgm:prSet/>
      <dgm:spPr/>
      <dgm:t>
        <a:bodyPr/>
        <a:lstStyle/>
        <a:p>
          <a:pPr rtl="0"/>
          <a:r>
            <a:rPr lang="en-US" smtClean="0"/>
            <a:t>Examples of savant skills:</a:t>
          </a:r>
          <a:endParaRPr lang="en-US"/>
        </a:p>
      </dgm:t>
    </dgm:pt>
    <dgm:pt modelId="{A43EC63B-7FE1-4A57-ABA0-1D9B44FC830D}" type="parTrans" cxnId="{77317EC3-FCBF-4CDE-80A0-6198B9404E44}">
      <dgm:prSet/>
      <dgm:spPr/>
      <dgm:t>
        <a:bodyPr/>
        <a:lstStyle/>
        <a:p>
          <a:endParaRPr lang="en-US"/>
        </a:p>
      </dgm:t>
    </dgm:pt>
    <dgm:pt modelId="{609B0BBF-B8A4-45F1-BE5E-E08118ED795D}" type="sibTrans" cxnId="{77317EC3-FCBF-4CDE-80A0-6198B9404E44}">
      <dgm:prSet/>
      <dgm:spPr/>
      <dgm:t>
        <a:bodyPr/>
        <a:lstStyle/>
        <a:p>
          <a:endParaRPr lang="en-US"/>
        </a:p>
      </dgm:t>
    </dgm:pt>
    <dgm:pt modelId="{F2A29C3D-C6FA-40EF-B0FD-500B5EABC8C5}">
      <dgm:prSet/>
      <dgm:spPr/>
      <dgm:t>
        <a:bodyPr/>
        <a:lstStyle/>
        <a:p>
          <a:pPr rtl="0"/>
          <a:r>
            <a:rPr lang="en-US" smtClean="0"/>
            <a:t>Exceptional memory</a:t>
          </a:r>
          <a:endParaRPr lang="en-US"/>
        </a:p>
      </dgm:t>
    </dgm:pt>
    <dgm:pt modelId="{D74BEC5B-659C-4F6C-90D7-1BE6BA723660}" type="parTrans" cxnId="{9FF4FA78-7853-46EA-9058-D132C27573D8}">
      <dgm:prSet/>
      <dgm:spPr/>
      <dgm:t>
        <a:bodyPr/>
        <a:lstStyle/>
        <a:p>
          <a:endParaRPr lang="en-US"/>
        </a:p>
      </dgm:t>
    </dgm:pt>
    <dgm:pt modelId="{108EB419-D3C6-4274-B965-D22A0AB07DC8}" type="sibTrans" cxnId="{9FF4FA78-7853-46EA-9058-D132C27573D8}">
      <dgm:prSet/>
      <dgm:spPr/>
      <dgm:t>
        <a:bodyPr/>
        <a:lstStyle/>
        <a:p>
          <a:endParaRPr lang="en-US"/>
        </a:p>
      </dgm:t>
    </dgm:pt>
    <dgm:pt modelId="{66C9E69B-A1AB-48A7-8C07-0B51A7220F7E}">
      <dgm:prSet/>
      <dgm:spPr/>
      <dgm:t>
        <a:bodyPr/>
        <a:lstStyle/>
        <a:p>
          <a:pPr rtl="0"/>
          <a:r>
            <a:rPr lang="en-US" smtClean="0"/>
            <a:t>Computational skills</a:t>
          </a:r>
          <a:endParaRPr lang="en-US"/>
        </a:p>
      </dgm:t>
    </dgm:pt>
    <dgm:pt modelId="{A48FDA31-A9D5-4CCD-B9C5-8FC3BABD3C53}" type="parTrans" cxnId="{E53612CE-D9D6-4ED7-9175-A30293E32FE1}">
      <dgm:prSet/>
      <dgm:spPr/>
      <dgm:t>
        <a:bodyPr/>
        <a:lstStyle/>
        <a:p>
          <a:endParaRPr lang="en-US"/>
        </a:p>
      </dgm:t>
    </dgm:pt>
    <dgm:pt modelId="{A9623884-4016-4938-B717-49D0DD023503}" type="sibTrans" cxnId="{E53612CE-D9D6-4ED7-9175-A30293E32FE1}">
      <dgm:prSet/>
      <dgm:spPr/>
      <dgm:t>
        <a:bodyPr/>
        <a:lstStyle/>
        <a:p>
          <a:endParaRPr lang="en-US"/>
        </a:p>
      </dgm:t>
    </dgm:pt>
    <dgm:pt modelId="{A821F254-2E4F-4396-8817-16C2F9CDA1A8}">
      <dgm:prSet/>
      <dgm:spPr/>
      <dgm:t>
        <a:bodyPr/>
        <a:lstStyle/>
        <a:p>
          <a:pPr rtl="0"/>
          <a:r>
            <a:rPr lang="en-US" smtClean="0"/>
            <a:t>Artistic abilities</a:t>
          </a:r>
          <a:endParaRPr lang="en-US"/>
        </a:p>
      </dgm:t>
    </dgm:pt>
    <dgm:pt modelId="{9121DD00-A0A8-4720-A1CA-21EDE3095A9D}" type="parTrans" cxnId="{D9B9A40D-F15C-46CA-AC92-779D550F3E43}">
      <dgm:prSet/>
      <dgm:spPr/>
      <dgm:t>
        <a:bodyPr/>
        <a:lstStyle/>
        <a:p>
          <a:endParaRPr lang="en-US"/>
        </a:p>
      </dgm:t>
    </dgm:pt>
    <dgm:pt modelId="{8DC5BF9B-3CDD-4BF3-97FA-947F64B6B41E}" type="sibTrans" cxnId="{D9B9A40D-F15C-46CA-AC92-779D550F3E43}">
      <dgm:prSet/>
      <dgm:spPr/>
      <dgm:t>
        <a:bodyPr/>
        <a:lstStyle/>
        <a:p>
          <a:endParaRPr lang="en-US"/>
        </a:p>
      </dgm:t>
    </dgm:pt>
    <dgm:pt modelId="{7501D7F0-FF8A-4681-965B-6A289FF72800}">
      <dgm:prSet/>
      <dgm:spPr/>
      <dgm:t>
        <a:bodyPr/>
        <a:lstStyle/>
        <a:p>
          <a:pPr rtl="0"/>
          <a:r>
            <a:rPr lang="en-US" smtClean="0"/>
            <a:t>Musical skills</a:t>
          </a:r>
          <a:endParaRPr lang="en-US"/>
        </a:p>
      </dgm:t>
    </dgm:pt>
    <dgm:pt modelId="{073F0AFE-D7BE-482D-8CE6-07B925C15B99}" type="parTrans" cxnId="{AAC1A9C5-362B-49B9-B3FD-F44C7348B920}">
      <dgm:prSet/>
      <dgm:spPr/>
      <dgm:t>
        <a:bodyPr/>
        <a:lstStyle/>
        <a:p>
          <a:endParaRPr lang="en-US"/>
        </a:p>
      </dgm:t>
    </dgm:pt>
    <dgm:pt modelId="{5D54945D-30E5-4CF5-BD14-B1A662A91FA2}" type="sibTrans" cxnId="{AAC1A9C5-362B-49B9-B3FD-F44C7348B920}">
      <dgm:prSet/>
      <dgm:spPr/>
      <dgm:t>
        <a:bodyPr/>
        <a:lstStyle/>
        <a:p>
          <a:endParaRPr lang="en-US"/>
        </a:p>
      </dgm:t>
    </dgm:pt>
    <dgm:pt modelId="{77E4205C-B21E-46E7-88D5-7D28705F6118}" type="pres">
      <dgm:prSet presAssocID="{F70C576A-D037-4EC0-AA8F-AB4B09309B41}" presName="linear" presStyleCnt="0">
        <dgm:presLayoutVars>
          <dgm:animLvl val="lvl"/>
          <dgm:resizeHandles val="exact"/>
        </dgm:presLayoutVars>
      </dgm:prSet>
      <dgm:spPr/>
      <dgm:t>
        <a:bodyPr/>
        <a:lstStyle/>
        <a:p>
          <a:endParaRPr lang="en-GB"/>
        </a:p>
      </dgm:t>
    </dgm:pt>
    <dgm:pt modelId="{730D3E99-00BF-451C-84F3-CF720242F020}" type="pres">
      <dgm:prSet presAssocID="{B8343C6E-AC2A-40DB-8359-235AF075EF4C}" presName="parentText" presStyleLbl="node1" presStyleIdx="0" presStyleCnt="4">
        <dgm:presLayoutVars>
          <dgm:chMax val="0"/>
          <dgm:bulletEnabled val="1"/>
        </dgm:presLayoutVars>
      </dgm:prSet>
      <dgm:spPr/>
      <dgm:t>
        <a:bodyPr/>
        <a:lstStyle/>
        <a:p>
          <a:endParaRPr lang="en-GB"/>
        </a:p>
      </dgm:t>
    </dgm:pt>
    <dgm:pt modelId="{FB8B64ED-A6EE-47C8-8540-C8BF094E5FDB}" type="pres">
      <dgm:prSet presAssocID="{A1110CA2-59A8-4471-9450-5374F91A025C}" presName="spacer" presStyleCnt="0"/>
      <dgm:spPr/>
    </dgm:pt>
    <dgm:pt modelId="{CFB82BE5-AD82-4AAC-AC9F-217EBAEC6886}" type="pres">
      <dgm:prSet presAssocID="{22754710-CF47-4A49-A2CC-914D992ADB81}" presName="parentText" presStyleLbl="node1" presStyleIdx="1" presStyleCnt="4">
        <dgm:presLayoutVars>
          <dgm:chMax val="0"/>
          <dgm:bulletEnabled val="1"/>
        </dgm:presLayoutVars>
      </dgm:prSet>
      <dgm:spPr/>
      <dgm:t>
        <a:bodyPr/>
        <a:lstStyle/>
        <a:p>
          <a:endParaRPr lang="en-GB"/>
        </a:p>
      </dgm:t>
    </dgm:pt>
    <dgm:pt modelId="{C883020B-3FC9-488C-A05C-8F13D4C68956}" type="pres">
      <dgm:prSet presAssocID="{22754710-CF47-4A49-A2CC-914D992ADB81}" presName="childText" presStyleLbl="revTx" presStyleIdx="0" presStyleCnt="2">
        <dgm:presLayoutVars>
          <dgm:bulletEnabled val="1"/>
        </dgm:presLayoutVars>
      </dgm:prSet>
      <dgm:spPr/>
      <dgm:t>
        <a:bodyPr/>
        <a:lstStyle/>
        <a:p>
          <a:endParaRPr lang="en-GB"/>
        </a:p>
      </dgm:t>
    </dgm:pt>
    <dgm:pt modelId="{2AE979E3-BBE6-44EA-BEED-5978B1052EEA}" type="pres">
      <dgm:prSet presAssocID="{B5C80CA9-41CB-497B-9512-AD61811C77B9}" presName="parentText" presStyleLbl="node1" presStyleIdx="2" presStyleCnt="4">
        <dgm:presLayoutVars>
          <dgm:chMax val="0"/>
          <dgm:bulletEnabled val="1"/>
        </dgm:presLayoutVars>
      </dgm:prSet>
      <dgm:spPr/>
      <dgm:t>
        <a:bodyPr/>
        <a:lstStyle/>
        <a:p>
          <a:endParaRPr lang="en-GB"/>
        </a:p>
      </dgm:t>
    </dgm:pt>
    <dgm:pt modelId="{9E698B41-6258-4386-B958-4B5F61428A60}" type="pres">
      <dgm:prSet presAssocID="{B1256FB1-4CB4-4A07-988A-0AD72FB85495}" presName="spacer" presStyleCnt="0"/>
      <dgm:spPr/>
    </dgm:pt>
    <dgm:pt modelId="{8EE69274-C41B-4032-96B5-6DC724129A9A}" type="pres">
      <dgm:prSet presAssocID="{A0E417CC-B690-49D4-A2D2-FE8580726881}" presName="parentText" presStyleLbl="node1" presStyleIdx="3" presStyleCnt="4">
        <dgm:presLayoutVars>
          <dgm:chMax val="0"/>
          <dgm:bulletEnabled val="1"/>
        </dgm:presLayoutVars>
      </dgm:prSet>
      <dgm:spPr/>
      <dgm:t>
        <a:bodyPr/>
        <a:lstStyle/>
        <a:p>
          <a:endParaRPr lang="en-GB"/>
        </a:p>
      </dgm:t>
    </dgm:pt>
    <dgm:pt modelId="{F080B078-9EE2-4B92-BBD9-04F8FF250706}" type="pres">
      <dgm:prSet presAssocID="{A0E417CC-B690-49D4-A2D2-FE8580726881}" presName="childText" presStyleLbl="revTx" presStyleIdx="1" presStyleCnt="2">
        <dgm:presLayoutVars>
          <dgm:bulletEnabled val="1"/>
        </dgm:presLayoutVars>
      </dgm:prSet>
      <dgm:spPr/>
      <dgm:t>
        <a:bodyPr/>
        <a:lstStyle/>
        <a:p>
          <a:endParaRPr lang="en-GB"/>
        </a:p>
      </dgm:t>
    </dgm:pt>
  </dgm:ptLst>
  <dgm:cxnLst>
    <dgm:cxn modelId="{F58EAD79-1534-4D8B-80C0-832773AED417}" type="presOf" srcId="{66C9E69B-A1AB-48A7-8C07-0B51A7220F7E}" destId="{F080B078-9EE2-4B92-BBD9-04F8FF250706}" srcOrd="0" destOrd="1" presId="urn:microsoft.com/office/officeart/2005/8/layout/vList2"/>
    <dgm:cxn modelId="{E1015066-B207-4EEE-AAD7-BA0D6FC8CB3A}" srcId="{22754710-CF47-4A49-A2CC-914D992ADB81}" destId="{E0D41865-84EA-49C6-8912-066A3E55ECBC}" srcOrd="1" destOrd="0" parTransId="{EC0A62FF-B3EB-4598-966A-2D2B35E3EA38}" sibTransId="{47DB45F0-3C02-4889-9633-9B24CA57570B}"/>
    <dgm:cxn modelId="{75893FFC-5E2D-4391-9CC3-0010F3197E22}" type="presOf" srcId="{B5C80CA9-41CB-497B-9512-AD61811C77B9}" destId="{2AE979E3-BBE6-44EA-BEED-5978B1052EEA}" srcOrd="0" destOrd="0" presId="urn:microsoft.com/office/officeart/2005/8/layout/vList2"/>
    <dgm:cxn modelId="{94019B5C-B818-492D-8089-8AEB6FEB987F}" type="presOf" srcId="{A0E417CC-B690-49D4-A2D2-FE8580726881}" destId="{8EE69274-C41B-4032-96B5-6DC724129A9A}" srcOrd="0" destOrd="0" presId="urn:microsoft.com/office/officeart/2005/8/layout/vList2"/>
    <dgm:cxn modelId="{0FD72C83-198F-49D2-8C7E-6EF307C61D83}" type="presOf" srcId="{F2A29C3D-C6FA-40EF-B0FD-500B5EABC8C5}" destId="{F080B078-9EE2-4B92-BBD9-04F8FF250706}" srcOrd="0" destOrd="0" presId="urn:microsoft.com/office/officeart/2005/8/layout/vList2"/>
    <dgm:cxn modelId="{9F1C58B6-F56C-40F7-8FC3-E330E306BB4E}" type="presOf" srcId="{F70C576A-D037-4EC0-AA8F-AB4B09309B41}" destId="{77E4205C-B21E-46E7-88D5-7D28705F6118}" srcOrd="0" destOrd="0" presId="urn:microsoft.com/office/officeart/2005/8/layout/vList2"/>
    <dgm:cxn modelId="{7E66E5EB-3181-4B11-90C2-A20AADB4D68D}" type="presOf" srcId="{7501D7F0-FF8A-4681-965B-6A289FF72800}" destId="{F080B078-9EE2-4B92-BBD9-04F8FF250706}" srcOrd="0" destOrd="3" presId="urn:microsoft.com/office/officeart/2005/8/layout/vList2"/>
    <dgm:cxn modelId="{D9B9A40D-F15C-46CA-AC92-779D550F3E43}" srcId="{A0E417CC-B690-49D4-A2D2-FE8580726881}" destId="{A821F254-2E4F-4396-8817-16C2F9CDA1A8}" srcOrd="2" destOrd="0" parTransId="{9121DD00-A0A8-4720-A1CA-21EDE3095A9D}" sibTransId="{8DC5BF9B-3CDD-4BF3-97FA-947F64B6B41E}"/>
    <dgm:cxn modelId="{58081F2B-20DD-42E4-801C-327056E2FBD8}" type="presOf" srcId="{A821F254-2E4F-4396-8817-16C2F9CDA1A8}" destId="{F080B078-9EE2-4B92-BBD9-04F8FF250706}" srcOrd="0" destOrd="2" presId="urn:microsoft.com/office/officeart/2005/8/layout/vList2"/>
    <dgm:cxn modelId="{77317EC3-FCBF-4CDE-80A0-6198B9404E44}" srcId="{F70C576A-D037-4EC0-AA8F-AB4B09309B41}" destId="{A0E417CC-B690-49D4-A2D2-FE8580726881}" srcOrd="3" destOrd="0" parTransId="{A43EC63B-7FE1-4A57-ABA0-1D9B44FC830D}" sibTransId="{609B0BBF-B8A4-45F1-BE5E-E08118ED795D}"/>
    <dgm:cxn modelId="{55F8ED93-207F-4FE9-BC89-F0BD6DC14FD3}" srcId="{F70C576A-D037-4EC0-AA8F-AB4B09309B41}" destId="{22754710-CF47-4A49-A2CC-914D992ADB81}" srcOrd="1" destOrd="0" parTransId="{7E1323B7-712D-41E6-8804-8EA7BE558ACB}" sibTransId="{5095D6ED-7076-47EA-9AAC-975FAF841002}"/>
    <dgm:cxn modelId="{E53612CE-D9D6-4ED7-9175-A30293E32FE1}" srcId="{A0E417CC-B690-49D4-A2D2-FE8580726881}" destId="{66C9E69B-A1AB-48A7-8C07-0B51A7220F7E}" srcOrd="1" destOrd="0" parTransId="{A48FDA31-A9D5-4CCD-B9C5-8FC3BABD3C53}" sibTransId="{A9623884-4016-4938-B717-49D0DD023503}"/>
    <dgm:cxn modelId="{08DAF0AA-DC2D-444F-9853-68FF0D9EB021}" type="presOf" srcId="{E0D41865-84EA-49C6-8912-066A3E55ECBC}" destId="{C883020B-3FC9-488C-A05C-8F13D4C68956}" srcOrd="0" destOrd="1" presId="urn:microsoft.com/office/officeart/2005/8/layout/vList2"/>
    <dgm:cxn modelId="{FB3D274D-B3E5-49FC-97C5-F1F521AE4CB8}" srcId="{F70C576A-D037-4EC0-AA8F-AB4B09309B41}" destId="{B5C80CA9-41CB-497B-9512-AD61811C77B9}" srcOrd="2" destOrd="0" parTransId="{F55DF6BA-3BD9-4BA4-BEF1-914F66F176F0}" sibTransId="{B1256FB1-4CB4-4A07-988A-0AD72FB85495}"/>
    <dgm:cxn modelId="{A88ADA87-59BD-444D-9B15-9C95229FBA3E}" type="presOf" srcId="{B8343C6E-AC2A-40DB-8359-235AF075EF4C}" destId="{730D3E99-00BF-451C-84F3-CF720242F020}" srcOrd="0" destOrd="0" presId="urn:microsoft.com/office/officeart/2005/8/layout/vList2"/>
    <dgm:cxn modelId="{AAC1A9C5-362B-49B9-B3FD-F44C7348B920}" srcId="{A0E417CC-B690-49D4-A2D2-FE8580726881}" destId="{7501D7F0-FF8A-4681-965B-6A289FF72800}" srcOrd="3" destOrd="0" parTransId="{073F0AFE-D7BE-482D-8CE6-07B925C15B99}" sibTransId="{5D54945D-30E5-4CF5-BD14-B1A662A91FA2}"/>
    <dgm:cxn modelId="{9FF4FA78-7853-46EA-9058-D132C27573D8}" srcId="{A0E417CC-B690-49D4-A2D2-FE8580726881}" destId="{F2A29C3D-C6FA-40EF-B0FD-500B5EABC8C5}" srcOrd="0" destOrd="0" parTransId="{D74BEC5B-659C-4F6C-90D7-1BE6BA723660}" sibTransId="{108EB419-D3C6-4274-B965-D22A0AB07DC8}"/>
    <dgm:cxn modelId="{36FE06EB-3A69-46C0-80E4-48A2B72D6014}" type="presOf" srcId="{82BF247E-DFA7-4CC6-AFE0-E1A147BC4591}" destId="{C883020B-3FC9-488C-A05C-8F13D4C68956}" srcOrd="0" destOrd="0" presId="urn:microsoft.com/office/officeart/2005/8/layout/vList2"/>
    <dgm:cxn modelId="{07E5109B-0D14-472D-B4E6-07A9DE1CF0CE}" type="presOf" srcId="{22754710-CF47-4A49-A2CC-914D992ADB81}" destId="{CFB82BE5-AD82-4AAC-AC9F-217EBAEC6886}" srcOrd="0" destOrd="0" presId="urn:microsoft.com/office/officeart/2005/8/layout/vList2"/>
    <dgm:cxn modelId="{54D2488B-D63B-41CF-9215-73CF335B1DA9}" srcId="{22754710-CF47-4A49-A2CC-914D992ADB81}" destId="{82BF247E-DFA7-4CC6-AFE0-E1A147BC4591}" srcOrd="0" destOrd="0" parTransId="{4753DF29-36E5-4E3A-9BB5-8B1286CF91BF}" sibTransId="{18FD348A-0622-4313-A29B-82B9EF694BB6}"/>
    <dgm:cxn modelId="{D01C2970-F63B-4BE5-B4CF-B045FC336A20}" srcId="{F70C576A-D037-4EC0-AA8F-AB4B09309B41}" destId="{B8343C6E-AC2A-40DB-8359-235AF075EF4C}" srcOrd="0" destOrd="0" parTransId="{E9616F99-F7F7-4D62-9CB2-7A2BF1F0B0DB}" sibTransId="{A1110CA2-59A8-4471-9450-5374F91A025C}"/>
    <dgm:cxn modelId="{07184A74-C74D-4DE5-BDDA-73F3AFBA0076}" type="presParOf" srcId="{77E4205C-B21E-46E7-88D5-7D28705F6118}" destId="{730D3E99-00BF-451C-84F3-CF720242F020}" srcOrd="0" destOrd="0" presId="urn:microsoft.com/office/officeart/2005/8/layout/vList2"/>
    <dgm:cxn modelId="{E716CF77-335D-417C-AF20-F7BF80A04558}" type="presParOf" srcId="{77E4205C-B21E-46E7-88D5-7D28705F6118}" destId="{FB8B64ED-A6EE-47C8-8540-C8BF094E5FDB}" srcOrd="1" destOrd="0" presId="urn:microsoft.com/office/officeart/2005/8/layout/vList2"/>
    <dgm:cxn modelId="{A146FAA5-8013-4782-9D52-2AC55E00159F}" type="presParOf" srcId="{77E4205C-B21E-46E7-88D5-7D28705F6118}" destId="{CFB82BE5-AD82-4AAC-AC9F-217EBAEC6886}" srcOrd="2" destOrd="0" presId="urn:microsoft.com/office/officeart/2005/8/layout/vList2"/>
    <dgm:cxn modelId="{F550A393-59F7-41CD-B3CB-EB9EF222280E}" type="presParOf" srcId="{77E4205C-B21E-46E7-88D5-7D28705F6118}" destId="{C883020B-3FC9-488C-A05C-8F13D4C68956}" srcOrd="3" destOrd="0" presId="urn:microsoft.com/office/officeart/2005/8/layout/vList2"/>
    <dgm:cxn modelId="{1C589A07-2AD2-4CBA-A563-DDBF38F56FF4}" type="presParOf" srcId="{77E4205C-B21E-46E7-88D5-7D28705F6118}" destId="{2AE979E3-BBE6-44EA-BEED-5978B1052EEA}" srcOrd="4" destOrd="0" presId="urn:microsoft.com/office/officeart/2005/8/layout/vList2"/>
    <dgm:cxn modelId="{521FFAFF-D819-4E5C-AE75-4165F28F1E46}" type="presParOf" srcId="{77E4205C-B21E-46E7-88D5-7D28705F6118}" destId="{9E698B41-6258-4386-B958-4B5F61428A60}" srcOrd="5" destOrd="0" presId="urn:microsoft.com/office/officeart/2005/8/layout/vList2"/>
    <dgm:cxn modelId="{80F697BB-833A-44C3-8E8F-DAC3A0A644F5}" type="presParOf" srcId="{77E4205C-B21E-46E7-88D5-7D28705F6118}" destId="{8EE69274-C41B-4032-96B5-6DC724129A9A}" srcOrd="6" destOrd="0" presId="urn:microsoft.com/office/officeart/2005/8/layout/vList2"/>
    <dgm:cxn modelId="{A4B8E0F7-773C-48D9-80ED-89AA22A7421E}" type="presParOf" srcId="{77E4205C-B21E-46E7-88D5-7D28705F6118}" destId="{F080B078-9EE2-4B92-BBD9-04F8FF250706}" srcOrd="7"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1.xml><?xml version="1.0" encoding="utf-8"?>
<dgm:dataModel xmlns:dgm="http://schemas.openxmlformats.org/drawingml/2006/diagram" xmlns:a="http://schemas.openxmlformats.org/drawingml/2006/main">
  <dgm:ptLst>
    <dgm:pt modelId="{B51C50F8-17C9-437B-ACE2-900E987DE19B}" type="doc">
      <dgm:prSet loTypeId="urn:microsoft.com/office/officeart/2005/8/layout/vList5" loCatId="list" qsTypeId="urn:microsoft.com/office/officeart/2005/8/quickstyle/simple1" qsCatId="simple" csTypeId="urn:microsoft.com/office/officeart/2005/8/colors/colorful2" csCatId="colorful" phldr="1"/>
      <dgm:spPr/>
      <dgm:t>
        <a:bodyPr/>
        <a:lstStyle/>
        <a:p>
          <a:endParaRPr lang="en-US"/>
        </a:p>
      </dgm:t>
    </dgm:pt>
    <dgm:pt modelId="{0C481A5B-972E-492C-821B-6A725E9ABD8E}">
      <dgm:prSet custT="1"/>
      <dgm:spPr/>
      <dgm:t>
        <a:bodyPr/>
        <a:lstStyle/>
        <a:p>
          <a:pPr rtl="0"/>
          <a:r>
            <a:rPr lang="en-US" sz="2000" dirty="0" smtClean="0"/>
            <a:t>There are around 700,000 people in the UK living with autism - that's more than 1 in </a:t>
          </a:r>
          <a:r>
            <a:rPr lang="en-US" sz="2000" dirty="0" smtClean="0"/>
            <a:t>1000. </a:t>
          </a:r>
          <a:r>
            <a:rPr lang="en-US" sz="2000" dirty="0" smtClean="0"/>
            <a:t>If you include their families, autism touches the lives of 2.8 million people every day (</a:t>
          </a:r>
          <a:r>
            <a:rPr lang="en-US" sz="2000" dirty="0" err="1" smtClean="0"/>
            <a:t>Brugha</a:t>
          </a:r>
          <a:r>
            <a:rPr lang="en-US" sz="2000" dirty="0" smtClean="0"/>
            <a:t>, et al (2012).</a:t>
          </a:r>
          <a:endParaRPr lang="en-US" sz="2000" dirty="0"/>
        </a:p>
      </dgm:t>
    </dgm:pt>
    <dgm:pt modelId="{384FD8FE-EABD-454D-A6F7-0FEC31BBD0AC}" type="parTrans" cxnId="{49D6F969-65F6-42FD-A1E1-D338D62BE9ED}">
      <dgm:prSet/>
      <dgm:spPr/>
      <dgm:t>
        <a:bodyPr/>
        <a:lstStyle/>
        <a:p>
          <a:endParaRPr lang="en-US" sz="1600"/>
        </a:p>
      </dgm:t>
    </dgm:pt>
    <dgm:pt modelId="{C2949D50-5FC4-4074-8967-0DCCBCB7CDC8}" type="sibTrans" cxnId="{49D6F969-65F6-42FD-A1E1-D338D62BE9ED}">
      <dgm:prSet/>
      <dgm:spPr/>
      <dgm:t>
        <a:bodyPr/>
        <a:lstStyle/>
        <a:p>
          <a:endParaRPr lang="en-US" sz="1600"/>
        </a:p>
      </dgm:t>
    </dgm:pt>
    <dgm:pt modelId="{FC49D33E-B704-47E1-A888-5F38FA645C45}">
      <dgm:prSet custT="1"/>
      <dgm:spPr/>
      <dgm:t>
        <a:bodyPr/>
        <a:lstStyle/>
        <a:p>
          <a:pPr rtl="0"/>
          <a:r>
            <a:rPr lang="en-US" sz="1700" dirty="0" smtClean="0"/>
            <a:t>34% of children on the autism spectrum say that the worst thing about being at school is being </a:t>
          </a:r>
          <a:r>
            <a:rPr lang="en-US" sz="1700" b="1" dirty="0" smtClean="0"/>
            <a:t>picked on </a:t>
          </a:r>
          <a:r>
            <a:rPr lang="en-US" sz="1700" dirty="0" smtClean="0"/>
            <a:t>(Reid, 2011).</a:t>
          </a:r>
          <a:endParaRPr lang="en-US" sz="1700" dirty="0"/>
        </a:p>
      </dgm:t>
    </dgm:pt>
    <dgm:pt modelId="{6A526A88-2EC8-47FE-8BE9-A5007112ED7A}" type="parTrans" cxnId="{995C6615-1532-46D3-8FCB-5BD38CCE1EA9}">
      <dgm:prSet/>
      <dgm:spPr/>
      <dgm:t>
        <a:bodyPr/>
        <a:lstStyle/>
        <a:p>
          <a:endParaRPr lang="en-US" sz="1600"/>
        </a:p>
      </dgm:t>
    </dgm:pt>
    <dgm:pt modelId="{FBB5E652-1AA5-42F9-806D-EBF48AAB2192}" type="sibTrans" cxnId="{995C6615-1532-46D3-8FCB-5BD38CCE1EA9}">
      <dgm:prSet/>
      <dgm:spPr/>
      <dgm:t>
        <a:bodyPr/>
        <a:lstStyle/>
        <a:p>
          <a:endParaRPr lang="en-US" sz="1600"/>
        </a:p>
      </dgm:t>
    </dgm:pt>
    <dgm:pt modelId="{A2B019E1-F74C-4ABD-805F-0AF5D9C2C5F9}">
      <dgm:prSet custT="1"/>
      <dgm:spPr/>
      <dgm:t>
        <a:bodyPr/>
        <a:lstStyle/>
        <a:p>
          <a:pPr rtl="0"/>
          <a:r>
            <a:rPr lang="en-US" sz="1700" dirty="0" smtClean="0"/>
            <a:t>63% of children on the autism spectrum are not in the kind of school their parents believe would best support them (Reid, 2011).</a:t>
          </a:r>
          <a:endParaRPr lang="en-US" sz="1700" dirty="0"/>
        </a:p>
      </dgm:t>
    </dgm:pt>
    <dgm:pt modelId="{51F46332-48A8-4C7D-8D50-B724C97DD632}" type="parTrans" cxnId="{D3C4D567-6CA9-4879-AF9B-44C842937CD7}">
      <dgm:prSet/>
      <dgm:spPr/>
      <dgm:t>
        <a:bodyPr/>
        <a:lstStyle/>
        <a:p>
          <a:endParaRPr lang="en-US" sz="1600"/>
        </a:p>
      </dgm:t>
    </dgm:pt>
    <dgm:pt modelId="{DD624F9B-FE43-472F-86E5-E495FF0571C5}" type="sibTrans" cxnId="{D3C4D567-6CA9-4879-AF9B-44C842937CD7}">
      <dgm:prSet/>
      <dgm:spPr/>
      <dgm:t>
        <a:bodyPr/>
        <a:lstStyle/>
        <a:p>
          <a:endParaRPr lang="en-US" sz="1600"/>
        </a:p>
      </dgm:t>
    </dgm:pt>
    <dgm:pt modelId="{9DAC4F24-79D1-4B22-AFCB-B3C18FCE2C14}">
      <dgm:prSet custT="1"/>
      <dgm:spPr/>
      <dgm:t>
        <a:bodyPr/>
        <a:lstStyle/>
        <a:p>
          <a:pPr rtl="0"/>
          <a:r>
            <a:rPr lang="en-US" sz="1700" dirty="0" smtClean="0"/>
            <a:t>17% of autistic children have been </a:t>
          </a:r>
          <a:r>
            <a:rPr lang="en-US" sz="1700" b="1" dirty="0" smtClean="0"/>
            <a:t>suspended </a:t>
          </a:r>
          <a:r>
            <a:rPr lang="en-US" sz="1700" dirty="0" smtClean="0"/>
            <a:t>from school; 48% of these had been suspended three or more times; 4% had been expelled from one or more schools</a:t>
          </a:r>
          <a:r>
            <a:rPr lang="en-US" sz="1700" baseline="30000" dirty="0" smtClean="0"/>
            <a:t> </a:t>
          </a:r>
          <a:r>
            <a:rPr lang="en-US" sz="1700" dirty="0" smtClean="0"/>
            <a:t>(Reid, 2011).</a:t>
          </a:r>
          <a:endParaRPr lang="en-US" sz="1700" dirty="0"/>
        </a:p>
      </dgm:t>
    </dgm:pt>
    <dgm:pt modelId="{C01C76AE-6860-4FBC-89E8-CC1F8BD27406}" type="parTrans" cxnId="{1839418E-0C7D-410D-B5FC-4E844225E8DB}">
      <dgm:prSet/>
      <dgm:spPr/>
      <dgm:t>
        <a:bodyPr/>
        <a:lstStyle/>
        <a:p>
          <a:endParaRPr lang="en-US" sz="1600"/>
        </a:p>
      </dgm:t>
    </dgm:pt>
    <dgm:pt modelId="{5D57F465-2AF4-4AED-8551-B4F14F332629}" type="sibTrans" cxnId="{1839418E-0C7D-410D-B5FC-4E844225E8DB}">
      <dgm:prSet/>
      <dgm:spPr/>
      <dgm:t>
        <a:bodyPr/>
        <a:lstStyle/>
        <a:p>
          <a:endParaRPr lang="en-US" sz="1600"/>
        </a:p>
      </dgm:t>
    </dgm:pt>
    <dgm:pt modelId="{A92E526A-0C4E-4CA1-B386-EB9F5F653F9A}">
      <dgm:prSet custT="1"/>
      <dgm:spPr/>
      <dgm:t>
        <a:bodyPr/>
        <a:lstStyle/>
        <a:p>
          <a:pPr rtl="0"/>
          <a:r>
            <a:rPr lang="en-US" sz="1700" dirty="0" smtClean="0"/>
            <a:t>Seventy per cent of autistic adults say that they are not getting the help they need from social services. Seventy per cent of autistic adults also told us that with </a:t>
          </a:r>
          <a:r>
            <a:rPr lang="en-US" sz="1700" b="1" dirty="0" smtClean="0"/>
            <a:t>more support they would feel less isolated</a:t>
          </a:r>
          <a:r>
            <a:rPr lang="en-US" sz="1700" dirty="0" smtClean="0"/>
            <a:t> (Bancroft et al,2012). </a:t>
          </a:r>
          <a:endParaRPr lang="en-US" sz="1700" dirty="0"/>
        </a:p>
      </dgm:t>
    </dgm:pt>
    <dgm:pt modelId="{F302F8AA-AEA8-4C4E-A844-D40427AFC80D}" type="parTrans" cxnId="{4D0105BF-E60F-441F-9AF0-8B310F968322}">
      <dgm:prSet/>
      <dgm:spPr/>
      <dgm:t>
        <a:bodyPr/>
        <a:lstStyle/>
        <a:p>
          <a:endParaRPr lang="en-US" sz="1600"/>
        </a:p>
      </dgm:t>
    </dgm:pt>
    <dgm:pt modelId="{3E85FA15-B0A8-487E-8B4B-EE5A52B6B76F}" type="sibTrans" cxnId="{4D0105BF-E60F-441F-9AF0-8B310F968322}">
      <dgm:prSet/>
      <dgm:spPr/>
      <dgm:t>
        <a:bodyPr/>
        <a:lstStyle/>
        <a:p>
          <a:endParaRPr lang="en-US" sz="1600"/>
        </a:p>
      </dgm:t>
    </dgm:pt>
    <dgm:pt modelId="{CE7903B8-8AB8-4C95-84FF-D31F94B39D95}">
      <dgm:prSet custT="1"/>
      <dgm:spPr/>
      <dgm:t>
        <a:bodyPr/>
        <a:lstStyle/>
        <a:p>
          <a:pPr rtl="0"/>
          <a:r>
            <a:rPr lang="en-US" sz="1700" dirty="0" smtClean="0"/>
            <a:t>At least one in three autistic adults are experiencing severe </a:t>
          </a:r>
          <a:r>
            <a:rPr lang="en-US" sz="1700" b="1" dirty="0" smtClean="0"/>
            <a:t>mental health difficulties due to a lack of support </a:t>
          </a:r>
          <a:r>
            <a:rPr lang="en-US" sz="1700" dirty="0" smtClean="0"/>
            <a:t>(Rosenblatt, 2008).</a:t>
          </a:r>
          <a:endParaRPr lang="en-US" sz="1700" dirty="0"/>
        </a:p>
      </dgm:t>
    </dgm:pt>
    <dgm:pt modelId="{783F59AC-2A13-4D65-9D21-5EC9C6B2F452}" type="parTrans" cxnId="{FD4B1994-D844-44A4-BEC4-3A3F455951B9}">
      <dgm:prSet/>
      <dgm:spPr/>
      <dgm:t>
        <a:bodyPr/>
        <a:lstStyle/>
        <a:p>
          <a:endParaRPr lang="en-US" sz="1600"/>
        </a:p>
      </dgm:t>
    </dgm:pt>
    <dgm:pt modelId="{062E1891-2F90-4D4B-9060-3F681A28E5ED}" type="sibTrans" cxnId="{FD4B1994-D844-44A4-BEC4-3A3F455951B9}">
      <dgm:prSet/>
      <dgm:spPr/>
      <dgm:t>
        <a:bodyPr/>
        <a:lstStyle/>
        <a:p>
          <a:endParaRPr lang="en-US" sz="1600"/>
        </a:p>
      </dgm:t>
    </dgm:pt>
    <dgm:pt modelId="{6C34CF6F-B3D3-485E-B8E4-B85A11630FFB}">
      <dgm:prSet custT="1"/>
      <dgm:spPr/>
      <dgm:t>
        <a:bodyPr/>
        <a:lstStyle/>
        <a:p>
          <a:pPr rtl="0"/>
          <a:r>
            <a:rPr lang="en-US" sz="1700" dirty="0" smtClean="0"/>
            <a:t>Only 15% of autistic adults in the UK are in </a:t>
          </a:r>
          <a:r>
            <a:rPr lang="en-US" sz="1700" b="1" dirty="0" smtClean="0"/>
            <a:t>full-time paid employment</a:t>
          </a:r>
          <a:r>
            <a:rPr lang="en-US" sz="1700" dirty="0" smtClean="0"/>
            <a:t> (Redman, et al, 2009). </a:t>
          </a:r>
          <a:endParaRPr lang="en-US" sz="1700" dirty="0"/>
        </a:p>
      </dgm:t>
    </dgm:pt>
    <dgm:pt modelId="{AD2C28B8-E657-4602-9521-F0DD2FEB7D4C}" type="parTrans" cxnId="{3970C671-54A6-4991-9899-7ECE2BE9E62B}">
      <dgm:prSet/>
      <dgm:spPr/>
      <dgm:t>
        <a:bodyPr/>
        <a:lstStyle/>
        <a:p>
          <a:endParaRPr lang="en-US" sz="1600"/>
        </a:p>
      </dgm:t>
    </dgm:pt>
    <dgm:pt modelId="{BD1E8A70-7D7D-43F9-8168-034695EEDC43}" type="sibTrans" cxnId="{3970C671-54A6-4991-9899-7ECE2BE9E62B}">
      <dgm:prSet/>
      <dgm:spPr/>
      <dgm:t>
        <a:bodyPr/>
        <a:lstStyle/>
        <a:p>
          <a:endParaRPr lang="en-US" sz="1600"/>
        </a:p>
      </dgm:t>
    </dgm:pt>
    <dgm:pt modelId="{EEBB7D0C-6E10-43DA-B8B1-71EB8D03DAB5}">
      <dgm:prSet custT="1"/>
      <dgm:spPr/>
      <dgm:t>
        <a:bodyPr/>
        <a:lstStyle/>
        <a:p>
          <a:pPr rtl="0"/>
          <a:r>
            <a:rPr lang="en-US" sz="1700" dirty="0" smtClean="0"/>
            <a:t>Only 10% of autistic adults receive employment support but 53% say they want it (Bancroft et al,2012). </a:t>
          </a:r>
          <a:endParaRPr lang="en-US" sz="1700" dirty="0"/>
        </a:p>
      </dgm:t>
    </dgm:pt>
    <dgm:pt modelId="{82B35388-C031-4C24-A5B2-21AEBEF5047D}" type="parTrans" cxnId="{2486F67C-7C13-4062-B6EB-D0F47D3525DE}">
      <dgm:prSet/>
      <dgm:spPr/>
      <dgm:t>
        <a:bodyPr/>
        <a:lstStyle/>
        <a:p>
          <a:endParaRPr lang="en-US" sz="1600"/>
        </a:p>
      </dgm:t>
    </dgm:pt>
    <dgm:pt modelId="{B7B27F24-E6F5-45B6-A67E-76DA74FF0A93}" type="sibTrans" cxnId="{2486F67C-7C13-4062-B6EB-D0F47D3525DE}">
      <dgm:prSet/>
      <dgm:spPr/>
      <dgm:t>
        <a:bodyPr/>
        <a:lstStyle/>
        <a:p>
          <a:endParaRPr lang="en-US" sz="1600"/>
        </a:p>
      </dgm:t>
    </dgm:pt>
    <dgm:pt modelId="{87B9E484-6153-4866-99E7-5439574EE7C7}" type="pres">
      <dgm:prSet presAssocID="{B51C50F8-17C9-437B-ACE2-900E987DE19B}" presName="Name0" presStyleCnt="0">
        <dgm:presLayoutVars>
          <dgm:dir/>
          <dgm:animLvl val="lvl"/>
          <dgm:resizeHandles val="exact"/>
        </dgm:presLayoutVars>
      </dgm:prSet>
      <dgm:spPr/>
      <dgm:t>
        <a:bodyPr/>
        <a:lstStyle/>
        <a:p>
          <a:endParaRPr lang="en-GB"/>
        </a:p>
      </dgm:t>
    </dgm:pt>
    <dgm:pt modelId="{B1A72A88-09E8-4B26-A235-AB7605D6E1FC}" type="pres">
      <dgm:prSet presAssocID="{0C481A5B-972E-492C-821B-6A725E9ABD8E}" presName="linNode" presStyleCnt="0"/>
      <dgm:spPr/>
    </dgm:pt>
    <dgm:pt modelId="{93254C97-93A7-444B-B331-8EA53643FB46}" type="pres">
      <dgm:prSet presAssocID="{0C481A5B-972E-492C-821B-6A725E9ABD8E}" presName="parentText" presStyleLbl="node1" presStyleIdx="0" presStyleCnt="1">
        <dgm:presLayoutVars>
          <dgm:chMax val="1"/>
          <dgm:bulletEnabled val="1"/>
        </dgm:presLayoutVars>
      </dgm:prSet>
      <dgm:spPr/>
      <dgm:t>
        <a:bodyPr/>
        <a:lstStyle/>
        <a:p>
          <a:endParaRPr lang="en-GB"/>
        </a:p>
      </dgm:t>
    </dgm:pt>
    <dgm:pt modelId="{835FEA7C-E5FA-493C-B4A8-DC3BDA41E543}" type="pres">
      <dgm:prSet presAssocID="{0C481A5B-972E-492C-821B-6A725E9ABD8E}" presName="descendantText" presStyleLbl="alignAccFollowNode1" presStyleIdx="0" presStyleCnt="1" custScaleX="157034" custScaleY="118475">
        <dgm:presLayoutVars>
          <dgm:bulletEnabled val="1"/>
        </dgm:presLayoutVars>
      </dgm:prSet>
      <dgm:spPr/>
      <dgm:t>
        <a:bodyPr/>
        <a:lstStyle/>
        <a:p>
          <a:endParaRPr lang="en-GB"/>
        </a:p>
      </dgm:t>
    </dgm:pt>
  </dgm:ptLst>
  <dgm:cxnLst>
    <dgm:cxn modelId="{4E8C4D30-3FC0-4253-8EDA-E3632BBD986B}" type="presOf" srcId="{A92E526A-0C4E-4CA1-B386-EB9F5F653F9A}" destId="{835FEA7C-E5FA-493C-B4A8-DC3BDA41E543}" srcOrd="0" destOrd="3" presId="urn:microsoft.com/office/officeart/2005/8/layout/vList5"/>
    <dgm:cxn modelId="{9213BFE8-6C30-4376-A7F3-A8812B6FADC9}" type="presOf" srcId="{CE7903B8-8AB8-4C95-84FF-D31F94B39D95}" destId="{835FEA7C-E5FA-493C-B4A8-DC3BDA41E543}" srcOrd="0" destOrd="4" presId="urn:microsoft.com/office/officeart/2005/8/layout/vList5"/>
    <dgm:cxn modelId="{1839418E-0C7D-410D-B5FC-4E844225E8DB}" srcId="{0C481A5B-972E-492C-821B-6A725E9ABD8E}" destId="{9DAC4F24-79D1-4B22-AFCB-B3C18FCE2C14}" srcOrd="2" destOrd="0" parTransId="{C01C76AE-6860-4FBC-89E8-CC1F8BD27406}" sibTransId="{5D57F465-2AF4-4AED-8551-B4F14F332629}"/>
    <dgm:cxn modelId="{49D6F969-65F6-42FD-A1E1-D338D62BE9ED}" srcId="{B51C50F8-17C9-437B-ACE2-900E987DE19B}" destId="{0C481A5B-972E-492C-821B-6A725E9ABD8E}" srcOrd="0" destOrd="0" parTransId="{384FD8FE-EABD-454D-A6F7-0FEC31BBD0AC}" sibTransId="{C2949D50-5FC4-4074-8967-0DCCBCB7CDC8}"/>
    <dgm:cxn modelId="{FD4B1994-D844-44A4-BEC4-3A3F455951B9}" srcId="{0C481A5B-972E-492C-821B-6A725E9ABD8E}" destId="{CE7903B8-8AB8-4C95-84FF-D31F94B39D95}" srcOrd="4" destOrd="0" parTransId="{783F59AC-2A13-4D65-9D21-5EC9C6B2F452}" sibTransId="{062E1891-2F90-4D4B-9060-3F681A28E5ED}"/>
    <dgm:cxn modelId="{2486F67C-7C13-4062-B6EB-D0F47D3525DE}" srcId="{0C481A5B-972E-492C-821B-6A725E9ABD8E}" destId="{EEBB7D0C-6E10-43DA-B8B1-71EB8D03DAB5}" srcOrd="6" destOrd="0" parTransId="{82B35388-C031-4C24-A5B2-21AEBEF5047D}" sibTransId="{B7B27F24-E6F5-45B6-A67E-76DA74FF0A93}"/>
    <dgm:cxn modelId="{8F87EE0F-18CF-4947-8209-ED75E30DDD61}" type="presOf" srcId="{EEBB7D0C-6E10-43DA-B8B1-71EB8D03DAB5}" destId="{835FEA7C-E5FA-493C-B4A8-DC3BDA41E543}" srcOrd="0" destOrd="6" presId="urn:microsoft.com/office/officeart/2005/8/layout/vList5"/>
    <dgm:cxn modelId="{3970C671-54A6-4991-9899-7ECE2BE9E62B}" srcId="{0C481A5B-972E-492C-821B-6A725E9ABD8E}" destId="{6C34CF6F-B3D3-485E-B8E4-B85A11630FFB}" srcOrd="5" destOrd="0" parTransId="{AD2C28B8-E657-4602-9521-F0DD2FEB7D4C}" sibTransId="{BD1E8A70-7D7D-43F9-8168-034695EEDC43}"/>
    <dgm:cxn modelId="{D735FE06-59C7-4DE3-98B5-03B7D4D6C1BD}" type="presOf" srcId="{6C34CF6F-B3D3-485E-B8E4-B85A11630FFB}" destId="{835FEA7C-E5FA-493C-B4A8-DC3BDA41E543}" srcOrd="0" destOrd="5" presId="urn:microsoft.com/office/officeart/2005/8/layout/vList5"/>
    <dgm:cxn modelId="{0BB96ADE-1F8C-41F2-B5A3-AEC39CCEBD79}" type="presOf" srcId="{A2B019E1-F74C-4ABD-805F-0AF5D9C2C5F9}" destId="{835FEA7C-E5FA-493C-B4A8-DC3BDA41E543}" srcOrd="0" destOrd="1" presId="urn:microsoft.com/office/officeart/2005/8/layout/vList5"/>
    <dgm:cxn modelId="{D3C4D567-6CA9-4879-AF9B-44C842937CD7}" srcId="{0C481A5B-972E-492C-821B-6A725E9ABD8E}" destId="{A2B019E1-F74C-4ABD-805F-0AF5D9C2C5F9}" srcOrd="1" destOrd="0" parTransId="{51F46332-48A8-4C7D-8D50-B724C97DD632}" sibTransId="{DD624F9B-FE43-472F-86E5-E495FF0571C5}"/>
    <dgm:cxn modelId="{6B25C357-4BA3-44AA-A900-1BDE631CE740}" type="presOf" srcId="{9DAC4F24-79D1-4B22-AFCB-B3C18FCE2C14}" destId="{835FEA7C-E5FA-493C-B4A8-DC3BDA41E543}" srcOrd="0" destOrd="2" presId="urn:microsoft.com/office/officeart/2005/8/layout/vList5"/>
    <dgm:cxn modelId="{9141AE1B-FE22-4024-B04E-06ED1ECDAE46}" type="presOf" srcId="{FC49D33E-B704-47E1-A888-5F38FA645C45}" destId="{835FEA7C-E5FA-493C-B4A8-DC3BDA41E543}" srcOrd="0" destOrd="0" presId="urn:microsoft.com/office/officeart/2005/8/layout/vList5"/>
    <dgm:cxn modelId="{59EF3CCD-28C1-4887-A4F6-42CF0E1C38DA}" type="presOf" srcId="{0C481A5B-972E-492C-821B-6A725E9ABD8E}" destId="{93254C97-93A7-444B-B331-8EA53643FB46}" srcOrd="0" destOrd="0" presId="urn:microsoft.com/office/officeart/2005/8/layout/vList5"/>
    <dgm:cxn modelId="{16402BFA-1B7D-4F6B-8A1D-384294C1BF1C}" type="presOf" srcId="{B51C50F8-17C9-437B-ACE2-900E987DE19B}" destId="{87B9E484-6153-4866-99E7-5439574EE7C7}" srcOrd="0" destOrd="0" presId="urn:microsoft.com/office/officeart/2005/8/layout/vList5"/>
    <dgm:cxn modelId="{995C6615-1532-46D3-8FCB-5BD38CCE1EA9}" srcId="{0C481A5B-972E-492C-821B-6A725E9ABD8E}" destId="{FC49D33E-B704-47E1-A888-5F38FA645C45}" srcOrd="0" destOrd="0" parTransId="{6A526A88-2EC8-47FE-8BE9-A5007112ED7A}" sibTransId="{FBB5E652-1AA5-42F9-806D-EBF48AAB2192}"/>
    <dgm:cxn modelId="{4D0105BF-E60F-441F-9AF0-8B310F968322}" srcId="{0C481A5B-972E-492C-821B-6A725E9ABD8E}" destId="{A92E526A-0C4E-4CA1-B386-EB9F5F653F9A}" srcOrd="3" destOrd="0" parTransId="{F302F8AA-AEA8-4C4E-A844-D40427AFC80D}" sibTransId="{3E85FA15-B0A8-487E-8B4B-EE5A52B6B76F}"/>
    <dgm:cxn modelId="{CE1B3A7D-CCB6-4693-8387-55B0FEC82453}" type="presParOf" srcId="{87B9E484-6153-4866-99E7-5439574EE7C7}" destId="{B1A72A88-09E8-4B26-A235-AB7605D6E1FC}" srcOrd="0" destOrd="0" presId="urn:microsoft.com/office/officeart/2005/8/layout/vList5"/>
    <dgm:cxn modelId="{AB919C0C-DD29-419C-A936-653B3EAFB2BD}" type="presParOf" srcId="{B1A72A88-09E8-4B26-A235-AB7605D6E1FC}" destId="{93254C97-93A7-444B-B331-8EA53643FB46}" srcOrd="0" destOrd="0" presId="urn:microsoft.com/office/officeart/2005/8/layout/vList5"/>
    <dgm:cxn modelId="{D838DD9D-4FD1-4538-B9FF-342200A0A089}" type="presParOf" srcId="{B1A72A88-09E8-4B26-A235-AB7605D6E1FC}" destId="{835FEA7C-E5FA-493C-B4A8-DC3BDA41E543}" srcOrd="1"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2.xml><?xml version="1.0" encoding="utf-8"?>
<dgm:dataModel xmlns:dgm="http://schemas.openxmlformats.org/drawingml/2006/diagram" xmlns:a="http://schemas.openxmlformats.org/drawingml/2006/main">
  <dgm:ptLst>
    <dgm:pt modelId="{CEFE6311-DAB4-48D5-B59D-5FD55C4A7ADA}"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126044E6-AF3D-47C4-A68E-6336857A9D55}">
      <dgm:prSet/>
      <dgm:spPr/>
      <dgm:t>
        <a:bodyPr/>
        <a:lstStyle/>
        <a:p>
          <a:pPr rtl="0"/>
          <a:r>
            <a:rPr lang="en-US" smtClean="0"/>
            <a:t>Between 44% - 52% of autistic people may have a learning disability.</a:t>
          </a:r>
          <a:endParaRPr lang="en-US"/>
        </a:p>
      </dgm:t>
    </dgm:pt>
    <dgm:pt modelId="{D92A429C-52EF-40F0-BD2C-45CE1137BABC}" type="parTrans" cxnId="{BE0F9EBC-608C-447E-ACD4-83AB54EDE67D}">
      <dgm:prSet/>
      <dgm:spPr/>
      <dgm:t>
        <a:bodyPr/>
        <a:lstStyle/>
        <a:p>
          <a:endParaRPr lang="en-US"/>
        </a:p>
      </dgm:t>
    </dgm:pt>
    <dgm:pt modelId="{61107FAB-85F3-45EE-B874-1C8E87BA97D6}" type="sibTrans" cxnId="{BE0F9EBC-608C-447E-ACD4-83AB54EDE67D}">
      <dgm:prSet/>
      <dgm:spPr/>
      <dgm:t>
        <a:bodyPr/>
        <a:lstStyle/>
        <a:p>
          <a:endParaRPr lang="en-US"/>
        </a:p>
      </dgm:t>
    </dgm:pt>
    <dgm:pt modelId="{816AAFEE-7F2B-4AE1-A6B8-F980BC331FCA}">
      <dgm:prSet/>
      <dgm:spPr/>
      <dgm:t>
        <a:bodyPr/>
        <a:lstStyle/>
        <a:p>
          <a:pPr rtl="0"/>
          <a:r>
            <a:rPr lang="en-US" smtClean="0"/>
            <a:t>Between 48% - 56% of autistic people do not have a learning disability.</a:t>
          </a:r>
          <a:endParaRPr lang="en-US"/>
        </a:p>
      </dgm:t>
    </dgm:pt>
    <dgm:pt modelId="{4CA7E8DC-0581-4CC1-9DF6-94AE19178690}" type="parTrans" cxnId="{58C45248-224F-4935-9F7C-DA2C0350347A}">
      <dgm:prSet/>
      <dgm:spPr/>
      <dgm:t>
        <a:bodyPr/>
        <a:lstStyle/>
        <a:p>
          <a:endParaRPr lang="en-US"/>
        </a:p>
      </dgm:t>
    </dgm:pt>
    <dgm:pt modelId="{A546007C-98A0-4E1D-ADFA-22C6A447196E}" type="sibTrans" cxnId="{58C45248-224F-4935-9F7C-DA2C0350347A}">
      <dgm:prSet/>
      <dgm:spPr/>
      <dgm:t>
        <a:bodyPr/>
        <a:lstStyle/>
        <a:p>
          <a:endParaRPr lang="en-US"/>
        </a:p>
      </dgm:t>
    </dgm:pt>
    <dgm:pt modelId="{CBB04075-700C-43AE-9809-831D65F03256}">
      <dgm:prSet/>
      <dgm:spPr/>
      <dgm:t>
        <a:bodyPr/>
        <a:lstStyle/>
        <a:p>
          <a:pPr rtl="0"/>
          <a:r>
            <a:rPr lang="en-US" smtClean="0"/>
            <a:t>Research findings on the proportion of people with autism spectrum disorders who also have learning disabilities (IQ less than 70) vary considerably as they are affected by the method of case finding and the sample size.</a:t>
          </a:r>
          <a:endParaRPr lang="en-US"/>
        </a:p>
      </dgm:t>
    </dgm:pt>
    <dgm:pt modelId="{FBF49609-430F-44BC-AD4E-BFD68D6FED57}" type="parTrans" cxnId="{D5EB7D5C-7EF8-435F-939A-DB357B86CD84}">
      <dgm:prSet/>
      <dgm:spPr/>
      <dgm:t>
        <a:bodyPr/>
        <a:lstStyle/>
        <a:p>
          <a:endParaRPr lang="en-US"/>
        </a:p>
      </dgm:t>
    </dgm:pt>
    <dgm:pt modelId="{24BD68C3-9FA3-4DE4-8CA8-50C03A4EA1BC}" type="sibTrans" cxnId="{D5EB7D5C-7EF8-435F-939A-DB357B86CD84}">
      <dgm:prSet/>
      <dgm:spPr/>
      <dgm:t>
        <a:bodyPr/>
        <a:lstStyle/>
        <a:p>
          <a:endParaRPr lang="en-US"/>
        </a:p>
      </dgm:t>
    </dgm:pt>
    <dgm:pt modelId="{54811098-88E4-4E6F-97ED-E503AD7B8A9E}">
      <dgm:prSet/>
      <dgm:spPr/>
      <dgm:t>
        <a:bodyPr/>
        <a:lstStyle/>
        <a:p>
          <a:pPr rtl="0"/>
          <a:r>
            <a:rPr lang="en-US" dirty="0" err="1" smtClean="0"/>
            <a:t>Fombonne</a:t>
          </a:r>
          <a:r>
            <a:rPr lang="en-US" dirty="0" smtClean="0"/>
            <a:t> et al (2011), in their research review of 14 prevalence studies that mentioned IQ, found a range of 30% to 85.3%, with a mean of 56.1%, of people without learning </a:t>
          </a:r>
          <a:r>
            <a:rPr lang="en-US" dirty="0" smtClean="0"/>
            <a:t>disabilities.</a:t>
          </a:r>
          <a:endParaRPr lang="en-US" dirty="0"/>
        </a:p>
      </dgm:t>
    </dgm:pt>
    <dgm:pt modelId="{0359A815-B0FE-4F07-B184-EBF1A7198787}" type="parTrans" cxnId="{EF03C2E4-6FBD-44FB-963A-BEC3158D2E86}">
      <dgm:prSet/>
      <dgm:spPr/>
      <dgm:t>
        <a:bodyPr/>
        <a:lstStyle/>
        <a:p>
          <a:endParaRPr lang="en-US"/>
        </a:p>
      </dgm:t>
    </dgm:pt>
    <dgm:pt modelId="{9CA8805C-0D11-476E-9C65-E5440019A7AA}" type="sibTrans" cxnId="{EF03C2E4-6FBD-44FB-963A-BEC3158D2E86}">
      <dgm:prSet/>
      <dgm:spPr/>
      <dgm:t>
        <a:bodyPr/>
        <a:lstStyle/>
        <a:p>
          <a:endParaRPr lang="en-US"/>
        </a:p>
      </dgm:t>
    </dgm:pt>
    <dgm:pt modelId="{61C15A83-3883-4D67-8A5D-99D56B1B2C79}">
      <dgm:prSet/>
      <dgm:spPr/>
      <dgm:t>
        <a:bodyPr/>
        <a:lstStyle/>
        <a:p>
          <a:pPr rtl="0"/>
          <a:r>
            <a:rPr lang="en-US" smtClean="0"/>
            <a:t>Emerson and Baines (2010) in their meta-analysis of prevalence studies found a range of people with learning disabilities and autism from 15% to 84%, with a mean of 52.6%.</a:t>
          </a:r>
          <a:endParaRPr lang="en-US"/>
        </a:p>
      </dgm:t>
    </dgm:pt>
    <dgm:pt modelId="{A7811D16-3D72-4A66-A067-5D2F0DFDF9E8}" type="parTrans" cxnId="{A22F3C8C-B620-44AC-AA5A-5307F5356270}">
      <dgm:prSet/>
      <dgm:spPr/>
      <dgm:t>
        <a:bodyPr/>
        <a:lstStyle/>
        <a:p>
          <a:endParaRPr lang="en-US"/>
        </a:p>
      </dgm:t>
    </dgm:pt>
    <dgm:pt modelId="{DDCD92B0-46B8-49DD-A01F-994399C93676}" type="sibTrans" cxnId="{A22F3C8C-B620-44AC-AA5A-5307F5356270}">
      <dgm:prSet/>
      <dgm:spPr/>
      <dgm:t>
        <a:bodyPr/>
        <a:lstStyle/>
        <a:p>
          <a:endParaRPr lang="en-US"/>
        </a:p>
      </dgm:t>
    </dgm:pt>
    <dgm:pt modelId="{A91438FD-ED7B-4A69-B958-236D2ECDCDB6}">
      <dgm:prSet/>
      <dgm:spPr/>
      <dgm:t>
        <a:bodyPr/>
        <a:lstStyle/>
        <a:p>
          <a:pPr rtl="0"/>
          <a:endParaRPr lang="en-US" dirty="0"/>
        </a:p>
      </dgm:t>
    </dgm:pt>
    <dgm:pt modelId="{56B44011-554D-4974-9995-3FE5F6E2FEB6}" type="parTrans" cxnId="{E215693D-A3C9-4B0C-ADA2-17EB7F245CCC}">
      <dgm:prSet/>
      <dgm:spPr/>
      <dgm:t>
        <a:bodyPr/>
        <a:lstStyle/>
        <a:p>
          <a:endParaRPr lang="en-US"/>
        </a:p>
      </dgm:t>
    </dgm:pt>
    <dgm:pt modelId="{81856360-8ADA-499E-80A1-F692F5555EDE}" type="sibTrans" cxnId="{E215693D-A3C9-4B0C-ADA2-17EB7F245CCC}">
      <dgm:prSet/>
      <dgm:spPr/>
      <dgm:t>
        <a:bodyPr/>
        <a:lstStyle/>
        <a:p>
          <a:endParaRPr lang="en-US"/>
        </a:p>
      </dgm:t>
    </dgm:pt>
    <dgm:pt modelId="{3FC8B546-AFB9-40DF-A14E-BFBA4A86A8F3}" type="pres">
      <dgm:prSet presAssocID="{CEFE6311-DAB4-48D5-B59D-5FD55C4A7ADA}" presName="vert0" presStyleCnt="0">
        <dgm:presLayoutVars>
          <dgm:dir/>
          <dgm:animOne val="branch"/>
          <dgm:animLvl val="lvl"/>
        </dgm:presLayoutVars>
      </dgm:prSet>
      <dgm:spPr/>
      <dgm:t>
        <a:bodyPr/>
        <a:lstStyle/>
        <a:p>
          <a:endParaRPr lang="en-GB"/>
        </a:p>
      </dgm:t>
    </dgm:pt>
    <dgm:pt modelId="{703E2D37-7DE4-44B0-907D-E96939EA81BB}" type="pres">
      <dgm:prSet presAssocID="{126044E6-AF3D-47C4-A68E-6336857A9D55}" presName="thickLine" presStyleLbl="alignNode1" presStyleIdx="0" presStyleCnt="6"/>
      <dgm:spPr/>
    </dgm:pt>
    <dgm:pt modelId="{E5AB9128-2A55-405B-8E73-EE7F1405007F}" type="pres">
      <dgm:prSet presAssocID="{126044E6-AF3D-47C4-A68E-6336857A9D55}" presName="horz1" presStyleCnt="0"/>
      <dgm:spPr/>
    </dgm:pt>
    <dgm:pt modelId="{FAECAF20-A224-455B-97F0-40D9762CCBAB}" type="pres">
      <dgm:prSet presAssocID="{126044E6-AF3D-47C4-A68E-6336857A9D55}" presName="tx1" presStyleLbl="revTx" presStyleIdx="0" presStyleCnt="6"/>
      <dgm:spPr/>
      <dgm:t>
        <a:bodyPr/>
        <a:lstStyle/>
        <a:p>
          <a:endParaRPr lang="en-GB"/>
        </a:p>
      </dgm:t>
    </dgm:pt>
    <dgm:pt modelId="{40300FAA-2215-4C3E-AF3D-02B711C04096}" type="pres">
      <dgm:prSet presAssocID="{126044E6-AF3D-47C4-A68E-6336857A9D55}" presName="vert1" presStyleCnt="0"/>
      <dgm:spPr/>
    </dgm:pt>
    <dgm:pt modelId="{5583D73F-10F3-4AF6-81F4-8A9781405559}" type="pres">
      <dgm:prSet presAssocID="{816AAFEE-7F2B-4AE1-A6B8-F980BC331FCA}" presName="thickLine" presStyleLbl="alignNode1" presStyleIdx="1" presStyleCnt="6"/>
      <dgm:spPr/>
    </dgm:pt>
    <dgm:pt modelId="{B6053F9A-28C3-402B-B922-AE2F9C0345A7}" type="pres">
      <dgm:prSet presAssocID="{816AAFEE-7F2B-4AE1-A6B8-F980BC331FCA}" presName="horz1" presStyleCnt="0"/>
      <dgm:spPr/>
    </dgm:pt>
    <dgm:pt modelId="{A02B76D5-3D99-4A48-B41C-236E7239BB9B}" type="pres">
      <dgm:prSet presAssocID="{816AAFEE-7F2B-4AE1-A6B8-F980BC331FCA}" presName="tx1" presStyleLbl="revTx" presStyleIdx="1" presStyleCnt="6"/>
      <dgm:spPr/>
      <dgm:t>
        <a:bodyPr/>
        <a:lstStyle/>
        <a:p>
          <a:endParaRPr lang="en-GB"/>
        </a:p>
      </dgm:t>
    </dgm:pt>
    <dgm:pt modelId="{D67C32AF-D57F-4352-A5D7-ECE85C8BBCED}" type="pres">
      <dgm:prSet presAssocID="{816AAFEE-7F2B-4AE1-A6B8-F980BC331FCA}" presName="vert1" presStyleCnt="0"/>
      <dgm:spPr/>
    </dgm:pt>
    <dgm:pt modelId="{95A289BC-0A1D-49A3-BF56-90CC8E358B31}" type="pres">
      <dgm:prSet presAssocID="{CBB04075-700C-43AE-9809-831D65F03256}" presName="thickLine" presStyleLbl="alignNode1" presStyleIdx="2" presStyleCnt="6"/>
      <dgm:spPr/>
    </dgm:pt>
    <dgm:pt modelId="{ED1C8FD8-73F9-4171-887B-9F0A343437FA}" type="pres">
      <dgm:prSet presAssocID="{CBB04075-700C-43AE-9809-831D65F03256}" presName="horz1" presStyleCnt="0"/>
      <dgm:spPr/>
    </dgm:pt>
    <dgm:pt modelId="{C50AE405-C603-4AFD-9487-F262351AF117}" type="pres">
      <dgm:prSet presAssocID="{CBB04075-700C-43AE-9809-831D65F03256}" presName="tx1" presStyleLbl="revTx" presStyleIdx="2" presStyleCnt="6"/>
      <dgm:spPr/>
      <dgm:t>
        <a:bodyPr/>
        <a:lstStyle/>
        <a:p>
          <a:endParaRPr lang="en-GB"/>
        </a:p>
      </dgm:t>
    </dgm:pt>
    <dgm:pt modelId="{BF0A55FE-08D3-4074-AC1C-1245BFF87FB8}" type="pres">
      <dgm:prSet presAssocID="{CBB04075-700C-43AE-9809-831D65F03256}" presName="vert1" presStyleCnt="0"/>
      <dgm:spPr/>
    </dgm:pt>
    <dgm:pt modelId="{88A2B33A-6C57-4E46-A167-C30EC5F7FDD5}" type="pres">
      <dgm:prSet presAssocID="{54811098-88E4-4E6F-97ED-E503AD7B8A9E}" presName="thickLine" presStyleLbl="alignNode1" presStyleIdx="3" presStyleCnt="6"/>
      <dgm:spPr/>
    </dgm:pt>
    <dgm:pt modelId="{65424212-ED06-468D-9693-036385529D14}" type="pres">
      <dgm:prSet presAssocID="{54811098-88E4-4E6F-97ED-E503AD7B8A9E}" presName="horz1" presStyleCnt="0"/>
      <dgm:spPr/>
    </dgm:pt>
    <dgm:pt modelId="{45D7EADF-541E-4C48-BBD9-798AD3543FBE}" type="pres">
      <dgm:prSet presAssocID="{54811098-88E4-4E6F-97ED-E503AD7B8A9E}" presName="tx1" presStyleLbl="revTx" presStyleIdx="3" presStyleCnt="6"/>
      <dgm:spPr/>
      <dgm:t>
        <a:bodyPr/>
        <a:lstStyle/>
        <a:p>
          <a:endParaRPr lang="en-GB"/>
        </a:p>
      </dgm:t>
    </dgm:pt>
    <dgm:pt modelId="{CCE99619-127A-4449-8DE1-F4C4D01312FF}" type="pres">
      <dgm:prSet presAssocID="{54811098-88E4-4E6F-97ED-E503AD7B8A9E}" presName="vert1" presStyleCnt="0"/>
      <dgm:spPr/>
    </dgm:pt>
    <dgm:pt modelId="{69FF9323-865C-48A4-877E-07B32EF2D9CF}" type="pres">
      <dgm:prSet presAssocID="{61C15A83-3883-4D67-8A5D-99D56B1B2C79}" presName="thickLine" presStyleLbl="alignNode1" presStyleIdx="4" presStyleCnt="6"/>
      <dgm:spPr/>
    </dgm:pt>
    <dgm:pt modelId="{613FE08F-AC8D-4F78-9050-9E98402EBF1B}" type="pres">
      <dgm:prSet presAssocID="{61C15A83-3883-4D67-8A5D-99D56B1B2C79}" presName="horz1" presStyleCnt="0"/>
      <dgm:spPr/>
    </dgm:pt>
    <dgm:pt modelId="{82758FAC-618F-4276-ABD3-524F34F13AED}" type="pres">
      <dgm:prSet presAssocID="{61C15A83-3883-4D67-8A5D-99D56B1B2C79}" presName="tx1" presStyleLbl="revTx" presStyleIdx="4" presStyleCnt="6"/>
      <dgm:spPr/>
      <dgm:t>
        <a:bodyPr/>
        <a:lstStyle/>
        <a:p>
          <a:endParaRPr lang="en-GB"/>
        </a:p>
      </dgm:t>
    </dgm:pt>
    <dgm:pt modelId="{B808D1B5-A3F0-4448-B2CD-92345F0F56FC}" type="pres">
      <dgm:prSet presAssocID="{61C15A83-3883-4D67-8A5D-99D56B1B2C79}" presName="vert1" presStyleCnt="0"/>
      <dgm:spPr/>
    </dgm:pt>
    <dgm:pt modelId="{D045B76A-45DA-4FAD-A6B1-49333748BB9E}" type="pres">
      <dgm:prSet presAssocID="{A91438FD-ED7B-4A69-B958-236D2ECDCDB6}" presName="thickLine" presStyleLbl="alignNode1" presStyleIdx="5" presStyleCnt="6"/>
      <dgm:spPr/>
    </dgm:pt>
    <dgm:pt modelId="{C4EB3617-D536-4F4F-8B52-9FAE505110D6}" type="pres">
      <dgm:prSet presAssocID="{A91438FD-ED7B-4A69-B958-236D2ECDCDB6}" presName="horz1" presStyleCnt="0"/>
      <dgm:spPr/>
    </dgm:pt>
    <dgm:pt modelId="{6018697C-8114-4C9C-9E4F-56370372DC2F}" type="pres">
      <dgm:prSet presAssocID="{A91438FD-ED7B-4A69-B958-236D2ECDCDB6}" presName="tx1" presStyleLbl="revTx" presStyleIdx="5" presStyleCnt="6"/>
      <dgm:spPr/>
      <dgm:t>
        <a:bodyPr/>
        <a:lstStyle/>
        <a:p>
          <a:endParaRPr lang="en-GB"/>
        </a:p>
      </dgm:t>
    </dgm:pt>
    <dgm:pt modelId="{6BD7DAFD-69B8-4954-AC7B-4E2703C8CA18}" type="pres">
      <dgm:prSet presAssocID="{A91438FD-ED7B-4A69-B958-236D2ECDCDB6}" presName="vert1" presStyleCnt="0"/>
      <dgm:spPr/>
    </dgm:pt>
  </dgm:ptLst>
  <dgm:cxnLst>
    <dgm:cxn modelId="{BE0F9EBC-608C-447E-ACD4-83AB54EDE67D}" srcId="{CEFE6311-DAB4-48D5-B59D-5FD55C4A7ADA}" destId="{126044E6-AF3D-47C4-A68E-6336857A9D55}" srcOrd="0" destOrd="0" parTransId="{D92A429C-52EF-40F0-BD2C-45CE1137BABC}" sibTransId="{61107FAB-85F3-45EE-B874-1C8E87BA97D6}"/>
    <dgm:cxn modelId="{EF03C2E4-6FBD-44FB-963A-BEC3158D2E86}" srcId="{CEFE6311-DAB4-48D5-B59D-5FD55C4A7ADA}" destId="{54811098-88E4-4E6F-97ED-E503AD7B8A9E}" srcOrd="3" destOrd="0" parTransId="{0359A815-B0FE-4F07-B184-EBF1A7198787}" sibTransId="{9CA8805C-0D11-476E-9C65-E5440019A7AA}"/>
    <dgm:cxn modelId="{FF926F5D-C402-4723-B546-A57F4D21B91B}" type="presOf" srcId="{61C15A83-3883-4D67-8A5D-99D56B1B2C79}" destId="{82758FAC-618F-4276-ABD3-524F34F13AED}" srcOrd="0" destOrd="0" presId="urn:microsoft.com/office/officeart/2008/layout/LinedList"/>
    <dgm:cxn modelId="{36702294-E3FE-43E0-8DA4-A3E53E348B75}" type="presOf" srcId="{CBB04075-700C-43AE-9809-831D65F03256}" destId="{C50AE405-C603-4AFD-9487-F262351AF117}" srcOrd="0" destOrd="0" presId="urn:microsoft.com/office/officeart/2008/layout/LinedList"/>
    <dgm:cxn modelId="{70614536-A055-4080-8B68-2D2983EE1C30}" type="presOf" srcId="{CEFE6311-DAB4-48D5-B59D-5FD55C4A7ADA}" destId="{3FC8B546-AFB9-40DF-A14E-BFBA4A86A8F3}" srcOrd="0" destOrd="0" presId="urn:microsoft.com/office/officeart/2008/layout/LinedList"/>
    <dgm:cxn modelId="{651CB3D2-471B-4703-BD92-904A76DE6944}" type="presOf" srcId="{A91438FD-ED7B-4A69-B958-236D2ECDCDB6}" destId="{6018697C-8114-4C9C-9E4F-56370372DC2F}" srcOrd="0" destOrd="0" presId="urn:microsoft.com/office/officeart/2008/layout/LinedList"/>
    <dgm:cxn modelId="{E215693D-A3C9-4B0C-ADA2-17EB7F245CCC}" srcId="{CEFE6311-DAB4-48D5-B59D-5FD55C4A7ADA}" destId="{A91438FD-ED7B-4A69-B958-236D2ECDCDB6}" srcOrd="5" destOrd="0" parTransId="{56B44011-554D-4974-9995-3FE5F6E2FEB6}" sibTransId="{81856360-8ADA-499E-80A1-F692F5555EDE}"/>
    <dgm:cxn modelId="{D5EB7D5C-7EF8-435F-939A-DB357B86CD84}" srcId="{CEFE6311-DAB4-48D5-B59D-5FD55C4A7ADA}" destId="{CBB04075-700C-43AE-9809-831D65F03256}" srcOrd="2" destOrd="0" parTransId="{FBF49609-430F-44BC-AD4E-BFD68D6FED57}" sibTransId="{24BD68C3-9FA3-4DE4-8CA8-50C03A4EA1BC}"/>
    <dgm:cxn modelId="{A22F3C8C-B620-44AC-AA5A-5307F5356270}" srcId="{CEFE6311-DAB4-48D5-B59D-5FD55C4A7ADA}" destId="{61C15A83-3883-4D67-8A5D-99D56B1B2C79}" srcOrd="4" destOrd="0" parTransId="{A7811D16-3D72-4A66-A067-5D2F0DFDF9E8}" sibTransId="{DDCD92B0-46B8-49DD-A01F-994399C93676}"/>
    <dgm:cxn modelId="{58C45248-224F-4935-9F7C-DA2C0350347A}" srcId="{CEFE6311-DAB4-48D5-B59D-5FD55C4A7ADA}" destId="{816AAFEE-7F2B-4AE1-A6B8-F980BC331FCA}" srcOrd="1" destOrd="0" parTransId="{4CA7E8DC-0581-4CC1-9DF6-94AE19178690}" sibTransId="{A546007C-98A0-4E1D-ADFA-22C6A447196E}"/>
    <dgm:cxn modelId="{A3BF92DC-2D4F-4CF8-BFFD-F237B7C9D80F}" type="presOf" srcId="{54811098-88E4-4E6F-97ED-E503AD7B8A9E}" destId="{45D7EADF-541E-4C48-BBD9-798AD3543FBE}" srcOrd="0" destOrd="0" presId="urn:microsoft.com/office/officeart/2008/layout/LinedList"/>
    <dgm:cxn modelId="{38139F51-A131-4875-9EEE-CD6AE1B2F6D8}" type="presOf" srcId="{816AAFEE-7F2B-4AE1-A6B8-F980BC331FCA}" destId="{A02B76D5-3D99-4A48-B41C-236E7239BB9B}" srcOrd="0" destOrd="0" presId="urn:microsoft.com/office/officeart/2008/layout/LinedList"/>
    <dgm:cxn modelId="{73BCBF77-1368-4FE9-B185-5B36EE67BA08}" type="presOf" srcId="{126044E6-AF3D-47C4-A68E-6336857A9D55}" destId="{FAECAF20-A224-455B-97F0-40D9762CCBAB}" srcOrd="0" destOrd="0" presId="urn:microsoft.com/office/officeart/2008/layout/LinedList"/>
    <dgm:cxn modelId="{F6A243A7-13CE-4EE9-BFF3-CF38A8BAE574}" type="presParOf" srcId="{3FC8B546-AFB9-40DF-A14E-BFBA4A86A8F3}" destId="{703E2D37-7DE4-44B0-907D-E96939EA81BB}" srcOrd="0" destOrd="0" presId="urn:microsoft.com/office/officeart/2008/layout/LinedList"/>
    <dgm:cxn modelId="{CD30C539-BD6D-4B64-92FC-FDFA67CA7BD9}" type="presParOf" srcId="{3FC8B546-AFB9-40DF-A14E-BFBA4A86A8F3}" destId="{E5AB9128-2A55-405B-8E73-EE7F1405007F}" srcOrd="1" destOrd="0" presId="urn:microsoft.com/office/officeart/2008/layout/LinedList"/>
    <dgm:cxn modelId="{9F9B06BC-D9F0-4248-AB11-55D5A0E5375B}" type="presParOf" srcId="{E5AB9128-2A55-405B-8E73-EE7F1405007F}" destId="{FAECAF20-A224-455B-97F0-40D9762CCBAB}" srcOrd="0" destOrd="0" presId="urn:microsoft.com/office/officeart/2008/layout/LinedList"/>
    <dgm:cxn modelId="{0C83705A-AF59-419A-9166-73F1FCCBCF95}" type="presParOf" srcId="{E5AB9128-2A55-405B-8E73-EE7F1405007F}" destId="{40300FAA-2215-4C3E-AF3D-02B711C04096}" srcOrd="1" destOrd="0" presId="urn:microsoft.com/office/officeart/2008/layout/LinedList"/>
    <dgm:cxn modelId="{F35D2F85-DABD-47C3-A6BA-81B017F385E3}" type="presParOf" srcId="{3FC8B546-AFB9-40DF-A14E-BFBA4A86A8F3}" destId="{5583D73F-10F3-4AF6-81F4-8A9781405559}" srcOrd="2" destOrd="0" presId="urn:microsoft.com/office/officeart/2008/layout/LinedList"/>
    <dgm:cxn modelId="{AD2EE503-9308-4D7E-A4E5-BEDE97D48A5A}" type="presParOf" srcId="{3FC8B546-AFB9-40DF-A14E-BFBA4A86A8F3}" destId="{B6053F9A-28C3-402B-B922-AE2F9C0345A7}" srcOrd="3" destOrd="0" presId="urn:microsoft.com/office/officeart/2008/layout/LinedList"/>
    <dgm:cxn modelId="{9FABF01B-8797-427B-9BAB-2B07FA4E76A2}" type="presParOf" srcId="{B6053F9A-28C3-402B-B922-AE2F9C0345A7}" destId="{A02B76D5-3D99-4A48-B41C-236E7239BB9B}" srcOrd="0" destOrd="0" presId="urn:microsoft.com/office/officeart/2008/layout/LinedList"/>
    <dgm:cxn modelId="{A2178002-AEEF-4E31-8C4E-7F7A19CCF549}" type="presParOf" srcId="{B6053F9A-28C3-402B-B922-AE2F9C0345A7}" destId="{D67C32AF-D57F-4352-A5D7-ECE85C8BBCED}" srcOrd="1" destOrd="0" presId="urn:microsoft.com/office/officeart/2008/layout/LinedList"/>
    <dgm:cxn modelId="{8B878138-ABDD-422F-ACF9-9E53336A04E2}" type="presParOf" srcId="{3FC8B546-AFB9-40DF-A14E-BFBA4A86A8F3}" destId="{95A289BC-0A1D-49A3-BF56-90CC8E358B31}" srcOrd="4" destOrd="0" presId="urn:microsoft.com/office/officeart/2008/layout/LinedList"/>
    <dgm:cxn modelId="{8A83E137-FC6C-4B21-B3A7-9FE78C7090A9}" type="presParOf" srcId="{3FC8B546-AFB9-40DF-A14E-BFBA4A86A8F3}" destId="{ED1C8FD8-73F9-4171-887B-9F0A343437FA}" srcOrd="5" destOrd="0" presId="urn:microsoft.com/office/officeart/2008/layout/LinedList"/>
    <dgm:cxn modelId="{842605C0-3BDE-4F39-9343-8E9C79AFB4D6}" type="presParOf" srcId="{ED1C8FD8-73F9-4171-887B-9F0A343437FA}" destId="{C50AE405-C603-4AFD-9487-F262351AF117}" srcOrd="0" destOrd="0" presId="urn:microsoft.com/office/officeart/2008/layout/LinedList"/>
    <dgm:cxn modelId="{E8AFBBF2-1A41-4EF1-ABB5-02612586ADF4}" type="presParOf" srcId="{ED1C8FD8-73F9-4171-887B-9F0A343437FA}" destId="{BF0A55FE-08D3-4074-AC1C-1245BFF87FB8}" srcOrd="1" destOrd="0" presId="urn:microsoft.com/office/officeart/2008/layout/LinedList"/>
    <dgm:cxn modelId="{72181D5D-F930-49DC-A0C5-0A648ECDF98B}" type="presParOf" srcId="{3FC8B546-AFB9-40DF-A14E-BFBA4A86A8F3}" destId="{88A2B33A-6C57-4E46-A167-C30EC5F7FDD5}" srcOrd="6" destOrd="0" presId="urn:microsoft.com/office/officeart/2008/layout/LinedList"/>
    <dgm:cxn modelId="{3D986A0A-0E84-478E-9F49-324307C12F99}" type="presParOf" srcId="{3FC8B546-AFB9-40DF-A14E-BFBA4A86A8F3}" destId="{65424212-ED06-468D-9693-036385529D14}" srcOrd="7" destOrd="0" presId="urn:microsoft.com/office/officeart/2008/layout/LinedList"/>
    <dgm:cxn modelId="{BB072C98-D26B-48E9-8D12-7D49145A2AC4}" type="presParOf" srcId="{65424212-ED06-468D-9693-036385529D14}" destId="{45D7EADF-541E-4C48-BBD9-798AD3543FBE}" srcOrd="0" destOrd="0" presId="urn:microsoft.com/office/officeart/2008/layout/LinedList"/>
    <dgm:cxn modelId="{B71D4320-2E1D-412E-A9E8-29B28453E9CF}" type="presParOf" srcId="{65424212-ED06-468D-9693-036385529D14}" destId="{CCE99619-127A-4449-8DE1-F4C4D01312FF}" srcOrd="1" destOrd="0" presId="urn:microsoft.com/office/officeart/2008/layout/LinedList"/>
    <dgm:cxn modelId="{5ACC526E-7E05-4383-97A2-0EC065F89EF0}" type="presParOf" srcId="{3FC8B546-AFB9-40DF-A14E-BFBA4A86A8F3}" destId="{69FF9323-865C-48A4-877E-07B32EF2D9CF}" srcOrd="8" destOrd="0" presId="urn:microsoft.com/office/officeart/2008/layout/LinedList"/>
    <dgm:cxn modelId="{B6673888-7168-4943-9A6E-B03C4F9AAC1A}" type="presParOf" srcId="{3FC8B546-AFB9-40DF-A14E-BFBA4A86A8F3}" destId="{613FE08F-AC8D-4F78-9050-9E98402EBF1B}" srcOrd="9" destOrd="0" presId="urn:microsoft.com/office/officeart/2008/layout/LinedList"/>
    <dgm:cxn modelId="{9968FD4B-25A5-40D2-93A8-F1609D4A45D0}" type="presParOf" srcId="{613FE08F-AC8D-4F78-9050-9E98402EBF1B}" destId="{82758FAC-618F-4276-ABD3-524F34F13AED}" srcOrd="0" destOrd="0" presId="urn:microsoft.com/office/officeart/2008/layout/LinedList"/>
    <dgm:cxn modelId="{6211FB66-2AD2-44C6-A4E7-FB561D563AE6}" type="presParOf" srcId="{613FE08F-AC8D-4F78-9050-9E98402EBF1B}" destId="{B808D1B5-A3F0-4448-B2CD-92345F0F56FC}" srcOrd="1" destOrd="0" presId="urn:microsoft.com/office/officeart/2008/layout/LinedList"/>
    <dgm:cxn modelId="{AC4DACA3-0C97-4FB2-A8D8-C159DB0FAFDF}" type="presParOf" srcId="{3FC8B546-AFB9-40DF-A14E-BFBA4A86A8F3}" destId="{D045B76A-45DA-4FAD-A6B1-49333748BB9E}" srcOrd="10" destOrd="0" presId="urn:microsoft.com/office/officeart/2008/layout/LinedList"/>
    <dgm:cxn modelId="{62E6DDB4-2FB6-46C6-8C16-2289105397DD}" type="presParOf" srcId="{3FC8B546-AFB9-40DF-A14E-BFBA4A86A8F3}" destId="{C4EB3617-D536-4F4F-8B52-9FAE505110D6}" srcOrd="11" destOrd="0" presId="urn:microsoft.com/office/officeart/2008/layout/LinedList"/>
    <dgm:cxn modelId="{2FA703C5-7CD5-48BF-A86C-71F64731D381}" type="presParOf" srcId="{C4EB3617-D536-4F4F-8B52-9FAE505110D6}" destId="{6018697C-8114-4C9C-9E4F-56370372DC2F}" srcOrd="0" destOrd="0" presId="urn:microsoft.com/office/officeart/2008/layout/LinedList"/>
    <dgm:cxn modelId="{FA8C29DE-1CDA-46F5-B60B-01E56AF9BB60}" type="presParOf" srcId="{C4EB3617-D536-4F4F-8B52-9FAE505110D6}" destId="{6BD7DAFD-69B8-4954-AC7B-4E2703C8CA18}"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3.xml><?xml version="1.0" encoding="utf-8"?>
<dgm:dataModel xmlns:dgm="http://schemas.openxmlformats.org/drawingml/2006/diagram" xmlns:a="http://schemas.openxmlformats.org/drawingml/2006/main">
  <dgm:ptLst>
    <dgm:pt modelId="{1E60E235-C6DD-4B8E-BAD8-4E093BF1CACD}" type="doc">
      <dgm:prSet loTypeId="urn:microsoft.com/office/officeart/2009/layout/CircleArrowProcess" loCatId="cycle" qsTypeId="urn:microsoft.com/office/officeart/2005/8/quickstyle/simple1" qsCatId="simple" csTypeId="urn:microsoft.com/office/officeart/2005/8/colors/colorful3" csCatId="colorful" phldr="1"/>
      <dgm:spPr/>
      <dgm:t>
        <a:bodyPr/>
        <a:lstStyle/>
        <a:p>
          <a:endParaRPr lang="en-US"/>
        </a:p>
      </dgm:t>
    </dgm:pt>
    <dgm:pt modelId="{30CA4C5C-BEDD-47B4-A8F6-2F62D738B379}">
      <dgm:prSet custT="1"/>
      <dgm:spPr/>
      <dgm:t>
        <a:bodyPr/>
        <a:lstStyle/>
        <a:p>
          <a:pPr rtl="0"/>
          <a:r>
            <a:rPr lang="en-US" sz="1600" dirty="0" smtClean="0"/>
            <a:t>Ratio -  varies across studies, but always shows a greater proportion of males.  </a:t>
          </a:r>
          <a:r>
            <a:rPr lang="en-US" sz="1600" dirty="0" err="1" smtClean="0"/>
            <a:t>Fombonne</a:t>
          </a:r>
          <a:r>
            <a:rPr lang="en-US" sz="1600" dirty="0" smtClean="0"/>
            <a:t> at al (2011) </a:t>
          </a:r>
          <a:r>
            <a:rPr lang="en-US" sz="1600" dirty="0" smtClean="0"/>
            <a:t>-5.5 </a:t>
          </a:r>
          <a:r>
            <a:rPr lang="en-US" sz="1600" dirty="0" smtClean="0"/>
            <a:t>males to 1 female in their research review.</a:t>
          </a:r>
          <a:endParaRPr lang="en-US" sz="1600" dirty="0"/>
        </a:p>
      </dgm:t>
    </dgm:pt>
    <dgm:pt modelId="{EA2F7E3B-36A3-47A7-AE47-4F920DBF6D5D}" type="parTrans" cxnId="{4CD2D1F1-DB52-4FC8-8091-B4502663C3C1}">
      <dgm:prSet/>
      <dgm:spPr/>
      <dgm:t>
        <a:bodyPr/>
        <a:lstStyle/>
        <a:p>
          <a:endParaRPr lang="en-US"/>
        </a:p>
      </dgm:t>
    </dgm:pt>
    <dgm:pt modelId="{A1B29604-C583-41C4-AE3C-E3E8B962C75B}" type="sibTrans" cxnId="{4CD2D1F1-DB52-4FC8-8091-B4502663C3C1}">
      <dgm:prSet/>
      <dgm:spPr/>
      <dgm:t>
        <a:bodyPr/>
        <a:lstStyle/>
        <a:p>
          <a:endParaRPr lang="en-US"/>
        </a:p>
      </dgm:t>
    </dgm:pt>
    <dgm:pt modelId="{44C538AA-68FF-43A5-9BD0-623013247BAF}">
      <dgm:prSet custT="1"/>
      <dgm:spPr/>
      <dgm:t>
        <a:bodyPr/>
        <a:lstStyle/>
        <a:p>
          <a:pPr rtl="0"/>
          <a:r>
            <a:rPr lang="en-US" sz="1600" dirty="0" smtClean="0"/>
            <a:t>Baird et al (2006) </a:t>
          </a:r>
          <a:r>
            <a:rPr lang="en-US" sz="1600" dirty="0" smtClean="0"/>
            <a:t>- </a:t>
          </a:r>
          <a:r>
            <a:rPr lang="en-US" sz="1600" dirty="0" smtClean="0"/>
            <a:t>male to female ratio of 3.3:1 for the whole spectrum in their sample. </a:t>
          </a:r>
          <a:endParaRPr lang="en-US" sz="1600" dirty="0"/>
        </a:p>
      </dgm:t>
    </dgm:pt>
    <dgm:pt modelId="{17910037-0964-476B-B7FF-A9C6F49AD20D}" type="parTrans" cxnId="{184534E0-A955-4629-9471-B96E4C71895E}">
      <dgm:prSet/>
      <dgm:spPr/>
      <dgm:t>
        <a:bodyPr/>
        <a:lstStyle/>
        <a:p>
          <a:endParaRPr lang="en-US"/>
        </a:p>
      </dgm:t>
    </dgm:pt>
    <dgm:pt modelId="{B04B713E-E5E1-4083-B40E-E8276B43AF40}" type="sibTrans" cxnId="{184534E0-A955-4629-9471-B96E4C71895E}">
      <dgm:prSet/>
      <dgm:spPr/>
      <dgm:t>
        <a:bodyPr/>
        <a:lstStyle/>
        <a:p>
          <a:endParaRPr lang="en-US"/>
        </a:p>
      </dgm:t>
    </dgm:pt>
    <dgm:pt modelId="{72008139-4AA2-43F1-8E64-4FD5BBFEC54B}" type="pres">
      <dgm:prSet presAssocID="{1E60E235-C6DD-4B8E-BAD8-4E093BF1CACD}" presName="Name0" presStyleCnt="0">
        <dgm:presLayoutVars>
          <dgm:chMax val="7"/>
          <dgm:chPref val="7"/>
          <dgm:dir/>
          <dgm:animLvl val="lvl"/>
        </dgm:presLayoutVars>
      </dgm:prSet>
      <dgm:spPr/>
      <dgm:t>
        <a:bodyPr/>
        <a:lstStyle/>
        <a:p>
          <a:endParaRPr lang="en-GB"/>
        </a:p>
      </dgm:t>
    </dgm:pt>
    <dgm:pt modelId="{B788995F-2BCC-48D2-B74D-BF4DAD89198B}" type="pres">
      <dgm:prSet presAssocID="{30CA4C5C-BEDD-47B4-A8F6-2F62D738B379}" presName="Accent1" presStyleCnt="0"/>
      <dgm:spPr/>
    </dgm:pt>
    <dgm:pt modelId="{C7ADADFD-BDBC-4A30-9B30-F5423E023A40}" type="pres">
      <dgm:prSet presAssocID="{30CA4C5C-BEDD-47B4-A8F6-2F62D738B379}" presName="Accent" presStyleLbl="node1" presStyleIdx="0" presStyleCnt="2" custScaleX="135874" custScaleY="131635" custLinFactNeighborX="8444" custLinFactNeighborY="-281"/>
      <dgm:spPr/>
    </dgm:pt>
    <dgm:pt modelId="{F6167250-3E58-461D-9869-A94DC764B49B}" type="pres">
      <dgm:prSet presAssocID="{30CA4C5C-BEDD-47B4-A8F6-2F62D738B379}" presName="Parent1" presStyleLbl="revTx" presStyleIdx="0" presStyleCnt="2" custScaleX="133683" custScaleY="108746" custLinFactNeighborX="8342" custLinFactNeighborY="9287">
        <dgm:presLayoutVars>
          <dgm:chMax val="1"/>
          <dgm:chPref val="1"/>
          <dgm:bulletEnabled val="1"/>
        </dgm:presLayoutVars>
      </dgm:prSet>
      <dgm:spPr/>
      <dgm:t>
        <a:bodyPr/>
        <a:lstStyle/>
        <a:p>
          <a:endParaRPr lang="en-US"/>
        </a:p>
      </dgm:t>
    </dgm:pt>
    <dgm:pt modelId="{BC95F1A7-E8AC-4051-A165-2C71114A5328}" type="pres">
      <dgm:prSet presAssocID="{44C538AA-68FF-43A5-9BD0-623013247BAF}" presName="Accent2" presStyleCnt="0"/>
      <dgm:spPr/>
    </dgm:pt>
    <dgm:pt modelId="{C19FA361-BD02-4EFF-846F-034386625A7D}" type="pres">
      <dgm:prSet presAssocID="{44C538AA-68FF-43A5-9BD0-623013247BAF}" presName="Accent" presStyleLbl="node1" presStyleIdx="1" presStyleCnt="2" custScaleX="109671" custScaleY="111901" custLinFactNeighborX="14973" custLinFactNeighborY="38653"/>
      <dgm:spPr/>
    </dgm:pt>
    <dgm:pt modelId="{572D54C8-65EB-4BC9-8DAF-2F05E529EABF}" type="pres">
      <dgm:prSet presAssocID="{44C538AA-68FF-43A5-9BD0-623013247BAF}" presName="Parent2" presStyleLbl="revTx" presStyleIdx="1" presStyleCnt="2" custLinFactY="22147" custLinFactNeighborX="24009" custLinFactNeighborY="100000">
        <dgm:presLayoutVars>
          <dgm:chMax val="1"/>
          <dgm:chPref val="1"/>
          <dgm:bulletEnabled val="1"/>
        </dgm:presLayoutVars>
      </dgm:prSet>
      <dgm:spPr/>
      <dgm:t>
        <a:bodyPr/>
        <a:lstStyle/>
        <a:p>
          <a:endParaRPr lang="en-GB"/>
        </a:p>
      </dgm:t>
    </dgm:pt>
  </dgm:ptLst>
  <dgm:cxnLst>
    <dgm:cxn modelId="{8DDFA1EF-514D-47E4-A752-3328B6246798}" type="presOf" srcId="{30CA4C5C-BEDD-47B4-A8F6-2F62D738B379}" destId="{F6167250-3E58-461D-9869-A94DC764B49B}" srcOrd="0" destOrd="0" presId="urn:microsoft.com/office/officeart/2009/layout/CircleArrowProcess"/>
    <dgm:cxn modelId="{6EC67AB0-FD41-4D7F-A84C-17A28B78ED33}" type="presOf" srcId="{44C538AA-68FF-43A5-9BD0-623013247BAF}" destId="{572D54C8-65EB-4BC9-8DAF-2F05E529EABF}" srcOrd="0" destOrd="0" presId="urn:microsoft.com/office/officeart/2009/layout/CircleArrowProcess"/>
    <dgm:cxn modelId="{32FC9546-3E71-4493-BBA3-E382D4A0285C}" type="presOf" srcId="{1E60E235-C6DD-4B8E-BAD8-4E093BF1CACD}" destId="{72008139-4AA2-43F1-8E64-4FD5BBFEC54B}" srcOrd="0" destOrd="0" presId="urn:microsoft.com/office/officeart/2009/layout/CircleArrowProcess"/>
    <dgm:cxn modelId="{4CD2D1F1-DB52-4FC8-8091-B4502663C3C1}" srcId="{1E60E235-C6DD-4B8E-BAD8-4E093BF1CACD}" destId="{30CA4C5C-BEDD-47B4-A8F6-2F62D738B379}" srcOrd="0" destOrd="0" parTransId="{EA2F7E3B-36A3-47A7-AE47-4F920DBF6D5D}" sibTransId="{A1B29604-C583-41C4-AE3C-E3E8B962C75B}"/>
    <dgm:cxn modelId="{184534E0-A955-4629-9471-B96E4C71895E}" srcId="{1E60E235-C6DD-4B8E-BAD8-4E093BF1CACD}" destId="{44C538AA-68FF-43A5-9BD0-623013247BAF}" srcOrd="1" destOrd="0" parTransId="{17910037-0964-476B-B7FF-A9C6F49AD20D}" sibTransId="{B04B713E-E5E1-4083-B40E-E8276B43AF40}"/>
    <dgm:cxn modelId="{ED8C4EFE-8C39-43B8-BE3B-F250F07516F8}" type="presParOf" srcId="{72008139-4AA2-43F1-8E64-4FD5BBFEC54B}" destId="{B788995F-2BCC-48D2-B74D-BF4DAD89198B}" srcOrd="0" destOrd="0" presId="urn:microsoft.com/office/officeart/2009/layout/CircleArrowProcess"/>
    <dgm:cxn modelId="{D8302D76-A5A0-4DF5-B1A2-0C26E9D359B8}" type="presParOf" srcId="{B788995F-2BCC-48D2-B74D-BF4DAD89198B}" destId="{C7ADADFD-BDBC-4A30-9B30-F5423E023A40}" srcOrd="0" destOrd="0" presId="urn:microsoft.com/office/officeart/2009/layout/CircleArrowProcess"/>
    <dgm:cxn modelId="{5914DB53-FAF1-4F54-B255-71428B45DA88}" type="presParOf" srcId="{72008139-4AA2-43F1-8E64-4FD5BBFEC54B}" destId="{F6167250-3E58-461D-9869-A94DC764B49B}" srcOrd="1" destOrd="0" presId="urn:microsoft.com/office/officeart/2009/layout/CircleArrowProcess"/>
    <dgm:cxn modelId="{5292DB61-81AB-4514-BE9C-F95B4542A358}" type="presParOf" srcId="{72008139-4AA2-43F1-8E64-4FD5BBFEC54B}" destId="{BC95F1A7-E8AC-4051-A165-2C71114A5328}" srcOrd="2" destOrd="0" presId="urn:microsoft.com/office/officeart/2009/layout/CircleArrowProcess"/>
    <dgm:cxn modelId="{C001D0EF-A34D-4AB8-9617-A850C456BA18}" type="presParOf" srcId="{BC95F1A7-E8AC-4051-A165-2C71114A5328}" destId="{C19FA361-BD02-4EFF-846F-034386625A7D}" srcOrd="0" destOrd="0" presId="urn:microsoft.com/office/officeart/2009/layout/CircleArrowProcess"/>
    <dgm:cxn modelId="{95572087-4E72-4E99-A812-2389FE02C8D5}" type="presParOf" srcId="{72008139-4AA2-43F1-8E64-4FD5BBFEC54B}" destId="{572D54C8-65EB-4BC9-8DAF-2F05E529EABF}" srcOrd="3" destOrd="0" presId="urn:microsoft.com/office/officeart/2009/layout/CircleArrow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4.xml><?xml version="1.0" encoding="utf-8"?>
<dgm:dataModel xmlns:dgm="http://schemas.openxmlformats.org/drawingml/2006/diagram" xmlns:a="http://schemas.openxmlformats.org/drawingml/2006/main">
  <dgm:ptLst>
    <dgm:pt modelId="{2A353704-AB96-405E-AFDB-E5B25193C120}" type="doc">
      <dgm:prSet loTypeId="urn:microsoft.com/office/officeart/2005/8/layout/target1" loCatId="relationship" qsTypeId="urn:microsoft.com/office/officeart/2005/8/quickstyle/simple1" qsCatId="simple" csTypeId="urn:microsoft.com/office/officeart/2005/8/colors/accent1_2" csCatId="accent1" phldr="1"/>
      <dgm:spPr/>
      <dgm:t>
        <a:bodyPr/>
        <a:lstStyle/>
        <a:p>
          <a:endParaRPr lang="en-US"/>
        </a:p>
      </dgm:t>
    </dgm:pt>
    <dgm:pt modelId="{5C55068A-27ED-4BE3-AA97-0E0133B9ADC1}">
      <dgm:prSet custT="1"/>
      <dgm:spPr/>
      <dgm:t>
        <a:bodyPr/>
        <a:lstStyle/>
        <a:p>
          <a:pPr rtl="0"/>
          <a:r>
            <a:rPr lang="en-US" sz="1800" dirty="0" smtClean="0"/>
            <a:t>Unknown</a:t>
          </a:r>
          <a:endParaRPr lang="en-US" sz="1800" dirty="0"/>
        </a:p>
      </dgm:t>
    </dgm:pt>
    <dgm:pt modelId="{F02BC8D5-EAD3-4869-A2E3-9C60097BF10F}" type="parTrans" cxnId="{018261D0-683F-4B02-9637-F1FB70754F38}">
      <dgm:prSet/>
      <dgm:spPr/>
      <dgm:t>
        <a:bodyPr/>
        <a:lstStyle/>
        <a:p>
          <a:endParaRPr lang="en-US"/>
        </a:p>
      </dgm:t>
    </dgm:pt>
    <dgm:pt modelId="{5C6B79D5-534D-42A2-B3B7-F71E93017CE5}" type="sibTrans" cxnId="{018261D0-683F-4B02-9637-F1FB70754F38}">
      <dgm:prSet/>
      <dgm:spPr/>
      <dgm:t>
        <a:bodyPr/>
        <a:lstStyle/>
        <a:p>
          <a:endParaRPr lang="en-US"/>
        </a:p>
      </dgm:t>
    </dgm:pt>
    <dgm:pt modelId="{75816BAB-A70B-4E4E-8AE9-E75CE4D5070C}">
      <dgm:prSet custT="1"/>
      <dgm:spPr/>
      <dgm:t>
        <a:bodyPr/>
        <a:lstStyle/>
        <a:p>
          <a:pPr rtl="0"/>
          <a:r>
            <a:rPr lang="en-US" sz="1600" dirty="0" smtClean="0"/>
            <a:t>Initially described as a disorder of parenting/“refrigerator mothers”</a:t>
          </a:r>
          <a:endParaRPr lang="en-US" sz="1600" dirty="0"/>
        </a:p>
      </dgm:t>
    </dgm:pt>
    <dgm:pt modelId="{D9F8DF51-6BF3-4B2E-9368-B970C17F3C27}" type="parTrans" cxnId="{F39A4180-1788-4E60-AA01-CA5F3B6A4156}">
      <dgm:prSet/>
      <dgm:spPr/>
      <dgm:t>
        <a:bodyPr/>
        <a:lstStyle/>
        <a:p>
          <a:endParaRPr lang="en-US"/>
        </a:p>
      </dgm:t>
    </dgm:pt>
    <dgm:pt modelId="{47675399-AC56-498A-83B5-DE380E180B20}" type="sibTrans" cxnId="{F39A4180-1788-4E60-AA01-CA5F3B6A4156}">
      <dgm:prSet/>
      <dgm:spPr/>
      <dgm:t>
        <a:bodyPr/>
        <a:lstStyle/>
        <a:p>
          <a:endParaRPr lang="en-US"/>
        </a:p>
      </dgm:t>
    </dgm:pt>
    <dgm:pt modelId="{2FA7ECA1-6C80-4584-92BD-B8825F55B7F2}">
      <dgm:prSet/>
      <dgm:spPr/>
      <dgm:t>
        <a:bodyPr/>
        <a:lstStyle/>
        <a:p>
          <a:pPr rtl="0"/>
          <a:r>
            <a:rPr lang="en-US" dirty="0" err="1" smtClean="0"/>
            <a:t>Neurobiologic</a:t>
          </a:r>
          <a:r>
            <a:rPr lang="en-US" dirty="0" smtClean="0"/>
            <a:t> disorder</a:t>
          </a:r>
          <a:endParaRPr lang="en-US" dirty="0"/>
        </a:p>
      </dgm:t>
    </dgm:pt>
    <dgm:pt modelId="{0454EB0F-A3FC-4B17-88E7-52B6C9F1BECD}" type="parTrans" cxnId="{6AE1574F-F1B6-47BB-83FA-AF047BDB9139}">
      <dgm:prSet/>
      <dgm:spPr/>
      <dgm:t>
        <a:bodyPr/>
        <a:lstStyle/>
        <a:p>
          <a:endParaRPr lang="en-US"/>
        </a:p>
      </dgm:t>
    </dgm:pt>
    <dgm:pt modelId="{475F21DD-5350-497E-9205-D9E7A58F5D89}" type="sibTrans" cxnId="{6AE1574F-F1B6-47BB-83FA-AF047BDB9139}">
      <dgm:prSet/>
      <dgm:spPr/>
      <dgm:t>
        <a:bodyPr/>
        <a:lstStyle/>
        <a:p>
          <a:endParaRPr lang="en-US"/>
        </a:p>
      </dgm:t>
    </dgm:pt>
    <dgm:pt modelId="{B05DF794-9DC0-40E8-9E2B-B7339999089F}">
      <dgm:prSet/>
      <dgm:spPr/>
      <dgm:t>
        <a:bodyPr/>
        <a:lstStyle/>
        <a:p>
          <a:pPr rtl="0"/>
          <a:r>
            <a:rPr lang="en-US" dirty="0" smtClean="0"/>
            <a:t>Gene/environment interaction</a:t>
          </a:r>
          <a:endParaRPr lang="en-US" dirty="0"/>
        </a:p>
      </dgm:t>
    </dgm:pt>
    <dgm:pt modelId="{DDC66B22-643A-4431-9EF9-5FB813D04D7B}" type="parTrans" cxnId="{FA2D4BBD-2484-43E7-9FFB-0C80D110DE37}">
      <dgm:prSet/>
      <dgm:spPr/>
      <dgm:t>
        <a:bodyPr/>
        <a:lstStyle/>
        <a:p>
          <a:endParaRPr lang="en-US"/>
        </a:p>
      </dgm:t>
    </dgm:pt>
    <dgm:pt modelId="{2625ED4B-0B6F-404F-893C-B11F49DA32FF}" type="sibTrans" cxnId="{FA2D4BBD-2484-43E7-9FFB-0C80D110DE37}">
      <dgm:prSet/>
      <dgm:spPr/>
      <dgm:t>
        <a:bodyPr/>
        <a:lstStyle/>
        <a:p>
          <a:endParaRPr lang="en-US"/>
        </a:p>
      </dgm:t>
    </dgm:pt>
    <dgm:pt modelId="{4F630662-199F-443C-BA65-587C17B1778A}">
      <dgm:prSet/>
      <dgm:spPr/>
      <dgm:t>
        <a:bodyPr/>
        <a:lstStyle/>
        <a:p>
          <a:pPr rtl="0"/>
          <a:r>
            <a:rPr lang="en-US" dirty="0" smtClean="0"/>
            <a:t>Role of other systems</a:t>
          </a:r>
          <a:endParaRPr lang="en-US" dirty="0"/>
        </a:p>
      </dgm:t>
    </dgm:pt>
    <dgm:pt modelId="{60DAD303-2819-4463-9CA0-951F90EB80A9}" type="parTrans" cxnId="{E336ACED-BF4A-4010-9B65-E28F51A83283}">
      <dgm:prSet/>
      <dgm:spPr/>
      <dgm:t>
        <a:bodyPr/>
        <a:lstStyle/>
        <a:p>
          <a:endParaRPr lang="en-US"/>
        </a:p>
      </dgm:t>
    </dgm:pt>
    <dgm:pt modelId="{407D8C20-CCA1-464C-B40D-16122BD77E66}" type="sibTrans" cxnId="{E336ACED-BF4A-4010-9B65-E28F51A83283}">
      <dgm:prSet/>
      <dgm:spPr/>
      <dgm:t>
        <a:bodyPr/>
        <a:lstStyle/>
        <a:p>
          <a:endParaRPr lang="en-US"/>
        </a:p>
      </dgm:t>
    </dgm:pt>
    <dgm:pt modelId="{7FEC9B79-C0EE-43C4-9F35-D14CB6A23EAE}">
      <dgm:prSet/>
      <dgm:spPr/>
      <dgm:t>
        <a:bodyPr/>
        <a:lstStyle/>
        <a:p>
          <a:pPr rtl="0"/>
          <a:r>
            <a:rPr lang="en-US" smtClean="0"/>
            <a:t>Immune</a:t>
          </a:r>
          <a:endParaRPr lang="en-US"/>
        </a:p>
      </dgm:t>
    </dgm:pt>
    <dgm:pt modelId="{B31C3187-7602-421E-AC52-C031D6FF4C3C}" type="parTrans" cxnId="{F23C36E4-2665-4EC0-8E8E-F1DDE40FC895}">
      <dgm:prSet/>
      <dgm:spPr/>
      <dgm:t>
        <a:bodyPr/>
        <a:lstStyle/>
        <a:p>
          <a:endParaRPr lang="en-US"/>
        </a:p>
      </dgm:t>
    </dgm:pt>
    <dgm:pt modelId="{E61C2C66-6A38-4DBC-A6B8-0A299F449710}" type="sibTrans" cxnId="{F23C36E4-2665-4EC0-8E8E-F1DDE40FC895}">
      <dgm:prSet/>
      <dgm:spPr/>
      <dgm:t>
        <a:bodyPr/>
        <a:lstStyle/>
        <a:p>
          <a:endParaRPr lang="en-US"/>
        </a:p>
      </dgm:t>
    </dgm:pt>
    <dgm:pt modelId="{E1E6B1E0-B721-476F-BF39-046EF60A3BA0}">
      <dgm:prSet/>
      <dgm:spPr/>
      <dgm:t>
        <a:bodyPr/>
        <a:lstStyle/>
        <a:p>
          <a:pPr rtl="0"/>
          <a:r>
            <a:rPr lang="en-US" smtClean="0"/>
            <a:t>Gastrointestinal (GI)</a:t>
          </a:r>
          <a:endParaRPr lang="en-US"/>
        </a:p>
      </dgm:t>
    </dgm:pt>
    <dgm:pt modelId="{C60DBB1D-88C1-4E8D-8054-47D3BC14368D}" type="parTrans" cxnId="{C82A415A-5B9A-4A9E-8B35-FE69F62CD49E}">
      <dgm:prSet/>
      <dgm:spPr/>
      <dgm:t>
        <a:bodyPr/>
        <a:lstStyle/>
        <a:p>
          <a:endParaRPr lang="en-US"/>
        </a:p>
      </dgm:t>
    </dgm:pt>
    <dgm:pt modelId="{4DE56B41-45D0-45E0-8ED7-AF2EB64E2B7D}" type="sibTrans" cxnId="{C82A415A-5B9A-4A9E-8B35-FE69F62CD49E}">
      <dgm:prSet/>
      <dgm:spPr/>
      <dgm:t>
        <a:bodyPr/>
        <a:lstStyle/>
        <a:p>
          <a:endParaRPr lang="en-US"/>
        </a:p>
      </dgm:t>
    </dgm:pt>
    <dgm:pt modelId="{A954A6A3-871B-4A01-8F9C-F2B279E67F8D}" type="pres">
      <dgm:prSet presAssocID="{2A353704-AB96-405E-AFDB-E5B25193C120}" presName="composite" presStyleCnt="0">
        <dgm:presLayoutVars>
          <dgm:chMax val="5"/>
          <dgm:dir/>
          <dgm:resizeHandles val="exact"/>
        </dgm:presLayoutVars>
      </dgm:prSet>
      <dgm:spPr/>
      <dgm:t>
        <a:bodyPr/>
        <a:lstStyle/>
        <a:p>
          <a:endParaRPr lang="en-GB"/>
        </a:p>
      </dgm:t>
    </dgm:pt>
    <dgm:pt modelId="{D880402D-61A7-42F5-9D51-72DA7521FF2F}" type="pres">
      <dgm:prSet presAssocID="{5C55068A-27ED-4BE3-AA97-0E0133B9ADC1}" presName="circle1" presStyleLbl="lnNode1" presStyleIdx="0" presStyleCnt="4"/>
      <dgm:spPr/>
    </dgm:pt>
    <dgm:pt modelId="{D63C3615-E556-4FA9-88D3-9A85BB67D5C0}" type="pres">
      <dgm:prSet presAssocID="{5C55068A-27ED-4BE3-AA97-0E0133B9ADC1}" presName="text1" presStyleLbl="revTx" presStyleIdx="0" presStyleCnt="4" custScaleX="142377" custLinFactNeighborX="23597" custLinFactNeighborY="13898">
        <dgm:presLayoutVars>
          <dgm:bulletEnabled val="1"/>
        </dgm:presLayoutVars>
      </dgm:prSet>
      <dgm:spPr/>
      <dgm:t>
        <a:bodyPr/>
        <a:lstStyle/>
        <a:p>
          <a:endParaRPr lang="en-GB"/>
        </a:p>
      </dgm:t>
    </dgm:pt>
    <dgm:pt modelId="{160FC785-387C-4D40-9683-A3E7D05CB763}" type="pres">
      <dgm:prSet presAssocID="{5C55068A-27ED-4BE3-AA97-0E0133B9ADC1}" presName="line1" presStyleLbl="callout" presStyleIdx="0" presStyleCnt="8"/>
      <dgm:spPr/>
    </dgm:pt>
    <dgm:pt modelId="{9A0F4DF8-954A-4DF7-8214-C13A0976EAC7}" type="pres">
      <dgm:prSet presAssocID="{5C55068A-27ED-4BE3-AA97-0E0133B9ADC1}" presName="d1" presStyleLbl="callout" presStyleIdx="1" presStyleCnt="8"/>
      <dgm:spPr/>
    </dgm:pt>
    <dgm:pt modelId="{244FB879-E41F-4C13-87EF-58FD44E1E53F}" type="pres">
      <dgm:prSet presAssocID="{2FA7ECA1-6C80-4584-92BD-B8825F55B7F2}" presName="circle2" presStyleLbl="lnNode1" presStyleIdx="1" presStyleCnt="4"/>
      <dgm:spPr/>
    </dgm:pt>
    <dgm:pt modelId="{41D60E5D-20F3-4264-B8A7-903B3C87DE34}" type="pres">
      <dgm:prSet presAssocID="{2FA7ECA1-6C80-4584-92BD-B8825F55B7F2}" presName="text2" presStyleLbl="revTx" presStyleIdx="1" presStyleCnt="4" custScaleX="135316" custLinFactNeighborX="13418" custLinFactNeighborY="4238">
        <dgm:presLayoutVars>
          <dgm:bulletEnabled val="1"/>
        </dgm:presLayoutVars>
      </dgm:prSet>
      <dgm:spPr/>
      <dgm:t>
        <a:bodyPr/>
        <a:lstStyle/>
        <a:p>
          <a:endParaRPr lang="en-GB"/>
        </a:p>
      </dgm:t>
    </dgm:pt>
    <dgm:pt modelId="{ECB78BC1-2DF7-45CF-94B2-80055BDFEBE0}" type="pres">
      <dgm:prSet presAssocID="{2FA7ECA1-6C80-4584-92BD-B8825F55B7F2}" presName="line2" presStyleLbl="callout" presStyleIdx="2" presStyleCnt="8"/>
      <dgm:spPr/>
    </dgm:pt>
    <dgm:pt modelId="{414886E8-CA2A-4A43-88DC-CD390392CEA2}" type="pres">
      <dgm:prSet presAssocID="{2FA7ECA1-6C80-4584-92BD-B8825F55B7F2}" presName="d2" presStyleLbl="callout" presStyleIdx="3" presStyleCnt="8"/>
      <dgm:spPr/>
    </dgm:pt>
    <dgm:pt modelId="{86404950-36D5-449F-92C3-E4020A8F963B}" type="pres">
      <dgm:prSet presAssocID="{B05DF794-9DC0-40E8-9E2B-B7339999089F}" presName="circle3" presStyleLbl="lnNode1" presStyleIdx="2" presStyleCnt="4"/>
      <dgm:spPr/>
    </dgm:pt>
    <dgm:pt modelId="{D8CBEDF9-69ED-4873-B931-2E25643F65AD}" type="pres">
      <dgm:prSet presAssocID="{B05DF794-9DC0-40E8-9E2B-B7339999089F}" presName="text3" presStyleLbl="revTx" presStyleIdx="2" presStyleCnt="4" custScaleX="127906" custLinFactNeighborX="16361" custLinFactNeighborY="15424">
        <dgm:presLayoutVars>
          <dgm:bulletEnabled val="1"/>
        </dgm:presLayoutVars>
      </dgm:prSet>
      <dgm:spPr/>
      <dgm:t>
        <a:bodyPr/>
        <a:lstStyle/>
        <a:p>
          <a:endParaRPr lang="en-GB"/>
        </a:p>
      </dgm:t>
    </dgm:pt>
    <dgm:pt modelId="{6B78260C-C55B-4B0C-A586-5D8C4839342F}" type="pres">
      <dgm:prSet presAssocID="{B05DF794-9DC0-40E8-9E2B-B7339999089F}" presName="line3" presStyleLbl="callout" presStyleIdx="4" presStyleCnt="8"/>
      <dgm:spPr/>
    </dgm:pt>
    <dgm:pt modelId="{5693A9C1-D46D-4FA3-A7EA-CF41A609B47A}" type="pres">
      <dgm:prSet presAssocID="{B05DF794-9DC0-40E8-9E2B-B7339999089F}" presName="d3" presStyleLbl="callout" presStyleIdx="5" presStyleCnt="8"/>
      <dgm:spPr/>
    </dgm:pt>
    <dgm:pt modelId="{565D2875-A573-4644-A9E7-3D89511DB4A8}" type="pres">
      <dgm:prSet presAssocID="{4F630662-199F-443C-BA65-587C17B1778A}" presName="circle4" presStyleLbl="lnNode1" presStyleIdx="3" presStyleCnt="4"/>
      <dgm:spPr/>
    </dgm:pt>
    <dgm:pt modelId="{84BAEE5D-45B2-4A09-B282-15C0F6E9A8C9}" type="pres">
      <dgm:prSet presAssocID="{4F630662-199F-443C-BA65-587C17B1778A}" presName="text4" presStyleLbl="revTx" presStyleIdx="3" presStyleCnt="4" custScaleX="167794" custLinFactNeighborX="25217" custLinFactNeighborY="19661">
        <dgm:presLayoutVars>
          <dgm:bulletEnabled val="1"/>
        </dgm:presLayoutVars>
      </dgm:prSet>
      <dgm:spPr/>
      <dgm:t>
        <a:bodyPr/>
        <a:lstStyle/>
        <a:p>
          <a:endParaRPr lang="en-GB"/>
        </a:p>
      </dgm:t>
    </dgm:pt>
    <dgm:pt modelId="{86491C9F-467C-4DC1-9013-D5D8142096BB}" type="pres">
      <dgm:prSet presAssocID="{4F630662-199F-443C-BA65-587C17B1778A}" presName="line4" presStyleLbl="callout" presStyleIdx="6" presStyleCnt="8"/>
      <dgm:spPr/>
    </dgm:pt>
    <dgm:pt modelId="{7950FEBB-2101-4978-ACF5-42E5B145EF1F}" type="pres">
      <dgm:prSet presAssocID="{4F630662-199F-443C-BA65-587C17B1778A}" presName="d4" presStyleLbl="callout" presStyleIdx="7" presStyleCnt="8"/>
      <dgm:spPr/>
    </dgm:pt>
  </dgm:ptLst>
  <dgm:cxnLst>
    <dgm:cxn modelId="{871F2554-8F81-435E-98EF-9AEFE2734108}" type="presOf" srcId="{2A353704-AB96-405E-AFDB-E5B25193C120}" destId="{A954A6A3-871B-4A01-8F9C-F2B279E67F8D}" srcOrd="0" destOrd="0" presId="urn:microsoft.com/office/officeart/2005/8/layout/target1"/>
    <dgm:cxn modelId="{6AE1574F-F1B6-47BB-83FA-AF047BDB9139}" srcId="{2A353704-AB96-405E-AFDB-E5B25193C120}" destId="{2FA7ECA1-6C80-4584-92BD-B8825F55B7F2}" srcOrd="1" destOrd="0" parTransId="{0454EB0F-A3FC-4B17-88E7-52B6C9F1BECD}" sibTransId="{475F21DD-5350-497E-9205-D9E7A58F5D89}"/>
    <dgm:cxn modelId="{F39A4180-1788-4E60-AA01-CA5F3B6A4156}" srcId="{5C55068A-27ED-4BE3-AA97-0E0133B9ADC1}" destId="{75816BAB-A70B-4E4E-8AE9-E75CE4D5070C}" srcOrd="0" destOrd="0" parTransId="{D9F8DF51-6BF3-4B2E-9368-B970C17F3C27}" sibTransId="{47675399-AC56-498A-83B5-DE380E180B20}"/>
    <dgm:cxn modelId="{DD5D4678-2692-493A-8AB5-30DBD11A1EBC}" type="presOf" srcId="{75816BAB-A70B-4E4E-8AE9-E75CE4D5070C}" destId="{D63C3615-E556-4FA9-88D3-9A85BB67D5C0}" srcOrd="0" destOrd="1" presId="urn:microsoft.com/office/officeart/2005/8/layout/target1"/>
    <dgm:cxn modelId="{018261D0-683F-4B02-9637-F1FB70754F38}" srcId="{2A353704-AB96-405E-AFDB-E5B25193C120}" destId="{5C55068A-27ED-4BE3-AA97-0E0133B9ADC1}" srcOrd="0" destOrd="0" parTransId="{F02BC8D5-EAD3-4869-A2E3-9C60097BF10F}" sibTransId="{5C6B79D5-534D-42A2-B3B7-F71E93017CE5}"/>
    <dgm:cxn modelId="{E336ACED-BF4A-4010-9B65-E28F51A83283}" srcId="{2A353704-AB96-405E-AFDB-E5B25193C120}" destId="{4F630662-199F-443C-BA65-587C17B1778A}" srcOrd="3" destOrd="0" parTransId="{60DAD303-2819-4463-9CA0-951F90EB80A9}" sibTransId="{407D8C20-CCA1-464C-B40D-16122BD77E66}"/>
    <dgm:cxn modelId="{B0C14CC8-7AEF-43AF-B7E2-2638380991C9}" type="presOf" srcId="{B05DF794-9DC0-40E8-9E2B-B7339999089F}" destId="{D8CBEDF9-69ED-4873-B931-2E25643F65AD}" srcOrd="0" destOrd="0" presId="urn:microsoft.com/office/officeart/2005/8/layout/target1"/>
    <dgm:cxn modelId="{F23C36E4-2665-4EC0-8E8E-F1DDE40FC895}" srcId="{4F630662-199F-443C-BA65-587C17B1778A}" destId="{7FEC9B79-C0EE-43C4-9F35-D14CB6A23EAE}" srcOrd="0" destOrd="0" parTransId="{B31C3187-7602-421E-AC52-C031D6FF4C3C}" sibTransId="{E61C2C66-6A38-4DBC-A6B8-0A299F449710}"/>
    <dgm:cxn modelId="{FA2D4BBD-2484-43E7-9FFB-0C80D110DE37}" srcId="{2A353704-AB96-405E-AFDB-E5B25193C120}" destId="{B05DF794-9DC0-40E8-9E2B-B7339999089F}" srcOrd="2" destOrd="0" parTransId="{DDC66B22-643A-4431-9EF9-5FB813D04D7B}" sibTransId="{2625ED4B-0B6F-404F-893C-B11F49DA32FF}"/>
    <dgm:cxn modelId="{B267450F-E490-4BBF-B16B-8F7230F6DB02}" type="presOf" srcId="{7FEC9B79-C0EE-43C4-9F35-D14CB6A23EAE}" destId="{84BAEE5D-45B2-4A09-B282-15C0F6E9A8C9}" srcOrd="0" destOrd="1" presId="urn:microsoft.com/office/officeart/2005/8/layout/target1"/>
    <dgm:cxn modelId="{BCC4C646-2DA5-4EE4-A6B2-A7FC44E57D64}" type="presOf" srcId="{5C55068A-27ED-4BE3-AA97-0E0133B9ADC1}" destId="{D63C3615-E556-4FA9-88D3-9A85BB67D5C0}" srcOrd="0" destOrd="0" presId="urn:microsoft.com/office/officeart/2005/8/layout/target1"/>
    <dgm:cxn modelId="{B5D108E5-38F7-4BD8-8294-BF8916AFC4C1}" type="presOf" srcId="{E1E6B1E0-B721-476F-BF39-046EF60A3BA0}" destId="{84BAEE5D-45B2-4A09-B282-15C0F6E9A8C9}" srcOrd="0" destOrd="2" presId="urn:microsoft.com/office/officeart/2005/8/layout/target1"/>
    <dgm:cxn modelId="{2D679BF6-9263-4FEF-BB55-FB32DFCA34F2}" type="presOf" srcId="{2FA7ECA1-6C80-4584-92BD-B8825F55B7F2}" destId="{41D60E5D-20F3-4264-B8A7-903B3C87DE34}" srcOrd="0" destOrd="0" presId="urn:microsoft.com/office/officeart/2005/8/layout/target1"/>
    <dgm:cxn modelId="{C82A415A-5B9A-4A9E-8B35-FE69F62CD49E}" srcId="{4F630662-199F-443C-BA65-587C17B1778A}" destId="{E1E6B1E0-B721-476F-BF39-046EF60A3BA0}" srcOrd="1" destOrd="0" parTransId="{C60DBB1D-88C1-4E8D-8054-47D3BC14368D}" sibTransId="{4DE56B41-45D0-45E0-8ED7-AF2EB64E2B7D}"/>
    <dgm:cxn modelId="{16E4C423-EAF6-4BBB-8AC4-568CE7E6BD91}" type="presOf" srcId="{4F630662-199F-443C-BA65-587C17B1778A}" destId="{84BAEE5D-45B2-4A09-B282-15C0F6E9A8C9}" srcOrd="0" destOrd="0" presId="urn:microsoft.com/office/officeart/2005/8/layout/target1"/>
    <dgm:cxn modelId="{756DCDFE-3269-4C1A-AD22-9F15B47C1C2B}" type="presParOf" srcId="{A954A6A3-871B-4A01-8F9C-F2B279E67F8D}" destId="{D880402D-61A7-42F5-9D51-72DA7521FF2F}" srcOrd="0" destOrd="0" presId="urn:microsoft.com/office/officeart/2005/8/layout/target1"/>
    <dgm:cxn modelId="{850180D3-D645-4FFF-BBDD-EF7B03E1AEEE}" type="presParOf" srcId="{A954A6A3-871B-4A01-8F9C-F2B279E67F8D}" destId="{D63C3615-E556-4FA9-88D3-9A85BB67D5C0}" srcOrd="1" destOrd="0" presId="urn:microsoft.com/office/officeart/2005/8/layout/target1"/>
    <dgm:cxn modelId="{26966342-F508-41E9-AB9A-C96ACAB1D752}" type="presParOf" srcId="{A954A6A3-871B-4A01-8F9C-F2B279E67F8D}" destId="{160FC785-387C-4D40-9683-A3E7D05CB763}" srcOrd="2" destOrd="0" presId="urn:microsoft.com/office/officeart/2005/8/layout/target1"/>
    <dgm:cxn modelId="{531F1031-4A5A-4FCD-AAFA-859E36212154}" type="presParOf" srcId="{A954A6A3-871B-4A01-8F9C-F2B279E67F8D}" destId="{9A0F4DF8-954A-4DF7-8214-C13A0976EAC7}" srcOrd="3" destOrd="0" presId="urn:microsoft.com/office/officeart/2005/8/layout/target1"/>
    <dgm:cxn modelId="{E8924FE0-2F61-4F08-9727-8C8E04B85F1A}" type="presParOf" srcId="{A954A6A3-871B-4A01-8F9C-F2B279E67F8D}" destId="{244FB879-E41F-4C13-87EF-58FD44E1E53F}" srcOrd="4" destOrd="0" presId="urn:microsoft.com/office/officeart/2005/8/layout/target1"/>
    <dgm:cxn modelId="{711C8B9A-1C1F-47E2-A3F5-513D92C46058}" type="presParOf" srcId="{A954A6A3-871B-4A01-8F9C-F2B279E67F8D}" destId="{41D60E5D-20F3-4264-B8A7-903B3C87DE34}" srcOrd="5" destOrd="0" presId="urn:microsoft.com/office/officeart/2005/8/layout/target1"/>
    <dgm:cxn modelId="{5074FCDA-6181-430A-8AFA-92F0EF28FBB2}" type="presParOf" srcId="{A954A6A3-871B-4A01-8F9C-F2B279E67F8D}" destId="{ECB78BC1-2DF7-45CF-94B2-80055BDFEBE0}" srcOrd="6" destOrd="0" presId="urn:microsoft.com/office/officeart/2005/8/layout/target1"/>
    <dgm:cxn modelId="{8F832D53-DBCE-4AB4-AF41-EFB060A8E2D9}" type="presParOf" srcId="{A954A6A3-871B-4A01-8F9C-F2B279E67F8D}" destId="{414886E8-CA2A-4A43-88DC-CD390392CEA2}" srcOrd="7" destOrd="0" presId="urn:microsoft.com/office/officeart/2005/8/layout/target1"/>
    <dgm:cxn modelId="{A01F6AF0-B038-4483-BB76-E29EF1C463E3}" type="presParOf" srcId="{A954A6A3-871B-4A01-8F9C-F2B279E67F8D}" destId="{86404950-36D5-449F-92C3-E4020A8F963B}" srcOrd="8" destOrd="0" presId="urn:microsoft.com/office/officeart/2005/8/layout/target1"/>
    <dgm:cxn modelId="{E8CFDE4D-805C-492E-877D-6BA52EE2FCCB}" type="presParOf" srcId="{A954A6A3-871B-4A01-8F9C-F2B279E67F8D}" destId="{D8CBEDF9-69ED-4873-B931-2E25643F65AD}" srcOrd="9" destOrd="0" presId="urn:microsoft.com/office/officeart/2005/8/layout/target1"/>
    <dgm:cxn modelId="{C8D74EC5-C4A4-4A4F-A34D-36417804253A}" type="presParOf" srcId="{A954A6A3-871B-4A01-8F9C-F2B279E67F8D}" destId="{6B78260C-C55B-4B0C-A586-5D8C4839342F}" srcOrd="10" destOrd="0" presId="urn:microsoft.com/office/officeart/2005/8/layout/target1"/>
    <dgm:cxn modelId="{FD9E885F-4FE1-4B63-95C7-DD1456C36F33}" type="presParOf" srcId="{A954A6A3-871B-4A01-8F9C-F2B279E67F8D}" destId="{5693A9C1-D46D-4FA3-A7EA-CF41A609B47A}" srcOrd="11" destOrd="0" presId="urn:microsoft.com/office/officeart/2005/8/layout/target1"/>
    <dgm:cxn modelId="{C110076E-A7DE-435A-B7BB-FD724B45ABC9}" type="presParOf" srcId="{A954A6A3-871B-4A01-8F9C-F2B279E67F8D}" destId="{565D2875-A573-4644-A9E7-3D89511DB4A8}" srcOrd="12" destOrd="0" presId="urn:microsoft.com/office/officeart/2005/8/layout/target1"/>
    <dgm:cxn modelId="{D9F69A44-40D6-4138-89C8-FD81FD107065}" type="presParOf" srcId="{A954A6A3-871B-4A01-8F9C-F2B279E67F8D}" destId="{84BAEE5D-45B2-4A09-B282-15C0F6E9A8C9}" srcOrd="13" destOrd="0" presId="urn:microsoft.com/office/officeart/2005/8/layout/target1"/>
    <dgm:cxn modelId="{08E6CA3F-1307-47C9-9557-BCB22B9E44D9}" type="presParOf" srcId="{A954A6A3-871B-4A01-8F9C-F2B279E67F8D}" destId="{86491C9F-467C-4DC1-9013-D5D8142096BB}" srcOrd="14" destOrd="0" presId="urn:microsoft.com/office/officeart/2005/8/layout/target1"/>
    <dgm:cxn modelId="{69C6708C-01D8-41FE-91FA-E4D86A403AAF}" type="presParOf" srcId="{A954A6A3-871B-4A01-8F9C-F2B279E67F8D}" destId="{7950FEBB-2101-4978-ACF5-42E5B145EF1F}" srcOrd="15" destOrd="0" presId="urn:microsoft.com/office/officeart/2005/8/layout/targe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5.xml><?xml version="1.0" encoding="utf-8"?>
<dgm:dataModel xmlns:dgm="http://schemas.openxmlformats.org/drawingml/2006/diagram" xmlns:a="http://schemas.openxmlformats.org/drawingml/2006/main">
  <dgm:ptLst>
    <dgm:pt modelId="{A63A8CA1-12C0-4FF5-B7FA-8F6365FE3C0D}" type="doc">
      <dgm:prSet loTypeId="urn:microsoft.com/office/officeart/2005/8/layout/pyramid2" loCatId="pyramid" qsTypeId="urn:microsoft.com/office/officeart/2005/8/quickstyle/simple1" qsCatId="simple" csTypeId="urn:microsoft.com/office/officeart/2005/8/colors/accent1_2" csCatId="accent1" phldr="1"/>
      <dgm:spPr/>
      <dgm:t>
        <a:bodyPr/>
        <a:lstStyle/>
        <a:p>
          <a:endParaRPr lang="en-US"/>
        </a:p>
      </dgm:t>
    </dgm:pt>
    <dgm:pt modelId="{4BD59BBC-48C4-4026-AE45-2D566EFC98FD}">
      <dgm:prSet custT="1"/>
      <dgm:spPr/>
      <dgm:t>
        <a:bodyPr/>
        <a:lstStyle/>
        <a:p>
          <a:pPr rtl="0"/>
          <a:r>
            <a:rPr lang="en-US" sz="1800" smtClean="0"/>
            <a:t>Complex, yet strong genetic factors influencing</a:t>
          </a:r>
          <a:endParaRPr lang="en-US" sz="1800"/>
        </a:p>
      </dgm:t>
    </dgm:pt>
    <dgm:pt modelId="{8E6FB639-C964-4A97-8EB2-6048DE9F1B11}" type="parTrans" cxnId="{5D6CD6F5-1B7A-40B4-AB06-8ADA9C02E8CE}">
      <dgm:prSet/>
      <dgm:spPr/>
      <dgm:t>
        <a:bodyPr/>
        <a:lstStyle/>
        <a:p>
          <a:endParaRPr lang="en-US" sz="1800"/>
        </a:p>
      </dgm:t>
    </dgm:pt>
    <dgm:pt modelId="{A23FF4BD-28DB-4AE4-AA2B-0DB740CAEA8E}" type="sibTrans" cxnId="{5D6CD6F5-1B7A-40B4-AB06-8ADA9C02E8CE}">
      <dgm:prSet/>
      <dgm:spPr/>
      <dgm:t>
        <a:bodyPr/>
        <a:lstStyle/>
        <a:p>
          <a:endParaRPr lang="en-US" sz="1800"/>
        </a:p>
      </dgm:t>
    </dgm:pt>
    <dgm:pt modelId="{F704BA69-CADF-4539-8909-FDCF6B53690A}">
      <dgm:prSet custT="1"/>
      <dgm:spPr/>
      <dgm:t>
        <a:bodyPr/>
        <a:lstStyle/>
        <a:p>
          <a:pPr rtl="0"/>
          <a:r>
            <a:rPr lang="en-US" sz="1800" dirty="0" smtClean="0"/>
            <a:t>Strongest evidence from twin studies with 60% of monozygotic twins concordant for full syndrome; 90% for related social or cognitive abnormalities</a:t>
          </a:r>
          <a:endParaRPr lang="en-US" sz="1800" dirty="0"/>
        </a:p>
      </dgm:t>
    </dgm:pt>
    <dgm:pt modelId="{5F470336-5470-4036-BBFD-B6EF19A832B5}" type="parTrans" cxnId="{AEE52B08-FCBE-4FC5-9486-36BB0498D1E9}">
      <dgm:prSet/>
      <dgm:spPr/>
      <dgm:t>
        <a:bodyPr/>
        <a:lstStyle/>
        <a:p>
          <a:endParaRPr lang="en-US" sz="1800"/>
        </a:p>
      </dgm:t>
    </dgm:pt>
    <dgm:pt modelId="{F1599118-DFDA-4C69-958A-4DDFFA201A4B}" type="sibTrans" cxnId="{AEE52B08-FCBE-4FC5-9486-36BB0498D1E9}">
      <dgm:prSet/>
      <dgm:spPr/>
      <dgm:t>
        <a:bodyPr/>
        <a:lstStyle/>
        <a:p>
          <a:endParaRPr lang="en-US" sz="1800"/>
        </a:p>
      </dgm:t>
    </dgm:pt>
    <dgm:pt modelId="{C31661B7-444A-45A2-9044-957B961D2562}">
      <dgm:prSet custT="1"/>
      <dgm:spPr/>
      <dgm:t>
        <a:bodyPr/>
        <a:lstStyle/>
        <a:p>
          <a:pPr rtl="0"/>
          <a:r>
            <a:rPr lang="en-US" sz="1800" dirty="0" smtClean="0"/>
            <a:t>Risk of any form of </a:t>
          </a:r>
          <a:r>
            <a:rPr lang="en-US" sz="1800" dirty="0" smtClean="0"/>
            <a:t>ASD </a:t>
          </a:r>
          <a:r>
            <a:rPr lang="en-US" sz="1800" dirty="0" smtClean="0"/>
            <a:t>for sibling of </a:t>
          </a:r>
          <a:r>
            <a:rPr lang="en-US" sz="1800" dirty="0" smtClean="0"/>
            <a:t>with </a:t>
          </a:r>
          <a:r>
            <a:rPr lang="en-US" sz="1800" dirty="0" smtClean="0"/>
            <a:t>autism as high as 5%</a:t>
          </a:r>
          <a:endParaRPr lang="en-US" sz="1800" dirty="0"/>
        </a:p>
      </dgm:t>
    </dgm:pt>
    <dgm:pt modelId="{A64C5BB9-B706-4F93-B7AC-8991FCDB7265}" type="parTrans" cxnId="{D6E09B13-121E-4A22-B406-466DB500AAB7}">
      <dgm:prSet/>
      <dgm:spPr/>
      <dgm:t>
        <a:bodyPr/>
        <a:lstStyle/>
        <a:p>
          <a:endParaRPr lang="en-US" sz="1800"/>
        </a:p>
      </dgm:t>
    </dgm:pt>
    <dgm:pt modelId="{BBD43DA9-96B1-48B8-A351-E073672890CF}" type="sibTrans" cxnId="{D6E09B13-121E-4A22-B406-466DB500AAB7}">
      <dgm:prSet/>
      <dgm:spPr/>
      <dgm:t>
        <a:bodyPr/>
        <a:lstStyle/>
        <a:p>
          <a:endParaRPr lang="en-US" sz="1800"/>
        </a:p>
      </dgm:t>
    </dgm:pt>
    <dgm:pt modelId="{8F56872F-AFC6-427C-944A-2CC2776547AB}">
      <dgm:prSet custT="1"/>
      <dgm:spPr/>
      <dgm:t>
        <a:bodyPr/>
        <a:lstStyle/>
        <a:p>
          <a:pPr rtl="0"/>
          <a:r>
            <a:rPr lang="en-US" sz="1800" dirty="0" smtClean="0"/>
            <a:t>Relatives may be affected by difficulties that are conceptually related to autistic </a:t>
          </a:r>
          <a:r>
            <a:rPr lang="en-US" sz="1800" dirty="0" err="1" smtClean="0"/>
            <a:t>behaviours</a:t>
          </a:r>
          <a:r>
            <a:rPr lang="en-US" sz="1800" dirty="0" smtClean="0"/>
            <a:t> </a:t>
          </a:r>
          <a:r>
            <a:rPr lang="en-US" sz="1800" dirty="0" smtClean="0"/>
            <a:t>(broader autistic phenotype)</a:t>
          </a:r>
          <a:endParaRPr lang="en-US" sz="1800" dirty="0"/>
        </a:p>
      </dgm:t>
    </dgm:pt>
    <dgm:pt modelId="{BF3C8C30-3A19-4AB4-8857-765E7A2CA17F}" type="parTrans" cxnId="{79C2FCBE-EAD8-4AE2-B30C-9E28E8028AA5}">
      <dgm:prSet/>
      <dgm:spPr/>
      <dgm:t>
        <a:bodyPr/>
        <a:lstStyle/>
        <a:p>
          <a:endParaRPr lang="en-US" sz="1800"/>
        </a:p>
      </dgm:t>
    </dgm:pt>
    <dgm:pt modelId="{128182AD-61BA-45F6-BF48-195006FFF590}" type="sibTrans" cxnId="{79C2FCBE-EAD8-4AE2-B30C-9E28E8028AA5}">
      <dgm:prSet/>
      <dgm:spPr/>
      <dgm:t>
        <a:bodyPr/>
        <a:lstStyle/>
        <a:p>
          <a:endParaRPr lang="en-US" sz="1800"/>
        </a:p>
      </dgm:t>
    </dgm:pt>
    <dgm:pt modelId="{5B1C775E-DD17-4C10-AB58-69664B6F1F6A}" type="pres">
      <dgm:prSet presAssocID="{A63A8CA1-12C0-4FF5-B7FA-8F6365FE3C0D}" presName="compositeShape" presStyleCnt="0">
        <dgm:presLayoutVars>
          <dgm:dir/>
          <dgm:resizeHandles/>
        </dgm:presLayoutVars>
      </dgm:prSet>
      <dgm:spPr/>
      <dgm:t>
        <a:bodyPr/>
        <a:lstStyle/>
        <a:p>
          <a:endParaRPr lang="en-GB"/>
        </a:p>
      </dgm:t>
    </dgm:pt>
    <dgm:pt modelId="{4A1D0164-C2D6-4A4C-BE95-465AB2D5E94A}" type="pres">
      <dgm:prSet presAssocID="{A63A8CA1-12C0-4FF5-B7FA-8F6365FE3C0D}" presName="pyramid" presStyleLbl="node1" presStyleIdx="0" presStyleCnt="1"/>
      <dgm:spPr>
        <a:blipFill rotWithShape="0">
          <a:blip xmlns:r="http://schemas.openxmlformats.org/officeDocument/2006/relationships" r:embed="rId1"/>
          <a:stretch>
            <a:fillRect/>
          </a:stretch>
        </a:blipFill>
      </dgm:spPr>
    </dgm:pt>
    <dgm:pt modelId="{CD333918-9492-45B9-8EF1-391492DABA8B}" type="pres">
      <dgm:prSet presAssocID="{A63A8CA1-12C0-4FF5-B7FA-8F6365FE3C0D}" presName="theList" presStyleCnt="0"/>
      <dgm:spPr/>
    </dgm:pt>
    <dgm:pt modelId="{7F486A81-C0AE-4650-942D-D9464084DC8C}" type="pres">
      <dgm:prSet presAssocID="{4BD59BBC-48C4-4026-AE45-2D566EFC98FD}" presName="aNode" presStyleLbl="fgAcc1" presStyleIdx="0" presStyleCnt="4">
        <dgm:presLayoutVars>
          <dgm:bulletEnabled val="1"/>
        </dgm:presLayoutVars>
      </dgm:prSet>
      <dgm:spPr/>
      <dgm:t>
        <a:bodyPr/>
        <a:lstStyle/>
        <a:p>
          <a:endParaRPr lang="en-GB"/>
        </a:p>
      </dgm:t>
    </dgm:pt>
    <dgm:pt modelId="{0C53EF7C-E14E-43F3-BEC2-82E4D042C578}" type="pres">
      <dgm:prSet presAssocID="{4BD59BBC-48C4-4026-AE45-2D566EFC98FD}" presName="aSpace" presStyleCnt="0"/>
      <dgm:spPr/>
    </dgm:pt>
    <dgm:pt modelId="{640A8906-F632-4B24-A1BA-37F8E5607CC8}" type="pres">
      <dgm:prSet presAssocID="{F704BA69-CADF-4539-8909-FDCF6B53690A}" presName="aNode" presStyleLbl="fgAcc1" presStyleIdx="1" presStyleCnt="4">
        <dgm:presLayoutVars>
          <dgm:bulletEnabled val="1"/>
        </dgm:presLayoutVars>
      </dgm:prSet>
      <dgm:spPr/>
      <dgm:t>
        <a:bodyPr/>
        <a:lstStyle/>
        <a:p>
          <a:endParaRPr lang="en-GB"/>
        </a:p>
      </dgm:t>
    </dgm:pt>
    <dgm:pt modelId="{9158A20D-17A5-4F55-8F62-B556F4AB3D7A}" type="pres">
      <dgm:prSet presAssocID="{F704BA69-CADF-4539-8909-FDCF6B53690A}" presName="aSpace" presStyleCnt="0"/>
      <dgm:spPr/>
    </dgm:pt>
    <dgm:pt modelId="{1315F83E-25FD-4541-9A40-F853B7024A97}" type="pres">
      <dgm:prSet presAssocID="{C31661B7-444A-45A2-9044-957B961D2562}" presName="aNode" presStyleLbl="fgAcc1" presStyleIdx="2" presStyleCnt="4">
        <dgm:presLayoutVars>
          <dgm:bulletEnabled val="1"/>
        </dgm:presLayoutVars>
      </dgm:prSet>
      <dgm:spPr/>
      <dgm:t>
        <a:bodyPr/>
        <a:lstStyle/>
        <a:p>
          <a:endParaRPr lang="en-GB"/>
        </a:p>
      </dgm:t>
    </dgm:pt>
    <dgm:pt modelId="{EB742D72-B16B-4D50-84B9-84EF46E6FACC}" type="pres">
      <dgm:prSet presAssocID="{C31661B7-444A-45A2-9044-957B961D2562}" presName="aSpace" presStyleCnt="0"/>
      <dgm:spPr/>
    </dgm:pt>
    <dgm:pt modelId="{E2C3CC11-BCED-496A-ACCA-9D920045BA2D}" type="pres">
      <dgm:prSet presAssocID="{8F56872F-AFC6-427C-944A-2CC2776547AB}" presName="aNode" presStyleLbl="fgAcc1" presStyleIdx="3" presStyleCnt="4">
        <dgm:presLayoutVars>
          <dgm:bulletEnabled val="1"/>
        </dgm:presLayoutVars>
      </dgm:prSet>
      <dgm:spPr/>
      <dgm:t>
        <a:bodyPr/>
        <a:lstStyle/>
        <a:p>
          <a:endParaRPr lang="en-GB"/>
        </a:p>
      </dgm:t>
    </dgm:pt>
    <dgm:pt modelId="{29272C36-F400-4C8E-84EC-56573E9E631C}" type="pres">
      <dgm:prSet presAssocID="{8F56872F-AFC6-427C-944A-2CC2776547AB}" presName="aSpace" presStyleCnt="0"/>
      <dgm:spPr/>
    </dgm:pt>
  </dgm:ptLst>
  <dgm:cxnLst>
    <dgm:cxn modelId="{CBD1152D-A0F2-46A7-99A8-00EDB76C33B6}" type="presOf" srcId="{8F56872F-AFC6-427C-944A-2CC2776547AB}" destId="{E2C3CC11-BCED-496A-ACCA-9D920045BA2D}" srcOrd="0" destOrd="0" presId="urn:microsoft.com/office/officeart/2005/8/layout/pyramid2"/>
    <dgm:cxn modelId="{19513BEE-6F92-4BD3-BC12-1DC79E460EA1}" type="presOf" srcId="{F704BA69-CADF-4539-8909-FDCF6B53690A}" destId="{640A8906-F632-4B24-A1BA-37F8E5607CC8}" srcOrd="0" destOrd="0" presId="urn:microsoft.com/office/officeart/2005/8/layout/pyramid2"/>
    <dgm:cxn modelId="{58DA0993-885A-44D5-8B67-A8CB0591F4CA}" type="presOf" srcId="{4BD59BBC-48C4-4026-AE45-2D566EFC98FD}" destId="{7F486A81-C0AE-4650-942D-D9464084DC8C}" srcOrd="0" destOrd="0" presId="urn:microsoft.com/office/officeart/2005/8/layout/pyramid2"/>
    <dgm:cxn modelId="{0721ABBC-5A38-4FE9-9E84-061B56F3F8B8}" type="presOf" srcId="{C31661B7-444A-45A2-9044-957B961D2562}" destId="{1315F83E-25FD-4541-9A40-F853B7024A97}" srcOrd="0" destOrd="0" presId="urn:microsoft.com/office/officeart/2005/8/layout/pyramid2"/>
    <dgm:cxn modelId="{AEE52B08-FCBE-4FC5-9486-36BB0498D1E9}" srcId="{A63A8CA1-12C0-4FF5-B7FA-8F6365FE3C0D}" destId="{F704BA69-CADF-4539-8909-FDCF6B53690A}" srcOrd="1" destOrd="0" parTransId="{5F470336-5470-4036-BBFD-B6EF19A832B5}" sibTransId="{F1599118-DFDA-4C69-958A-4DDFFA201A4B}"/>
    <dgm:cxn modelId="{D6E09B13-121E-4A22-B406-466DB500AAB7}" srcId="{A63A8CA1-12C0-4FF5-B7FA-8F6365FE3C0D}" destId="{C31661B7-444A-45A2-9044-957B961D2562}" srcOrd="2" destOrd="0" parTransId="{A64C5BB9-B706-4F93-B7AC-8991FCDB7265}" sibTransId="{BBD43DA9-96B1-48B8-A351-E073672890CF}"/>
    <dgm:cxn modelId="{7B9E43B5-C04E-4146-BE51-94A6A5DF8E92}" type="presOf" srcId="{A63A8CA1-12C0-4FF5-B7FA-8F6365FE3C0D}" destId="{5B1C775E-DD17-4C10-AB58-69664B6F1F6A}" srcOrd="0" destOrd="0" presId="urn:microsoft.com/office/officeart/2005/8/layout/pyramid2"/>
    <dgm:cxn modelId="{5D6CD6F5-1B7A-40B4-AB06-8ADA9C02E8CE}" srcId="{A63A8CA1-12C0-4FF5-B7FA-8F6365FE3C0D}" destId="{4BD59BBC-48C4-4026-AE45-2D566EFC98FD}" srcOrd="0" destOrd="0" parTransId="{8E6FB639-C964-4A97-8EB2-6048DE9F1B11}" sibTransId="{A23FF4BD-28DB-4AE4-AA2B-0DB740CAEA8E}"/>
    <dgm:cxn modelId="{79C2FCBE-EAD8-4AE2-B30C-9E28E8028AA5}" srcId="{A63A8CA1-12C0-4FF5-B7FA-8F6365FE3C0D}" destId="{8F56872F-AFC6-427C-944A-2CC2776547AB}" srcOrd="3" destOrd="0" parTransId="{BF3C8C30-3A19-4AB4-8857-765E7A2CA17F}" sibTransId="{128182AD-61BA-45F6-BF48-195006FFF590}"/>
    <dgm:cxn modelId="{3DC7ACEA-4999-49EB-BD1C-851E6209455C}" type="presParOf" srcId="{5B1C775E-DD17-4C10-AB58-69664B6F1F6A}" destId="{4A1D0164-C2D6-4A4C-BE95-465AB2D5E94A}" srcOrd="0" destOrd="0" presId="urn:microsoft.com/office/officeart/2005/8/layout/pyramid2"/>
    <dgm:cxn modelId="{4B2E7851-9FFC-4C60-A841-5761BCC0CE70}" type="presParOf" srcId="{5B1C775E-DD17-4C10-AB58-69664B6F1F6A}" destId="{CD333918-9492-45B9-8EF1-391492DABA8B}" srcOrd="1" destOrd="0" presId="urn:microsoft.com/office/officeart/2005/8/layout/pyramid2"/>
    <dgm:cxn modelId="{B8820A81-F5C9-4277-B056-828EB33C73DE}" type="presParOf" srcId="{CD333918-9492-45B9-8EF1-391492DABA8B}" destId="{7F486A81-C0AE-4650-942D-D9464084DC8C}" srcOrd="0" destOrd="0" presId="urn:microsoft.com/office/officeart/2005/8/layout/pyramid2"/>
    <dgm:cxn modelId="{7444FBF0-3B32-40C8-8FDF-5309C635AA80}" type="presParOf" srcId="{CD333918-9492-45B9-8EF1-391492DABA8B}" destId="{0C53EF7C-E14E-43F3-BEC2-82E4D042C578}" srcOrd="1" destOrd="0" presId="urn:microsoft.com/office/officeart/2005/8/layout/pyramid2"/>
    <dgm:cxn modelId="{2A9C3FAD-C3F1-439A-B295-52AFDC7B4B6A}" type="presParOf" srcId="{CD333918-9492-45B9-8EF1-391492DABA8B}" destId="{640A8906-F632-4B24-A1BA-37F8E5607CC8}" srcOrd="2" destOrd="0" presId="urn:microsoft.com/office/officeart/2005/8/layout/pyramid2"/>
    <dgm:cxn modelId="{50EF594F-BE05-4B7B-9312-0546BD78138A}" type="presParOf" srcId="{CD333918-9492-45B9-8EF1-391492DABA8B}" destId="{9158A20D-17A5-4F55-8F62-B556F4AB3D7A}" srcOrd="3" destOrd="0" presId="urn:microsoft.com/office/officeart/2005/8/layout/pyramid2"/>
    <dgm:cxn modelId="{DBC91550-EF1C-4A7F-9413-D51C6C8C6D53}" type="presParOf" srcId="{CD333918-9492-45B9-8EF1-391492DABA8B}" destId="{1315F83E-25FD-4541-9A40-F853B7024A97}" srcOrd="4" destOrd="0" presId="urn:microsoft.com/office/officeart/2005/8/layout/pyramid2"/>
    <dgm:cxn modelId="{0117365E-AC56-45AD-8A81-62D09F413A25}" type="presParOf" srcId="{CD333918-9492-45B9-8EF1-391492DABA8B}" destId="{EB742D72-B16B-4D50-84B9-84EF46E6FACC}" srcOrd="5" destOrd="0" presId="urn:microsoft.com/office/officeart/2005/8/layout/pyramid2"/>
    <dgm:cxn modelId="{CB202508-E9E0-403C-9262-E18ACC3979C9}" type="presParOf" srcId="{CD333918-9492-45B9-8EF1-391492DABA8B}" destId="{E2C3CC11-BCED-496A-ACCA-9D920045BA2D}" srcOrd="6" destOrd="0" presId="urn:microsoft.com/office/officeart/2005/8/layout/pyramid2"/>
    <dgm:cxn modelId="{11FBE006-4DF1-43C2-90E4-6C60C660233E}" type="presParOf" srcId="{CD333918-9492-45B9-8EF1-391492DABA8B}" destId="{29272C36-F400-4C8E-84EC-56573E9E631C}" srcOrd="7" destOrd="0" presId="urn:microsoft.com/office/officeart/2005/8/layout/pyramid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6.xml><?xml version="1.0" encoding="utf-8"?>
<dgm:dataModel xmlns:dgm="http://schemas.openxmlformats.org/drawingml/2006/diagram" xmlns:a="http://schemas.openxmlformats.org/drawingml/2006/main">
  <dgm:ptLst>
    <dgm:pt modelId="{68A26049-CA8D-40FD-94C9-89804853504C}" type="doc">
      <dgm:prSet loTypeId="urn:microsoft.com/office/officeart/2005/8/layout/process1" loCatId="process" qsTypeId="urn:microsoft.com/office/officeart/2005/8/quickstyle/simple1" qsCatId="simple" csTypeId="urn:microsoft.com/office/officeart/2005/8/colors/accent1_2" csCatId="accent1"/>
      <dgm:spPr/>
      <dgm:t>
        <a:bodyPr/>
        <a:lstStyle/>
        <a:p>
          <a:endParaRPr lang="en-US"/>
        </a:p>
      </dgm:t>
    </dgm:pt>
    <dgm:pt modelId="{401F64B3-EF5E-42E3-847E-4190B12EC4BF}">
      <dgm:prSet/>
      <dgm:spPr/>
      <dgm:t>
        <a:bodyPr/>
        <a:lstStyle/>
        <a:p>
          <a:pPr rtl="0"/>
          <a:r>
            <a:rPr lang="en-US" smtClean="0"/>
            <a:t>Previous studies suggested strong genetic role</a:t>
          </a:r>
          <a:endParaRPr lang="en-US"/>
        </a:p>
      </dgm:t>
    </dgm:pt>
    <dgm:pt modelId="{6FD1FE72-7684-43A3-9EE6-9A029E23340B}" type="parTrans" cxnId="{5DAC281C-87FD-4B86-BFB9-AF8A2720BC79}">
      <dgm:prSet/>
      <dgm:spPr/>
      <dgm:t>
        <a:bodyPr/>
        <a:lstStyle/>
        <a:p>
          <a:endParaRPr lang="en-US"/>
        </a:p>
      </dgm:t>
    </dgm:pt>
    <dgm:pt modelId="{BD5575F2-0C1D-4CD6-AC97-B97C5B7D7147}" type="sibTrans" cxnId="{5DAC281C-87FD-4B86-BFB9-AF8A2720BC79}">
      <dgm:prSet/>
      <dgm:spPr/>
      <dgm:t>
        <a:bodyPr/>
        <a:lstStyle/>
        <a:p>
          <a:endParaRPr lang="en-US"/>
        </a:p>
      </dgm:t>
    </dgm:pt>
    <dgm:pt modelId="{3F7AD7DA-E411-436F-9FD4-8228A335186A}">
      <dgm:prSet/>
      <dgm:spPr/>
      <dgm:t>
        <a:bodyPr/>
        <a:lstStyle/>
        <a:p>
          <a:pPr rtl="0"/>
          <a:r>
            <a:rPr lang="en-US" smtClean="0"/>
            <a:t>Current study looked at 192 twin pairs</a:t>
          </a:r>
          <a:endParaRPr lang="en-US"/>
        </a:p>
      </dgm:t>
    </dgm:pt>
    <dgm:pt modelId="{AB9E9B33-4D2D-4F2E-A852-A272E8FF2841}" type="parTrans" cxnId="{51B6F740-61C4-4722-A86B-DF140DEDB4B7}">
      <dgm:prSet/>
      <dgm:spPr/>
      <dgm:t>
        <a:bodyPr/>
        <a:lstStyle/>
        <a:p>
          <a:endParaRPr lang="en-US"/>
        </a:p>
      </dgm:t>
    </dgm:pt>
    <dgm:pt modelId="{DF3F6A95-3F9E-4232-AAB1-44F84A7290B5}" type="sibTrans" cxnId="{51B6F740-61C4-4722-A86B-DF140DEDB4B7}">
      <dgm:prSet/>
      <dgm:spPr/>
      <dgm:t>
        <a:bodyPr/>
        <a:lstStyle/>
        <a:p>
          <a:endParaRPr lang="en-US"/>
        </a:p>
      </dgm:t>
    </dgm:pt>
    <dgm:pt modelId="{801BCBB0-BC76-4CCB-8C77-7E310091B854}">
      <dgm:prSet/>
      <dgm:spPr/>
      <dgm:t>
        <a:bodyPr/>
        <a:lstStyle/>
        <a:p>
          <a:pPr rtl="0"/>
          <a:r>
            <a:rPr lang="en-US" smtClean="0"/>
            <a:t>54 identical, 138 fraternal</a:t>
          </a:r>
          <a:endParaRPr lang="en-US"/>
        </a:p>
      </dgm:t>
    </dgm:pt>
    <dgm:pt modelId="{20B04AC1-B89A-4EDA-B22E-2D6C0FFD77FA}" type="parTrans" cxnId="{FFCD7652-51E4-4E21-BE76-1F335D7C40DA}">
      <dgm:prSet/>
      <dgm:spPr/>
      <dgm:t>
        <a:bodyPr/>
        <a:lstStyle/>
        <a:p>
          <a:endParaRPr lang="en-US"/>
        </a:p>
      </dgm:t>
    </dgm:pt>
    <dgm:pt modelId="{2EC43717-A68D-4A73-B5CC-F3D79AAE6DD5}" type="sibTrans" cxnId="{FFCD7652-51E4-4E21-BE76-1F335D7C40DA}">
      <dgm:prSet/>
      <dgm:spPr/>
      <dgm:t>
        <a:bodyPr/>
        <a:lstStyle/>
        <a:p>
          <a:endParaRPr lang="en-US"/>
        </a:p>
      </dgm:t>
    </dgm:pt>
    <dgm:pt modelId="{FEC39CBD-CA3C-467F-B103-C025B240E539}">
      <dgm:prSet/>
      <dgm:spPr/>
      <dgm:t>
        <a:bodyPr/>
        <a:lstStyle/>
        <a:p>
          <a:pPr rtl="0"/>
          <a:r>
            <a:rPr lang="en-US" smtClean="0"/>
            <a:t>Identical twins with 60–70% chance of dual diagnoses</a:t>
          </a:r>
          <a:endParaRPr lang="en-US"/>
        </a:p>
      </dgm:t>
    </dgm:pt>
    <dgm:pt modelId="{2669BE0B-9F91-4973-AB63-ECA376CDDBAF}" type="parTrans" cxnId="{0D725D11-FCC6-4CE5-B038-652C9438C600}">
      <dgm:prSet/>
      <dgm:spPr/>
      <dgm:t>
        <a:bodyPr/>
        <a:lstStyle/>
        <a:p>
          <a:endParaRPr lang="en-US"/>
        </a:p>
      </dgm:t>
    </dgm:pt>
    <dgm:pt modelId="{3A0BFDBF-F880-4BD7-8A88-E186FE080684}" type="sibTrans" cxnId="{0D725D11-FCC6-4CE5-B038-652C9438C600}">
      <dgm:prSet/>
      <dgm:spPr/>
      <dgm:t>
        <a:bodyPr/>
        <a:lstStyle/>
        <a:p>
          <a:endParaRPr lang="en-US"/>
        </a:p>
      </dgm:t>
    </dgm:pt>
    <dgm:pt modelId="{53821F4C-6C15-4CF2-9038-8CD304E37BF9}">
      <dgm:prSet/>
      <dgm:spPr/>
      <dgm:t>
        <a:bodyPr/>
        <a:lstStyle/>
        <a:p>
          <a:pPr rtl="0"/>
          <a:r>
            <a:rPr lang="en-US" smtClean="0"/>
            <a:t>Fraternal twins with 20–30% chance of dual diagnoses</a:t>
          </a:r>
          <a:endParaRPr lang="en-US"/>
        </a:p>
      </dgm:t>
    </dgm:pt>
    <dgm:pt modelId="{56103298-6E3E-46BA-9DE3-1BFE266BBE50}" type="parTrans" cxnId="{C49831F2-0268-4889-91C3-565A1197F4AC}">
      <dgm:prSet/>
      <dgm:spPr/>
      <dgm:t>
        <a:bodyPr/>
        <a:lstStyle/>
        <a:p>
          <a:endParaRPr lang="en-US"/>
        </a:p>
      </dgm:t>
    </dgm:pt>
    <dgm:pt modelId="{A469A17B-A34A-4EA1-AC69-ACCA19E39D8D}" type="sibTrans" cxnId="{C49831F2-0268-4889-91C3-565A1197F4AC}">
      <dgm:prSet/>
      <dgm:spPr/>
      <dgm:t>
        <a:bodyPr/>
        <a:lstStyle/>
        <a:p>
          <a:endParaRPr lang="en-US"/>
        </a:p>
      </dgm:t>
    </dgm:pt>
    <dgm:pt modelId="{E1EA863E-469B-49A3-B24D-ABE112B7FEC5}">
      <dgm:prSet/>
      <dgm:spPr/>
      <dgm:t>
        <a:bodyPr/>
        <a:lstStyle/>
        <a:p>
          <a:pPr rtl="0"/>
          <a:r>
            <a:rPr lang="en-US" smtClean="0"/>
            <a:t>Two-fold increase risk for ASD when mother on a selective serotonin reuptake inhibitor (SSRI)</a:t>
          </a:r>
          <a:endParaRPr lang="en-US"/>
        </a:p>
      </dgm:t>
    </dgm:pt>
    <dgm:pt modelId="{621AF940-7C2C-4ECB-AD94-7B9E64263242}" type="parTrans" cxnId="{AA373546-58D4-4C3E-9198-129A1F9C5B2C}">
      <dgm:prSet/>
      <dgm:spPr/>
      <dgm:t>
        <a:bodyPr/>
        <a:lstStyle/>
        <a:p>
          <a:endParaRPr lang="en-US"/>
        </a:p>
      </dgm:t>
    </dgm:pt>
    <dgm:pt modelId="{EF67BD91-D68F-44FD-AAFE-CA02BC181889}" type="sibTrans" cxnId="{AA373546-58D4-4C3E-9198-129A1F9C5B2C}">
      <dgm:prSet/>
      <dgm:spPr/>
      <dgm:t>
        <a:bodyPr/>
        <a:lstStyle/>
        <a:p>
          <a:endParaRPr lang="en-US"/>
        </a:p>
      </dgm:t>
    </dgm:pt>
    <dgm:pt modelId="{66C20CCB-6A0B-44E9-BFEF-B77086FAD909}" type="pres">
      <dgm:prSet presAssocID="{68A26049-CA8D-40FD-94C9-89804853504C}" presName="Name0" presStyleCnt="0">
        <dgm:presLayoutVars>
          <dgm:dir/>
          <dgm:resizeHandles val="exact"/>
        </dgm:presLayoutVars>
      </dgm:prSet>
      <dgm:spPr/>
      <dgm:t>
        <a:bodyPr/>
        <a:lstStyle/>
        <a:p>
          <a:endParaRPr lang="en-GB"/>
        </a:p>
      </dgm:t>
    </dgm:pt>
    <dgm:pt modelId="{D698572B-0202-443B-AE4A-4C7B75E9BA41}" type="pres">
      <dgm:prSet presAssocID="{401F64B3-EF5E-42E3-847E-4190B12EC4BF}" presName="node" presStyleLbl="node1" presStyleIdx="0" presStyleCnt="3">
        <dgm:presLayoutVars>
          <dgm:bulletEnabled val="1"/>
        </dgm:presLayoutVars>
      </dgm:prSet>
      <dgm:spPr/>
      <dgm:t>
        <a:bodyPr/>
        <a:lstStyle/>
        <a:p>
          <a:endParaRPr lang="en-GB"/>
        </a:p>
      </dgm:t>
    </dgm:pt>
    <dgm:pt modelId="{6838E61B-F39C-4A83-8B66-D6C64D42D2B4}" type="pres">
      <dgm:prSet presAssocID="{BD5575F2-0C1D-4CD6-AC97-B97C5B7D7147}" presName="sibTrans" presStyleLbl="sibTrans2D1" presStyleIdx="0" presStyleCnt="2"/>
      <dgm:spPr/>
      <dgm:t>
        <a:bodyPr/>
        <a:lstStyle/>
        <a:p>
          <a:endParaRPr lang="en-GB"/>
        </a:p>
      </dgm:t>
    </dgm:pt>
    <dgm:pt modelId="{3259BE79-193A-49C0-9B35-074DFDC6AC7A}" type="pres">
      <dgm:prSet presAssocID="{BD5575F2-0C1D-4CD6-AC97-B97C5B7D7147}" presName="connectorText" presStyleLbl="sibTrans2D1" presStyleIdx="0" presStyleCnt="2"/>
      <dgm:spPr/>
      <dgm:t>
        <a:bodyPr/>
        <a:lstStyle/>
        <a:p>
          <a:endParaRPr lang="en-GB"/>
        </a:p>
      </dgm:t>
    </dgm:pt>
    <dgm:pt modelId="{291D5D0D-EAE3-4114-81D0-FA0A22500E5B}" type="pres">
      <dgm:prSet presAssocID="{3F7AD7DA-E411-436F-9FD4-8228A335186A}" presName="node" presStyleLbl="node1" presStyleIdx="1" presStyleCnt="3">
        <dgm:presLayoutVars>
          <dgm:bulletEnabled val="1"/>
        </dgm:presLayoutVars>
      </dgm:prSet>
      <dgm:spPr/>
      <dgm:t>
        <a:bodyPr/>
        <a:lstStyle/>
        <a:p>
          <a:endParaRPr lang="en-GB"/>
        </a:p>
      </dgm:t>
    </dgm:pt>
    <dgm:pt modelId="{FCEF84C1-D7F8-42CE-9A78-AC614993EB56}" type="pres">
      <dgm:prSet presAssocID="{DF3F6A95-3F9E-4232-AAB1-44F84A7290B5}" presName="sibTrans" presStyleLbl="sibTrans2D1" presStyleIdx="1" presStyleCnt="2"/>
      <dgm:spPr/>
      <dgm:t>
        <a:bodyPr/>
        <a:lstStyle/>
        <a:p>
          <a:endParaRPr lang="en-GB"/>
        </a:p>
      </dgm:t>
    </dgm:pt>
    <dgm:pt modelId="{7E25A01C-3934-4039-A7CE-89FCCD962474}" type="pres">
      <dgm:prSet presAssocID="{DF3F6A95-3F9E-4232-AAB1-44F84A7290B5}" presName="connectorText" presStyleLbl="sibTrans2D1" presStyleIdx="1" presStyleCnt="2"/>
      <dgm:spPr/>
      <dgm:t>
        <a:bodyPr/>
        <a:lstStyle/>
        <a:p>
          <a:endParaRPr lang="en-GB"/>
        </a:p>
      </dgm:t>
    </dgm:pt>
    <dgm:pt modelId="{AAFC27DB-B5B2-43FA-876D-DBCC18B7CDC7}" type="pres">
      <dgm:prSet presAssocID="{E1EA863E-469B-49A3-B24D-ABE112B7FEC5}" presName="node" presStyleLbl="node1" presStyleIdx="2" presStyleCnt="3">
        <dgm:presLayoutVars>
          <dgm:bulletEnabled val="1"/>
        </dgm:presLayoutVars>
      </dgm:prSet>
      <dgm:spPr/>
      <dgm:t>
        <a:bodyPr/>
        <a:lstStyle/>
        <a:p>
          <a:endParaRPr lang="en-GB"/>
        </a:p>
      </dgm:t>
    </dgm:pt>
  </dgm:ptLst>
  <dgm:cxnLst>
    <dgm:cxn modelId="{1189C090-1427-45F7-B018-1BC2B3461797}" type="presOf" srcId="{E1EA863E-469B-49A3-B24D-ABE112B7FEC5}" destId="{AAFC27DB-B5B2-43FA-876D-DBCC18B7CDC7}" srcOrd="0" destOrd="0" presId="urn:microsoft.com/office/officeart/2005/8/layout/process1"/>
    <dgm:cxn modelId="{C49831F2-0268-4889-91C3-565A1197F4AC}" srcId="{3F7AD7DA-E411-436F-9FD4-8228A335186A}" destId="{53821F4C-6C15-4CF2-9038-8CD304E37BF9}" srcOrd="2" destOrd="0" parTransId="{56103298-6E3E-46BA-9DE3-1BFE266BBE50}" sibTransId="{A469A17B-A34A-4EA1-AC69-ACCA19E39D8D}"/>
    <dgm:cxn modelId="{FFCD7652-51E4-4E21-BE76-1F335D7C40DA}" srcId="{3F7AD7DA-E411-436F-9FD4-8228A335186A}" destId="{801BCBB0-BC76-4CCB-8C77-7E310091B854}" srcOrd="0" destOrd="0" parTransId="{20B04AC1-B89A-4EDA-B22E-2D6C0FFD77FA}" sibTransId="{2EC43717-A68D-4A73-B5CC-F3D79AAE6DD5}"/>
    <dgm:cxn modelId="{24789519-969D-43AE-BBCE-16C9B1DA78DE}" type="presOf" srcId="{401F64B3-EF5E-42E3-847E-4190B12EC4BF}" destId="{D698572B-0202-443B-AE4A-4C7B75E9BA41}" srcOrd="0" destOrd="0" presId="urn:microsoft.com/office/officeart/2005/8/layout/process1"/>
    <dgm:cxn modelId="{A6602F3A-5166-4751-82BD-402D6EDB1729}" type="presOf" srcId="{FEC39CBD-CA3C-467F-B103-C025B240E539}" destId="{291D5D0D-EAE3-4114-81D0-FA0A22500E5B}" srcOrd="0" destOrd="2" presId="urn:microsoft.com/office/officeart/2005/8/layout/process1"/>
    <dgm:cxn modelId="{0D725D11-FCC6-4CE5-B038-652C9438C600}" srcId="{3F7AD7DA-E411-436F-9FD4-8228A335186A}" destId="{FEC39CBD-CA3C-467F-B103-C025B240E539}" srcOrd="1" destOrd="0" parTransId="{2669BE0B-9F91-4973-AB63-ECA376CDDBAF}" sibTransId="{3A0BFDBF-F880-4BD7-8A88-E186FE080684}"/>
    <dgm:cxn modelId="{96378812-329B-441F-962B-82FB14296291}" type="presOf" srcId="{BD5575F2-0C1D-4CD6-AC97-B97C5B7D7147}" destId="{6838E61B-F39C-4A83-8B66-D6C64D42D2B4}" srcOrd="0" destOrd="0" presId="urn:microsoft.com/office/officeart/2005/8/layout/process1"/>
    <dgm:cxn modelId="{C21F73D7-018E-47B3-BCDF-ED1745916DA9}" type="presOf" srcId="{801BCBB0-BC76-4CCB-8C77-7E310091B854}" destId="{291D5D0D-EAE3-4114-81D0-FA0A22500E5B}" srcOrd="0" destOrd="1" presId="urn:microsoft.com/office/officeart/2005/8/layout/process1"/>
    <dgm:cxn modelId="{5DAC281C-87FD-4B86-BFB9-AF8A2720BC79}" srcId="{68A26049-CA8D-40FD-94C9-89804853504C}" destId="{401F64B3-EF5E-42E3-847E-4190B12EC4BF}" srcOrd="0" destOrd="0" parTransId="{6FD1FE72-7684-43A3-9EE6-9A029E23340B}" sibTransId="{BD5575F2-0C1D-4CD6-AC97-B97C5B7D7147}"/>
    <dgm:cxn modelId="{7BC6DB5C-2833-4233-A5DA-D629810B0DF8}" type="presOf" srcId="{68A26049-CA8D-40FD-94C9-89804853504C}" destId="{66C20CCB-6A0B-44E9-BFEF-B77086FAD909}" srcOrd="0" destOrd="0" presId="urn:microsoft.com/office/officeart/2005/8/layout/process1"/>
    <dgm:cxn modelId="{9C1B2B58-F176-4674-ACC1-892E1BD5BDF9}" type="presOf" srcId="{DF3F6A95-3F9E-4232-AAB1-44F84A7290B5}" destId="{FCEF84C1-D7F8-42CE-9A78-AC614993EB56}" srcOrd="0" destOrd="0" presId="urn:microsoft.com/office/officeart/2005/8/layout/process1"/>
    <dgm:cxn modelId="{DA79BC70-0347-4345-ABCC-88EBDEFA71CB}" type="presOf" srcId="{3F7AD7DA-E411-436F-9FD4-8228A335186A}" destId="{291D5D0D-EAE3-4114-81D0-FA0A22500E5B}" srcOrd="0" destOrd="0" presId="urn:microsoft.com/office/officeart/2005/8/layout/process1"/>
    <dgm:cxn modelId="{A6C13E67-155E-48B1-AF06-4E53345F30E8}" type="presOf" srcId="{DF3F6A95-3F9E-4232-AAB1-44F84A7290B5}" destId="{7E25A01C-3934-4039-A7CE-89FCCD962474}" srcOrd="1" destOrd="0" presId="urn:microsoft.com/office/officeart/2005/8/layout/process1"/>
    <dgm:cxn modelId="{3A1301F4-159A-4838-8D20-0D304BC0A1C7}" type="presOf" srcId="{53821F4C-6C15-4CF2-9038-8CD304E37BF9}" destId="{291D5D0D-EAE3-4114-81D0-FA0A22500E5B}" srcOrd="0" destOrd="3" presId="urn:microsoft.com/office/officeart/2005/8/layout/process1"/>
    <dgm:cxn modelId="{AA373546-58D4-4C3E-9198-129A1F9C5B2C}" srcId="{68A26049-CA8D-40FD-94C9-89804853504C}" destId="{E1EA863E-469B-49A3-B24D-ABE112B7FEC5}" srcOrd="2" destOrd="0" parTransId="{621AF940-7C2C-4ECB-AD94-7B9E64263242}" sibTransId="{EF67BD91-D68F-44FD-AAFE-CA02BC181889}"/>
    <dgm:cxn modelId="{CFFFCAFC-59C5-4470-ACF9-61D5B0934B1E}" type="presOf" srcId="{BD5575F2-0C1D-4CD6-AC97-B97C5B7D7147}" destId="{3259BE79-193A-49C0-9B35-074DFDC6AC7A}" srcOrd="1" destOrd="0" presId="urn:microsoft.com/office/officeart/2005/8/layout/process1"/>
    <dgm:cxn modelId="{51B6F740-61C4-4722-A86B-DF140DEDB4B7}" srcId="{68A26049-CA8D-40FD-94C9-89804853504C}" destId="{3F7AD7DA-E411-436F-9FD4-8228A335186A}" srcOrd="1" destOrd="0" parTransId="{AB9E9B33-4D2D-4F2E-A852-A272E8FF2841}" sibTransId="{DF3F6A95-3F9E-4232-AAB1-44F84A7290B5}"/>
    <dgm:cxn modelId="{357DDFF0-8FD9-4C36-A5E5-9A3F3846C19E}" type="presParOf" srcId="{66C20CCB-6A0B-44E9-BFEF-B77086FAD909}" destId="{D698572B-0202-443B-AE4A-4C7B75E9BA41}" srcOrd="0" destOrd="0" presId="urn:microsoft.com/office/officeart/2005/8/layout/process1"/>
    <dgm:cxn modelId="{5B7BB0A0-D04F-4166-B552-12CA1D327136}" type="presParOf" srcId="{66C20CCB-6A0B-44E9-BFEF-B77086FAD909}" destId="{6838E61B-F39C-4A83-8B66-D6C64D42D2B4}" srcOrd="1" destOrd="0" presId="urn:microsoft.com/office/officeart/2005/8/layout/process1"/>
    <dgm:cxn modelId="{37657825-45AF-451B-8A0F-433EB5D42872}" type="presParOf" srcId="{6838E61B-F39C-4A83-8B66-D6C64D42D2B4}" destId="{3259BE79-193A-49C0-9B35-074DFDC6AC7A}" srcOrd="0" destOrd="0" presId="urn:microsoft.com/office/officeart/2005/8/layout/process1"/>
    <dgm:cxn modelId="{4C84CCE6-3A25-4E9C-80F0-53D997483349}" type="presParOf" srcId="{66C20CCB-6A0B-44E9-BFEF-B77086FAD909}" destId="{291D5D0D-EAE3-4114-81D0-FA0A22500E5B}" srcOrd="2" destOrd="0" presId="urn:microsoft.com/office/officeart/2005/8/layout/process1"/>
    <dgm:cxn modelId="{2DE2C6B5-B418-44DC-AA87-BFBD076CC0BC}" type="presParOf" srcId="{66C20CCB-6A0B-44E9-BFEF-B77086FAD909}" destId="{FCEF84C1-D7F8-42CE-9A78-AC614993EB56}" srcOrd="3" destOrd="0" presId="urn:microsoft.com/office/officeart/2005/8/layout/process1"/>
    <dgm:cxn modelId="{3CE22570-2E98-4E19-ACB5-4A62546CE769}" type="presParOf" srcId="{FCEF84C1-D7F8-42CE-9A78-AC614993EB56}" destId="{7E25A01C-3934-4039-A7CE-89FCCD962474}" srcOrd="0" destOrd="0" presId="urn:microsoft.com/office/officeart/2005/8/layout/process1"/>
    <dgm:cxn modelId="{2F92A6EC-D0BF-4C84-BE20-81F00AEEDDE3}" type="presParOf" srcId="{66C20CCB-6A0B-44E9-BFEF-B77086FAD909}" destId="{AAFC27DB-B5B2-43FA-876D-DBCC18B7CDC7}" srcOrd="4"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7.xml><?xml version="1.0" encoding="utf-8"?>
<dgm:dataModel xmlns:dgm="http://schemas.openxmlformats.org/drawingml/2006/diagram" xmlns:a="http://schemas.openxmlformats.org/drawingml/2006/main">
  <dgm:ptLst>
    <dgm:pt modelId="{E3DD0EA3-EB9F-410D-99C9-68B7EDC95ABD}" type="doc">
      <dgm:prSet loTypeId="urn:microsoft.com/office/officeart/2005/8/layout/vList5" loCatId="list" qsTypeId="urn:microsoft.com/office/officeart/2005/8/quickstyle/simple1" qsCatId="simple" csTypeId="urn:microsoft.com/office/officeart/2005/8/colors/colorful3" csCatId="colorful"/>
      <dgm:spPr/>
      <dgm:t>
        <a:bodyPr/>
        <a:lstStyle/>
        <a:p>
          <a:endParaRPr lang="en-GB"/>
        </a:p>
      </dgm:t>
    </dgm:pt>
    <dgm:pt modelId="{477837A5-14C7-4F79-97AC-459B3B1568F5}">
      <dgm:prSet custT="1"/>
      <dgm:spPr/>
      <dgm:t>
        <a:bodyPr/>
        <a:lstStyle/>
        <a:p>
          <a:pPr rtl="0"/>
          <a:r>
            <a:rPr lang="en-US" sz="2000" smtClean="0"/>
            <a:t>Early assessment and intervention are crucial to progress</a:t>
          </a:r>
          <a:endParaRPr lang="en-GB" sz="2000"/>
        </a:p>
      </dgm:t>
    </dgm:pt>
    <dgm:pt modelId="{276E6FAF-7720-4BBC-B6C2-8A1CF10F60A7}" type="parTrans" cxnId="{D9738688-2C7A-4D3C-A22F-576A2A9049F0}">
      <dgm:prSet/>
      <dgm:spPr/>
      <dgm:t>
        <a:bodyPr/>
        <a:lstStyle/>
        <a:p>
          <a:endParaRPr lang="en-GB" sz="1800"/>
        </a:p>
      </dgm:t>
    </dgm:pt>
    <dgm:pt modelId="{2D02443D-0FA5-4294-8069-3257EB15FE94}" type="sibTrans" cxnId="{D9738688-2C7A-4D3C-A22F-576A2A9049F0}">
      <dgm:prSet/>
      <dgm:spPr/>
      <dgm:t>
        <a:bodyPr/>
        <a:lstStyle/>
        <a:p>
          <a:endParaRPr lang="en-GB" sz="1800"/>
        </a:p>
      </dgm:t>
    </dgm:pt>
    <dgm:pt modelId="{761C223B-9CEF-4334-904E-D3DE1814D3B2}">
      <dgm:prSet custT="1"/>
      <dgm:spPr/>
      <dgm:t>
        <a:bodyPr/>
        <a:lstStyle/>
        <a:p>
          <a:pPr rtl="0"/>
          <a:r>
            <a:rPr lang="en-US" sz="2000" smtClean="0"/>
            <a:t>WHO?</a:t>
          </a:r>
          <a:endParaRPr lang="en-GB" sz="2000"/>
        </a:p>
      </dgm:t>
    </dgm:pt>
    <dgm:pt modelId="{1356642D-8D3E-493D-8776-3261B66FEB19}" type="parTrans" cxnId="{C08DE95F-9323-450C-AB51-6C68BA18C705}">
      <dgm:prSet/>
      <dgm:spPr/>
      <dgm:t>
        <a:bodyPr/>
        <a:lstStyle/>
        <a:p>
          <a:endParaRPr lang="en-GB" sz="1800"/>
        </a:p>
      </dgm:t>
    </dgm:pt>
    <dgm:pt modelId="{56C71BCB-CDA8-4C7E-9509-8483351586AA}" type="sibTrans" cxnId="{C08DE95F-9323-450C-AB51-6C68BA18C705}">
      <dgm:prSet/>
      <dgm:spPr/>
      <dgm:t>
        <a:bodyPr/>
        <a:lstStyle/>
        <a:p>
          <a:endParaRPr lang="en-GB" sz="1800"/>
        </a:p>
      </dgm:t>
    </dgm:pt>
    <dgm:pt modelId="{8C224E7D-1114-44CC-9FA9-066D0E52CF2C}">
      <dgm:prSet custT="1"/>
      <dgm:spPr/>
      <dgm:t>
        <a:bodyPr/>
        <a:lstStyle/>
        <a:p>
          <a:pPr rtl="0"/>
          <a:r>
            <a:rPr lang="en-US" sz="1200" smtClean="0"/>
            <a:t>Trained professionals</a:t>
          </a:r>
          <a:endParaRPr lang="en-GB" sz="1200"/>
        </a:p>
      </dgm:t>
    </dgm:pt>
    <dgm:pt modelId="{21AB7A9F-C906-4A67-9997-27ACB6617069}" type="parTrans" cxnId="{5C0D3551-BDBB-491E-9B7D-4795A6E5A42B}">
      <dgm:prSet/>
      <dgm:spPr/>
      <dgm:t>
        <a:bodyPr/>
        <a:lstStyle/>
        <a:p>
          <a:endParaRPr lang="en-GB" sz="1800"/>
        </a:p>
      </dgm:t>
    </dgm:pt>
    <dgm:pt modelId="{969A3553-7F2A-4928-A345-1DCD4D9366FE}" type="sibTrans" cxnId="{5C0D3551-BDBB-491E-9B7D-4795A6E5A42B}">
      <dgm:prSet/>
      <dgm:spPr/>
      <dgm:t>
        <a:bodyPr/>
        <a:lstStyle/>
        <a:p>
          <a:endParaRPr lang="en-GB" sz="1800"/>
        </a:p>
      </dgm:t>
    </dgm:pt>
    <dgm:pt modelId="{1A4E6BFC-55A1-4809-9660-FDFDC517577A}">
      <dgm:prSet custT="1"/>
      <dgm:spPr/>
      <dgm:t>
        <a:bodyPr/>
        <a:lstStyle/>
        <a:p>
          <a:pPr rtl="0"/>
          <a:r>
            <a:rPr lang="en-US" sz="1200" dirty="0" smtClean="0"/>
            <a:t>Psychologists, Neurologists, Pediatricians, Psychiatrists</a:t>
          </a:r>
          <a:endParaRPr lang="en-GB" sz="1200" dirty="0"/>
        </a:p>
      </dgm:t>
    </dgm:pt>
    <dgm:pt modelId="{B2E13649-0873-4591-83B2-8CC38DCEA461}" type="parTrans" cxnId="{D6430062-0810-40AE-B0A6-7DB8E6B03C23}">
      <dgm:prSet/>
      <dgm:spPr/>
      <dgm:t>
        <a:bodyPr/>
        <a:lstStyle/>
        <a:p>
          <a:endParaRPr lang="en-GB" sz="1800"/>
        </a:p>
      </dgm:t>
    </dgm:pt>
    <dgm:pt modelId="{3905F86B-236C-4D4D-B1DD-8D5A60F8CFB7}" type="sibTrans" cxnId="{D6430062-0810-40AE-B0A6-7DB8E6B03C23}">
      <dgm:prSet/>
      <dgm:spPr/>
      <dgm:t>
        <a:bodyPr/>
        <a:lstStyle/>
        <a:p>
          <a:endParaRPr lang="en-GB" sz="1800"/>
        </a:p>
      </dgm:t>
    </dgm:pt>
    <dgm:pt modelId="{4031C3B9-0B38-447D-83DF-46EEC56E8EC4}">
      <dgm:prSet custT="1"/>
      <dgm:spPr/>
      <dgm:t>
        <a:bodyPr/>
        <a:lstStyle/>
        <a:p>
          <a:pPr rtl="0"/>
          <a:r>
            <a:rPr lang="en-US" sz="1200" smtClean="0"/>
            <a:t>Field less important than expertise</a:t>
          </a:r>
          <a:endParaRPr lang="en-GB" sz="1200"/>
        </a:p>
      </dgm:t>
    </dgm:pt>
    <dgm:pt modelId="{09F81EAA-369B-40BB-91C3-4F779E950AA7}" type="parTrans" cxnId="{4DFC50FF-A0FD-46F8-A56B-435829FEF35A}">
      <dgm:prSet/>
      <dgm:spPr/>
      <dgm:t>
        <a:bodyPr/>
        <a:lstStyle/>
        <a:p>
          <a:endParaRPr lang="en-GB" sz="1800"/>
        </a:p>
      </dgm:t>
    </dgm:pt>
    <dgm:pt modelId="{C1CEBFBE-1ED3-4691-9D13-380BEA3351A8}" type="sibTrans" cxnId="{4DFC50FF-A0FD-46F8-A56B-435829FEF35A}">
      <dgm:prSet/>
      <dgm:spPr/>
      <dgm:t>
        <a:bodyPr/>
        <a:lstStyle/>
        <a:p>
          <a:endParaRPr lang="en-GB" sz="1800"/>
        </a:p>
      </dgm:t>
    </dgm:pt>
    <dgm:pt modelId="{4FC5F38B-CC8F-4D16-817B-A81EEE562E7D}">
      <dgm:prSet custT="1"/>
      <dgm:spPr/>
      <dgm:t>
        <a:bodyPr/>
        <a:lstStyle/>
        <a:p>
          <a:pPr rtl="0"/>
          <a:r>
            <a:rPr lang="en-US" sz="1200" smtClean="0"/>
            <a:t>Diagnosis vs. Eligibility</a:t>
          </a:r>
          <a:endParaRPr lang="en-GB" sz="1200"/>
        </a:p>
      </dgm:t>
    </dgm:pt>
    <dgm:pt modelId="{2DE4A656-F841-4677-9EE3-705F927707CE}" type="parTrans" cxnId="{235CA334-8920-4BDA-BFB6-379C92645B22}">
      <dgm:prSet/>
      <dgm:spPr/>
      <dgm:t>
        <a:bodyPr/>
        <a:lstStyle/>
        <a:p>
          <a:endParaRPr lang="en-GB" sz="1800"/>
        </a:p>
      </dgm:t>
    </dgm:pt>
    <dgm:pt modelId="{FD3C3DF2-1A72-442B-9F76-9E729D9A7224}" type="sibTrans" cxnId="{235CA334-8920-4BDA-BFB6-379C92645B22}">
      <dgm:prSet/>
      <dgm:spPr/>
      <dgm:t>
        <a:bodyPr/>
        <a:lstStyle/>
        <a:p>
          <a:endParaRPr lang="en-GB" sz="1800"/>
        </a:p>
      </dgm:t>
    </dgm:pt>
    <dgm:pt modelId="{B5CAEAFD-BE84-4C39-9D81-913CDA7B00E8}">
      <dgm:prSet custT="1"/>
      <dgm:spPr/>
      <dgm:t>
        <a:bodyPr/>
        <a:lstStyle/>
        <a:p>
          <a:pPr rtl="0"/>
          <a:r>
            <a:rPr lang="en-US" sz="1200" smtClean="0"/>
            <a:t>Interdisciplinary is best</a:t>
          </a:r>
          <a:endParaRPr lang="en-GB" sz="1200"/>
        </a:p>
      </dgm:t>
    </dgm:pt>
    <dgm:pt modelId="{B5B75926-48C8-45EC-994C-093CB69E9632}" type="parTrans" cxnId="{D2F42D3D-CB0C-41E8-B12D-A2996771482D}">
      <dgm:prSet/>
      <dgm:spPr/>
      <dgm:t>
        <a:bodyPr/>
        <a:lstStyle/>
        <a:p>
          <a:endParaRPr lang="en-GB" sz="1800"/>
        </a:p>
      </dgm:t>
    </dgm:pt>
    <dgm:pt modelId="{E44B39CA-0156-49A6-ACC3-FA50AEB3E9E6}" type="sibTrans" cxnId="{D2F42D3D-CB0C-41E8-B12D-A2996771482D}">
      <dgm:prSet/>
      <dgm:spPr/>
      <dgm:t>
        <a:bodyPr/>
        <a:lstStyle/>
        <a:p>
          <a:endParaRPr lang="en-GB" sz="1800"/>
        </a:p>
      </dgm:t>
    </dgm:pt>
    <dgm:pt modelId="{E98D5829-B6C7-40F1-AD31-486BF0E7CF6F}">
      <dgm:prSet custT="1"/>
      <dgm:spPr/>
      <dgm:t>
        <a:bodyPr/>
        <a:lstStyle/>
        <a:p>
          <a:pPr rtl="0"/>
          <a:r>
            <a:rPr lang="en-US" sz="2000" smtClean="0"/>
            <a:t>WHAT?</a:t>
          </a:r>
          <a:endParaRPr lang="en-GB" sz="2000"/>
        </a:p>
      </dgm:t>
    </dgm:pt>
    <dgm:pt modelId="{604339AF-4EEA-4F46-ABF1-528BA18400FC}" type="parTrans" cxnId="{3BEEE4C5-6FC8-4FF0-B7C4-D46FC9A82BC8}">
      <dgm:prSet/>
      <dgm:spPr/>
      <dgm:t>
        <a:bodyPr/>
        <a:lstStyle/>
        <a:p>
          <a:endParaRPr lang="en-GB" sz="1800"/>
        </a:p>
      </dgm:t>
    </dgm:pt>
    <dgm:pt modelId="{6C7A70FF-4D42-47A7-B1A4-604132F81050}" type="sibTrans" cxnId="{3BEEE4C5-6FC8-4FF0-B7C4-D46FC9A82BC8}">
      <dgm:prSet/>
      <dgm:spPr/>
      <dgm:t>
        <a:bodyPr/>
        <a:lstStyle/>
        <a:p>
          <a:endParaRPr lang="en-GB" sz="1800"/>
        </a:p>
      </dgm:t>
    </dgm:pt>
    <dgm:pt modelId="{A7C80793-8BF4-4E44-B76F-B3AA30963D18}">
      <dgm:prSet custT="1"/>
      <dgm:spPr/>
      <dgm:t>
        <a:bodyPr/>
        <a:lstStyle/>
        <a:p>
          <a:pPr rtl="0"/>
          <a:r>
            <a:rPr lang="en-US" sz="1400" smtClean="0"/>
            <a:t>Developmental history, observations, direct interaction, parent interview, evaluation of social, communication, sensory, emotional, cognitive and adaptive behavior.</a:t>
          </a:r>
          <a:endParaRPr lang="en-GB" sz="1400"/>
        </a:p>
      </dgm:t>
    </dgm:pt>
    <dgm:pt modelId="{79B764E2-3135-4E3F-A3B2-82EDEEAB0E61}" type="parTrans" cxnId="{6077D2A4-8EB7-4140-A659-335094BAADD2}">
      <dgm:prSet/>
      <dgm:spPr/>
      <dgm:t>
        <a:bodyPr/>
        <a:lstStyle/>
        <a:p>
          <a:endParaRPr lang="en-GB" sz="1800"/>
        </a:p>
      </dgm:t>
    </dgm:pt>
    <dgm:pt modelId="{A8437381-5C29-42EF-9434-54055FAFAFF4}" type="sibTrans" cxnId="{6077D2A4-8EB7-4140-A659-335094BAADD2}">
      <dgm:prSet/>
      <dgm:spPr/>
      <dgm:t>
        <a:bodyPr/>
        <a:lstStyle/>
        <a:p>
          <a:endParaRPr lang="en-GB" sz="1800"/>
        </a:p>
      </dgm:t>
    </dgm:pt>
    <dgm:pt modelId="{0CB99ED4-3BE0-4BF6-BC89-4B27DFA5D59C}">
      <dgm:prSet custT="1"/>
      <dgm:spPr/>
      <dgm:t>
        <a:bodyPr/>
        <a:lstStyle/>
        <a:p>
          <a:pPr rtl="0"/>
          <a:r>
            <a:rPr lang="en-US" sz="2000" smtClean="0"/>
            <a:t>WHERE?</a:t>
          </a:r>
          <a:endParaRPr lang="en-GB" sz="2000"/>
        </a:p>
      </dgm:t>
    </dgm:pt>
    <dgm:pt modelId="{13551F6D-CBA4-4727-B55B-E1672E14370A}" type="parTrans" cxnId="{D1148B5E-A600-41DC-A6F5-70C1B473896B}">
      <dgm:prSet/>
      <dgm:spPr/>
      <dgm:t>
        <a:bodyPr/>
        <a:lstStyle/>
        <a:p>
          <a:endParaRPr lang="en-GB" sz="1800"/>
        </a:p>
      </dgm:t>
    </dgm:pt>
    <dgm:pt modelId="{1A32AC38-44BC-4BD4-8170-8AD1CF5745D2}" type="sibTrans" cxnId="{D1148B5E-A600-41DC-A6F5-70C1B473896B}">
      <dgm:prSet/>
      <dgm:spPr/>
      <dgm:t>
        <a:bodyPr/>
        <a:lstStyle/>
        <a:p>
          <a:endParaRPr lang="en-GB" sz="1800"/>
        </a:p>
      </dgm:t>
    </dgm:pt>
    <dgm:pt modelId="{B0C25F8A-1455-449C-BF69-04EFB4183BA1}">
      <dgm:prSet custT="1"/>
      <dgm:spPr/>
      <dgm:t>
        <a:bodyPr/>
        <a:lstStyle/>
        <a:p>
          <a:pPr rtl="0"/>
          <a:r>
            <a:rPr lang="en-US" sz="1600" smtClean="0"/>
            <a:t>Multiple settings </a:t>
          </a:r>
          <a:endParaRPr lang="en-GB" sz="1600"/>
        </a:p>
      </dgm:t>
    </dgm:pt>
    <dgm:pt modelId="{FDB070CB-1258-4324-8BB6-EFA2528F264F}" type="parTrans" cxnId="{0C694740-7EFD-46D8-984D-EA8DD59F18D7}">
      <dgm:prSet/>
      <dgm:spPr/>
      <dgm:t>
        <a:bodyPr/>
        <a:lstStyle/>
        <a:p>
          <a:endParaRPr lang="en-GB" sz="1800"/>
        </a:p>
      </dgm:t>
    </dgm:pt>
    <dgm:pt modelId="{EFEF3547-867C-40AF-832A-CE3A6EE24551}" type="sibTrans" cxnId="{0C694740-7EFD-46D8-984D-EA8DD59F18D7}">
      <dgm:prSet/>
      <dgm:spPr/>
      <dgm:t>
        <a:bodyPr/>
        <a:lstStyle/>
        <a:p>
          <a:endParaRPr lang="en-GB" sz="1800"/>
        </a:p>
      </dgm:t>
    </dgm:pt>
    <dgm:pt modelId="{AEB49AF9-F8F8-4A41-A554-358B32953AF2}" type="pres">
      <dgm:prSet presAssocID="{E3DD0EA3-EB9F-410D-99C9-68B7EDC95ABD}" presName="Name0" presStyleCnt="0">
        <dgm:presLayoutVars>
          <dgm:dir/>
          <dgm:animLvl val="lvl"/>
          <dgm:resizeHandles val="exact"/>
        </dgm:presLayoutVars>
      </dgm:prSet>
      <dgm:spPr/>
      <dgm:t>
        <a:bodyPr/>
        <a:lstStyle/>
        <a:p>
          <a:endParaRPr lang="en-US"/>
        </a:p>
      </dgm:t>
    </dgm:pt>
    <dgm:pt modelId="{95D626FF-AD83-4B3A-A654-24F53828C53A}" type="pres">
      <dgm:prSet presAssocID="{477837A5-14C7-4F79-97AC-459B3B1568F5}" presName="linNode" presStyleCnt="0"/>
      <dgm:spPr/>
    </dgm:pt>
    <dgm:pt modelId="{8B966D22-CF81-4C48-853F-FB89BF1489FB}" type="pres">
      <dgm:prSet presAssocID="{477837A5-14C7-4F79-97AC-459B3B1568F5}" presName="parentText" presStyleLbl="node1" presStyleIdx="0" presStyleCnt="4">
        <dgm:presLayoutVars>
          <dgm:chMax val="1"/>
          <dgm:bulletEnabled val="1"/>
        </dgm:presLayoutVars>
      </dgm:prSet>
      <dgm:spPr/>
      <dgm:t>
        <a:bodyPr/>
        <a:lstStyle/>
        <a:p>
          <a:endParaRPr lang="en-US"/>
        </a:p>
      </dgm:t>
    </dgm:pt>
    <dgm:pt modelId="{FA85830D-5724-4322-B4CF-5BC35D351F15}" type="pres">
      <dgm:prSet presAssocID="{2D02443D-0FA5-4294-8069-3257EB15FE94}" presName="sp" presStyleCnt="0"/>
      <dgm:spPr/>
    </dgm:pt>
    <dgm:pt modelId="{AD3929F5-3187-46F4-B74A-0EC8F528D91D}" type="pres">
      <dgm:prSet presAssocID="{761C223B-9CEF-4334-904E-D3DE1814D3B2}" presName="linNode" presStyleCnt="0"/>
      <dgm:spPr/>
    </dgm:pt>
    <dgm:pt modelId="{853F083F-8F6B-4BAC-9500-EE104C392F3D}" type="pres">
      <dgm:prSet presAssocID="{761C223B-9CEF-4334-904E-D3DE1814D3B2}" presName="parentText" presStyleLbl="node1" presStyleIdx="1" presStyleCnt="4">
        <dgm:presLayoutVars>
          <dgm:chMax val="1"/>
          <dgm:bulletEnabled val="1"/>
        </dgm:presLayoutVars>
      </dgm:prSet>
      <dgm:spPr/>
      <dgm:t>
        <a:bodyPr/>
        <a:lstStyle/>
        <a:p>
          <a:endParaRPr lang="en-US"/>
        </a:p>
      </dgm:t>
    </dgm:pt>
    <dgm:pt modelId="{10375A5E-43B0-4474-8521-EC672EF4C728}" type="pres">
      <dgm:prSet presAssocID="{761C223B-9CEF-4334-904E-D3DE1814D3B2}" presName="descendantText" presStyleLbl="alignAccFollowNode1" presStyleIdx="0" presStyleCnt="3">
        <dgm:presLayoutVars>
          <dgm:bulletEnabled val="1"/>
        </dgm:presLayoutVars>
      </dgm:prSet>
      <dgm:spPr/>
      <dgm:t>
        <a:bodyPr/>
        <a:lstStyle/>
        <a:p>
          <a:endParaRPr lang="en-US"/>
        </a:p>
      </dgm:t>
    </dgm:pt>
    <dgm:pt modelId="{15650E31-E0B3-428C-8C3B-9C9F6940DD0A}" type="pres">
      <dgm:prSet presAssocID="{56C71BCB-CDA8-4C7E-9509-8483351586AA}" presName="sp" presStyleCnt="0"/>
      <dgm:spPr/>
    </dgm:pt>
    <dgm:pt modelId="{BC139BCD-85F4-4EF3-8A32-B9501C924401}" type="pres">
      <dgm:prSet presAssocID="{E98D5829-B6C7-40F1-AD31-486BF0E7CF6F}" presName="linNode" presStyleCnt="0"/>
      <dgm:spPr/>
    </dgm:pt>
    <dgm:pt modelId="{71EE2801-5AF2-4382-86A7-774E2A023625}" type="pres">
      <dgm:prSet presAssocID="{E98D5829-B6C7-40F1-AD31-486BF0E7CF6F}" presName="parentText" presStyleLbl="node1" presStyleIdx="2" presStyleCnt="4">
        <dgm:presLayoutVars>
          <dgm:chMax val="1"/>
          <dgm:bulletEnabled val="1"/>
        </dgm:presLayoutVars>
      </dgm:prSet>
      <dgm:spPr/>
      <dgm:t>
        <a:bodyPr/>
        <a:lstStyle/>
        <a:p>
          <a:endParaRPr lang="en-US"/>
        </a:p>
      </dgm:t>
    </dgm:pt>
    <dgm:pt modelId="{51D4708A-A31C-44E0-8C0B-CABD5AA88CC3}" type="pres">
      <dgm:prSet presAssocID="{E98D5829-B6C7-40F1-AD31-486BF0E7CF6F}" presName="descendantText" presStyleLbl="alignAccFollowNode1" presStyleIdx="1" presStyleCnt="3">
        <dgm:presLayoutVars>
          <dgm:bulletEnabled val="1"/>
        </dgm:presLayoutVars>
      </dgm:prSet>
      <dgm:spPr/>
      <dgm:t>
        <a:bodyPr/>
        <a:lstStyle/>
        <a:p>
          <a:endParaRPr lang="en-US"/>
        </a:p>
      </dgm:t>
    </dgm:pt>
    <dgm:pt modelId="{C53AE909-5B78-46E6-A3F8-CAFE39743A18}" type="pres">
      <dgm:prSet presAssocID="{6C7A70FF-4D42-47A7-B1A4-604132F81050}" presName="sp" presStyleCnt="0"/>
      <dgm:spPr/>
    </dgm:pt>
    <dgm:pt modelId="{3451733A-6838-4A56-9D18-56AB9BD3491E}" type="pres">
      <dgm:prSet presAssocID="{0CB99ED4-3BE0-4BF6-BC89-4B27DFA5D59C}" presName="linNode" presStyleCnt="0"/>
      <dgm:spPr/>
    </dgm:pt>
    <dgm:pt modelId="{5F5B2CEB-70C2-44AD-BC84-3471C79F340E}" type="pres">
      <dgm:prSet presAssocID="{0CB99ED4-3BE0-4BF6-BC89-4B27DFA5D59C}" presName="parentText" presStyleLbl="node1" presStyleIdx="3" presStyleCnt="4">
        <dgm:presLayoutVars>
          <dgm:chMax val="1"/>
          <dgm:bulletEnabled val="1"/>
        </dgm:presLayoutVars>
      </dgm:prSet>
      <dgm:spPr/>
      <dgm:t>
        <a:bodyPr/>
        <a:lstStyle/>
        <a:p>
          <a:endParaRPr lang="en-US"/>
        </a:p>
      </dgm:t>
    </dgm:pt>
    <dgm:pt modelId="{AAAB1A69-2430-4443-84F4-4B3BC3BCD08C}" type="pres">
      <dgm:prSet presAssocID="{0CB99ED4-3BE0-4BF6-BC89-4B27DFA5D59C}" presName="descendantText" presStyleLbl="alignAccFollowNode1" presStyleIdx="2" presStyleCnt="3">
        <dgm:presLayoutVars>
          <dgm:bulletEnabled val="1"/>
        </dgm:presLayoutVars>
      </dgm:prSet>
      <dgm:spPr/>
      <dgm:t>
        <a:bodyPr/>
        <a:lstStyle/>
        <a:p>
          <a:endParaRPr lang="en-US"/>
        </a:p>
      </dgm:t>
    </dgm:pt>
  </dgm:ptLst>
  <dgm:cxnLst>
    <dgm:cxn modelId="{D47B0FCB-27CC-454F-B1FE-6780E2C31621}" type="presOf" srcId="{B5CAEAFD-BE84-4C39-9D81-913CDA7B00E8}" destId="{10375A5E-43B0-4474-8521-EC672EF4C728}" srcOrd="0" destOrd="4" presId="urn:microsoft.com/office/officeart/2005/8/layout/vList5"/>
    <dgm:cxn modelId="{3A3C2DE7-0266-45C0-A3A9-09D9AD1F6467}" type="presOf" srcId="{E3DD0EA3-EB9F-410D-99C9-68B7EDC95ABD}" destId="{AEB49AF9-F8F8-4A41-A554-358B32953AF2}" srcOrd="0" destOrd="0" presId="urn:microsoft.com/office/officeart/2005/8/layout/vList5"/>
    <dgm:cxn modelId="{2D8AB630-6EF2-4E94-84AE-EC6F633FE9EE}" type="presOf" srcId="{0CB99ED4-3BE0-4BF6-BC89-4B27DFA5D59C}" destId="{5F5B2CEB-70C2-44AD-BC84-3471C79F340E}" srcOrd="0" destOrd="0" presId="urn:microsoft.com/office/officeart/2005/8/layout/vList5"/>
    <dgm:cxn modelId="{3BEEE4C5-6FC8-4FF0-B7C4-D46FC9A82BC8}" srcId="{E3DD0EA3-EB9F-410D-99C9-68B7EDC95ABD}" destId="{E98D5829-B6C7-40F1-AD31-486BF0E7CF6F}" srcOrd="2" destOrd="0" parTransId="{604339AF-4EEA-4F46-ABF1-528BA18400FC}" sibTransId="{6C7A70FF-4D42-47A7-B1A4-604132F81050}"/>
    <dgm:cxn modelId="{0734A6EA-D507-4611-B905-7512BD5B0D5E}" type="presOf" srcId="{8C224E7D-1114-44CC-9FA9-066D0E52CF2C}" destId="{10375A5E-43B0-4474-8521-EC672EF4C728}" srcOrd="0" destOrd="0" presId="urn:microsoft.com/office/officeart/2005/8/layout/vList5"/>
    <dgm:cxn modelId="{D9738688-2C7A-4D3C-A22F-576A2A9049F0}" srcId="{E3DD0EA3-EB9F-410D-99C9-68B7EDC95ABD}" destId="{477837A5-14C7-4F79-97AC-459B3B1568F5}" srcOrd="0" destOrd="0" parTransId="{276E6FAF-7720-4BBC-B6C2-8A1CF10F60A7}" sibTransId="{2D02443D-0FA5-4294-8069-3257EB15FE94}"/>
    <dgm:cxn modelId="{6077D2A4-8EB7-4140-A659-335094BAADD2}" srcId="{E98D5829-B6C7-40F1-AD31-486BF0E7CF6F}" destId="{A7C80793-8BF4-4E44-B76F-B3AA30963D18}" srcOrd="0" destOrd="0" parTransId="{79B764E2-3135-4E3F-A3B2-82EDEEAB0E61}" sibTransId="{A8437381-5C29-42EF-9434-54055FAFAFF4}"/>
    <dgm:cxn modelId="{4DFC50FF-A0FD-46F8-A56B-435829FEF35A}" srcId="{761C223B-9CEF-4334-904E-D3DE1814D3B2}" destId="{4031C3B9-0B38-447D-83DF-46EEC56E8EC4}" srcOrd="2" destOrd="0" parTransId="{09F81EAA-369B-40BB-91C3-4F779E950AA7}" sibTransId="{C1CEBFBE-1ED3-4691-9D13-380BEA3351A8}"/>
    <dgm:cxn modelId="{634597E8-D072-49A9-BACA-CD3A23FBA792}" type="presOf" srcId="{761C223B-9CEF-4334-904E-D3DE1814D3B2}" destId="{853F083F-8F6B-4BAC-9500-EE104C392F3D}" srcOrd="0" destOrd="0" presId="urn:microsoft.com/office/officeart/2005/8/layout/vList5"/>
    <dgm:cxn modelId="{1F04F12A-ABFA-462E-8300-DBCBE28135D3}" type="presOf" srcId="{477837A5-14C7-4F79-97AC-459B3B1568F5}" destId="{8B966D22-CF81-4C48-853F-FB89BF1489FB}" srcOrd="0" destOrd="0" presId="urn:microsoft.com/office/officeart/2005/8/layout/vList5"/>
    <dgm:cxn modelId="{71DE14A3-6D42-44A3-8678-A0A3F12340D1}" type="presOf" srcId="{A7C80793-8BF4-4E44-B76F-B3AA30963D18}" destId="{51D4708A-A31C-44E0-8C0B-CABD5AA88CC3}" srcOrd="0" destOrd="0" presId="urn:microsoft.com/office/officeart/2005/8/layout/vList5"/>
    <dgm:cxn modelId="{5C0D3551-BDBB-491E-9B7D-4795A6E5A42B}" srcId="{761C223B-9CEF-4334-904E-D3DE1814D3B2}" destId="{8C224E7D-1114-44CC-9FA9-066D0E52CF2C}" srcOrd="0" destOrd="0" parTransId="{21AB7A9F-C906-4A67-9997-27ACB6617069}" sibTransId="{969A3553-7F2A-4928-A345-1DCD4D9366FE}"/>
    <dgm:cxn modelId="{A1FEBECF-5FCD-4C6B-A558-61956AC358AB}" type="presOf" srcId="{B0C25F8A-1455-449C-BF69-04EFB4183BA1}" destId="{AAAB1A69-2430-4443-84F4-4B3BC3BCD08C}" srcOrd="0" destOrd="0" presId="urn:microsoft.com/office/officeart/2005/8/layout/vList5"/>
    <dgm:cxn modelId="{80326C7A-C466-4570-93B7-C54CB96F363C}" type="presOf" srcId="{E98D5829-B6C7-40F1-AD31-486BF0E7CF6F}" destId="{71EE2801-5AF2-4382-86A7-774E2A023625}" srcOrd="0" destOrd="0" presId="urn:microsoft.com/office/officeart/2005/8/layout/vList5"/>
    <dgm:cxn modelId="{235CA334-8920-4BDA-BFB6-379C92645B22}" srcId="{761C223B-9CEF-4334-904E-D3DE1814D3B2}" destId="{4FC5F38B-CC8F-4D16-817B-A81EEE562E7D}" srcOrd="3" destOrd="0" parTransId="{2DE4A656-F841-4677-9EE3-705F927707CE}" sibTransId="{FD3C3DF2-1A72-442B-9F76-9E729D9A7224}"/>
    <dgm:cxn modelId="{AA905FE5-7615-46AF-AC6D-AE17C073C272}" type="presOf" srcId="{4031C3B9-0B38-447D-83DF-46EEC56E8EC4}" destId="{10375A5E-43B0-4474-8521-EC672EF4C728}" srcOrd="0" destOrd="2" presId="urn:microsoft.com/office/officeart/2005/8/layout/vList5"/>
    <dgm:cxn modelId="{D1148B5E-A600-41DC-A6F5-70C1B473896B}" srcId="{E3DD0EA3-EB9F-410D-99C9-68B7EDC95ABD}" destId="{0CB99ED4-3BE0-4BF6-BC89-4B27DFA5D59C}" srcOrd="3" destOrd="0" parTransId="{13551F6D-CBA4-4727-B55B-E1672E14370A}" sibTransId="{1A32AC38-44BC-4BD4-8170-8AD1CF5745D2}"/>
    <dgm:cxn modelId="{D6430062-0810-40AE-B0A6-7DB8E6B03C23}" srcId="{761C223B-9CEF-4334-904E-D3DE1814D3B2}" destId="{1A4E6BFC-55A1-4809-9660-FDFDC517577A}" srcOrd="1" destOrd="0" parTransId="{B2E13649-0873-4591-83B2-8CC38DCEA461}" sibTransId="{3905F86B-236C-4D4D-B1DD-8D5A60F8CFB7}"/>
    <dgm:cxn modelId="{0C694740-7EFD-46D8-984D-EA8DD59F18D7}" srcId="{0CB99ED4-3BE0-4BF6-BC89-4B27DFA5D59C}" destId="{B0C25F8A-1455-449C-BF69-04EFB4183BA1}" srcOrd="0" destOrd="0" parTransId="{FDB070CB-1258-4324-8BB6-EFA2528F264F}" sibTransId="{EFEF3547-867C-40AF-832A-CE3A6EE24551}"/>
    <dgm:cxn modelId="{9E7ECED7-4B66-48FE-83E1-EBD1F4302043}" type="presOf" srcId="{1A4E6BFC-55A1-4809-9660-FDFDC517577A}" destId="{10375A5E-43B0-4474-8521-EC672EF4C728}" srcOrd="0" destOrd="1" presId="urn:microsoft.com/office/officeart/2005/8/layout/vList5"/>
    <dgm:cxn modelId="{C08DE95F-9323-450C-AB51-6C68BA18C705}" srcId="{E3DD0EA3-EB9F-410D-99C9-68B7EDC95ABD}" destId="{761C223B-9CEF-4334-904E-D3DE1814D3B2}" srcOrd="1" destOrd="0" parTransId="{1356642D-8D3E-493D-8776-3261B66FEB19}" sibTransId="{56C71BCB-CDA8-4C7E-9509-8483351586AA}"/>
    <dgm:cxn modelId="{F5BCE89D-B474-4BE1-BADB-9E006556A698}" type="presOf" srcId="{4FC5F38B-CC8F-4D16-817B-A81EEE562E7D}" destId="{10375A5E-43B0-4474-8521-EC672EF4C728}" srcOrd="0" destOrd="3" presId="urn:microsoft.com/office/officeart/2005/8/layout/vList5"/>
    <dgm:cxn modelId="{D2F42D3D-CB0C-41E8-B12D-A2996771482D}" srcId="{761C223B-9CEF-4334-904E-D3DE1814D3B2}" destId="{B5CAEAFD-BE84-4C39-9D81-913CDA7B00E8}" srcOrd="4" destOrd="0" parTransId="{B5B75926-48C8-45EC-994C-093CB69E9632}" sibTransId="{E44B39CA-0156-49A6-ACC3-FA50AEB3E9E6}"/>
    <dgm:cxn modelId="{A44DBA45-AA89-412A-AF76-A4DA89C83BDA}" type="presParOf" srcId="{AEB49AF9-F8F8-4A41-A554-358B32953AF2}" destId="{95D626FF-AD83-4B3A-A654-24F53828C53A}" srcOrd="0" destOrd="0" presId="urn:microsoft.com/office/officeart/2005/8/layout/vList5"/>
    <dgm:cxn modelId="{0B7D265B-8633-4411-9DD2-398E5BB4855C}" type="presParOf" srcId="{95D626FF-AD83-4B3A-A654-24F53828C53A}" destId="{8B966D22-CF81-4C48-853F-FB89BF1489FB}" srcOrd="0" destOrd="0" presId="urn:microsoft.com/office/officeart/2005/8/layout/vList5"/>
    <dgm:cxn modelId="{05ED4E22-2DFA-4FAC-95F9-7E8C0E759F7A}" type="presParOf" srcId="{AEB49AF9-F8F8-4A41-A554-358B32953AF2}" destId="{FA85830D-5724-4322-B4CF-5BC35D351F15}" srcOrd="1" destOrd="0" presId="urn:microsoft.com/office/officeart/2005/8/layout/vList5"/>
    <dgm:cxn modelId="{3BB2FB75-1068-4292-8798-0A032438AB76}" type="presParOf" srcId="{AEB49AF9-F8F8-4A41-A554-358B32953AF2}" destId="{AD3929F5-3187-46F4-B74A-0EC8F528D91D}" srcOrd="2" destOrd="0" presId="urn:microsoft.com/office/officeart/2005/8/layout/vList5"/>
    <dgm:cxn modelId="{789A940B-9FB1-4B0F-9903-595132BA8717}" type="presParOf" srcId="{AD3929F5-3187-46F4-B74A-0EC8F528D91D}" destId="{853F083F-8F6B-4BAC-9500-EE104C392F3D}" srcOrd="0" destOrd="0" presId="urn:microsoft.com/office/officeart/2005/8/layout/vList5"/>
    <dgm:cxn modelId="{99C98411-3739-4D0B-B3EE-51F6E6B2E126}" type="presParOf" srcId="{AD3929F5-3187-46F4-B74A-0EC8F528D91D}" destId="{10375A5E-43B0-4474-8521-EC672EF4C728}" srcOrd="1" destOrd="0" presId="urn:microsoft.com/office/officeart/2005/8/layout/vList5"/>
    <dgm:cxn modelId="{8CA866C1-1F7B-41A9-B983-0CCDF7050BEB}" type="presParOf" srcId="{AEB49AF9-F8F8-4A41-A554-358B32953AF2}" destId="{15650E31-E0B3-428C-8C3B-9C9F6940DD0A}" srcOrd="3" destOrd="0" presId="urn:microsoft.com/office/officeart/2005/8/layout/vList5"/>
    <dgm:cxn modelId="{FA56F71F-59D6-414C-A3E7-C5057E11CF15}" type="presParOf" srcId="{AEB49AF9-F8F8-4A41-A554-358B32953AF2}" destId="{BC139BCD-85F4-4EF3-8A32-B9501C924401}" srcOrd="4" destOrd="0" presId="urn:microsoft.com/office/officeart/2005/8/layout/vList5"/>
    <dgm:cxn modelId="{EBFA69D9-F1D9-49A0-A565-75E159AEF864}" type="presParOf" srcId="{BC139BCD-85F4-4EF3-8A32-B9501C924401}" destId="{71EE2801-5AF2-4382-86A7-774E2A023625}" srcOrd="0" destOrd="0" presId="urn:microsoft.com/office/officeart/2005/8/layout/vList5"/>
    <dgm:cxn modelId="{05E73231-CA7B-4D0F-8FD2-8A96474A7BEC}" type="presParOf" srcId="{BC139BCD-85F4-4EF3-8A32-B9501C924401}" destId="{51D4708A-A31C-44E0-8C0B-CABD5AA88CC3}" srcOrd="1" destOrd="0" presId="urn:microsoft.com/office/officeart/2005/8/layout/vList5"/>
    <dgm:cxn modelId="{4EE0D244-2E2D-4699-A9C3-C9446FEE0D71}" type="presParOf" srcId="{AEB49AF9-F8F8-4A41-A554-358B32953AF2}" destId="{C53AE909-5B78-46E6-A3F8-CAFE39743A18}" srcOrd="5" destOrd="0" presId="urn:microsoft.com/office/officeart/2005/8/layout/vList5"/>
    <dgm:cxn modelId="{A5FC0186-206B-459B-956A-950F86B3D37E}" type="presParOf" srcId="{AEB49AF9-F8F8-4A41-A554-358B32953AF2}" destId="{3451733A-6838-4A56-9D18-56AB9BD3491E}" srcOrd="6" destOrd="0" presId="urn:microsoft.com/office/officeart/2005/8/layout/vList5"/>
    <dgm:cxn modelId="{B3B8462B-2C14-41E4-AB3F-DD6A6F828F5D}" type="presParOf" srcId="{3451733A-6838-4A56-9D18-56AB9BD3491E}" destId="{5F5B2CEB-70C2-44AD-BC84-3471C79F340E}" srcOrd="0" destOrd="0" presId="urn:microsoft.com/office/officeart/2005/8/layout/vList5"/>
    <dgm:cxn modelId="{A4926B1C-E9F9-4FC2-82C4-F33261DC2B42}" type="presParOf" srcId="{3451733A-6838-4A56-9D18-56AB9BD3491E}" destId="{AAAB1A69-2430-4443-84F4-4B3BC3BCD08C}" srcOrd="1"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8.xml><?xml version="1.0" encoding="utf-8"?>
<dgm:dataModel xmlns:dgm="http://schemas.openxmlformats.org/drawingml/2006/diagram" xmlns:a="http://schemas.openxmlformats.org/drawingml/2006/main">
  <dgm:ptLst>
    <dgm:pt modelId="{FD0745A0-9583-43DB-BEB8-FC35F13432CD}" type="doc">
      <dgm:prSet loTypeId="urn:microsoft.com/office/officeart/2005/8/layout/vList3" loCatId="list" qsTypeId="urn:microsoft.com/office/officeart/2005/8/quickstyle/simple1" qsCatId="simple" csTypeId="urn:microsoft.com/office/officeart/2005/8/colors/accent1_2" csCatId="accent1" phldr="1"/>
      <dgm:spPr/>
      <dgm:t>
        <a:bodyPr/>
        <a:lstStyle/>
        <a:p>
          <a:endParaRPr lang="en-US"/>
        </a:p>
      </dgm:t>
    </dgm:pt>
    <dgm:pt modelId="{E03480E5-3A71-4363-936C-8C43BEC43622}">
      <dgm:prSet custT="1"/>
      <dgm:spPr/>
      <dgm:t>
        <a:bodyPr/>
        <a:lstStyle/>
        <a:p>
          <a:pPr rtl="0"/>
          <a:r>
            <a:rPr lang="en-US" sz="2800" dirty="0" smtClean="0"/>
            <a:t>Retrospective</a:t>
          </a:r>
          <a:r>
            <a:rPr lang="en-US" sz="2100" dirty="0" smtClean="0"/>
            <a:t> studies of affected children </a:t>
          </a:r>
          <a:endParaRPr lang="en-US" sz="2100" dirty="0"/>
        </a:p>
      </dgm:t>
    </dgm:pt>
    <dgm:pt modelId="{B7F58E02-7434-4F9D-BCC5-05DE9666BB0F}" type="parTrans" cxnId="{591F98B3-91AA-46EC-A906-C4DB03D55C63}">
      <dgm:prSet/>
      <dgm:spPr/>
      <dgm:t>
        <a:bodyPr/>
        <a:lstStyle/>
        <a:p>
          <a:endParaRPr lang="en-US"/>
        </a:p>
      </dgm:t>
    </dgm:pt>
    <dgm:pt modelId="{98C64A0F-3433-449D-8166-5CE978AF836F}" type="sibTrans" cxnId="{591F98B3-91AA-46EC-A906-C4DB03D55C63}">
      <dgm:prSet/>
      <dgm:spPr/>
      <dgm:t>
        <a:bodyPr/>
        <a:lstStyle/>
        <a:p>
          <a:endParaRPr lang="en-US"/>
        </a:p>
      </dgm:t>
    </dgm:pt>
    <dgm:pt modelId="{60C442C5-7C6E-451E-9C31-6F5F30183E8C}">
      <dgm:prSet/>
      <dgm:spPr/>
      <dgm:t>
        <a:bodyPr/>
        <a:lstStyle/>
        <a:p>
          <a:pPr rtl="0"/>
          <a:r>
            <a:rPr lang="en-US" sz="1600" dirty="0" smtClean="0"/>
            <a:t>Parental report</a:t>
          </a:r>
          <a:endParaRPr lang="en-US" sz="1600" dirty="0"/>
        </a:p>
      </dgm:t>
    </dgm:pt>
    <dgm:pt modelId="{34F16C89-2BE4-46AE-8B2D-D35CE80F693D}" type="parTrans" cxnId="{7D9FF55B-BCBC-436A-A2EF-405650DC5896}">
      <dgm:prSet/>
      <dgm:spPr/>
      <dgm:t>
        <a:bodyPr/>
        <a:lstStyle/>
        <a:p>
          <a:endParaRPr lang="en-US"/>
        </a:p>
      </dgm:t>
    </dgm:pt>
    <dgm:pt modelId="{F7F36B9C-FE3C-4D36-937E-EB9254631AE6}" type="sibTrans" cxnId="{7D9FF55B-BCBC-436A-A2EF-405650DC5896}">
      <dgm:prSet/>
      <dgm:spPr/>
      <dgm:t>
        <a:bodyPr/>
        <a:lstStyle/>
        <a:p>
          <a:endParaRPr lang="en-US"/>
        </a:p>
      </dgm:t>
    </dgm:pt>
    <dgm:pt modelId="{AD2470FE-E886-47EF-8EC1-7E2C1C752630}">
      <dgm:prSet/>
      <dgm:spPr/>
      <dgm:t>
        <a:bodyPr/>
        <a:lstStyle/>
        <a:p>
          <a:pPr rtl="0"/>
          <a:r>
            <a:rPr lang="en-US" sz="1600" smtClean="0"/>
            <a:t>Video diaries analysis</a:t>
          </a:r>
          <a:endParaRPr lang="en-US" sz="1600"/>
        </a:p>
      </dgm:t>
    </dgm:pt>
    <dgm:pt modelId="{7DAB3D7F-8102-421D-A3AC-FF4F0479AE5D}" type="parTrans" cxnId="{DE8468EE-994F-441A-89A8-235A72EF1103}">
      <dgm:prSet/>
      <dgm:spPr/>
      <dgm:t>
        <a:bodyPr/>
        <a:lstStyle/>
        <a:p>
          <a:endParaRPr lang="en-US"/>
        </a:p>
      </dgm:t>
    </dgm:pt>
    <dgm:pt modelId="{8F852160-D1D4-4BDB-8778-332C83500DF5}" type="sibTrans" cxnId="{DE8468EE-994F-441A-89A8-235A72EF1103}">
      <dgm:prSet/>
      <dgm:spPr/>
      <dgm:t>
        <a:bodyPr/>
        <a:lstStyle/>
        <a:p>
          <a:endParaRPr lang="en-US"/>
        </a:p>
      </dgm:t>
    </dgm:pt>
    <dgm:pt modelId="{48A1AE56-7258-42E7-B659-24C9336F5819}">
      <dgm:prSet/>
      <dgm:spPr/>
      <dgm:t>
        <a:bodyPr/>
        <a:lstStyle/>
        <a:p>
          <a:pPr rtl="0"/>
          <a:r>
            <a:rPr lang="en-US" smtClean="0"/>
            <a:t>Prospective studies of infant siblings at risk for ASD</a:t>
          </a:r>
          <a:endParaRPr lang="en-US"/>
        </a:p>
      </dgm:t>
    </dgm:pt>
    <dgm:pt modelId="{9142B3C3-10F0-45AA-8740-7FBD3E9C40E3}" type="parTrans" cxnId="{1A9D292C-0990-4739-8088-D52C4487AC07}">
      <dgm:prSet/>
      <dgm:spPr/>
      <dgm:t>
        <a:bodyPr/>
        <a:lstStyle/>
        <a:p>
          <a:endParaRPr lang="en-US"/>
        </a:p>
      </dgm:t>
    </dgm:pt>
    <dgm:pt modelId="{55AB377D-9E83-44E7-805E-A25FE5B8A916}" type="sibTrans" cxnId="{1A9D292C-0990-4739-8088-D52C4487AC07}">
      <dgm:prSet/>
      <dgm:spPr/>
      <dgm:t>
        <a:bodyPr/>
        <a:lstStyle/>
        <a:p>
          <a:endParaRPr lang="en-US"/>
        </a:p>
      </dgm:t>
    </dgm:pt>
    <dgm:pt modelId="{F94B53C7-8B9F-459D-8317-3A6024D870FD}">
      <dgm:prSet/>
      <dgm:spPr/>
      <dgm:t>
        <a:bodyPr/>
        <a:lstStyle/>
        <a:p>
          <a:pPr rtl="0"/>
          <a:r>
            <a:rPr lang="en-US" smtClean="0"/>
            <a:t>Recurrence risk for autism: 5-10%</a:t>
          </a:r>
          <a:endParaRPr lang="en-US"/>
        </a:p>
      </dgm:t>
    </dgm:pt>
    <dgm:pt modelId="{F292BF8B-93DE-4299-BB05-6388ABAD5204}" type="parTrans" cxnId="{C4771827-0378-4DCE-ABCE-0C2C97863DB5}">
      <dgm:prSet/>
      <dgm:spPr/>
      <dgm:t>
        <a:bodyPr/>
        <a:lstStyle/>
        <a:p>
          <a:endParaRPr lang="en-US"/>
        </a:p>
      </dgm:t>
    </dgm:pt>
    <dgm:pt modelId="{732BC115-5FCE-4DE5-9D95-E0C600F708FB}" type="sibTrans" cxnId="{C4771827-0378-4DCE-ABCE-0C2C97863DB5}">
      <dgm:prSet/>
      <dgm:spPr/>
      <dgm:t>
        <a:bodyPr/>
        <a:lstStyle/>
        <a:p>
          <a:endParaRPr lang="en-US"/>
        </a:p>
      </dgm:t>
    </dgm:pt>
    <dgm:pt modelId="{B37F1F60-6AE7-4D71-A22D-7753660A4534}">
      <dgm:prSet/>
      <dgm:spPr/>
      <dgm:t>
        <a:bodyPr/>
        <a:lstStyle/>
        <a:p>
          <a:pPr rtl="0"/>
          <a:r>
            <a:rPr lang="en-US" smtClean="0"/>
            <a:t>High risk for other developmental problems:</a:t>
          </a:r>
          <a:endParaRPr lang="en-US"/>
        </a:p>
      </dgm:t>
    </dgm:pt>
    <dgm:pt modelId="{7B83A7C2-1C85-442C-91B8-37422AFB236D}" type="parTrans" cxnId="{03460885-0D97-49C9-BEBC-F48B96D300C4}">
      <dgm:prSet/>
      <dgm:spPr/>
      <dgm:t>
        <a:bodyPr/>
        <a:lstStyle/>
        <a:p>
          <a:endParaRPr lang="en-US"/>
        </a:p>
      </dgm:t>
    </dgm:pt>
    <dgm:pt modelId="{ECCB606A-B515-4737-9EC8-AFE8C365B33A}" type="sibTrans" cxnId="{03460885-0D97-49C9-BEBC-F48B96D300C4}">
      <dgm:prSet/>
      <dgm:spPr/>
      <dgm:t>
        <a:bodyPr/>
        <a:lstStyle/>
        <a:p>
          <a:endParaRPr lang="en-US"/>
        </a:p>
      </dgm:t>
    </dgm:pt>
    <dgm:pt modelId="{BE3AE1E8-2621-4A64-B89B-65F3213A5D8F}">
      <dgm:prSet/>
      <dgm:spPr/>
      <dgm:t>
        <a:bodyPr/>
        <a:lstStyle/>
        <a:p>
          <a:pPr rtl="0"/>
          <a:r>
            <a:rPr lang="en-US" smtClean="0"/>
            <a:t>Language or cognitive delays</a:t>
          </a:r>
          <a:endParaRPr lang="en-US"/>
        </a:p>
      </dgm:t>
    </dgm:pt>
    <dgm:pt modelId="{D42CE031-2074-483A-95F6-6EDC902459D2}" type="parTrans" cxnId="{FBB37010-5AEA-4308-AB55-96D7CACCF924}">
      <dgm:prSet/>
      <dgm:spPr/>
      <dgm:t>
        <a:bodyPr/>
        <a:lstStyle/>
        <a:p>
          <a:endParaRPr lang="en-US"/>
        </a:p>
      </dgm:t>
    </dgm:pt>
    <dgm:pt modelId="{26042287-8E6E-453A-A687-624BBF45C030}" type="sibTrans" cxnId="{FBB37010-5AEA-4308-AB55-96D7CACCF924}">
      <dgm:prSet/>
      <dgm:spPr/>
      <dgm:t>
        <a:bodyPr/>
        <a:lstStyle/>
        <a:p>
          <a:endParaRPr lang="en-US"/>
        </a:p>
      </dgm:t>
    </dgm:pt>
    <dgm:pt modelId="{8BAAA4B0-FA4C-4C9D-9AB4-E2ECE7307072}">
      <dgm:prSet/>
      <dgm:spPr/>
      <dgm:t>
        <a:bodyPr/>
        <a:lstStyle/>
        <a:p>
          <a:pPr rtl="0"/>
          <a:r>
            <a:rPr lang="en-US" dirty="0" smtClean="0"/>
            <a:t>Broader Autism Phenotype, BAP</a:t>
          </a:r>
          <a:endParaRPr lang="en-US" dirty="0"/>
        </a:p>
      </dgm:t>
    </dgm:pt>
    <dgm:pt modelId="{7309FF28-AA19-45A7-8046-8ED062A89CF7}" type="parTrans" cxnId="{1AD6AF41-2976-4EDA-B280-53016A2DE091}">
      <dgm:prSet/>
      <dgm:spPr/>
      <dgm:t>
        <a:bodyPr/>
        <a:lstStyle/>
        <a:p>
          <a:endParaRPr lang="en-US"/>
        </a:p>
      </dgm:t>
    </dgm:pt>
    <dgm:pt modelId="{416F7D76-3CBA-477A-8BC9-6A53EAA21738}" type="sibTrans" cxnId="{1AD6AF41-2976-4EDA-B280-53016A2DE091}">
      <dgm:prSet/>
      <dgm:spPr/>
      <dgm:t>
        <a:bodyPr/>
        <a:lstStyle/>
        <a:p>
          <a:endParaRPr lang="en-US"/>
        </a:p>
      </dgm:t>
    </dgm:pt>
    <dgm:pt modelId="{B6AB4636-8B54-4D1F-B92B-5F88E9C97860}" type="pres">
      <dgm:prSet presAssocID="{FD0745A0-9583-43DB-BEB8-FC35F13432CD}" presName="linearFlow" presStyleCnt="0">
        <dgm:presLayoutVars>
          <dgm:dir/>
          <dgm:resizeHandles val="exact"/>
        </dgm:presLayoutVars>
      </dgm:prSet>
      <dgm:spPr/>
      <dgm:t>
        <a:bodyPr/>
        <a:lstStyle/>
        <a:p>
          <a:endParaRPr lang="en-GB"/>
        </a:p>
      </dgm:t>
    </dgm:pt>
    <dgm:pt modelId="{A27ABEE0-4A88-4A39-991F-95C104F0F754}" type="pres">
      <dgm:prSet presAssocID="{E03480E5-3A71-4363-936C-8C43BEC43622}" presName="composite" presStyleCnt="0"/>
      <dgm:spPr/>
    </dgm:pt>
    <dgm:pt modelId="{5B441AF6-4A9B-4B42-9455-80706BB067DE}" type="pres">
      <dgm:prSet presAssocID="{E03480E5-3A71-4363-936C-8C43BEC43622}" presName="imgShp" presStyleLbl="fgImgPlace1" presStyleIdx="0" presStyleCnt="2"/>
      <dgm:spPr>
        <a:blipFill rotWithShape="1">
          <a:blip xmlns:r="http://schemas.openxmlformats.org/officeDocument/2006/relationships" r:embed="rId1"/>
          <a:stretch>
            <a:fillRect/>
          </a:stretch>
        </a:blipFill>
      </dgm:spPr>
      <dgm:t>
        <a:bodyPr/>
        <a:lstStyle/>
        <a:p>
          <a:endParaRPr lang="en-GB"/>
        </a:p>
      </dgm:t>
    </dgm:pt>
    <dgm:pt modelId="{EA85C84C-4C57-4C48-B132-D364F6AE7EFA}" type="pres">
      <dgm:prSet presAssocID="{E03480E5-3A71-4363-936C-8C43BEC43622}" presName="txShp" presStyleLbl="node1" presStyleIdx="0" presStyleCnt="2">
        <dgm:presLayoutVars>
          <dgm:bulletEnabled val="1"/>
        </dgm:presLayoutVars>
      </dgm:prSet>
      <dgm:spPr/>
      <dgm:t>
        <a:bodyPr/>
        <a:lstStyle/>
        <a:p>
          <a:endParaRPr lang="en-GB"/>
        </a:p>
      </dgm:t>
    </dgm:pt>
    <dgm:pt modelId="{C7989830-26EF-46F3-B353-5ACA1DFEE2E3}" type="pres">
      <dgm:prSet presAssocID="{98C64A0F-3433-449D-8166-5CE978AF836F}" presName="spacing" presStyleCnt="0"/>
      <dgm:spPr/>
    </dgm:pt>
    <dgm:pt modelId="{FD93F165-CD0D-44C2-9CDB-749C0317045C}" type="pres">
      <dgm:prSet presAssocID="{48A1AE56-7258-42E7-B659-24C9336F5819}" presName="composite" presStyleCnt="0"/>
      <dgm:spPr/>
    </dgm:pt>
    <dgm:pt modelId="{192EBC10-97F7-4A4C-BDAF-FD2A7164A8B9}" type="pres">
      <dgm:prSet presAssocID="{48A1AE56-7258-42E7-B659-24C9336F5819}" presName="imgShp" presStyleLbl="fgImgPlace1" presStyleIdx="1" presStyleCnt="2"/>
      <dgm:spPr>
        <a:blipFill rotWithShape="1">
          <a:blip xmlns:r="http://schemas.openxmlformats.org/officeDocument/2006/relationships" r:embed="rId2"/>
          <a:stretch>
            <a:fillRect/>
          </a:stretch>
        </a:blipFill>
      </dgm:spPr>
      <dgm:t>
        <a:bodyPr/>
        <a:lstStyle/>
        <a:p>
          <a:endParaRPr lang="en-GB"/>
        </a:p>
      </dgm:t>
    </dgm:pt>
    <dgm:pt modelId="{ACEC2A98-19C3-42CD-916B-363F6F979064}" type="pres">
      <dgm:prSet presAssocID="{48A1AE56-7258-42E7-B659-24C9336F5819}" presName="txShp" presStyleLbl="node1" presStyleIdx="1" presStyleCnt="2">
        <dgm:presLayoutVars>
          <dgm:bulletEnabled val="1"/>
        </dgm:presLayoutVars>
      </dgm:prSet>
      <dgm:spPr/>
      <dgm:t>
        <a:bodyPr/>
        <a:lstStyle/>
        <a:p>
          <a:endParaRPr lang="en-GB"/>
        </a:p>
      </dgm:t>
    </dgm:pt>
  </dgm:ptLst>
  <dgm:cxnLst>
    <dgm:cxn modelId="{9E213629-EC63-4CBC-A5FB-84D1E977DB68}" type="presOf" srcId="{BE3AE1E8-2621-4A64-B89B-65F3213A5D8F}" destId="{ACEC2A98-19C3-42CD-916B-363F6F979064}" srcOrd="0" destOrd="3" presId="urn:microsoft.com/office/officeart/2005/8/layout/vList3"/>
    <dgm:cxn modelId="{FBB37010-5AEA-4308-AB55-96D7CACCF924}" srcId="{B37F1F60-6AE7-4D71-A22D-7753660A4534}" destId="{BE3AE1E8-2621-4A64-B89B-65F3213A5D8F}" srcOrd="0" destOrd="0" parTransId="{D42CE031-2074-483A-95F6-6EDC902459D2}" sibTransId="{26042287-8E6E-453A-A687-624BBF45C030}"/>
    <dgm:cxn modelId="{49B26700-7003-4448-ABFC-E360F90EA396}" type="presOf" srcId="{60C442C5-7C6E-451E-9C31-6F5F30183E8C}" destId="{EA85C84C-4C57-4C48-B132-D364F6AE7EFA}" srcOrd="0" destOrd="1" presId="urn:microsoft.com/office/officeart/2005/8/layout/vList3"/>
    <dgm:cxn modelId="{258DB5E8-746D-48E1-AF4F-D41B9ECC85D9}" type="presOf" srcId="{B37F1F60-6AE7-4D71-A22D-7753660A4534}" destId="{ACEC2A98-19C3-42CD-916B-363F6F979064}" srcOrd="0" destOrd="2" presId="urn:microsoft.com/office/officeart/2005/8/layout/vList3"/>
    <dgm:cxn modelId="{7D9FF55B-BCBC-436A-A2EF-405650DC5896}" srcId="{E03480E5-3A71-4363-936C-8C43BEC43622}" destId="{60C442C5-7C6E-451E-9C31-6F5F30183E8C}" srcOrd="0" destOrd="0" parTransId="{34F16C89-2BE4-46AE-8B2D-D35CE80F693D}" sibTransId="{F7F36B9C-FE3C-4D36-937E-EB9254631AE6}"/>
    <dgm:cxn modelId="{C4771827-0378-4DCE-ABCE-0C2C97863DB5}" srcId="{48A1AE56-7258-42E7-B659-24C9336F5819}" destId="{F94B53C7-8B9F-459D-8317-3A6024D870FD}" srcOrd="0" destOrd="0" parTransId="{F292BF8B-93DE-4299-BB05-6388ABAD5204}" sibTransId="{732BC115-5FCE-4DE5-9D95-E0C600F708FB}"/>
    <dgm:cxn modelId="{591F98B3-91AA-46EC-A906-C4DB03D55C63}" srcId="{FD0745A0-9583-43DB-BEB8-FC35F13432CD}" destId="{E03480E5-3A71-4363-936C-8C43BEC43622}" srcOrd="0" destOrd="0" parTransId="{B7F58E02-7434-4F9D-BCC5-05DE9666BB0F}" sibTransId="{98C64A0F-3433-449D-8166-5CE978AF836F}"/>
    <dgm:cxn modelId="{0C33C8B6-CFB1-4FE6-8426-218494FCED72}" type="presOf" srcId="{48A1AE56-7258-42E7-B659-24C9336F5819}" destId="{ACEC2A98-19C3-42CD-916B-363F6F979064}" srcOrd="0" destOrd="0" presId="urn:microsoft.com/office/officeart/2005/8/layout/vList3"/>
    <dgm:cxn modelId="{1AD6AF41-2976-4EDA-B280-53016A2DE091}" srcId="{B37F1F60-6AE7-4D71-A22D-7753660A4534}" destId="{8BAAA4B0-FA4C-4C9D-9AB4-E2ECE7307072}" srcOrd="1" destOrd="0" parTransId="{7309FF28-AA19-45A7-8046-8ED062A89CF7}" sibTransId="{416F7D76-3CBA-477A-8BC9-6A53EAA21738}"/>
    <dgm:cxn modelId="{A4FA94F1-39D4-48D8-947D-4E56315059C3}" type="presOf" srcId="{F94B53C7-8B9F-459D-8317-3A6024D870FD}" destId="{ACEC2A98-19C3-42CD-916B-363F6F979064}" srcOrd="0" destOrd="1" presId="urn:microsoft.com/office/officeart/2005/8/layout/vList3"/>
    <dgm:cxn modelId="{BF77E6F6-700F-454D-B2E8-A22CD1A71DC7}" type="presOf" srcId="{FD0745A0-9583-43DB-BEB8-FC35F13432CD}" destId="{B6AB4636-8B54-4D1F-B92B-5F88E9C97860}" srcOrd="0" destOrd="0" presId="urn:microsoft.com/office/officeart/2005/8/layout/vList3"/>
    <dgm:cxn modelId="{DE8468EE-994F-441A-89A8-235A72EF1103}" srcId="{E03480E5-3A71-4363-936C-8C43BEC43622}" destId="{AD2470FE-E886-47EF-8EC1-7E2C1C752630}" srcOrd="1" destOrd="0" parTransId="{7DAB3D7F-8102-421D-A3AC-FF4F0479AE5D}" sibTransId="{8F852160-D1D4-4BDB-8778-332C83500DF5}"/>
    <dgm:cxn modelId="{03460885-0D97-49C9-BEBC-F48B96D300C4}" srcId="{48A1AE56-7258-42E7-B659-24C9336F5819}" destId="{B37F1F60-6AE7-4D71-A22D-7753660A4534}" srcOrd="1" destOrd="0" parTransId="{7B83A7C2-1C85-442C-91B8-37422AFB236D}" sibTransId="{ECCB606A-B515-4737-9EC8-AFE8C365B33A}"/>
    <dgm:cxn modelId="{05F6F764-2F71-46D2-8FFC-4C24FF2CCA18}" type="presOf" srcId="{8BAAA4B0-FA4C-4C9D-9AB4-E2ECE7307072}" destId="{ACEC2A98-19C3-42CD-916B-363F6F979064}" srcOrd="0" destOrd="4" presId="urn:microsoft.com/office/officeart/2005/8/layout/vList3"/>
    <dgm:cxn modelId="{1A9D292C-0990-4739-8088-D52C4487AC07}" srcId="{FD0745A0-9583-43DB-BEB8-FC35F13432CD}" destId="{48A1AE56-7258-42E7-B659-24C9336F5819}" srcOrd="1" destOrd="0" parTransId="{9142B3C3-10F0-45AA-8740-7FBD3E9C40E3}" sibTransId="{55AB377D-9E83-44E7-805E-A25FE5B8A916}"/>
    <dgm:cxn modelId="{F7CFB1A6-638C-453A-BFA3-43D7DE4040A1}" type="presOf" srcId="{AD2470FE-E886-47EF-8EC1-7E2C1C752630}" destId="{EA85C84C-4C57-4C48-B132-D364F6AE7EFA}" srcOrd="0" destOrd="2" presId="urn:microsoft.com/office/officeart/2005/8/layout/vList3"/>
    <dgm:cxn modelId="{476D371A-C34D-4556-BE08-89B86AFE2D5D}" type="presOf" srcId="{E03480E5-3A71-4363-936C-8C43BEC43622}" destId="{EA85C84C-4C57-4C48-B132-D364F6AE7EFA}" srcOrd="0" destOrd="0" presId="urn:microsoft.com/office/officeart/2005/8/layout/vList3"/>
    <dgm:cxn modelId="{B2F0C22E-6666-43A3-A927-3A8179815FD9}" type="presParOf" srcId="{B6AB4636-8B54-4D1F-B92B-5F88E9C97860}" destId="{A27ABEE0-4A88-4A39-991F-95C104F0F754}" srcOrd="0" destOrd="0" presId="urn:microsoft.com/office/officeart/2005/8/layout/vList3"/>
    <dgm:cxn modelId="{70E3B9F5-CCB1-4317-81D6-42EDDD4AF0E9}" type="presParOf" srcId="{A27ABEE0-4A88-4A39-991F-95C104F0F754}" destId="{5B441AF6-4A9B-4B42-9455-80706BB067DE}" srcOrd="0" destOrd="0" presId="urn:microsoft.com/office/officeart/2005/8/layout/vList3"/>
    <dgm:cxn modelId="{08176D8F-0EB7-4AD2-A145-460E23E7FE8F}" type="presParOf" srcId="{A27ABEE0-4A88-4A39-991F-95C104F0F754}" destId="{EA85C84C-4C57-4C48-B132-D364F6AE7EFA}" srcOrd="1" destOrd="0" presId="urn:microsoft.com/office/officeart/2005/8/layout/vList3"/>
    <dgm:cxn modelId="{C2F157E4-A8F8-4C76-93A2-3CF0EB3007EE}" type="presParOf" srcId="{B6AB4636-8B54-4D1F-B92B-5F88E9C97860}" destId="{C7989830-26EF-46F3-B353-5ACA1DFEE2E3}" srcOrd="1" destOrd="0" presId="urn:microsoft.com/office/officeart/2005/8/layout/vList3"/>
    <dgm:cxn modelId="{1646035D-B293-43FD-81A4-13724FF45073}" type="presParOf" srcId="{B6AB4636-8B54-4D1F-B92B-5F88E9C97860}" destId="{FD93F165-CD0D-44C2-9CDB-749C0317045C}" srcOrd="2" destOrd="0" presId="urn:microsoft.com/office/officeart/2005/8/layout/vList3"/>
    <dgm:cxn modelId="{4B724E46-5A55-4EEE-8913-FFFF99DC1F1A}" type="presParOf" srcId="{FD93F165-CD0D-44C2-9CDB-749C0317045C}" destId="{192EBC10-97F7-4A4C-BDAF-FD2A7164A8B9}" srcOrd="0" destOrd="0" presId="urn:microsoft.com/office/officeart/2005/8/layout/vList3"/>
    <dgm:cxn modelId="{2AB82DD9-3136-4DF8-AEA3-2BB3E4B337FA}" type="presParOf" srcId="{FD93F165-CD0D-44C2-9CDB-749C0317045C}" destId="{ACEC2A98-19C3-42CD-916B-363F6F979064}" srcOrd="1" destOrd="0" presId="urn:microsoft.com/office/officeart/2005/8/layout/vLis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9.xml><?xml version="1.0" encoding="utf-8"?>
<dgm:dataModel xmlns:dgm="http://schemas.openxmlformats.org/drawingml/2006/diagram" xmlns:a="http://schemas.openxmlformats.org/drawingml/2006/main">
  <dgm:ptLst>
    <dgm:pt modelId="{6F292721-8108-40A4-90FD-418C62613E17}" type="doc">
      <dgm:prSet loTypeId="urn:microsoft.com/office/officeart/2005/8/layout/vList2" loCatId="list" qsTypeId="urn:microsoft.com/office/officeart/2005/8/quickstyle/simple1" qsCatId="simple" csTypeId="urn:microsoft.com/office/officeart/2005/8/colors/colorful4" csCatId="colorful"/>
      <dgm:spPr/>
      <dgm:t>
        <a:bodyPr/>
        <a:lstStyle/>
        <a:p>
          <a:endParaRPr lang="en-US"/>
        </a:p>
      </dgm:t>
    </dgm:pt>
    <dgm:pt modelId="{C9DB968F-05CC-4464-BF99-13901A9A99C0}">
      <dgm:prSet/>
      <dgm:spPr/>
      <dgm:t>
        <a:bodyPr/>
        <a:lstStyle/>
        <a:p>
          <a:pPr rtl="0"/>
          <a:r>
            <a:rPr lang="en-US" dirty="0" smtClean="0"/>
            <a:t>Developmental tests: e.g., Mullen Scales of Early Development</a:t>
          </a:r>
          <a:endParaRPr lang="en-US" dirty="0"/>
        </a:p>
      </dgm:t>
    </dgm:pt>
    <dgm:pt modelId="{F34F7DD1-96C8-4624-910C-11B3C77B5EA9}" type="parTrans" cxnId="{6FE9AD4B-53C8-4C18-8BAC-8F05CB7C0167}">
      <dgm:prSet/>
      <dgm:spPr/>
      <dgm:t>
        <a:bodyPr/>
        <a:lstStyle/>
        <a:p>
          <a:endParaRPr lang="en-US"/>
        </a:p>
      </dgm:t>
    </dgm:pt>
    <dgm:pt modelId="{4072ACA7-F545-45A5-BEEB-F00EA348AA75}" type="sibTrans" cxnId="{6FE9AD4B-53C8-4C18-8BAC-8F05CB7C0167}">
      <dgm:prSet/>
      <dgm:spPr/>
      <dgm:t>
        <a:bodyPr/>
        <a:lstStyle/>
        <a:p>
          <a:endParaRPr lang="en-US"/>
        </a:p>
      </dgm:t>
    </dgm:pt>
    <dgm:pt modelId="{FB9D93F3-FB23-40DD-B990-248F1B752FC5}">
      <dgm:prSet/>
      <dgm:spPr/>
      <dgm:t>
        <a:bodyPr/>
        <a:lstStyle/>
        <a:p>
          <a:pPr rtl="0"/>
          <a:r>
            <a:rPr lang="en-US" smtClean="0"/>
            <a:t>Autism-specific delays and abnormalities: Autism Diagnostic Observation Schedule –Toddler Version </a:t>
          </a:r>
          <a:endParaRPr lang="en-US"/>
        </a:p>
      </dgm:t>
    </dgm:pt>
    <dgm:pt modelId="{A4652E4B-1FC7-4DA5-96B6-83E44D39454B}" type="parTrans" cxnId="{02CBCC8D-83FF-4260-A9B8-0649A638683B}">
      <dgm:prSet/>
      <dgm:spPr/>
      <dgm:t>
        <a:bodyPr/>
        <a:lstStyle/>
        <a:p>
          <a:endParaRPr lang="en-US"/>
        </a:p>
      </dgm:t>
    </dgm:pt>
    <dgm:pt modelId="{ACB55499-9126-4551-8E48-AF5436B973D7}" type="sibTrans" cxnId="{02CBCC8D-83FF-4260-A9B8-0649A638683B}">
      <dgm:prSet/>
      <dgm:spPr/>
      <dgm:t>
        <a:bodyPr/>
        <a:lstStyle/>
        <a:p>
          <a:endParaRPr lang="en-US"/>
        </a:p>
      </dgm:t>
    </dgm:pt>
    <dgm:pt modelId="{965BF06A-EB73-443C-9171-D344169F7A11}">
      <dgm:prSet/>
      <dgm:spPr/>
      <dgm:t>
        <a:bodyPr/>
        <a:lstStyle/>
        <a:p>
          <a:pPr rtl="0"/>
          <a:r>
            <a:rPr lang="en-US" smtClean="0"/>
            <a:t>a semi-structured, standardized assessment of communication, social interaction, play, and restricted and repetitive behaviours.  It presents various activities that elicit behaviours directly related to a diagnosis of ASD.  By observing and coding these behaviours, you can obtain information that informs diagnosis, treatment planning, and educational placement. </a:t>
          </a:r>
          <a:endParaRPr lang="en-US"/>
        </a:p>
      </dgm:t>
    </dgm:pt>
    <dgm:pt modelId="{36328961-59F7-41F0-8CF1-A8C032BFA39A}" type="parTrans" cxnId="{C754E186-240F-4EFC-906F-8A1B11132B23}">
      <dgm:prSet/>
      <dgm:spPr/>
      <dgm:t>
        <a:bodyPr/>
        <a:lstStyle/>
        <a:p>
          <a:endParaRPr lang="en-US"/>
        </a:p>
      </dgm:t>
    </dgm:pt>
    <dgm:pt modelId="{4B3202E1-D88C-4B11-9EE6-5A71F91BA908}" type="sibTrans" cxnId="{C754E186-240F-4EFC-906F-8A1B11132B23}">
      <dgm:prSet/>
      <dgm:spPr/>
      <dgm:t>
        <a:bodyPr/>
        <a:lstStyle/>
        <a:p>
          <a:endParaRPr lang="en-US"/>
        </a:p>
      </dgm:t>
    </dgm:pt>
    <dgm:pt modelId="{D7A535EF-59C1-406A-BBD0-AD0688C67524}">
      <dgm:prSet/>
      <dgm:spPr/>
      <dgm:t>
        <a:bodyPr/>
        <a:lstStyle/>
        <a:p>
          <a:pPr rtl="0"/>
          <a:r>
            <a:rPr lang="en-US" smtClean="0"/>
            <a:t>Communication: Communication and Symbolic Behaviours Scale</a:t>
          </a:r>
          <a:endParaRPr lang="en-US"/>
        </a:p>
      </dgm:t>
    </dgm:pt>
    <dgm:pt modelId="{061CFADF-311F-41B6-A6EC-58C9C04F5CAD}" type="parTrans" cxnId="{2BBC9091-AE7E-4B68-B598-F7721CB5C778}">
      <dgm:prSet/>
      <dgm:spPr/>
      <dgm:t>
        <a:bodyPr/>
        <a:lstStyle/>
        <a:p>
          <a:endParaRPr lang="en-US"/>
        </a:p>
      </dgm:t>
    </dgm:pt>
    <dgm:pt modelId="{BF1EE854-A695-4D7B-9F8D-4F5553B5F1BD}" type="sibTrans" cxnId="{2BBC9091-AE7E-4B68-B598-F7721CB5C778}">
      <dgm:prSet/>
      <dgm:spPr/>
      <dgm:t>
        <a:bodyPr/>
        <a:lstStyle/>
        <a:p>
          <a:endParaRPr lang="en-US"/>
        </a:p>
      </dgm:t>
    </dgm:pt>
    <dgm:pt modelId="{9A84B67D-B765-4CCA-ACE6-44B530223ECD}">
      <dgm:prSet/>
      <dgm:spPr/>
      <dgm:t>
        <a:bodyPr/>
        <a:lstStyle/>
        <a:p>
          <a:pPr rtl="0"/>
          <a:r>
            <a:rPr lang="en-US" smtClean="0">
              <a:hlinkClick xmlns:r="http://schemas.openxmlformats.org/officeDocument/2006/relationships" r:id="rId1"/>
            </a:rPr>
            <a:t>http://firstwords.fsu.edu/pdf/Checklist_Scoring_Cutoffs.pdf</a:t>
          </a:r>
          <a:r>
            <a:rPr lang="en-US" smtClean="0"/>
            <a:t> </a:t>
          </a:r>
          <a:endParaRPr lang="en-US"/>
        </a:p>
      </dgm:t>
    </dgm:pt>
    <dgm:pt modelId="{E99AD1DE-BAC2-4A1F-B65E-FD50D97E7C6C}" type="parTrans" cxnId="{E247EEAE-0C35-426A-AF4E-B2E3A74B9621}">
      <dgm:prSet/>
      <dgm:spPr/>
      <dgm:t>
        <a:bodyPr/>
        <a:lstStyle/>
        <a:p>
          <a:endParaRPr lang="en-US"/>
        </a:p>
      </dgm:t>
    </dgm:pt>
    <dgm:pt modelId="{9B569900-7F13-480E-816D-220785662AB7}" type="sibTrans" cxnId="{E247EEAE-0C35-426A-AF4E-B2E3A74B9621}">
      <dgm:prSet/>
      <dgm:spPr/>
      <dgm:t>
        <a:bodyPr/>
        <a:lstStyle/>
        <a:p>
          <a:endParaRPr lang="en-US"/>
        </a:p>
      </dgm:t>
    </dgm:pt>
    <dgm:pt modelId="{D3A0B718-8E28-4250-B081-13646C79E1A4}">
      <dgm:prSet/>
      <dgm:spPr/>
      <dgm:t>
        <a:bodyPr/>
        <a:lstStyle/>
        <a:p>
          <a:pPr rtl="0"/>
          <a:r>
            <a:rPr lang="en-US" smtClean="0"/>
            <a:t>Adaptive skills: Vineland Adaptive Behaviours Schedules-II</a:t>
          </a:r>
          <a:endParaRPr lang="en-US"/>
        </a:p>
      </dgm:t>
    </dgm:pt>
    <dgm:pt modelId="{A5362443-4DFA-42B9-A428-E92D293EB1F0}" type="parTrans" cxnId="{6E2CF397-9152-4402-93C1-8AFA1AAE8F02}">
      <dgm:prSet/>
      <dgm:spPr/>
      <dgm:t>
        <a:bodyPr/>
        <a:lstStyle/>
        <a:p>
          <a:endParaRPr lang="en-US"/>
        </a:p>
      </dgm:t>
    </dgm:pt>
    <dgm:pt modelId="{D5D1CD38-2EB8-4030-8665-4F06FCB91E64}" type="sibTrans" cxnId="{6E2CF397-9152-4402-93C1-8AFA1AAE8F02}">
      <dgm:prSet/>
      <dgm:spPr/>
      <dgm:t>
        <a:bodyPr/>
        <a:lstStyle/>
        <a:p>
          <a:endParaRPr lang="en-US"/>
        </a:p>
      </dgm:t>
    </dgm:pt>
    <dgm:pt modelId="{B41E822E-BBF2-4692-8974-185B443361FE}">
      <dgm:prSet/>
      <dgm:spPr/>
      <dgm:t>
        <a:bodyPr/>
        <a:lstStyle/>
        <a:p>
          <a:pPr rtl="0"/>
          <a:r>
            <a:rPr lang="en-US" smtClean="0">
              <a:hlinkClick xmlns:r="http://schemas.openxmlformats.org/officeDocument/2006/relationships" r:id="rId2"/>
            </a:rPr>
            <a:t>http://www.pearsonclinical.com/psychology/products/100000668/vineland-adaptive-behavior-scales-second-edition-vineland-ii-vineland-ii.html</a:t>
          </a:r>
          <a:r>
            <a:rPr lang="en-US" smtClean="0"/>
            <a:t>	</a:t>
          </a:r>
          <a:endParaRPr lang="en-US"/>
        </a:p>
      </dgm:t>
    </dgm:pt>
    <dgm:pt modelId="{F58CF8B8-01BA-4D56-AC34-67B09F4E8B57}" type="parTrans" cxnId="{380DB271-03DE-4CA8-99E0-78E08729113A}">
      <dgm:prSet/>
      <dgm:spPr/>
      <dgm:t>
        <a:bodyPr/>
        <a:lstStyle/>
        <a:p>
          <a:endParaRPr lang="en-US"/>
        </a:p>
      </dgm:t>
    </dgm:pt>
    <dgm:pt modelId="{0EC1B2DE-7CD9-4616-98C5-829DD7CC75A5}" type="sibTrans" cxnId="{380DB271-03DE-4CA8-99E0-78E08729113A}">
      <dgm:prSet/>
      <dgm:spPr/>
      <dgm:t>
        <a:bodyPr/>
        <a:lstStyle/>
        <a:p>
          <a:endParaRPr lang="en-US"/>
        </a:p>
      </dgm:t>
    </dgm:pt>
    <dgm:pt modelId="{2C5E2A12-285C-4C91-A8BB-37C3837DB661}">
      <dgm:prSet/>
      <dgm:spPr/>
      <dgm:t>
        <a:bodyPr/>
        <a:lstStyle/>
        <a:p>
          <a:pPr rtl="0"/>
          <a:r>
            <a:rPr lang="en-US" smtClean="0"/>
            <a:t>Medical and developmental history interview</a:t>
          </a:r>
          <a:endParaRPr lang="en-US"/>
        </a:p>
      </dgm:t>
    </dgm:pt>
    <dgm:pt modelId="{11B5EC8C-8AB3-4081-933F-B5F3CC5E8F3F}" type="parTrans" cxnId="{D6800677-6402-4EE6-B3A7-A20F117F28D3}">
      <dgm:prSet/>
      <dgm:spPr/>
      <dgm:t>
        <a:bodyPr/>
        <a:lstStyle/>
        <a:p>
          <a:endParaRPr lang="en-US"/>
        </a:p>
      </dgm:t>
    </dgm:pt>
    <dgm:pt modelId="{D732C483-19C9-4E06-B988-BA258DC05319}" type="sibTrans" cxnId="{D6800677-6402-4EE6-B3A7-A20F117F28D3}">
      <dgm:prSet/>
      <dgm:spPr/>
      <dgm:t>
        <a:bodyPr/>
        <a:lstStyle/>
        <a:p>
          <a:endParaRPr lang="en-US"/>
        </a:p>
      </dgm:t>
    </dgm:pt>
    <dgm:pt modelId="{400E18D1-9F13-42D5-855B-B23409535D55}">
      <dgm:prSet/>
      <dgm:spPr/>
      <dgm:t>
        <a:bodyPr/>
        <a:lstStyle/>
        <a:p>
          <a:pPr rtl="0"/>
          <a:r>
            <a:rPr lang="en-US" smtClean="0"/>
            <a:t>Genetic and neurological testing</a:t>
          </a:r>
          <a:endParaRPr lang="en-US"/>
        </a:p>
      </dgm:t>
    </dgm:pt>
    <dgm:pt modelId="{D4B6C23E-6EEB-46B7-903B-CE079565356D}" type="parTrans" cxnId="{A1A15983-31B7-43EE-9D25-CCDEA41E9477}">
      <dgm:prSet/>
      <dgm:spPr/>
      <dgm:t>
        <a:bodyPr/>
        <a:lstStyle/>
        <a:p>
          <a:endParaRPr lang="en-US"/>
        </a:p>
      </dgm:t>
    </dgm:pt>
    <dgm:pt modelId="{45E73E24-8F8B-4D53-9AE6-CB7E31B37ABF}" type="sibTrans" cxnId="{A1A15983-31B7-43EE-9D25-CCDEA41E9477}">
      <dgm:prSet/>
      <dgm:spPr/>
      <dgm:t>
        <a:bodyPr/>
        <a:lstStyle/>
        <a:p>
          <a:endParaRPr lang="en-US"/>
        </a:p>
      </dgm:t>
    </dgm:pt>
    <dgm:pt modelId="{64A75956-BBDC-4164-9ED0-C5BFA179C33D}" type="pres">
      <dgm:prSet presAssocID="{6F292721-8108-40A4-90FD-418C62613E17}" presName="linear" presStyleCnt="0">
        <dgm:presLayoutVars>
          <dgm:animLvl val="lvl"/>
          <dgm:resizeHandles val="exact"/>
        </dgm:presLayoutVars>
      </dgm:prSet>
      <dgm:spPr/>
      <dgm:t>
        <a:bodyPr/>
        <a:lstStyle/>
        <a:p>
          <a:endParaRPr lang="en-GB"/>
        </a:p>
      </dgm:t>
    </dgm:pt>
    <dgm:pt modelId="{A884EB26-F4A3-4225-A592-73826BBAC3FB}" type="pres">
      <dgm:prSet presAssocID="{C9DB968F-05CC-4464-BF99-13901A9A99C0}" presName="parentText" presStyleLbl="node1" presStyleIdx="0" presStyleCnt="6">
        <dgm:presLayoutVars>
          <dgm:chMax val="0"/>
          <dgm:bulletEnabled val="1"/>
        </dgm:presLayoutVars>
      </dgm:prSet>
      <dgm:spPr/>
      <dgm:t>
        <a:bodyPr/>
        <a:lstStyle/>
        <a:p>
          <a:endParaRPr lang="en-GB"/>
        </a:p>
      </dgm:t>
    </dgm:pt>
    <dgm:pt modelId="{F10B368F-4DCB-4B1C-8383-5768E88B328B}" type="pres">
      <dgm:prSet presAssocID="{4072ACA7-F545-45A5-BEEB-F00EA348AA75}" presName="spacer" presStyleCnt="0"/>
      <dgm:spPr/>
    </dgm:pt>
    <dgm:pt modelId="{90946208-3DC7-40DC-A68B-4B835EF938D6}" type="pres">
      <dgm:prSet presAssocID="{FB9D93F3-FB23-40DD-B990-248F1B752FC5}" presName="parentText" presStyleLbl="node1" presStyleIdx="1" presStyleCnt="6">
        <dgm:presLayoutVars>
          <dgm:chMax val="0"/>
          <dgm:bulletEnabled val="1"/>
        </dgm:presLayoutVars>
      </dgm:prSet>
      <dgm:spPr/>
      <dgm:t>
        <a:bodyPr/>
        <a:lstStyle/>
        <a:p>
          <a:endParaRPr lang="en-GB"/>
        </a:p>
      </dgm:t>
    </dgm:pt>
    <dgm:pt modelId="{05EA5E52-32A0-443C-8E2F-7900E9C52EDD}" type="pres">
      <dgm:prSet presAssocID="{FB9D93F3-FB23-40DD-B990-248F1B752FC5}" presName="childText" presStyleLbl="revTx" presStyleIdx="0" presStyleCnt="3">
        <dgm:presLayoutVars>
          <dgm:bulletEnabled val="1"/>
        </dgm:presLayoutVars>
      </dgm:prSet>
      <dgm:spPr/>
      <dgm:t>
        <a:bodyPr/>
        <a:lstStyle/>
        <a:p>
          <a:endParaRPr lang="en-GB"/>
        </a:p>
      </dgm:t>
    </dgm:pt>
    <dgm:pt modelId="{A8A2B8AD-5C6A-4B1A-979D-F8668EA5C782}" type="pres">
      <dgm:prSet presAssocID="{D7A535EF-59C1-406A-BBD0-AD0688C67524}" presName="parentText" presStyleLbl="node1" presStyleIdx="2" presStyleCnt="6">
        <dgm:presLayoutVars>
          <dgm:chMax val="0"/>
          <dgm:bulletEnabled val="1"/>
        </dgm:presLayoutVars>
      </dgm:prSet>
      <dgm:spPr/>
      <dgm:t>
        <a:bodyPr/>
        <a:lstStyle/>
        <a:p>
          <a:endParaRPr lang="en-GB"/>
        </a:p>
      </dgm:t>
    </dgm:pt>
    <dgm:pt modelId="{9405A1EB-1B3E-4BF7-9269-7A28FFD94C62}" type="pres">
      <dgm:prSet presAssocID="{D7A535EF-59C1-406A-BBD0-AD0688C67524}" presName="childText" presStyleLbl="revTx" presStyleIdx="1" presStyleCnt="3">
        <dgm:presLayoutVars>
          <dgm:bulletEnabled val="1"/>
        </dgm:presLayoutVars>
      </dgm:prSet>
      <dgm:spPr/>
      <dgm:t>
        <a:bodyPr/>
        <a:lstStyle/>
        <a:p>
          <a:endParaRPr lang="en-GB"/>
        </a:p>
      </dgm:t>
    </dgm:pt>
    <dgm:pt modelId="{F8497BC0-508E-4E2F-B0D6-3BA0B8394091}" type="pres">
      <dgm:prSet presAssocID="{D3A0B718-8E28-4250-B081-13646C79E1A4}" presName="parentText" presStyleLbl="node1" presStyleIdx="3" presStyleCnt="6">
        <dgm:presLayoutVars>
          <dgm:chMax val="0"/>
          <dgm:bulletEnabled val="1"/>
        </dgm:presLayoutVars>
      </dgm:prSet>
      <dgm:spPr/>
      <dgm:t>
        <a:bodyPr/>
        <a:lstStyle/>
        <a:p>
          <a:endParaRPr lang="en-GB"/>
        </a:p>
      </dgm:t>
    </dgm:pt>
    <dgm:pt modelId="{08799441-CA8D-4A35-9848-80097EF03BE0}" type="pres">
      <dgm:prSet presAssocID="{D3A0B718-8E28-4250-B081-13646C79E1A4}" presName="childText" presStyleLbl="revTx" presStyleIdx="2" presStyleCnt="3">
        <dgm:presLayoutVars>
          <dgm:bulletEnabled val="1"/>
        </dgm:presLayoutVars>
      </dgm:prSet>
      <dgm:spPr/>
      <dgm:t>
        <a:bodyPr/>
        <a:lstStyle/>
        <a:p>
          <a:endParaRPr lang="en-GB"/>
        </a:p>
      </dgm:t>
    </dgm:pt>
    <dgm:pt modelId="{EAC430B6-7849-43EB-9C34-18168B3CDDF1}" type="pres">
      <dgm:prSet presAssocID="{2C5E2A12-285C-4C91-A8BB-37C3837DB661}" presName="parentText" presStyleLbl="node1" presStyleIdx="4" presStyleCnt="6">
        <dgm:presLayoutVars>
          <dgm:chMax val="0"/>
          <dgm:bulletEnabled val="1"/>
        </dgm:presLayoutVars>
      </dgm:prSet>
      <dgm:spPr/>
      <dgm:t>
        <a:bodyPr/>
        <a:lstStyle/>
        <a:p>
          <a:endParaRPr lang="en-GB"/>
        </a:p>
      </dgm:t>
    </dgm:pt>
    <dgm:pt modelId="{40C87AB9-8171-4F5E-8C5C-51C5B4D06A48}" type="pres">
      <dgm:prSet presAssocID="{D732C483-19C9-4E06-B988-BA258DC05319}" presName="spacer" presStyleCnt="0"/>
      <dgm:spPr/>
    </dgm:pt>
    <dgm:pt modelId="{CA22B198-1D97-4542-A0C7-50B65C158182}" type="pres">
      <dgm:prSet presAssocID="{400E18D1-9F13-42D5-855B-B23409535D55}" presName="parentText" presStyleLbl="node1" presStyleIdx="5" presStyleCnt="6">
        <dgm:presLayoutVars>
          <dgm:chMax val="0"/>
          <dgm:bulletEnabled val="1"/>
        </dgm:presLayoutVars>
      </dgm:prSet>
      <dgm:spPr/>
      <dgm:t>
        <a:bodyPr/>
        <a:lstStyle/>
        <a:p>
          <a:endParaRPr lang="en-GB"/>
        </a:p>
      </dgm:t>
    </dgm:pt>
  </dgm:ptLst>
  <dgm:cxnLst>
    <dgm:cxn modelId="{3EEABF4B-6B91-4A0D-BB21-3580233E5E25}" type="presOf" srcId="{D3A0B718-8E28-4250-B081-13646C79E1A4}" destId="{F8497BC0-508E-4E2F-B0D6-3BA0B8394091}" srcOrd="0" destOrd="0" presId="urn:microsoft.com/office/officeart/2005/8/layout/vList2"/>
    <dgm:cxn modelId="{380DB271-03DE-4CA8-99E0-78E08729113A}" srcId="{D3A0B718-8E28-4250-B081-13646C79E1A4}" destId="{B41E822E-BBF2-4692-8974-185B443361FE}" srcOrd="0" destOrd="0" parTransId="{F58CF8B8-01BA-4D56-AC34-67B09F4E8B57}" sibTransId="{0EC1B2DE-7CD9-4616-98C5-829DD7CC75A5}"/>
    <dgm:cxn modelId="{2BBC9091-AE7E-4B68-B598-F7721CB5C778}" srcId="{6F292721-8108-40A4-90FD-418C62613E17}" destId="{D7A535EF-59C1-406A-BBD0-AD0688C67524}" srcOrd="2" destOrd="0" parTransId="{061CFADF-311F-41B6-A6EC-58C9C04F5CAD}" sibTransId="{BF1EE854-A695-4D7B-9F8D-4F5553B5F1BD}"/>
    <dgm:cxn modelId="{02CBCC8D-83FF-4260-A9B8-0649A638683B}" srcId="{6F292721-8108-40A4-90FD-418C62613E17}" destId="{FB9D93F3-FB23-40DD-B990-248F1B752FC5}" srcOrd="1" destOrd="0" parTransId="{A4652E4B-1FC7-4DA5-96B6-83E44D39454B}" sibTransId="{ACB55499-9126-4551-8E48-AF5436B973D7}"/>
    <dgm:cxn modelId="{A0A44253-54D8-43FF-939C-41D9C7B668D5}" type="presOf" srcId="{965BF06A-EB73-443C-9171-D344169F7A11}" destId="{05EA5E52-32A0-443C-8E2F-7900E9C52EDD}" srcOrd="0" destOrd="0" presId="urn:microsoft.com/office/officeart/2005/8/layout/vList2"/>
    <dgm:cxn modelId="{5A60B8CC-97D4-4F7E-8C93-DEA6A7BA33EC}" type="presOf" srcId="{6F292721-8108-40A4-90FD-418C62613E17}" destId="{64A75956-BBDC-4164-9ED0-C5BFA179C33D}" srcOrd="0" destOrd="0" presId="urn:microsoft.com/office/officeart/2005/8/layout/vList2"/>
    <dgm:cxn modelId="{C754E186-240F-4EFC-906F-8A1B11132B23}" srcId="{FB9D93F3-FB23-40DD-B990-248F1B752FC5}" destId="{965BF06A-EB73-443C-9171-D344169F7A11}" srcOrd="0" destOrd="0" parTransId="{36328961-59F7-41F0-8CF1-A8C032BFA39A}" sibTransId="{4B3202E1-D88C-4B11-9EE6-5A71F91BA908}"/>
    <dgm:cxn modelId="{C1BAC45D-7CA1-4228-86BE-0FC17AF3D2CF}" type="presOf" srcId="{C9DB968F-05CC-4464-BF99-13901A9A99C0}" destId="{A884EB26-F4A3-4225-A592-73826BBAC3FB}" srcOrd="0" destOrd="0" presId="urn:microsoft.com/office/officeart/2005/8/layout/vList2"/>
    <dgm:cxn modelId="{9B963728-5328-4F80-8B1F-D007615B8F35}" type="presOf" srcId="{B41E822E-BBF2-4692-8974-185B443361FE}" destId="{08799441-CA8D-4A35-9848-80097EF03BE0}" srcOrd="0" destOrd="0" presId="urn:microsoft.com/office/officeart/2005/8/layout/vList2"/>
    <dgm:cxn modelId="{E247EEAE-0C35-426A-AF4E-B2E3A74B9621}" srcId="{D7A535EF-59C1-406A-BBD0-AD0688C67524}" destId="{9A84B67D-B765-4CCA-ACE6-44B530223ECD}" srcOrd="0" destOrd="0" parTransId="{E99AD1DE-BAC2-4A1F-B65E-FD50D97E7C6C}" sibTransId="{9B569900-7F13-480E-816D-220785662AB7}"/>
    <dgm:cxn modelId="{A84CF153-D581-4336-B04D-87119CAD1F07}" type="presOf" srcId="{2C5E2A12-285C-4C91-A8BB-37C3837DB661}" destId="{EAC430B6-7849-43EB-9C34-18168B3CDDF1}" srcOrd="0" destOrd="0" presId="urn:microsoft.com/office/officeart/2005/8/layout/vList2"/>
    <dgm:cxn modelId="{D6800677-6402-4EE6-B3A7-A20F117F28D3}" srcId="{6F292721-8108-40A4-90FD-418C62613E17}" destId="{2C5E2A12-285C-4C91-A8BB-37C3837DB661}" srcOrd="4" destOrd="0" parTransId="{11B5EC8C-8AB3-4081-933F-B5F3CC5E8F3F}" sibTransId="{D732C483-19C9-4E06-B988-BA258DC05319}"/>
    <dgm:cxn modelId="{DEE2E212-9401-42FF-A529-FDF107FC0E76}" type="presOf" srcId="{FB9D93F3-FB23-40DD-B990-248F1B752FC5}" destId="{90946208-3DC7-40DC-A68B-4B835EF938D6}" srcOrd="0" destOrd="0" presId="urn:microsoft.com/office/officeart/2005/8/layout/vList2"/>
    <dgm:cxn modelId="{B22335AA-6BC2-4088-8229-B2A1154665B2}" type="presOf" srcId="{D7A535EF-59C1-406A-BBD0-AD0688C67524}" destId="{A8A2B8AD-5C6A-4B1A-979D-F8668EA5C782}" srcOrd="0" destOrd="0" presId="urn:microsoft.com/office/officeart/2005/8/layout/vList2"/>
    <dgm:cxn modelId="{33F958DC-B1DE-4837-9802-6CFE89F64698}" type="presOf" srcId="{400E18D1-9F13-42D5-855B-B23409535D55}" destId="{CA22B198-1D97-4542-A0C7-50B65C158182}" srcOrd="0" destOrd="0" presId="urn:microsoft.com/office/officeart/2005/8/layout/vList2"/>
    <dgm:cxn modelId="{6FE9AD4B-53C8-4C18-8BAC-8F05CB7C0167}" srcId="{6F292721-8108-40A4-90FD-418C62613E17}" destId="{C9DB968F-05CC-4464-BF99-13901A9A99C0}" srcOrd="0" destOrd="0" parTransId="{F34F7DD1-96C8-4624-910C-11B3C77B5EA9}" sibTransId="{4072ACA7-F545-45A5-BEEB-F00EA348AA75}"/>
    <dgm:cxn modelId="{4BC69E46-F532-42CA-81D4-00939BA96B3A}" type="presOf" srcId="{9A84B67D-B765-4CCA-ACE6-44B530223ECD}" destId="{9405A1EB-1B3E-4BF7-9269-7A28FFD94C62}" srcOrd="0" destOrd="0" presId="urn:microsoft.com/office/officeart/2005/8/layout/vList2"/>
    <dgm:cxn modelId="{6E2CF397-9152-4402-93C1-8AFA1AAE8F02}" srcId="{6F292721-8108-40A4-90FD-418C62613E17}" destId="{D3A0B718-8E28-4250-B081-13646C79E1A4}" srcOrd="3" destOrd="0" parTransId="{A5362443-4DFA-42B9-A428-E92D293EB1F0}" sibTransId="{D5D1CD38-2EB8-4030-8665-4F06FCB91E64}"/>
    <dgm:cxn modelId="{A1A15983-31B7-43EE-9D25-CCDEA41E9477}" srcId="{6F292721-8108-40A4-90FD-418C62613E17}" destId="{400E18D1-9F13-42D5-855B-B23409535D55}" srcOrd="5" destOrd="0" parTransId="{D4B6C23E-6EEB-46B7-903B-CE079565356D}" sibTransId="{45E73E24-8F8B-4D53-9AE6-CB7E31B37ABF}"/>
    <dgm:cxn modelId="{13817C9C-62FE-442A-A004-8D0AEF98027D}" type="presParOf" srcId="{64A75956-BBDC-4164-9ED0-C5BFA179C33D}" destId="{A884EB26-F4A3-4225-A592-73826BBAC3FB}" srcOrd="0" destOrd="0" presId="urn:microsoft.com/office/officeart/2005/8/layout/vList2"/>
    <dgm:cxn modelId="{100F49B1-F95D-46A6-A16C-33FE74EE6D67}" type="presParOf" srcId="{64A75956-BBDC-4164-9ED0-C5BFA179C33D}" destId="{F10B368F-4DCB-4B1C-8383-5768E88B328B}" srcOrd="1" destOrd="0" presId="urn:microsoft.com/office/officeart/2005/8/layout/vList2"/>
    <dgm:cxn modelId="{0F7E2AD6-3771-4D25-98AF-DD19031391BC}" type="presParOf" srcId="{64A75956-BBDC-4164-9ED0-C5BFA179C33D}" destId="{90946208-3DC7-40DC-A68B-4B835EF938D6}" srcOrd="2" destOrd="0" presId="urn:microsoft.com/office/officeart/2005/8/layout/vList2"/>
    <dgm:cxn modelId="{0F0F30B6-CD46-4CBE-8E6C-AC80F79D384C}" type="presParOf" srcId="{64A75956-BBDC-4164-9ED0-C5BFA179C33D}" destId="{05EA5E52-32A0-443C-8E2F-7900E9C52EDD}" srcOrd="3" destOrd="0" presId="urn:microsoft.com/office/officeart/2005/8/layout/vList2"/>
    <dgm:cxn modelId="{3BAC5AD3-4F9C-4F43-9179-A8A6A24E7A7B}" type="presParOf" srcId="{64A75956-BBDC-4164-9ED0-C5BFA179C33D}" destId="{A8A2B8AD-5C6A-4B1A-979D-F8668EA5C782}" srcOrd="4" destOrd="0" presId="urn:microsoft.com/office/officeart/2005/8/layout/vList2"/>
    <dgm:cxn modelId="{D2DB93F6-C463-4B93-B7D4-C3865CBB1D68}" type="presParOf" srcId="{64A75956-BBDC-4164-9ED0-C5BFA179C33D}" destId="{9405A1EB-1B3E-4BF7-9269-7A28FFD94C62}" srcOrd="5" destOrd="0" presId="urn:microsoft.com/office/officeart/2005/8/layout/vList2"/>
    <dgm:cxn modelId="{00C3C5AD-0B21-488E-ADF3-6F4986350190}" type="presParOf" srcId="{64A75956-BBDC-4164-9ED0-C5BFA179C33D}" destId="{F8497BC0-508E-4E2F-B0D6-3BA0B8394091}" srcOrd="6" destOrd="0" presId="urn:microsoft.com/office/officeart/2005/8/layout/vList2"/>
    <dgm:cxn modelId="{A186EF1A-9E76-4BB0-B28F-712265DFDEAB}" type="presParOf" srcId="{64A75956-BBDC-4164-9ED0-C5BFA179C33D}" destId="{08799441-CA8D-4A35-9848-80097EF03BE0}" srcOrd="7" destOrd="0" presId="urn:microsoft.com/office/officeart/2005/8/layout/vList2"/>
    <dgm:cxn modelId="{3EB6E1B3-AD9D-4524-AD2D-A4FFE28B1486}" type="presParOf" srcId="{64A75956-BBDC-4164-9ED0-C5BFA179C33D}" destId="{EAC430B6-7849-43EB-9C34-18168B3CDDF1}" srcOrd="8" destOrd="0" presId="urn:microsoft.com/office/officeart/2005/8/layout/vList2"/>
    <dgm:cxn modelId="{3923A546-B6D0-4826-A2CD-50A8EA2AD512}" type="presParOf" srcId="{64A75956-BBDC-4164-9ED0-C5BFA179C33D}" destId="{40C87AB9-8171-4F5E-8C5C-51C5B4D06A48}" srcOrd="9" destOrd="0" presId="urn:microsoft.com/office/officeart/2005/8/layout/vList2"/>
    <dgm:cxn modelId="{EF442E46-E7BB-40A4-BB8A-CCB5D422CA81}" type="presParOf" srcId="{64A75956-BBDC-4164-9ED0-C5BFA179C33D}" destId="{CA22B198-1D97-4542-A0C7-50B65C158182}"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0.xml><?xml version="1.0" encoding="utf-8"?>
<dgm:dataModel xmlns:dgm="http://schemas.openxmlformats.org/drawingml/2006/diagram" xmlns:a="http://schemas.openxmlformats.org/drawingml/2006/main">
  <dgm:ptLst>
    <dgm:pt modelId="{118A5BDD-7EF2-422A-9083-54C05633E87D}" type="doc">
      <dgm:prSet loTypeId="urn:microsoft.com/office/officeart/2005/8/layout/hierarchy3" loCatId="hierarchy" qsTypeId="urn:microsoft.com/office/officeart/2005/8/quickstyle/simple1" qsCatId="simple" csTypeId="urn:microsoft.com/office/officeart/2005/8/colors/accent1_2" csCatId="accent1"/>
      <dgm:spPr/>
      <dgm:t>
        <a:bodyPr/>
        <a:lstStyle/>
        <a:p>
          <a:endParaRPr lang="en-US"/>
        </a:p>
      </dgm:t>
    </dgm:pt>
    <dgm:pt modelId="{E1CB9B36-1A1A-4A4F-84F6-91B1318AF611}">
      <dgm:prSet custT="1"/>
      <dgm:spPr/>
      <dgm:t>
        <a:bodyPr/>
        <a:lstStyle/>
        <a:p>
          <a:pPr rtl="0"/>
          <a:r>
            <a:rPr lang="en-US" sz="1600" smtClean="0"/>
            <a:t>Speech/Language Therapy</a:t>
          </a:r>
          <a:endParaRPr lang="en-US" sz="1600"/>
        </a:p>
      </dgm:t>
    </dgm:pt>
    <dgm:pt modelId="{16E86296-CB7C-4FA2-8E58-075093BE1874}" type="parTrans" cxnId="{04F46A3C-1224-4E65-AFA8-C37A6965F6C1}">
      <dgm:prSet/>
      <dgm:spPr/>
      <dgm:t>
        <a:bodyPr/>
        <a:lstStyle/>
        <a:p>
          <a:endParaRPr lang="en-US" sz="1800"/>
        </a:p>
      </dgm:t>
    </dgm:pt>
    <dgm:pt modelId="{94B4F536-DF88-41F1-BC96-88FBA0472F15}" type="sibTrans" cxnId="{04F46A3C-1224-4E65-AFA8-C37A6965F6C1}">
      <dgm:prSet/>
      <dgm:spPr/>
      <dgm:t>
        <a:bodyPr/>
        <a:lstStyle/>
        <a:p>
          <a:endParaRPr lang="en-US" sz="1800"/>
        </a:p>
      </dgm:t>
    </dgm:pt>
    <dgm:pt modelId="{339D8A31-6069-4E04-BEB3-C5581E0984FA}">
      <dgm:prSet custT="1"/>
      <dgm:spPr/>
      <dgm:t>
        <a:bodyPr/>
        <a:lstStyle/>
        <a:p>
          <a:pPr rtl="0"/>
          <a:r>
            <a:rPr lang="en-US" sz="1400" smtClean="0"/>
            <a:t>Picture Exchange Communication System</a:t>
          </a:r>
          <a:endParaRPr lang="en-US" sz="1400"/>
        </a:p>
      </dgm:t>
    </dgm:pt>
    <dgm:pt modelId="{3894A03E-8E11-4400-BF63-EC82C4360884}" type="parTrans" cxnId="{CF895A1B-5C23-421D-B5E9-CDF1B2E6C812}">
      <dgm:prSet/>
      <dgm:spPr/>
      <dgm:t>
        <a:bodyPr/>
        <a:lstStyle/>
        <a:p>
          <a:endParaRPr lang="en-US" sz="1800"/>
        </a:p>
      </dgm:t>
    </dgm:pt>
    <dgm:pt modelId="{A0EEE879-2167-4786-B265-9810EA41328F}" type="sibTrans" cxnId="{CF895A1B-5C23-421D-B5E9-CDF1B2E6C812}">
      <dgm:prSet/>
      <dgm:spPr/>
      <dgm:t>
        <a:bodyPr/>
        <a:lstStyle/>
        <a:p>
          <a:endParaRPr lang="en-US" sz="1800"/>
        </a:p>
      </dgm:t>
    </dgm:pt>
    <dgm:pt modelId="{0498E631-97DB-4C1D-9A68-ABC9BB77CC30}">
      <dgm:prSet custT="1"/>
      <dgm:spPr/>
      <dgm:t>
        <a:bodyPr/>
        <a:lstStyle/>
        <a:p>
          <a:pPr rtl="0"/>
          <a:r>
            <a:rPr lang="en-US" sz="1400" smtClean="0"/>
            <a:t>Auditory Integration Therapy</a:t>
          </a:r>
          <a:endParaRPr lang="en-US" sz="1400"/>
        </a:p>
      </dgm:t>
    </dgm:pt>
    <dgm:pt modelId="{BC9C72AF-1440-4F1D-A8FA-C862791FC3CD}" type="parTrans" cxnId="{D88B0C2F-5D36-40DB-9FDD-196F8900319A}">
      <dgm:prSet/>
      <dgm:spPr/>
      <dgm:t>
        <a:bodyPr/>
        <a:lstStyle/>
        <a:p>
          <a:endParaRPr lang="en-US" sz="1800"/>
        </a:p>
      </dgm:t>
    </dgm:pt>
    <dgm:pt modelId="{3FF2CC87-B99D-4DAD-BE37-5CD395452308}" type="sibTrans" cxnId="{D88B0C2F-5D36-40DB-9FDD-196F8900319A}">
      <dgm:prSet/>
      <dgm:spPr/>
      <dgm:t>
        <a:bodyPr/>
        <a:lstStyle/>
        <a:p>
          <a:endParaRPr lang="en-US" sz="1800"/>
        </a:p>
      </dgm:t>
    </dgm:pt>
    <dgm:pt modelId="{EFA3C83D-1BA9-4866-9AF6-DC593222F716}">
      <dgm:prSet custT="1"/>
      <dgm:spPr/>
      <dgm:t>
        <a:bodyPr/>
        <a:lstStyle/>
        <a:p>
          <a:pPr rtl="0"/>
          <a:r>
            <a:rPr lang="en-US" sz="1600" smtClean="0"/>
            <a:t>Occupational Therapy</a:t>
          </a:r>
          <a:endParaRPr lang="en-US" sz="1600"/>
        </a:p>
      </dgm:t>
    </dgm:pt>
    <dgm:pt modelId="{0226F359-6E7F-40C4-AD6A-5836A64C07DB}" type="parTrans" cxnId="{BB04833C-24DC-428F-AEEB-7964B177288D}">
      <dgm:prSet/>
      <dgm:spPr/>
      <dgm:t>
        <a:bodyPr/>
        <a:lstStyle/>
        <a:p>
          <a:endParaRPr lang="en-US" sz="1800"/>
        </a:p>
      </dgm:t>
    </dgm:pt>
    <dgm:pt modelId="{492ADBEA-EC0D-46A0-AAAD-BE0DE12BDD3D}" type="sibTrans" cxnId="{BB04833C-24DC-428F-AEEB-7964B177288D}">
      <dgm:prSet/>
      <dgm:spPr/>
      <dgm:t>
        <a:bodyPr/>
        <a:lstStyle/>
        <a:p>
          <a:endParaRPr lang="en-US" sz="1800"/>
        </a:p>
      </dgm:t>
    </dgm:pt>
    <dgm:pt modelId="{F2708CF8-8FBB-4C56-9BD5-D3E3823852F3}">
      <dgm:prSet custT="1"/>
      <dgm:spPr/>
      <dgm:t>
        <a:bodyPr/>
        <a:lstStyle/>
        <a:p>
          <a:pPr rtl="0"/>
          <a:r>
            <a:rPr lang="en-US" sz="1400" smtClean="0"/>
            <a:t>Sensory Integration</a:t>
          </a:r>
          <a:endParaRPr lang="en-US" sz="1400"/>
        </a:p>
      </dgm:t>
    </dgm:pt>
    <dgm:pt modelId="{2E7BBFD7-291A-43C1-8C2A-3F1531F882F1}" type="parTrans" cxnId="{96F66252-E70D-453D-A469-D14594DD4B07}">
      <dgm:prSet/>
      <dgm:spPr/>
      <dgm:t>
        <a:bodyPr/>
        <a:lstStyle/>
        <a:p>
          <a:endParaRPr lang="en-US" sz="1800"/>
        </a:p>
      </dgm:t>
    </dgm:pt>
    <dgm:pt modelId="{3FE6DADA-1FB6-42EC-84DC-84EE87E2526B}" type="sibTrans" cxnId="{96F66252-E70D-453D-A469-D14594DD4B07}">
      <dgm:prSet/>
      <dgm:spPr/>
      <dgm:t>
        <a:bodyPr/>
        <a:lstStyle/>
        <a:p>
          <a:endParaRPr lang="en-US" sz="1800"/>
        </a:p>
      </dgm:t>
    </dgm:pt>
    <dgm:pt modelId="{49DD602D-3968-4CC9-A4D0-65E5DEFB7306}">
      <dgm:prSet custT="1"/>
      <dgm:spPr/>
      <dgm:t>
        <a:bodyPr/>
        <a:lstStyle/>
        <a:p>
          <a:pPr rtl="0"/>
          <a:r>
            <a:rPr lang="en-US" sz="1600" smtClean="0"/>
            <a:t>Behaviour Management</a:t>
          </a:r>
          <a:endParaRPr lang="en-US" sz="1600"/>
        </a:p>
      </dgm:t>
    </dgm:pt>
    <dgm:pt modelId="{26769149-EE0C-4E35-A668-787FBA59C6EF}" type="parTrans" cxnId="{10F81621-8002-4369-89F4-5A3DF07E021B}">
      <dgm:prSet/>
      <dgm:spPr/>
      <dgm:t>
        <a:bodyPr/>
        <a:lstStyle/>
        <a:p>
          <a:endParaRPr lang="en-US" sz="1800"/>
        </a:p>
      </dgm:t>
    </dgm:pt>
    <dgm:pt modelId="{E5954CF7-1091-471F-BCF9-F3F3C0A0431A}" type="sibTrans" cxnId="{10F81621-8002-4369-89F4-5A3DF07E021B}">
      <dgm:prSet/>
      <dgm:spPr/>
      <dgm:t>
        <a:bodyPr/>
        <a:lstStyle/>
        <a:p>
          <a:endParaRPr lang="en-US" sz="1800"/>
        </a:p>
      </dgm:t>
    </dgm:pt>
    <dgm:pt modelId="{F23A5810-D642-45F0-8F1E-C5FE1EC1193D}">
      <dgm:prSet custT="1"/>
      <dgm:spPr/>
      <dgm:t>
        <a:bodyPr/>
        <a:lstStyle/>
        <a:p>
          <a:pPr rtl="0"/>
          <a:r>
            <a:rPr lang="en-US" sz="1600" smtClean="0"/>
            <a:t>Early Intervention/Pre-School/School-Age</a:t>
          </a:r>
          <a:endParaRPr lang="en-US" sz="1600"/>
        </a:p>
      </dgm:t>
    </dgm:pt>
    <dgm:pt modelId="{752A9D49-DD37-49E5-99AD-CEF13501E4A6}" type="parTrans" cxnId="{9AF6625C-6B3C-4597-85BC-54BC05C74430}">
      <dgm:prSet/>
      <dgm:spPr/>
      <dgm:t>
        <a:bodyPr/>
        <a:lstStyle/>
        <a:p>
          <a:endParaRPr lang="en-US" sz="1800"/>
        </a:p>
      </dgm:t>
    </dgm:pt>
    <dgm:pt modelId="{3E69C66A-D5B8-48F0-A53F-5B55FF3346D5}" type="sibTrans" cxnId="{9AF6625C-6B3C-4597-85BC-54BC05C74430}">
      <dgm:prSet/>
      <dgm:spPr/>
      <dgm:t>
        <a:bodyPr/>
        <a:lstStyle/>
        <a:p>
          <a:endParaRPr lang="en-US" sz="1800"/>
        </a:p>
      </dgm:t>
    </dgm:pt>
    <dgm:pt modelId="{A2C11D4D-0057-4FAA-8D83-F837AD05688B}" type="pres">
      <dgm:prSet presAssocID="{118A5BDD-7EF2-422A-9083-54C05633E87D}" presName="diagram" presStyleCnt="0">
        <dgm:presLayoutVars>
          <dgm:chPref val="1"/>
          <dgm:dir/>
          <dgm:animOne val="branch"/>
          <dgm:animLvl val="lvl"/>
          <dgm:resizeHandles/>
        </dgm:presLayoutVars>
      </dgm:prSet>
      <dgm:spPr/>
      <dgm:t>
        <a:bodyPr/>
        <a:lstStyle/>
        <a:p>
          <a:endParaRPr lang="en-GB"/>
        </a:p>
      </dgm:t>
    </dgm:pt>
    <dgm:pt modelId="{D722F806-C0A2-4B3F-8052-97D7073F1568}" type="pres">
      <dgm:prSet presAssocID="{E1CB9B36-1A1A-4A4F-84F6-91B1318AF611}" presName="root" presStyleCnt="0"/>
      <dgm:spPr/>
    </dgm:pt>
    <dgm:pt modelId="{9A4E1011-5281-43C6-81A6-7BD863F30F99}" type="pres">
      <dgm:prSet presAssocID="{E1CB9B36-1A1A-4A4F-84F6-91B1318AF611}" presName="rootComposite" presStyleCnt="0"/>
      <dgm:spPr/>
    </dgm:pt>
    <dgm:pt modelId="{7C7DA819-5557-4CFB-A1C8-7D1615EB0341}" type="pres">
      <dgm:prSet presAssocID="{E1CB9B36-1A1A-4A4F-84F6-91B1318AF611}" presName="rootText" presStyleLbl="node1" presStyleIdx="0" presStyleCnt="4"/>
      <dgm:spPr/>
      <dgm:t>
        <a:bodyPr/>
        <a:lstStyle/>
        <a:p>
          <a:endParaRPr lang="en-GB"/>
        </a:p>
      </dgm:t>
    </dgm:pt>
    <dgm:pt modelId="{14701CE7-D2D8-4964-AAE4-2C2898B66B24}" type="pres">
      <dgm:prSet presAssocID="{E1CB9B36-1A1A-4A4F-84F6-91B1318AF611}" presName="rootConnector" presStyleLbl="node1" presStyleIdx="0" presStyleCnt="4"/>
      <dgm:spPr/>
      <dgm:t>
        <a:bodyPr/>
        <a:lstStyle/>
        <a:p>
          <a:endParaRPr lang="en-GB"/>
        </a:p>
      </dgm:t>
    </dgm:pt>
    <dgm:pt modelId="{B0B8B2B2-B504-46AD-B813-F617966A5D82}" type="pres">
      <dgm:prSet presAssocID="{E1CB9B36-1A1A-4A4F-84F6-91B1318AF611}" presName="childShape" presStyleCnt="0"/>
      <dgm:spPr/>
    </dgm:pt>
    <dgm:pt modelId="{AFF58624-6AC8-48BD-8E17-BCF00CA3591E}" type="pres">
      <dgm:prSet presAssocID="{3894A03E-8E11-4400-BF63-EC82C4360884}" presName="Name13" presStyleLbl="parChTrans1D2" presStyleIdx="0" presStyleCnt="3"/>
      <dgm:spPr/>
      <dgm:t>
        <a:bodyPr/>
        <a:lstStyle/>
        <a:p>
          <a:endParaRPr lang="en-GB"/>
        </a:p>
      </dgm:t>
    </dgm:pt>
    <dgm:pt modelId="{6AEA6EEB-0B68-49F2-AB96-5CC689300E93}" type="pres">
      <dgm:prSet presAssocID="{339D8A31-6069-4E04-BEB3-C5581E0984FA}" presName="childText" presStyleLbl="bgAcc1" presStyleIdx="0" presStyleCnt="3">
        <dgm:presLayoutVars>
          <dgm:bulletEnabled val="1"/>
        </dgm:presLayoutVars>
      </dgm:prSet>
      <dgm:spPr/>
      <dgm:t>
        <a:bodyPr/>
        <a:lstStyle/>
        <a:p>
          <a:endParaRPr lang="en-GB"/>
        </a:p>
      </dgm:t>
    </dgm:pt>
    <dgm:pt modelId="{5C5D31E1-4D28-47EA-B434-E1B0D030EA91}" type="pres">
      <dgm:prSet presAssocID="{BC9C72AF-1440-4F1D-A8FA-C862791FC3CD}" presName="Name13" presStyleLbl="parChTrans1D2" presStyleIdx="1" presStyleCnt="3"/>
      <dgm:spPr/>
      <dgm:t>
        <a:bodyPr/>
        <a:lstStyle/>
        <a:p>
          <a:endParaRPr lang="en-GB"/>
        </a:p>
      </dgm:t>
    </dgm:pt>
    <dgm:pt modelId="{ED6C867F-2836-4E08-AEA4-DAE1E4BCB4FE}" type="pres">
      <dgm:prSet presAssocID="{0498E631-97DB-4C1D-9A68-ABC9BB77CC30}" presName="childText" presStyleLbl="bgAcc1" presStyleIdx="1" presStyleCnt="3">
        <dgm:presLayoutVars>
          <dgm:bulletEnabled val="1"/>
        </dgm:presLayoutVars>
      </dgm:prSet>
      <dgm:spPr/>
      <dgm:t>
        <a:bodyPr/>
        <a:lstStyle/>
        <a:p>
          <a:endParaRPr lang="en-GB"/>
        </a:p>
      </dgm:t>
    </dgm:pt>
    <dgm:pt modelId="{280652C3-5E20-42D2-BA64-71EF3F3C9A65}" type="pres">
      <dgm:prSet presAssocID="{EFA3C83D-1BA9-4866-9AF6-DC593222F716}" presName="root" presStyleCnt="0"/>
      <dgm:spPr/>
    </dgm:pt>
    <dgm:pt modelId="{AF243A8A-185B-4AA6-809E-BDF14BDA4C96}" type="pres">
      <dgm:prSet presAssocID="{EFA3C83D-1BA9-4866-9AF6-DC593222F716}" presName="rootComposite" presStyleCnt="0"/>
      <dgm:spPr/>
    </dgm:pt>
    <dgm:pt modelId="{82E30806-4C7C-42B0-AF49-5B12659587E9}" type="pres">
      <dgm:prSet presAssocID="{EFA3C83D-1BA9-4866-9AF6-DC593222F716}" presName="rootText" presStyleLbl="node1" presStyleIdx="1" presStyleCnt="4"/>
      <dgm:spPr/>
      <dgm:t>
        <a:bodyPr/>
        <a:lstStyle/>
        <a:p>
          <a:endParaRPr lang="en-GB"/>
        </a:p>
      </dgm:t>
    </dgm:pt>
    <dgm:pt modelId="{0852342B-F0A9-4EEB-91A6-6D3E7C80B3C8}" type="pres">
      <dgm:prSet presAssocID="{EFA3C83D-1BA9-4866-9AF6-DC593222F716}" presName="rootConnector" presStyleLbl="node1" presStyleIdx="1" presStyleCnt="4"/>
      <dgm:spPr/>
      <dgm:t>
        <a:bodyPr/>
        <a:lstStyle/>
        <a:p>
          <a:endParaRPr lang="en-GB"/>
        </a:p>
      </dgm:t>
    </dgm:pt>
    <dgm:pt modelId="{B68A4E3D-C260-42BF-A7F3-82DA115DB5DB}" type="pres">
      <dgm:prSet presAssocID="{EFA3C83D-1BA9-4866-9AF6-DC593222F716}" presName="childShape" presStyleCnt="0"/>
      <dgm:spPr/>
    </dgm:pt>
    <dgm:pt modelId="{D95650A0-BE18-400F-9EDE-8285E7FAA190}" type="pres">
      <dgm:prSet presAssocID="{2E7BBFD7-291A-43C1-8C2A-3F1531F882F1}" presName="Name13" presStyleLbl="parChTrans1D2" presStyleIdx="2" presStyleCnt="3"/>
      <dgm:spPr/>
      <dgm:t>
        <a:bodyPr/>
        <a:lstStyle/>
        <a:p>
          <a:endParaRPr lang="en-GB"/>
        </a:p>
      </dgm:t>
    </dgm:pt>
    <dgm:pt modelId="{855EE830-ABBA-46F4-A625-E33A83272EB1}" type="pres">
      <dgm:prSet presAssocID="{F2708CF8-8FBB-4C56-9BD5-D3E3823852F3}" presName="childText" presStyleLbl="bgAcc1" presStyleIdx="2" presStyleCnt="3">
        <dgm:presLayoutVars>
          <dgm:bulletEnabled val="1"/>
        </dgm:presLayoutVars>
      </dgm:prSet>
      <dgm:spPr/>
      <dgm:t>
        <a:bodyPr/>
        <a:lstStyle/>
        <a:p>
          <a:endParaRPr lang="en-GB"/>
        </a:p>
      </dgm:t>
    </dgm:pt>
    <dgm:pt modelId="{715914C8-F724-4267-9712-72EDEE81C3E5}" type="pres">
      <dgm:prSet presAssocID="{49DD602D-3968-4CC9-A4D0-65E5DEFB7306}" presName="root" presStyleCnt="0"/>
      <dgm:spPr/>
    </dgm:pt>
    <dgm:pt modelId="{B5F61BA7-28B8-43DA-B8E6-81BB1383E902}" type="pres">
      <dgm:prSet presAssocID="{49DD602D-3968-4CC9-A4D0-65E5DEFB7306}" presName="rootComposite" presStyleCnt="0"/>
      <dgm:spPr/>
    </dgm:pt>
    <dgm:pt modelId="{5FE459A1-06E0-4315-8B4F-B60F552F33D7}" type="pres">
      <dgm:prSet presAssocID="{49DD602D-3968-4CC9-A4D0-65E5DEFB7306}" presName="rootText" presStyleLbl="node1" presStyleIdx="2" presStyleCnt="4"/>
      <dgm:spPr/>
      <dgm:t>
        <a:bodyPr/>
        <a:lstStyle/>
        <a:p>
          <a:endParaRPr lang="en-GB"/>
        </a:p>
      </dgm:t>
    </dgm:pt>
    <dgm:pt modelId="{E518EC77-A909-4CD3-81AE-D5FA1BFB58EE}" type="pres">
      <dgm:prSet presAssocID="{49DD602D-3968-4CC9-A4D0-65E5DEFB7306}" presName="rootConnector" presStyleLbl="node1" presStyleIdx="2" presStyleCnt="4"/>
      <dgm:spPr/>
      <dgm:t>
        <a:bodyPr/>
        <a:lstStyle/>
        <a:p>
          <a:endParaRPr lang="en-GB"/>
        </a:p>
      </dgm:t>
    </dgm:pt>
    <dgm:pt modelId="{CFD718E6-7175-403E-9DAA-3A3BEBC33BA1}" type="pres">
      <dgm:prSet presAssocID="{49DD602D-3968-4CC9-A4D0-65E5DEFB7306}" presName="childShape" presStyleCnt="0"/>
      <dgm:spPr/>
    </dgm:pt>
    <dgm:pt modelId="{91A2FBCE-D554-4B05-87EC-E76A68506844}" type="pres">
      <dgm:prSet presAssocID="{F23A5810-D642-45F0-8F1E-C5FE1EC1193D}" presName="root" presStyleCnt="0"/>
      <dgm:spPr/>
    </dgm:pt>
    <dgm:pt modelId="{E7D90A1D-0190-4C65-A89D-B3B52AC1AB1C}" type="pres">
      <dgm:prSet presAssocID="{F23A5810-D642-45F0-8F1E-C5FE1EC1193D}" presName="rootComposite" presStyleCnt="0"/>
      <dgm:spPr/>
    </dgm:pt>
    <dgm:pt modelId="{9EBE30FA-8FF4-429E-9A5A-EAF56F5D2B9C}" type="pres">
      <dgm:prSet presAssocID="{F23A5810-D642-45F0-8F1E-C5FE1EC1193D}" presName="rootText" presStyleLbl="node1" presStyleIdx="3" presStyleCnt="4"/>
      <dgm:spPr/>
      <dgm:t>
        <a:bodyPr/>
        <a:lstStyle/>
        <a:p>
          <a:endParaRPr lang="en-GB"/>
        </a:p>
      </dgm:t>
    </dgm:pt>
    <dgm:pt modelId="{7369F3CB-ACEA-466A-AF7A-8878E25506B5}" type="pres">
      <dgm:prSet presAssocID="{F23A5810-D642-45F0-8F1E-C5FE1EC1193D}" presName="rootConnector" presStyleLbl="node1" presStyleIdx="3" presStyleCnt="4"/>
      <dgm:spPr/>
      <dgm:t>
        <a:bodyPr/>
        <a:lstStyle/>
        <a:p>
          <a:endParaRPr lang="en-GB"/>
        </a:p>
      </dgm:t>
    </dgm:pt>
    <dgm:pt modelId="{C96FEA13-1430-41FC-8181-FF8ED23FDDFF}" type="pres">
      <dgm:prSet presAssocID="{F23A5810-D642-45F0-8F1E-C5FE1EC1193D}" presName="childShape" presStyleCnt="0"/>
      <dgm:spPr/>
    </dgm:pt>
  </dgm:ptLst>
  <dgm:cxnLst>
    <dgm:cxn modelId="{5BDDBAC0-26F8-4234-857A-8348AA42617F}" type="presOf" srcId="{0498E631-97DB-4C1D-9A68-ABC9BB77CC30}" destId="{ED6C867F-2836-4E08-AEA4-DAE1E4BCB4FE}" srcOrd="0" destOrd="0" presId="urn:microsoft.com/office/officeart/2005/8/layout/hierarchy3"/>
    <dgm:cxn modelId="{CC335A7D-2F7E-43C8-AB1E-BA1550CB8632}" type="presOf" srcId="{F23A5810-D642-45F0-8F1E-C5FE1EC1193D}" destId="{7369F3CB-ACEA-466A-AF7A-8878E25506B5}" srcOrd="1" destOrd="0" presId="urn:microsoft.com/office/officeart/2005/8/layout/hierarchy3"/>
    <dgm:cxn modelId="{376D9E3E-0477-4828-B290-A36914B214E0}" type="presOf" srcId="{E1CB9B36-1A1A-4A4F-84F6-91B1318AF611}" destId="{7C7DA819-5557-4CFB-A1C8-7D1615EB0341}" srcOrd="0" destOrd="0" presId="urn:microsoft.com/office/officeart/2005/8/layout/hierarchy3"/>
    <dgm:cxn modelId="{BB04833C-24DC-428F-AEEB-7964B177288D}" srcId="{118A5BDD-7EF2-422A-9083-54C05633E87D}" destId="{EFA3C83D-1BA9-4866-9AF6-DC593222F716}" srcOrd="1" destOrd="0" parTransId="{0226F359-6E7F-40C4-AD6A-5836A64C07DB}" sibTransId="{492ADBEA-EC0D-46A0-AAAD-BE0DE12BDD3D}"/>
    <dgm:cxn modelId="{FAC33836-C532-4718-9BC0-F9A3D2DEB8EF}" type="presOf" srcId="{49DD602D-3968-4CC9-A4D0-65E5DEFB7306}" destId="{E518EC77-A909-4CD3-81AE-D5FA1BFB58EE}" srcOrd="1" destOrd="0" presId="urn:microsoft.com/office/officeart/2005/8/layout/hierarchy3"/>
    <dgm:cxn modelId="{7C9C8082-FC70-44FD-9B61-989D1DE37A46}" type="presOf" srcId="{118A5BDD-7EF2-422A-9083-54C05633E87D}" destId="{A2C11D4D-0057-4FAA-8D83-F837AD05688B}" srcOrd="0" destOrd="0" presId="urn:microsoft.com/office/officeart/2005/8/layout/hierarchy3"/>
    <dgm:cxn modelId="{D88B0C2F-5D36-40DB-9FDD-196F8900319A}" srcId="{E1CB9B36-1A1A-4A4F-84F6-91B1318AF611}" destId="{0498E631-97DB-4C1D-9A68-ABC9BB77CC30}" srcOrd="1" destOrd="0" parTransId="{BC9C72AF-1440-4F1D-A8FA-C862791FC3CD}" sibTransId="{3FF2CC87-B99D-4DAD-BE37-5CD395452308}"/>
    <dgm:cxn modelId="{10AB6FC6-A892-4B6C-AB73-133D2F97650C}" type="presOf" srcId="{3894A03E-8E11-4400-BF63-EC82C4360884}" destId="{AFF58624-6AC8-48BD-8E17-BCF00CA3591E}" srcOrd="0" destOrd="0" presId="urn:microsoft.com/office/officeart/2005/8/layout/hierarchy3"/>
    <dgm:cxn modelId="{6F59A427-5791-41B6-B1AA-CA467FC611F1}" type="presOf" srcId="{EFA3C83D-1BA9-4866-9AF6-DC593222F716}" destId="{0852342B-F0A9-4EEB-91A6-6D3E7C80B3C8}" srcOrd="1" destOrd="0" presId="urn:microsoft.com/office/officeart/2005/8/layout/hierarchy3"/>
    <dgm:cxn modelId="{51D943F1-AD53-477C-BC94-B468B6E3A5C1}" type="presOf" srcId="{F2708CF8-8FBB-4C56-9BD5-D3E3823852F3}" destId="{855EE830-ABBA-46F4-A625-E33A83272EB1}" srcOrd="0" destOrd="0" presId="urn:microsoft.com/office/officeart/2005/8/layout/hierarchy3"/>
    <dgm:cxn modelId="{C89FB6D5-E32B-4595-A18F-07BDA27DDD15}" type="presOf" srcId="{E1CB9B36-1A1A-4A4F-84F6-91B1318AF611}" destId="{14701CE7-D2D8-4964-AAE4-2C2898B66B24}" srcOrd="1" destOrd="0" presId="urn:microsoft.com/office/officeart/2005/8/layout/hierarchy3"/>
    <dgm:cxn modelId="{10F81621-8002-4369-89F4-5A3DF07E021B}" srcId="{118A5BDD-7EF2-422A-9083-54C05633E87D}" destId="{49DD602D-3968-4CC9-A4D0-65E5DEFB7306}" srcOrd="2" destOrd="0" parTransId="{26769149-EE0C-4E35-A668-787FBA59C6EF}" sibTransId="{E5954CF7-1091-471F-BCF9-F3F3C0A0431A}"/>
    <dgm:cxn modelId="{C9EC1E04-F00F-4271-B3F4-B9AD7A0436D9}" type="presOf" srcId="{BC9C72AF-1440-4F1D-A8FA-C862791FC3CD}" destId="{5C5D31E1-4D28-47EA-B434-E1B0D030EA91}" srcOrd="0" destOrd="0" presId="urn:microsoft.com/office/officeart/2005/8/layout/hierarchy3"/>
    <dgm:cxn modelId="{96F66252-E70D-453D-A469-D14594DD4B07}" srcId="{EFA3C83D-1BA9-4866-9AF6-DC593222F716}" destId="{F2708CF8-8FBB-4C56-9BD5-D3E3823852F3}" srcOrd="0" destOrd="0" parTransId="{2E7BBFD7-291A-43C1-8C2A-3F1531F882F1}" sibTransId="{3FE6DADA-1FB6-42EC-84DC-84EE87E2526B}"/>
    <dgm:cxn modelId="{E6CF4551-22B2-46C7-B097-D53942679E1D}" type="presOf" srcId="{339D8A31-6069-4E04-BEB3-C5581E0984FA}" destId="{6AEA6EEB-0B68-49F2-AB96-5CC689300E93}" srcOrd="0" destOrd="0" presId="urn:microsoft.com/office/officeart/2005/8/layout/hierarchy3"/>
    <dgm:cxn modelId="{04F46A3C-1224-4E65-AFA8-C37A6965F6C1}" srcId="{118A5BDD-7EF2-422A-9083-54C05633E87D}" destId="{E1CB9B36-1A1A-4A4F-84F6-91B1318AF611}" srcOrd="0" destOrd="0" parTransId="{16E86296-CB7C-4FA2-8E58-075093BE1874}" sibTransId="{94B4F536-DF88-41F1-BC96-88FBA0472F15}"/>
    <dgm:cxn modelId="{056E9B06-50AF-4AAC-9201-4E0D7DE59BE3}" type="presOf" srcId="{2E7BBFD7-291A-43C1-8C2A-3F1531F882F1}" destId="{D95650A0-BE18-400F-9EDE-8285E7FAA190}" srcOrd="0" destOrd="0" presId="urn:microsoft.com/office/officeart/2005/8/layout/hierarchy3"/>
    <dgm:cxn modelId="{22588884-AADC-4F21-86CA-B9FB0C1A9AD2}" type="presOf" srcId="{EFA3C83D-1BA9-4866-9AF6-DC593222F716}" destId="{82E30806-4C7C-42B0-AF49-5B12659587E9}" srcOrd="0" destOrd="0" presId="urn:microsoft.com/office/officeart/2005/8/layout/hierarchy3"/>
    <dgm:cxn modelId="{CF895A1B-5C23-421D-B5E9-CDF1B2E6C812}" srcId="{E1CB9B36-1A1A-4A4F-84F6-91B1318AF611}" destId="{339D8A31-6069-4E04-BEB3-C5581E0984FA}" srcOrd="0" destOrd="0" parTransId="{3894A03E-8E11-4400-BF63-EC82C4360884}" sibTransId="{A0EEE879-2167-4786-B265-9810EA41328F}"/>
    <dgm:cxn modelId="{9AF6625C-6B3C-4597-85BC-54BC05C74430}" srcId="{118A5BDD-7EF2-422A-9083-54C05633E87D}" destId="{F23A5810-D642-45F0-8F1E-C5FE1EC1193D}" srcOrd="3" destOrd="0" parTransId="{752A9D49-DD37-49E5-99AD-CEF13501E4A6}" sibTransId="{3E69C66A-D5B8-48F0-A53F-5B55FF3346D5}"/>
    <dgm:cxn modelId="{62BD069E-C416-490A-B70D-644D1D192FD4}" type="presOf" srcId="{49DD602D-3968-4CC9-A4D0-65E5DEFB7306}" destId="{5FE459A1-06E0-4315-8B4F-B60F552F33D7}" srcOrd="0" destOrd="0" presId="urn:microsoft.com/office/officeart/2005/8/layout/hierarchy3"/>
    <dgm:cxn modelId="{DE484271-3CC1-4E41-9408-9EAAA58570B2}" type="presOf" srcId="{F23A5810-D642-45F0-8F1E-C5FE1EC1193D}" destId="{9EBE30FA-8FF4-429E-9A5A-EAF56F5D2B9C}" srcOrd="0" destOrd="0" presId="urn:microsoft.com/office/officeart/2005/8/layout/hierarchy3"/>
    <dgm:cxn modelId="{3E2743A5-EBE4-48CE-B7C3-DC156F263EEC}" type="presParOf" srcId="{A2C11D4D-0057-4FAA-8D83-F837AD05688B}" destId="{D722F806-C0A2-4B3F-8052-97D7073F1568}" srcOrd="0" destOrd="0" presId="urn:microsoft.com/office/officeart/2005/8/layout/hierarchy3"/>
    <dgm:cxn modelId="{065E77E6-83BE-42F9-8A79-AE48FD11A179}" type="presParOf" srcId="{D722F806-C0A2-4B3F-8052-97D7073F1568}" destId="{9A4E1011-5281-43C6-81A6-7BD863F30F99}" srcOrd="0" destOrd="0" presId="urn:microsoft.com/office/officeart/2005/8/layout/hierarchy3"/>
    <dgm:cxn modelId="{35E3719E-426B-484A-B10D-2AA0C2CDAF7B}" type="presParOf" srcId="{9A4E1011-5281-43C6-81A6-7BD863F30F99}" destId="{7C7DA819-5557-4CFB-A1C8-7D1615EB0341}" srcOrd="0" destOrd="0" presId="urn:microsoft.com/office/officeart/2005/8/layout/hierarchy3"/>
    <dgm:cxn modelId="{1740E058-E8E9-414B-965A-A4D881109E27}" type="presParOf" srcId="{9A4E1011-5281-43C6-81A6-7BD863F30F99}" destId="{14701CE7-D2D8-4964-AAE4-2C2898B66B24}" srcOrd="1" destOrd="0" presId="urn:microsoft.com/office/officeart/2005/8/layout/hierarchy3"/>
    <dgm:cxn modelId="{4C488E80-AD49-448E-9959-26C0C9BD071E}" type="presParOf" srcId="{D722F806-C0A2-4B3F-8052-97D7073F1568}" destId="{B0B8B2B2-B504-46AD-B813-F617966A5D82}" srcOrd="1" destOrd="0" presId="urn:microsoft.com/office/officeart/2005/8/layout/hierarchy3"/>
    <dgm:cxn modelId="{8C98DCFA-6178-48C1-B738-D2874C6DE504}" type="presParOf" srcId="{B0B8B2B2-B504-46AD-B813-F617966A5D82}" destId="{AFF58624-6AC8-48BD-8E17-BCF00CA3591E}" srcOrd="0" destOrd="0" presId="urn:microsoft.com/office/officeart/2005/8/layout/hierarchy3"/>
    <dgm:cxn modelId="{D7C3027B-A407-48DF-A557-81517C53E2E3}" type="presParOf" srcId="{B0B8B2B2-B504-46AD-B813-F617966A5D82}" destId="{6AEA6EEB-0B68-49F2-AB96-5CC689300E93}" srcOrd="1" destOrd="0" presId="urn:microsoft.com/office/officeart/2005/8/layout/hierarchy3"/>
    <dgm:cxn modelId="{3D665808-F9B0-4172-B6FA-EF37F965816C}" type="presParOf" srcId="{B0B8B2B2-B504-46AD-B813-F617966A5D82}" destId="{5C5D31E1-4D28-47EA-B434-E1B0D030EA91}" srcOrd="2" destOrd="0" presId="urn:microsoft.com/office/officeart/2005/8/layout/hierarchy3"/>
    <dgm:cxn modelId="{2FA1D24D-78E7-4287-9400-952771983841}" type="presParOf" srcId="{B0B8B2B2-B504-46AD-B813-F617966A5D82}" destId="{ED6C867F-2836-4E08-AEA4-DAE1E4BCB4FE}" srcOrd="3" destOrd="0" presId="urn:microsoft.com/office/officeart/2005/8/layout/hierarchy3"/>
    <dgm:cxn modelId="{74A0D265-0D0E-4488-9E67-6B242FD30A25}" type="presParOf" srcId="{A2C11D4D-0057-4FAA-8D83-F837AD05688B}" destId="{280652C3-5E20-42D2-BA64-71EF3F3C9A65}" srcOrd="1" destOrd="0" presId="urn:microsoft.com/office/officeart/2005/8/layout/hierarchy3"/>
    <dgm:cxn modelId="{7FF23B67-72BD-4122-A022-959D0FA2CCCC}" type="presParOf" srcId="{280652C3-5E20-42D2-BA64-71EF3F3C9A65}" destId="{AF243A8A-185B-4AA6-809E-BDF14BDA4C96}" srcOrd="0" destOrd="0" presId="urn:microsoft.com/office/officeart/2005/8/layout/hierarchy3"/>
    <dgm:cxn modelId="{B6F9FA4A-3256-47FC-A6F8-E4E36919B744}" type="presParOf" srcId="{AF243A8A-185B-4AA6-809E-BDF14BDA4C96}" destId="{82E30806-4C7C-42B0-AF49-5B12659587E9}" srcOrd="0" destOrd="0" presId="urn:microsoft.com/office/officeart/2005/8/layout/hierarchy3"/>
    <dgm:cxn modelId="{7A091D49-8A44-4C50-A1EA-139178D03551}" type="presParOf" srcId="{AF243A8A-185B-4AA6-809E-BDF14BDA4C96}" destId="{0852342B-F0A9-4EEB-91A6-6D3E7C80B3C8}" srcOrd="1" destOrd="0" presId="urn:microsoft.com/office/officeart/2005/8/layout/hierarchy3"/>
    <dgm:cxn modelId="{C53FFD0F-2551-4D20-9E73-D2C82EE0F913}" type="presParOf" srcId="{280652C3-5E20-42D2-BA64-71EF3F3C9A65}" destId="{B68A4E3D-C260-42BF-A7F3-82DA115DB5DB}" srcOrd="1" destOrd="0" presId="urn:microsoft.com/office/officeart/2005/8/layout/hierarchy3"/>
    <dgm:cxn modelId="{5FA0929C-A373-405F-B547-5C18FEBCD1C8}" type="presParOf" srcId="{B68A4E3D-C260-42BF-A7F3-82DA115DB5DB}" destId="{D95650A0-BE18-400F-9EDE-8285E7FAA190}" srcOrd="0" destOrd="0" presId="urn:microsoft.com/office/officeart/2005/8/layout/hierarchy3"/>
    <dgm:cxn modelId="{C9AEDDA4-8ED0-4FC9-B78C-93EA682EBFAE}" type="presParOf" srcId="{B68A4E3D-C260-42BF-A7F3-82DA115DB5DB}" destId="{855EE830-ABBA-46F4-A625-E33A83272EB1}" srcOrd="1" destOrd="0" presId="urn:microsoft.com/office/officeart/2005/8/layout/hierarchy3"/>
    <dgm:cxn modelId="{3309E50D-AE55-42FA-9AB3-F0EDEE51B4AA}" type="presParOf" srcId="{A2C11D4D-0057-4FAA-8D83-F837AD05688B}" destId="{715914C8-F724-4267-9712-72EDEE81C3E5}" srcOrd="2" destOrd="0" presId="urn:microsoft.com/office/officeart/2005/8/layout/hierarchy3"/>
    <dgm:cxn modelId="{D018BD34-B3EE-4900-9ED4-4BE07FDF2C8F}" type="presParOf" srcId="{715914C8-F724-4267-9712-72EDEE81C3E5}" destId="{B5F61BA7-28B8-43DA-B8E6-81BB1383E902}" srcOrd="0" destOrd="0" presId="urn:microsoft.com/office/officeart/2005/8/layout/hierarchy3"/>
    <dgm:cxn modelId="{0053CDD7-013D-4DAC-B22D-3882818F5725}" type="presParOf" srcId="{B5F61BA7-28B8-43DA-B8E6-81BB1383E902}" destId="{5FE459A1-06E0-4315-8B4F-B60F552F33D7}" srcOrd="0" destOrd="0" presId="urn:microsoft.com/office/officeart/2005/8/layout/hierarchy3"/>
    <dgm:cxn modelId="{FE0AC413-E3C2-45E5-86FE-B0353B9CCDB8}" type="presParOf" srcId="{B5F61BA7-28B8-43DA-B8E6-81BB1383E902}" destId="{E518EC77-A909-4CD3-81AE-D5FA1BFB58EE}" srcOrd="1" destOrd="0" presId="urn:microsoft.com/office/officeart/2005/8/layout/hierarchy3"/>
    <dgm:cxn modelId="{2B731DEA-18EE-4BF8-8F32-4BFA03D8F2EE}" type="presParOf" srcId="{715914C8-F724-4267-9712-72EDEE81C3E5}" destId="{CFD718E6-7175-403E-9DAA-3A3BEBC33BA1}" srcOrd="1" destOrd="0" presId="urn:microsoft.com/office/officeart/2005/8/layout/hierarchy3"/>
    <dgm:cxn modelId="{71806E76-A655-431C-8BAB-A88BE828960B}" type="presParOf" srcId="{A2C11D4D-0057-4FAA-8D83-F837AD05688B}" destId="{91A2FBCE-D554-4B05-87EC-E76A68506844}" srcOrd="3" destOrd="0" presId="urn:microsoft.com/office/officeart/2005/8/layout/hierarchy3"/>
    <dgm:cxn modelId="{8AB20CD8-2ADA-4DCE-AB3B-C2046DA067A5}" type="presParOf" srcId="{91A2FBCE-D554-4B05-87EC-E76A68506844}" destId="{E7D90A1D-0190-4C65-A89D-B3B52AC1AB1C}" srcOrd="0" destOrd="0" presId="urn:microsoft.com/office/officeart/2005/8/layout/hierarchy3"/>
    <dgm:cxn modelId="{C5C77594-D3AD-43F3-AB20-4941204B50A2}" type="presParOf" srcId="{E7D90A1D-0190-4C65-A89D-B3B52AC1AB1C}" destId="{9EBE30FA-8FF4-429E-9A5A-EAF56F5D2B9C}" srcOrd="0" destOrd="0" presId="urn:microsoft.com/office/officeart/2005/8/layout/hierarchy3"/>
    <dgm:cxn modelId="{2960E4E2-0969-475C-8C7F-5A9907C480CC}" type="presParOf" srcId="{E7D90A1D-0190-4C65-A89D-B3B52AC1AB1C}" destId="{7369F3CB-ACEA-466A-AF7A-8878E25506B5}" srcOrd="1" destOrd="0" presId="urn:microsoft.com/office/officeart/2005/8/layout/hierarchy3"/>
    <dgm:cxn modelId="{50EFCACA-0470-4C97-890F-0C37880A214B}" type="presParOf" srcId="{91A2FBCE-D554-4B05-87EC-E76A68506844}" destId="{C96FEA13-1430-41FC-8181-FF8ED23FDDFF}" srcOrd="1" destOrd="0" presId="urn:microsoft.com/office/officeart/2005/8/layout/hierarchy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1.xml><?xml version="1.0" encoding="utf-8"?>
<dgm:dataModel xmlns:dgm="http://schemas.openxmlformats.org/drawingml/2006/diagram" xmlns:a="http://schemas.openxmlformats.org/drawingml/2006/main">
  <dgm:ptLst>
    <dgm:pt modelId="{D727DA0F-33B7-4A14-BD08-D4BCA32884AB}" type="doc">
      <dgm:prSet loTypeId="urn:microsoft.com/office/officeart/2005/8/layout/StepDownProcess" loCatId="process" qsTypeId="urn:microsoft.com/office/officeart/2005/8/quickstyle/simple1" qsCatId="simple" csTypeId="urn:microsoft.com/office/officeart/2005/8/colors/accent1_2" csCatId="accent1"/>
      <dgm:spPr/>
      <dgm:t>
        <a:bodyPr/>
        <a:lstStyle/>
        <a:p>
          <a:endParaRPr lang="en-US"/>
        </a:p>
      </dgm:t>
    </dgm:pt>
    <dgm:pt modelId="{0CDC50AF-53DA-4AC1-9D01-63AD5F926910}">
      <dgm:prSet/>
      <dgm:spPr/>
      <dgm:t>
        <a:bodyPr/>
        <a:lstStyle/>
        <a:p>
          <a:pPr rtl="0"/>
          <a:r>
            <a:rPr lang="en-US" smtClean="0"/>
            <a:t>11 established treatments that are effective for ASD in schools </a:t>
          </a:r>
          <a:endParaRPr lang="en-US"/>
        </a:p>
      </dgm:t>
    </dgm:pt>
    <dgm:pt modelId="{53137340-3594-42DC-87A7-608440D63946}" type="parTrans" cxnId="{9C3BF6AE-1A52-46BA-A8B8-0420C012C62F}">
      <dgm:prSet/>
      <dgm:spPr/>
      <dgm:t>
        <a:bodyPr/>
        <a:lstStyle/>
        <a:p>
          <a:endParaRPr lang="en-US"/>
        </a:p>
      </dgm:t>
    </dgm:pt>
    <dgm:pt modelId="{9068559D-FAC3-4D43-961D-413A3AD1ADFA}" type="sibTrans" cxnId="{9C3BF6AE-1A52-46BA-A8B8-0420C012C62F}">
      <dgm:prSet/>
      <dgm:spPr/>
      <dgm:t>
        <a:bodyPr/>
        <a:lstStyle/>
        <a:p>
          <a:endParaRPr lang="en-US"/>
        </a:p>
      </dgm:t>
    </dgm:pt>
    <dgm:pt modelId="{5631912E-5445-49C0-9141-72D7C629DD12}">
      <dgm:prSet/>
      <dgm:spPr/>
      <dgm:t>
        <a:bodyPr/>
        <a:lstStyle/>
        <a:p>
          <a:pPr rtl="0"/>
          <a:r>
            <a:rPr lang="en-US" smtClean="0"/>
            <a:t>22 emerging treatments</a:t>
          </a:r>
          <a:endParaRPr lang="en-US"/>
        </a:p>
      </dgm:t>
    </dgm:pt>
    <dgm:pt modelId="{6EFF9B45-2444-4FAD-98EA-CF67EB854D3C}" type="parTrans" cxnId="{0C96897B-5F21-4EBB-934C-5EA50A70C7BD}">
      <dgm:prSet/>
      <dgm:spPr/>
      <dgm:t>
        <a:bodyPr/>
        <a:lstStyle/>
        <a:p>
          <a:endParaRPr lang="en-US"/>
        </a:p>
      </dgm:t>
    </dgm:pt>
    <dgm:pt modelId="{43D3A7D4-B413-429A-BB65-FCCFEE0B474B}" type="sibTrans" cxnId="{0C96897B-5F21-4EBB-934C-5EA50A70C7BD}">
      <dgm:prSet/>
      <dgm:spPr/>
      <dgm:t>
        <a:bodyPr/>
        <a:lstStyle/>
        <a:p>
          <a:endParaRPr lang="en-US"/>
        </a:p>
      </dgm:t>
    </dgm:pt>
    <dgm:pt modelId="{50748DA4-71CB-4A95-9C71-B4CE19E77AFA}">
      <dgm:prSet/>
      <dgm:spPr/>
      <dgm:t>
        <a:bodyPr/>
        <a:lstStyle/>
        <a:p>
          <a:pPr rtl="0"/>
          <a:r>
            <a:rPr lang="en-US" dirty="0" smtClean="0"/>
            <a:t>Unestablished treatments</a:t>
          </a:r>
          <a:endParaRPr lang="en-US" dirty="0"/>
        </a:p>
      </dgm:t>
    </dgm:pt>
    <dgm:pt modelId="{5EE37B93-7248-4A69-B871-433B616473E7}" type="parTrans" cxnId="{CE040D15-31C9-497F-8C2C-DF2CB2B3BB49}">
      <dgm:prSet/>
      <dgm:spPr/>
      <dgm:t>
        <a:bodyPr/>
        <a:lstStyle/>
        <a:p>
          <a:endParaRPr lang="en-US"/>
        </a:p>
      </dgm:t>
    </dgm:pt>
    <dgm:pt modelId="{0570E66E-226D-464E-9A49-3BF61312D946}" type="sibTrans" cxnId="{CE040D15-31C9-497F-8C2C-DF2CB2B3BB49}">
      <dgm:prSet/>
      <dgm:spPr/>
      <dgm:t>
        <a:bodyPr/>
        <a:lstStyle/>
        <a:p>
          <a:endParaRPr lang="en-US"/>
        </a:p>
      </dgm:t>
    </dgm:pt>
    <dgm:pt modelId="{B1EEBEB0-C08A-46C0-A750-FCE5A90DDE61}" type="pres">
      <dgm:prSet presAssocID="{D727DA0F-33B7-4A14-BD08-D4BCA32884AB}" presName="rootnode" presStyleCnt="0">
        <dgm:presLayoutVars>
          <dgm:chMax/>
          <dgm:chPref/>
          <dgm:dir/>
          <dgm:animLvl val="lvl"/>
        </dgm:presLayoutVars>
      </dgm:prSet>
      <dgm:spPr/>
      <dgm:t>
        <a:bodyPr/>
        <a:lstStyle/>
        <a:p>
          <a:endParaRPr lang="en-GB"/>
        </a:p>
      </dgm:t>
    </dgm:pt>
    <dgm:pt modelId="{39E97E11-7362-4372-9E55-49D6AFF852EE}" type="pres">
      <dgm:prSet presAssocID="{0CDC50AF-53DA-4AC1-9D01-63AD5F926910}" presName="composite" presStyleCnt="0"/>
      <dgm:spPr/>
    </dgm:pt>
    <dgm:pt modelId="{DA705DFE-99C1-40AF-801E-FE2C368248F9}" type="pres">
      <dgm:prSet presAssocID="{0CDC50AF-53DA-4AC1-9D01-63AD5F926910}" presName="bentUpArrow1" presStyleLbl="alignImgPlace1" presStyleIdx="0" presStyleCnt="2"/>
      <dgm:spPr/>
    </dgm:pt>
    <dgm:pt modelId="{D3F85F66-DE8A-445B-A18E-3474C719FEA7}" type="pres">
      <dgm:prSet presAssocID="{0CDC50AF-53DA-4AC1-9D01-63AD5F926910}" presName="ParentText" presStyleLbl="node1" presStyleIdx="0" presStyleCnt="3">
        <dgm:presLayoutVars>
          <dgm:chMax val="1"/>
          <dgm:chPref val="1"/>
          <dgm:bulletEnabled val="1"/>
        </dgm:presLayoutVars>
      </dgm:prSet>
      <dgm:spPr/>
      <dgm:t>
        <a:bodyPr/>
        <a:lstStyle/>
        <a:p>
          <a:endParaRPr lang="en-GB"/>
        </a:p>
      </dgm:t>
    </dgm:pt>
    <dgm:pt modelId="{5199AD26-4F00-4C58-85CF-0A940A43CA2C}" type="pres">
      <dgm:prSet presAssocID="{0CDC50AF-53DA-4AC1-9D01-63AD5F926910}" presName="ChildText" presStyleLbl="revTx" presStyleIdx="0" presStyleCnt="2">
        <dgm:presLayoutVars>
          <dgm:chMax val="0"/>
          <dgm:chPref val="0"/>
          <dgm:bulletEnabled val="1"/>
        </dgm:presLayoutVars>
      </dgm:prSet>
      <dgm:spPr/>
    </dgm:pt>
    <dgm:pt modelId="{B1BD725B-4DE4-4DD1-B452-CD684781572F}" type="pres">
      <dgm:prSet presAssocID="{9068559D-FAC3-4D43-961D-413A3AD1ADFA}" presName="sibTrans" presStyleCnt="0"/>
      <dgm:spPr/>
    </dgm:pt>
    <dgm:pt modelId="{8833EB71-BDBE-4569-B4A6-2061D892B5EA}" type="pres">
      <dgm:prSet presAssocID="{5631912E-5445-49C0-9141-72D7C629DD12}" presName="composite" presStyleCnt="0"/>
      <dgm:spPr/>
    </dgm:pt>
    <dgm:pt modelId="{9112C136-AE35-4000-8B6F-9527A7121E51}" type="pres">
      <dgm:prSet presAssocID="{5631912E-5445-49C0-9141-72D7C629DD12}" presName="bentUpArrow1" presStyleLbl="alignImgPlace1" presStyleIdx="1" presStyleCnt="2"/>
      <dgm:spPr/>
    </dgm:pt>
    <dgm:pt modelId="{CA74DFD0-778C-4963-90F9-F8CB6367D302}" type="pres">
      <dgm:prSet presAssocID="{5631912E-5445-49C0-9141-72D7C629DD12}" presName="ParentText" presStyleLbl="node1" presStyleIdx="1" presStyleCnt="3">
        <dgm:presLayoutVars>
          <dgm:chMax val="1"/>
          <dgm:chPref val="1"/>
          <dgm:bulletEnabled val="1"/>
        </dgm:presLayoutVars>
      </dgm:prSet>
      <dgm:spPr/>
      <dgm:t>
        <a:bodyPr/>
        <a:lstStyle/>
        <a:p>
          <a:endParaRPr lang="en-GB"/>
        </a:p>
      </dgm:t>
    </dgm:pt>
    <dgm:pt modelId="{998CBC65-54AC-4E9A-B894-D9D2DAADBBA0}" type="pres">
      <dgm:prSet presAssocID="{5631912E-5445-49C0-9141-72D7C629DD12}" presName="ChildText" presStyleLbl="revTx" presStyleIdx="1" presStyleCnt="2">
        <dgm:presLayoutVars>
          <dgm:chMax val="0"/>
          <dgm:chPref val="0"/>
          <dgm:bulletEnabled val="1"/>
        </dgm:presLayoutVars>
      </dgm:prSet>
      <dgm:spPr/>
    </dgm:pt>
    <dgm:pt modelId="{86AD24D5-65FF-472C-8D30-BDB15BBDE7A7}" type="pres">
      <dgm:prSet presAssocID="{43D3A7D4-B413-429A-BB65-FCCFEE0B474B}" presName="sibTrans" presStyleCnt="0"/>
      <dgm:spPr/>
    </dgm:pt>
    <dgm:pt modelId="{B58CDAB6-1BE4-4D17-AACD-5CD63688D10B}" type="pres">
      <dgm:prSet presAssocID="{50748DA4-71CB-4A95-9C71-B4CE19E77AFA}" presName="composite" presStyleCnt="0"/>
      <dgm:spPr/>
    </dgm:pt>
    <dgm:pt modelId="{2DA39AFB-0F1C-4619-9CD8-DFB243A176C6}" type="pres">
      <dgm:prSet presAssocID="{50748DA4-71CB-4A95-9C71-B4CE19E77AFA}" presName="ParentText" presStyleLbl="node1" presStyleIdx="2" presStyleCnt="3">
        <dgm:presLayoutVars>
          <dgm:chMax val="1"/>
          <dgm:chPref val="1"/>
          <dgm:bulletEnabled val="1"/>
        </dgm:presLayoutVars>
      </dgm:prSet>
      <dgm:spPr/>
      <dgm:t>
        <a:bodyPr/>
        <a:lstStyle/>
        <a:p>
          <a:endParaRPr lang="en-GB"/>
        </a:p>
      </dgm:t>
    </dgm:pt>
  </dgm:ptLst>
  <dgm:cxnLst>
    <dgm:cxn modelId="{CE040D15-31C9-497F-8C2C-DF2CB2B3BB49}" srcId="{D727DA0F-33B7-4A14-BD08-D4BCA32884AB}" destId="{50748DA4-71CB-4A95-9C71-B4CE19E77AFA}" srcOrd="2" destOrd="0" parTransId="{5EE37B93-7248-4A69-B871-433B616473E7}" sibTransId="{0570E66E-226D-464E-9A49-3BF61312D946}"/>
    <dgm:cxn modelId="{9C3BF6AE-1A52-46BA-A8B8-0420C012C62F}" srcId="{D727DA0F-33B7-4A14-BD08-D4BCA32884AB}" destId="{0CDC50AF-53DA-4AC1-9D01-63AD5F926910}" srcOrd="0" destOrd="0" parTransId="{53137340-3594-42DC-87A7-608440D63946}" sibTransId="{9068559D-FAC3-4D43-961D-413A3AD1ADFA}"/>
    <dgm:cxn modelId="{AF222F79-13BA-4686-AA29-8E785DC9A6CB}" type="presOf" srcId="{50748DA4-71CB-4A95-9C71-B4CE19E77AFA}" destId="{2DA39AFB-0F1C-4619-9CD8-DFB243A176C6}" srcOrd="0" destOrd="0" presId="urn:microsoft.com/office/officeart/2005/8/layout/StepDownProcess"/>
    <dgm:cxn modelId="{0C96897B-5F21-4EBB-934C-5EA50A70C7BD}" srcId="{D727DA0F-33B7-4A14-BD08-D4BCA32884AB}" destId="{5631912E-5445-49C0-9141-72D7C629DD12}" srcOrd="1" destOrd="0" parTransId="{6EFF9B45-2444-4FAD-98EA-CF67EB854D3C}" sibTransId="{43D3A7D4-B413-429A-BB65-FCCFEE0B474B}"/>
    <dgm:cxn modelId="{5AC5DBED-94C5-40A3-81FD-A2197BAB8FBC}" type="presOf" srcId="{0CDC50AF-53DA-4AC1-9D01-63AD5F926910}" destId="{D3F85F66-DE8A-445B-A18E-3474C719FEA7}" srcOrd="0" destOrd="0" presId="urn:microsoft.com/office/officeart/2005/8/layout/StepDownProcess"/>
    <dgm:cxn modelId="{A9D7150C-8970-4377-B379-033ABF9F5099}" type="presOf" srcId="{5631912E-5445-49C0-9141-72D7C629DD12}" destId="{CA74DFD0-778C-4963-90F9-F8CB6367D302}" srcOrd="0" destOrd="0" presId="urn:microsoft.com/office/officeart/2005/8/layout/StepDownProcess"/>
    <dgm:cxn modelId="{8B0930D8-8D1A-4759-B3BC-E660CA41FD4E}" type="presOf" srcId="{D727DA0F-33B7-4A14-BD08-D4BCA32884AB}" destId="{B1EEBEB0-C08A-46C0-A750-FCE5A90DDE61}" srcOrd="0" destOrd="0" presId="urn:microsoft.com/office/officeart/2005/8/layout/StepDownProcess"/>
    <dgm:cxn modelId="{865B0B77-2249-4D0C-B5C3-86843D8010A9}" type="presParOf" srcId="{B1EEBEB0-C08A-46C0-A750-FCE5A90DDE61}" destId="{39E97E11-7362-4372-9E55-49D6AFF852EE}" srcOrd="0" destOrd="0" presId="urn:microsoft.com/office/officeart/2005/8/layout/StepDownProcess"/>
    <dgm:cxn modelId="{69C83B6A-88AE-43AB-93A4-1994E3992CCF}" type="presParOf" srcId="{39E97E11-7362-4372-9E55-49D6AFF852EE}" destId="{DA705DFE-99C1-40AF-801E-FE2C368248F9}" srcOrd="0" destOrd="0" presId="urn:microsoft.com/office/officeart/2005/8/layout/StepDownProcess"/>
    <dgm:cxn modelId="{86AF3FB7-9E08-4EC3-BDA9-29091A335972}" type="presParOf" srcId="{39E97E11-7362-4372-9E55-49D6AFF852EE}" destId="{D3F85F66-DE8A-445B-A18E-3474C719FEA7}" srcOrd="1" destOrd="0" presId="urn:microsoft.com/office/officeart/2005/8/layout/StepDownProcess"/>
    <dgm:cxn modelId="{1BA52C57-D0F5-4A9D-A3EA-FBFD629D13A5}" type="presParOf" srcId="{39E97E11-7362-4372-9E55-49D6AFF852EE}" destId="{5199AD26-4F00-4C58-85CF-0A940A43CA2C}" srcOrd="2" destOrd="0" presId="urn:microsoft.com/office/officeart/2005/8/layout/StepDownProcess"/>
    <dgm:cxn modelId="{0ABC2666-ABFE-40F7-B867-EAE5AD23D865}" type="presParOf" srcId="{B1EEBEB0-C08A-46C0-A750-FCE5A90DDE61}" destId="{B1BD725B-4DE4-4DD1-B452-CD684781572F}" srcOrd="1" destOrd="0" presId="urn:microsoft.com/office/officeart/2005/8/layout/StepDownProcess"/>
    <dgm:cxn modelId="{1C8AB92D-7019-482F-AD76-3F14099FA953}" type="presParOf" srcId="{B1EEBEB0-C08A-46C0-A750-FCE5A90DDE61}" destId="{8833EB71-BDBE-4569-B4A6-2061D892B5EA}" srcOrd="2" destOrd="0" presId="urn:microsoft.com/office/officeart/2005/8/layout/StepDownProcess"/>
    <dgm:cxn modelId="{0F29BD29-996F-409F-A715-1DFAA0C66CC8}" type="presParOf" srcId="{8833EB71-BDBE-4569-B4A6-2061D892B5EA}" destId="{9112C136-AE35-4000-8B6F-9527A7121E51}" srcOrd="0" destOrd="0" presId="urn:microsoft.com/office/officeart/2005/8/layout/StepDownProcess"/>
    <dgm:cxn modelId="{83D37CD2-5BFE-4A27-BBEC-8807536544AD}" type="presParOf" srcId="{8833EB71-BDBE-4569-B4A6-2061D892B5EA}" destId="{CA74DFD0-778C-4963-90F9-F8CB6367D302}" srcOrd="1" destOrd="0" presId="urn:microsoft.com/office/officeart/2005/8/layout/StepDownProcess"/>
    <dgm:cxn modelId="{505E5531-08EA-4084-A441-914DED6281E8}" type="presParOf" srcId="{8833EB71-BDBE-4569-B4A6-2061D892B5EA}" destId="{998CBC65-54AC-4E9A-B894-D9D2DAADBBA0}" srcOrd="2" destOrd="0" presId="urn:microsoft.com/office/officeart/2005/8/layout/StepDownProcess"/>
    <dgm:cxn modelId="{C5C61410-9DC3-47ED-87EE-6B2344FB8C80}" type="presParOf" srcId="{B1EEBEB0-C08A-46C0-A750-FCE5A90DDE61}" destId="{86AD24D5-65FF-472C-8D30-BDB15BBDE7A7}" srcOrd="3" destOrd="0" presId="urn:microsoft.com/office/officeart/2005/8/layout/StepDownProcess"/>
    <dgm:cxn modelId="{7AADE11F-E0FC-4AB0-B020-892BC52EC550}" type="presParOf" srcId="{B1EEBEB0-C08A-46C0-A750-FCE5A90DDE61}" destId="{B58CDAB6-1BE4-4D17-AACD-5CD63688D10B}" srcOrd="4" destOrd="0" presId="urn:microsoft.com/office/officeart/2005/8/layout/StepDownProcess"/>
    <dgm:cxn modelId="{03C80F64-272F-4E50-86F5-DDF5535B4042}" type="presParOf" srcId="{B58CDAB6-1BE4-4D17-AACD-5CD63688D10B}" destId="{2DA39AFB-0F1C-4619-9CD8-DFB243A176C6}" srcOrd="0" destOrd="0" presId="urn:microsoft.com/office/officeart/2005/8/layout/StepDown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2.xml><?xml version="1.0" encoding="utf-8"?>
<dgm:dataModel xmlns:dgm="http://schemas.openxmlformats.org/drawingml/2006/diagram" xmlns:a="http://schemas.openxmlformats.org/drawingml/2006/main">
  <dgm:ptLst>
    <dgm:pt modelId="{ADD1484B-E979-4943-AA6F-0F6E76A92886}" type="doc">
      <dgm:prSet loTypeId="urn:microsoft.com/office/officeart/2011/layout/TabList" loCatId="list" qsTypeId="urn:microsoft.com/office/officeart/2005/8/quickstyle/simple1" qsCatId="simple" csTypeId="urn:microsoft.com/office/officeart/2005/8/colors/colorful2" csCatId="colorful"/>
      <dgm:spPr/>
      <dgm:t>
        <a:bodyPr/>
        <a:lstStyle/>
        <a:p>
          <a:endParaRPr lang="en-US"/>
        </a:p>
      </dgm:t>
    </dgm:pt>
    <dgm:pt modelId="{2D27002B-C70F-4579-B856-0B0F572374FD}">
      <dgm:prSet/>
      <dgm:spPr/>
      <dgm:t>
        <a:bodyPr/>
        <a:lstStyle/>
        <a:p>
          <a:pPr rtl="0"/>
          <a:r>
            <a:rPr lang="en-US" smtClean="0"/>
            <a:t>Focus on modifying the environment before a behavior occurs</a:t>
          </a:r>
          <a:endParaRPr lang="en-US"/>
        </a:p>
      </dgm:t>
    </dgm:pt>
    <dgm:pt modelId="{3B70E04B-05EC-4FB9-8DEC-4ECE484BF6A7}" type="parTrans" cxnId="{29A87D7D-04B1-4EF3-B301-BBE189574770}">
      <dgm:prSet/>
      <dgm:spPr/>
      <dgm:t>
        <a:bodyPr/>
        <a:lstStyle/>
        <a:p>
          <a:endParaRPr lang="en-US"/>
        </a:p>
      </dgm:t>
    </dgm:pt>
    <dgm:pt modelId="{C0E736B5-E62E-423E-B9AC-3F4D1E2D5259}" type="sibTrans" cxnId="{29A87D7D-04B1-4EF3-B301-BBE189574770}">
      <dgm:prSet/>
      <dgm:spPr/>
      <dgm:t>
        <a:bodyPr/>
        <a:lstStyle/>
        <a:p>
          <a:endParaRPr lang="en-US"/>
        </a:p>
      </dgm:t>
    </dgm:pt>
    <dgm:pt modelId="{EAAA98CD-9201-45AE-994D-BFE27B753654}">
      <dgm:prSet/>
      <dgm:spPr/>
      <dgm:t>
        <a:bodyPr/>
        <a:lstStyle/>
        <a:p>
          <a:pPr rtl="0"/>
          <a:r>
            <a:rPr lang="en-US" smtClean="0"/>
            <a:t>Show to be effective with children with ASD ages 3 to 18</a:t>
          </a:r>
          <a:endParaRPr lang="en-US"/>
        </a:p>
      </dgm:t>
    </dgm:pt>
    <dgm:pt modelId="{4788B9FF-654C-437C-B9C1-6738E37C8334}" type="parTrans" cxnId="{952AD889-A973-4EC2-80F7-0638583E3064}">
      <dgm:prSet/>
      <dgm:spPr/>
      <dgm:t>
        <a:bodyPr/>
        <a:lstStyle/>
        <a:p>
          <a:endParaRPr lang="en-US"/>
        </a:p>
      </dgm:t>
    </dgm:pt>
    <dgm:pt modelId="{A21C951E-3C0F-4550-8381-474FFB76AB7E}" type="sibTrans" cxnId="{952AD889-A973-4EC2-80F7-0638583E3064}">
      <dgm:prSet/>
      <dgm:spPr/>
      <dgm:t>
        <a:bodyPr/>
        <a:lstStyle/>
        <a:p>
          <a:endParaRPr lang="en-US"/>
        </a:p>
      </dgm:t>
    </dgm:pt>
    <dgm:pt modelId="{40B6D2C6-BFD0-40A4-8F31-903F31B20CC1}">
      <dgm:prSet/>
      <dgm:spPr/>
      <dgm:t>
        <a:bodyPr/>
        <a:lstStyle/>
        <a:p>
          <a:pPr rtl="0"/>
          <a:r>
            <a:rPr lang="en-US" smtClean="0"/>
            <a:t>TEACCH</a:t>
          </a:r>
          <a:endParaRPr lang="en-US"/>
        </a:p>
      </dgm:t>
    </dgm:pt>
    <dgm:pt modelId="{864F9A31-F992-4C89-8DD7-D86714B89291}" type="parTrans" cxnId="{89644731-58F3-4F1D-9DBA-8693E9A5932F}">
      <dgm:prSet/>
      <dgm:spPr/>
      <dgm:t>
        <a:bodyPr/>
        <a:lstStyle/>
        <a:p>
          <a:endParaRPr lang="en-US"/>
        </a:p>
      </dgm:t>
    </dgm:pt>
    <dgm:pt modelId="{E1CB99D7-9EEF-412B-BC8D-78B3505F5A2C}" type="sibTrans" cxnId="{89644731-58F3-4F1D-9DBA-8693E9A5932F}">
      <dgm:prSet/>
      <dgm:spPr/>
      <dgm:t>
        <a:bodyPr/>
        <a:lstStyle/>
        <a:p>
          <a:endParaRPr lang="en-US"/>
        </a:p>
      </dgm:t>
    </dgm:pt>
    <dgm:pt modelId="{E755DC34-E8A0-48CE-AF7F-638FF644D453}">
      <dgm:prSet/>
      <dgm:spPr/>
      <dgm:t>
        <a:bodyPr/>
        <a:lstStyle/>
        <a:p>
          <a:pPr rtl="0"/>
          <a:r>
            <a:rPr lang="en-US" smtClean="0"/>
            <a:t>Cues and Prompts</a:t>
          </a:r>
          <a:endParaRPr lang="en-US"/>
        </a:p>
      </dgm:t>
    </dgm:pt>
    <dgm:pt modelId="{4CA29E0F-3AF4-4CB7-B08A-4717EE9C424B}" type="parTrans" cxnId="{A5487D44-1BFB-403B-84B9-442F8AF6AE30}">
      <dgm:prSet/>
      <dgm:spPr/>
      <dgm:t>
        <a:bodyPr/>
        <a:lstStyle/>
        <a:p>
          <a:endParaRPr lang="en-US"/>
        </a:p>
      </dgm:t>
    </dgm:pt>
    <dgm:pt modelId="{87CDFEA9-DF92-442B-88D0-5FD68D5158E4}" type="sibTrans" cxnId="{A5487D44-1BFB-403B-84B9-442F8AF6AE30}">
      <dgm:prSet/>
      <dgm:spPr/>
      <dgm:t>
        <a:bodyPr/>
        <a:lstStyle/>
        <a:p>
          <a:endParaRPr lang="en-US"/>
        </a:p>
      </dgm:t>
    </dgm:pt>
    <dgm:pt modelId="{67175E02-DC75-410C-8AC2-35F92AF84BBD}">
      <dgm:prSet/>
      <dgm:spPr/>
      <dgm:t>
        <a:bodyPr/>
        <a:lstStyle/>
        <a:p>
          <a:pPr rtl="0"/>
          <a:r>
            <a:rPr lang="en-US" smtClean="0"/>
            <a:t>Visuals</a:t>
          </a:r>
          <a:endParaRPr lang="en-US"/>
        </a:p>
      </dgm:t>
    </dgm:pt>
    <dgm:pt modelId="{67FDDA5C-5397-4604-9E7F-D0CDEA05E614}" type="parTrans" cxnId="{DC910AAB-707A-4830-8837-A8C05A5755EE}">
      <dgm:prSet/>
      <dgm:spPr/>
      <dgm:t>
        <a:bodyPr/>
        <a:lstStyle/>
        <a:p>
          <a:endParaRPr lang="en-US"/>
        </a:p>
      </dgm:t>
    </dgm:pt>
    <dgm:pt modelId="{429944E4-2AF4-4358-ACFE-30CD6764F572}" type="sibTrans" cxnId="{DC910AAB-707A-4830-8837-A8C05A5755EE}">
      <dgm:prSet/>
      <dgm:spPr/>
      <dgm:t>
        <a:bodyPr/>
        <a:lstStyle/>
        <a:p>
          <a:endParaRPr lang="en-US"/>
        </a:p>
      </dgm:t>
    </dgm:pt>
    <dgm:pt modelId="{E626A1C5-7870-4AC1-847E-FCAD320B8E4D}" type="pres">
      <dgm:prSet presAssocID="{ADD1484B-E979-4943-AA6F-0F6E76A92886}" presName="Name0" presStyleCnt="0">
        <dgm:presLayoutVars>
          <dgm:chMax/>
          <dgm:chPref val="3"/>
          <dgm:dir/>
          <dgm:animOne val="branch"/>
          <dgm:animLvl val="lvl"/>
        </dgm:presLayoutVars>
      </dgm:prSet>
      <dgm:spPr/>
      <dgm:t>
        <a:bodyPr/>
        <a:lstStyle/>
        <a:p>
          <a:endParaRPr lang="en-GB"/>
        </a:p>
      </dgm:t>
    </dgm:pt>
    <dgm:pt modelId="{AA95A1E0-F33D-4DFA-8A55-02DCCF048082}" type="pres">
      <dgm:prSet presAssocID="{2D27002B-C70F-4579-B856-0B0F572374FD}" presName="composite" presStyleCnt="0"/>
      <dgm:spPr/>
    </dgm:pt>
    <dgm:pt modelId="{3F4869B6-1514-42F0-AD2C-A7181D60E3D5}" type="pres">
      <dgm:prSet presAssocID="{2D27002B-C70F-4579-B856-0B0F572374FD}" presName="FirstChild" presStyleLbl="revTx" presStyleIdx="0" presStyleCnt="5">
        <dgm:presLayoutVars>
          <dgm:chMax val="0"/>
          <dgm:chPref val="0"/>
          <dgm:bulletEnabled val="1"/>
        </dgm:presLayoutVars>
      </dgm:prSet>
      <dgm:spPr/>
    </dgm:pt>
    <dgm:pt modelId="{E262BBDD-473C-456B-AF79-23872FB265B6}" type="pres">
      <dgm:prSet presAssocID="{2D27002B-C70F-4579-B856-0B0F572374FD}" presName="Parent" presStyleLbl="alignNode1" presStyleIdx="0" presStyleCnt="5">
        <dgm:presLayoutVars>
          <dgm:chMax val="3"/>
          <dgm:chPref val="3"/>
          <dgm:bulletEnabled val="1"/>
        </dgm:presLayoutVars>
      </dgm:prSet>
      <dgm:spPr/>
      <dgm:t>
        <a:bodyPr/>
        <a:lstStyle/>
        <a:p>
          <a:endParaRPr lang="en-GB"/>
        </a:p>
      </dgm:t>
    </dgm:pt>
    <dgm:pt modelId="{1A50FF4D-49BB-46B6-BC22-2547508ADE22}" type="pres">
      <dgm:prSet presAssocID="{2D27002B-C70F-4579-B856-0B0F572374FD}" presName="Accent" presStyleLbl="parChTrans1D1" presStyleIdx="0" presStyleCnt="5"/>
      <dgm:spPr/>
    </dgm:pt>
    <dgm:pt modelId="{56E68CC3-0D9A-451C-B544-9C31E9D39FAC}" type="pres">
      <dgm:prSet presAssocID="{C0E736B5-E62E-423E-B9AC-3F4D1E2D5259}" presName="sibTrans" presStyleCnt="0"/>
      <dgm:spPr/>
    </dgm:pt>
    <dgm:pt modelId="{8AFA1373-CA5B-4C28-81E8-74AA7EB8A44E}" type="pres">
      <dgm:prSet presAssocID="{EAAA98CD-9201-45AE-994D-BFE27B753654}" presName="composite" presStyleCnt="0"/>
      <dgm:spPr/>
    </dgm:pt>
    <dgm:pt modelId="{38BD2409-8AFE-4487-8A93-E8823A20D9ED}" type="pres">
      <dgm:prSet presAssocID="{EAAA98CD-9201-45AE-994D-BFE27B753654}" presName="FirstChild" presStyleLbl="revTx" presStyleIdx="1" presStyleCnt="5">
        <dgm:presLayoutVars>
          <dgm:chMax val="0"/>
          <dgm:chPref val="0"/>
          <dgm:bulletEnabled val="1"/>
        </dgm:presLayoutVars>
      </dgm:prSet>
      <dgm:spPr/>
    </dgm:pt>
    <dgm:pt modelId="{7370503D-69BC-4889-9C17-4C045F19F579}" type="pres">
      <dgm:prSet presAssocID="{EAAA98CD-9201-45AE-994D-BFE27B753654}" presName="Parent" presStyleLbl="alignNode1" presStyleIdx="1" presStyleCnt="5">
        <dgm:presLayoutVars>
          <dgm:chMax val="3"/>
          <dgm:chPref val="3"/>
          <dgm:bulletEnabled val="1"/>
        </dgm:presLayoutVars>
      </dgm:prSet>
      <dgm:spPr/>
      <dgm:t>
        <a:bodyPr/>
        <a:lstStyle/>
        <a:p>
          <a:endParaRPr lang="en-GB"/>
        </a:p>
      </dgm:t>
    </dgm:pt>
    <dgm:pt modelId="{083C60C9-F74D-4530-A107-D67DC57CC2FC}" type="pres">
      <dgm:prSet presAssocID="{EAAA98CD-9201-45AE-994D-BFE27B753654}" presName="Accent" presStyleLbl="parChTrans1D1" presStyleIdx="1" presStyleCnt="5"/>
      <dgm:spPr/>
    </dgm:pt>
    <dgm:pt modelId="{C2E5767F-8E37-437C-9312-B52993B4CBFD}" type="pres">
      <dgm:prSet presAssocID="{A21C951E-3C0F-4550-8381-474FFB76AB7E}" presName="sibTrans" presStyleCnt="0"/>
      <dgm:spPr/>
    </dgm:pt>
    <dgm:pt modelId="{71C66CEB-34DC-48C8-B5D0-B87146516509}" type="pres">
      <dgm:prSet presAssocID="{40B6D2C6-BFD0-40A4-8F31-903F31B20CC1}" presName="composite" presStyleCnt="0"/>
      <dgm:spPr/>
    </dgm:pt>
    <dgm:pt modelId="{B6A54588-8022-4B41-B5F5-C8B58D643E67}" type="pres">
      <dgm:prSet presAssocID="{40B6D2C6-BFD0-40A4-8F31-903F31B20CC1}" presName="FirstChild" presStyleLbl="revTx" presStyleIdx="2" presStyleCnt="5">
        <dgm:presLayoutVars>
          <dgm:chMax val="0"/>
          <dgm:chPref val="0"/>
          <dgm:bulletEnabled val="1"/>
        </dgm:presLayoutVars>
      </dgm:prSet>
      <dgm:spPr/>
    </dgm:pt>
    <dgm:pt modelId="{8C28D41B-3F2D-4CD5-BEED-70A6FC8B5C18}" type="pres">
      <dgm:prSet presAssocID="{40B6D2C6-BFD0-40A4-8F31-903F31B20CC1}" presName="Parent" presStyleLbl="alignNode1" presStyleIdx="2" presStyleCnt="5">
        <dgm:presLayoutVars>
          <dgm:chMax val="3"/>
          <dgm:chPref val="3"/>
          <dgm:bulletEnabled val="1"/>
        </dgm:presLayoutVars>
      </dgm:prSet>
      <dgm:spPr/>
      <dgm:t>
        <a:bodyPr/>
        <a:lstStyle/>
        <a:p>
          <a:endParaRPr lang="en-GB"/>
        </a:p>
      </dgm:t>
    </dgm:pt>
    <dgm:pt modelId="{27472E67-0781-49B0-8924-EF79D34A3CFB}" type="pres">
      <dgm:prSet presAssocID="{40B6D2C6-BFD0-40A4-8F31-903F31B20CC1}" presName="Accent" presStyleLbl="parChTrans1D1" presStyleIdx="2" presStyleCnt="5"/>
      <dgm:spPr/>
    </dgm:pt>
    <dgm:pt modelId="{8DA07B93-D1CE-4C86-BF84-9F48AD21C428}" type="pres">
      <dgm:prSet presAssocID="{E1CB99D7-9EEF-412B-BC8D-78B3505F5A2C}" presName="sibTrans" presStyleCnt="0"/>
      <dgm:spPr/>
    </dgm:pt>
    <dgm:pt modelId="{0DC8F6E7-B20A-4AD5-AB86-1F484B264492}" type="pres">
      <dgm:prSet presAssocID="{E755DC34-E8A0-48CE-AF7F-638FF644D453}" presName="composite" presStyleCnt="0"/>
      <dgm:spPr/>
    </dgm:pt>
    <dgm:pt modelId="{AD644272-00CE-4569-B0D7-ECC570291BC4}" type="pres">
      <dgm:prSet presAssocID="{E755DC34-E8A0-48CE-AF7F-638FF644D453}" presName="FirstChild" presStyleLbl="revTx" presStyleIdx="3" presStyleCnt="5">
        <dgm:presLayoutVars>
          <dgm:chMax val="0"/>
          <dgm:chPref val="0"/>
          <dgm:bulletEnabled val="1"/>
        </dgm:presLayoutVars>
      </dgm:prSet>
      <dgm:spPr/>
    </dgm:pt>
    <dgm:pt modelId="{7EBFFA0D-163D-40C5-8374-1C8E9603166F}" type="pres">
      <dgm:prSet presAssocID="{E755DC34-E8A0-48CE-AF7F-638FF644D453}" presName="Parent" presStyleLbl="alignNode1" presStyleIdx="3" presStyleCnt="5">
        <dgm:presLayoutVars>
          <dgm:chMax val="3"/>
          <dgm:chPref val="3"/>
          <dgm:bulletEnabled val="1"/>
        </dgm:presLayoutVars>
      </dgm:prSet>
      <dgm:spPr/>
      <dgm:t>
        <a:bodyPr/>
        <a:lstStyle/>
        <a:p>
          <a:endParaRPr lang="en-GB"/>
        </a:p>
      </dgm:t>
    </dgm:pt>
    <dgm:pt modelId="{12507C15-453F-4B88-B6C9-28FB73B985FB}" type="pres">
      <dgm:prSet presAssocID="{E755DC34-E8A0-48CE-AF7F-638FF644D453}" presName="Accent" presStyleLbl="parChTrans1D1" presStyleIdx="3" presStyleCnt="5"/>
      <dgm:spPr/>
    </dgm:pt>
    <dgm:pt modelId="{531184D3-E3EF-4DAD-9E39-7A6A1D6CA9BF}" type="pres">
      <dgm:prSet presAssocID="{87CDFEA9-DF92-442B-88D0-5FD68D5158E4}" presName="sibTrans" presStyleCnt="0"/>
      <dgm:spPr/>
    </dgm:pt>
    <dgm:pt modelId="{B81557CC-3041-49C3-AE94-62A05AA55802}" type="pres">
      <dgm:prSet presAssocID="{67175E02-DC75-410C-8AC2-35F92AF84BBD}" presName="composite" presStyleCnt="0"/>
      <dgm:spPr/>
    </dgm:pt>
    <dgm:pt modelId="{3D1F64A0-8F6E-4AB0-8106-651E9677289E}" type="pres">
      <dgm:prSet presAssocID="{67175E02-DC75-410C-8AC2-35F92AF84BBD}" presName="FirstChild" presStyleLbl="revTx" presStyleIdx="4" presStyleCnt="5">
        <dgm:presLayoutVars>
          <dgm:chMax val="0"/>
          <dgm:chPref val="0"/>
          <dgm:bulletEnabled val="1"/>
        </dgm:presLayoutVars>
      </dgm:prSet>
      <dgm:spPr/>
    </dgm:pt>
    <dgm:pt modelId="{86E3F7CB-81AB-422A-A363-24055DAD1BFA}" type="pres">
      <dgm:prSet presAssocID="{67175E02-DC75-410C-8AC2-35F92AF84BBD}" presName="Parent" presStyleLbl="alignNode1" presStyleIdx="4" presStyleCnt="5">
        <dgm:presLayoutVars>
          <dgm:chMax val="3"/>
          <dgm:chPref val="3"/>
          <dgm:bulletEnabled val="1"/>
        </dgm:presLayoutVars>
      </dgm:prSet>
      <dgm:spPr/>
      <dgm:t>
        <a:bodyPr/>
        <a:lstStyle/>
        <a:p>
          <a:endParaRPr lang="en-GB"/>
        </a:p>
      </dgm:t>
    </dgm:pt>
    <dgm:pt modelId="{B2828B97-2993-4900-820A-1A8BA9B9FC41}" type="pres">
      <dgm:prSet presAssocID="{67175E02-DC75-410C-8AC2-35F92AF84BBD}" presName="Accent" presStyleLbl="parChTrans1D1" presStyleIdx="4" presStyleCnt="5"/>
      <dgm:spPr/>
    </dgm:pt>
  </dgm:ptLst>
  <dgm:cxnLst>
    <dgm:cxn modelId="{DC910AAB-707A-4830-8837-A8C05A5755EE}" srcId="{ADD1484B-E979-4943-AA6F-0F6E76A92886}" destId="{67175E02-DC75-410C-8AC2-35F92AF84BBD}" srcOrd="4" destOrd="0" parTransId="{67FDDA5C-5397-4604-9E7F-D0CDEA05E614}" sibTransId="{429944E4-2AF4-4358-ACFE-30CD6764F572}"/>
    <dgm:cxn modelId="{C8389A5E-0285-4F0D-B9E0-0F94A45AD66C}" type="presOf" srcId="{ADD1484B-E979-4943-AA6F-0F6E76A92886}" destId="{E626A1C5-7870-4AC1-847E-FCAD320B8E4D}" srcOrd="0" destOrd="0" presId="urn:microsoft.com/office/officeart/2011/layout/TabList"/>
    <dgm:cxn modelId="{89644731-58F3-4F1D-9DBA-8693E9A5932F}" srcId="{ADD1484B-E979-4943-AA6F-0F6E76A92886}" destId="{40B6D2C6-BFD0-40A4-8F31-903F31B20CC1}" srcOrd="2" destOrd="0" parTransId="{864F9A31-F992-4C89-8DD7-D86714B89291}" sibTransId="{E1CB99D7-9EEF-412B-BC8D-78B3505F5A2C}"/>
    <dgm:cxn modelId="{44C8C05C-5E2C-40F7-91E9-0ED7A162A4ED}" type="presOf" srcId="{40B6D2C6-BFD0-40A4-8F31-903F31B20CC1}" destId="{8C28D41B-3F2D-4CD5-BEED-70A6FC8B5C18}" srcOrd="0" destOrd="0" presId="urn:microsoft.com/office/officeart/2011/layout/TabList"/>
    <dgm:cxn modelId="{A5487D44-1BFB-403B-84B9-442F8AF6AE30}" srcId="{ADD1484B-E979-4943-AA6F-0F6E76A92886}" destId="{E755DC34-E8A0-48CE-AF7F-638FF644D453}" srcOrd="3" destOrd="0" parTransId="{4CA29E0F-3AF4-4CB7-B08A-4717EE9C424B}" sibTransId="{87CDFEA9-DF92-442B-88D0-5FD68D5158E4}"/>
    <dgm:cxn modelId="{952AD889-A973-4EC2-80F7-0638583E3064}" srcId="{ADD1484B-E979-4943-AA6F-0F6E76A92886}" destId="{EAAA98CD-9201-45AE-994D-BFE27B753654}" srcOrd="1" destOrd="0" parTransId="{4788B9FF-654C-437C-B9C1-6738E37C8334}" sibTransId="{A21C951E-3C0F-4550-8381-474FFB76AB7E}"/>
    <dgm:cxn modelId="{EC6B5EE0-9C97-4BDE-9E63-F1E5C26F3A93}" type="presOf" srcId="{67175E02-DC75-410C-8AC2-35F92AF84BBD}" destId="{86E3F7CB-81AB-422A-A363-24055DAD1BFA}" srcOrd="0" destOrd="0" presId="urn:microsoft.com/office/officeart/2011/layout/TabList"/>
    <dgm:cxn modelId="{CC002E1A-A8FC-449C-82C4-E6D671DD2D00}" type="presOf" srcId="{E755DC34-E8A0-48CE-AF7F-638FF644D453}" destId="{7EBFFA0D-163D-40C5-8374-1C8E9603166F}" srcOrd="0" destOrd="0" presId="urn:microsoft.com/office/officeart/2011/layout/TabList"/>
    <dgm:cxn modelId="{6281CE20-ED5C-460E-987C-6053C841AC11}" type="presOf" srcId="{2D27002B-C70F-4579-B856-0B0F572374FD}" destId="{E262BBDD-473C-456B-AF79-23872FB265B6}" srcOrd="0" destOrd="0" presId="urn:microsoft.com/office/officeart/2011/layout/TabList"/>
    <dgm:cxn modelId="{4E28694B-2416-4B0E-89C9-9ABF43EB67B7}" type="presOf" srcId="{EAAA98CD-9201-45AE-994D-BFE27B753654}" destId="{7370503D-69BC-4889-9C17-4C045F19F579}" srcOrd="0" destOrd="0" presId="urn:microsoft.com/office/officeart/2011/layout/TabList"/>
    <dgm:cxn modelId="{29A87D7D-04B1-4EF3-B301-BBE189574770}" srcId="{ADD1484B-E979-4943-AA6F-0F6E76A92886}" destId="{2D27002B-C70F-4579-B856-0B0F572374FD}" srcOrd="0" destOrd="0" parTransId="{3B70E04B-05EC-4FB9-8DEC-4ECE484BF6A7}" sibTransId="{C0E736B5-E62E-423E-B9AC-3F4D1E2D5259}"/>
    <dgm:cxn modelId="{A4BDE6A0-F3F5-439F-95C3-50C617BFF36D}" type="presParOf" srcId="{E626A1C5-7870-4AC1-847E-FCAD320B8E4D}" destId="{AA95A1E0-F33D-4DFA-8A55-02DCCF048082}" srcOrd="0" destOrd="0" presId="urn:microsoft.com/office/officeart/2011/layout/TabList"/>
    <dgm:cxn modelId="{F2967012-25B0-4554-8462-990238093A53}" type="presParOf" srcId="{AA95A1E0-F33D-4DFA-8A55-02DCCF048082}" destId="{3F4869B6-1514-42F0-AD2C-A7181D60E3D5}" srcOrd="0" destOrd="0" presId="urn:microsoft.com/office/officeart/2011/layout/TabList"/>
    <dgm:cxn modelId="{0EBE6AC3-759D-4AF2-89FC-5E9B116A841D}" type="presParOf" srcId="{AA95A1E0-F33D-4DFA-8A55-02DCCF048082}" destId="{E262BBDD-473C-456B-AF79-23872FB265B6}" srcOrd="1" destOrd="0" presId="urn:microsoft.com/office/officeart/2011/layout/TabList"/>
    <dgm:cxn modelId="{87671E1C-2AF2-4033-80DC-E8511970DD25}" type="presParOf" srcId="{AA95A1E0-F33D-4DFA-8A55-02DCCF048082}" destId="{1A50FF4D-49BB-46B6-BC22-2547508ADE22}" srcOrd="2" destOrd="0" presId="urn:microsoft.com/office/officeart/2011/layout/TabList"/>
    <dgm:cxn modelId="{4563A8D3-A441-4FF4-B83B-B722343D8025}" type="presParOf" srcId="{E626A1C5-7870-4AC1-847E-FCAD320B8E4D}" destId="{56E68CC3-0D9A-451C-B544-9C31E9D39FAC}" srcOrd="1" destOrd="0" presId="urn:microsoft.com/office/officeart/2011/layout/TabList"/>
    <dgm:cxn modelId="{48536EDF-B258-4C2A-8996-2F77F0E0D19B}" type="presParOf" srcId="{E626A1C5-7870-4AC1-847E-FCAD320B8E4D}" destId="{8AFA1373-CA5B-4C28-81E8-74AA7EB8A44E}" srcOrd="2" destOrd="0" presId="urn:microsoft.com/office/officeart/2011/layout/TabList"/>
    <dgm:cxn modelId="{2BC19FF6-1F69-45B7-AF74-18CB188B1CB0}" type="presParOf" srcId="{8AFA1373-CA5B-4C28-81E8-74AA7EB8A44E}" destId="{38BD2409-8AFE-4487-8A93-E8823A20D9ED}" srcOrd="0" destOrd="0" presId="urn:microsoft.com/office/officeart/2011/layout/TabList"/>
    <dgm:cxn modelId="{2F220DCE-E1A3-421C-B2AE-3F930439B4C9}" type="presParOf" srcId="{8AFA1373-CA5B-4C28-81E8-74AA7EB8A44E}" destId="{7370503D-69BC-4889-9C17-4C045F19F579}" srcOrd="1" destOrd="0" presId="urn:microsoft.com/office/officeart/2011/layout/TabList"/>
    <dgm:cxn modelId="{DADEBA12-2CC4-4D77-96C6-34690A432D35}" type="presParOf" srcId="{8AFA1373-CA5B-4C28-81E8-74AA7EB8A44E}" destId="{083C60C9-F74D-4530-A107-D67DC57CC2FC}" srcOrd="2" destOrd="0" presId="urn:microsoft.com/office/officeart/2011/layout/TabList"/>
    <dgm:cxn modelId="{2166C5A7-7F11-4718-869D-B86E12BE267F}" type="presParOf" srcId="{E626A1C5-7870-4AC1-847E-FCAD320B8E4D}" destId="{C2E5767F-8E37-437C-9312-B52993B4CBFD}" srcOrd="3" destOrd="0" presId="urn:microsoft.com/office/officeart/2011/layout/TabList"/>
    <dgm:cxn modelId="{31C56EBE-69D4-4F47-8272-DED019F79751}" type="presParOf" srcId="{E626A1C5-7870-4AC1-847E-FCAD320B8E4D}" destId="{71C66CEB-34DC-48C8-B5D0-B87146516509}" srcOrd="4" destOrd="0" presId="urn:microsoft.com/office/officeart/2011/layout/TabList"/>
    <dgm:cxn modelId="{F7A9B690-A34C-4A91-A8A1-BCD4C5B8568A}" type="presParOf" srcId="{71C66CEB-34DC-48C8-B5D0-B87146516509}" destId="{B6A54588-8022-4B41-B5F5-C8B58D643E67}" srcOrd="0" destOrd="0" presId="urn:microsoft.com/office/officeart/2011/layout/TabList"/>
    <dgm:cxn modelId="{66B35ED4-8419-4C17-899F-35A8EED5CBA0}" type="presParOf" srcId="{71C66CEB-34DC-48C8-B5D0-B87146516509}" destId="{8C28D41B-3F2D-4CD5-BEED-70A6FC8B5C18}" srcOrd="1" destOrd="0" presId="urn:microsoft.com/office/officeart/2011/layout/TabList"/>
    <dgm:cxn modelId="{113DD72A-9EB9-442B-829F-E21A8D3F309D}" type="presParOf" srcId="{71C66CEB-34DC-48C8-B5D0-B87146516509}" destId="{27472E67-0781-49B0-8924-EF79D34A3CFB}" srcOrd="2" destOrd="0" presId="urn:microsoft.com/office/officeart/2011/layout/TabList"/>
    <dgm:cxn modelId="{0F8F24AA-41F8-4602-91E7-24CA9A876206}" type="presParOf" srcId="{E626A1C5-7870-4AC1-847E-FCAD320B8E4D}" destId="{8DA07B93-D1CE-4C86-BF84-9F48AD21C428}" srcOrd="5" destOrd="0" presId="urn:microsoft.com/office/officeart/2011/layout/TabList"/>
    <dgm:cxn modelId="{70235A18-A07F-4366-9521-7FE662343962}" type="presParOf" srcId="{E626A1C5-7870-4AC1-847E-FCAD320B8E4D}" destId="{0DC8F6E7-B20A-4AD5-AB86-1F484B264492}" srcOrd="6" destOrd="0" presId="urn:microsoft.com/office/officeart/2011/layout/TabList"/>
    <dgm:cxn modelId="{B94D48B1-FB3D-4E53-B2FE-D1ACD5AC22F9}" type="presParOf" srcId="{0DC8F6E7-B20A-4AD5-AB86-1F484B264492}" destId="{AD644272-00CE-4569-B0D7-ECC570291BC4}" srcOrd="0" destOrd="0" presId="urn:microsoft.com/office/officeart/2011/layout/TabList"/>
    <dgm:cxn modelId="{C2CFD64D-1C06-48A2-8960-016E49A2039B}" type="presParOf" srcId="{0DC8F6E7-B20A-4AD5-AB86-1F484B264492}" destId="{7EBFFA0D-163D-40C5-8374-1C8E9603166F}" srcOrd="1" destOrd="0" presId="urn:microsoft.com/office/officeart/2011/layout/TabList"/>
    <dgm:cxn modelId="{36884A57-7211-4DD8-9964-77F7E2E385A8}" type="presParOf" srcId="{0DC8F6E7-B20A-4AD5-AB86-1F484B264492}" destId="{12507C15-453F-4B88-B6C9-28FB73B985FB}" srcOrd="2" destOrd="0" presId="urn:microsoft.com/office/officeart/2011/layout/TabList"/>
    <dgm:cxn modelId="{0F559282-1C44-4042-B1C7-E295904E8A7D}" type="presParOf" srcId="{E626A1C5-7870-4AC1-847E-FCAD320B8E4D}" destId="{531184D3-E3EF-4DAD-9E39-7A6A1D6CA9BF}" srcOrd="7" destOrd="0" presId="urn:microsoft.com/office/officeart/2011/layout/TabList"/>
    <dgm:cxn modelId="{63400488-EEEB-4718-81C6-7E724A16754F}" type="presParOf" srcId="{E626A1C5-7870-4AC1-847E-FCAD320B8E4D}" destId="{B81557CC-3041-49C3-AE94-62A05AA55802}" srcOrd="8" destOrd="0" presId="urn:microsoft.com/office/officeart/2011/layout/TabList"/>
    <dgm:cxn modelId="{DECD91B3-C5D0-4F87-BA3E-B1CB306274E6}" type="presParOf" srcId="{B81557CC-3041-49C3-AE94-62A05AA55802}" destId="{3D1F64A0-8F6E-4AB0-8106-651E9677289E}" srcOrd="0" destOrd="0" presId="urn:microsoft.com/office/officeart/2011/layout/TabList"/>
    <dgm:cxn modelId="{8F141EB7-CB6B-4A53-9233-437843327825}" type="presParOf" srcId="{B81557CC-3041-49C3-AE94-62A05AA55802}" destId="{86E3F7CB-81AB-422A-A363-24055DAD1BFA}" srcOrd="1" destOrd="0" presId="urn:microsoft.com/office/officeart/2011/layout/TabList"/>
    <dgm:cxn modelId="{C0407565-9CEF-4208-9438-EBA28B18478C}" type="presParOf" srcId="{B81557CC-3041-49C3-AE94-62A05AA55802}" destId="{B2828B97-2993-4900-820A-1A8BA9B9FC41}" srcOrd="2" destOrd="0" presId="urn:microsoft.com/office/officeart/2011/layout/Tab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3.xml><?xml version="1.0" encoding="utf-8"?>
<dgm:dataModel xmlns:dgm="http://schemas.openxmlformats.org/drawingml/2006/diagram" xmlns:a="http://schemas.openxmlformats.org/drawingml/2006/main">
  <dgm:ptLst>
    <dgm:pt modelId="{2608F88E-C085-4C3B-AAFA-38ECC2EB1713}" type="doc">
      <dgm:prSet loTypeId="urn:microsoft.com/office/officeart/2005/8/layout/vList5" loCatId="list" qsTypeId="urn:microsoft.com/office/officeart/2005/8/quickstyle/simple1" qsCatId="simple" csTypeId="urn:microsoft.com/office/officeart/2005/8/colors/accent2_4" csCatId="accent2"/>
      <dgm:spPr/>
      <dgm:t>
        <a:bodyPr/>
        <a:lstStyle/>
        <a:p>
          <a:endParaRPr lang="en-US"/>
        </a:p>
      </dgm:t>
    </dgm:pt>
    <dgm:pt modelId="{88C53ACB-C8B3-43E8-89E6-194D1D2FF36D}">
      <dgm:prSet/>
      <dgm:spPr/>
      <dgm:t>
        <a:bodyPr/>
        <a:lstStyle/>
        <a:p>
          <a:pPr rtl="0"/>
          <a:r>
            <a:rPr lang="en-US" dirty="0" smtClean="0"/>
            <a:t>Based on behavioral principles</a:t>
          </a:r>
          <a:endParaRPr lang="en-US" dirty="0"/>
        </a:p>
      </dgm:t>
    </dgm:pt>
    <dgm:pt modelId="{E732A6BF-B1B1-40FD-8EF1-05D58E5E60A6}" type="parTrans" cxnId="{3F316705-9EC8-412E-A1BE-7E0EEAC04E58}">
      <dgm:prSet/>
      <dgm:spPr/>
      <dgm:t>
        <a:bodyPr/>
        <a:lstStyle/>
        <a:p>
          <a:endParaRPr lang="en-US"/>
        </a:p>
      </dgm:t>
    </dgm:pt>
    <dgm:pt modelId="{994C9067-51E6-434B-B1FC-D1AE7F701C25}" type="sibTrans" cxnId="{3F316705-9EC8-412E-A1BE-7E0EEAC04E58}">
      <dgm:prSet/>
      <dgm:spPr/>
      <dgm:t>
        <a:bodyPr/>
        <a:lstStyle/>
        <a:p>
          <a:endParaRPr lang="en-US"/>
        </a:p>
      </dgm:t>
    </dgm:pt>
    <dgm:pt modelId="{E32F3ABF-2F40-4912-B17B-5A3825749D6A}">
      <dgm:prSet/>
      <dgm:spPr/>
      <dgm:t>
        <a:bodyPr/>
        <a:lstStyle/>
        <a:p>
          <a:pPr rtl="0"/>
          <a:r>
            <a:rPr lang="en-US" smtClean="0"/>
            <a:t>Evaluation of what happens before and after a behavior</a:t>
          </a:r>
          <a:endParaRPr lang="en-US"/>
        </a:p>
      </dgm:t>
    </dgm:pt>
    <dgm:pt modelId="{E38B1BDB-C5F2-4D4D-B726-406EB7B00CEA}" type="parTrans" cxnId="{E346CE04-42A9-4396-BB0C-E6F73D700613}">
      <dgm:prSet/>
      <dgm:spPr/>
      <dgm:t>
        <a:bodyPr/>
        <a:lstStyle/>
        <a:p>
          <a:endParaRPr lang="en-US"/>
        </a:p>
      </dgm:t>
    </dgm:pt>
    <dgm:pt modelId="{A41EFBF6-D34C-41F9-AFC4-0104DC68A8CA}" type="sibTrans" cxnId="{E346CE04-42A9-4396-BB0C-E6F73D700613}">
      <dgm:prSet/>
      <dgm:spPr/>
      <dgm:t>
        <a:bodyPr/>
        <a:lstStyle/>
        <a:p>
          <a:endParaRPr lang="en-US"/>
        </a:p>
      </dgm:t>
    </dgm:pt>
    <dgm:pt modelId="{13CB13B3-03A4-4087-9544-D78EA6C14837}">
      <dgm:prSet/>
      <dgm:spPr/>
      <dgm:t>
        <a:bodyPr/>
        <a:lstStyle/>
        <a:p>
          <a:pPr rtl="0"/>
          <a:r>
            <a:rPr lang="en-US" smtClean="0"/>
            <a:t>Focus on both antecedents and consequences</a:t>
          </a:r>
          <a:endParaRPr lang="en-US"/>
        </a:p>
      </dgm:t>
    </dgm:pt>
    <dgm:pt modelId="{D5CF275B-388B-4990-9AB0-679B1310A185}" type="parTrans" cxnId="{EE040795-1048-4DC2-B2D1-DB6EA8B0ACDF}">
      <dgm:prSet/>
      <dgm:spPr/>
      <dgm:t>
        <a:bodyPr/>
        <a:lstStyle/>
        <a:p>
          <a:endParaRPr lang="en-US"/>
        </a:p>
      </dgm:t>
    </dgm:pt>
    <dgm:pt modelId="{4E142D1F-C30F-466C-9AE0-D1B0E7162AE6}" type="sibTrans" cxnId="{EE040795-1048-4DC2-B2D1-DB6EA8B0ACDF}">
      <dgm:prSet/>
      <dgm:spPr/>
      <dgm:t>
        <a:bodyPr/>
        <a:lstStyle/>
        <a:p>
          <a:endParaRPr lang="en-US"/>
        </a:p>
      </dgm:t>
    </dgm:pt>
    <dgm:pt modelId="{0A2BC9DE-B5C7-484D-A2A0-B5D40C87DB27}">
      <dgm:prSet/>
      <dgm:spPr/>
      <dgm:t>
        <a:bodyPr/>
        <a:lstStyle/>
        <a:p>
          <a:pPr rtl="0"/>
          <a:r>
            <a:rPr lang="en-US" smtClean="0"/>
            <a:t>Functional Behavior Analysis</a:t>
          </a:r>
          <a:endParaRPr lang="en-US"/>
        </a:p>
      </dgm:t>
    </dgm:pt>
    <dgm:pt modelId="{C7C3C746-0790-4A34-9510-B34FF5790AEE}" type="parTrans" cxnId="{CDA0C224-515C-4853-AEAF-2878702C4890}">
      <dgm:prSet/>
      <dgm:spPr/>
      <dgm:t>
        <a:bodyPr/>
        <a:lstStyle/>
        <a:p>
          <a:endParaRPr lang="en-US"/>
        </a:p>
      </dgm:t>
    </dgm:pt>
    <dgm:pt modelId="{F0E17A3C-3A87-4711-AFCF-CFDAF5D0C630}" type="sibTrans" cxnId="{CDA0C224-515C-4853-AEAF-2878702C4890}">
      <dgm:prSet/>
      <dgm:spPr/>
      <dgm:t>
        <a:bodyPr/>
        <a:lstStyle/>
        <a:p>
          <a:endParaRPr lang="en-US"/>
        </a:p>
      </dgm:t>
    </dgm:pt>
    <dgm:pt modelId="{E2F28066-74BA-49DC-B7E5-8AEEFDBFAD82}">
      <dgm:prSet/>
      <dgm:spPr/>
      <dgm:t>
        <a:bodyPr/>
        <a:lstStyle/>
        <a:p>
          <a:pPr rtl="0"/>
          <a:r>
            <a:rPr lang="en-US" smtClean="0"/>
            <a:t>Shaping, Discrete Trial Training, Token Economy (and many more)</a:t>
          </a:r>
          <a:endParaRPr lang="en-US"/>
        </a:p>
      </dgm:t>
    </dgm:pt>
    <dgm:pt modelId="{F506A34D-A60B-4CDA-912B-3B90DADA4A61}" type="parTrans" cxnId="{B7A4A156-411B-4895-A676-5A4468F8B409}">
      <dgm:prSet/>
      <dgm:spPr/>
      <dgm:t>
        <a:bodyPr/>
        <a:lstStyle/>
        <a:p>
          <a:endParaRPr lang="en-US"/>
        </a:p>
      </dgm:t>
    </dgm:pt>
    <dgm:pt modelId="{3B199593-E068-4B31-BD73-56DA33FE3477}" type="sibTrans" cxnId="{B7A4A156-411B-4895-A676-5A4468F8B409}">
      <dgm:prSet/>
      <dgm:spPr/>
      <dgm:t>
        <a:bodyPr/>
        <a:lstStyle/>
        <a:p>
          <a:endParaRPr lang="en-US"/>
        </a:p>
      </dgm:t>
    </dgm:pt>
    <dgm:pt modelId="{8E322D09-C876-41BF-ABF0-75D36629BAEE}" type="pres">
      <dgm:prSet presAssocID="{2608F88E-C085-4C3B-AAFA-38ECC2EB1713}" presName="Name0" presStyleCnt="0">
        <dgm:presLayoutVars>
          <dgm:dir/>
          <dgm:animLvl val="lvl"/>
          <dgm:resizeHandles val="exact"/>
        </dgm:presLayoutVars>
      </dgm:prSet>
      <dgm:spPr/>
      <dgm:t>
        <a:bodyPr/>
        <a:lstStyle/>
        <a:p>
          <a:endParaRPr lang="en-GB"/>
        </a:p>
      </dgm:t>
    </dgm:pt>
    <dgm:pt modelId="{F3597DE3-530A-4C7C-8913-628357679389}" type="pres">
      <dgm:prSet presAssocID="{88C53ACB-C8B3-43E8-89E6-194D1D2FF36D}" presName="linNode" presStyleCnt="0"/>
      <dgm:spPr/>
    </dgm:pt>
    <dgm:pt modelId="{E7FFAADB-C59A-4B99-929F-E32253F41D1E}" type="pres">
      <dgm:prSet presAssocID="{88C53ACB-C8B3-43E8-89E6-194D1D2FF36D}" presName="parentText" presStyleLbl="node1" presStyleIdx="0" presStyleCnt="5">
        <dgm:presLayoutVars>
          <dgm:chMax val="1"/>
          <dgm:bulletEnabled val="1"/>
        </dgm:presLayoutVars>
      </dgm:prSet>
      <dgm:spPr/>
      <dgm:t>
        <a:bodyPr/>
        <a:lstStyle/>
        <a:p>
          <a:endParaRPr lang="en-GB"/>
        </a:p>
      </dgm:t>
    </dgm:pt>
    <dgm:pt modelId="{74453F77-B9FD-4204-8584-B95E77F1E487}" type="pres">
      <dgm:prSet presAssocID="{994C9067-51E6-434B-B1FC-D1AE7F701C25}" presName="sp" presStyleCnt="0"/>
      <dgm:spPr/>
    </dgm:pt>
    <dgm:pt modelId="{E2E68421-6BE8-4D4D-AA1A-B3C7B14EBD2F}" type="pres">
      <dgm:prSet presAssocID="{E32F3ABF-2F40-4912-B17B-5A3825749D6A}" presName="linNode" presStyleCnt="0"/>
      <dgm:spPr/>
    </dgm:pt>
    <dgm:pt modelId="{0EA66E48-4AB8-4479-99C5-5E72BCB838E0}" type="pres">
      <dgm:prSet presAssocID="{E32F3ABF-2F40-4912-B17B-5A3825749D6A}" presName="parentText" presStyleLbl="node1" presStyleIdx="1" presStyleCnt="5">
        <dgm:presLayoutVars>
          <dgm:chMax val="1"/>
          <dgm:bulletEnabled val="1"/>
        </dgm:presLayoutVars>
      </dgm:prSet>
      <dgm:spPr/>
      <dgm:t>
        <a:bodyPr/>
        <a:lstStyle/>
        <a:p>
          <a:endParaRPr lang="en-GB"/>
        </a:p>
      </dgm:t>
    </dgm:pt>
    <dgm:pt modelId="{7234838A-43D9-49DC-B409-59934E8188F5}" type="pres">
      <dgm:prSet presAssocID="{A41EFBF6-D34C-41F9-AFC4-0104DC68A8CA}" presName="sp" presStyleCnt="0"/>
      <dgm:spPr/>
    </dgm:pt>
    <dgm:pt modelId="{0B9A1700-0AE6-4B5C-BA90-21BAB5CCACE9}" type="pres">
      <dgm:prSet presAssocID="{13CB13B3-03A4-4087-9544-D78EA6C14837}" presName="linNode" presStyleCnt="0"/>
      <dgm:spPr/>
    </dgm:pt>
    <dgm:pt modelId="{B72A6E85-CA74-4B60-BF4B-84B29CD2581C}" type="pres">
      <dgm:prSet presAssocID="{13CB13B3-03A4-4087-9544-D78EA6C14837}" presName="parentText" presStyleLbl="node1" presStyleIdx="2" presStyleCnt="5">
        <dgm:presLayoutVars>
          <dgm:chMax val="1"/>
          <dgm:bulletEnabled val="1"/>
        </dgm:presLayoutVars>
      </dgm:prSet>
      <dgm:spPr/>
      <dgm:t>
        <a:bodyPr/>
        <a:lstStyle/>
        <a:p>
          <a:endParaRPr lang="en-GB"/>
        </a:p>
      </dgm:t>
    </dgm:pt>
    <dgm:pt modelId="{7912BB2E-15B4-4759-B614-B301EACC1E30}" type="pres">
      <dgm:prSet presAssocID="{4E142D1F-C30F-466C-9AE0-D1B0E7162AE6}" presName="sp" presStyleCnt="0"/>
      <dgm:spPr/>
    </dgm:pt>
    <dgm:pt modelId="{8DA96DC6-C0A8-4AD0-BF67-F49FBCE600E8}" type="pres">
      <dgm:prSet presAssocID="{0A2BC9DE-B5C7-484D-A2A0-B5D40C87DB27}" presName="linNode" presStyleCnt="0"/>
      <dgm:spPr/>
    </dgm:pt>
    <dgm:pt modelId="{9876B17E-D414-4821-A31A-8EA844383D95}" type="pres">
      <dgm:prSet presAssocID="{0A2BC9DE-B5C7-484D-A2A0-B5D40C87DB27}" presName="parentText" presStyleLbl="node1" presStyleIdx="3" presStyleCnt="5">
        <dgm:presLayoutVars>
          <dgm:chMax val="1"/>
          <dgm:bulletEnabled val="1"/>
        </dgm:presLayoutVars>
      </dgm:prSet>
      <dgm:spPr/>
      <dgm:t>
        <a:bodyPr/>
        <a:lstStyle/>
        <a:p>
          <a:endParaRPr lang="en-GB"/>
        </a:p>
      </dgm:t>
    </dgm:pt>
    <dgm:pt modelId="{F8137AA1-837C-4AA7-BF5D-82E95EDBC344}" type="pres">
      <dgm:prSet presAssocID="{F0E17A3C-3A87-4711-AFCF-CFDAF5D0C630}" presName="sp" presStyleCnt="0"/>
      <dgm:spPr/>
    </dgm:pt>
    <dgm:pt modelId="{CBA6A8A3-442C-40ED-B74C-A5A1D3CE0F09}" type="pres">
      <dgm:prSet presAssocID="{E2F28066-74BA-49DC-B7E5-8AEEFDBFAD82}" presName="linNode" presStyleCnt="0"/>
      <dgm:spPr/>
    </dgm:pt>
    <dgm:pt modelId="{96F5C9DA-3C09-48A9-9ED4-A55B2FE4B76F}" type="pres">
      <dgm:prSet presAssocID="{E2F28066-74BA-49DC-B7E5-8AEEFDBFAD82}" presName="parentText" presStyleLbl="node1" presStyleIdx="4" presStyleCnt="5">
        <dgm:presLayoutVars>
          <dgm:chMax val="1"/>
          <dgm:bulletEnabled val="1"/>
        </dgm:presLayoutVars>
      </dgm:prSet>
      <dgm:spPr/>
      <dgm:t>
        <a:bodyPr/>
        <a:lstStyle/>
        <a:p>
          <a:endParaRPr lang="en-GB"/>
        </a:p>
      </dgm:t>
    </dgm:pt>
  </dgm:ptLst>
  <dgm:cxnLst>
    <dgm:cxn modelId="{EE040795-1048-4DC2-B2D1-DB6EA8B0ACDF}" srcId="{2608F88E-C085-4C3B-AAFA-38ECC2EB1713}" destId="{13CB13B3-03A4-4087-9544-D78EA6C14837}" srcOrd="2" destOrd="0" parTransId="{D5CF275B-388B-4990-9AB0-679B1310A185}" sibTransId="{4E142D1F-C30F-466C-9AE0-D1B0E7162AE6}"/>
    <dgm:cxn modelId="{E6F08F77-23BA-4D81-8A95-A5510C69FF95}" type="presOf" srcId="{13CB13B3-03A4-4087-9544-D78EA6C14837}" destId="{B72A6E85-CA74-4B60-BF4B-84B29CD2581C}" srcOrd="0" destOrd="0" presId="urn:microsoft.com/office/officeart/2005/8/layout/vList5"/>
    <dgm:cxn modelId="{591FDC47-4182-4825-ADCF-438E08EA65E5}" type="presOf" srcId="{0A2BC9DE-B5C7-484D-A2A0-B5D40C87DB27}" destId="{9876B17E-D414-4821-A31A-8EA844383D95}" srcOrd="0" destOrd="0" presId="urn:microsoft.com/office/officeart/2005/8/layout/vList5"/>
    <dgm:cxn modelId="{BFA33152-9187-492B-9A1C-33D4225B7598}" type="presOf" srcId="{E32F3ABF-2F40-4912-B17B-5A3825749D6A}" destId="{0EA66E48-4AB8-4479-99C5-5E72BCB838E0}" srcOrd="0" destOrd="0" presId="urn:microsoft.com/office/officeart/2005/8/layout/vList5"/>
    <dgm:cxn modelId="{FC6E8649-52E7-4F83-BA3F-31ABC3401CF6}" type="presOf" srcId="{2608F88E-C085-4C3B-AAFA-38ECC2EB1713}" destId="{8E322D09-C876-41BF-ABF0-75D36629BAEE}" srcOrd="0" destOrd="0" presId="urn:microsoft.com/office/officeart/2005/8/layout/vList5"/>
    <dgm:cxn modelId="{CDA0C224-515C-4853-AEAF-2878702C4890}" srcId="{2608F88E-C085-4C3B-AAFA-38ECC2EB1713}" destId="{0A2BC9DE-B5C7-484D-A2A0-B5D40C87DB27}" srcOrd="3" destOrd="0" parTransId="{C7C3C746-0790-4A34-9510-B34FF5790AEE}" sibTransId="{F0E17A3C-3A87-4711-AFCF-CFDAF5D0C630}"/>
    <dgm:cxn modelId="{2631B0E5-D604-4111-898A-97970E6307C2}" type="presOf" srcId="{E2F28066-74BA-49DC-B7E5-8AEEFDBFAD82}" destId="{96F5C9DA-3C09-48A9-9ED4-A55B2FE4B76F}" srcOrd="0" destOrd="0" presId="urn:microsoft.com/office/officeart/2005/8/layout/vList5"/>
    <dgm:cxn modelId="{E346CE04-42A9-4396-BB0C-E6F73D700613}" srcId="{2608F88E-C085-4C3B-AAFA-38ECC2EB1713}" destId="{E32F3ABF-2F40-4912-B17B-5A3825749D6A}" srcOrd="1" destOrd="0" parTransId="{E38B1BDB-C5F2-4D4D-B726-406EB7B00CEA}" sibTransId="{A41EFBF6-D34C-41F9-AFC4-0104DC68A8CA}"/>
    <dgm:cxn modelId="{89364ADE-9520-4394-AAC2-6E00D8BE15E0}" type="presOf" srcId="{88C53ACB-C8B3-43E8-89E6-194D1D2FF36D}" destId="{E7FFAADB-C59A-4B99-929F-E32253F41D1E}" srcOrd="0" destOrd="0" presId="urn:microsoft.com/office/officeart/2005/8/layout/vList5"/>
    <dgm:cxn modelId="{B7A4A156-411B-4895-A676-5A4468F8B409}" srcId="{2608F88E-C085-4C3B-AAFA-38ECC2EB1713}" destId="{E2F28066-74BA-49DC-B7E5-8AEEFDBFAD82}" srcOrd="4" destOrd="0" parTransId="{F506A34D-A60B-4CDA-912B-3B90DADA4A61}" sibTransId="{3B199593-E068-4B31-BD73-56DA33FE3477}"/>
    <dgm:cxn modelId="{3F316705-9EC8-412E-A1BE-7E0EEAC04E58}" srcId="{2608F88E-C085-4C3B-AAFA-38ECC2EB1713}" destId="{88C53ACB-C8B3-43E8-89E6-194D1D2FF36D}" srcOrd="0" destOrd="0" parTransId="{E732A6BF-B1B1-40FD-8EF1-05D58E5E60A6}" sibTransId="{994C9067-51E6-434B-B1FC-D1AE7F701C25}"/>
    <dgm:cxn modelId="{D0044880-8036-4875-85EA-D4D5734FFA7A}" type="presParOf" srcId="{8E322D09-C876-41BF-ABF0-75D36629BAEE}" destId="{F3597DE3-530A-4C7C-8913-628357679389}" srcOrd="0" destOrd="0" presId="urn:microsoft.com/office/officeart/2005/8/layout/vList5"/>
    <dgm:cxn modelId="{3323B54F-B1ED-4EB4-975F-E67269FC4D51}" type="presParOf" srcId="{F3597DE3-530A-4C7C-8913-628357679389}" destId="{E7FFAADB-C59A-4B99-929F-E32253F41D1E}" srcOrd="0" destOrd="0" presId="urn:microsoft.com/office/officeart/2005/8/layout/vList5"/>
    <dgm:cxn modelId="{B19FDCAF-CA97-44E6-BB26-A0D0920A3234}" type="presParOf" srcId="{8E322D09-C876-41BF-ABF0-75D36629BAEE}" destId="{74453F77-B9FD-4204-8584-B95E77F1E487}" srcOrd="1" destOrd="0" presId="urn:microsoft.com/office/officeart/2005/8/layout/vList5"/>
    <dgm:cxn modelId="{09E4E8A7-313F-4840-8714-1500A726DC5D}" type="presParOf" srcId="{8E322D09-C876-41BF-ABF0-75D36629BAEE}" destId="{E2E68421-6BE8-4D4D-AA1A-B3C7B14EBD2F}" srcOrd="2" destOrd="0" presId="urn:microsoft.com/office/officeart/2005/8/layout/vList5"/>
    <dgm:cxn modelId="{F39BDA7B-2939-4AC3-B1D0-AE621853568C}" type="presParOf" srcId="{E2E68421-6BE8-4D4D-AA1A-B3C7B14EBD2F}" destId="{0EA66E48-4AB8-4479-99C5-5E72BCB838E0}" srcOrd="0" destOrd="0" presId="urn:microsoft.com/office/officeart/2005/8/layout/vList5"/>
    <dgm:cxn modelId="{484CB89A-DC96-4816-B124-D6BA1F96CCAE}" type="presParOf" srcId="{8E322D09-C876-41BF-ABF0-75D36629BAEE}" destId="{7234838A-43D9-49DC-B409-59934E8188F5}" srcOrd="3" destOrd="0" presId="urn:microsoft.com/office/officeart/2005/8/layout/vList5"/>
    <dgm:cxn modelId="{F5E83EC3-606A-4502-923F-EA4F52A66488}" type="presParOf" srcId="{8E322D09-C876-41BF-ABF0-75D36629BAEE}" destId="{0B9A1700-0AE6-4B5C-BA90-21BAB5CCACE9}" srcOrd="4" destOrd="0" presId="urn:microsoft.com/office/officeart/2005/8/layout/vList5"/>
    <dgm:cxn modelId="{BA5C00BC-4209-4398-87EE-430FD1E197CD}" type="presParOf" srcId="{0B9A1700-0AE6-4B5C-BA90-21BAB5CCACE9}" destId="{B72A6E85-CA74-4B60-BF4B-84B29CD2581C}" srcOrd="0" destOrd="0" presId="urn:microsoft.com/office/officeart/2005/8/layout/vList5"/>
    <dgm:cxn modelId="{D312D983-B1CE-4B37-B72B-D3F0544D5FAE}" type="presParOf" srcId="{8E322D09-C876-41BF-ABF0-75D36629BAEE}" destId="{7912BB2E-15B4-4759-B614-B301EACC1E30}" srcOrd="5" destOrd="0" presId="urn:microsoft.com/office/officeart/2005/8/layout/vList5"/>
    <dgm:cxn modelId="{E1063E58-CDD5-4B41-92E5-85D219E27C52}" type="presParOf" srcId="{8E322D09-C876-41BF-ABF0-75D36629BAEE}" destId="{8DA96DC6-C0A8-4AD0-BF67-F49FBCE600E8}" srcOrd="6" destOrd="0" presId="urn:microsoft.com/office/officeart/2005/8/layout/vList5"/>
    <dgm:cxn modelId="{131257BD-97C4-47E4-A2BF-AD5243AC9A12}" type="presParOf" srcId="{8DA96DC6-C0A8-4AD0-BF67-F49FBCE600E8}" destId="{9876B17E-D414-4821-A31A-8EA844383D95}" srcOrd="0" destOrd="0" presId="urn:microsoft.com/office/officeart/2005/8/layout/vList5"/>
    <dgm:cxn modelId="{AC377F7D-3BDF-42FE-8B17-A42CA4635997}" type="presParOf" srcId="{8E322D09-C876-41BF-ABF0-75D36629BAEE}" destId="{F8137AA1-837C-4AA7-BF5D-82E95EDBC344}" srcOrd="7" destOrd="0" presId="urn:microsoft.com/office/officeart/2005/8/layout/vList5"/>
    <dgm:cxn modelId="{9B4DB207-339C-4086-9C49-24951BF09811}" type="presParOf" srcId="{8E322D09-C876-41BF-ABF0-75D36629BAEE}" destId="{CBA6A8A3-442C-40ED-B74C-A5A1D3CE0F09}" srcOrd="8" destOrd="0" presId="urn:microsoft.com/office/officeart/2005/8/layout/vList5"/>
    <dgm:cxn modelId="{084C2BB5-309F-42B0-A6A6-3340E7D7A44B}" type="presParOf" srcId="{CBA6A8A3-442C-40ED-B74C-A5A1D3CE0F09}" destId="{96F5C9DA-3C09-48A9-9ED4-A55B2FE4B76F}" srcOrd="0" destOrd="0" presId="urn:microsoft.com/office/officeart/2005/8/layout/vList5"/>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44.xml><?xml version="1.0" encoding="utf-8"?>
<dgm:dataModel xmlns:dgm="http://schemas.openxmlformats.org/drawingml/2006/diagram" xmlns:a="http://schemas.openxmlformats.org/drawingml/2006/main">
  <dgm:ptLst>
    <dgm:pt modelId="{2E3BBF7A-F7DF-46E5-825E-DFFC361EC752}" type="doc">
      <dgm:prSet loTypeId="urn:microsoft.com/office/officeart/2005/8/layout/vList5" loCatId="list" qsTypeId="urn:microsoft.com/office/officeart/2005/8/quickstyle/simple1" qsCatId="simple" csTypeId="urn:microsoft.com/office/officeart/2005/8/colors/colorful2" csCatId="colorful"/>
      <dgm:spPr/>
      <dgm:t>
        <a:bodyPr/>
        <a:lstStyle/>
        <a:p>
          <a:endParaRPr lang="en-US"/>
        </a:p>
      </dgm:t>
    </dgm:pt>
    <dgm:pt modelId="{E475D04E-9E2E-47C7-85D7-59D53DD6CDFE}">
      <dgm:prSet/>
      <dgm:spPr/>
      <dgm:t>
        <a:bodyPr/>
        <a:lstStyle/>
        <a:p>
          <a:pPr rtl="0"/>
          <a:r>
            <a:rPr lang="en-US" smtClean="0"/>
            <a:t>Focused specifically on enhancing or developing the skill of joint attention</a:t>
          </a:r>
          <a:endParaRPr lang="en-US"/>
        </a:p>
      </dgm:t>
    </dgm:pt>
    <dgm:pt modelId="{255F16DC-CF9C-410A-8243-AD6FAA018249}" type="parTrans" cxnId="{1EDA4E0B-BF6C-4735-A4B3-72ED777788CD}">
      <dgm:prSet/>
      <dgm:spPr/>
      <dgm:t>
        <a:bodyPr/>
        <a:lstStyle/>
        <a:p>
          <a:endParaRPr lang="en-US"/>
        </a:p>
      </dgm:t>
    </dgm:pt>
    <dgm:pt modelId="{68E1E361-199F-4571-85FA-12DB8DEB06B3}" type="sibTrans" cxnId="{1EDA4E0B-BF6C-4735-A4B3-72ED777788CD}">
      <dgm:prSet/>
      <dgm:spPr/>
      <dgm:t>
        <a:bodyPr/>
        <a:lstStyle/>
        <a:p>
          <a:endParaRPr lang="en-US"/>
        </a:p>
      </dgm:t>
    </dgm:pt>
    <dgm:pt modelId="{40B04FC6-E56C-4D5E-B558-6EB4947BC056}">
      <dgm:prSet/>
      <dgm:spPr/>
      <dgm:t>
        <a:bodyPr/>
        <a:lstStyle/>
        <a:p>
          <a:pPr rtl="0"/>
          <a:r>
            <a:rPr lang="en-US" smtClean="0"/>
            <a:t>Usually done in discrete trial training</a:t>
          </a:r>
          <a:endParaRPr lang="en-US"/>
        </a:p>
      </dgm:t>
    </dgm:pt>
    <dgm:pt modelId="{3B0805EA-C0DC-435F-967A-C3F2F7D0C9A2}" type="parTrans" cxnId="{3BF62955-D1B2-45A4-BA4B-00D45791BA5F}">
      <dgm:prSet/>
      <dgm:spPr/>
      <dgm:t>
        <a:bodyPr/>
        <a:lstStyle/>
        <a:p>
          <a:endParaRPr lang="en-US"/>
        </a:p>
      </dgm:t>
    </dgm:pt>
    <dgm:pt modelId="{847E759B-A902-4969-B081-0A01037F28C5}" type="sibTrans" cxnId="{3BF62955-D1B2-45A4-BA4B-00D45791BA5F}">
      <dgm:prSet/>
      <dgm:spPr/>
      <dgm:t>
        <a:bodyPr/>
        <a:lstStyle/>
        <a:p>
          <a:endParaRPr lang="en-US"/>
        </a:p>
      </dgm:t>
    </dgm:pt>
    <dgm:pt modelId="{9F96E0B6-1C87-4505-B7D4-40CC3A8B5C5B}">
      <dgm:prSet/>
      <dgm:spPr/>
      <dgm:t>
        <a:bodyPr/>
        <a:lstStyle/>
        <a:p>
          <a:pPr rtl="0"/>
          <a:r>
            <a:rPr lang="en-US" smtClean="0"/>
            <a:t>Effective for children aged 0-5</a:t>
          </a:r>
          <a:endParaRPr lang="en-US"/>
        </a:p>
      </dgm:t>
    </dgm:pt>
    <dgm:pt modelId="{0C7EF712-AB07-451C-8C40-CFD3EBD8B7FA}" type="parTrans" cxnId="{BF702CBE-721D-4DE9-9359-023D64726510}">
      <dgm:prSet/>
      <dgm:spPr/>
      <dgm:t>
        <a:bodyPr/>
        <a:lstStyle/>
        <a:p>
          <a:endParaRPr lang="en-US"/>
        </a:p>
      </dgm:t>
    </dgm:pt>
    <dgm:pt modelId="{B3C806C7-7446-4AB5-85B1-60F05A0D1974}" type="sibTrans" cxnId="{BF702CBE-721D-4DE9-9359-023D64726510}">
      <dgm:prSet/>
      <dgm:spPr/>
      <dgm:t>
        <a:bodyPr/>
        <a:lstStyle/>
        <a:p>
          <a:endParaRPr lang="en-US"/>
        </a:p>
      </dgm:t>
    </dgm:pt>
    <dgm:pt modelId="{C38DDDAA-423A-4775-BABA-37458B8FC29B}">
      <dgm:prSet/>
      <dgm:spPr/>
      <dgm:t>
        <a:bodyPr/>
        <a:lstStyle/>
        <a:p>
          <a:pPr rtl="0"/>
          <a:r>
            <a:rPr lang="en-US" smtClean="0"/>
            <a:t>Focus on?</a:t>
          </a:r>
          <a:endParaRPr lang="en-US"/>
        </a:p>
      </dgm:t>
    </dgm:pt>
    <dgm:pt modelId="{A374AF25-6BD6-42B2-A2BD-13C9AB61EB87}" type="parTrans" cxnId="{9466D179-CDD9-4C43-AC3D-F06389577942}">
      <dgm:prSet/>
      <dgm:spPr/>
      <dgm:t>
        <a:bodyPr/>
        <a:lstStyle/>
        <a:p>
          <a:endParaRPr lang="en-US"/>
        </a:p>
      </dgm:t>
    </dgm:pt>
    <dgm:pt modelId="{A69F467D-D495-47BA-8D2B-1E5BF630552F}" type="sibTrans" cxnId="{9466D179-CDD9-4C43-AC3D-F06389577942}">
      <dgm:prSet/>
      <dgm:spPr/>
      <dgm:t>
        <a:bodyPr/>
        <a:lstStyle/>
        <a:p>
          <a:endParaRPr lang="en-US"/>
        </a:p>
      </dgm:t>
    </dgm:pt>
    <dgm:pt modelId="{1DD3D7BD-F00A-44C4-ACD7-6C00CC6E6FCB}">
      <dgm:prSet/>
      <dgm:spPr/>
      <dgm:t>
        <a:bodyPr/>
        <a:lstStyle/>
        <a:p>
          <a:pPr rtl="0"/>
          <a:r>
            <a:rPr lang="en-US" smtClean="0"/>
            <a:t>Initiating joint attention?</a:t>
          </a:r>
          <a:endParaRPr lang="en-US"/>
        </a:p>
      </dgm:t>
    </dgm:pt>
    <dgm:pt modelId="{A979706B-012D-4561-8F9C-3F10F3B4CD07}" type="parTrans" cxnId="{92B65657-3A02-4D17-A3FA-87D3D40344BB}">
      <dgm:prSet/>
      <dgm:spPr/>
      <dgm:t>
        <a:bodyPr/>
        <a:lstStyle/>
        <a:p>
          <a:endParaRPr lang="en-US"/>
        </a:p>
      </dgm:t>
    </dgm:pt>
    <dgm:pt modelId="{84E9EDFF-F3CB-4F15-AF9D-875F6886BCA6}" type="sibTrans" cxnId="{92B65657-3A02-4D17-A3FA-87D3D40344BB}">
      <dgm:prSet/>
      <dgm:spPr/>
      <dgm:t>
        <a:bodyPr/>
        <a:lstStyle/>
        <a:p>
          <a:endParaRPr lang="en-US"/>
        </a:p>
      </dgm:t>
    </dgm:pt>
    <dgm:pt modelId="{270FE5D8-E160-49DF-B865-CF528EC260E8}">
      <dgm:prSet/>
      <dgm:spPr/>
      <dgm:t>
        <a:bodyPr/>
        <a:lstStyle/>
        <a:p>
          <a:pPr rtl="0"/>
          <a:r>
            <a:rPr lang="en-US" smtClean="0"/>
            <a:t>Responding to prompt?</a:t>
          </a:r>
          <a:endParaRPr lang="en-US"/>
        </a:p>
      </dgm:t>
    </dgm:pt>
    <dgm:pt modelId="{89D27DB5-4833-49E4-AEE6-29881E22DEC4}" type="parTrans" cxnId="{10D22359-55AF-48B5-90BE-90B35D4A1D87}">
      <dgm:prSet/>
      <dgm:spPr/>
      <dgm:t>
        <a:bodyPr/>
        <a:lstStyle/>
        <a:p>
          <a:endParaRPr lang="en-US"/>
        </a:p>
      </dgm:t>
    </dgm:pt>
    <dgm:pt modelId="{60287E1C-5B40-4BCB-AA44-DED070D40A04}" type="sibTrans" cxnId="{10D22359-55AF-48B5-90BE-90B35D4A1D87}">
      <dgm:prSet/>
      <dgm:spPr/>
      <dgm:t>
        <a:bodyPr/>
        <a:lstStyle/>
        <a:p>
          <a:endParaRPr lang="en-US"/>
        </a:p>
      </dgm:t>
    </dgm:pt>
    <dgm:pt modelId="{FC7A8D35-A5CC-4E4F-A03D-8B6FF31C2F5D}" type="pres">
      <dgm:prSet presAssocID="{2E3BBF7A-F7DF-46E5-825E-DFFC361EC752}" presName="Name0" presStyleCnt="0">
        <dgm:presLayoutVars>
          <dgm:dir/>
          <dgm:animLvl val="lvl"/>
          <dgm:resizeHandles val="exact"/>
        </dgm:presLayoutVars>
      </dgm:prSet>
      <dgm:spPr/>
      <dgm:t>
        <a:bodyPr/>
        <a:lstStyle/>
        <a:p>
          <a:endParaRPr lang="en-GB"/>
        </a:p>
      </dgm:t>
    </dgm:pt>
    <dgm:pt modelId="{90799400-83B5-4040-A24B-7698706DF798}" type="pres">
      <dgm:prSet presAssocID="{E475D04E-9E2E-47C7-85D7-59D53DD6CDFE}" presName="linNode" presStyleCnt="0"/>
      <dgm:spPr/>
    </dgm:pt>
    <dgm:pt modelId="{57CD8BE6-48AC-4B0D-9C62-7E7B9ECF6FDC}" type="pres">
      <dgm:prSet presAssocID="{E475D04E-9E2E-47C7-85D7-59D53DD6CDFE}" presName="parentText" presStyleLbl="node1" presStyleIdx="0" presStyleCnt="1">
        <dgm:presLayoutVars>
          <dgm:chMax val="1"/>
          <dgm:bulletEnabled val="1"/>
        </dgm:presLayoutVars>
      </dgm:prSet>
      <dgm:spPr/>
      <dgm:t>
        <a:bodyPr/>
        <a:lstStyle/>
        <a:p>
          <a:endParaRPr lang="en-GB"/>
        </a:p>
      </dgm:t>
    </dgm:pt>
    <dgm:pt modelId="{8BF8FA92-75C3-4542-8A8E-1279D57365FB}" type="pres">
      <dgm:prSet presAssocID="{E475D04E-9E2E-47C7-85D7-59D53DD6CDFE}" presName="descendantText" presStyleLbl="alignAccFollowNode1" presStyleIdx="0" presStyleCnt="1">
        <dgm:presLayoutVars>
          <dgm:bulletEnabled val="1"/>
        </dgm:presLayoutVars>
      </dgm:prSet>
      <dgm:spPr/>
      <dgm:t>
        <a:bodyPr/>
        <a:lstStyle/>
        <a:p>
          <a:endParaRPr lang="en-GB"/>
        </a:p>
      </dgm:t>
    </dgm:pt>
  </dgm:ptLst>
  <dgm:cxnLst>
    <dgm:cxn modelId="{10D22359-55AF-48B5-90BE-90B35D4A1D87}" srcId="{C38DDDAA-423A-4775-BABA-37458B8FC29B}" destId="{270FE5D8-E160-49DF-B865-CF528EC260E8}" srcOrd="1" destOrd="0" parTransId="{89D27DB5-4833-49E4-AEE6-29881E22DEC4}" sibTransId="{60287E1C-5B40-4BCB-AA44-DED070D40A04}"/>
    <dgm:cxn modelId="{9466D179-CDD9-4C43-AC3D-F06389577942}" srcId="{E475D04E-9E2E-47C7-85D7-59D53DD6CDFE}" destId="{C38DDDAA-423A-4775-BABA-37458B8FC29B}" srcOrd="2" destOrd="0" parTransId="{A374AF25-6BD6-42B2-A2BD-13C9AB61EB87}" sibTransId="{A69F467D-D495-47BA-8D2B-1E5BF630552F}"/>
    <dgm:cxn modelId="{F95D54FD-BD7A-4D12-9519-FD2940A55C41}" type="presOf" srcId="{270FE5D8-E160-49DF-B865-CF528EC260E8}" destId="{8BF8FA92-75C3-4542-8A8E-1279D57365FB}" srcOrd="0" destOrd="4" presId="urn:microsoft.com/office/officeart/2005/8/layout/vList5"/>
    <dgm:cxn modelId="{4D857B4B-60A6-4E1D-9753-2D6CFDAA6B0E}" type="presOf" srcId="{E475D04E-9E2E-47C7-85D7-59D53DD6CDFE}" destId="{57CD8BE6-48AC-4B0D-9C62-7E7B9ECF6FDC}" srcOrd="0" destOrd="0" presId="urn:microsoft.com/office/officeart/2005/8/layout/vList5"/>
    <dgm:cxn modelId="{614EDF0F-60CF-4653-8086-BED6F32046B8}" type="presOf" srcId="{40B04FC6-E56C-4D5E-B558-6EB4947BC056}" destId="{8BF8FA92-75C3-4542-8A8E-1279D57365FB}" srcOrd="0" destOrd="0" presId="urn:microsoft.com/office/officeart/2005/8/layout/vList5"/>
    <dgm:cxn modelId="{63B6834C-FB34-4321-9639-62DAA31D8C9C}" type="presOf" srcId="{9F96E0B6-1C87-4505-B7D4-40CC3A8B5C5B}" destId="{8BF8FA92-75C3-4542-8A8E-1279D57365FB}" srcOrd="0" destOrd="1" presId="urn:microsoft.com/office/officeart/2005/8/layout/vList5"/>
    <dgm:cxn modelId="{BF702CBE-721D-4DE9-9359-023D64726510}" srcId="{E475D04E-9E2E-47C7-85D7-59D53DD6CDFE}" destId="{9F96E0B6-1C87-4505-B7D4-40CC3A8B5C5B}" srcOrd="1" destOrd="0" parTransId="{0C7EF712-AB07-451C-8C40-CFD3EBD8B7FA}" sibTransId="{B3C806C7-7446-4AB5-85B1-60F05A0D1974}"/>
    <dgm:cxn modelId="{A57CBE47-D51C-4F9B-A1CC-FEB048CB439C}" type="presOf" srcId="{C38DDDAA-423A-4775-BABA-37458B8FC29B}" destId="{8BF8FA92-75C3-4542-8A8E-1279D57365FB}" srcOrd="0" destOrd="2" presId="urn:microsoft.com/office/officeart/2005/8/layout/vList5"/>
    <dgm:cxn modelId="{1EDA4E0B-BF6C-4735-A4B3-72ED777788CD}" srcId="{2E3BBF7A-F7DF-46E5-825E-DFFC361EC752}" destId="{E475D04E-9E2E-47C7-85D7-59D53DD6CDFE}" srcOrd="0" destOrd="0" parTransId="{255F16DC-CF9C-410A-8243-AD6FAA018249}" sibTransId="{68E1E361-199F-4571-85FA-12DB8DEB06B3}"/>
    <dgm:cxn modelId="{3BF62955-D1B2-45A4-BA4B-00D45791BA5F}" srcId="{E475D04E-9E2E-47C7-85D7-59D53DD6CDFE}" destId="{40B04FC6-E56C-4D5E-B558-6EB4947BC056}" srcOrd="0" destOrd="0" parTransId="{3B0805EA-C0DC-435F-967A-C3F2F7D0C9A2}" sibTransId="{847E759B-A902-4969-B081-0A01037F28C5}"/>
    <dgm:cxn modelId="{546FC65F-693A-4B01-852A-7E228F91F509}" type="presOf" srcId="{2E3BBF7A-F7DF-46E5-825E-DFFC361EC752}" destId="{FC7A8D35-A5CC-4E4F-A03D-8B6FF31C2F5D}" srcOrd="0" destOrd="0" presId="urn:microsoft.com/office/officeart/2005/8/layout/vList5"/>
    <dgm:cxn modelId="{8FFE4C42-5A5A-4B74-BEF7-159D89A09BB8}" type="presOf" srcId="{1DD3D7BD-F00A-44C4-ACD7-6C00CC6E6FCB}" destId="{8BF8FA92-75C3-4542-8A8E-1279D57365FB}" srcOrd="0" destOrd="3" presId="urn:microsoft.com/office/officeart/2005/8/layout/vList5"/>
    <dgm:cxn modelId="{92B65657-3A02-4D17-A3FA-87D3D40344BB}" srcId="{C38DDDAA-423A-4775-BABA-37458B8FC29B}" destId="{1DD3D7BD-F00A-44C4-ACD7-6C00CC6E6FCB}" srcOrd="0" destOrd="0" parTransId="{A979706B-012D-4561-8F9C-3F10F3B4CD07}" sibTransId="{84E9EDFF-F3CB-4F15-AF9D-875F6886BCA6}"/>
    <dgm:cxn modelId="{4E11B1B5-3F16-473A-8604-2A11B143387F}" type="presParOf" srcId="{FC7A8D35-A5CC-4E4F-A03D-8B6FF31C2F5D}" destId="{90799400-83B5-4040-A24B-7698706DF798}" srcOrd="0" destOrd="0" presId="urn:microsoft.com/office/officeart/2005/8/layout/vList5"/>
    <dgm:cxn modelId="{012697F5-1B4A-45BA-8C65-33B23E7A18FB}" type="presParOf" srcId="{90799400-83B5-4040-A24B-7698706DF798}" destId="{57CD8BE6-48AC-4B0D-9C62-7E7B9ECF6FDC}" srcOrd="0" destOrd="0" presId="urn:microsoft.com/office/officeart/2005/8/layout/vList5"/>
    <dgm:cxn modelId="{CC147641-F1D3-4CFD-AECD-796134D737F9}" type="presParOf" srcId="{90799400-83B5-4040-A24B-7698706DF798}" destId="{8BF8FA92-75C3-4542-8A8E-1279D57365FB}" srcOrd="1"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5.xml><?xml version="1.0" encoding="utf-8"?>
<dgm:dataModel xmlns:dgm="http://schemas.openxmlformats.org/drawingml/2006/diagram" xmlns:a="http://schemas.openxmlformats.org/drawingml/2006/main">
  <dgm:ptLst>
    <dgm:pt modelId="{D1688FE6-DCD2-4EC8-9D0B-7FFB26599CA2}" type="doc">
      <dgm:prSet loTypeId="urn:microsoft.com/office/officeart/2005/8/layout/process5" loCatId="process" qsTypeId="urn:microsoft.com/office/officeart/2005/8/quickstyle/simple1" qsCatId="simple" csTypeId="urn:microsoft.com/office/officeart/2005/8/colors/colorful5" csCatId="colorful"/>
      <dgm:spPr/>
      <dgm:t>
        <a:bodyPr/>
        <a:lstStyle/>
        <a:p>
          <a:endParaRPr lang="en-US"/>
        </a:p>
      </dgm:t>
    </dgm:pt>
    <dgm:pt modelId="{955F403A-5363-4B0B-8FD2-E4C7FCA68546}">
      <dgm:prSet/>
      <dgm:spPr/>
      <dgm:t>
        <a:bodyPr/>
        <a:lstStyle/>
        <a:p>
          <a:pPr rtl="0"/>
          <a:r>
            <a:rPr lang="en-US" smtClean="0"/>
            <a:t>Based on premise that children need to learn the skills in the environments in which they occur</a:t>
          </a:r>
          <a:endParaRPr lang="en-US"/>
        </a:p>
      </dgm:t>
    </dgm:pt>
    <dgm:pt modelId="{4F5D57CB-F6AE-4A26-9D24-9A6AFC8F688C}" type="parTrans" cxnId="{347FA5D7-734B-40AC-B8D0-2D3F52812880}">
      <dgm:prSet/>
      <dgm:spPr/>
      <dgm:t>
        <a:bodyPr/>
        <a:lstStyle/>
        <a:p>
          <a:endParaRPr lang="en-US"/>
        </a:p>
      </dgm:t>
    </dgm:pt>
    <dgm:pt modelId="{7DFE9CEE-096E-40D8-84B3-19C704239474}" type="sibTrans" cxnId="{347FA5D7-734B-40AC-B8D0-2D3F52812880}">
      <dgm:prSet/>
      <dgm:spPr/>
      <dgm:t>
        <a:bodyPr/>
        <a:lstStyle/>
        <a:p>
          <a:endParaRPr lang="en-US"/>
        </a:p>
      </dgm:t>
    </dgm:pt>
    <dgm:pt modelId="{368DE47F-480C-43AC-B59C-30D51FDD813F}">
      <dgm:prSet/>
      <dgm:spPr/>
      <dgm:t>
        <a:bodyPr/>
        <a:lstStyle/>
        <a:p>
          <a:pPr rtl="0"/>
          <a:r>
            <a:rPr lang="en-US" smtClean="0"/>
            <a:t>Effective for children aged 0-9</a:t>
          </a:r>
          <a:endParaRPr lang="en-US"/>
        </a:p>
      </dgm:t>
    </dgm:pt>
    <dgm:pt modelId="{8D6338F5-E1F0-427F-94CC-3EE0DB5FE0CC}" type="parTrans" cxnId="{DF5BA3A0-BC15-43D3-A303-804B5C17113D}">
      <dgm:prSet/>
      <dgm:spPr/>
      <dgm:t>
        <a:bodyPr/>
        <a:lstStyle/>
        <a:p>
          <a:endParaRPr lang="en-US"/>
        </a:p>
      </dgm:t>
    </dgm:pt>
    <dgm:pt modelId="{760C066B-C6EF-4F7F-AAFE-4FDFCFB4DD18}" type="sibTrans" cxnId="{DF5BA3A0-BC15-43D3-A303-804B5C17113D}">
      <dgm:prSet/>
      <dgm:spPr/>
      <dgm:t>
        <a:bodyPr/>
        <a:lstStyle/>
        <a:p>
          <a:endParaRPr lang="en-US"/>
        </a:p>
      </dgm:t>
    </dgm:pt>
    <dgm:pt modelId="{F5E810FD-59D5-491E-8B5F-2D6E85A99FE4}">
      <dgm:prSet/>
      <dgm:spPr/>
      <dgm:t>
        <a:bodyPr/>
        <a:lstStyle/>
        <a:p>
          <a:pPr rtl="0"/>
          <a:r>
            <a:rPr lang="en-US" smtClean="0"/>
            <a:t>Need for generalization of skills</a:t>
          </a:r>
          <a:endParaRPr lang="en-US"/>
        </a:p>
      </dgm:t>
    </dgm:pt>
    <dgm:pt modelId="{5087C77B-8D35-4FD2-A7AE-411EB4E9FB04}" type="parTrans" cxnId="{15E3E61A-E103-4708-8D6D-5CB75CBD396F}">
      <dgm:prSet/>
      <dgm:spPr/>
      <dgm:t>
        <a:bodyPr/>
        <a:lstStyle/>
        <a:p>
          <a:endParaRPr lang="en-US"/>
        </a:p>
      </dgm:t>
    </dgm:pt>
    <dgm:pt modelId="{2C670860-65D2-4044-AC31-D706693399C5}" type="sibTrans" cxnId="{15E3E61A-E103-4708-8D6D-5CB75CBD396F}">
      <dgm:prSet/>
      <dgm:spPr/>
      <dgm:t>
        <a:bodyPr/>
        <a:lstStyle/>
        <a:p>
          <a:endParaRPr lang="en-US"/>
        </a:p>
      </dgm:t>
    </dgm:pt>
    <dgm:pt modelId="{7FB77EFB-6252-4754-92CA-F98CE4356E70}">
      <dgm:prSet/>
      <dgm:spPr/>
      <dgm:t>
        <a:bodyPr/>
        <a:lstStyle/>
        <a:p>
          <a:pPr rtl="0"/>
          <a:r>
            <a:rPr lang="en-US" smtClean="0"/>
            <a:t>Used of natural consequences and reinforcers</a:t>
          </a:r>
          <a:endParaRPr lang="en-US"/>
        </a:p>
      </dgm:t>
    </dgm:pt>
    <dgm:pt modelId="{FD7F939B-7EBC-4BE8-A01F-595177B14457}" type="parTrans" cxnId="{8932C093-79E2-473C-9319-C4B8EE76C5EC}">
      <dgm:prSet/>
      <dgm:spPr/>
      <dgm:t>
        <a:bodyPr/>
        <a:lstStyle/>
        <a:p>
          <a:endParaRPr lang="en-US"/>
        </a:p>
      </dgm:t>
    </dgm:pt>
    <dgm:pt modelId="{C4D79C53-C3B7-40BE-8EFD-004B757F3419}" type="sibTrans" cxnId="{8932C093-79E2-473C-9319-C4B8EE76C5EC}">
      <dgm:prSet/>
      <dgm:spPr/>
      <dgm:t>
        <a:bodyPr/>
        <a:lstStyle/>
        <a:p>
          <a:endParaRPr lang="en-US"/>
        </a:p>
      </dgm:t>
    </dgm:pt>
    <dgm:pt modelId="{25A52AF4-0C4A-48D7-BBA2-CAD2469FABAC}">
      <dgm:prSet/>
      <dgm:spPr/>
      <dgm:t>
        <a:bodyPr/>
        <a:lstStyle/>
        <a:p>
          <a:pPr rtl="0"/>
          <a:r>
            <a:rPr lang="en-US" smtClean="0"/>
            <a:t>Use variety in teaching materials and strategies to assist in generalization</a:t>
          </a:r>
          <a:endParaRPr lang="en-US"/>
        </a:p>
      </dgm:t>
    </dgm:pt>
    <dgm:pt modelId="{CCA26C54-0E43-451B-855E-C10A2DA8A094}" type="parTrans" cxnId="{15B0B565-F10E-40EF-9CAD-9A4277F7F4EE}">
      <dgm:prSet/>
      <dgm:spPr/>
      <dgm:t>
        <a:bodyPr/>
        <a:lstStyle/>
        <a:p>
          <a:endParaRPr lang="en-US"/>
        </a:p>
      </dgm:t>
    </dgm:pt>
    <dgm:pt modelId="{36E15FDC-01D0-46DE-849C-FB26232DBEE3}" type="sibTrans" cxnId="{15B0B565-F10E-40EF-9CAD-9A4277F7F4EE}">
      <dgm:prSet/>
      <dgm:spPr/>
      <dgm:t>
        <a:bodyPr/>
        <a:lstStyle/>
        <a:p>
          <a:endParaRPr lang="en-US"/>
        </a:p>
      </dgm:t>
    </dgm:pt>
    <dgm:pt modelId="{C5EB5F73-AD6C-41C3-A561-20B17FF979AB}">
      <dgm:prSet/>
      <dgm:spPr/>
      <dgm:t>
        <a:bodyPr/>
        <a:lstStyle/>
        <a:p>
          <a:pPr rtl="0"/>
          <a:r>
            <a:rPr lang="en-US" smtClean="0"/>
            <a:t>Use common materials that can be found in multiple settings</a:t>
          </a:r>
          <a:endParaRPr lang="en-US"/>
        </a:p>
      </dgm:t>
    </dgm:pt>
    <dgm:pt modelId="{930CADE6-653A-4429-9CD6-CC47B92FCC99}" type="parTrans" cxnId="{B5B65116-8B55-43A9-B862-A353E243CC36}">
      <dgm:prSet/>
      <dgm:spPr/>
      <dgm:t>
        <a:bodyPr/>
        <a:lstStyle/>
        <a:p>
          <a:endParaRPr lang="en-US"/>
        </a:p>
      </dgm:t>
    </dgm:pt>
    <dgm:pt modelId="{1BA41198-0DD1-4A10-BACD-BEFB90316A79}" type="sibTrans" cxnId="{B5B65116-8B55-43A9-B862-A353E243CC36}">
      <dgm:prSet/>
      <dgm:spPr/>
      <dgm:t>
        <a:bodyPr/>
        <a:lstStyle/>
        <a:p>
          <a:endParaRPr lang="en-US"/>
        </a:p>
      </dgm:t>
    </dgm:pt>
    <dgm:pt modelId="{52A5647B-9C07-4A45-B6F9-8C30EB824871}">
      <dgm:prSet/>
      <dgm:spPr/>
      <dgm:t>
        <a:bodyPr/>
        <a:lstStyle/>
        <a:p>
          <a:pPr rtl="0"/>
          <a:r>
            <a:rPr lang="en-US" smtClean="0"/>
            <a:t>PIVOTAL RESPONSE TREATMENT SAME PREMISE. </a:t>
          </a:r>
          <a:endParaRPr lang="en-US"/>
        </a:p>
      </dgm:t>
    </dgm:pt>
    <dgm:pt modelId="{3FCD5BED-41BF-442E-AEFB-230697FABB85}" type="parTrans" cxnId="{1DA7E60B-E7EF-40BE-A57B-405BCC34203B}">
      <dgm:prSet/>
      <dgm:spPr/>
      <dgm:t>
        <a:bodyPr/>
        <a:lstStyle/>
        <a:p>
          <a:endParaRPr lang="en-US"/>
        </a:p>
      </dgm:t>
    </dgm:pt>
    <dgm:pt modelId="{B6504F3C-D51E-4423-B234-D7D4BC28D380}" type="sibTrans" cxnId="{1DA7E60B-E7EF-40BE-A57B-405BCC34203B}">
      <dgm:prSet/>
      <dgm:spPr/>
      <dgm:t>
        <a:bodyPr/>
        <a:lstStyle/>
        <a:p>
          <a:endParaRPr lang="en-US"/>
        </a:p>
      </dgm:t>
    </dgm:pt>
    <dgm:pt modelId="{BCE86FF0-BF09-4C2A-A31F-824ACA8D2C50}">
      <dgm:prSet/>
      <dgm:spPr/>
      <dgm:t>
        <a:bodyPr/>
        <a:lstStyle/>
        <a:p>
          <a:pPr rtl="0"/>
          <a:r>
            <a:rPr lang="en-US" smtClean="0"/>
            <a:t>Effective for 3-9</a:t>
          </a:r>
          <a:endParaRPr lang="en-US"/>
        </a:p>
      </dgm:t>
    </dgm:pt>
    <dgm:pt modelId="{7BFDA338-CBBA-4977-A383-51C1A3187654}" type="parTrans" cxnId="{639814CF-FD26-478D-8274-2ED7CD79260F}">
      <dgm:prSet/>
      <dgm:spPr/>
      <dgm:t>
        <a:bodyPr/>
        <a:lstStyle/>
        <a:p>
          <a:endParaRPr lang="en-US"/>
        </a:p>
      </dgm:t>
    </dgm:pt>
    <dgm:pt modelId="{57D9C5FA-7632-43B5-B41F-8F8177345393}" type="sibTrans" cxnId="{639814CF-FD26-478D-8274-2ED7CD79260F}">
      <dgm:prSet/>
      <dgm:spPr/>
      <dgm:t>
        <a:bodyPr/>
        <a:lstStyle/>
        <a:p>
          <a:endParaRPr lang="en-US"/>
        </a:p>
      </dgm:t>
    </dgm:pt>
    <dgm:pt modelId="{DE9E2E1B-60B3-44E1-8963-64CD53222905}">
      <dgm:prSet/>
      <dgm:spPr/>
      <dgm:t>
        <a:bodyPr/>
        <a:lstStyle/>
        <a:p>
          <a:pPr rtl="0"/>
          <a:r>
            <a:rPr lang="en-US" smtClean="0"/>
            <a:t>Strong focus on self management</a:t>
          </a:r>
          <a:endParaRPr lang="en-US"/>
        </a:p>
      </dgm:t>
    </dgm:pt>
    <dgm:pt modelId="{1723ABC0-F691-41DC-B940-20FE6CDC2049}" type="parTrans" cxnId="{34E2A724-BF9C-4E47-BE00-8698C30EEDDE}">
      <dgm:prSet/>
      <dgm:spPr/>
      <dgm:t>
        <a:bodyPr/>
        <a:lstStyle/>
        <a:p>
          <a:endParaRPr lang="en-US"/>
        </a:p>
      </dgm:t>
    </dgm:pt>
    <dgm:pt modelId="{2E8BE430-EEFB-435B-A2B3-B4BCBEC550C8}" type="sibTrans" cxnId="{34E2A724-BF9C-4E47-BE00-8698C30EEDDE}">
      <dgm:prSet/>
      <dgm:spPr/>
      <dgm:t>
        <a:bodyPr/>
        <a:lstStyle/>
        <a:p>
          <a:endParaRPr lang="en-US"/>
        </a:p>
      </dgm:t>
    </dgm:pt>
    <dgm:pt modelId="{4717CB11-4FF9-40DE-9344-13F672C97F57}" type="pres">
      <dgm:prSet presAssocID="{D1688FE6-DCD2-4EC8-9D0B-7FFB26599CA2}" presName="diagram" presStyleCnt="0">
        <dgm:presLayoutVars>
          <dgm:dir/>
          <dgm:resizeHandles val="exact"/>
        </dgm:presLayoutVars>
      </dgm:prSet>
      <dgm:spPr/>
      <dgm:t>
        <a:bodyPr/>
        <a:lstStyle/>
        <a:p>
          <a:endParaRPr lang="en-GB"/>
        </a:p>
      </dgm:t>
    </dgm:pt>
    <dgm:pt modelId="{D521FD5E-F0A2-4A53-A09B-5749436705F0}" type="pres">
      <dgm:prSet presAssocID="{955F403A-5363-4B0B-8FD2-E4C7FCA68546}" presName="node" presStyleLbl="node1" presStyleIdx="0" presStyleCnt="7">
        <dgm:presLayoutVars>
          <dgm:bulletEnabled val="1"/>
        </dgm:presLayoutVars>
      </dgm:prSet>
      <dgm:spPr/>
      <dgm:t>
        <a:bodyPr/>
        <a:lstStyle/>
        <a:p>
          <a:endParaRPr lang="en-GB"/>
        </a:p>
      </dgm:t>
    </dgm:pt>
    <dgm:pt modelId="{E070D420-9672-4E2C-88C2-7105EF2D7E50}" type="pres">
      <dgm:prSet presAssocID="{7DFE9CEE-096E-40D8-84B3-19C704239474}" presName="sibTrans" presStyleLbl="sibTrans2D1" presStyleIdx="0" presStyleCnt="6"/>
      <dgm:spPr/>
      <dgm:t>
        <a:bodyPr/>
        <a:lstStyle/>
        <a:p>
          <a:endParaRPr lang="en-GB"/>
        </a:p>
      </dgm:t>
    </dgm:pt>
    <dgm:pt modelId="{98D1F2FE-F4AE-4E30-8BA5-713312F11D9B}" type="pres">
      <dgm:prSet presAssocID="{7DFE9CEE-096E-40D8-84B3-19C704239474}" presName="connectorText" presStyleLbl="sibTrans2D1" presStyleIdx="0" presStyleCnt="6"/>
      <dgm:spPr/>
      <dgm:t>
        <a:bodyPr/>
        <a:lstStyle/>
        <a:p>
          <a:endParaRPr lang="en-GB"/>
        </a:p>
      </dgm:t>
    </dgm:pt>
    <dgm:pt modelId="{A41814A9-ABDD-409C-A052-A242F99AC19E}" type="pres">
      <dgm:prSet presAssocID="{368DE47F-480C-43AC-B59C-30D51FDD813F}" presName="node" presStyleLbl="node1" presStyleIdx="1" presStyleCnt="7">
        <dgm:presLayoutVars>
          <dgm:bulletEnabled val="1"/>
        </dgm:presLayoutVars>
      </dgm:prSet>
      <dgm:spPr/>
      <dgm:t>
        <a:bodyPr/>
        <a:lstStyle/>
        <a:p>
          <a:endParaRPr lang="en-GB"/>
        </a:p>
      </dgm:t>
    </dgm:pt>
    <dgm:pt modelId="{0648B9D6-2889-4C77-BA66-BF2211F98925}" type="pres">
      <dgm:prSet presAssocID="{760C066B-C6EF-4F7F-AAFE-4FDFCFB4DD18}" presName="sibTrans" presStyleLbl="sibTrans2D1" presStyleIdx="1" presStyleCnt="6"/>
      <dgm:spPr/>
      <dgm:t>
        <a:bodyPr/>
        <a:lstStyle/>
        <a:p>
          <a:endParaRPr lang="en-GB"/>
        </a:p>
      </dgm:t>
    </dgm:pt>
    <dgm:pt modelId="{499A834B-212B-4702-BB98-A02B859F3698}" type="pres">
      <dgm:prSet presAssocID="{760C066B-C6EF-4F7F-AAFE-4FDFCFB4DD18}" presName="connectorText" presStyleLbl="sibTrans2D1" presStyleIdx="1" presStyleCnt="6"/>
      <dgm:spPr/>
      <dgm:t>
        <a:bodyPr/>
        <a:lstStyle/>
        <a:p>
          <a:endParaRPr lang="en-GB"/>
        </a:p>
      </dgm:t>
    </dgm:pt>
    <dgm:pt modelId="{BDA395F1-1036-4841-B15F-F96851809D7E}" type="pres">
      <dgm:prSet presAssocID="{F5E810FD-59D5-491E-8B5F-2D6E85A99FE4}" presName="node" presStyleLbl="node1" presStyleIdx="2" presStyleCnt="7">
        <dgm:presLayoutVars>
          <dgm:bulletEnabled val="1"/>
        </dgm:presLayoutVars>
      </dgm:prSet>
      <dgm:spPr/>
      <dgm:t>
        <a:bodyPr/>
        <a:lstStyle/>
        <a:p>
          <a:endParaRPr lang="en-GB"/>
        </a:p>
      </dgm:t>
    </dgm:pt>
    <dgm:pt modelId="{CD509043-C85B-4A92-B938-5842529E2E8E}" type="pres">
      <dgm:prSet presAssocID="{2C670860-65D2-4044-AC31-D706693399C5}" presName="sibTrans" presStyleLbl="sibTrans2D1" presStyleIdx="2" presStyleCnt="6"/>
      <dgm:spPr/>
      <dgm:t>
        <a:bodyPr/>
        <a:lstStyle/>
        <a:p>
          <a:endParaRPr lang="en-GB"/>
        </a:p>
      </dgm:t>
    </dgm:pt>
    <dgm:pt modelId="{C772B2FB-95C2-41C8-B2B2-C34CA319EF34}" type="pres">
      <dgm:prSet presAssocID="{2C670860-65D2-4044-AC31-D706693399C5}" presName="connectorText" presStyleLbl="sibTrans2D1" presStyleIdx="2" presStyleCnt="6"/>
      <dgm:spPr/>
      <dgm:t>
        <a:bodyPr/>
        <a:lstStyle/>
        <a:p>
          <a:endParaRPr lang="en-GB"/>
        </a:p>
      </dgm:t>
    </dgm:pt>
    <dgm:pt modelId="{C4294BE5-3318-46D3-BF57-B4BCFF7815D7}" type="pres">
      <dgm:prSet presAssocID="{7FB77EFB-6252-4754-92CA-F98CE4356E70}" presName="node" presStyleLbl="node1" presStyleIdx="3" presStyleCnt="7">
        <dgm:presLayoutVars>
          <dgm:bulletEnabled val="1"/>
        </dgm:presLayoutVars>
      </dgm:prSet>
      <dgm:spPr/>
      <dgm:t>
        <a:bodyPr/>
        <a:lstStyle/>
        <a:p>
          <a:endParaRPr lang="en-GB"/>
        </a:p>
      </dgm:t>
    </dgm:pt>
    <dgm:pt modelId="{53236465-09B5-45DF-A919-3E3242741B31}" type="pres">
      <dgm:prSet presAssocID="{C4D79C53-C3B7-40BE-8EFD-004B757F3419}" presName="sibTrans" presStyleLbl="sibTrans2D1" presStyleIdx="3" presStyleCnt="6"/>
      <dgm:spPr/>
      <dgm:t>
        <a:bodyPr/>
        <a:lstStyle/>
        <a:p>
          <a:endParaRPr lang="en-GB"/>
        </a:p>
      </dgm:t>
    </dgm:pt>
    <dgm:pt modelId="{BB66FD03-C074-4171-8003-CA7DD9EC11AA}" type="pres">
      <dgm:prSet presAssocID="{C4D79C53-C3B7-40BE-8EFD-004B757F3419}" presName="connectorText" presStyleLbl="sibTrans2D1" presStyleIdx="3" presStyleCnt="6"/>
      <dgm:spPr/>
      <dgm:t>
        <a:bodyPr/>
        <a:lstStyle/>
        <a:p>
          <a:endParaRPr lang="en-GB"/>
        </a:p>
      </dgm:t>
    </dgm:pt>
    <dgm:pt modelId="{D3EDFD0E-85D3-428D-896A-2AA1412FA38F}" type="pres">
      <dgm:prSet presAssocID="{25A52AF4-0C4A-48D7-BBA2-CAD2469FABAC}" presName="node" presStyleLbl="node1" presStyleIdx="4" presStyleCnt="7">
        <dgm:presLayoutVars>
          <dgm:bulletEnabled val="1"/>
        </dgm:presLayoutVars>
      </dgm:prSet>
      <dgm:spPr/>
      <dgm:t>
        <a:bodyPr/>
        <a:lstStyle/>
        <a:p>
          <a:endParaRPr lang="en-GB"/>
        </a:p>
      </dgm:t>
    </dgm:pt>
    <dgm:pt modelId="{CBB70359-F8F4-411F-A173-7E31507618FA}" type="pres">
      <dgm:prSet presAssocID="{36E15FDC-01D0-46DE-849C-FB26232DBEE3}" presName="sibTrans" presStyleLbl="sibTrans2D1" presStyleIdx="4" presStyleCnt="6"/>
      <dgm:spPr/>
      <dgm:t>
        <a:bodyPr/>
        <a:lstStyle/>
        <a:p>
          <a:endParaRPr lang="en-GB"/>
        </a:p>
      </dgm:t>
    </dgm:pt>
    <dgm:pt modelId="{6FBCD80D-E90A-4C0D-B3D4-6BA752C9AC4B}" type="pres">
      <dgm:prSet presAssocID="{36E15FDC-01D0-46DE-849C-FB26232DBEE3}" presName="connectorText" presStyleLbl="sibTrans2D1" presStyleIdx="4" presStyleCnt="6"/>
      <dgm:spPr/>
      <dgm:t>
        <a:bodyPr/>
        <a:lstStyle/>
        <a:p>
          <a:endParaRPr lang="en-GB"/>
        </a:p>
      </dgm:t>
    </dgm:pt>
    <dgm:pt modelId="{A9A9CAE4-054D-457B-BA0E-BDA90D0C1271}" type="pres">
      <dgm:prSet presAssocID="{C5EB5F73-AD6C-41C3-A561-20B17FF979AB}" presName="node" presStyleLbl="node1" presStyleIdx="5" presStyleCnt="7">
        <dgm:presLayoutVars>
          <dgm:bulletEnabled val="1"/>
        </dgm:presLayoutVars>
      </dgm:prSet>
      <dgm:spPr/>
      <dgm:t>
        <a:bodyPr/>
        <a:lstStyle/>
        <a:p>
          <a:endParaRPr lang="en-GB"/>
        </a:p>
      </dgm:t>
    </dgm:pt>
    <dgm:pt modelId="{DC3A406E-92E1-45EE-8626-E7E830F8110B}" type="pres">
      <dgm:prSet presAssocID="{1BA41198-0DD1-4A10-BACD-BEFB90316A79}" presName="sibTrans" presStyleLbl="sibTrans2D1" presStyleIdx="5" presStyleCnt="6"/>
      <dgm:spPr/>
      <dgm:t>
        <a:bodyPr/>
        <a:lstStyle/>
        <a:p>
          <a:endParaRPr lang="en-GB"/>
        </a:p>
      </dgm:t>
    </dgm:pt>
    <dgm:pt modelId="{07DE92F1-D76D-45EE-AFCA-19C1EC573E54}" type="pres">
      <dgm:prSet presAssocID="{1BA41198-0DD1-4A10-BACD-BEFB90316A79}" presName="connectorText" presStyleLbl="sibTrans2D1" presStyleIdx="5" presStyleCnt="6"/>
      <dgm:spPr/>
      <dgm:t>
        <a:bodyPr/>
        <a:lstStyle/>
        <a:p>
          <a:endParaRPr lang="en-GB"/>
        </a:p>
      </dgm:t>
    </dgm:pt>
    <dgm:pt modelId="{E1FD2CB3-E818-46DD-BB97-8643647FE7CC}" type="pres">
      <dgm:prSet presAssocID="{52A5647B-9C07-4A45-B6F9-8C30EB824871}" presName="node" presStyleLbl="node1" presStyleIdx="6" presStyleCnt="7">
        <dgm:presLayoutVars>
          <dgm:bulletEnabled val="1"/>
        </dgm:presLayoutVars>
      </dgm:prSet>
      <dgm:spPr/>
      <dgm:t>
        <a:bodyPr/>
        <a:lstStyle/>
        <a:p>
          <a:endParaRPr lang="en-GB"/>
        </a:p>
      </dgm:t>
    </dgm:pt>
  </dgm:ptLst>
  <dgm:cxnLst>
    <dgm:cxn modelId="{B3FDD7CE-BE4A-48ED-A1B7-FF5247AEFA49}" type="presOf" srcId="{7DFE9CEE-096E-40D8-84B3-19C704239474}" destId="{98D1F2FE-F4AE-4E30-8BA5-713312F11D9B}" srcOrd="1" destOrd="0" presId="urn:microsoft.com/office/officeart/2005/8/layout/process5"/>
    <dgm:cxn modelId="{78A74A52-39F2-4C14-A0F1-6AE6D0B8C3FE}" type="presOf" srcId="{7FB77EFB-6252-4754-92CA-F98CE4356E70}" destId="{C4294BE5-3318-46D3-BF57-B4BCFF7815D7}" srcOrd="0" destOrd="0" presId="urn:microsoft.com/office/officeart/2005/8/layout/process5"/>
    <dgm:cxn modelId="{D2347C11-8CE9-40A9-9471-5382336CA744}" type="presOf" srcId="{C4D79C53-C3B7-40BE-8EFD-004B757F3419}" destId="{BB66FD03-C074-4171-8003-CA7DD9EC11AA}" srcOrd="1" destOrd="0" presId="urn:microsoft.com/office/officeart/2005/8/layout/process5"/>
    <dgm:cxn modelId="{DBD9C342-A026-41C1-8D00-3808E1065591}" type="presOf" srcId="{F5E810FD-59D5-491E-8B5F-2D6E85A99FE4}" destId="{BDA395F1-1036-4841-B15F-F96851809D7E}" srcOrd="0" destOrd="0" presId="urn:microsoft.com/office/officeart/2005/8/layout/process5"/>
    <dgm:cxn modelId="{B0C5DC7F-2CE1-4B74-BA35-AAE0A4763F82}" type="presOf" srcId="{760C066B-C6EF-4F7F-AAFE-4FDFCFB4DD18}" destId="{499A834B-212B-4702-BB98-A02B859F3698}" srcOrd="1" destOrd="0" presId="urn:microsoft.com/office/officeart/2005/8/layout/process5"/>
    <dgm:cxn modelId="{A5FE19FB-A416-4422-8AC4-99DAF5800CC2}" type="presOf" srcId="{DE9E2E1B-60B3-44E1-8963-64CD53222905}" destId="{E1FD2CB3-E818-46DD-BB97-8643647FE7CC}" srcOrd="0" destOrd="2" presId="urn:microsoft.com/office/officeart/2005/8/layout/process5"/>
    <dgm:cxn modelId="{1DA7E60B-E7EF-40BE-A57B-405BCC34203B}" srcId="{D1688FE6-DCD2-4EC8-9D0B-7FFB26599CA2}" destId="{52A5647B-9C07-4A45-B6F9-8C30EB824871}" srcOrd="6" destOrd="0" parTransId="{3FCD5BED-41BF-442E-AEFB-230697FABB85}" sibTransId="{B6504F3C-D51E-4423-B234-D7D4BC28D380}"/>
    <dgm:cxn modelId="{588826BD-49FC-4D87-9C02-1EB6FCE2CA4D}" type="presOf" srcId="{25A52AF4-0C4A-48D7-BBA2-CAD2469FABAC}" destId="{D3EDFD0E-85D3-428D-896A-2AA1412FA38F}" srcOrd="0" destOrd="0" presId="urn:microsoft.com/office/officeart/2005/8/layout/process5"/>
    <dgm:cxn modelId="{639814CF-FD26-478D-8274-2ED7CD79260F}" srcId="{52A5647B-9C07-4A45-B6F9-8C30EB824871}" destId="{BCE86FF0-BF09-4C2A-A31F-824ACA8D2C50}" srcOrd="0" destOrd="0" parTransId="{7BFDA338-CBBA-4977-A383-51C1A3187654}" sibTransId="{57D9C5FA-7632-43B5-B41F-8F8177345393}"/>
    <dgm:cxn modelId="{FA569C8E-6028-43E0-8196-2A7FEEF7A041}" type="presOf" srcId="{1BA41198-0DD1-4A10-BACD-BEFB90316A79}" destId="{DC3A406E-92E1-45EE-8626-E7E830F8110B}" srcOrd="0" destOrd="0" presId="urn:microsoft.com/office/officeart/2005/8/layout/process5"/>
    <dgm:cxn modelId="{85364E9D-77FB-4844-A04B-E6869A967C85}" type="presOf" srcId="{955F403A-5363-4B0B-8FD2-E4C7FCA68546}" destId="{D521FD5E-F0A2-4A53-A09B-5749436705F0}" srcOrd="0" destOrd="0" presId="urn:microsoft.com/office/officeart/2005/8/layout/process5"/>
    <dgm:cxn modelId="{8932C093-79E2-473C-9319-C4B8EE76C5EC}" srcId="{D1688FE6-DCD2-4EC8-9D0B-7FFB26599CA2}" destId="{7FB77EFB-6252-4754-92CA-F98CE4356E70}" srcOrd="3" destOrd="0" parTransId="{FD7F939B-7EBC-4BE8-A01F-595177B14457}" sibTransId="{C4D79C53-C3B7-40BE-8EFD-004B757F3419}"/>
    <dgm:cxn modelId="{15E3E61A-E103-4708-8D6D-5CB75CBD396F}" srcId="{D1688FE6-DCD2-4EC8-9D0B-7FFB26599CA2}" destId="{F5E810FD-59D5-491E-8B5F-2D6E85A99FE4}" srcOrd="2" destOrd="0" parTransId="{5087C77B-8D35-4FD2-A7AE-411EB4E9FB04}" sibTransId="{2C670860-65D2-4044-AC31-D706693399C5}"/>
    <dgm:cxn modelId="{60328326-E524-4437-9D7D-9AEBAF5041FA}" type="presOf" srcId="{2C670860-65D2-4044-AC31-D706693399C5}" destId="{C772B2FB-95C2-41C8-B2B2-C34CA319EF34}" srcOrd="1" destOrd="0" presId="urn:microsoft.com/office/officeart/2005/8/layout/process5"/>
    <dgm:cxn modelId="{15B0B565-F10E-40EF-9CAD-9A4277F7F4EE}" srcId="{D1688FE6-DCD2-4EC8-9D0B-7FFB26599CA2}" destId="{25A52AF4-0C4A-48D7-BBA2-CAD2469FABAC}" srcOrd="4" destOrd="0" parTransId="{CCA26C54-0E43-451B-855E-C10A2DA8A094}" sibTransId="{36E15FDC-01D0-46DE-849C-FB26232DBEE3}"/>
    <dgm:cxn modelId="{34E2A724-BF9C-4E47-BE00-8698C30EEDDE}" srcId="{52A5647B-9C07-4A45-B6F9-8C30EB824871}" destId="{DE9E2E1B-60B3-44E1-8963-64CD53222905}" srcOrd="1" destOrd="0" parTransId="{1723ABC0-F691-41DC-B940-20FE6CDC2049}" sibTransId="{2E8BE430-EEFB-435B-A2B3-B4BCBEC550C8}"/>
    <dgm:cxn modelId="{A22DC50A-3ADB-4C5F-A4DA-48FEE0C30269}" type="presOf" srcId="{368DE47F-480C-43AC-B59C-30D51FDD813F}" destId="{A41814A9-ABDD-409C-A052-A242F99AC19E}" srcOrd="0" destOrd="0" presId="urn:microsoft.com/office/officeart/2005/8/layout/process5"/>
    <dgm:cxn modelId="{B2CECCD8-D565-4F08-86DA-C64A2EE9B56A}" type="presOf" srcId="{C4D79C53-C3B7-40BE-8EFD-004B757F3419}" destId="{53236465-09B5-45DF-A919-3E3242741B31}" srcOrd="0" destOrd="0" presId="urn:microsoft.com/office/officeart/2005/8/layout/process5"/>
    <dgm:cxn modelId="{10FDC33C-6BAC-499E-BBBB-473936EC861A}" type="presOf" srcId="{BCE86FF0-BF09-4C2A-A31F-824ACA8D2C50}" destId="{E1FD2CB3-E818-46DD-BB97-8643647FE7CC}" srcOrd="0" destOrd="1" presId="urn:microsoft.com/office/officeart/2005/8/layout/process5"/>
    <dgm:cxn modelId="{0D87CE2E-6A4A-40A3-8C63-DE93730557AF}" type="presOf" srcId="{760C066B-C6EF-4F7F-AAFE-4FDFCFB4DD18}" destId="{0648B9D6-2889-4C77-BA66-BF2211F98925}" srcOrd="0" destOrd="0" presId="urn:microsoft.com/office/officeart/2005/8/layout/process5"/>
    <dgm:cxn modelId="{70927F52-7B17-48B2-85BB-4CA04F380873}" type="presOf" srcId="{D1688FE6-DCD2-4EC8-9D0B-7FFB26599CA2}" destId="{4717CB11-4FF9-40DE-9344-13F672C97F57}" srcOrd="0" destOrd="0" presId="urn:microsoft.com/office/officeart/2005/8/layout/process5"/>
    <dgm:cxn modelId="{7E59E32A-AAE9-45B5-9ECE-4D82BB5928CC}" type="presOf" srcId="{2C670860-65D2-4044-AC31-D706693399C5}" destId="{CD509043-C85B-4A92-B938-5842529E2E8E}" srcOrd="0" destOrd="0" presId="urn:microsoft.com/office/officeart/2005/8/layout/process5"/>
    <dgm:cxn modelId="{BD824EBD-F79C-4B48-B090-D5408AC37F89}" type="presOf" srcId="{36E15FDC-01D0-46DE-849C-FB26232DBEE3}" destId="{CBB70359-F8F4-411F-A173-7E31507618FA}" srcOrd="0" destOrd="0" presId="urn:microsoft.com/office/officeart/2005/8/layout/process5"/>
    <dgm:cxn modelId="{347FA5D7-734B-40AC-B8D0-2D3F52812880}" srcId="{D1688FE6-DCD2-4EC8-9D0B-7FFB26599CA2}" destId="{955F403A-5363-4B0B-8FD2-E4C7FCA68546}" srcOrd="0" destOrd="0" parTransId="{4F5D57CB-F6AE-4A26-9D24-9A6AFC8F688C}" sibTransId="{7DFE9CEE-096E-40D8-84B3-19C704239474}"/>
    <dgm:cxn modelId="{DACC7D21-0A5F-45DF-A331-7D93562AEE30}" type="presOf" srcId="{52A5647B-9C07-4A45-B6F9-8C30EB824871}" destId="{E1FD2CB3-E818-46DD-BB97-8643647FE7CC}" srcOrd="0" destOrd="0" presId="urn:microsoft.com/office/officeart/2005/8/layout/process5"/>
    <dgm:cxn modelId="{200569D0-2A8B-4407-A459-D04931DFC694}" type="presOf" srcId="{C5EB5F73-AD6C-41C3-A561-20B17FF979AB}" destId="{A9A9CAE4-054D-457B-BA0E-BDA90D0C1271}" srcOrd="0" destOrd="0" presId="urn:microsoft.com/office/officeart/2005/8/layout/process5"/>
    <dgm:cxn modelId="{B5B65116-8B55-43A9-B862-A353E243CC36}" srcId="{D1688FE6-DCD2-4EC8-9D0B-7FFB26599CA2}" destId="{C5EB5F73-AD6C-41C3-A561-20B17FF979AB}" srcOrd="5" destOrd="0" parTransId="{930CADE6-653A-4429-9CD6-CC47B92FCC99}" sibTransId="{1BA41198-0DD1-4A10-BACD-BEFB90316A79}"/>
    <dgm:cxn modelId="{7290B16D-50B1-4029-8BF4-BA5B1F281AED}" type="presOf" srcId="{1BA41198-0DD1-4A10-BACD-BEFB90316A79}" destId="{07DE92F1-D76D-45EE-AFCA-19C1EC573E54}" srcOrd="1" destOrd="0" presId="urn:microsoft.com/office/officeart/2005/8/layout/process5"/>
    <dgm:cxn modelId="{DF5BA3A0-BC15-43D3-A303-804B5C17113D}" srcId="{D1688FE6-DCD2-4EC8-9D0B-7FFB26599CA2}" destId="{368DE47F-480C-43AC-B59C-30D51FDD813F}" srcOrd="1" destOrd="0" parTransId="{8D6338F5-E1F0-427F-94CC-3EE0DB5FE0CC}" sibTransId="{760C066B-C6EF-4F7F-AAFE-4FDFCFB4DD18}"/>
    <dgm:cxn modelId="{55C475AB-8484-4064-9941-BE68579A02C9}" type="presOf" srcId="{7DFE9CEE-096E-40D8-84B3-19C704239474}" destId="{E070D420-9672-4E2C-88C2-7105EF2D7E50}" srcOrd="0" destOrd="0" presId="urn:microsoft.com/office/officeart/2005/8/layout/process5"/>
    <dgm:cxn modelId="{A8873925-D866-44DB-BA8E-EBA0001DA0DB}" type="presOf" srcId="{36E15FDC-01D0-46DE-849C-FB26232DBEE3}" destId="{6FBCD80D-E90A-4C0D-B3D4-6BA752C9AC4B}" srcOrd="1" destOrd="0" presId="urn:microsoft.com/office/officeart/2005/8/layout/process5"/>
    <dgm:cxn modelId="{5E50A211-F48A-41ED-A120-742A7BA13BE6}" type="presParOf" srcId="{4717CB11-4FF9-40DE-9344-13F672C97F57}" destId="{D521FD5E-F0A2-4A53-A09B-5749436705F0}" srcOrd="0" destOrd="0" presId="urn:microsoft.com/office/officeart/2005/8/layout/process5"/>
    <dgm:cxn modelId="{80A30DE8-8CED-426D-9B78-C3166352C94C}" type="presParOf" srcId="{4717CB11-4FF9-40DE-9344-13F672C97F57}" destId="{E070D420-9672-4E2C-88C2-7105EF2D7E50}" srcOrd="1" destOrd="0" presId="urn:microsoft.com/office/officeart/2005/8/layout/process5"/>
    <dgm:cxn modelId="{6C2E6E3B-49E4-4928-8D3C-3E187D9023C0}" type="presParOf" srcId="{E070D420-9672-4E2C-88C2-7105EF2D7E50}" destId="{98D1F2FE-F4AE-4E30-8BA5-713312F11D9B}" srcOrd="0" destOrd="0" presId="urn:microsoft.com/office/officeart/2005/8/layout/process5"/>
    <dgm:cxn modelId="{3C9B581B-3613-497E-8C44-A730B2AB08F2}" type="presParOf" srcId="{4717CB11-4FF9-40DE-9344-13F672C97F57}" destId="{A41814A9-ABDD-409C-A052-A242F99AC19E}" srcOrd="2" destOrd="0" presId="urn:microsoft.com/office/officeart/2005/8/layout/process5"/>
    <dgm:cxn modelId="{4F93B38A-771C-411B-93D2-F3CE8CE03CDE}" type="presParOf" srcId="{4717CB11-4FF9-40DE-9344-13F672C97F57}" destId="{0648B9D6-2889-4C77-BA66-BF2211F98925}" srcOrd="3" destOrd="0" presId="urn:microsoft.com/office/officeart/2005/8/layout/process5"/>
    <dgm:cxn modelId="{E5C54A21-807E-4637-8FE9-72F02C8EE19B}" type="presParOf" srcId="{0648B9D6-2889-4C77-BA66-BF2211F98925}" destId="{499A834B-212B-4702-BB98-A02B859F3698}" srcOrd="0" destOrd="0" presId="urn:microsoft.com/office/officeart/2005/8/layout/process5"/>
    <dgm:cxn modelId="{C1B59B89-5892-42EE-9047-76AD7D1B0117}" type="presParOf" srcId="{4717CB11-4FF9-40DE-9344-13F672C97F57}" destId="{BDA395F1-1036-4841-B15F-F96851809D7E}" srcOrd="4" destOrd="0" presId="urn:microsoft.com/office/officeart/2005/8/layout/process5"/>
    <dgm:cxn modelId="{2CADD6C2-22AA-49AC-B114-65BD40E75C1C}" type="presParOf" srcId="{4717CB11-4FF9-40DE-9344-13F672C97F57}" destId="{CD509043-C85B-4A92-B938-5842529E2E8E}" srcOrd="5" destOrd="0" presId="urn:microsoft.com/office/officeart/2005/8/layout/process5"/>
    <dgm:cxn modelId="{00472E27-CE12-476D-B700-06B37CF54744}" type="presParOf" srcId="{CD509043-C85B-4A92-B938-5842529E2E8E}" destId="{C772B2FB-95C2-41C8-B2B2-C34CA319EF34}" srcOrd="0" destOrd="0" presId="urn:microsoft.com/office/officeart/2005/8/layout/process5"/>
    <dgm:cxn modelId="{A79FF4E3-3C9A-4CD8-A374-818733F01E58}" type="presParOf" srcId="{4717CB11-4FF9-40DE-9344-13F672C97F57}" destId="{C4294BE5-3318-46D3-BF57-B4BCFF7815D7}" srcOrd="6" destOrd="0" presId="urn:microsoft.com/office/officeart/2005/8/layout/process5"/>
    <dgm:cxn modelId="{BFAD0495-7859-4345-94B5-465B16649D28}" type="presParOf" srcId="{4717CB11-4FF9-40DE-9344-13F672C97F57}" destId="{53236465-09B5-45DF-A919-3E3242741B31}" srcOrd="7" destOrd="0" presId="urn:microsoft.com/office/officeart/2005/8/layout/process5"/>
    <dgm:cxn modelId="{9D366293-AE98-4FC7-9E37-68A1C7F09BF1}" type="presParOf" srcId="{53236465-09B5-45DF-A919-3E3242741B31}" destId="{BB66FD03-C074-4171-8003-CA7DD9EC11AA}" srcOrd="0" destOrd="0" presId="urn:microsoft.com/office/officeart/2005/8/layout/process5"/>
    <dgm:cxn modelId="{5A437462-AB9F-428B-8631-BB617B409A47}" type="presParOf" srcId="{4717CB11-4FF9-40DE-9344-13F672C97F57}" destId="{D3EDFD0E-85D3-428D-896A-2AA1412FA38F}" srcOrd="8" destOrd="0" presId="urn:microsoft.com/office/officeart/2005/8/layout/process5"/>
    <dgm:cxn modelId="{6DA945B3-5E60-482B-898B-F180BFA47C8F}" type="presParOf" srcId="{4717CB11-4FF9-40DE-9344-13F672C97F57}" destId="{CBB70359-F8F4-411F-A173-7E31507618FA}" srcOrd="9" destOrd="0" presId="urn:microsoft.com/office/officeart/2005/8/layout/process5"/>
    <dgm:cxn modelId="{FD85C907-BEC2-4837-9586-6A95944F3FE4}" type="presParOf" srcId="{CBB70359-F8F4-411F-A173-7E31507618FA}" destId="{6FBCD80D-E90A-4C0D-B3D4-6BA752C9AC4B}" srcOrd="0" destOrd="0" presId="urn:microsoft.com/office/officeart/2005/8/layout/process5"/>
    <dgm:cxn modelId="{A93F23D2-071E-498D-9B18-EE5870F9E8EF}" type="presParOf" srcId="{4717CB11-4FF9-40DE-9344-13F672C97F57}" destId="{A9A9CAE4-054D-457B-BA0E-BDA90D0C1271}" srcOrd="10" destOrd="0" presId="urn:microsoft.com/office/officeart/2005/8/layout/process5"/>
    <dgm:cxn modelId="{CF25A30D-8C24-433B-AC7E-ED1C3E918494}" type="presParOf" srcId="{4717CB11-4FF9-40DE-9344-13F672C97F57}" destId="{DC3A406E-92E1-45EE-8626-E7E830F8110B}" srcOrd="11" destOrd="0" presId="urn:microsoft.com/office/officeart/2005/8/layout/process5"/>
    <dgm:cxn modelId="{97CB184B-26E4-44AE-BFAD-339D774F82AF}" type="presParOf" srcId="{DC3A406E-92E1-45EE-8626-E7E830F8110B}" destId="{07DE92F1-D76D-45EE-AFCA-19C1EC573E54}" srcOrd="0" destOrd="0" presId="urn:microsoft.com/office/officeart/2005/8/layout/process5"/>
    <dgm:cxn modelId="{544E7E59-0BD5-4CB1-870E-BD68BD480CA1}" type="presParOf" srcId="{4717CB11-4FF9-40DE-9344-13F672C97F57}" destId="{E1FD2CB3-E818-46DD-BB97-8643647FE7CC}" srcOrd="12" destOrd="0" presId="urn:microsoft.com/office/officeart/2005/8/layout/process5"/>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854C2B-B196-47AA-BF33-9764F30F77A9}">
      <dsp:nvSpPr>
        <dsp:cNvPr id="0" name=""/>
        <dsp:cNvSpPr/>
      </dsp:nvSpPr>
      <dsp:spPr>
        <a:xfrm>
          <a:off x="4182616" y="2280400"/>
          <a:ext cx="3275850" cy="379024"/>
        </a:xfrm>
        <a:custGeom>
          <a:avLst/>
          <a:gdLst/>
          <a:ahLst/>
          <a:cxnLst/>
          <a:rect l="0" t="0" r="0" b="0"/>
          <a:pathLst>
            <a:path>
              <a:moveTo>
                <a:pt x="0" y="0"/>
              </a:moveTo>
              <a:lnTo>
                <a:pt x="0" y="189512"/>
              </a:lnTo>
              <a:lnTo>
                <a:pt x="3275850" y="189512"/>
              </a:lnTo>
              <a:lnTo>
                <a:pt x="3275850" y="379024"/>
              </a:lnTo>
            </a:path>
          </a:pathLst>
        </a:custGeom>
        <a:noFill/>
        <a:ln w="25400" cap="flat"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D2AB97D9-35E4-4DC5-8761-7BD43E3C8A93}">
      <dsp:nvSpPr>
        <dsp:cNvPr id="0" name=""/>
        <dsp:cNvSpPr/>
      </dsp:nvSpPr>
      <dsp:spPr>
        <a:xfrm>
          <a:off x="4552615" y="3561863"/>
          <a:ext cx="270731" cy="830243"/>
        </a:xfrm>
        <a:custGeom>
          <a:avLst/>
          <a:gdLst/>
          <a:ahLst/>
          <a:cxnLst/>
          <a:rect l="0" t="0" r="0" b="0"/>
          <a:pathLst>
            <a:path>
              <a:moveTo>
                <a:pt x="0" y="0"/>
              </a:moveTo>
              <a:lnTo>
                <a:pt x="0" y="830243"/>
              </a:lnTo>
              <a:lnTo>
                <a:pt x="270731" y="830243"/>
              </a:lnTo>
            </a:path>
          </a:pathLst>
        </a:custGeom>
        <a:noFill/>
        <a:ln w="25400" cap="flat" cmpd="sng" algn="ctr">
          <a:solidFill>
            <a:schemeClr val="accent4">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F572DE1E-EB14-48D6-AA90-3316AFB110D3}">
      <dsp:nvSpPr>
        <dsp:cNvPr id="0" name=""/>
        <dsp:cNvSpPr/>
      </dsp:nvSpPr>
      <dsp:spPr>
        <a:xfrm>
          <a:off x="4182616" y="2280400"/>
          <a:ext cx="1091950" cy="379024"/>
        </a:xfrm>
        <a:custGeom>
          <a:avLst/>
          <a:gdLst/>
          <a:ahLst/>
          <a:cxnLst/>
          <a:rect l="0" t="0" r="0" b="0"/>
          <a:pathLst>
            <a:path>
              <a:moveTo>
                <a:pt x="0" y="0"/>
              </a:moveTo>
              <a:lnTo>
                <a:pt x="0" y="189512"/>
              </a:lnTo>
              <a:lnTo>
                <a:pt x="1091950" y="189512"/>
              </a:lnTo>
              <a:lnTo>
                <a:pt x="1091950" y="379024"/>
              </a:lnTo>
            </a:path>
          </a:pathLst>
        </a:custGeom>
        <a:noFill/>
        <a:ln w="25400" cap="flat"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9386E119-5293-477A-A189-ADEE3516566C}">
      <dsp:nvSpPr>
        <dsp:cNvPr id="0" name=""/>
        <dsp:cNvSpPr/>
      </dsp:nvSpPr>
      <dsp:spPr>
        <a:xfrm>
          <a:off x="3090665" y="2280400"/>
          <a:ext cx="1091950" cy="379024"/>
        </a:xfrm>
        <a:custGeom>
          <a:avLst/>
          <a:gdLst/>
          <a:ahLst/>
          <a:cxnLst/>
          <a:rect l="0" t="0" r="0" b="0"/>
          <a:pathLst>
            <a:path>
              <a:moveTo>
                <a:pt x="1091950" y="0"/>
              </a:moveTo>
              <a:lnTo>
                <a:pt x="1091950" y="189512"/>
              </a:lnTo>
              <a:lnTo>
                <a:pt x="0" y="189512"/>
              </a:lnTo>
              <a:lnTo>
                <a:pt x="0" y="379024"/>
              </a:lnTo>
            </a:path>
          </a:pathLst>
        </a:custGeom>
        <a:noFill/>
        <a:ln w="25400" cap="flat"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0612B976-A45A-40BF-B1F9-A84B04D5BF85}">
      <dsp:nvSpPr>
        <dsp:cNvPr id="0" name=""/>
        <dsp:cNvSpPr/>
      </dsp:nvSpPr>
      <dsp:spPr>
        <a:xfrm>
          <a:off x="906765" y="2280400"/>
          <a:ext cx="3275850" cy="379024"/>
        </a:xfrm>
        <a:custGeom>
          <a:avLst/>
          <a:gdLst/>
          <a:ahLst/>
          <a:cxnLst/>
          <a:rect l="0" t="0" r="0" b="0"/>
          <a:pathLst>
            <a:path>
              <a:moveTo>
                <a:pt x="3275850" y="0"/>
              </a:moveTo>
              <a:lnTo>
                <a:pt x="3275850" y="189512"/>
              </a:lnTo>
              <a:lnTo>
                <a:pt x="0" y="189512"/>
              </a:lnTo>
              <a:lnTo>
                <a:pt x="0" y="379024"/>
              </a:lnTo>
            </a:path>
          </a:pathLst>
        </a:custGeom>
        <a:noFill/>
        <a:ln w="25400" cap="flat"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4A306BC-8D92-4BEC-BD91-57ED6482F2D4}">
      <dsp:nvSpPr>
        <dsp:cNvPr id="0" name=""/>
        <dsp:cNvSpPr/>
      </dsp:nvSpPr>
      <dsp:spPr>
        <a:xfrm>
          <a:off x="3280177" y="1377962"/>
          <a:ext cx="1804876" cy="902438"/>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lvl="0" algn="ctr" defTabSz="666750" rtl="0">
            <a:lnSpc>
              <a:spcPct val="90000"/>
            </a:lnSpc>
            <a:spcBef>
              <a:spcPct val="0"/>
            </a:spcBef>
            <a:spcAft>
              <a:spcPct val="35000"/>
            </a:spcAft>
          </a:pPr>
          <a:r>
            <a:rPr lang="en-US" sz="1500" kern="1200" smtClean="0"/>
            <a:t>Causes?</a:t>
          </a:r>
          <a:endParaRPr lang="en-GB" sz="1500" kern="1200"/>
        </a:p>
      </dsp:txBody>
      <dsp:txXfrm>
        <a:off x="3280177" y="1377962"/>
        <a:ext cx="1804876" cy="902438"/>
      </dsp:txXfrm>
    </dsp:sp>
    <dsp:sp modelId="{F18A53E1-AED9-4D9B-B03A-A7F703245DE7}">
      <dsp:nvSpPr>
        <dsp:cNvPr id="0" name=""/>
        <dsp:cNvSpPr/>
      </dsp:nvSpPr>
      <dsp:spPr>
        <a:xfrm>
          <a:off x="4327" y="2659424"/>
          <a:ext cx="1804876" cy="1123526"/>
        </a:xfrm>
        <a:prstGeom prst="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lvl="0" algn="ctr" defTabSz="666750" rtl="0">
            <a:lnSpc>
              <a:spcPct val="90000"/>
            </a:lnSpc>
            <a:spcBef>
              <a:spcPct val="0"/>
            </a:spcBef>
            <a:spcAft>
              <a:spcPct val="35000"/>
            </a:spcAft>
          </a:pPr>
          <a:r>
            <a:rPr lang="en-US" sz="1500" kern="1200" dirty="0" smtClean="0"/>
            <a:t>No link to vaccinations supported in research; original study has been found to be fraudulent</a:t>
          </a:r>
          <a:endParaRPr lang="en-GB" sz="1500" kern="1200" dirty="0"/>
        </a:p>
      </dsp:txBody>
      <dsp:txXfrm>
        <a:off x="4327" y="2659424"/>
        <a:ext cx="1804876" cy="1123526"/>
      </dsp:txXfrm>
    </dsp:sp>
    <dsp:sp modelId="{B849DB76-0170-45FB-B080-019095A296A6}">
      <dsp:nvSpPr>
        <dsp:cNvPr id="0" name=""/>
        <dsp:cNvSpPr/>
      </dsp:nvSpPr>
      <dsp:spPr>
        <a:xfrm>
          <a:off x="2188227" y="2659424"/>
          <a:ext cx="1804876" cy="1123526"/>
        </a:xfrm>
        <a:prstGeom prst="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lvl="0" algn="ctr" defTabSz="666750" rtl="0">
            <a:lnSpc>
              <a:spcPct val="90000"/>
            </a:lnSpc>
            <a:spcBef>
              <a:spcPct val="0"/>
            </a:spcBef>
            <a:spcAft>
              <a:spcPct val="35000"/>
            </a:spcAft>
          </a:pPr>
          <a:r>
            <a:rPr lang="en-US" sz="1500" kern="1200" dirty="0" smtClean="0"/>
            <a:t>Recent research did find a sensitivity to gluten but no relationship with </a:t>
          </a:r>
          <a:r>
            <a:rPr lang="en-US" sz="1500" kern="1200" dirty="0" err="1" smtClean="0"/>
            <a:t>Celiac’s</a:t>
          </a:r>
          <a:r>
            <a:rPr lang="en-US" sz="1500" kern="1200" dirty="0" smtClean="0"/>
            <a:t> disease</a:t>
          </a:r>
          <a:endParaRPr lang="en-GB" sz="1500" kern="1200" dirty="0"/>
        </a:p>
      </dsp:txBody>
      <dsp:txXfrm>
        <a:off x="2188227" y="2659424"/>
        <a:ext cx="1804876" cy="1123526"/>
      </dsp:txXfrm>
    </dsp:sp>
    <dsp:sp modelId="{D9355109-C753-4BD8-B505-F4EBFB438CF1}">
      <dsp:nvSpPr>
        <dsp:cNvPr id="0" name=""/>
        <dsp:cNvSpPr/>
      </dsp:nvSpPr>
      <dsp:spPr>
        <a:xfrm>
          <a:off x="4372128" y="2659424"/>
          <a:ext cx="1804876" cy="902438"/>
        </a:xfrm>
        <a:prstGeom prst="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lvl="0" algn="ctr" defTabSz="666750" rtl="0">
            <a:lnSpc>
              <a:spcPct val="90000"/>
            </a:lnSpc>
            <a:spcBef>
              <a:spcPct val="0"/>
            </a:spcBef>
            <a:spcAft>
              <a:spcPct val="35000"/>
            </a:spcAft>
          </a:pPr>
          <a:r>
            <a:rPr lang="en-US" sz="1500" kern="1200" dirty="0" smtClean="0"/>
            <a:t>Abnormalities in brain development- “</a:t>
          </a:r>
          <a:r>
            <a:rPr lang="en-US" sz="1500" kern="1200" dirty="0" err="1" smtClean="0"/>
            <a:t>Neuroatypical</a:t>
          </a:r>
          <a:r>
            <a:rPr lang="en-US" sz="1500" kern="1200" dirty="0" smtClean="0"/>
            <a:t>”</a:t>
          </a:r>
          <a:endParaRPr lang="en-GB" sz="1500" kern="1200" dirty="0"/>
        </a:p>
      </dsp:txBody>
      <dsp:txXfrm>
        <a:off x="4372128" y="2659424"/>
        <a:ext cx="1804876" cy="902438"/>
      </dsp:txXfrm>
    </dsp:sp>
    <dsp:sp modelId="{B05C5F1C-7B71-4353-B46A-19C5941E0CF8}">
      <dsp:nvSpPr>
        <dsp:cNvPr id="0" name=""/>
        <dsp:cNvSpPr/>
      </dsp:nvSpPr>
      <dsp:spPr>
        <a:xfrm>
          <a:off x="4823347" y="3940887"/>
          <a:ext cx="1804876" cy="902438"/>
        </a:xfrm>
        <a:prstGeom prst="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lvl="0" algn="ctr" defTabSz="666750" rtl="0">
            <a:lnSpc>
              <a:spcPct val="90000"/>
            </a:lnSpc>
            <a:spcBef>
              <a:spcPct val="0"/>
            </a:spcBef>
            <a:spcAft>
              <a:spcPct val="35000"/>
            </a:spcAft>
          </a:pPr>
          <a:r>
            <a:rPr lang="en-US" sz="1500" kern="1200" dirty="0" smtClean="0"/>
            <a:t>Brain scans have shown differences in shape and structure</a:t>
          </a:r>
          <a:endParaRPr lang="en-GB" sz="1500" kern="1200" dirty="0"/>
        </a:p>
      </dsp:txBody>
      <dsp:txXfrm>
        <a:off x="4823347" y="3940887"/>
        <a:ext cx="1804876" cy="902438"/>
      </dsp:txXfrm>
    </dsp:sp>
    <dsp:sp modelId="{B374EC4E-C05B-4164-9A2E-F5F1A4F60FB6}">
      <dsp:nvSpPr>
        <dsp:cNvPr id="0" name=""/>
        <dsp:cNvSpPr/>
      </dsp:nvSpPr>
      <dsp:spPr>
        <a:xfrm>
          <a:off x="6556028" y="2659424"/>
          <a:ext cx="1804876" cy="1123526"/>
        </a:xfrm>
        <a:prstGeom prst="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lvl="0" algn="ctr" defTabSz="666750" rtl="0">
            <a:lnSpc>
              <a:spcPct val="90000"/>
            </a:lnSpc>
            <a:spcBef>
              <a:spcPct val="0"/>
            </a:spcBef>
            <a:spcAft>
              <a:spcPct val="35000"/>
            </a:spcAft>
          </a:pPr>
          <a:r>
            <a:rPr lang="en-US" sz="1500" kern="1200" dirty="0" smtClean="0"/>
            <a:t>Genetic: odds increase if a parent or sibling have ASD</a:t>
          </a:r>
          <a:endParaRPr lang="en-GB" sz="1500" kern="1200" dirty="0"/>
        </a:p>
      </dsp:txBody>
      <dsp:txXfrm>
        <a:off x="6556028" y="2659424"/>
        <a:ext cx="1804876" cy="112352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FCC330-1FBF-46F8-84EF-00CA3FCBAE46}">
      <dsp:nvSpPr>
        <dsp:cNvPr id="0" name=""/>
        <dsp:cNvSpPr/>
      </dsp:nvSpPr>
      <dsp:spPr>
        <a:xfrm>
          <a:off x="0" y="4735"/>
          <a:ext cx="7398804" cy="1264770"/>
        </a:xfrm>
        <a:prstGeom prst="round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lvl="0" algn="l" defTabSz="1022350" rtl="0">
            <a:lnSpc>
              <a:spcPct val="90000"/>
            </a:lnSpc>
            <a:spcBef>
              <a:spcPct val="0"/>
            </a:spcBef>
            <a:spcAft>
              <a:spcPct val="35000"/>
            </a:spcAft>
          </a:pPr>
          <a:r>
            <a:rPr lang="en-US" sz="2300" kern="1200" dirty="0" smtClean="0"/>
            <a:t>A neurodevelopmental disorder characterized, in varying degrees, by difficulties in social interaction, verbal and nonverbal communication and repetitive </a:t>
          </a:r>
          <a:r>
            <a:rPr lang="en-US" sz="2300" kern="1200" dirty="0" err="1" smtClean="0"/>
            <a:t>behaviours</a:t>
          </a:r>
          <a:r>
            <a:rPr lang="en-US" sz="2300" kern="1200" dirty="0" smtClean="0"/>
            <a:t>. </a:t>
          </a:r>
          <a:endParaRPr lang="en-GB" sz="2300" kern="1200" dirty="0"/>
        </a:p>
      </dsp:txBody>
      <dsp:txXfrm>
        <a:off x="61741" y="66476"/>
        <a:ext cx="7275322" cy="114128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F5098A-5856-4D67-9258-CF2249478896}">
      <dsp:nvSpPr>
        <dsp:cNvPr id="0" name=""/>
        <dsp:cNvSpPr/>
      </dsp:nvSpPr>
      <dsp:spPr>
        <a:xfrm>
          <a:off x="0" y="61670"/>
          <a:ext cx="7620000" cy="675327"/>
        </a:xfrm>
        <a:prstGeom prst="roundRect">
          <a:avLst/>
        </a:prstGeom>
        <a:solidFill>
          <a:schemeClr val="accent1">
            <a:shade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l" defTabSz="755650" rtl="0">
            <a:lnSpc>
              <a:spcPct val="90000"/>
            </a:lnSpc>
            <a:spcBef>
              <a:spcPct val="0"/>
            </a:spcBef>
            <a:spcAft>
              <a:spcPct val="35000"/>
            </a:spcAft>
          </a:pPr>
          <a:r>
            <a:rPr lang="en-US" sz="1700" kern="1200" smtClean="0"/>
            <a:t>Impairments in social interactions, and presence of restricted interests and activities</a:t>
          </a:r>
          <a:endParaRPr lang="en-US" sz="1700" kern="1200"/>
        </a:p>
      </dsp:txBody>
      <dsp:txXfrm>
        <a:off x="32967" y="94637"/>
        <a:ext cx="7554066" cy="609393"/>
      </dsp:txXfrm>
    </dsp:sp>
    <dsp:sp modelId="{20134115-4BE2-4447-8518-AB395175BCC7}">
      <dsp:nvSpPr>
        <dsp:cNvPr id="0" name=""/>
        <dsp:cNvSpPr/>
      </dsp:nvSpPr>
      <dsp:spPr>
        <a:xfrm>
          <a:off x="0" y="785957"/>
          <a:ext cx="7620000" cy="675327"/>
        </a:xfrm>
        <a:prstGeom prst="roundRect">
          <a:avLst/>
        </a:prstGeom>
        <a:solidFill>
          <a:schemeClr val="accent1">
            <a:shade val="50000"/>
            <a:hueOff val="390263"/>
            <a:satOff val="-22543"/>
            <a:lumOff val="2477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l" defTabSz="755650" rtl="0">
            <a:lnSpc>
              <a:spcPct val="90000"/>
            </a:lnSpc>
            <a:spcBef>
              <a:spcPct val="0"/>
            </a:spcBef>
            <a:spcAft>
              <a:spcPct val="35000"/>
            </a:spcAft>
          </a:pPr>
          <a:r>
            <a:rPr lang="en-US" sz="1700" u="sng" kern="1200" dirty="0" smtClean="0"/>
            <a:t>No clinically significant general delay in language</a:t>
          </a:r>
          <a:endParaRPr lang="en-US" sz="1700" kern="1200" dirty="0"/>
        </a:p>
      </dsp:txBody>
      <dsp:txXfrm>
        <a:off x="32967" y="818924"/>
        <a:ext cx="7554066" cy="609393"/>
      </dsp:txXfrm>
    </dsp:sp>
    <dsp:sp modelId="{39C50590-1B2F-435E-83A2-2559BBB0486B}">
      <dsp:nvSpPr>
        <dsp:cNvPr id="0" name=""/>
        <dsp:cNvSpPr/>
      </dsp:nvSpPr>
      <dsp:spPr>
        <a:xfrm>
          <a:off x="0" y="1510245"/>
          <a:ext cx="7620000" cy="675327"/>
        </a:xfrm>
        <a:prstGeom prst="roundRect">
          <a:avLst/>
        </a:prstGeom>
        <a:solidFill>
          <a:schemeClr val="accent1">
            <a:shade val="50000"/>
            <a:hueOff val="780526"/>
            <a:satOff val="-45086"/>
            <a:lumOff val="4953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l" defTabSz="755650" rtl="0">
            <a:lnSpc>
              <a:spcPct val="90000"/>
            </a:lnSpc>
            <a:spcBef>
              <a:spcPct val="0"/>
            </a:spcBef>
            <a:spcAft>
              <a:spcPct val="35000"/>
            </a:spcAft>
          </a:pPr>
          <a:r>
            <a:rPr lang="en-US" sz="1700" kern="1200" smtClean="0"/>
            <a:t>Average to above average intelligence</a:t>
          </a:r>
          <a:endParaRPr lang="en-US" sz="1700" kern="1200"/>
        </a:p>
      </dsp:txBody>
      <dsp:txXfrm>
        <a:off x="32967" y="1543212"/>
        <a:ext cx="7554066" cy="609393"/>
      </dsp:txXfrm>
    </dsp:sp>
    <dsp:sp modelId="{3BA6DCF1-ECC3-44A7-9B0B-C6545240FB36}">
      <dsp:nvSpPr>
        <dsp:cNvPr id="0" name=""/>
        <dsp:cNvSpPr/>
      </dsp:nvSpPr>
      <dsp:spPr>
        <a:xfrm>
          <a:off x="0" y="2234533"/>
          <a:ext cx="7620000" cy="675327"/>
        </a:xfrm>
        <a:prstGeom prst="roundRect">
          <a:avLst/>
        </a:prstGeom>
        <a:solidFill>
          <a:schemeClr val="accent1">
            <a:shade val="50000"/>
            <a:hueOff val="390263"/>
            <a:satOff val="-22543"/>
            <a:lumOff val="2477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l" defTabSz="755650" rtl="0">
            <a:lnSpc>
              <a:spcPct val="90000"/>
            </a:lnSpc>
            <a:spcBef>
              <a:spcPct val="0"/>
            </a:spcBef>
            <a:spcAft>
              <a:spcPct val="35000"/>
            </a:spcAft>
          </a:pPr>
          <a:r>
            <a:rPr lang="en-US" sz="1700" kern="1200" smtClean="0"/>
            <a:t>Hans Asperger – a Vienese medical student– 1944 – his work not translated into English until 1981 and entered into the DSM IV in 1994</a:t>
          </a:r>
          <a:endParaRPr lang="en-US" sz="1700" kern="1200"/>
        </a:p>
      </dsp:txBody>
      <dsp:txXfrm>
        <a:off x="32967" y="2267500"/>
        <a:ext cx="7554066" cy="60939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2245F0-D7C5-4EBC-AC1B-3B0717648C4D}">
      <dsp:nvSpPr>
        <dsp:cNvPr id="0" name=""/>
        <dsp:cNvSpPr/>
      </dsp:nvSpPr>
      <dsp:spPr>
        <a:xfrm>
          <a:off x="610267" y="0"/>
          <a:ext cx="6916368" cy="2759706"/>
        </a:xfrm>
        <a:prstGeom prst="rightArrow">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C5A6E99-C73D-4C59-B431-5BFE1858F042}">
      <dsp:nvSpPr>
        <dsp:cNvPr id="0" name=""/>
        <dsp:cNvSpPr/>
      </dsp:nvSpPr>
      <dsp:spPr>
        <a:xfrm>
          <a:off x="8740" y="827911"/>
          <a:ext cx="2619065" cy="1103882"/>
        </a:xfrm>
        <a:prstGeom prst="roundRect">
          <a:avLst/>
        </a:prstGeom>
        <a:solidFill>
          <a:schemeClr val="accent2">
            <a:alpha val="9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lvl="0" algn="ctr" defTabSz="577850" rtl="0">
            <a:lnSpc>
              <a:spcPct val="90000"/>
            </a:lnSpc>
            <a:spcBef>
              <a:spcPct val="0"/>
            </a:spcBef>
            <a:spcAft>
              <a:spcPct val="35000"/>
            </a:spcAft>
          </a:pPr>
          <a:r>
            <a:rPr lang="en-US" sz="1300" kern="1200" smtClean="0"/>
            <a:t>Often referred to as </a:t>
          </a:r>
          <a:r>
            <a:rPr lang="en-US" sz="1300" b="1" kern="1200" smtClean="0"/>
            <a:t>atypical autism</a:t>
          </a:r>
          <a:endParaRPr lang="en-US" sz="1300" kern="1200"/>
        </a:p>
      </dsp:txBody>
      <dsp:txXfrm>
        <a:off x="62627" y="881798"/>
        <a:ext cx="2511291" cy="996108"/>
      </dsp:txXfrm>
    </dsp:sp>
    <dsp:sp modelId="{6C9DAA78-2FFD-48FA-A2C1-C5306947672D}">
      <dsp:nvSpPr>
        <dsp:cNvPr id="0" name=""/>
        <dsp:cNvSpPr/>
      </dsp:nvSpPr>
      <dsp:spPr>
        <a:xfrm>
          <a:off x="2758919" y="827911"/>
          <a:ext cx="2619065" cy="1103882"/>
        </a:xfrm>
        <a:prstGeom prst="roundRect">
          <a:avLst/>
        </a:prstGeom>
        <a:solidFill>
          <a:schemeClr val="accent2">
            <a:alpha val="90000"/>
            <a:hueOff val="0"/>
            <a:satOff val="0"/>
            <a:lumOff val="0"/>
            <a:alphaOff val="-2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lvl="0" algn="ctr" defTabSz="577850" rtl="0">
            <a:lnSpc>
              <a:spcPct val="90000"/>
            </a:lnSpc>
            <a:spcBef>
              <a:spcPct val="0"/>
            </a:spcBef>
            <a:spcAft>
              <a:spcPct val="35000"/>
            </a:spcAft>
          </a:pPr>
          <a:r>
            <a:rPr lang="en-US" sz="1300" kern="1200" smtClean="0"/>
            <a:t>Used when a </a:t>
          </a:r>
          <a:r>
            <a:rPr lang="en-US" sz="1300" u="sng" kern="1200" smtClean="0"/>
            <a:t>child does not meet the criteria for a specific diagnosis</a:t>
          </a:r>
          <a:r>
            <a:rPr lang="en-US" sz="1300" kern="1200" smtClean="0"/>
            <a:t>, but there is severe and pervasive impairment in specified behaviors</a:t>
          </a:r>
          <a:endParaRPr lang="en-US" sz="1300" kern="1200"/>
        </a:p>
      </dsp:txBody>
      <dsp:txXfrm>
        <a:off x="2812806" y="881798"/>
        <a:ext cx="2511291" cy="996108"/>
      </dsp:txXfrm>
    </dsp:sp>
    <dsp:sp modelId="{68A10020-E6D5-4B1A-B701-13A4990678C5}">
      <dsp:nvSpPr>
        <dsp:cNvPr id="0" name=""/>
        <dsp:cNvSpPr/>
      </dsp:nvSpPr>
      <dsp:spPr>
        <a:xfrm>
          <a:off x="5509097" y="827911"/>
          <a:ext cx="2619065" cy="1103882"/>
        </a:xfrm>
        <a:prstGeom prst="roundRect">
          <a:avLst/>
        </a:prstGeom>
        <a:solidFill>
          <a:schemeClr val="accent2">
            <a:alpha val="90000"/>
            <a:hueOff val="0"/>
            <a:satOff val="0"/>
            <a:lumOff val="0"/>
            <a:alphaOff val="-4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lvl="0" algn="ctr" defTabSz="577850" rtl="0">
            <a:lnSpc>
              <a:spcPct val="90000"/>
            </a:lnSpc>
            <a:spcBef>
              <a:spcPct val="0"/>
            </a:spcBef>
            <a:spcAft>
              <a:spcPct val="35000"/>
            </a:spcAft>
          </a:pPr>
          <a:r>
            <a:rPr lang="en-US" sz="1300" kern="1200" smtClean="0"/>
            <a:t>Entered into the DSM IV in 1987 revision</a:t>
          </a:r>
          <a:endParaRPr lang="en-US" sz="1300" kern="1200"/>
        </a:p>
      </dsp:txBody>
      <dsp:txXfrm>
        <a:off x="5562984" y="881798"/>
        <a:ext cx="2511291" cy="99610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DF5106-69E4-40D3-989F-88F7BE824852}">
      <dsp:nvSpPr>
        <dsp:cNvPr id="0" name=""/>
        <dsp:cNvSpPr/>
      </dsp:nvSpPr>
      <dsp:spPr>
        <a:xfrm>
          <a:off x="3078341" y="1734164"/>
          <a:ext cx="2052228" cy="2052228"/>
        </a:xfrm>
        <a:prstGeom prst="ellipse">
          <a:avLst/>
        </a:prstGeom>
        <a:solidFill>
          <a:schemeClr val="accent1">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sp>
    <dsp:sp modelId="{D97DC39A-6D15-45C8-A0FB-5A030DD7FB6E}">
      <dsp:nvSpPr>
        <dsp:cNvPr id="0" name=""/>
        <dsp:cNvSpPr/>
      </dsp:nvSpPr>
      <dsp:spPr>
        <a:xfrm>
          <a:off x="2914163" y="63064"/>
          <a:ext cx="2380584" cy="1377924"/>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lvl="0" algn="ctr" defTabSz="666750" rtl="0">
            <a:lnSpc>
              <a:spcPct val="90000"/>
            </a:lnSpc>
            <a:spcBef>
              <a:spcPct val="0"/>
            </a:spcBef>
            <a:spcAft>
              <a:spcPct val="35000"/>
            </a:spcAft>
          </a:pPr>
          <a:r>
            <a:rPr lang="en-US" sz="1500" kern="1200" smtClean="0"/>
            <a:t>Autism is a </a:t>
          </a:r>
          <a:r>
            <a:rPr lang="en-US" sz="1500" b="1" kern="1200" smtClean="0"/>
            <a:t>spectrum disorder</a:t>
          </a:r>
          <a:endParaRPr lang="en-US" sz="1500" kern="1200"/>
        </a:p>
      </dsp:txBody>
      <dsp:txXfrm>
        <a:off x="2914163" y="63064"/>
        <a:ext cx="2380584" cy="1377924"/>
      </dsp:txXfrm>
    </dsp:sp>
    <dsp:sp modelId="{9D933809-E69A-47DE-BB3C-F12303047805}">
      <dsp:nvSpPr>
        <dsp:cNvPr id="0" name=""/>
        <dsp:cNvSpPr/>
      </dsp:nvSpPr>
      <dsp:spPr>
        <a:xfrm>
          <a:off x="3859009" y="2301165"/>
          <a:ext cx="2052228" cy="2052228"/>
        </a:xfrm>
        <a:prstGeom prst="ellipse">
          <a:avLst/>
        </a:prstGeom>
        <a:solidFill>
          <a:schemeClr val="accent1">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sp>
    <dsp:sp modelId="{E417D531-F372-4A18-AB8F-3816586F83A6}">
      <dsp:nvSpPr>
        <dsp:cNvPr id="0" name=""/>
        <dsp:cNvSpPr/>
      </dsp:nvSpPr>
      <dsp:spPr>
        <a:xfrm>
          <a:off x="6074594" y="1880752"/>
          <a:ext cx="2134317" cy="1495194"/>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lvl="0" algn="ctr" defTabSz="666750" rtl="0">
            <a:lnSpc>
              <a:spcPct val="90000"/>
            </a:lnSpc>
            <a:spcBef>
              <a:spcPct val="0"/>
            </a:spcBef>
            <a:spcAft>
              <a:spcPct val="35000"/>
            </a:spcAft>
          </a:pPr>
          <a:r>
            <a:rPr lang="en-US" sz="1500" kern="1200" smtClean="0"/>
            <a:t>This means that symptoms and characteristics can present themselves in wide variety of combinations, from mild to severe</a:t>
          </a:r>
          <a:endParaRPr lang="en-US" sz="1500" kern="1200"/>
        </a:p>
      </dsp:txBody>
      <dsp:txXfrm>
        <a:off x="6074594" y="1880752"/>
        <a:ext cx="2134317" cy="1495194"/>
      </dsp:txXfrm>
    </dsp:sp>
    <dsp:sp modelId="{FE65D70A-FDB5-495E-8584-E2F5E34F7CDA}">
      <dsp:nvSpPr>
        <dsp:cNvPr id="0" name=""/>
        <dsp:cNvSpPr/>
      </dsp:nvSpPr>
      <dsp:spPr>
        <a:xfrm>
          <a:off x="3561026" y="3219391"/>
          <a:ext cx="2052228" cy="2052228"/>
        </a:xfrm>
        <a:prstGeom prst="ellipse">
          <a:avLst/>
        </a:prstGeom>
        <a:solidFill>
          <a:schemeClr val="accent1">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sp>
    <dsp:sp modelId="{3902B489-4096-44EC-B007-33E556649805}">
      <dsp:nvSpPr>
        <dsp:cNvPr id="0" name=""/>
        <dsp:cNvSpPr/>
      </dsp:nvSpPr>
      <dsp:spPr>
        <a:xfrm>
          <a:off x="5746238" y="4431378"/>
          <a:ext cx="2134317" cy="1495194"/>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lvl="0" algn="ctr" defTabSz="666750" rtl="0">
            <a:lnSpc>
              <a:spcPct val="90000"/>
            </a:lnSpc>
            <a:spcBef>
              <a:spcPct val="0"/>
            </a:spcBef>
            <a:spcAft>
              <a:spcPct val="35000"/>
            </a:spcAft>
          </a:pPr>
          <a:r>
            <a:rPr lang="en-US" sz="1500" kern="1200" smtClean="0"/>
            <a:t>Individuals with autism can be very different from each other</a:t>
          </a:r>
          <a:endParaRPr lang="en-US" sz="1500" kern="1200"/>
        </a:p>
      </dsp:txBody>
      <dsp:txXfrm>
        <a:off x="5746238" y="4431378"/>
        <a:ext cx="2134317" cy="1495194"/>
      </dsp:txXfrm>
    </dsp:sp>
    <dsp:sp modelId="{7D5B0807-5FD0-4FE1-83DE-B6D25290FA5C}">
      <dsp:nvSpPr>
        <dsp:cNvPr id="0" name=""/>
        <dsp:cNvSpPr/>
      </dsp:nvSpPr>
      <dsp:spPr>
        <a:xfrm>
          <a:off x="2595657" y="3219391"/>
          <a:ext cx="2052228" cy="2052228"/>
        </a:xfrm>
        <a:prstGeom prst="ellipse">
          <a:avLst/>
        </a:prstGeom>
        <a:solidFill>
          <a:schemeClr val="accent1">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sp>
    <dsp:sp modelId="{713CE9E8-D69F-4602-8879-A99D41DFAE7F}">
      <dsp:nvSpPr>
        <dsp:cNvPr id="0" name=""/>
        <dsp:cNvSpPr/>
      </dsp:nvSpPr>
      <dsp:spPr>
        <a:xfrm>
          <a:off x="328356" y="4431378"/>
          <a:ext cx="2134317" cy="1495194"/>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lvl="0" algn="ctr" defTabSz="666750" rtl="0">
            <a:lnSpc>
              <a:spcPct val="90000"/>
            </a:lnSpc>
            <a:spcBef>
              <a:spcPct val="0"/>
            </a:spcBef>
            <a:spcAft>
              <a:spcPct val="35000"/>
            </a:spcAft>
          </a:pPr>
          <a:r>
            <a:rPr lang="en-US" sz="1500" kern="1200" smtClean="0"/>
            <a:t>Kluth “2003” “If you know one person with autism, you know ONE person with autism”</a:t>
          </a:r>
          <a:endParaRPr lang="en-US" sz="1500" kern="1200"/>
        </a:p>
      </dsp:txBody>
      <dsp:txXfrm>
        <a:off x="328356" y="4431378"/>
        <a:ext cx="2134317" cy="1495194"/>
      </dsp:txXfrm>
    </dsp:sp>
    <dsp:sp modelId="{CB3BCFFF-0EE1-4BA4-A6DA-201BE13CB405}">
      <dsp:nvSpPr>
        <dsp:cNvPr id="0" name=""/>
        <dsp:cNvSpPr/>
      </dsp:nvSpPr>
      <dsp:spPr>
        <a:xfrm>
          <a:off x="2297674" y="2301165"/>
          <a:ext cx="2052228" cy="2052228"/>
        </a:xfrm>
        <a:prstGeom prst="ellipse">
          <a:avLst/>
        </a:prstGeom>
        <a:solidFill>
          <a:schemeClr val="accent1">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sp>
    <dsp:sp modelId="{626C2ADE-1451-4DA9-B479-EFE760D5970D}">
      <dsp:nvSpPr>
        <dsp:cNvPr id="0" name=""/>
        <dsp:cNvSpPr/>
      </dsp:nvSpPr>
      <dsp:spPr>
        <a:xfrm>
          <a:off x="0" y="1880752"/>
          <a:ext cx="2134317" cy="1495194"/>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lvl="0" algn="ctr" defTabSz="666750" rtl="0">
            <a:lnSpc>
              <a:spcPct val="90000"/>
            </a:lnSpc>
            <a:spcBef>
              <a:spcPct val="0"/>
            </a:spcBef>
            <a:spcAft>
              <a:spcPct val="35000"/>
            </a:spcAft>
          </a:pPr>
          <a:r>
            <a:rPr lang="en-US" sz="1500" kern="1200" smtClean="0"/>
            <a:t>“Autism” is still commonly used to refer to any of the 5 PDDs</a:t>
          </a:r>
          <a:endParaRPr lang="en-US" sz="1500" kern="1200"/>
        </a:p>
      </dsp:txBody>
      <dsp:txXfrm>
        <a:off x="0" y="1880752"/>
        <a:ext cx="2134317" cy="149519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627186-1151-4E56-8086-810A4A70146A}">
      <dsp:nvSpPr>
        <dsp:cNvPr id="0" name=""/>
        <dsp:cNvSpPr/>
      </dsp:nvSpPr>
      <dsp:spPr>
        <a:xfrm>
          <a:off x="0" y="78387"/>
          <a:ext cx="4700669" cy="1427400"/>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l" defTabSz="889000" rtl="0">
            <a:lnSpc>
              <a:spcPct val="90000"/>
            </a:lnSpc>
            <a:spcBef>
              <a:spcPct val="0"/>
            </a:spcBef>
            <a:spcAft>
              <a:spcPct val="35000"/>
            </a:spcAft>
          </a:pPr>
          <a:r>
            <a:rPr lang="en-US" sz="2000" kern="1200" dirty="0" smtClean="0"/>
            <a:t>In 1943 Leo </a:t>
          </a:r>
          <a:r>
            <a:rPr lang="en-US" sz="2000" kern="1200" dirty="0" err="1" smtClean="0"/>
            <a:t>Kanner</a:t>
          </a:r>
          <a:r>
            <a:rPr lang="en-US" sz="2000" kern="1200" dirty="0" smtClean="0"/>
            <a:t>, psychiatrist, used the term autistic in his publication describing eleven children with characteristics similar to how we define autism today</a:t>
          </a:r>
          <a:endParaRPr lang="en-US" sz="2000" kern="1200" dirty="0"/>
        </a:p>
      </dsp:txBody>
      <dsp:txXfrm>
        <a:off x="69680" y="148067"/>
        <a:ext cx="4561309" cy="128804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B7D42F6-9447-4039-8338-CBF8894C7BBA}">
      <dsp:nvSpPr>
        <dsp:cNvPr id="0" name=""/>
        <dsp:cNvSpPr/>
      </dsp:nvSpPr>
      <dsp:spPr>
        <a:xfrm>
          <a:off x="0" y="0"/>
          <a:ext cx="4680520" cy="958651"/>
        </a:xfrm>
        <a:prstGeom prst="rect">
          <a:avLst/>
        </a:prstGeom>
        <a:solidFill>
          <a:schemeClr val="accent1">
            <a:shade val="8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lvl="0" algn="ctr" defTabSz="1244600" rtl="0">
            <a:lnSpc>
              <a:spcPct val="90000"/>
            </a:lnSpc>
            <a:spcBef>
              <a:spcPct val="0"/>
            </a:spcBef>
            <a:spcAft>
              <a:spcPct val="35000"/>
            </a:spcAft>
          </a:pPr>
          <a:r>
            <a:rPr lang="en-US" sz="2800" kern="1200" smtClean="0"/>
            <a:t>Classic triad of symptoms:</a:t>
          </a:r>
          <a:endParaRPr lang="en-US" sz="2800" kern="1200"/>
        </a:p>
      </dsp:txBody>
      <dsp:txXfrm>
        <a:off x="0" y="0"/>
        <a:ext cx="4680520" cy="958651"/>
      </dsp:txXfrm>
    </dsp:sp>
    <dsp:sp modelId="{7BF89169-B630-4ACD-9C42-795C923CED84}">
      <dsp:nvSpPr>
        <dsp:cNvPr id="0" name=""/>
        <dsp:cNvSpPr/>
      </dsp:nvSpPr>
      <dsp:spPr>
        <a:xfrm>
          <a:off x="2285" y="958651"/>
          <a:ext cx="1558649" cy="2013168"/>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rtl="0">
            <a:lnSpc>
              <a:spcPct val="90000"/>
            </a:lnSpc>
            <a:spcBef>
              <a:spcPct val="0"/>
            </a:spcBef>
            <a:spcAft>
              <a:spcPct val="35000"/>
            </a:spcAft>
          </a:pPr>
          <a:r>
            <a:rPr lang="en-US" sz="2400" kern="1200" dirty="0" smtClean="0"/>
            <a:t>Impaired social interaction</a:t>
          </a:r>
          <a:endParaRPr lang="en-US" sz="2400" kern="1200" dirty="0"/>
        </a:p>
      </dsp:txBody>
      <dsp:txXfrm>
        <a:off x="2285" y="958651"/>
        <a:ext cx="1558649" cy="2013168"/>
      </dsp:txXfrm>
    </dsp:sp>
    <dsp:sp modelId="{AA519862-97CE-42E0-B140-696B5E3228C0}">
      <dsp:nvSpPr>
        <dsp:cNvPr id="0" name=""/>
        <dsp:cNvSpPr/>
      </dsp:nvSpPr>
      <dsp:spPr>
        <a:xfrm>
          <a:off x="1560935" y="958651"/>
          <a:ext cx="1558649" cy="2013168"/>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ctr" defTabSz="889000" rtl="0">
            <a:lnSpc>
              <a:spcPct val="90000"/>
            </a:lnSpc>
            <a:spcBef>
              <a:spcPct val="0"/>
            </a:spcBef>
            <a:spcAft>
              <a:spcPct val="35000"/>
            </a:spcAft>
          </a:pPr>
          <a:r>
            <a:rPr lang="en-US" sz="2000" kern="1200" dirty="0" smtClean="0"/>
            <a:t>Impaired </a:t>
          </a:r>
          <a:r>
            <a:rPr lang="en-US" sz="1600" kern="1200" dirty="0" smtClean="0"/>
            <a:t>communication</a:t>
          </a:r>
          <a:endParaRPr lang="en-US" sz="1600" kern="1200" dirty="0"/>
        </a:p>
      </dsp:txBody>
      <dsp:txXfrm>
        <a:off x="1560935" y="958651"/>
        <a:ext cx="1558649" cy="2013168"/>
      </dsp:txXfrm>
    </dsp:sp>
    <dsp:sp modelId="{DF4456A6-9202-4A34-A64B-C4B5AA5EA590}">
      <dsp:nvSpPr>
        <dsp:cNvPr id="0" name=""/>
        <dsp:cNvSpPr/>
      </dsp:nvSpPr>
      <dsp:spPr>
        <a:xfrm>
          <a:off x="3119584" y="958651"/>
          <a:ext cx="1558649" cy="2013168"/>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ctr" defTabSz="889000" rtl="0">
            <a:lnSpc>
              <a:spcPct val="90000"/>
            </a:lnSpc>
            <a:spcBef>
              <a:spcPct val="0"/>
            </a:spcBef>
            <a:spcAft>
              <a:spcPct val="35000"/>
            </a:spcAft>
          </a:pPr>
          <a:r>
            <a:rPr lang="en-US" sz="2000" kern="1200" dirty="0" smtClean="0"/>
            <a:t>Presence of restricted interests and activities</a:t>
          </a:r>
          <a:endParaRPr lang="en-US" sz="2000" kern="1200" dirty="0"/>
        </a:p>
      </dsp:txBody>
      <dsp:txXfrm>
        <a:off x="3119584" y="958651"/>
        <a:ext cx="1558649" cy="2013168"/>
      </dsp:txXfrm>
    </dsp:sp>
    <dsp:sp modelId="{2DBF08FA-7721-4C31-A903-9F19052FB43C}">
      <dsp:nvSpPr>
        <dsp:cNvPr id="0" name=""/>
        <dsp:cNvSpPr/>
      </dsp:nvSpPr>
      <dsp:spPr>
        <a:xfrm>
          <a:off x="0" y="2971819"/>
          <a:ext cx="4680520" cy="223685"/>
        </a:xfrm>
        <a:prstGeom prst="rect">
          <a:avLst/>
        </a:prstGeom>
        <a:solidFill>
          <a:schemeClr val="accent1">
            <a:shade val="8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B8431B6-BE56-47C6-BA25-FFF0D49D51C2}">
      <dsp:nvSpPr>
        <dsp:cNvPr id="0" name=""/>
        <dsp:cNvSpPr/>
      </dsp:nvSpPr>
      <dsp:spPr>
        <a:xfrm>
          <a:off x="0" y="29330"/>
          <a:ext cx="8136904" cy="1570140"/>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lvl="0" algn="l" defTabSz="977900" rtl="0">
            <a:lnSpc>
              <a:spcPct val="90000"/>
            </a:lnSpc>
            <a:spcBef>
              <a:spcPct val="0"/>
            </a:spcBef>
            <a:spcAft>
              <a:spcPct val="35000"/>
            </a:spcAft>
          </a:pPr>
          <a:r>
            <a:rPr lang="en-US" sz="2200" kern="1200" dirty="0" smtClean="0"/>
            <a:t>Because of Bettelheim’s inaccurate representation of autism, the disorder was treated as a mental illness as opposed to a developmental disability. This greatly limited the treatment options for individuals with autism.</a:t>
          </a:r>
          <a:endParaRPr lang="en-GB" sz="2200" kern="1200" dirty="0"/>
        </a:p>
      </dsp:txBody>
      <dsp:txXfrm>
        <a:off x="76648" y="105978"/>
        <a:ext cx="7983608" cy="1416844"/>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DC0670-5AB1-4E03-9DC0-492E0E7B01AA}">
      <dsp:nvSpPr>
        <dsp:cNvPr id="0" name=""/>
        <dsp:cNvSpPr/>
      </dsp:nvSpPr>
      <dsp:spPr>
        <a:xfrm>
          <a:off x="71999" y="144019"/>
          <a:ext cx="4555248" cy="3744407"/>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lvl="0" algn="ctr" defTabSz="889000" rtl="0">
            <a:lnSpc>
              <a:spcPct val="90000"/>
            </a:lnSpc>
            <a:spcBef>
              <a:spcPct val="0"/>
            </a:spcBef>
            <a:spcAft>
              <a:spcPct val="35000"/>
            </a:spcAft>
          </a:pPr>
          <a:r>
            <a:rPr lang="en-US" sz="2000" kern="1200" dirty="0" smtClean="0"/>
            <a:t>While Bettelheim was said to be a Hungarian psychotherapist, it was discovered in the later 1990’s that he had worked in the family lumber business and earned a degree in art history with no expertise in autism (</a:t>
          </a:r>
          <a:r>
            <a:rPr lang="en-US" sz="2000" kern="1200" dirty="0" err="1" smtClean="0"/>
            <a:t>Sicile</a:t>
          </a:r>
          <a:r>
            <a:rPr lang="en-US" sz="2000" kern="1200" dirty="0" smtClean="0"/>
            <a:t>-Kira, 2004)</a:t>
          </a:r>
          <a:endParaRPr lang="en-GB" sz="2000" kern="1200" dirty="0"/>
        </a:p>
      </dsp:txBody>
      <dsp:txXfrm>
        <a:off x="749863" y="701223"/>
        <a:ext cx="3199520" cy="2630000"/>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E74820F-2304-4872-A0B6-A344958B54C1}">
      <dsp:nvSpPr>
        <dsp:cNvPr id="0" name=""/>
        <dsp:cNvSpPr/>
      </dsp:nvSpPr>
      <dsp:spPr>
        <a:xfrm>
          <a:off x="0" y="17069"/>
          <a:ext cx="3505200" cy="1034280"/>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lvl="0" algn="l" defTabSz="1155700" rtl="0">
            <a:lnSpc>
              <a:spcPct val="90000"/>
            </a:lnSpc>
            <a:spcBef>
              <a:spcPct val="0"/>
            </a:spcBef>
            <a:spcAft>
              <a:spcPct val="35000"/>
            </a:spcAft>
          </a:pPr>
          <a:r>
            <a:rPr lang="en-US" sz="2600" kern="1200" dirty="0" smtClean="0"/>
            <a:t>Average age at first concern: </a:t>
          </a:r>
          <a:endParaRPr lang="en-US" sz="2600" kern="1200" dirty="0"/>
        </a:p>
      </dsp:txBody>
      <dsp:txXfrm>
        <a:off x="50489" y="67558"/>
        <a:ext cx="3404222" cy="933302"/>
      </dsp:txXfrm>
    </dsp:sp>
    <dsp:sp modelId="{5D337DE7-43C5-46C0-BA4C-DEC2C3992380}">
      <dsp:nvSpPr>
        <dsp:cNvPr id="0" name=""/>
        <dsp:cNvSpPr/>
      </dsp:nvSpPr>
      <dsp:spPr>
        <a:xfrm>
          <a:off x="0" y="1051349"/>
          <a:ext cx="3505200" cy="4305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1290" tIns="33020" rIns="184912" bIns="33020" numCol="1" spcCol="1270" anchor="t" anchorCtr="0">
          <a:noAutofit/>
        </a:bodyPr>
        <a:lstStyle/>
        <a:p>
          <a:pPr marL="228600" lvl="1" indent="-228600" algn="l" defTabSz="889000" rtl="0">
            <a:lnSpc>
              <a:spcPct val="90000"/>
            </a:lnSpc>
            <a:spcBef>
              <a:spcPct val="0"/>
            </a:spcBef>
            <a:spcAft>
              <a:spcPct val="20000"/>
            </a:spcAft>
            <a:buChar char="••"/>
          </a:pPr>
          <a:r>
            <a:rPr lang="en-US" sz="2000" kern="1200" dirty="0" smtClean="0"/>
            <a:t>15 months</a:t>
          </a:r>
          <a:endParaRPr lang="en-US" sz="2000" kern="1200" dirty="0"/>
        </a:p>
      </dsp:txBody>
      <dsp:txXfrm>
        <a:off x="0" y="1051349"/>
        <a:ext cx="3505200" cy="430560"/>
      </dsp:txXfrm>
    </dsp:sp>
    <dsp:sp modelId="{4778E6BA-818B-4D1D-BC9E-9AD4AB57B3D4}">
      <dsp:nvSpPr>
        <dsp:cNvPr id="0" name=""/>
        <dsp:cNvSpPr/>
      </dsp:nvSpPr>
      <dsp:spPr>
        <a:xfrm>
          <a:off x="0" y="1481909"/>
          <a:ext cx="3505200" cy="1034280"/>
        </a:xfrm>
        <a:prstGeom prst="roundRect">
          <a:avLst/>
        </a:prstGeom>
        <a:solidFill>
          <a:schemeClr val="accent3">
            <a:hueOff val="-568678"/>
            <a:satOff val="-2344"/>
            <a:lumOff val="-491"/>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lvl="0" algn="l" defTabSz="1155700" rtl="0">
            <a:lnSpc>
              <a:spcPct val="90000"/>
            </a:lnSpc>
            <a:spcBef>
              <a:spcPct val="0"/>
            </a:spcBef>
            <a:spcAft>
              <a:spcPct val="35000"/>
            </a:spcAft>
          </a:pPr>
          <a:r>
            <a:rPr lang="en-US" sz="2600" kern="1200" smtClean="0"/>
            <a:t>Primary concerns: </a:t>
          </a:r>
          <a:endParaRPr lang="en-US" sz="2600" kern="1200"/>
        </a:p>
      </dsp:txBody>
      <dsp:txXfrm>
        <a:off x="50489" y="1532398"/>
        <a:ext cx="3404222" cy="933302"/>
      </dsp:txXfrm>
    </dsp:sp>
    <dsp:sp modelId="{941C9640-F8CE-4976-A7DE-44758DDA3D7C}">
      <dsp:nvSpPr>
        <dsp:cNvPr id="0" name=""/>
        <dsp:cNvSpPr/>
      </dsp:nvSpPr>
      <dsp:spPr>
        <a:xfrm>
          <a:off x="0" y="2516190"/>
          <a:ext cx="3505200" cy="6996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1290" tIns="33020" rIns="184912" bIns="33020" numCol="1" spcCol="1270" anchor="t" anchorCtr="0">
          <a:noAutofit/>
        </a:bodyPr>
        <a:lstStyle/>
        <a:p>
          <a:pPr marL="228600" lvl="1" indent="-228600" algn="l" defTabSz="889000" rtl="0">
            <a:lnSpc>
              <a:spcPct val="90000"/>
            </a:lnSpc>
            <a:spcBef>
              <a:spcPct val="0"/>
            </a:spcBef>
            <a:spcAft>
              <a:spcPct val="20000"/>
            </a:spcAft>
            <a:buChar char="••"/>
          </a:pPr>
          <a:r>
            <a:rPr lang="en-US" sz="2000" kern="1200" smtClean="0"/>
            <a:t>Social difficulties</a:t>
          </a:r>
          <a:endParaRPr lang="en-US" sz="2000" kern="1200"/>
        </a:p>
        <a:p>
          <a:pPr marL="228600" lvl="1" indent="-228600" algn="l" defTabSz="889000" rtl="0">
            <a:lnSpc>
              <a:spcPct val="90000"/>
            </a:lnSpc>
            <a:spcBef>
              <a:spcPct val="0"/>
            </a:spcBef>
            <a:spcAft>
              <a:spcPct val="20000"/>
            </a:spcAft>
            <a:buChar char="••"/>
          </a:pPr>
          <a:r>
            <a:rPr lang="en-US" sz="2000" kern="1200" smtClean="0"/>
            <a:t>Speech delays</a:t>
          </a:r>
          <a:endParaRPr lang="en-US" sz="2000" kern="1200"/>
        </a:p>
      </dsp:txBody>
      <dsp:txXfrm>
        <a:off x="0" y="2516190"/>
        <a:ext cx="3505200" cy="699660"/>
      </dsp:txXfrm>
    </dsp:sp>
    <dsp:sp modelId="{86FE7ACC-35D8-453C-94EE-5DCD47797F90}">
      <dsp:nvSpPr>
        <dsp:cNvPr id="0" name=""/>
        <dsp:cNvSpPr/>
      </dsp:nvSpPr>
      <dsp:spPr>
        <a:xfrm>
          <a:off x="0" y="3215850"/>
          <a:ext cx="3505200" cy="1034280"/>
        </a:xfrm>
        <a:prstGeom prst="roundRect">
          <a:avLst/>
        </a:prstGeom>
        <a:solidFill>
          <a:schemeClr val="accent3">
            <a:hueOff val="-1137357"/>
            <a:satOff val="-4689"/>
            <a:lumOff val="-98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lvl="0" algn="l" defTabSz="1155700" rtl="0">
            <a:lnSpc>
              <a:spcPct val="90000"/>
            </a:lnSpc>
            <a:spcBef>
              <a:spcPct val="0"/>
            </a:spcBef>
            <a:spcAft>
              <a:spcPct val="35000"/>
            </a:spcAft>
          </a:pPr>
          <a:r>
            <a:rPr lang="en-US" sz="2600" kern="1200" dirty="0" smtClean="0"/>
            <a:t>Why such a variability?</a:t>
          </a:r>
          <a:endParaRPr lang="en-US" sz="2600" kern="1200" dirty="0"/>
        </a:p>
      </dsp:txBody>
      <dsp:txXfrm>
        <a:off x="50489" y="3266339"/>
        <a:ext cx="3404222" cy="933302"/>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57E738-DA63-4F16-939B-3C5DEBCD8C89}">
      <dsp:nvSpPr>
        <dsp:cNvPr id="0" name=""/>
        <dsp:cNvSpPr/>
      </dsp:nvSpPr>
      <dsp:spPr>
        <a:xfrm>
          <a:off x="0" y="73847"/>
          <a:ext cx="7928026" cy="913678"/>
        </a:xfrm>
        <a:prstGeom prst="round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lvl="0" algn="l" defTabSz="1022350" rtl="0">
            <a:lnSpc>
              <a:spcPct val="90000"/>
            </a:lnSpc>
            <a:spcBef>
              <a:spcPct val="0"/>
            </a:spcBef>
            <a:spcAft>
              <a:spcPct val="35000"/>
            </a:spcAft>
          </a:pPr>
          <a:r>
            <a:rPr lang="en-US" sz="2300" kern="1200" dirty="0" smtClean="0"/>
            <a:t>1. Typical Development</a:t>
          </a:r>
          <a:endParaRPr lang="en-US" sz="2300" kern="1200" dirty="0"/>
        </a:p>
      </dsp:txBody>
      <dsp:txXfrm>
        <a:off x="44602" y="118449"/>
        <a:ext cx="7838822" cy="824474"/>
      </dsp:txXfrm>
    </dsp:sp>
    <dsp:sp modelId="{21C94FCC-2979-4750-93E7-DF4DDA115C7F}">
      <dsp:nvSpPr>
        <dsp:cNvPr id="0" name=""/>
        <dsp:cNvSpPr/>
      </dsp:nvSpPr>
      <dsp:spPr>
        <a:xfrm>
          <a:off x="0" y="987526"/>
          <a:ext cx="7928026" cy="37135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51715" tIns="29210" rIns="163576" bIns="29210" numCol="1" spcCol="1270" anchor="t" anchorCtr="0">
          <a:noAutofit/>
        </a:bodyPr>
        <a:lstStyle/>
        <a:p>
          <a:pPr marL="171450" lvl="1" indent="-171450" algn="l" defTabSz="800100" rtl="0">
            <a:lnSpc>
              <a:spcPct val="90000"/>
            </a:lnSpc>
            <a:spcBef>
              <a:spcPct val="0"/>
            </a:spcBef>
            <a:spcAft>
              <a:spcPct val="20000"/>
            </a:spcAft>
            <a:buChar char="••"/>
          </a:pPr>
          <a:r>
            <a:rPr lang="en-US" sz="1800" kern="1200" smtClean="0"/>
            <a:t>0 to 3 months: </a:t>
          </a:r>
          <a:endParaRPr lang="en-US" sz="1800" kern="1200"/>
        </a:p>
        <a:p>
          <a:pPr marL="342900" lvl="2" indent="-171450" algn="l" defTabSz="800100" rtl="0">
            <a:lnSpc>
              <a:spcPct val="90000"/>
            </a:lnSpc>
            <a:spcBef>
              <a:spcPct val="0"/>
            </a:spcBef>
            <a:spcAft>
              <a:spcPct val="20000"/>
            </a:spcAft>
            <a:buChar char="••"/>
          </a:pPr>
          <a:r>
            <a:rPr lang="en-US" sz="1800" kern="1200" smtClean="0"/>
            <a:t>Sensitivity to and preference for face-like stimuli and speech-like sound</a:t>
          </a:r>
          <a:endParaRPr lang="en-US" sz="1800" kern="1200"/>
        </a:p>
        <a:p>
          <a:pPr marL="171450" lvl="1" indent="-171450" algn="l" defTabSz="800100" rtl="0">
            <a:lnSpc>
              <a:spcPct val="90000"/>
            </a:lnSpc>
            <a:spcBef>
              <a:spcPct val="0"/>
            </a:spcBef>
            <a:spcAft>
              <a:spcPct val="20000"/>
            </a:spcAft>
            <a:buChar char="••"/>
          </a:pPr>
          <a:r>
            <a:rPr lang="en-US" sz="1800" kern="1200" smtClean="0"/>
            <a:t>3 to 6 months: </a:t>
          </a:r>
          <a:endParaRPr lang="en-US" sz="1800" kern="1200"/>
        </a:p>
        <a:p>
          <a:pPr marL="342900" lvl="2" indent="-171450" algn="l" defTabSz="800100" rtl="0">
            <a:lnSpc>
              <a:spcPct val="90000"/>
            </a:lnSpc>
            <a:spcBef>
              <a:spcPct val="0"/>
            </a:spcBef>
            <a:spcAft>
              <a:spcPct val="20000"/>
            </a:spcAft>
            <a:buChar char="••"/>
          </a:pPr>
          <a:r>
            <a:rPr lang="en-US" sz="1800" kern="1200" dirty="0" smtClean="0"/>
            <a:t>Emergence of dyadic social interactions </a:t>
          </a:r>
          <a:endParaRPr lang="en-US" sz="1800" kern="1200" dirty="0"/>
        </a:p>
        <a:p>
          <a:pPr marL="171450" lvl="1" indent="-171450" algn="l" defTabSz="800100" rtl="0">
            <a:lnSpc>
              <a:spcPct val="90000"/>
            </a:lnSpc>
            <a:spcBef>
              <a:spcPct val="0"/>
            </a:spcBef>
            <a:spcAft>
              <a:spcPct val="20000"/>
            </a:spcAft>
            <a:buChar char="••"/>
          </a:pPr>
          <a:r>
            <a:rPr lang="en-US" sz="1800" kern="1200" smtClean="0"/>
            <a:t>6 to 9 months:  </a:t>
          </a:r>
          <a:endParaRPr lang="en-US" sz="1800" kern="1200"/>
        </a:p>
        <a:p>
          <a:pPr marL="342900" lvl="2" indent="-171450" algn="l" defTabSz="800100" rtl="0">
            <a:lnSpc>
              <a:spcPct val="90000"/>
            </a:lnSpc>
            <a:spcBef>
              <a:spcPct val="0"/>
            </a:spcBef>
            <a:spcAft>
              <a:spcPct val="20000"/>
            </a:spcAft>
            <a:buChar char="••"/>
          </a:pPr>
          <a:r>
            <a:rPr lang="en-US" sz="1800" kern="1200" smtClean="0"/>
            <a:t>Development of face processing skills (identity, affect, gender)</a:t>
          </a:r>
          <a:endParaRPr lang="en-US" sz="1800" kern="1200"/>
        </a:p>
        <a:p>
          <a:pPr marL="342900" lvl="2" indent="-171450" algn="l" defTabSz="800100" rtl="0">
            <a:lnSpc>
              <a:spcPct val="90000"/>
            </a:lnSpc>
            <a:spcBef>
              <a:spcPct val="0"/>
            </a:spcBef>
            <a:spcAft>
              <a:spcPct val="20000"/>
            </a:spcAft>
            <a:buChar char="••"/>
          </a:pPr>
          <a:r>
            <a:rPr lang="en-US" sz="1800" kern="1200" smtClean="0"/>
            <a:t>Response to name</a:t>
          </a:r>
          <a:endParaRPr lang="en-US" sz="1800" kern="1200"/>
        </a:p>
        <a:p>
          <a:pPr marL="342900" lvl="2" indent="-171450" algn="l" defTabSz="800100" rtl="0">
            <a:lnSpc>
              <a:spcPct val="90000"/>
            </a:lnSpc>
            <a:spcBef>
              <a:spcPct val="0"/>
            </a:spcBef>
            <a:spcAft>
              <a:spcPct val="20000"/>
            </a:spcAft>
            <a:buChar char="••"/>
          </a:pPr>
          <a:r>
            <a:rPr lang="en-US" sz="1800" kern="1200" smtClean="0"/>
            <a:t>Anticipatory social games</a:t>
          </a:r>
          <a:endParaRPr lang="en-US" sz="1800" kern="1200"/>
        </a:p>
        <a:p>
          <a:pPr marL="171450" lvl="1" indent="-171450" algn="l" defTabSz="800100" rtl="0">
            <a:lnSpc>
              <a:spcPct val="90000"/>
            </a:lnSpc>
            <a:spcBef>
              <a:spcPct val="0"/>
            </a:spcBef>
            <a:spcAft>
              <a:spcPct val="20000"/>
            </a:spcAft>
            <a:buChar char="••"/>
          </a:pPr>
          <a:r>
            <a:rPr lang="en-US" sz="1800" kern="1200" smtClean="0"/>
            <a:t>9 to 12 months: </a:t>
          </a:r>
          <a:endParaRPr lang="en-US" sz="1800" kern="1200"/>
        </a:p>
        <a:p>
          <a:pPr marL="342900" lvl="2" indent="-171450" algn="l" defTabSz="800100" rtl="0">
            <a:lnSpc>
              <a:spcPct val="90000"/>
            </a:lnSpc>
            <a:spcBef>
              <a:spcPct val="0"/>
            </a:spcBef>
            <a:spcAft>
              <a:spcPct val="20000"/>
            </a:spcAft>
            <a:buChar char="••"/>
          </a:pPr>
          <a:r>
            <a:rPr lang="en-US" sz="1800" kern="1200" smtClean="0"/>
            <a:t>Social monitoring and imitation</a:t>
          </a:r>
          <a:endParaRPr lang="en-US" sz="1800" kern="1200"/>
        </a:p>
        <a:p>
          <a:pPr marL="342900" lvl="2" indent="-171450" algn="l" defTabSz="800100" rtl="0">
            <a:lnSpc>
              <a:spcPct val="90000"/>
            </a:lnSpc>
            <a:spcBef>
              <a:spcPct val="0"/>
            </a:spcBef>
            <a:spcAft>
              <a:spcPct val="20000"/>
            </a:spcAft>
            <a:buChar char="••"/>
          </a:pPr>
          <a:r>
            <a:rPr lang="en-US" sz="1800" kern="1200" smtClean="0"/>
            <a:t>Social referencing</a:t>
          </a:r>
          <a:endParaRPr lang="en-US" sz="1800" kern="1200"/>
        </a:p>
        <a:p>
          <a:pPr marL="342900" lvl="2" indent="-171450" algn="l" defTabSz="800100" rtl="0">
            <a:lnSpc>
              <a:spcPct val="90000"/>
            </a:lnSpc>
            <a:spcBef>
              <a:spcPct val="0"/>
            </a:spcBef>
            <a:spcAft>
              <a:spcPct val="20000"/>
            </a:spcAft>
            <a:buChar char="••"/>
          </a:pPr>
          <a:r>
            <a:rPr lang="en-US" sz="1800" kern="1200" dirty="0" smtClean="0"/>
            <a:t>Joint attention</a:t>
          </a:r>
          <a:endParaRPr lang="en-US" sz="1800" kern="1200" dirty="0"/>
        </a:p>
      </dsp:txBody>
      <dsp:txXfrm>
        <a:off x="0" y="987526"/>
        <a:ext cx="7928026" cy="3713580"/>
      </dsp:txXfrm>
    </dsp:sp>
    <dsp:sp modelId="{4E9E2009-4E21-4792-8E25-C20A324BDB06}">
      <dsp:nvSpPr>
        <dsp:cNvPr id="0" name=""/>
        <dsp:cNvSpPr/>
      </dsp:nvSpPr>
      <dsp:spPr>
        <a:xfrm>
          <a:off x="0" y="4701106"/>
          <a:ext cx="7928026" cy="913678"/>
        </a:xfrm>
        <a:prstGeom prst="roundRect">
          <a:avLst/>
        </a:prstGeom>
        <a:solidFill>
          <a:schemeClr val="accent4">
            <a:hueOff val="-3519944"/>
            <a:satOff val="-36129"/>
            <a:lumOff val="1509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lvl="0" algn="l" defTabSz="1022350" rtl="0">
            <a:lnSpc>
              <a:spcPct val="90000"/>
            </a:lnSpc>
            <a:spcBef>
              <a:spcPct val="0"/>
            </a:spcBef>
            <a:spcAft>
              <a:spcPct val="35000"/>
            </a:spcAft>
          </a:pPr>
          <a:r>
            <a:rPr lang="en-US" sz="2300" kern="1200" smtClean="0"/>
            <a:t>2. Many skills affected in toddlers with ASD emerge typically in the first year</a:t>
          </a:r>
          <a:endParaRPr lang="en-US" sz="2300" kern="1200"/>
        </a:p>
      </dsp:txBody>
      <dsp:txXfrm>
        <a:off x="44602" y="4745708"/>
        <a:ext cx="7838822" cy="824474"/>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C47FC6-8EE1-4EA3-8023-F2984526A222}">
      <dsp:nvSpPr>
        <dsp:cNvPr id="0" name=""/>
        <dsp:cNvSpPr/>
      </dsp:nvSpPr>
      <dsp:spPr>
        <a:xfrm>
          <a:off x="954" y="0"/>
          <a:ext cx="2482996" cy="537247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lvl="0" algn="ctr" defTabSz="889000" rtl="0">
            <a:lnSpc>
              <a:spcPct val="90000"/>
            </a:lnSpc>
            <a:spcBef>
              <a:spcPct val="0"/>
            </a:spcBef>
            <a:spcAft>
              <a:spcPct val="35000"/>
            </a:spcAft>
          </a:pPr>
          <a:r>
            <a:rPr lang="en-US" sz="2000" kern="1200" smtClean="0"/>
            <a:t>Reports of typical presentation at 6 months in children with autism</a:t>
          </a:r>
          <a:endParaRPr lang="en-US" sz="2000" kern="1200"/>
        </a:p>
      </dsp:txBody>
      <dsp:txXfrm>
        <a:off x="954" y="0"/>
        <a:ext cx="2482996" cy="1611741"/>
      </dsp:txXfrm>
    </dsp:sp>
    <dsp:sp modelId="{C0BE005E-F5D1-4CA8-825B-41E8EEC97164}">
      <dsp:nvSpPr>
        <dsp:cNvPr id="0" name=""/>
        <dsp:cNvSpPr/>
      </dsp:nvSpPr>
      <dsp:spPr>
        <a:xfrm>
          <a:off x="249254" y="1612200"/>
          <a:ext cx="1986396" cy="1055475"/>
        </a:xfrm>
        <a:prstGeom prst="roundRect">
          <a:avLst>
            <a:gd name="adj" fmla="val 10000"/>
          </a:avLst>
        </a:prstGeom>
        <a:solidFill>
          <a:schemeClr val="accent1">
            <a:alpha val="9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28575" rIns="38100" bIns="28575" numCol="1" spcCol="1270" anchor="ctr" anchorCtr="0">
          <a:noAutofit/>
        </a:bodyPr>
        <a:lstStyle/>
        <a:p>
          <a:pPr lvl="0" algn="ctr" defTabSz="666750" rtl="0">
            <a:lnSpc>
              <a:spcPct val="90000"/>
            </a:lnSpc>
            <a:spcBef>
              <a:spcPct val="0"/>
            </a:spcBef>
            <a:spcAft>
              <a:spcPct val="35000"/>
            </a:spcAft>
          </a:pPr>
          <a:r>
            <a:rPr lang="en-US" sz="1500" kern="1200" smtClean="0"/>
            <a:t>Eye contact and affective responses to mother (Young et al., 2009)</a:t>
          </a:r>
          <a:endParaRPr lang="en-US" sz="1500" kern="1200"/>
        </a:p>
      </dsp:txBody>
      <dsp:txXfrm>
        <a:off x="280168" y="1643114"/>
        <a:ext cx="1924568" cy="993647"/>
      </dsp:txXfrm>
    </dsp:sp>
    <dsp:sp modelId="{C4A684FB-5340-4228-91F0-625092090709}">
      <dsp:nvSpPr>
        <dsp:cNvPr id="0" name=""/>
        <dsp:cNvSpPr/>
      </dsp:nvSpPr>
      <dsp:spPr>
        <a:xfrm>
          <a:off x="249254" y="2830057"/>
          <a:ext cx="1986396" cy="1055475"/>
        </a:xfrm>
        <a:prstGeom prst="roundRect">
          <a:avLst>
            <a:gd name="adj" fmla="val 10000"/>
          </a:avLst>
        </a:prstGeom>
        <a:solidFill>
          <a:schemeClr val="accent1">
            <a:alpha val="90000"/>
            <a:hueOff val="0"/>
            <a:satOff val="0"/>
            <a:lumOff val="0"/>
            <a:alphaOff val="-1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28575" rIns="38100" bIns="28575" numCol="1" spcCol="1270" anchor="ctr" anchorCtr="0">
          <a:noAutofit/>
        </a:bodyPr>
        <a:lstStyle/>
        <a:p>
          <a:pPr lvl="0" algn="ctr" defTabSz="666750" rtl="0">
            <a:lnSpc>
              <a:spcPct val="90000"/>
            </a:lnSpc>
            <a:spcBef>
              <a:spcPct val="0"/>
            </a:spcBef>
            <a:spcAft>
              <a:spcPct val="35000"/>
            </a:spcAft>
          </a:pPr>
          <a:r>
            <a:rPr lang="en-US" sz="1500" kern="1200" smtClean="0"/>
            <a:t>Social reciprocity and attention (Bryson et al., 2006; Zwaigenbaum et al., 2005)</a:t>
          </a:r>
          <a:endParaRPr lang="en-US" sz="1500" kern="1200"/>
        </a:p>
      </dsp:txBody>
      <dsp:txXfrm>
        <a:off x="280168" y="2860971"/>
        <a:ext cx="1924568" cy="993647"/>
      </dsp:txXfrm>
    </dsp:sp>
    <dsp:sp modelId="{AEE3E253-5BA5-4F98-9842-C42D20091A21}">
      <dsp:nvSpPr>
        <dsp:cNvPr id="0" name=""/>
        <dsp:cNvSpPr/>
      </dsp:nvSpPr>
      <dsp:spPr>
        <a:xfrm>
          <a:off x="249254" y="4047913"/>
          <a:ext cx="1986396" cy="1055475"/>
        </a:xfrm>
        <a:prstGeom prst="roundRect">
          <a:avLst>
            <a:gd name="adj" fmla="val 10000"/>
          </a:avLst>
        </a:prstGeom>
        <a:solidFill>
          <a:schemeClr val="accent1">
            <a:alpha val="90000"/>
            <a:hueOff val="0"/>
            <a:satOff val="0"/>
            <a:lumOff val="0"/>
            <a:alphaOff val="-2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28575" rIns="38100" bIns="28575" numCol="1" spcCol="1270" anchor="ctr" anchorCtr="0">
          <a:noAutofit/>
        </a:bodyPr>
        <a:lstStyle/>
        <a:p>
          <a:pPr lvl="0" algn="ctr" defTabSz="666750" rtl="0">
            <a:lnSpc>
              <a:spcPct val="90000"/>
            </a:lnSpc>
            <a:spcBef>
              <a:spcPct val="0"/>
            </a:spcBef>
            <a:spcAft>
              <a:spcPct val="35000"/>
            </a:spcAft>
          </a:pPr>
          <a:r>
            <a:rPr lang="en-US" sz="1500" kern="1200" smtClean="0"/>
            <a:t>Verbal and nonverbal skills (Landa et al., 2007)</a:t>
          </a:r>
          <a:endParaRPr lang="en-US" sz="1500" kern="1200"/>
        </a:p>
      </dsp:txBody>
      <dsp:txXfrm>
        <a:off x="280168" y="4078827"/>
        <a:ext cx="1924568" cy="993647"/>
      </dsp:txXfrm>
    </dsp:sp>
    <dsp:sp modelId="{1A72DC2E-87B3-4295-8E2C-B6AA004CA857}">
      <dsp:nvSpPr>
        <dsp:cNvPr id="0" name=""/>
        <dsp:cNvSpPr/>
      </dsp:nvSpPr>
      <dsp:spPr>
        <a:xfrm>
          <a:off x="2670175" y="0"/>
          <a:ext cx="2482996" cy="537247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lvl="0" algn="ctr" defTabSz="889000" rtl="0">
            <a:lnSpc>
              <a:spcPct val="90000"/>
            </a:lnSpc>
            <a:spcBef>
              <a:spcPct val="0"/>
            </a:spcBef>
            <a:spcAft>
              <a:spcPct val="35000"/>
            </a:spcAft>
          </a:pPr>
          <a:r>
            <a:rPr lang="en-US" sz="2000" kern="1200" smtClean="0"/>
            <a:t>Emerging consensus that overt symptoms of ASD begin to emerge between 6 and 12 months</a:t>
          </a:r>
          <a:endParaRPr lang="en-US" sz="2000" kern="1200"/>
        </a:p>
      </dsp:txBody>
      <dsp:txXfrm>
        <a:off x="2670175" y="0"/>
        <a:ext cx="2482996" cy="1611741"/>
      </dsp:txXfrm>
    </dsp:sp>
    <dsp:sp modelId="{642A7EDD-89BC-4812-ADDF-78A623995289}">
      <dsp:nvSpPr>
        <dsp:cNvPr id="0" name=""/>
        <dsp:cNvSpPr/>
      </dsp:nvSpPr>
      <dsp:spPr>
        <a:xfrm>
          <a:off x="5339396" y="0"/>
          <a:ext cx="2482996" cy="537247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lvl="0" algn="ctr" defTabSz="889000" rtl="0">
            <a:lnSpc>
              <a:spcPct val="90000"/>
            </a:lnSpc>
            <a:spcBef>
              <a:spcPct val="0"/>
            </a:spcBef>
            <a:spcAft>
              <a:spcPct val="35000"/>
            </a:spcAft>
          </a:pPr>
          <a:r>
            <a:rPr lang="en-US" sz="2000" kern="1200" smtClean="0"/>
            <a:t>Possible factors responsible for these findings:</a:t>
          </a:r>
          <a:endParaRPr lang="en-US" sz="2000" kern="1200"/>
        </a:p>
      </dsp:txBody>
      <dsp:txXfrm>
        <a:off x="5339396" y="0"/>
        <a:ext cx="2482996" cy="1611741"/>
      </dsp:txXfrm>
    </dsp:sp>
    <dsp:sp modelId="{E730FA46-B3A0-470C-A007-555DCF5A0B4B}">
      <dsp:nvSpPr>
        <dsp:cNvPr id="0" name=""/>
        <dsp:cNvSpPr/>
      </dsp:nvSpPr>
      <dsp:spPr>
        <a:xfrm>
          <a:off x="5587696" y="1613315"/>
          <a:ext cx="1986396" cy="1619873"/>
        </a:xfrm>
        <a:prstGeom prst="roundRect">
          <a:avLst>
            <a:gd name="adj" fmla="val 10000"/>
          </a:avLst>
        </a:prstGeom>
        <a:solidFill>
          <a:schemeClr val="accent1">
            <a:alpha val="90000"/>
            <a:hueOff val="0"/>
            <a:satOff val="0"/>
            <a:lumOff val="0"/>
            <a:alphaOff val="-3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28575" rIns="38100" bIns="28575" numCol="1" spcCol="1270" anchor="ctr" anchorCtr="0">
          <a:noAutofit/>
        </a:bodyPr>
        <a:lstStyle/>
        <a:p>
          <a:pPr lvl="0" algn="ctr" defTabSz="666750" rtl="0">
            <a:lnSpc>
              <a:spcPct val="90000"/>
            </a:lnSpc>
            <a:spcBef>
              <a:spcPct val="0"/>
            </a:spcBef>
            <a:spcAft>
              <a:spcPct val="35000"/>
            </a:spcAft>
          </a:pPr>
          <a:r>
            <a:rPr lang="en-US" sz="1500" kern="1200" smtClean="0"/>
            <a:t>Natural course of autism</a:t>
          </a:r>
          <a:endParaRPr lang="en-US" sz="1500" kern="1200"/>
        </a:p>
      </dsp:txBody>
      <dsp:txXfrm>
        <a:off x="5635140" y="1660759"/>
        <a:ext cx="1891508" cy="1524985"/>
      </dsp:txXfrm>
    </dsp:sp>
    <dsp:sp modelId="{39AEBBCC-9AAF-4434-8E1C-7A6A3B4DF143}">
      <dsp:nvSpPr>
        <dsp:cNvPr id="0" name=""/>
        <dsp:cNvSpPr/>
      </dsp:nvSpPr>
      <dsp:spPr>
        <a:xfrm>
          <a:off x="5587696" y="3482400"/>
          <a:ext cx="1986396" cy="1619873"/>
        </a:xfrm>
        <a:prstGeom prst="roundRect">
          <a:avLst>
            <a:gd name="adj" fmla="val 10000"/>
          </a:avLst>
        </a:prstGeom>
        <a:solidFill>
          <a:schemeClr val="accent1">
            <a:alpha val="90000"/>
            <a:hueOff val="0"/>
            <a:satOff val="0"/>
            <a:lumOff val="0"/>
            <a:alphaOff val="-4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28575" rIns="38100" bIns="28575" numCol="1" spcCol="1270" anchor="ctr" anchorCtr="0">
          <a:noAutofit/>
        </a:bodyPr>
        <a:lstStyle/>
        <a:p>
          <a:pPr lvl="0" algn="ctr" defTabSz="666750" rtl="0">
            <a:lnSpc>
              <a:spcPct val="90000"/>
            </a:lnSpc>
            <a:spcBef>
              <a:spcPct val="0"/>
            </a:spcBef>
            <a:spcAft>
              <a:spcPct val="35000"/>
            </a:spcAft>
          </a:pPr>
          <a:r>
            <a:rPr lang="en-US" sz="1500" kern="1200" smtClean="0"/>
            <a:t>Limited sensitivity of </a:t>
          </a:r>
          <a:r>
            <a:rPr lang="en-US" sz="1500" i="1" kern="1200" smtClean="0"/>
            <a:t>existing</a:t>
          </a:r>
          <a:r>
            <a:rPr lang="en-US" sz="1500" kern="1200" smtClean="0"/>
            <a:t> behavioral methods</a:t>
          </a:r>
          <a:endParaRPr lang="en-US" sz="1500" kern="1200"/>
        </a:p>
      </dsp:txBody>
      <dsp:txXfrm>
        <a:off x="5635140" y="3529844"/>
        <a:ext cx="1891508" cy="1524985"/>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C52A3D-6629-4D2E-8B9B-A56DAB7E3B22}">
      <dsp:nvSpPr>
        <dsp:cNvPr id="0" name=""/>
        <dsp:cNvSpPr/>
      </dsp:nvSpPr>
      <dsp:spPr>
        <a:xfrm>
          <a:off x="1516" y="2075525"/>
          <a:ext cx="1742713" cy="871356"/>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765" tIns="16510" rIns="24765" bIns="16510" numCol="1" spcCol="1270" anchor="ctr" anchorCtr="0">
          <a:noAutofit/>
        </a:bodyPr>
        <a:lstStyle/>
        <a:p>
          <a:pPr lvl="0" algn="ctr" defTabSz="577850" rtl="0">
            <a:lnSpc>
              <a:spcPct val="90000"/>
            </a:lnSpc>
            <a:spcBef>
              <a:spcPct val="0"/>
            </a:spcBef>
            <a:spcAft>
              <a:spcPct val="35000"/>
            </a:spcAft>
          </a:pPr>
          <a:r>
            <a:rPr lang="en-US" sz="1300" kern="1200" smtClean="0"/>
            <a:t>Limited response to name</a:t>
          </a:r>
          <a:endParaRPr lang="en-US" sz="1300" kern="1200"/>
        </a:p>
      </dsp:txBody>
      <dsp:txXfrm>
        <a:off x="27037" y="2101046"/>
        <a:ext cx="1691671" cy="820314"/>
      </dsp:txXfrm>
    </dsp:sp>
    <dsp:sp modelId="{12F1A623-8C56-4243-A492-29EEEB18DC61}">
      <dsp:nvSpPr>
        <dsp:cNvPr id="0" name=""/>
        <dsp:cNvSpPr/>
      </dsp:nvSpPr>
      <dsp:spPr>
        <a:xfrm>
          <a:off x="175787" y="2946882"/>
          <a:ext cx="174271" cy="653517"/>
        </a:xfrm>
        <a:custGeom>
          <a:avLst/>
          <a:gdLst/>
          <a:ahLst/>
          <a:cxnLst/>
          <a:rect l="0" t="0" r="0" b="0"/>
          <a:pathLst>
            <a:path>
              <a:moveTo>
                <a:pt x="0" y="0"/>
              </a:moveTo>
              <a:lnTo>
                <a:pt x="0" y="653517"/>
              </a:lnTo>
              <a:lnTo>
                <a:pt x="174271" y="653517"/>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35DBCC4C-FF59-4F8F-9EE3-EC903200F15F}">
      <dsp:nvSpPr>
        <dsp:cNvPr id="0" name=""/>
        <dsp:cNvSpPr/>
      </dsp:nvSpPr>
      <dsp:spPr>
        <a:xfrm>
          <a:off x="350058" y="3164721"/>
          <a:ext cx="1394170" cy="871356"/>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22860" rIns="34290" bIns="22860" numCol="1" spcCol="1270" anchor="ctr" anchorCtr="0">
          <a:noAutofit/>
        </a:bodyPr>
        <a:lstStyle/>
        <a:p>
          <a:pPr lvl="0" algn="ctr" defTabSz="800100" rtl="0">
            <a:lnSpc>
              <a:spcPct val="90000"/>
            </a:lnSpc>
            <a:spcBef>
              <a:spcPct val="0"/>
            </a:spcBef>
            <a:spcAft>
              <a:spcPct val="35000"/>
            </a:spcAft>
          </a:pPr>
          <a:r>
            <a:rPr lang="en-US" sz="1800" kern="1200" dirty="0" smtClean="0"/>
            <a:t>High specificity for ASD (89%)</a:t>
          </a:r>
          <a:endParaRPr lang="en-US" sz="1800" kern="1200" dirty="0"/>
        </a:p>
      </dsp:txBody>
      <dsp:txXfrm>
        <a:off x="375579" y="3190242"/>
        <a:ext cx="1343128" cy="820314"/>
      </dsp:txXfrm>
    </dsp:sp>
    <dsp:sp modelId="{4DB8B08A-755C-4EE1-9398-AD48D4635CC0}">
      <dsp:nvSpPr>
        <dsp:cNvPr id="0" name=""/>
        <dsp:cNvSpPr/>
      </dsp:nvSpPr>
      <dsp:spPr>
        <a:xfrm>
          <a:off x="175787" y="2946882"/>
          <a:ext cx="174271" cy="1742713"/>
        </a:xfrm>
        <a:custGeom>
          <a:avLst/>
          <a:gdLst/>
          <a:ahLst/>
          <a:cxnLst/>
          <a:rect l="0" t="0" r="0" b="0"/>
          <a:pathLst>
            <a:path>
              <a:moveTo>
                <a:pt x="0" y="0"/>
              </a:moveTo>
              <a:lnTo>
                <a:pt x="0" y="1742713"/>
              </a:lnTo>
              <a:lnTo>
                <a:pt x="174271" y="1742713"/>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3719826-FB2B-455F-8B20-40E444C197FB}">
      <dsp:nvSpPr>
        <dsp:cNvPr id="0" name=""/>
        <dsp:cNvSpPr/>
      </dsp:nvSpPr>
      <dsp:spPr>
        <a:xfrm>
          <a:off x="350058" y="4253917"/>
          <a:ext cx="1394170" cy="871356"/>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22860" rIns="34290" bIns="22860" numCol="1" spcCol="1270" anchor="ctr" anchorCtr="0">
          <a:noAutofit/>
        </a:bodyPr>
        <a:lstStyle/>
        <a:p>
          <a:pPr lvl="0" algn="ctr" defTabSz="800100" rtl="0">
            <a:lnSpc>
              <a:spcPct val="90000"/>
            </a:lnSpc>
            <a:spcBef>
              <a:spcPct val="0"/>
            </a:spcBef>
            <a:spcAft>
              <a:spcPct val="35000"/>
            </a:spcAft>
          </a:pPr>
          <a:r>
            <a:rPr lang="en-US" sz="1800" kern="1200" smtClean="0"/>
            <a:t>Low sensitivity (50%)</a:t>
          </a:r>
          <a:endParaRPr lang="en-US" sz="1800" kern="1200"/>
        </a:p>
      </dsp:txBody>
      <dsp:txXfrm>
        <a:off x="375579" y="4279438"/>
        <a:ext cx="1343128" cy="820314"/>
      </dsp:txXfrm>
    </dsp:sp>
    <dsp:sp modelId="{79DC2EC7-8B43-4756-84A8-915D595D5639}">
      <dsp:nvSpPr>
        <dsp:cNvPr id="0" name=""/>
        <dsp:cNvSpPr/>
      </dsp:nvSpPr>
      <dsp:spPr>
        <a:xfrm>
          <a:off x="2179907" y="2075525"/>
          <a:ext cx="1742713" cy="871356"/>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765" tIns="16510" rIns="24765" bIns="16510" numCol="1" spcCol="1270" anchor="ctr" anchorCtr="0">
          <a:noAutofit/>
        </a:bodyPr>
        <a:lstStyle/>
        <a:p>
          <a:pPr lvl="0" algn="ctr" defTabSz="577850" rtl="0">
            <a:lnSpc>
              <a:spcPct val="90000"/>
            </a:lnSpc>
            <a:spcBef>
              <a:spcPct val="0"/>
            </a:spcBef>
            <a:spcAft>
              <a:spcPct val="35000"/>
            </a:spcAft>
          </a:pPr>
          <a:r>
            <a:rPr lang="en-US" sz="1300" kern="1200" smtClean="0"/>
            <a:t>Limited eye contact and use of communicative gestures: </a:t>
          </a:r>
          <a:r>
            <a:rPr lang="en-US" sz="1300" b="0" kern="1200" smtClean="0"/>
            <a:t>pointing, showing</a:t>
          </a:r>
          <a:endParaRPr lang="en-US" sz="1300" kern="1200"/>
        </a:p>
      </dsp:txBody>
      <dsp:txXfrm>
        <a:off x="2205428" y="2101046"/>
        <a:ext cx="1691671" cy="820314"/>
      </dsp:txXfrm>
    </dsp:sp>
    <dsp:sp modelId="{BA9BD9AD-3E65-49F6-811D-E0E4B2BEF467}">
      <dsp:nvSpPr>
        <dsp:cNvPr id="0" name=""/>
        <dsp:cNvSpPr/>
      </dsp:nvSpPr>
      <dsp:spPr>
        <a:xfrm>
          <a:off x="4358299" y="2075525"/>
          <a:ext cx="1742713" cy="871356"/>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765" tIns="16510" rIns="24765" bIns="16510" numCol="1" spcCol="1270" anchor="ctr" anchorCtr="0">
          <a:noAutofit/>
        </a:bodyPr>
        <a:lstStyle/>
        <a:p>
          <a:pPr lvl="0" algn="ctr" defTabSz="577850" rtl="0">
            <a:lnSpc>
              <a:spcPct val="90000"/>
            </a:lnSpc>
            <a:spcBef>
              <a:spcPct val="0"/>
            </a:spcBef>
            <a:spcAft>
              <a:spcPct val="35000"/>
            </a:spcAft>
          </a:pPr>
          <a:r>
            <a:rPr lang="en-US" sz="1300" kern="1200" smtClean="0"/>
            <a:t>Delays in language: </a:t>
          </a:r>
          <a:r>
            <a:rPr lang="en-US" sz="1300" b="0" kern="1200" smtClean="0"/>
            <a:t>limited range and frequency of vocalizations</a:t>
          </a:r>
          <a:endParaRPr lang="en-US" sz="1300" kern="1200"/>
        </a:p>
      </dsp:txBody>
      <dsp:txXfrm>
        <a:off x="4383820" y="2101046"/>
        <a:ext cx="1691671" cy="820314"/>
      </dsp:txXfrm>
    </dsp:sp>
    <dsp:sp modelId="{39C52D5E-A0C8-4B23-98B8-A1507556FA97}">
      <dsp:nvSpPr>
        <dsp:cNvPr id="0" name=""/>
        <dsp:cNvSpPr/>
      </dsp:nvSpPr>
      <dsp:spPr>
        <a:xfrm>
          <a:off x="6536690" y="2075525"/>
          <a:ext cx="1742713" cy="871356"/>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765" tIns="16510" rIns="24765" bIns="16510" numCol="1" spcCol="1270" anchor="ctr" anchorCtr="0">
          <a:noAutofit/>
        </a:bodyPr>
        <a:lstStyle/>
        <a:p>
          <a:pPr lvl="0" algn="ctr" defTabSz="577850" rtl="0">
            <a:lnSpc>
              <a:spcPct val="90000"/>
            </a:lnSpc>
            <a:spcBef>
              <a:spcPct val="0"/>
            </a:spcBef>
            <a:spcAft>
              <a:spcPct val="35000"/>
            </a:spcAft>
          </a:pPr>
          <a:r>
            <a:rPr lang="en-US" sz="1300" kern="1200" smtClean="0"/>
            <a:t>Atypical behaviors: </a:t>
          </a:r>
          <a:r>
            <a:rPr lang="en-US" sz="1300" b="0" kern="1200" smtClean="0"/>
            <a:t>Spinning and intense visual examination of objects</a:t>
          </a:r>
          <a:endParaRPr lang="en-US" sz="1300" kern="1200"/>
        </a:p>
      </dsp:txBody>
      <dsp:txXfrm>
        <a:off x="6562211" y="2101046"/>
        <a:ext cx="1691671" cy="820314"/>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9AB427-BC44-4D57-95D1-270E2A8BBE68}">
      <dsp:nvSpPr>
        <dsp:cNvPr id="0" name=""/>
        <dsp:cNvSpPr/>
      </dsp:nvSpPr>
      <dsp:spPr>
        <a:xfrm>
          <a:off x="88420" y="1728192"/>
          <a:ext cx="3193876" cy="13688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510" tIns="16510" rIns="16510" bIns="16510" numCol="1" spcCol="1270" anchor="ctr" anchorCtr="0">
          <a:noAutofit/>
        </a:bodyPr>
        <a:lstStyle/>
        <a:p>
          <a:pPr lvl="0" algn="ctr" defTabSz="577850" rtl="0">
            <a:lnSpc>
              <a:spcPct val="90000"/>
            </a:lnSpc>
            <a:spcBef>
              <a:spcPct val="0"/>
            </a:spcBef>
            <a:spcAft>
              <a:spcPct val="35000"/>
            </a:spcAft>
          </a:pPr>
          <a:r>
            <a:rPr lang="en-US" sz="1300" kern="1200" dirty="0" smtClean="0"/>
            <a:t>2. Rather than three categories of symptoms (social difficulties, communication impairments and repetitive/restricted behaviors), there are now two – social-communication impairment and repetitive/restricted </a:t>
          </a:r>
          <a:r>
            <a:rPr lang="en-US" sz="1300" kern="1200" dirty="0" err="1" smtClean="0"/>
            <a:t>behaviours</a:t>
          </a:r>
          <a:r>
            <a:rPr lang="en-US" sz="1300" kern="1200" dirty="0" smtClean="0"/>
            <a:t>.</a:t>
          </a:r>
          <a:endParaRPr lang="en-GB" sz="1300" kern="1200" dirty="0"/>
        </a:p>
      </dsp:txBody>
      <dsp:txXfrm>
        <a:off x="88420" y="1728192"/>
        <a:ext cx="3193876" cy="1368876"/>
      </dsp:txXfrm>
    </dsp:sp>
    <dsp:sp modelId="{2BF9A02D-F4C3-4C82-80A2-48161CCF4031}">
      <dsp:nvSpPr>
        <dsp:cNvPr id="0" name=""/>
        <dsp:cNvSpPr/>
      </dsp:nvSpPr>
      <dsp:spPr>
        <a:xfrm>
          <a:off x="210616" y="1546312"/>
          <a:ext cx="248859" cy="248859"/>
        </a:xfrm>
        <a:prstGeom prst="ellipse">
          <a:avLst/>
        </a:prstGeom>
        <a:solidFill>
          <a:schemeClr val="accent2">
            <a:alpha val="9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B41C3D1-9711-4B87-82DA-01E6264CC7F7}">
      <dsp:nvSpPr>
        <dsp:cNvPr id="0" name=""/>
        <dsp:cNvSpPr/>
      </dsp:nvSpPr>
      <dsp:spPr>
        <a:xfrm>
          <a:off x="384818" y="1197908"/>
          <a:ext cx="248859" cy="248859"/>
        </a:xfrm>
        <a:prstGeom prst="ellipse">
          <a:avLst/>
        </a:prstGeom>
        <a:solidFill>
          <a:schemeClr val="accent2">
            <a:alpha val="90000"/>
            <a:hueOff val="0"/>
            <a:satOff val="0"/>
            <a:lumOff val="0"/>
            <a:alphaOff val="-2222"/>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FD3ED43-7C67-4A36-8518-1E2A5DE1028D}">
      <dsp:nvSpPr>
        <dsp:cNvPr id="0" name=""/>
        <dsp:cNvSpPr/>
      </dsp:nvSpPr>
      <dsp:spPr>
        <a:xfrm>
          <a:off x="802902" y="1267589"/>
          <a:ext cx="391065" cy="391065"/>
        </a:xfrm>
        <a:prstGeom prst="ellipse">
          <a:avLst/>
        </a:prstGeom>
        <a:solidFill>
          <a:schemeClr val="accent2">
            <a:alpha val="90000"/>
            <a:hueOff val="0"/>
            <a:satOff val="0"/>
            <a:lumOff val="0"/>
            <a:alphaOff val="-4444"/>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C000FD2-4298-48DC-9FC0-C9BDF33B416D}">
      <dsp:nvSpPr>
        <dsp:cNvPr id="0" name=""/>
        <dsp:cNvSpPr/>
      </dsp:nvSpPr>
      <dsp:spPr>
        <a:xfrm>
          <a:off x="1151305" y="884345"/>
          <a:ext cx="248859" cy="248859"/>
        </a:xfrm>
        <a:prstGeom prst="ellipse">
          <a:avLst/>
        </a:prstGeom>
        <a:solidFill>
          <a:schemeClr val="accent2">
            <a:alpha val="90000"/>
            <a:hueOff val="0"/>
            <a:satOff val="0"/>
            <a:lumOff val="0"/>
            <a:alphaOff val="-6667"/>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279FF71-2C05-439A-8673-1188230DE820}">
      <dsp:nvSpPr>
        <dsp:cNvPr id="0" name=""/>
        <dsp:cNvSpPr/>
      </dsp:nvSpPr>
      <dsp:spPr>
        <a:xfrm>
          <a:off x="1604230" y="744984"/>
          <a:ext cx="248859" cy="248859"/>
        </a:xfrm>
        <a:prstGeom prst="ellipse">
          <a:avLst/>
        </a:prstGeom>
        <a:solidFill>
          <a:schemeClr val="accent2">
            <a:alpha val="90000"/>
            <a:hueOff val="0"/>
            <a:satOff val="0"/>
            <a:lumOff val="0"/>
            <a:alphaOff val="-8889"/>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A75803C-73D1-43EF-8D5F-040C5BB3AD20}">
      <dsp:nvSpPr>
        <dsp:cNvPr id="0" name=""/>
        <dsp:cNvSpPr/>
      </dsp:nvSpPr>
      <dsp:spPr>
        <a:xfrm>
          <a:off x="1240559" y="1008113"/>
          <a:ext cx="248859" cy="248859"/>
        </a:xfrm>
        <a:prstGeom prst="ellipse">
          <a:avLst/>
        </a:prstGeom>
        <a:solidFill>
          <a:schemeClr val="accent2">
            <a:alpha val="90000"/>
            <a:hueOff val="0"/>
            <a:satOff val="0"/>
            <a:lumOff val="0"/>
            <a:alphaOff val="-11111"/>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7C49BC1-BFAD-4DCA-BEEE-F441020AD590}">
      <dsp:nvSpPr>
        <dsp:cNvPr id="0" name=""/>
        <dsp:cNvSpPr/>
      </dsp:nvSpPr>
      <dsp:spPr>
        <a:xfrm>
          <a:off x="2510079" y="1163068"/>
          <a:ext cx="391065" cy="391065"/>
        </a:xfrm>
        <a:prstGeom prst="ellipse">
          <a:avLst/>
        </a:prstGeom>
        <a:solidFill>
          <a:schemeClr val="accent2">
            <a:alpha val="90000"/>
            <a:hueOff val="0"/>
            <a:satOff val="0"/>
            <a:lumOff val="0"/>
            <a:alphaOff val="-13333"/>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87FFBD2-03E4-44CB-A25E-B38D6F25F915}">
      <dsp:nvSpPr>
        <dsp:cNvPr id="0" name=""/>
        <dsp:cNvSpPr/>
      </dsp:nvSpPr>
      <dsp:spPr>
        <a:xfrm>
          <a:off x="2997844" y="1546312"/>
          <a:ext cx="248859" cy="248859"/>
        </a:xfrm>
        <a:prstGeom prst="ellipse">
          <a:avLst/>
        </a:prstGeom>
        <a:solidFill>
          <a:schemeClr val="accent2">
            <a:alpha val="90000"/>
            <a:hueOff val="0"/>
            <a:satOff val="0"/>
            <a:lumOff val="0"/>
            <a:alphaOff val="-15556"/>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7817519-A0EB-42C2-BC2C-ABA23F0AE0E6}">
      <dsp:nvSpPr>
        <dsp:cNvPr id="0" name=""/>
        <dsp:cNvSpPr/>
      </dsp:nvSpPr>
      <dsp:spPr>
        <a:xfrm>
          <a:off x="3206886" y="1929556"/>
          <a:ext cx="248859" cy="248859"/>
        </a:xfrm>
        <a:prstGeom prst="ellipse">
          <a:avLst/>
        </a:prstGeom>
        <a:solidFill>
          <a:schemeClr val="accent2">
            <a:alpha val="90000"/>
            <a:hueOff val="0"/>
            <a:satOff val="0"/>
            <a:lumOff val="0"/>
            <a:alphaOff val="-17778"/>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F449272-C0DB-4953-AA24-15AF826508AB}">
      <dsp:nvSpPr>
        <dsp:cNvPr id="0" name=""/>
        <dsp:cNvSpPr/>
      </dsp:nvSpPr>
      <dsp:spPr>
        <a:xfrm>
          <a:off x="1395188" y="1197908"/>
          <a:ext cx="639924" cy="639924"/>
        </a:xfrm>
        <a:prstGeom prst="ellipse">
          <a:avLst/>
        </a:prstGeom>
        <a:solidFill>
          <a:schemeClr val="accent2">
            <a:alpha val="90000"/>
            <a:hueOff val="0"/>
            <a:satOff val="0"/>
            <a:lumOff val="0"/>
            <a:alphaOff val="-2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C15EAD7-895D-41BB-BD45-71FEB3809DD7}">
      <dsp:nvSpPr>
        <dsp:cNvPr id="0" name=""/>
        <dsp:cNvSpPr/>
      </dsp:nvSpPr>
      <dsp:spPr>
        <a:xfrm>
          <a:off x="36414" y="2521842"/>
          <a:ext cx="248859" cy="248859"/>
        </a:xfrm>
        <a:prstGeom prst="ellipse">
          <a:avLst/>
        </a:prstGeom>
        <a:solidFill>
          <a:schemeClr val="accent2">
            <a:alpha val="90000"/>
            <a:hueOff val="0"/>
            <a:satOff val="0"/>
            <a:lumOff val="0"/>
            <a:alphaOff val="-22222"/>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152D5F9-DF3D-41AE-8B09-16F8CE8B6D15}">
      <dsp:nvSpPr>
        <dsp:cNvPr id="0" name=""/>
        <dsp:cNvSpPr/>
      </dsp:nvSpPr>
      <dsp:spPr>
        <a:xfrm>
          <a:off x="245456" y="2835405"/>
          <a:ext cx="391065" cy="391065"/>
        </a:xfrm>
        <a:prstGeom prst="ellipse">
          <a:avLst/>
        </a:prstGeom>
        <a:solidFill>
          <a:schemeClr val="accent2">
            <a:alpha val="90000"/>
            <a:hueOff val="0"/>
            <a:satOff val="0"/>
            <a:lumOff val="0"/>
            <a:alphaOff val="-24444"/>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13A4244-2C2A-4230-AD52-15B20D0378F6}">
      <dsp:nvSpPr>
        <dsp:cNvPr id="0" name=""/>
        <dsp:cNvSpPr/>
      </dsp:nvSpPr>
      <dsp:spPr>
        <a:xfrm>
          <a:off x="768061" y="3114128"/>
          <a:ext cx="568822" cy="568822"/>
        </a:xfrm>
        <a:prstGeom prst="ellipse">
          <a:avLst/>
        </a:prstGeom>
        <a:solidFill>
          <a:schemeClr val="accent2">
            <a:alpha val="90000"/>
            <a:hueOff val="0"/>
            <a:satOff val="0"/>
            <a:lumOff val="0"/>
            <a:alphaOff val="-26667"/>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839DD1A-086C-4E44-B1A3-26F75C955911}">
      <dsp:nvSpPr>
        <dsp:cNvPr id="0" name=""/>
        <dsp:cNvSpPr/>
      </dsp:nvSpPr>
      <dsp:spPr>
        <a:xfrm>
          <a:off x="1499709" y="3567052"/>
          <a:ext cx="248859" cy="248859"/>
        </a:xfrm>
        <a:prstGeom prst="ellipse">
          <a:avLst/>
        </a:prstGeom>
        <a:solidFill>
          <a:schemeClr val="accent2">
            <a:alpha val="90000"/>
            <a:hueOff val="0"/>
            <a:satOff val="0"/>
            <a:lumOff val="0"/>
            <a:alphaOff val="-28889"/>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7E22E43-0F80-43A7-A36D-1BEC3C4C3ACF}">
      <dsp:nvSpPr>
        <dsp:cNvPr id="0" name=""/>
        <dsp:cNvSpPr/>
      </dsp:nvSpPr>
      <dsp:spPr>
        <a:xfrm>
          <a:off x="1639070" y="3114128"/>
          <a:ext cx="391065" cy="391065"/>
        </a:xfrm>
        <a:prstGeom prst="ellipse">
          <a:avLst/>
        </a:prstGeom>
        <a:solidFill>
          <a:schemeClr val="accent2">
            <a:alpha val="90000"/>
            <a:hueOff val="0"/>
            <a:satOff val="0"/>
            <a:lumOff val="0"/>
            <a:alphaOff val="-31111"/>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3A64B68-F759-4FD5-BA5E-BDAC7B3FE6AF}">
      <dsp:nvSpPr>
        <dsp:cNvPr id="0" name=""/>
        <dsp:cNvSpPr/>
      </dsp:nvSpPr>
      <dsp:spPr>
        <a:xfrm>
          <a:off x="1987474" y="3601893"/>
          <a:ext cx="248859" cy="248859"/>
        </a:xfrm>
        <a:prstGeom prst="ellipse">
          <a:avLst/>
        </a:prstGeom>
        <a:solidFill>
          <a:schemeClr val="accent2">
            <a:alpha val="90000"/>
            <a:hueOff val="0"/>
            <a:satOff val="0"/>
            <a:lumOff val="0"/>
            <a:alphaOff val="-33333"/>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1E57CF1-37A0-41C2-A083-4E4F2895F566}">
      <dsp:nvSpPr>
        <dsp:cNvPr id="0" name=""/>
        <dsp:cNvSpPr/>
      </dsp:nvSpPr>
      <dsp:spPr>
        <a:xfrm>
          <a:off x="2301037" y="3044447"/>
          <a:ext cx="568822" cy="568822"/>
        </a:xfrm>
        <a:prstGeom prst="ellipse">
          <a:avLst/>
        </a:prstGeom>
        <a:solidFill>
          <a:schemeClr val="accent2">
            <a:alpha val="90000"/>
            <a:hueOff val="0"/>
            <a:satOff val="0"/>
            <a:lumOff val="0"/>
            <a:alphaOff val="-35556"/>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6C99780-816D-47F1-BFBC-CD2224F6711F}">
      <dsp:nvSpPr>
        <dsp:cNvPr id="0" name=""/>
        <dsp:cNvSpPr/>
      </dsp:nvSpPr>
      <dsp:spPr>
        <a:xfrm>
          <a:off x="3067525" y="2905086"/>
          <a:ext cx="391065" cy="391065"/>
        </a:xfrm>
        <a:prstGeom prst="ellipse">
          <a:avLst/>
        </a:prstGeom>
        <a:solidFill>
          <a:schemeClr val="accent2">
            <a:alpha val="90000"/>
            <a:hueOff val="0"/>
            <a:satOff val="0"/>
            <a:lumOff val="0"/>
            <a:alphaOff val="-37778"/>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C2F054A-7340-42FD-8344-E86606CFE2FD}">
      <dsp:nvSpPr>
        <dsp:cNvPr id="0" name=""/>
        <dsp:cNvSpPr/>
      </dsp:nvSpPr>
      <dsp:spPr>
        <a:xfrm>
          <a:off x="3458590" y="1267010"/>
          <a:ext cx="1148502" cy="2192617"/>
        </a:xfrm>
        <a:prstGeom prst="chevron">
          <a:avLst>
            <a:gd name="adj" fmla="val 62310"/>
          </a:avLst>
        </a:prstGeom>
        <a:solidFill>
          <a:schemeClr val="accent2">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AF1E4A26-8FA6-41C5-BA7D-FB183C6D59F5}">
      <dsp:nvSpPr>
        <dsp:cNvPr id="0" name=""/>
        <dsp:cNvSpPr/>
      </dsp:nvSpPr>
      <dsp:spPr>
        <a:xfrm>
          <a:off x="4398274" y="1267010"/>
          <a:ext cx="1148502" cy="2192617"/>
        </a:xfrm>
        <a:prstGeom prst="chevron">
          <a:avLst>
            <a:gd name="adj" fmla="val 62310"/>
          </a:avLst>
        </a:prstGeom>
        <a:solidFill>
          <a:schemeClr val="accent2">
            <a:shade val="90000"/>
            <a:hueOff val="715052"/>
            <a:satOff val="-42098"/>
            <a:lumOff val="42637"/>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D4DEAD32-60B8-4F30-8713-61FD49197610}">
      <dsp:nvSpPr>
        <dsp:cNvPr id="0" name=""/>
        <dsp:cNvSpPr/>
      </dsp:nvSpPr>
      <dsp:spPr>
        <a:xfrm>
          <a:off x="5546777" y="922453"/>
          <a:ext cx="3129776" cy="2989146"/>
        </a:xfrm>
        <a:prstGeom prst="ellipse">
          <a:avLst/>
        </a:prstGeom>
        <a:solidFill>
          <a:schemeClr val="accent2">
            <a:alpha val="90000"/>
            <a:hueOff val="0"/>
            <a:satOff val="0"/>
            <a:lumOff val="0"/>
            <a:alphaOff val="-4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711200" rtl="0">
            <a:lnSpc>
              <a:spcPct val="90000"/>
            </a:lnSpc>
            <a:spcBef>
              <a:spcPct val="0"/>
            </a:spcBef>
            <a:spcAft>
              <a:spcPct val="35000"/>
            </a:spcAft>
          </a:pPr>
          <a:r>
            <a:rPr lang="en-US" sz="1600" kern="1200" dirty="0" smtClean="0"/>
            <a:t>3. Children with social-communication impairments who don’t have two or more types of repetitive/restricted </a:t>
          </a:r>
          <a:r>
            <a:rPr lang="en-US" sz="1600" kern="1200" dirty="0" err="1" smtClean="0"/>
            <a:t>behaviour</a:t>
          </a:r>
          <a:r>
            <a:rPr lang="en-US" sz="1600" kern="1200" dirty="0" smtClean="0"/>
            <a:t> receive the new diagnosis of social communication disorder (SCD).</a:t>
          </a:r>
          <a:endParaRPr lang="en-GB" sz="1600" kern="1200" dirty="0"/>
        </a:p>
      </dsp:txBody>
      <dsp:txXfrm>
        <a:off x="6005122" y="1360203"/>
        <a:ext cx="2213086" cy="2113646"/>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34DB3E-9559-4577-A146-7A6C4B2BABBE}">
      <dsp:nvSpPr>
        <dsp:cNvPr id="0" name=""/>
        <dsp:cNvSpPr/>
      </dsp:nvSpPr>
      <dsp:spPr>
        <a:xfrm>
          <a:off x="1405596" y="0"/>
          <a:ext cx="1581295" cy="2074792"/>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36195" rIns="72390" bIns="36195" numCol="1" spcCol="1270" anchor="ctr" anchorCtr="0">
          <a:noAutofit/>
        </a:bodyPr>
        <a:lstStyle/>
        <a:p>
          <a:pPr lvl="0" algn="ctr" defTabSz="844550" rtl="0">
            <a:lnSpc>
              <a:spcPct val="90000"/>
            </a:lnSpc>
            <a:spcBef>
              <a:spcPct val="0"/>
            </a:spcBef>
            <a:spcAft>
              <a:spcPct val="35000"/>
            </a:spcAft>
          </a:pPr>
          <a:r>
            <a:rPr lang="en-US" sz="1900" kern="1200" smtClean="0"/>
            <a:t>DSM V made 3 major changes to the diagnosis of Autism</a:t>
          </a:r>
          <a:endParaRPr lang="en-GB" sz="1900" kern="1200"/>
        </a:p>
      </dsp:txBody>
      <dsp:txXfrm>
        <a:off x="1482788" y="77192"/>
        <a:ext cx="1426911" cy="1920408"/>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5B2227-DE14-4825-B54B-EB76CDF8355A}">
      <dsp:nvSpPr>
        <dsp:cNvPr id="0" name=""/>
        <dsp:cNvSpPr/>
      </dsp:nvSpPr>
      <dsp:spPr>
        <a:xfrm>
          <a:off x="0" y="1053455"/>
          <a:ext cx="5256584" cy="1538831"/>
        </a:xfrm>
        <a:prstGeom prst="roundRect">
          <a:avLst>
            <a:gd name="adj" fmla="val 10000"/>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27940" rIns="41910" bIns="27940" numCol="1" spcCol="1270" anchor="ctr" anchorCtr="0">
          <a:noAutofit/>
        </a:bodyPr>
        <a:lstStyle/>
        <a:p>
          <a:pPr lvl="0" algn="ctr" defTabSz="977900" rtl="0">
            <a:lnSpc>
              <a:spcPct val="90000"/>
            </a:lnSpc>
            <a:spcBef>
              <a:spcPct val="0"/>
            </a:spcBef>
            <a:spcAft>
              <a:spcPct val="35000"/>
            </a:spcAft>
          </a:pPr>
          <a:r>
            <a:rPr lang="en-US" sz="2200" kern="1200" dirty="0" smtClean="0"/>
            <a:t>1. The former subtypes of autism – including autistic disorder, Asperger syndrome and PDD-NOS – are now folded into one broad category of autism spectrum disorder (ASD).</a:t>
          </a:r>
          <a:endParaRPr lang="en-GB" sz="2200" kern="1200" dirty="0"/>
        </a:p>
      </dsp:txBody>
      <dsp:txXfrm>
        <a:off x="45071" y="1098526"/>
        <a:ext cx="5166442" cy="1448689"/>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56C060-24EA-491F-8AD7-61D26EA62723}">
      <dsp:nvSpPr>
        <dsp:cNvPr id="0" name=""/>
        <dsp:cNvSpPr/>
      </dsp:nvSpPr>
      <dsp:spPr>
        <a:xfrm>
          <a:off x="0" y="1999189"/>
          <a:ext cx="6552728" cy="1311684"/>
        </a:xfrm>
        <a:prstGeom prst="rect">
          <a:avLst/>
        </a:prstGeom>
        <a:solidFill>
          <a:schemeClr val="accent2">
            <a:alpha val="9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lvl="0" algn="ctr" defTabSz="711200" rtl="0">
            <a:lnSpc>
              <a:spcPct val="90000"/>
            </a:lnSpc>
            <a:spcBef>
              <a:spcPct val="0"/>
            </a:spcBef>
            <a:spcAft>
              <a:spcPct val="35000"/>
            </a:spcAft>
          </a:pPr>
          <a:r>
            <a:rPr lang="en-US" sz="1600" kern="1200" dirty="0" smtClean="0">
              <a:solidFill>
                <a:schemeClr val="accent1">
                  <a:lumMod val="50000"/>
                </a:schemeClr>
              </a:solidFill>
            </a:rPr>
            <a:t>Deficits in developing, maintaining, and understanding relationships, ranging from difficulties adjusting </a:t>
          </a:r>
          <a:r>
            <a:rPr lang="en-US" sz="1600" kern="1200" dirty="0" err="1" smtClean="0">
              <a:solidFill>
                <a:schemeClr val="accent1">
                  <a:lumMod val="50000"/>
                </a:schemeClr>
              </a:solidFill>
            </a:rPr>
            <a:t>behaviour</a:t>
          </a:r>
          <a:r>
            <a:rPr lang="en-US" sz="1600" kern="1200" dirty="0" smtClean="0">
              <a:solidFill>
                <a:schemeClr val="accent1">
                  <a:lumMod val="50000"/>
                </a:schemeClr>
              </a:solidFill>
            </a:rPr>
            <a:t> </a:t>
          </a:r>
          <a:r>
            <a:rPr lang="en-US" sz="1600" kern="1200" dirty="0" smtClean="0">
              <a:solidFill>
                <a:schemeClr val="accent1">
                  <a:lumMod val="50000"/>
                </a:schemeClr>
              </a:solidFill>
            </a:rPr>
            <a:t>to suit various social contexts; to difficulties in sharing imaginative </a:t>
          </a:r>
          <a:r>
            <a:rPr lang="en-US" sz="1600" kern="1200" dirty="0" smtClean="0">
              <a:solidFill>
                <a:schemeClr val="accent1">
                  <a:lumMod val="50000"/>
                </a:schemeClr>
              </a:solidFill>
            </a:rPr>
            <a:t>play </a:t>
          </a:r>
          <a:r>
            <a:rPr lang="en-US" sz="1600" kern="1200" dirty="0" smtClean="0">
              <a:solidFill>
                <a:schemeClr val="accent1">
                  <a:lumMod val="50000"/>
                </a:schemeClr>
              </a:solidFill>
            </a:rPr>
            <a:t>or in making friends; to absence of interest in peers.</a:t>
          </a:r>
          <a:endParaRPr lang="en-GB" sz="1600" kern="1200" dirty="0">
            <a:solidFill>
              <a:schemeClr val="accent1">
                <a:lumMod val="50000"/>
              </a:schemeClr>
            </a:solidFill>
          </a:endParaRPr>
        </a:p>
      </dsp:txBody>
      <dsp:txXfrm>
        <a:off x="0" y="1999189"/>
        <a:ext cx="6552728" cy="1311684"/>
      </dsp:txXfrm>
    </dsp:sp>
    <dsp:sp modelId="{C1B72D14-A00D-4AAE-9FE0-FEB7B0C6B3DB}">
      <dsp:nvSpPr>
        <dsp:cNvPr id="0" name=""/>
        <dsp:cNvSpPr/>
      </dsp:nvSpPr>
      <dsp:spPr>
        <a:xfrm rot="10800000">
          <a:off x="0" y="1493"/>
          <a:ext cx="6552728" cy="2017371"/>
        </a:xfrm>
        <a:prstGeom prst="upArrowCallout">
          <a:avLst/>
        </a:prstGeom>
        <a:solidFill>
          <a:schemeClr val="accent2">
            <a:alpha val="90000"/>
            <a:hueOff val="0"/>
            <a:satOff val="0"/>
            <a:lumOff val="0"/>
            <a:alphaOff val="-4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lvl="0" algn="ctr" defTabSz="666750" rtl="0">
            <a:lnSpc>
              <a:spcPct val="90000"/>
            </a:lnSpc>
            <a:spcBef>
              <a:spcPct val="0"/>
            </a:spcBef>
            <a:spcAft>
              <a:spcPct val="35000"/>
            </a:spcAft>
          </a:pPr>
          <a:r>
            <a:rPr lang="en-US" sz="1500" kern="1200" dirty="0" smtClean="0">
              <a:solidFill>
                <a:schemeClr val="accent1">
                  <a:lumMod val="50000"/>
                </a:schemeClr>
              </a:solidFill>
            </a:rPr>
            <a:t>Deficits in nonverbal communicative </a:t>
          </a:r>
          <a:r>
            <a:rPr lang="en-US" sz="1500" kern="1200" dirty="0" err="1" smtClean="0">
              <a:solidFill>
                <a:schemeClr val="accent1">
                  <a:lumMod val="50000"/>
                </a:schemeClr>
              </a:solidFill>
            </a:rPr>
            <a:t>behaviours</a:t>
          </a:r>
          <a:r>
            <a:rPr lang="en-US" sz="1500" kern="1200" dirty="0" smtClean="0">
              <a:solidFill>
                <a:schemeClr val="accent1">
                  <a:lumMod val="50000"/>
                </a:schemeClr>
              </a:solidFill>
            </a:rPr>
            <a:t> used for social interaction, ranging, from poorly integrated verbal and nonverbal communication; to abnormalities in eye contact and body language or deficits in understanding and use of gestures; to a total lack of facial expressions and nonverbal communication.</a:t>
          </a:r>
          <a:endParaRPr lang="en-GB" sz="1500" kern="1200" dirty="0">
            <a:solidFill>
              <a:schemeClr val="accent1">
                <a:lumMod val="50000"/>
              </a:schemeClr>
            </a:solidFill>
          </a:endParaRPr>
        </a:p>
      </dsp:txBody>
      <dsp:txXfrm rot="10800000">
        <a:off x="0" y="1493"/>
        <a:ext cx="6552728" cy="1310827"/>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1E1696-81FB-477B-A964-20654C8C26DC}">
      <dsp:nvSpPr>
        <dsp:cNvPr id="0" name=""/>
        <dsp:cNvSpPr/>
      </dsp:nvSpPr>
      <dsp:spPr>
        <a:xfrm>
          <a:off x="0" y="447"/>
          <a:ext cx="3074429" cy="2684813"/>
        </a:xfrm>
        <a:prstGeom prst="downArrow">
          <a:avLst>
            <a:gd name="adj1" fmla="val 50000"/>
            <a:gd name="adj2" fmla="val 35000"/>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lvl="0" algn="ctr" defTabSz="711200" rtl="0">
            <a:lnSpc>
              <a:spcPct val="90000"/>
            </a:lnSpc>
            <a:spcBef>
              <a:spcPct val="0"/>
            </a:spcBef>
            <a:spcAft>
              <a:spcPct val="35000"/>
            </a:spcAft>
          </a:pPr>
          <a:r>
            <a:rPr lang="en-US" sz="1600" kern="1200" dirty="0" smtClean="0"/>
            <a:t> </a:t>
          </a:r>
          <a:r>
            <a:rPr lang="en-US" sz="1600" kern="1200" dirty="0" smtClean="0"/>
            <a:t>Persistent deficits in social communication and social interaction across multiple contexts…</a:t>
          </a:r>
          <a:endParaRPr lang="en-GB" sz="1600" kern="1200" dirty="0"/>
        </a:p>
      </dsp:txBody>
      <dsp:txXfrm>
        <a:off x="768607" y="447"/>
        <a:ext cx="1537215" cy="2214971"/>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498DFB-3709-45A3-8D74-31303F8D35D6}">
      <dsp:nvSpPr>
        <dsp:cNvPr id="0" name=""/>
        <dsp:cNvSpPr/>
      </dsp:nvSpPr>
      <dsp:spPr>
        <a:xfrm rot="16200000">
          <a:off x="-1673047" y="2233629"/>
          <a:ext cx="5632094" cy="1565920"/>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145" tIns="17145" rIns="17145" bIns="17145" numCol="1" spcCol="1270" anchor="ctr" anchorCtr="0">
          <a:noAutofit/>
        </a:bodyPr>
        <a:lstStyle/>
        <a:p>
          <a:pPr lvl="0" algn="ctr" defTabSz="1200150" rtl="0">
            <a:lnSpc>
              <a:spcPct val="90000"/>
            </a:lnSpc>
            <a:spcBef>
              <a:spcPct val="0"/>
            </a:spcBef>
            <a:spcAft>
              <a:spcPct val="35000"/>
            </a:spcAft>
          </a:pPr>
          <a:r>
            <a:rPr lang="en-US" sz="2700" kern="1200" dirty="0" smtClean="0"/>
            <a:t>Severity: “requiring support” (Level 1); “requiring substantial support” (Level 2); “requiring very substantial support” (Level 3). </a:t>
          </a:r>
          <a:endParaRPr lang="en-GB" sz="2700" kern="1200" dirty="0"/>
        </a:p>
      </dsp:txBody>
      <dsp:txXfrm>
        <a:off x="-1673047" y="2233629"/>
        <a:ext cx="5632094" cy="1565920"/>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FD66352-A59D-44E6-81D7-E2C82AB78856}">
      <dsp:nvSpPr>
        <dsp:cNvPr id="0" name=""/>
        <dsp:cNvSpPr/>
      </dsp:nvSpPr>
      <dsp:spPr>
        <a:xfrm>
          <a:off x="0" y="0"/>
          <a:ext cx="3456384"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276A14A-7ED8-4329-93E2-3302E8A82697}">
      <dsp:nvSpPr>
        <dsp:cNvPr id="0" name=""/>
        <dsp:cNvSpPr/>
      </dsp:nvSpPr>
      <dsp:spPr>
        <a:xfrm>
          <a:off x="0" y="0"/>
          <a:ext cx="3456384" cy="22322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lvl="0" algn="l" defTabSz="800100" rtl="0">
            <a:lnSpc>
              <a:spcPct val="90000"/>
            </a:lnSpc>
            <a:spcBef>
              <a:spcPct val="0"/>
            </a:spcBef>
            <a:spcAft>
              <a:spcPct val="35000"/>
            </a:spcAft>
          </a:pPr>
          <a:r>
            <a:rPr lang="en-US" sz="1800" kern="1200" dirty="0" smtClean="0"/>
            <a:t>Deficits in social-emotional reciprocity, ranging from abnormal social approach and failure of normal back-and-forth conversation; to reduced sharing of interests, emotions, or affect; to failure to initiate or respond to social interactions.</a:t>
          </a:r>
          <a:endParaRPr lang="en-GB" sz="1800" kern="1200" dirty="0"/>
        </a:p>
      </dsp:txBody>
      <dsp:txXfrm>
        <a:off x="0" y="0"/>
        <a:ext cx="3456384" cy="2232248"/>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29DC18-694D-47D3-BB57-394CD44EDC1D}">
      <dsp:nvSpPr>
        <dsp:cNvPr id="0" name=""/>
        <dsp:cNvSpPr/>
      </dsp:nvSpPr>
      <dsp:spPr>
        <a:xfrm>
          <a:off x="0" y="0"/>
          <a:ext cx="3096344" cy="4368552"/>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ctr" defTabSz="800100" rtl="0">
            <a:lnSpc>
              <a:spcPct val="90000"/>
            </a:lnSpc>
            <a:spcBef>
              <a:spcPct val="0"/>
            </a:spcBef>
            <a:spcAft>
              <a:spcPct val="35000"/>
            </a:spcAft>
          </a:pPr>
          <a:r>
            <a:rPr lang="en-US" sz="1800" kern="1200" dirty="0" smtClean="0"/>
            <a:t>2. Insistence on sameness, inflexible adherence to routines, or ritualized patterns or verbal nonverbal </a:t>
          </a:r>
          <a:r>
            <a:rPr lang="en-US" sz="1800" kern="1200" dirty="0" err="1" smtClean="0"/>
            <a:t>behaviour</a:t>
          </a:r>
          <a:r>
            <a:rPr lang="en-US" sz="1800" kern="1200" dirty="0" smtClean="0"/>
            <a:t> </a:t>
          </a:r>
          <a:r>
            <a:rPr lang="en-US" sz="1800" kern="1200" dirty="0" smtClean="0"/>
            <a:t>(e.g., extreme distress at small changes, difficulties with transitions, rigid thinking patterns, greeting rituals, need to take same route or eat food every day).	</a:t>
          </a:r>
          <a:endParaRPr lang="en-GB" sz="1800" kern="1200" dirty="0"/>
        </a:p>
      </dsp:txBody>
      <dsp:txXfrm>
        <a:off x="90689" y="90689"/>
        <a:ext cx="2914966" cy="4187174"/>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437CED-6E70-4CC2-A849-786A30013CB8}">
      <dsp:nvSpPr>
        <dsp:cNvPr id="0" name=""/>
        <dsp:cNvSpPr/>
      </dsp:nvSpPr>
      <dsp:spPr>
        <a:xfrm>
          <a:off x="0" y="1357528"/>
          <a:ext cx="2117035" cy="2117035"/>
        </a:xfrm>
        <a:prstGeom prst="pie">
          <a:avLst>
            <a:gd name="adj1" fmla="val 5400000"/>
            <a:gd name="adj2" fmla="val 16200000"/>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D936427-7AD7-4B55-A369-63DEFCDF1376}">
      <dsp:nvSpPr>
        <dsp:cNvPr id="0" name=""/>
        <dsp:cNvSpPr/>
      </dsp:nvSpPr>
      <dsp:spPr>
        <a:xfrm>
          <a:off x="1058517" y="1357528"/>
          <a:ext cx="2469874" cy="2117035"/>
        </a:xfrm>
        <a:prstGeom prst="rect">
          <a:avLst/>
        </a:prstGeom>
        <a:solidFill>
          <a:schemeClr val="lt1">
            <a:alpha val="90000"/>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lvl="0" algn="ctr" defTabSz="889000" rtl="0">
            <a:lnSpc>
              <a:spcPct val="90000"/>
            </a:lnSpc>
            <a:spcBef>
              <a:spcPct val="0"/>
            </a:spcBef>
            <a:spcAft>
              <a:spcPct val="35000"/>
            </a:spcAft>
          </a:pPr>
          <a:r>
            <a:rPr lang="en-US" sz="2000" kern="1200" dirty="0" smtClean="0"/>
            <a:t>Restricted, repetitive patterns of </a:t>
          </a:r>
          <a:r>
            <a:rPr lang="en-US" sz="2000" kern="1200" dirty="0" err="1" smtClean="0"/>
            <a:t>behaviour</a:t>
          </a:r>
          <a:r>
            <a:rPr lang="en-US" sz="2000" kern="1200" dirty="0" smtClean="0"/>
            <a:t>, interests, or activities, as manifested by at least two of the following…</a:t>
          </a:r>
          <a:endParaRPr lang="en-GB" sz="2000" kern="1200" dirty="0"/>
        </a:p>
      </dsp:txBody>
      <dsp:txXfrm>
        <a:off x="1058517" y="1357528"/>
        <a:ext cx="2469874" cy="2117035"/>
      </dsp:txXfrm>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91AE6F-6C9E-4F71-AFB6-E266B8449F01}">
      <dsp:nvSpPr>
        <dsp:cNvPr id="0" name=""/>
        <dsp:cNvSpPr/>
      </dsp:nvSpPr>
      <dsp:spPr>
        <a:xfrm>
          <a:off x="378814" y="0"/>
          <a:ext cx="3062210" cy="2459804"/>
        </a:xfrm>
        <a:prstGeom prst="ellipse">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lvl="0" algn="ctr" defTabSz="755650" rtl="0">
            <a:lnSpc>
              <a:spcPct val="90000"/>
            </a:lnSpc>
            <a:spcBef>
              <a:spcPct val="0"/>
            </a:spcBef>
            <a:spcAft>
              <a:spcPct val="35000"/>
            </a:spcAft>
          </a:pPr>
          <a:r>
            <a:rPr lang="en-US" sz="1700" kern="1200" dirty="0" smtClean="0"/>
            <a:t>1. Stereotyped or repetitive motor movements, use of objects, or speech (e.g., lining up toys or flipping objects, echolalia, idiosyncratic phrases).</a:t>
          </a:r>
          <a:endParaRPr lang="en-GB" sz="1700" kern="1200" dirty="0"/>
        </a:p>
      </dsp:txBody>
      <dsp:txXfrm>
        <a:off x="827264" y="360230"/>
        <a:ext cx="2165310" cy="1739344"/>
      </dsp:txXfrm>
    </dsp:sp>
  </dsp:spTree>
</dsp:drawing>
</file>

<file path=ppt/diagrams/drawing2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EC16B0A-4666-4DA1-B771-93AC014062DA}">
      <dsp:nvSpPr>
        <dsp:cNvPr id="0" name=""/>
        <dsp:cNvSpPr/>
      </dsp:nvSpPr>
      <dsp:spPr>
        <a:xfrm>
          <a:off x="5520" y="1584178"/>
          <a:ext cx="1686519" cy="2613193"/>
        </a:xfrm>
        <a:prstGeom prst="roundRect">
          <a:avLst>
            <a:gd name="adj" fmla="val 10000"/>
          </a:avLst>
        </a:prstGeom>
        <a:solidFill>
          <a:schemeClr val="accent3">
            <a:shade val="6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lvl="0" algn="ctr" defTabSz="711200" rtl="0">
            <a:lnSpc>
              <a:spcPct val="90000"/>
            </a:lnSpc>
            <a:spcBef>
              <a:spcPct val="0"/>
            </a:spcBef>
            <a:spcAft>
              <a:spcPct val="35000"/>
            </a:spcAft>
          </a:pPr>
          <a:r>
            <a:rPr lang="en-US" sz="1600" kern="1200" dirty="0" smtClean="0"/>
            <a:t>3. Highly restricted, fixated interests that are abnormal in intensity or focus (e.g., strong attachment to or preoccupation with unusual objects).</a:t>
          </a:r>
          <a:endParaRPr lang="en-GB" sz="1600" kern="1200" dirty="0"/>
        </a:p>
      </dsp:txBody>
      <dsp:txXfrm>
        <a:off x="54916" y="1633574"/>
        <a:ext cx="1587727" cy="2514401"/>
      </dsp:txXfrm>
    </dsp:sp>
    <dsp:sp modelId="{5E747E7D-D587-48BD-B0AF-6A661574CF01}">
      <dsp:nvSpPr>
        <dsp:cNvPr id="0" name=""/>
        <dsp:cNvSpPr/>
      </dsp:nvSpPr>
      <dsp:spPr>
        <a:xfrm>
          <a:off x="1692040" y="2877648"/>
          <a:ext cx="680128" cy="26253"/>
        </a:xfrm>
        <a:custGeom>
          <a:avLst/>
          <a:gdLst/>
          <a:ahLst/>
          <a:cxnLst/>
          <a:rect l="0" t="0" r="0" b="0"/>
          <a:pathLst>
            <a:path>
              <a:moveTo>
                <a:pt x="0" y="13126"/>
              </a:moveTo>
              <a:lnTo>
                <a:pt x="680128" y="13126"/>
              </a:lnTo>
            </a:path>
          </a:pathLst>
        </a:custGeom>
        <a:noFill/>
        <a:ln w="25400" cap="flat" cmpd="sng" algn="ctr">
          <a:solidFill>
            <a:schemeClr val="accent3">
              <a:tint val="9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a:p>
      </dsp:txBody>
      <dsp:txXfrm>
        <a:off x="2015101" y="2873772"/>
        <a:ext cx="34006" cy="34006"/>
      </dsp:txXfrm>
    </dsp:sp>
    <dsp:sp modelId="{DD4EE3D6-8456-4185-84D2-C4775F152060}">
      <dsp:nvSpPr>
        <dsp:cNvPr id="0" name=""/>
        <dsp:cNvSpPr/>
      </dsp:nvSpPr>
      <dsp:spPr>
        <a:xfrm>
          <a:off x="2372168" y="1677093"/>
          <a:ext cx="2452367" cy="2427364"/>
        </a:xfrm>
        <a:prstGeom prst="roundRect">
          <a:avLst>
            <a:gd name="adj" fmla="val 10000"/>
          </a:avLst>
        </a:prstGeom>
        <a:solidFill>
          <a:schemeClr val="accent3">
            <a:shade val="8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lvl="0" algn="ctr" defTabSz="711200" rtl="0">
            <a:lnSpc>
              <a:spcPct val="90000"/>
            </a:lnSpc>
            <a:spcBef>
              <a:spcPct val="0"/>
            </a:spcBef>
            <a:spcAft>
              <a:spcPct val="35000"/>
            </a:spcAft>
          </a:pPr>
          <a:r>
            <a:rPr lang="en-US" sz="1600" kern="1200" dirty="0" smtClean="0"/>
            <a:t>4. Hyper- or </a:t>
          </a:r>
          <a:r>
            <a:rPr lang="en-US" sz="1600" kern="1200" dirty="0" err="1" smtClean="0"/>
            <a:t>hyporeactivity</a:t>
          </a:r>
          <a:r>
            <a:rPr lang="en-US" sz="1600" kern="1200" dirty="0" smtClean="0"/>
            <a:t> to sensory input or unusual interests in sensory aspects of the environment (e.g., adverse response to specific sounds or textures, excessive  touching of objects, visual fascination with lights or movement).</a:t>
          </a:r>
          <a:endParaRPr lang="en-GB" sz="1600" kern="1200" dirty="0"/>
        </a:p>
      </dsp:txBody>
      <dsp:txXfrm>
        <a:off x="2443263" y="1748188"/>
        <a:ext cx="2310177" cy="2285174"/>
      </dsp:txXfrm>
    </dsp:sp>
  </dsp:spTree>
</dsp:drawing>
</file>

<file path=ppt/diagrams/drawing2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CB4DF0-B8CC-42FF-851A-5971CB00A973}">
      <dsp:nvSpPr>
        <dsp:cNvPr id="0" name=""/>
        <dsp:cNvSpPr/>
      </dsp:nvSpPr>
      <dsp:spPr>
        <a:xfrm>
          <a:off x="816835" y="0"/>
          <a:ext cx="7762865" cy="6624736"/>
        </a:xfrm>
        <a:prstGeom prst="diamond">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45FCA1C-6ACD-4840-A931-473AA5E0D183}">
      <dsp:nvSpPr>
        <dsp:cNvPr id="0" name=""/>
        <dsp:cNvSpPr/>
      </dsp:nvSpPr>
      <dsp:spPr>
        <a:xfrm>
          <a:off x="2015249" y="629349"/>
          <a:ext cx="2583647" cy="2583647"/>
        </a:xfrm>
        <a:prstGeom prst="roundRect">
          <a:avLst/>
        </a:prstGeom>
        <a:solidFill>
          <a:schemeClr val="accent3">
            <a:alpha val="9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lvl="0" algn="ctr" defTabSz="666750" rtl="0">
            <a:lnSpc>
              <a:spcPct val="90000"/>
            </a:lnSpc>
            <a:spcBef>
              <a:spcPct val="0"/>
            </a:spcBef>
            <a:spcAft>
              <a:spcPct val="35000"/>
            </a:spcAft>
          </a:pPr>
          <a:r>
            <a:rPr lang="en-US" sz="1500" kern="1200" smtClean="0">
              <a:solidFill>
                <a:schemeClr val="accent1">
                  <a:lumMod val="50000"/>
                </a:schemeClr>
              </a:solidFill>
            </a:rPr>
            <a:t>Symptoms must be present in the early developmental period (but may not become fully manifest until social demands exceed limited capacities, or may be masked by learned strategies in later life).</a:t>
          </a:r>
          <a:endParaRPr lang="en-GB" sz="1500" kern="1200">
            <a:solidFill>
              <a:schemeClr val="accent1">
                <a:lumMod val="50000"/>
              </a:schemeClr>
            </a:solidFill>
          </a:endParaRPr>
        </a:p>
      </dsp:txBody>
      <dsp:txXfrm>
        <a:off x="2141372" y="755472"/>
        <a:ext cx="2331401" cy="2331401"/>
      </dsp:txXfrm>
    </dsp:sp>
    <dsp:sp modelId="{0D9C59AD-E2FE-4F88-80C5-010C5F080159}">
      <dsp:nvSpPr>
        <dsp:cNvPr id="0" name=""/>
        <dsp:cNvSpPr/>
      </dsp:nvSpPr>
      <dsp:spPr>
        <a:xfrm>
          <a:off x="4797639" y="629349"/>
          <a:ext cx="2583647" cy="2583647"/>
        </a:xfrm>
        <a:prstGeom prst="roundRect">
          <a:avLst/>
        </a:prstGeom>
        <a:solidFill>
          <a:schemeClr val="accent3">
            <a:alpha val="90000"/>
            <a:hueOff val="0"/>
            <a:satOff val="0"/>
            <a:lumOff val="0"/>
            <a:alphaOff val="-13333"/>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lvl="0" algn="ctr" defTabSz="666750" rtl="0">
            <a:lnSpc>
              <a:spcPct val="90000"/>
            </a:lnSpc>
            <a:spcBef>
              <a:spcPct val="0"/>
            </a:spcBef>
            <a:spcAft>
              <a:spcPct val="35000"/>
            </a:spcAft>
          </a:pPr>
          <a:r>
            <a:rPr lang="en-US" sz="1500" kern="1200" dirty="0" smtClean="0">
              <a:solidFill>
                <a:schemeClr val="accent1">
                  <a:lumMod val="50000"/>
                </a:schemeClr>
              </a:solidFill>
            </a:rPr>
            <a:t>Symptoms cause clinically </a:t>
          </a:r>
          <a:r>
            <a:rPr lang="en-US" sz="1500" b="1" kern="1200" dirty="0" smtClean="0">
              <a:solidFill>
                <a:schemeClr val="accent1">
                  <a:lumMod val="50000"/>
                </a:schemeClr>
              </a:solidFill>
            </a:rPr>
            <a:t>significant impairment </a:t>
          </a:r>
          <a:r>
            <a:rPr lang="en-US" sz="1500" kern="1200" dirty="0" smtClean="0">
              <a:solidFill>
                <a:schemeClr val="accent1">
                  <a:lumMod val="50000"/>
                </a:schemeClr>
              </a:solidFill>
            </a:rPr>
            <a:t>in social, occupational, or other important areas of current functioning.</a:t>
          </a:r>
          <a:endParaRPr lang="en-GB" sz="1500" kern="1200" dirty="0">
            <a:solidFill>
              <a:schemeClr val="accent1">
                <a:lumMod val="50000"/>
              </a:schemeClr>
            </a:solidFill>
          </a:endParaRPr>
        </a:p>
      </dsp:txBody>
      <dsp:txXfrm>
        <a:off x="4923762" y="755472"/>
        <a:ext cx="2331401" cy="2331401"/>
      </dsp:txXfrm>
    </dsp:sp>
    <dsp:sp modelId="{82252EDE-1B8C-41CE-870D-6B7BCB73FBE7}">
      <dsp:nvSpPr>
        <dsp:cNvPr id="0" name=""/>
        <dsp:cNvSpPr/>
      </dsp:nvSpPr>
      <dsp:spPr>
        <a:xfrm>
          <a:off x="2015249" y="3411739"/>
          <a:ext cx="2583647" cy="2583647"/>
        </a:xfrm>
        <a:prstGeom prst="roundRect">
          <a:avLst/>
        </a:prstGeom>
        <a:solidFill>
          <a:schemeClr val="accent3">
            <a:alpha val="90000"/>
            <a:hueOff val="0"/>
            <a:satOff val="0"/>
            <a:lumOff val="0"/>
            <a:alphaOff val="-26667"/>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lvl="0" algn="ctr" defTabSz="666750" rtl="0">
            <a:lnSpc>
              <a:spcPct val="90000"/>
            </a:lnSpc>
            <a:spcBef>
              <a:spcPct val="0"/>
            </a:spcBef>
            <a:spcAft>
              <a:spcPct val="35000"/>
            </a:spcAft>
          </a:pPr>
          <a:r>
            <a:rPr lang="en-US" sz="1500" kern="1200" dirty="0" smtClean="0">
              <a:solidFill>
                <a:schemeClr val="accent1">
                  <a:lumMod val="50000"/>
                </a:schemeClr>
              </a:solidFill>
            </a:rPr>
            <a:t>These disturbances </a:t>
          </a:r>
          <a:r>
            <a:rPr lang="en-US" sz="1500" b="1" kern="1200" dirty="0" smtClean="0">
              <a:solidFill>
                <a:schemeClr val="accent1">
                  <a:lumMod val="50000"/>
                </a:schemeClr>
              </a:solidFill>
            </a:rPr>
            <a:t>are not better explained by intellectual disability </a:t>
          </a:r>
          <a:r>
            <a:rPr lang="en-US" sz="1500" kern="1200" dirty="0" smtClean="0">
              <a:solidFill>
                <a:schemeClr val="accent1">
                  <a:lumMod val="50000"/>
                </a:schemeClr>
              </a:solidFill>
            </a:rPr>
            <a:t>(intellectual developmental disorder) or global developmental delay. </a:t>
          </a:r>
          <a:endParaRPr lang="en-GB" sz="1500" kern="1200" dirty="0">
            <a:solidFill>
              <a:schemeClr val="accent1">
                <a:lumMod val="50000"/>
              </a:schemeClr>
            </a:solidFill>
          </a:endParaRPr>
        </a:p>
      </dsp:txBody>
      <dsp:txXfrm>
        <a:off x="2141372" y="3537862"/>
        <a:ext cx="2331401" cy="2331401"/>
      </dsp:txXfrm>
    </dsp:sp>
    <dsp:sp modelId="{D046A680-B41C-44B5-998F-61D8E6983D75}">
      <dsp:nvSpPr>
        <dsp:cNvPr id="0" name=""/>
        <dsp:cNvSpPr/>
      </dsp:nvSpPr>
      <dsp:spPr>
        <a:xfrm>
          <a:off x="4797639" y="3411739"/>
          <a:ext cx="2583647" cy="2583647"/>
        </a:xfrm>
        <a:prstGeom prst="roundRect">
          <a:avLst/>
        </a:prstGeom>
        <a:solidFill>
          <a:schemeClr val="accent3">
            <a:alpha val="90000"/>
            <a:hueOff val="0"/>
            <a:satOff val="0"/>
            <a:lumOff val="0"/>
            <a:alphaOff val="-4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lvl="0" algn="ctr" defTabSz="666750" rtl="0">
            <a:lnSpc>
              <a:spcPct val="90000"/>
            </a:lnSpc>
            <a:spcBef>
              <a:spcPct val="0"/>
            </a:spcBef>
            <a:spcAft>
              <a:spcPct val="35000"/>
            </a:spcAft>
          </a:pPr>
          <a:r>
            <a:rPr lang="en-US" sz="1500" b="1" kern="1200" dirty="0" smtClean="0">
              <a:solidFill>
                <a:schemeClr val="accent1">
                  <a:lumMod val="50000"/>
                </a:schemeClr>
              </a:solidFill>
            </a:rPr>
            <a:t>Intellectual disability and autism spectrum disorder frequently co-occur</a:t>
          </a:r>
          <a:r>
            <a:rPr lang="en-US" sz="1500" kern="1200" dirty="0" smtClean="0">
              <a:solidFill>
                <a:schemeClr val="accent1">
                  <a:lumMod val="50000"/>
                </a:schemeClr>
              </a:solidFill>
            </a:rPr>
            <a:t>; to make comorbid diagnoses of autism spectrum disorder and intellectual disability, social communication should be below that expected for general developmental level.</a:t>
          </a:r>
          <a:endParaRPr lang="en-GB" sz="1500" kern="1200" dirty="0">
            <a:solidFill>
              <a:schemeClr val="accent1">
                <a:lumMod val="50000"/>
              </a:schemeClr>
            </a:solidFill>
          </a:endParaRPr>
        </a:p>
      </dsp:txBody>
      <dsp:txXfrm>
        <a:off x="4923762" y="3537862"/>
        <a:ext cx="2331401" cy="2331401"/>
      </dsp:txXfrm>
    </dsp:sp>
  </dsp:spTree>
</dsp:drawing>
</file>

<file path=ppt/diagrams/drawing2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E7DC01C-D64D-45ED-A449-549452643C3D}">
      <dsp:nvSpPr>
        <dsp:cNvPr id="0" name=""/>
        <dsp:cNvSpPr/>
      </dsp:nvSpPr>
      <dsp:spPr>
        <a:xfrm>
          <a:off x="1311" y="882688"/>
          <a:ext cx="3563214" cy="3563214"/>
        </a:xfrm>
        <a:prstGeom prst="ellipse">
          <a:avLst/>
        </a:prstGeom>
        <a:solidFill>
          <a:schemeClr val="accent1">
            <a:shade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1111250" rtl="0">
            <a:lnSpc>
              <a:spcPct val="90000"/>
            </a:lnSpc>
            <a:spcBef>
              <a:spcPct val="0"/>
            </a:spcBef>
            <a:spcAft>
              <a:spcPct val="35000"/>
            </a:spcAft>
          </a:pPr>
          <a:r>
            <a:rPr lang="en-US" sz="2500" kern="1200" smtClean="0"/>
            <a:t>Persistent difficulties in the social use of verbal and nonverbal communication as manifested by all of the following</a:t>
          </a:r>
          <a:endParaRPr lang="en-GB" sz="2500" kern="1200"/>
        </a:p>
      </dsp:txBody>
      <dsp:txXfrm>
        <a:off x="523132" y="1404509"/>
        <a:ext cx="2519572" cy="2519572"/>
      </dsp:txXfrm>
    </dsp:sp>
    <dsp:sp modelId="{C952D1F5-CFF2-498D-BF3D-81CA9111EF94}">
      <dsp:nvSpPr>
        <dsp:cNvPr id="0" name=""/>
        <dsp:cNvSpPr/>
      </dsp:nvSpPr>
      <dsp:spPr>
        <a:xfrm rot="17937554">
          <a:off x="3213671" y="1697760"/>
          <a:ext cx="1771432" cy="0"/>
        </a:xfrm>
        <a:custGeom>
          <a:avLst/>
          <a:gdLst/>
          <a:ahLst/>
          <a:cxnLst/>
          <a:rect l="0" t="0" r="0" b="0"/>
          <a:pathLst>
            <a:path>
              <a:moveTo>
                <a:pt x="0" y="0"/>
              </a:moveTo>
              <a:lnTo>
                <a:pt x="1771432" y="0"/>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689F0CAB-7B20-46E7-8424-E837F2ECF9A4}">
      <dsp:nvSpPr>
        <dsp:cNvPr id="0" name=""/>
        <dsp:cNvSpPr/>
      </dsp:nvSpPr>
      <dsp:spPr>
        <a:xfrm>
          <a:off x="4528239" y="922790"/>
          <a:ext cx="416083" cy="0"/>
        </a:xfrm>
        <a:prstGeom prst="line">
          <a:avLst/>
        </a:pr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DCF91731-7CC3-48A2-8BC4-92FAE9D5C7EB}">
      <dsp:nvSpPr>
        <dsp:cNvPr id="0" name=""/>
        <dsp:cNvSpPr/>
      </dsp:nvSpPr>
      <dsp:spPr>
        <a:xfrm>
          <a:off x="4944322" y="3035"/>
          <a:ext cx="2950408" cy="1839508"/>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113792" tIns="113792" rIns="113792" bIns="113792" numCol="1" spcCol="1270" anchor="ctr" anchorCtr="0">
          <a:noAutofit/>
        </a:bodyPr>
        <a:lstStyle/>
        <a:p>
          <a:pPr lvl="0" algn="ctr" defTabSz="711200" rtl="0">
            <a:lnSpc>
              <a:spcPct val="90000"/>
            </a:lnSpc>
            <a:spcBef>
              <a:spcPct val="0"/>
            </a:spcBef>
            <a:spcAft>
              <a:spcPct val="35000"/>
            </a:spcAft>
          </a:pPr>
          <a:r>
            <a:rPr lang="en-US" sz="1600" kern="1200" dirty="0" smtClean="0"/>
            <a:t>Deficits in using communication for social purposes, such as greeting and sharing information, in a manner that is appropriate for the social context.</a:t>
          </a:r>
          <a:endParaRPr lang="en-GB" sz="1600" kern="1200" dirty="0"/>
        </a:p>
      </dsp:txBody>
      <dsp:txXfrm>
        <a:off x="4944322" y="3035"/>
        <a:ext cx="2950408" cy="1839508"/>
      </dsp:txXfrm>
    </dsp:sp>
    <dsp:sp modelId="{8E70F543-822C-4AEC-91ED-EEBD2D25BF57}">
      <dsp:nvSpPr>
        <dsp:cNvPr id="0" name=""/>
        <dsp:cNvSpPr/>
      </dsp:nvSpPr>
      <dsp:spPr>
        <a:xfrm rot="20999697">
          <a:off x="3663742" y="2570098"/>
          <a:ext cx="869462" cy="0"/>
        </a:xfrm>
        <a:custGeom>
          <a:avLst/>
          <a:gdLst/>
          <a:ahLst/>
          <a:cxnLst/>
          <a:rect l="0" t="0" r="0" b="0"/>
          <a:pathLst>
            <a:path>
              <a:moveTo>
                <a:pt x="0" y="0"/>
              </a:moveTo>
              <a:lnTo>
                <a:pt x="869462" y="0"/>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C5C23952-2C8F-4297-A18D-C67FEEC2E7F5}">
      <dsp:nvSpPr>
        <dsp:cNvPr id="0" name=""/>
        <dsp:cNvSpPr/>
      </dsp:nvSpPr>
      <dsp:spPr>
        <a:xfrm>
          <a:off x="4526594" y="2494570"/>
          <a:ext cx="416489" cy="0"/>
        </a:xfrm>
        <a:prstGeom prst="line">
          <a:avLst/>
        </a:pr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FED8897A-83B8-439C-9E19-5BF70D597F48}">
      <dsp:nvSpPr>
        <dsp:cNvPr id="0" name=""/>
        <dsp:cNvSpPr/>
      </dsp:nvSpPr>
      <dsp:spPr>
        <a:xfrm>
          <a:off x="4943084" y="1842544"/>
          <a:ext cx="2953292" cy="1304051"/>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327152" tIns="327152" rIns="327152" bIns="327152" numCol="1" spcCol="1270" anchor="ctr" anchorCtr="0">
          <a:noAutofit/>
        </a:bodyPr>
        <a:lstStyle/>
        <a:p>
          <a:pPr lvl="0" algn="ctr" defTabSz="2044700" rtl="0">
            <a:lnSpc>
              <a:spcPct val="90000"/>
            </a:lnSpc>
            <a:spcBef>
              <a:spcPct val="0"/>
            </a:spcBef>
            <a:spcAft>
              <a:spcPct val="35000"/>
            </a:spcAft>
          </a:pPr>
          <a:endParaRPr lang="en-GB" sz="4600" kern="1200" dirty="0"/>
        </a:p>
      </dsp:txBody>
      <dsp:txXfrm>
        <a:off x="4943084" y="1842544"/>
        <a:ext cx="2953292" cy="1304051"/>
      </dsp:txXfrm>
    </dsp:sp>
    <dsp:sp modelId="{25AA616D-419F-4CD9-B7B7-B2F3F8FE0053}">
      <dsp:nvSpPr>
        <dsp:cNvPr id="0" name=""/>
        <dsp:cNvSpPr/>
      </dsp:nvSpPr>
      <dsp:spPr>
        <a:xfrm rot="3296804">
          <a:off x="3363198" y="3388851"/>
          <a:ext cx="1419342" cy="0"/>
        </a:xfrm>
        <a:custGeom>
          <a:avLst/>
          <a:gdLst/>
          <a:ahLst/>
          <a:cxnLst/>
          <a:rect l="0" t="0" r="0" b="0"/>
          <a:pathLst>
            <a:path>
              <a:moveTo>
                <a:pt x="0" y="0"/>
              </a:moveTo>
              <a:lnTo>
                <a:pt x="1419342" y="0"/>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FC544CA1-5A09-4A5D-B79F-24101B80FA94}">
      <dsp:nvSpPr>
        <dsp:cNvPr id="0" name=""/>
        <dsp:cNvSpPr/>
      </dsp:nvSpPr>
      <dsp:spPr>
        <a:xfrm>
          <a:off x="4480460" y="3969801"/>
          <a:ext cx="416083" cy="0"/>
        </a:xfrm>
        <a:prstGeom prst="line">
          <a:avLst/>
        </a:pr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214BD05F-5677-433A-86A8-9C75716A5D0E}">
      <dsp:nvSpPr>
        <dsp:cNvPr id="0" name=""/>
        <dsp:cNvSpPr/>
      </dsp:nvSpPr>
      <dsp:spPr>
        <a:xfrm>
          <a:off x="4896544" y="2880320"/>
          <a:ext cx="2950408" cy="2178960"/>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113792" tIns="113792" rIns="113792" bIns="113792" numCol="1" spcCol="1270" anchor="ctr" anchorCtr="0">
          <a:noAutofit/>
        </a:bodyPr>
        <a:lstStyle/>
        <a:p>
          <a:pPr lvl="0" algn="ctr" defTabSz="711200" rtl="0">
            <a:lnSpc>
              <a:spcPct val="90000"/>
            </a:lnSpc>
            <a:spcBef>
              <a:spcPct val="0"/>
            </a:spcBef>
            <a:spcAft>
              <a:spcPct val="35000"/>
            </a:spcAft>
          </a:pPr>
          <a:r>
            <a:rPr lang="en-US" sz="1600" kern="1200" dirty="0" smtClean="0"/>
            <a:t>Impairment of the ability to change communication to match context or the needs of the listener, such as speaking differently in a classroom than on the playground, talking differently to a child than to an adult, and avoiding use of overly formal language.</a:t>
          </a:r>
          <a:endParaRPr lang="en-GB" sz="1600" kern="1200" dirty="0"/>
        </a:p>
      </dsp:txBody>
      <dsp:txXfrm>
        <a:off x="4896544" y="2880320"/>
        <a:ext cx="2950408" cy="2178960"/>
      </dsp:txXfrm>
    </dsp:sp>
  </dsp:spTree>
</dsp:drawing>
</file>

<file path=ppt/diagrams/drawing2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07EB96-6B2A-4587-8130-18E8DD367075}">
      <dsp:nvSpPr>
        <dsp:cNvPr id="0" name=""/>
        <dsp:cNvSpPr/>
      </dsp:nvSpPr>
      <dsp:spPr>
        <a:xfrm>
          <a:off x="5900" y="1008112"/>
          <a:ext cx="3914309" cy="1512166"/>
        </a:xfrm>
        <a:prstGeom prst="roundRect">
          <a:avLst>
            <a:gd name="adj" fmla="val 10000"/>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lvl="0" algn="ctr" defTabSz="711200" rtl="0">
            <a:lnSpc>
              <a:spcPct val="90000"/>
            </a:lnSpc>
            <a:spcBef>
              <a:spcPct val="0"/>
            </a:spcBef>
            <a:spcAft>
              <a:spcPct val="35000"/>
            </a:spcAft>
          </a:pPr>
          <a:r>
            <a:rPr lang="en-US" sz="1600" kern="1200" dirty="0" smtClean="0"/>
            <a:t>Difficulties following rules for conversation and storytelling, such as taking turns in conversation, rephrasing when misunderstood, and knowing how to use verbal and nonverbal signals to regulate interaction.</a:t>
          </a:r>
          <a:endParaRPr lang="en-GB" sz="1600" kern="1200" dirty="0"/>
        </a:p>
      </dsp:txBody>
      <dsp:txXfrm>
        <a:off x="50190" y="1052402"/>
        <a:ext cx="3825729" cy="1423586"/>
      </dsp:txXfrm>
    </dsp:sp>
    <dsp:sp modelId="{CC161FDA-83D6-45FF-A936-503F7A6BA7A8}">
      <dsp:nvSpPr>
        <dsp:cNvPr id="0" name=""/>
        <dsp:cNvSpPr/>
      </dsp:nvSpPr>
      <dsp:spPr>
        <a:xfrm>
          <a:off x="4468213" y="1008112"/>
          <a:ext cx="3914309" cy="1512166"/>
        </a:xfrm>
        <a:prstGeom prst="roundRect">
          <a:avLst>
            <a:gd name="adj" fmla="val 10000"/>
          </a:avLst>
        </a:prstGeom>
        <a:solidFill>
          <a:schemeClr val="accent4">
            <a:hueOff val="-3519944"/>
            <a:satOff val="-36129"/>
            <a:lumOff val="1509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lvl="0" algn="ctr" defTabSz="711200" rtl="0">
            <a:lnSpc>
              <a:spcPct val="90000"/>
            </a:lnSpc>
            <a:spcBef>
              <a:spcPct val="0"/>
            </a:spcBef>
            <a:spcAft>
              <a:spcPct val="35000"/>
            </a:spcAft>
          </a:pPr>
          <a:r>
            <a:rPr lang="en-US" sz="1600" kern="1200" smtClean="0"/>
            <a:t>Difficulties understanding what is not explicitly stated (e.g., making inferences) and nonliteral or ambiguous meanings of language (e.g., idioms, humor, metaphors, multiple meanings that depend on the context for interpretation).</a:t>
          </a:r>
          <a:endParaRPr lang="en-GB" sz="1600" kern="1200"/>
        </a:p>
      </dsp:txBody>
      <dsp:txXfrm>
        <a:off x="4512503" y="1052402"/>
        <a:ext cx="3825729" cy="1423586"/>
      </dsp:txXfrm>
    </dsp:sp>
  </dsp:spTree>
</dsp:drawing>
</file>

<file path=ppt/diagrams/drawing2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ED931E-5E8A-4979-97A5-DF51CEFED6DE}">
      <dsp:nvSpPr>
        <dsp:cNvPr id="0" name=""/>
        <dsp:cNvSpPr/>
      </dsp:nvSpPr>
      <dsp:spPr>
        <a:xfrm>
          <a:off x="4172" y="1755186"/>
          <a:ext cx="1965545" cy="1965545"/>
        </a:xfrm>
        <a:prstGeom prst="roundRect">
          <a:avLst>
            <a:gd name="adj" fmla="val 10000"/>
          </a:avLst>
        </a:prstGeom>
        <a:blipFill rotWithShape="1">
          <a:blip xmlns:r="http://schemas.openxmlformats.org/officeDocument/2006/relationships" r:embed="rId1"/>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3728FA7E-72DA-4693-B6FC-383FAEAEFB56}">
      <dsp:nvSpPr>
        <dsp:cNvPr id="0" name=""/>
        <dsp:cNvSpPr/>
      </dsp:nvSpPr>
      <dsp:spPr>
        <a:xfrm>
          <a:off x="323535" y="2880314"/>
          <a:ext cx="1965545" cy="2288700"/>
        </a:xfrm>
        <a:prstGeom prst="roundRect">
          <a:avLst>
            <a:gd name="adj" fmla="val 10000"/>
          </a:avLst>
        </a:prstGeom>
        <a:solidFill>
          <a:schemeClr val="accent2">
            <a:alpha val="9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ctr" defTabSz="711200" rtl="0">
            <a:lnSpc>
              <a:spcPct val="90000"/>
            </a:lnSpc>
            <a:spcBef>
              <a:spcPct val="0"/>
            </a:spcBef>
            <a:spcAft>
              <a:spcPct val="35000"/>
            </a:spcAft>
          </a:pPr>
          <a:r>
            <a:rPr lang="en-US" sz="1600" kern="1200" dirty="0" smtClean="0"/>
            <a:t>Functional limitations in effective communication, social participation, social relationships, academic achievement.</a:t>
          </a:r>
          <a:endParaRPr lang="en-GB" sz="1600" kern="1200" dirty="0"/>
        </a:p>
      </dsp:txBody>
      <dsp:txXfrm>
        <a:off x="381104" y="2937883"/>
        <a:ext cx="1850407" cy="2173562"/>
      </dsp:txXfrm>
    </dsp:sp>
    <dsp:sp modelId="{A8B799DF-84E4-4C0D-9AF0-E69FFAB4621E}">
      <dsp:nvSpPr>
        <dsp:cNvPr id="0" name=""/>
        <dsp:cNvSpPr/>
      </dsp:nvSpPr>
      <dsp:spPr>
        <a:xfrm>
          <a:off x="2348324" y="2501812"/>
          <a:ext cx="378607" cy="472293"/>
        </a:xfrm>
        <a:prstGeom prst="rightArrow">
          <a:avLst>
            <a:gd name="adj1" fmla="val 60000"/>
            <a:gd name="adj2" fmla="val 50000"/>
          </a:avLst>
        </a:prstGeom>
        <a:solidFill>
          <a:schemeClr val="accent2">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577850">
            <a:lnSpc>
              <a:spcPct val="90000"/>
            </a:lnSpc>
            <a:spcBef>
              <a:spcPct val="0"/>
            </a:spcBef>
            <a:spcAft>
              <a:spcPct val="35000"/>
            </a:spcAft>
          </a:pPr>
          <a:endParaRPr lang="en-GB" sz="1300" kern="1200"/>
        </a:p>
      </dsp:txBody>
      <dsp:txXfrm>
        <a:off x="2348324" y="2596271"/>
        <a:ext cx="265025" cy="283375"/>
      </dsp:txXfrm>
    </dsp:sp>
    <dsp:sp modelId="{8B712632-D4A7-418C-B2DB-59916BBB7488}">
      <dsp:nvSpPr>
        <dsp:cNvPr id="0" name=""/>
        <dsp:cNvSpPr/>
      </dsp:nvSpPr>
      <dsp:spPr>
        <a:xfrm>
          <a:off x="3051453" y="1755186"/>
          <a:ext cx="1965545" cy="1965545"/>
        </a:xfrm>
        <a:prstGeom prst="roundRect">
          <a:avLst>
            <a:gd name="adj" fmla="val 10000"/>
          </a:avLst>
        </a:prstGeom>
        <a:blipFill rotWithShape="1">
          <a:blip xmlns:r="http://schemas.openxmlformats.org/officeDocument/2006/relationships" r:embed="rId2"/>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2F04A70-EB65-4E86-ACCA-BBAB41488235}">
      <dsp:nvSpPr>
        <dsp:cNvPr id="0" name=""/>
        <dsp:cNvSpPr/>
      </dsp:nvSpPr>
      <dsp:spPr>
        <a:xfrm>
          <a:off x="3419876" y="2880314"/>
          <a:ext cx="1965545" cy="2288700"/>
        </a:xfrm>
        <a:prstGeom prst="roundRect">
          <a:avLst>
            <a:gd name="adj" fmla="val 10000"/>
          </a:avLst>
        </a:prstGeom>
        <a:solidFill>
          <a:schemeClr val="accent2">
            <a:alpha val="90000"/>
            <a:hueOff val="0"/>
            <a:satOff val="0"/>
            <a:lumOff val="0"/>
            <a:alphaOff val="-2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ctr" defTabSz="711200" rtl="0">
            <a:lnSpc>
              <a:spcPct val="90000"/>
            </a:lnSpc>
            <a:spcBef>
              <a:spcPct val="0"/>
            </a:spcBef>
            <a:spcAft>
              <a:spcPct val="35000"/>
            </a:spcAft>
          </a:pPr>
          <a:r>
            <a:rPr lang="en-US" sz="1600" kern="1200" dirty="0" smtClean="0"/>
            <a:t>The onset of the symptoms is in the early developmental period (but may not become fully manifest until social communication demands exceed limited capacities).</a:t>
          </a:r>
          <a:endParaRPr lang="en-GB" sz="1600" kern="1200" dirty="0"/>
        </a:p>
      </dsp:txBody>
      <dsp:txXfrm>
        <a:off x="3477445" y="2937883"/>
        <a:ext cx="1850407" cy="2173562"/>
      </dsp:txXfrm>
    </dsp:sp>
    <dsp:sp modelId="{25E8433B-C80D-4776-BE51-BEB0F51CFCDD}">
      <dsp:nvSpPr>
        <dsp:cNvPr id="0" name=""/>
        <dsp:cNvSpPr/>
      </dsp:nvSpPr>
      <dsp:spPr>
        <a:xfrm rot="21591579">
          <a:off x="5395605" y="2498014"/>
          <a:ext cx="378608" cy="472293"/>
        </a:xfrm>
        <a:prstGeom prst="rightArrow">
          <a:avLst>
            <a:gd name="adj1" fmla="val 60000"/>
            <a:gd name="adj2" fmla="val 50000"/>
          </a:avLst>
        </a:prstGeom>
        <a:solidFill>
          <a:schemeClr val="accent2">
            <a:shade val="90000"/>
            <a:hueOff val="715052"/>
            <a:satOff val="-42098"/>
            <a:lumOff val="42637"/>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577850">
            <a:lnSpc>
              <a:spcPct val="90000"/>
            </a:lnSpc>
            <a:spcBef>
              <a:spcPct val="0"/>
            </a:spcBef>
            <a:spcAft>
              <a:spcPct val="35000"/>
            </a:spcAft>
          </a:pPr>
          <a:endParaRPr lang="en-GB" sz="1300" kern="1200"/>
        </a:p>
      </dsp:txBody>
      <dsp:txXfrm>
        <a:off x="5395605" y="2592612"/>
        <a:ext cx="265026" cy="283375"/>
      </dsp:txXfrm>
    </dsp:sp>
    <dsp:sp modelId="{9C793433-CC2E-4387-A6C1-E005A473532C}">
      <dsp:nvSpPr>
        <dsp:cNvPr id="0" name=""/>
        <dsp:cNvSpPr/>
      </dsp:nvSpPr>
      <dsp:spPr>
        <a:xfrm>
          <a:off x="6098734" y="1747722"/>
          <a:ext cx="1965545" cy="1965545"/>
        </a:xfrm>
        <a:prstGeom prst="roundRect">
          <a:avLst>
            <a:gd name="adj" fmla="val 10000"/>
          </a:avLst>
        </a:prstGeom>
        <a:blipFill rotWithShape="1">
          <a:blip xmlns:r="http://schemas.openxmlformats.org/officeDocument/2006/relationships" r:embed="rId3"/>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40594E2-49D6-4073-B8FE-6E5D6CE32732}">
      <dsp:nvSpPr>
        <dsp:cNvPr id="0" name=""/>
        <dsp:cNvSpPr/>
      </dsp:nvSpPr>
      <dsp:spPr>
        <a:xfrm>
          <a:off x="6422878" y="2880328"/>
          <a:ext cx="1965545" cy="2318557"/>
        </a:xfrm>
        <a:prstGeom prst="roundRect">
          <a:avLst>
            <a:gd name="adj" fmla="val 10000"/>
          </a:avLst>
        </a:prstGeom>
        <a:solidFill>
          <a:schemeClr val="accent2">
            <a:alpha val="90000"/>
            <a:hueOff val="0"/>
            <a:satOff val="0"/>
            <a:lumOff val="0"/>
            <a:alphaOff val="-4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ctr" defTabSz="711200" rtl="0">
            <a:lnSpc>
              <a:spcPct val="90000"/>
            </a:lnSpc>
            <a:spcBef>
              <a:spcPct val="0"/>
            </a:spcBef>
            <a:spcAft>
              <a:spcPct val="35000"/>
            </a:spcAft>
          </a:pPr>
          <a:r>
            <a:rPr lang="en-US" sz="1600" kern="1200" dirty="0" smtClean="0"/>
            <a:t>The symptoms are not attributable to another medical or neurological condition or to low abilities in the domains or word structure and grammar.</a:t>
          </a:r>
          <a:endParaRPr lang="en-GB" sz="1600" kern="1200" dirty="0"/>
        </a:p>
      </dsp:txBody>
      <dsp:txXfrm>
        <a:off x="6480447" y="2937897"/>
        <a:ext cx="1850407" cy="2203419"/>
      </dsp:txXfrm>
    </dsp:sp>
  </dsp:spTree>
</dsp:drawing>
</file>

<file path=ppt/diagrams/drawing2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72CA73-E4AC-4D7F-9E3C-C3FC19E57757}">
      <dsp:nvSpPr>
        <dsp:cNvPr id="0" name=""/>
        <dsp:cNvSpPr/>
      </dsp:nvSpPr>
      <dsp:spPr>
        <a:xfrm>
          <a:off x="0" y="119264"/>
          <a:ext cx="7620000" cy="757499"/>
        </a:xfrm>
        <a:prstGeom prst="rect">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85344" rIns="149352" bIns="85344" numCol="1" spcCol="1270" anchor="ctr" anchorCtr="0">
          <a:noAutofit/>
        </a:bodyPr>
        <a:lstStyle/>
        <a:p>
          <a:pPr lvl="0" algn="ctr" defTabSz="933450" rtl="0">
            <a:lnSpc>
              <a:spcPct val="90000"/>
            </a:lnSpc>
            <a:spcBef>
              <a:spcPct val="0"/>
            </a:spcBef>
            <a:spcAft>
              <a:spcPct val="35000"/>
            </a:spcAft>
          </a:pPr>
          <a:r>
            <a:rPr lang="en-US" sz="2100" kern="1200" smtClean="0"/>
            <a:t>Research has shown that ASD can be diagnosed as early as 1 year of age	</a:t>
          </a:r>
          <a:endParaRPr lang="en-GB" sz="2100" kern="1200"/>
        </a:p>
      </dsp:txBody>
      <dsp:txXfrm>
        <a:off x="0" y="119264"/>
        <a:ext cx="7620000" cy="757499"/>
      </dsp:txXfrm>
    </dsp:sp>
    <dsp:sp modelId="{23BEBCE7-3319-453A-85CE-C669462042FF}">
      <dsp:nvSpPr>
        <dsp:cNvPr id="0" name=""/>
        <dsp:cNvSpPr/>
      </dsp:nvSpPr>
      <dsp:spPr>
        <a:xfrm>
          <a:off x="0" y="876764"/>
          <a:ext cx="7620000" cy="3804570"/>
        </a:xfrm>
        <a:prstGeom prst="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2014" tIns="112014" rIns="149352" bIns="168021" numCol="1" spcCol="1270" anchor="t" anchorCtr="0">
          <a:noAutofit/>
        </a:bodyPr>
        <a:lstStyle/>
        <a:p>
          <a:pPr marL="228600" lvl="1" indent="-228600" algn="l" defTabSz="933450" rtl="0">
            <a:lnSpc>
              <a:spcPct val="90000"/>
            </a:lnSpc>
            <a:spcBef>
              <a:spcPct val="0"/>
            </a:spcBef>
            <a:spcAft>
              <a:spcPct val="15000"/>
            </a:spcAft>
            <a:buChar char="••"/>
          </a:pPr>
          <a:r>
            <a:rPr lang="en-US" sz="2100" kern="1200" smtClean="0"/>
            <a:t>No big smiles or other warm, joyful expressions by six months or thereafter</a:t>
          </a:r>
          <a:endParaRPr lang="en-GB" sz="2100" kern="1200"/>
        </a:p>
        <a:p>
          <a:pPr marL="228600" lvl="1" indent="-228600" algn="l" defTabSz="933450" rtl="0">
            <a:lnSpc>
              <a:spcPct val="90000"/>
            </a:lnSpc>
            <a:spcBef>
              <a:spcPct val="0"/>
            </a:spcBef>
            <a:spcAft>
              <a:spcPct val="15000"/>
            </a:spcAft>
            <a:buChar char="••"/>
          </a:pPr>
          <a:r>
            <a:rPr lang="en-US" sz="2100" kern="1200" smtClean="0"/>
            <a:t>No back-and-forth sharing of sounds, smiles or other facial expressions by nine months</a:t>
          </a:r>
          <a:endParaRPr lang="en-GB" sz="2100" kern="1200"/>
        </a:p>
        <a:p>
          <a:pPr marL="228600" lvl="1" indent="-228600" algn="l" defTabSz="933450" rtl="0">
            <a:lnSpc>
              <a:spcPct val="90000"/>
            </a:lnSpc>
            <a:spcBef>
              <a:spcPct val="0"/>
            </a:spcBef>
            <a:spcAft>
              <a:spcPct val="15000"/>
            </a:spcAft>
            <a:buChar char="••"/>
          </a:pPr>
          <a:r>
            <a:rPr lang="en-US" sz="2100" kern="1200" smtClean="0"/>
            <a:t>No babbling by 12 months</a:t>
          </a:r>
          <a:endParaRPr lang="en-GB" sz="2100" kern="1200"/>
        </a:p>
        <a:p>
          <a:pPr marL="228600" lvl="1" indent="-228600" algn="l" defTabSz="933450" rtl="0">
            <a:lnSpc>
              <a:spcPct val="90000"/>
            </a:lnSpc>
            <a:spcBef>
              <a:spcPct val="0"/>
            </a:spcBef>
            <a:spcAft>
              <a:spcPct val="15000"/>
            </a:spcAft>
            <a:buChar char="••"/>
          </a:pPr>
          <a:r>
            <a:rPr lang="en-US" sz="2100" kern="1200" smtClean="0"/>
            <a:t>No back-and-forth gestures such as pointing, showing, reaching or waving by 12 months</a:t>
          </a:r>
          <a:endParaRPr lang="en-GB" sz="2100" kern="1200"/>
        </a:p>
        <a:p>
          <a:pPr marL="228600" lvl="1" indent="-228600" algn="l" defTabSz="933450" rtl="0">
            <a:lnSpc>
              <a:spcPct val="90000"/>
            </a:lnSpc>
            <a:spcBef>
              <a:spcPct val="0"/>
            </a:spcBef>
            <a:spcAft>
              <a:spcPct val="15000"/>
            </a:spcAft>
            <a:buChar char="••"/>
          </a:pPr>
          <a:r>
            <a:rPr lang="en-US" sz="2100" kern="1200" smtClean="0"/>
            <a:t>No words by 16 months</a:t>
          </a:r>
          <a:endParaRPr lang="en-GB" sz="2100" kern="1200"/>
        </a:p>
        <a:p>
          <a:pPr marL="228600" lvl="1" indent="-228600" algn="l" defTabSz="933450" rtl="0">
            <a:lnSpc>
              <a:spcPct val="90000"/>
            </a:lnSpc>
            <a:spcBef>
              <a:spcPct val="0"/>
            </a:spcBef>
            <a:spcAft>
              <a:spcPct val="15000"/>
            </a:spcAft>
            <a:buChar char="••"/>
          </a:pPr>
          <a:r>
            <a:rPr lang="en-US" sz="2100" kern="1200" smtClean="0"/>
            <a:t>No meaningful, two-word phrases (not including imitating or repeating) by 24 months</a:t>
          </a:r>
          <a:endParaRPr lang="en-GB" sz="2100" kern="1200"/>
        </a:p>
        <a:p>
          <a:pPr marL="228600" lvl="1" indent="-228600" algn="l" defTabSz="933450" rtl="0">
            <a:lnSpc>
              <a:spcPct val="90000"/>
            </a:lnSpc>
            <a:spcBef>
              <a:spcPct val="0"/>
            </a:spcBef>
            <a:spcAft>
              <a:spcPct val="15000"/>
            </a:spcAft>
            <a:buChar char="••"/>
          </a:pPr>
          <a:r>
            <a:rPr lang="en-US" sz="2100" kern="1200" smtClean="0"/>
            <a:t>Any loss of speech, babbling or social skills at any age</a:t>
          </a:r>
          <a:endParaRPr lang="en-GB" sz="2100" kern="1200"/>
        </a:p>
      </dsp:txBody>
      <dsp:txXfrm>
        <a:off x="0" y="876764"/>
        <a:ext cx="7620000" cy="3804570"/>
      </dsp:txXfrm>
    </dsp:sp>
  </dsp:spTree>
</dsp:drawing>
</file>

<file path=ppt/diagrams/drawing3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0D3E99-00BF-451C-84F3-CF720242F020}">
      <dsp:nvSpPr>
        <dsp:cNvPr id="0" name=""/>
        <dsp:cNvSpPr/>
      </dsp:nvSpPr>
      <dsp:spPr>
        <a:xfrm>
          <a:off x="0" y="2386"/>
          <a:ext cx="2664295" cy="835379"/>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lvl="0" algn="l" defTabSz="933450" rtl="0">
            <a:lnSpc>
              <a:spcPct val="90000"/>
            </a:lnSpc>
            <a:spcBef>
              <a:spcPct val="0"/>
            </a:spcBef>
            <a:spcAft>
              <a:spcPct val="35000"/>
            </a:spcAft>
          </a:pPr>
          <a:r>
            <a:rPr lang="en-US" sz="2100" kern="1200" dirty="0" smtClean="0"/>
            <a:t>John </a:t>
          </a:r>
          <a:r>
            <a:rPr lang="en-US" sz="2100" kern="1200" dirty="0" err="1" smtClean="0"/>
            <a:t>Longdon</a:t>
          </a:r>
          <a:r>
            <a:rPr lang="en-US" sz="2100" kern="1200" dirty="0" smtClean="0"/>
            <a:t> Down:</a:t>
          </a:r>
          <a:r>
            <a:rPr lang="en-US" sz="2100" i="1" kern="1200" dirty="0" smtClean="0"/>
            <a:t> Idiot Savant </a:t>
          </a:r>
          <a:r>
            <a:rPr lang="en-US" sz="2100" kern="1200" dirty="0" smtClean="0"/>
            <a:t>(1887)</a:t>
          </a:r>
          <a:endParaRPr lang="en-US" sz="2100" kern="1200" dirty="0"/>
        </a:p>
      </dsp:txBody>
      <dsp:txXfrm>
        <a:off x="40780" y="43166"/>
        <a:ext cx="2582735" cy="753819"/>
      </dsp:txXfrm>
    </dsp:sp>
    <dsp:sp modelId="{CFB82BE5-AD82-4AAC-AC9F-217EBAEC6886}">
      <dsp:nvSpPr>
        <dsp:cNvPr id="0" name=""/>
        <dsp:cNvSpPr/>
      </dsp:nvSpPr>
      <dsp:spPr>
        <a:xfrm>
          <a:off x="0" y="898246"/>
          <a:ext cx="2664295" cy="835379"/>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lvl="0" algn="l" defTabSz="933450" rtl="0">
            <a:lnSpc>
              <a:spcPct val="90000"/>
            </a:lnSpc>
            <a:spcBef>
              <a:spcPct val="0"/>
            </a:spcBef>
            <a:spcAft>
              <a:spcPct val="35000"/>
            </a:spcAft>
          </a:pPr>
          <a:r>
            <a:rPr lang="en-US" sz="2100" kern="1200" smtClean="0"/>
            <a:t>Savant skills in autism</a:t>
          </a:r>
          <a:endParaRPr lang="en-US" sz="2100" kern="1200"/>
        </a:p>
      </dsp:txBody>
      <dsp:txXfrm>
        <a:off x="40780" y="939026"/>
        <a:ext cx="2582735" cy="753819"/>
      </dsp:txXfrm>
    </dsp:sp>
    <dsp:sp modelId="{C883020B-3FC9-488C-A05C-8F13D4C68956}">
      <dsp:nvSpPr>
        <dsp:cNvPr id="0" name=""/>
        <dsp:cNvSpPr/>
      </dsp:nvSpPr>
      <dsp:spPr>
        <a:xfrm>
          <a:off x="0" y="1733626"/>
          <a:ext cx="2664295" cy="9998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591" tIns="26670" rIns="149352" bIns="26670" numCol="1" spcCol="1270" anchor="t" anchorCtr="0">
          <a:noAutofit/>
        </a:bodyPr>
        <a:lstStyle/>
        <a:p>
          <a:pPr marL="171450" lvl="1" indent="-171450" algn="l" defTabSz="711200" rtl="0">
            <a:lnSpc>
              <a:spcPct val="90000"/>
            </a:lnSpc>
            <a:spcBef>
              <a:spcPct val="0"/>
            </a:spcBef>
            <a:spcAft>
              <a:spcPct val="20000"/>
            </a:spcAft>
            <a:buChar char="••"/>
          </a:pPr>
          <a:r>
            <a:rPr lang="en-US" sz="1600" kern="1200" smtClean="0"/>
            <a:t>More frequent in males</a:t>
          </a:r>
          <a:endParaRPr lang="en-US" sz="1600" kern="1200"/>
        </a:p>
        <a:p>
          <a:pPr marL="171450" lvl="1" indent="-171450" algn="l" defTabSz="711200" rtl="0">
            <a:lnSpc>
              <a:spcPct val="90000"/>
            </a:lnSpc>
            <a:spcBef>
              <a:spcPct val="0"/>
            </a:spcBef>
            <a:spcAft>
              <a:spcPct val="20000"/>
            </a:spcAft>
            <a:buChar char="••"/>
          </a:pPr>
          <a:r>
            <a:rPr lang="en-US" sz="1600" kern="1200" smtClean="0"/>
            <a:t>Prevalence 1-10% in autism, less prevalent in other disorders</a:t>
          </a:r>
          <a:endParaRPr lang="en-US" sz="1600" kern="1200"/>
        </a:p>
      </dsp:txBody>
      <dsp:txXfrm>
        <a:off x="0" y="1733626"/>
        <a:ext cx="2664295" cy="999809"/>
      </dsp:txXfrm>
    </dsp:sp>
    <dsp:sp modelId="{2AE979E3-BBE6-44EA-BEED-5978B1052EEA}">
      <dsp:nvSpPr>
        <dsp:cNvPr id="0" name=""/>
        <dsp:cNvSpPr/>
      </dsp:nvSpPr>
      <dsp:spPr>
        <a:xfrm>
          <a:off x="0" y="2733436"/>
          <a:ext cx="2664295" cy="835379"/>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lvl="0" algn="l" defTabSz="933450" rtl="0">
            <a:lnSpc>
              <a:spcPct val="90000"/>
            </a:lnSpc>
            <a:spcBef>
              <a:spcPct val="0"/>
            </a:spcBef>
            <a:spcAft>
              <a:spcPct val="35000"/>
            </a:spcAft>
          </a:pPr>
          <a:r>
            <a:rPr lang="en-US" sz="2100" kern="1200" smtClean="0"/>
            <a:t>Etiology: unknown</a:t>
          </a:r>
          <a:endParaRPr lang="en-US" sz="2100" kern="1200"/>
        </a:p>
      </dsp:txBody>
      <dsp:txXfrm>
        <a:off x="40780" y="2774216"/>
        <a:ext cx="2582735" cy="753819"/>
      </dsp:txXfrm>
    </dsp:sp>
    <dsp:sp modelId="{8EE69274-C41B-4032-96B5-6DC724129A9A}">
      <dsp:nvSpPr>
        <dsp:cNvPr id="0" name=""/>
        <dsp:cNvSpPr/>
      </dsp:nvSpPr>
      <dsp:spPr>
        <a:xfrm>
          <a:off x="0" y="3629296"/>
          <a:ext cx="2664295" cy="835379"/>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lvl="0" algn="l" defTabSz="933450" rtl="0">
            <a:lnSpc>
              <a:spcPct val="90000"/>
            </a:lnSpc>
            <a:spcBef>
              <a:spcPct val="0"/>
            </a:spcBef>
            <a:spcAft>
              <a:spcPct val="35000"/>
            </a:spcAft>
          </a:pPr>
          <a:r>
            <a:rPr lang="en-US" sz="2100" kern="1200" smtClean="0"/>
            <a:t>Examples of savant skills:</a:t>
          </a:r>
          <a:endParaRPr lang="en-US" sz="2100" kern="1200"/>
        </a:p>
      </dsp:txBody>
      <dsp:txXfrm>
        <a:off x="40780" y="3670076"/>
        <a:ext cx="2582735" cy="753819"/>
      </dsp:txXfrm>
    </dsp:sp>
    <dsp:sp modelId="{F080B078-9EE2-4B92-BBD9-04F8FF250706}">
      <dsp:nvSpPr>
        <dsp:cNvPr id="0" name=""/>
        <dsp:cNvSpPr/>
      </dsp:nvSpPr>
      <dsp:spPr>
        <a:xfrm>
          <a:off x="0" y="4464676"/>
          <a:ext cx="2664295" cy="11084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591" tIns="26670" rIns="149352" bIns="26670" numCol="1" spcCol="1270" anchor="t" anchorCtr="0">
          <a:noAutofit/>
        </a:bodyPr>
        <a:lstStyle/>
        <a:p>
          <a:pPr marL="171450" lvl="1" indent="-171450" algn="l" defTabSz="711200" rtl="0">
            <a:lnSpc>
              <a:spcPct val="90000"/>
            </a:lnSpc>
            <a:spcBef>
              <a:spcPct val="0"/>
            </a:spcBef>
            <a:spcAft>
              <a:spcPct val="20000"/>
            </a:spcAft>
            <a:buChar char="••"/>
          </a:pPr>
          <a:r>
            <a:rPr lang="en-US" sz="1600" kern="1200" smtClean="0"/>
            <a:t>Exceptional memory</a:t>
          </a:r>
          <a:endParaRPr lang="en-US" sz="1600" kern="1200"/>
        </a:p>
        <a:p>
          <a:pPr marL="171450" lvl="1" indent="-171450" algn="l" defTabSz="711200" rtl="0">
            <a:lnSpc>
              <a:spcPct val="90000"/>
            </a:lnSpc>
            <a:spcBef>
              <a:spcPct val="0"/>
            </a:spcBef>
            <a:spcAft>
              <a:spcPct val="20000"/>
            </a:spcAft>
            <a:buChar char="••"/>
          </a:pPr>
          <a:r>
            <a:rPr lang="en-US" sz="1600" kern="1200" smtClean="0"/>
            <a:t>Computational skills</a:t>
          </a:r>
          <a:endParaRPr lang="en-US" sz="1600" kern="1200"/>
        </a:p>
        <a:p>
          <a:pPr marL="171450" lvl="1" indent="-171450" algn="l" defTabSz="711200" rtl="0">
            <a:lnSpc>
              <a:spcPct val="90000"/>
            </a:lnSpc>
            <a:spcBef>
              <a:spcPct val="0"/>
            </a:spcBef>
            <a:spcAft>
              <a:spcPct val="20000"/>
            </a:spcAft>
            <a:buChar char="••"/>
          </a:pPr>
          <a:r>
            <a:rPr lang="en-US" sz="1600" kern="1200" smtClean="0"/>
            <a:t>Artistic abilities</a:t>
          </a:r>
          <a:endParaRPr lang="en-US" sz="1600" kern="1200"/>
        </a:p>
        <a:p>
          <a:pPr marL="171450" lvl="1" indent="-171450" algn="l" defTabSz="711200" rtl="0">
            <a:lnSpc>
              <a:spcPct val="90000"/>
            </a:lnSpc>
            <a:spcBef>
              <a:spcPct val="0"/>
            </a:spcBef>
            <a:spcAft>
              <a:spcPct val="20000"/>
            </a:spcAft>
            <a:buChar char="••"/>
          </a:pPr>
          <a:r>
            <a:rPr lang="en-US" sz="1600" kern="1200" smtClean="0"/>
            <a:t>Musical skills</a:t>
          </a:r>
          <a:endParaRPr lang="en-US" sz="1600" kern="1200"/>
        </a:p>
      </dsp:txBody>
      <dsp:txXfrm>
        <a:off x="0" y="4464676"/>
        <a:ext cx="2664295" cy="1108485"/>
      </dsp:txXfrm>
    </dsp:sp>
  </dsp:spTree>
</dsp:drawing>
</file>

<file path=ppt/diagrams/drawing3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5FEA7C-E5FA-493C-B4A8-DC3BDA41E543}">
      <dsp:nvSpPr>
        <dsp:cNvPr id="0" name=""/>
        <dsp:cNvSpPr/>
      </dsp:nvSpPr>
      <dsp:spPr>
        <a:xfrm rot="5400000">
          <a:off x="2936607" y="-446436"/>
          <a:ext cx="5338498" cy="6530894"/>
        </a:xfrm>
        <a:prstGeom prst="round2SameRect">
          <a:avLst/>
        </a:prstGeom>
        <a:solidFill>
          <a:schemeClr val="accent2">
            <a:tint val="40000"/>
            <a:alpha val="90000"/>
            <a:hueOff val="0"/>
            <a:satOff val="0"/>
            <a:lumOff val="0"/>
            <a:alphaOff val="0"/>
          </a:schemeClr>
        </a:solidFill>
        <a:ln w="2540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71450" lvl="1" indent="-171450" algn="l" defTabSz="755650" rtl="0">
            <a:lnSpc>
              <a:spcPct val="90000"/>
            </a:lnSpc>
            <a:spcBef>
              <a:spcPct val="0"/>
            </a:spcBef>
            <a:spcAft>
              <a:spcPct val="15000"/>
            </a:spcAft>
            <a:buChar char="••"/>
          </a:pPr>
          <a:r>
            <a:rPr lang="en-US" sz="1700" kern="1200" dirty="0" smtClean="0"/>
            <a:t>34% of children on the autism spectrum say that the worst thing about being at school is being </a:t>
          </a:r>
          <a:r>
            <a:rPr lang="en-US" sz="1700" b="1" kern="1200" dirty="0" smtClean="0"/>
            <a:t>picked on </a:t>
          </a:r>
          <a:r>
            <a:rPr lang="en-US" sz="1700" kern="1200" dirty="0" smtClean="0"/>
            <a:t>(Reid, 2011).</a:t>
          </a:r>
          <a:endParaRPr lang="en-US" sz="1700" kern="1200" dirty="0"/>
        </a:p>
        <a:p>
          <a:pPr marL="171450" lvl="1" indent="-171450" algn="l" defTabSz="755650" rtl="0">
            <a:lnSpc>
              <a:spcPct val="90000"/>
            </a:lnSpc>
            <a:spcBef>
              <a:spcPct val="0"/>
            </a:spcBef>
            <a:spcAft>
              <a:spcPct val="15000"/>
            </a:spcAft>
            <a:buChar char="••"/>
          </a:pPr>
          <a:r>
            <a:rPr lang="en-US" sz="1700" kern="1200" dirty="0" smtClean="0"/>
            <a:t>63% of children on the autism spectrum are not in the kind of school their parents believe would best support them (Reid, 2011).</a:t>
          </a:r>
          <a:endParaRPr lang="en-US" sz="1700" kern="1200" dirty="0"/>
        </a:p>
        <a:p>
          <a:pPr marL="171450" lvl="1" indent="-171450" algn="l" defTabSz="755650" rtl="0">
            <a:lnSpc>
              <a:spcPct val="90000"/>
            </a:lnSpc>
            <a:spcBef>
              <a:spcPct val="0"/>
            </a:spcBef>
            <a:spcAft>
              <a:spcPct val="15000"/>
            </a:spcAft>
            <a:buChar char="••"/>
          </a:pPr>
          <a:r>
            <a:rPr lang="en-US" sz="1700" kern="1200" dirty="0" smtClean="0"/>
            <a:t>17% of autistic children have been </a:t>
          </a:r>
          <a:r>
            <a:rPr lang="en-US" sz="1700" b="1" kern="1200" dirty="0" smtClean="0"/>
            <a:t>suspended </a:t>
          </a:r>
          <a:r>
            <a:rPr lang="en-US" sz="1700" kern="1200" dirty="0" smtClean="0"/>
            <a:t>from school; 48% of these had been suspended three or more times; 4% had been expelled from one or more schools</a:t>
          </a:r>
          <a:r>
            <a:rPr lang="en-US" sz="1700" kern="1200" baseline="30000" dirty="0" smtClean="0"/>
            <a:t> </a:t>
          </a:r>
          <a:r>
            <a:rPr lang="en-US" sz="1700" kern="1200" dirty="0" smtClean="0"/>
            <a:t>(Reid, 2011).</a:t>
          </a:r>
          <a:endParaRPr lang="en-US" sz="1700" kern="1200" dirty="0"/>
        </a:p>
        <a:p>
          <a:pPr marL="171450" lvl="1" indent="-171450" algn="l" defTabSz="755650" rtl="0">
            <a:lnSpc>
              <a:spcPct val="90000"/>
            </a:lnSpc>
            <a:spcBef>
              <a:spcPct val="0"/>
            </a:spcBef>
            <a:spcAft>
              <a:spcPct val="15000"/>
            </a:spcAft>
            <a:buChar char="••"/>
          </a:pPr>
          <a:r>
            <a:rPr lang="en-US" sz="1700" kern="1200" dirty="0" smtClean="0"/>
            <a:t>Seventy per cent of autistic adults say that they are not getting the help they need from social services. Seventy per cent of autistic adults also told us that with </a:t>
          </a:r>
          <a:r>
            <a:rPr lang="en-US" sz="1700" b="1" kern="1200" dirty="0" smtClean="0"/>
            <a:t>more support they would feel less isolated</a:t>
          </a:r>
          <a:r>
            <a:rPr lang="en-US" sz="1700" kern="1200" dirty="0" smtClean="0"/>
            <a:t> (Bancroft et al,2012). </a:t>
          </a:r>
          <a:endParaRPr lang="en-US" sz="1700" kern="1200" dirty="0"/>
        </a:p>
        <a:p>
          <a:pPr marL="171450" lvl="1" indent="-171450" algn="l" defTabSz="755650" rtl="0">
            <a:lnSpc>
              <a:spcPct val="90000"/>
            </a:lnSpc>
            <a:spcBef>
              <a:spcPct val="0"/>
            </a:spcBef>
            <a:spcAft>
              <a:spcPct val="15000"/>
            </a:spcAft>
            <a:buChar char="••"/>
          </a:pPr>
          <a:r>
            <a:rPr lang="en-US" sz="1700" kern="1200" dirty="0" smtClean="0"/>
            <a:t>At least one in three autistic adults are experiencing severe </a:t>
          </a:r>
          <a:r>
            <a:rPr lang="en-US" sz="1700" b="1" kern="1200" dirty="0" smtClean="0"/>
            <a:t>mental health difficulties due to a lack of support </a:t>
          </a:r>
          <a:r>
            <a:rPr lang="en-US" sz="1700" kern="1200" dirty="0" smtClean="0"/>
            <a:t>(Rosenblatt, 2008).</a:t>
          </a:r>
          <a:endParaRPr lang="en-US" sz="1700" kern="1200" dirty="0"/>
        </a:p>
        <a:p>
          <a:pPr marL="171450" lvl="1" indent="-171450" algn="l" defTabSz="755650" rtl="0">
            <a:lnSpc>
              <a:spcPct val="90000"/>
            </a:lnSpc>
            <a:spcBef>
              <a:spcPct val="0"/>
            </a:spcBef>
            <a:spcAft>
              <a:spcPct val="15000"/>
            </a:spcAft>
            <a:buChar char="••"/>
          </a:pPr>
          <a:r>
            <a:rPr lang="en-US" sz="1700" kern="1200" dirty="0" smtClean="0"/>
            <a:t>Only 15% of autistic adults in the UK are in </a:t>
          </a:r>
          <a:r>
            <a:rPr lang="en-US" sz="1700" b="1" kern="1200" dirty="0" smtClean="0"/>
            <a:t>full-time paid employment</a:t>
          </a:r>
          <a:r>
            <a:rPr lang="en-US" sz="1700" kern="1200" dirty="0" smtClean="0"/>
            <a:t> (Redman, et al, 2009). </a:t>
          </a:r>
          <a:endParaRPr lang="en-US" sz="1700" kern="1200" dirty="0"/>
        </a:p>
        <a:p>
          <a:pPr marL="171450" lvl="1" indent="-171450" algn="l" defTabSz="755650" rtl="0">
            <a:lnSpc>
              <a:spcPct val="90000"/>
            </a:lnSpc>
            <a:spcBef>
              <a:spcPct val="0"/>
            </a:spcBef>
            <a:spcAft>
              <a:spcPct val="15000"/>
            </a:spcAft>
            <a:buChar char="••"/>
          </a:pPr>
          <a:r>
            <a:rPr lang="en-US" sz="1700" kern="1200" dirty="0" smtClean="0"/>
            <a:t>Only 10% of autistic adults receive employment support but 53% say they want it (Bancroft et al,2012). </a:t>
          </a:r>
          <a:endParaRPr lang="en-US" sz="1700" kern="1200" dirty="0"/>
        </a:p>
      </dsp:txBody>
      <dsp:txXfrm rot="-5400000">
        <a:off x="2340409" y="410366"/>
        <a:ext cx="6270290" cy="4817290"/>
      </dsp:txXfrm>
    </dsp:sp>
    <dsp:sp modelId="{93254C97-93A7-444B-B331-8EA53643FB46}">
      <dsp:nvSpPr>
        <dsp:cNvPr id="0" name=""/>
        <dsp:cNvSpPr/>
      </dsp:nvSpPr>
      <dsp:spPr>
        <a:xfrm>
          <a:off x="1025" y="2752"/>
          <a:ext cx="2339383" cy="5632516"/>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lvl="0" algn="ctr" defTabSz="889000" rtl="0">
            <a:lnSpc>
              <a:spcPct val="90000"/>
            </a:lnSpc>
            <a:spcBef>
              <a:spcPct val="0"/>
            </a:spcBef>
            <a:spcAft>
              <a:spcPct val="35000"/>
            </a:spcAft>
          </a:pPr>
          <a:r>
            <a:rPr lang="en-US" sz="2000" kern="1200" dirty="0" smtClean="0"/>
            <a:t>There are around 700,000 people in the UK living with autism - that's more than 1 in </a:t>
          </a:r>
          <a:r>
            <a:rPr lang="en-US" sz="2000" kern="1200" dirty="0" smtClean="0"/>
            <a:t>1000. </a:t>
          </a:r>
          <a:r>
            <a:rPr lang="en-US" sz="2000" kern="1200" dirty="0" smtClean="0"/>
            <a:t>If you include their families, autism touches the lives of 2.8 million people every day (</a:t>
          </a:r>
          <a:r>
            <a:rPr lang="en-US" sz="2000" kern="1200" dirty="0" err="1" smtClean="0"/>
            <a:t>Brugha</a:t>
          </a:r>
          <a:r>
            <a:rPr lang="en-US" sz="2000" kern="1200" dirty="0" smtClean="0"/>
            <a:t>, et al (2012).</a:t>
          </a:r>
          <a:endParaRPr lang="en-US" sz="2000" kern="1200" dirty="0"/>
        </a:p>
      </dsp:txBody>
      <dsp:txXfrm>
        <a:off x="115224" y="116951"/>
        <a:ext cx="2110985" cy="5404118"/>
      </dsp:txXfrm>
    </dsp:sp>
  </dsp:spTree>
</dsp:drawing>
</file>

<file path=ppt/diagrams/drawing3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3E2D37-7DE4-44B0-907D-E96939EA81BB}">
      <dsp:nvSpPr>
        <dsp:cNvPr id="0" name=""/>
        <dsp:cNvSpPr/>
      </dsp:nvSpPr>
      <dsp:spPr>
        <a:xfrm>
          <a:off x="0" y="3129"/>
          <a:ext cx="81724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AECAF20-A224-455B-97F0-40D9762CCBAB}">
      <dsp:nvSpPr>
        <dsp:cNvPr id="0" name=""/>
        <dsp:cNvSpPr/>
      </dsp:nvSpPr>
      <dsp:spPr>
        <a:xfrm>
          <a:off x="0" y="3129"/>
          <a:ext cx="8172400" cy="10670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lvl="0" algn="l" defTabSz="844550" rtl="0">
            <a:lnSpc>
              <a:spcPct val="90000"/>
            </a:lnSpc>
            <a:spcBef>
              <a:spcPct val="0"/>
            </a:spcBef>
            <a:spcAft>
              <a:spcPct val="35000"/>
            </a:spcAft>
          </a:pPr>
          <a:r>
            <a:rPr lang="en-US" sz="1900" kern="1200" smtClean="0"/>
            <a:t>Between 44% - 52% of autistic people may have a learning disability.</a:t>
          </a:r>
          <a:endParaRPr lang="en-US" sz="1900" kern="1200"/>
        </a:p>
      </dsp:txBody>
      <dsp:txXfrm>
        <a:off x="0" y="3129"/>
        <a:ext cx="8172400" cy="1067075"/>
      </dsp:txXfrm>
    </dsp:sp>
    <dsp:sp modelId="{5583D73F-10F3-4AF6-81F4-8A9781405559}">
      <dsp:nvSpPr>
        <dsp:cNvPr id="0" name=""/>
        <dsp:cNvSpPr/>
      </dsp:nvSpPr>
      <dsp:spPr>
        <a:xfrm>
          <a:off x="0" y="1070204"/>
          <a:ext cx="81724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02B76D5-3D99-4A48-B41C-236E7239BB9B}">
      <dsp:nvSpPr>
        <dsp:cNvPr id="0" name=""/>
        <dsp:cNvSpPr/>
      </dsp:nvSpPr>
      <dsp:spPr>
        <a:xfrm>
          <a:off x="0" y="1070204"/>
          <a:ext cx="8172400" cy="10670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lvl="0" algn="l" defTabSz="844550" rtl="0">
            <a:lnSpc>
              <a:spcPct val="90000"/>
            </a:lnSpc>
            <a:spcBef>
              <a:spcPct val="0"/>
            </a:spcBef>
            <a:spcAft>
              <a:spcPct val="35000"/>
            </a:spcAft>
          </a:pPr>
          <a:r>
            <a:rPr lang="en-US" sz="1900" kern="1200" smtClean="0"/>
            <a:t>Between 48% - 56% of autistic people do not have a learning disability.</a:t>
          </a:r>
          <a:endParaRPr lang="en-US" sz="1900" kern="1200"/>
        </a:p>
      </dsp:txBody>
      <dsp:txXfrm>
        <a:off x="0" y="1070204"/>
        <a:ext cx="8172400" cy="1067075"/>
      </dsp:txXfrm>
    </dsp:sp>
    <dsp:sp modelId="{95A289BC-0A1D-49A3-BF56-90CC8E358B31}">
      <dsp:nvSpPr>
        <dsp:cNvPr id="0" name=""/>
        <dsp:cNvSpPr/>
      </dsp:nvSpPr>
      <dsp:spPr>
        <a:xfrm>
          <a:off x="0" y="2137280"/>
          <a:ext cx="81724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50AE405-C603-4AFD-9487-F262351AF117}">
      <dsp:nvSpPr>
        <dsp:cNvPr id="0" name=""/>
        <dsp:cNvSpPr/>
      </dsp:nvSpPr>
      <dsp:spPr>
        <a:xfrm>
          <a:off x="0" y="2137280"/>
          <a:ext cx="8172400" cy="10670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lvl="0" algn="l" defTabSz="844550" rtl="0">
            <a:lnSpc>
              <a:spcPct val="90000"/>
            </a:lnSpc>
            <a:spcBef>
              <a:spcPct val="0"/>
            </a:spcBef>
            <a:spcAft>
              <a:spcPct val="35000"/>
            </a:spcAft>
          </a:pPr>
          <a:r>
            <a:rPr lang="en-US" sz="1900" kern="1200" smtClean="0"/>
            <a:t>Research findings on the proportion of people with autism spectrum disorders who also have learning disabilities (IQ less than 70) vary considerably as they are affected by the method of case finding and the sample size.</a:t>
          </a:r>
          <a:endParaRPr lang="en-US" sz="1900" kern="1200"/>
        </a:p>
      </dsp:txBody>
      <dsp:txXfrm>
        <a:off x="0" y="2137280"/>
        <a:ext cx="8172400" cy="1067075"/>
      </dsp:txXfrm>
    </dsp:sp>
    <dsp:sp modelId="{88A2B33A-6C57-4E46-A167-C30EC5F7FDD5}">
      <dsp:nvSpPr>
        <dsp:cNvPr id="0" name=""/>
        <dsp:cNvSpPr/>
      </dsp:nvSpPr>
      <dsp:spPr>
        <a:xfrm>
          <a:off x="0" y="3204355"/>
          <a:ext cx="81724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5D7EADF-541E-4C48-BBD9-798AD3543FBE}">
      <dsp:nvSpPr>
        <dsp:cNvPr id="0" name=""/>
        <dsp:cNvSpPr/>
      </dsp:nvSpPr>
      <dsp:spPr>
        <a:xfrm>
          <a:off x="0" y="3204355"/>
          <a:ext cx="8172400" cy="10670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lvl="0" algn="l" defTabSz="844550" rtl="0">
            <a:lnSpc>
              <a:spcPct val="90000"/>
            </a:lnSpc>
            <a:spcBef>
              <a:spcPct val="0"/>
            </a:spcBef>
            <a:spcAft>
              <a:spcPct val="35000"/>
            </a:spcAft>
          </a:pPr>
          <a:r>
            <a:rPr lang="en-US" sz="1900" kern="1200" dirty="0" err="1" smtClean="0"/>
            <a:t>Fombonne</a:t>
          </a:r>
          <a:r>
            <a:rPr lang="en-US" sz="1900" kern="1200" dirty="0" smtClean="0"/>
            <a:t> et al (2011), in their research review of 14 prevalence studies that mentioned IQ, found a range of 30% to 85.3%, with a mean of 56.1%, of people without learning </a:t>
          </a:r>
          <a:r>
            <a:rPr lang="en-US" sz="1900" kern="1200" dirty="0" smtClean="0"/>
            <a:t>disabilities.</a:t>
          </a:r>
          <a:endParaRPr lang="en-US" sz="1900" kern="1200" dirty="0"/>
        </a:p>
      </dsp:txBody>
      <dsp:txXfrm>
        <a:off x="0" y="3204355"/>
        <a:ext cx="8172400" cy="1067075"/>
      </dsp:txXfrm>
    </dsp:sp>
    <dsp:sp modelId="{69FF9323-865C-48A4-877E-07B32EF2D9CF}">
      <dsp:nvSpPr>
        <dsp:cNvPr id="0" name=""/>
        <dsp:cNvSpPr/>
      </dsp:nvSpPr>
      <dsp:spPr>
        <a:xfrm>
          <a:off x="0" y="4271431"/>
          <a:ext cx="81724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2758FAC-618F-4276-ABD3-524F34F13AED}">
      <dsp:nvSpPr>
        <dsp:cNvPr id="0" name=""/>
        <dsp:cNvSpPr/>
      </dsp:nvSpPr>
      <dsp:spPr>
        <a:xfrm>
          <a:off x="0" y="4271431"/>
          <a:ext cx="8172400" cy="10670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lvl="0" algn="l" defTabSz="844550" rtl="0">
            <a:lnSpc>
              <a:spcPct val="90000"/>
            </a:lnSpc>
            <a:spcBef>
              <a:spcPct val="0"/>
            </a:spcBef>
            <a:spcAft>
              <a:spcPct val="35000"/>
            </a:spcAft>
          </a:pPr>
          <a:r>
            <a:rPr lang="en-US" sz="1900" kern="1200" smtClean="0"/>
            <a:t>Emerson and Baines (2010) in their meta-analysis of prevalence studies found a range of people with learning disabilities and autism from 15% to 84%, with a mean of 52.6%.</a:t>
          </a:r>
          <a:endParaRPr lang="en-US" sz="1900" kern="1200"/>
        </a:p>
      </dsp:txBody>
      <dsp:txXfrm>
        <a:off x="0" y="4271431"/>
        <a:ext cx="8172400" cy="1067075"/>
      </dsp:txXfrm>
    </dsp:sp>
    <dsp:sp modelId="{D045B76A-45DA-4FAD-A6B1-49333748BB9E}">
      <dsp:nvSpPr>
        <dsp:cNvPr id="0" name=""/>
        <dsp:cNvSpPr/>
      </dsp:nvSpPr>
      <dsp:spPr>
        <a:xfrm>
          <a:off x="0" y="5338507"/>
          <a:ext cx="81724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018697C-8114-4C9C-9E4F-56370372DC2F}">
      <dsp:nvSpPr>
        <dsp:cNvPr id="0" name=""/>
        <dsp:cNvSpPr/>
      </dsp:nvSpPr>
      <dsp:spPr>
        <a:xfrm>
          <a:off x="0" y="5338507"/>
          <a:ext cx="8172400" cy="10670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lvl="0" algn="l" defTabSz="844550" rtl="0">
            <a:lnSpc>
              <a:spcPct val="90000"/>
            </a:lnSpc>
            <a:spcBef>
              <a:spcPct val="0"/>
            </a:spcBef>
            <a:spcAft>
              <a:spcPct val="35000"/>
            </a:spcAft>
          </a:pPr>
          <a:endParaRPr lang="en-US" sz="1900" kern="1200" dirty="0"/>
        </a:p>
      </dsp:txBody>
      <dsp:txXfrm>
        <a:off x="0" y="5338507"/>
        <a:ext cx="8172400" cy="1067075"/>
      </dsp:txXfrm>
    </dsp:sp>
  </dsp:spTree>
</dsp:drawing>
</file>

<file path=ppt/diagrams/drawing3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7ADADFD-BDBC-4A30-9B30-F5423E023A40}">
      <dsp:nvSpPr>
        <dsp:cNvPr id="0" name=""/>
        <dsp:cNvSpPr/>
      </dsp:nvSpPr>
      <dsp:spPr>
        <a:xfrm>
          <a:off x="1008124" y="792079"/>
          <a:ext cx="4010261" cy="3885260"/>
        </a:xfrm>
        <a:prstGeom prst="circularArrow">
          <a:avLst>
            <a:gd name="adj1" fmla="val 10980"/>
            <a:gd name="adj2" fmla="val 1142322"/>
            <a:gd name="adj3" fmla="val 4500000"/>
            <a:gd name="adj4" fmla="val 10800000"/>
            <a:gd name="adj5" fmla="val 12500"/>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6167250-3E58-461D-9869-A94DC764B49B}">
      <dsp:nvSpPr>
        <dsp:cNvPr id="0" name=""/>
        <dsp:cNvSpPr/>
      </dsp:nvSpPr>
      <dsp:spPr>
        <a:xfrm>
          <a:off x="1800202" y="2376265"/>
          <a:ext cx="2201331" cy="8952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60" tIns="10160" rIns="10160" bIns="10160" numCol="1" spcCol="1270" anchor="ctr" anchorCtr="0">
          <a:noAutofit/>
        </a:bodyPr>
        <a:lstStyle/>
        <a:p>
          <a:pPr lvl="0" algn="ctr" defTabSz="711200" rtl="0">
            <a:lnSpc>
              <a:spcPct val="90000"/>
            </a:lnSpc>
            <a:spcBef>
              <a:spcPct val="0"/>
            </a:spcBef>
            <a:spcAft>
              <a:spcPct val="35000"/>
            </a:spcAft>
          </a:pPr>
          <a:r>
            <a:rPr lang="en-US" sz="1600" kern="1200" dirty="0" smtClean="0"/>
            <a:t>Ratio -  varies across studies, but always shows a greater proportion of males.  </a:t>
          </a:r>
          <a:r>
            <a:rPr lang="en-US" sz="1600" kern="1200" dirty="0" err="1" smtClean="0"/>
            <a:t>Fombonne</a:t>
          </a:r>
          <a:r>
            <a:rPr lang="en-US" sz="1600" kern="1200" dirty="0" smtClean="0"/>
            <a:t> at al (2011) </a:t>
          </a:r>
          <a:r>
            <a:rPr lang="en-US" sz="1600" kern="1200" dirty="0" smtClean="0"/>
            <a:t>-5.5 </a:t>
          </a:r>
          <a:r>
            <a:rPr lang="en-US" sz="1600" kern="1200" dirty="0" smtClean="0"/>
            <a:t>males to 1 female in their research review.</a:t>
          </a:r>
          <a:endParaRPr lang="en-US" sz="1600" kern="1200" dirty="0"/>
        </a:p>
      </dsp:txBody>
      <dsp:txXfrm>
        <a:off x="1800202" y="2376265"/>
        <a:ext cx="2201331" cy="895243"/>
      </dsp:txXfrm>
    </dsp:sp>
    <dsp:sp modelId="{C19FA361-BD02-4EFF-846F-034386625A7D}">
      <dsp:nvSpPr>
        <dsp:cNvPr id="0" name=""/>
        <dsp:cNvSpPr/>
      </dsp:nvSpPr>
      <dsp:spPr>
        <a:xfrm>
          <a:off x="936094" y="3988584"/>
          <a:ext cx="2780736" cy="2838478"/>
        </a:xfrm>
        <a:prstGeom prst="blockArc">
          <a:avLst>
            <a:gd name="adj1" fmla="val 0"/>
            <a:gd name="adj2" fmla="val 18900000"/>
            <a:gd name="adj3" fmla="val 12740"/>
          </a:avLst>
        </a:prstGeom>
        <a:solidFill>
          <a:schemeClr val="accent3">
            <a:hueOff val="-1137357"/>
            <a:satOff val="-4689"/>
            <a:lumOff val="-98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72D54C8-65EB-4BC9-8DAF-2F05E529EABF}">
      <dsp:nvSpPr>
        <dsp:cNvPr id="0" name=""/>
        <dsp:cNvSpPr/>
      </dsp:nvSpPr>
      <dsp:spPr>
        <a:xfrm>
          <a:off x="1512173" y="5040561"/>
          <a:ext cx="1646680" cy="8232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60" tIns="10160" rIns="10160" bIns="10160" numCol="1" spcCol="1270" anchor="ctr" anchorCtr="0">
          <a:noAutofit/>
        </a:bodyPr>
        <a:lstStyle/>
        <a:p>
          <a:pPr lvl="0" algn="ctr" defTabSz="711200" rtl="0">
            <a:lnSpc>
              <a:spcPct val="90000"/>
            </a:lnSpc>
            <a:spcBef>
              <a:spcPct val="0"/>
            </a:spcBef>
            <a:spcAft>
              <a:spcPct val="35000"/>
            </a:spcAft>
          </a:pPr>
          <a:r>
            <a:rPr lang="en-US" sz="1600" kern="1200" dirty="0" smtClean="0"/>
            <a:t>Baird et al (2006) </a:t>
          </a:r>
          <a:r>
            <a:rPr lang="en-US" sz="1600" kern="1200" dirty="0" smtClean="0"/>
            <a:t>- </a:t>
          </a:r>
          <a:r>
            <a:rPr lang="en-US" sz="1600" kern="1200" dirty="0" smtClean="0"/>
            <a:t>male to female ratio of 3.3:1 for the whole spectrum in their sample. </a:t>
          </a:r>
          <a:endParaRPr lang="en-US" sz="1600" kern="1200" dirty="0"/>
        </a:p>
      </dsp:txBody>
      <dsp:txXfrm>
        <a:off x="1512173" y="5040561"/>
        <a:ext cx="1646680" cy="823242"/>
      </dsp:txXfrm>
    </dsp:sp>
  </dsp:spTree>
</dsp:drawing>
</file>

<file path=ppt/diagrams/drawing3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5D2875-A573-4644-A9E7-3D89511DB4A8}">
      <dsp:nvSpPr>
        <dsp:cNvPr id="0" name=""/>
        <dsp:cNvSpPr/>
      </dsp:nvSpPr>
      <dsp:spPr>
        <a:xfrm>
          <a:off x="365750" y="1444197"/>
          <a:ext cx="4332593" cy="4332593"/>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6404950-36D5-449F-92C3-E4020A8F963B}">
      <dsp:nvSpPr>
        <dsp:cNvPr id="0" name=""/>
        <dsp:cNvSpPr/>
      </dsp:nvSpPr>
      <dsp:spPr>
        <a:xfrm>
          <a:off x="984950" y="2063397"/>
          <a:ext cx="3094193" cy="3094193"/>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44FB879-E41F-4C13-87EF-58FD44E1E53F}">
      <dsp:nvSpPr>
        <dsp:cNvPr id="0" name=""/>
        <dsp:cNvSpPr/>
      </dsp:nvSpPr>
      <dsp:spPr>
        <a:xfrm>
          <a:off x="1603789" y="2682236"/>
          <a:ext cx="1856516" cy="1856516"/>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880402D-61A7-42F5-9D51-72DA7521FF2F}">
      <dsp:nvSpPr>
        <dsp:cNvPr id="0" name=""/>
        <dsp:cNvSpPr/>
      </dsp:nvSpPr>
      <dsp:spPr>
        <a:xfrm>
          <a:off x="2222628" y="3301075"/>
          <a:ext cx="618838" cy="618838"/>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63C3615-E556-4FA9-88D3-9A85BB67D5C0}">
      <dsp:nvSpPr>
        <dsp:cNvPr id="0" name=""/>
        <dsp:cNvSpPr/>
      </dsp:nvSpPr>
      <dsp:spPr>
        <a:xfrm>
          <a:off x="5472618" y="144012"/>
          <a:ext cx="3084308" cy="10362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016" tIns="22860" rIns="22860" bIns="22860" numCol="1" spcCol="1270" anchor="t" anchorCtr="0">
          <a:noAutofit/>
        </a:bodyPr>
        <a:lstStyle/>
        <a:p>
          <a:pPr lvl="0" algn="l" defTabSz="800100" rtl="0">
            <a:lnSpc>
              <a:spcPct val="90000"/>
            </a:lnSpc>
            <a:spcBef>
              <a:spcPct val="0"/>
            </a:spcBef>
            <a:spcAft>
              <a:spcPct val="35000"/>
            </a:spcAft>
          </a:pPr>
          <a:r>
            <a:rPr lang="en-US" sz="1800" kern="1200" dirty="0" smtClean="0"/>
            <a:t>Unknown</a:t>
          </a:r>
          <a:endParaRPr lang="en-US" sz="1800" kern="1200" dirty="0"/>
        </a:p>
        <a:p>
          <a:pPr marL="171450" lvl="1" indent="-171450" algn="l" defTabSz="711200" rtl="0">
            <a:lnSpc>
              <a:spcPct val="90000"/>
            </a:lnSpc>
            <a:spcBef>
              <a:spcPct val="0"/>
            </a:spcBef>
            <a:spcAft>
              <a:spcPct val="15000"/>
            </a:spcAft>
            <a:buChar char="••"/>
          </a:pPr>
          <a:r>
            <a:rPr lang="en-US" sz="1600" kern="1200" dirty="0" smtClean="0"/>
            <a:t>Initially described as a disorder of parenting/“refrigerator mothers”</a:t>
          </a:r>
          <a:endParaRPr lang="en-US" sz="1600" kern="1200" dirty="0"/>
        </a:p>
      </dsp:txBody>
      <dsp:txXfrm>
        <a:off x="5472618" y="144012"/>
        <a:ext cx="3084308" cy="1036211"/>
      </dsp:txXfrm>
    </dsp:sp>
    <dsp:sp modelId="{160FC785-387C-4D40-9683-A3E7D05CB763}">
      <dsp:nvSpPr>
        <dsp:cNvPr id="0" name=""/>
        <dsp:cNvSpPr/>
      </dsp:nvSpPr>
      <dsp:spPr>
        <a:xfrm>
          <a:off x="4878868" y="518105"/>
          <a:ext cx="541574" cy="0"/>
        </a:xfrm>
        <a:prstGeom prst="line">
          <a:avLst/>
        </a:prstGeom>
        <a:solidFill>
          <a:schemeClr val="accent1">
            <a:hueOff val="0"/>
            <a:satOff val="0"/>
            <a:lumOff val="0"/>
            <a:alphaOff val="0"/>
          </a:schemeClr>
        </a:solidFill>
        <a:ln w="25400"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9A0F4DF8-954A-4DF7-8214-C13A0976EAC7}">
      <dsp:nvSpPr>
        <dsp:cNvPr id="0" name=""/>
        <dsp:cNvSpPr/>
      </dsp:nvSpPr>
      <dsp:spPr>
        <a:xfrm rot="5400000">
          <a:off x="2156556" y="859297"/>
          <a:ext cx="3061699" cy="2382926"/>
        </a:xfrm>
        <a:prstGeom prst="line">
          <a:avLst/>
        </a:prstGeom>
        <a:solidFill>
          <a:schemeClr val="accent1">
            <a:hueOff val="0"/>
            <a:satOff val="0"/>
            <a:lumOff val="0"/>
            <a:alphaOff val="0"/>
          </a:schemeClr>
        </a:solidFill>
        <a:ln w="25400"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1D60E5D-20F3-4264-B8A7-903B3C87DE34}">
      <dsp:nvSpPr>
        <dsp:cNvPr id="0" name=""/>
        <dsp:cNvSpPr/>
      </dsp:nvSpPr>
      <dsp:spPr>
        <a:xfrm>
          <a:off x="5328591" y="1080126"/>
          <a:ext cx="2931345" cy="10362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240" tIns="25400" rIns="25400" bIns="25400" numCol="1" spcCol="1270" anchor="ctr" anchorCtr="0">
          <a:noAutofit/>
        </a:bodyPr>
        <a:lstStyle/>
        <a:p>
          <a:pPr lvl="0" algn="l" defTabSz="889000" rtl="0">
            <a:lnSpc>
              <a:spcPct val="90000"/>
            </a:lnSpc>
            <a:spcBef>
              <a:spcPct val="0"/>
            </a:spcBef>
            <a:spcAft>
              <a:spcPct val="35000"/>
            </a:spcAft>
          </a:pPr>
          <a:r>
            <a:rPr lang="en-US" sz="2000" kern="1200" dirty="0" err="1" smtClean="0"/>
            <a:t>Neurobiologic</a:t>
          </a:r>
          <a:r>
            <a:rPr lang="en-US" sz="2000" kern="1200" dirty="0" smtClean="0"/>
            <a:t> disorder</a:t>
          </a:r>
          <a:endParaRPr lang="en-US" sz="2000" kern="1200" dirty="0"/>
        </a:p>
      </dsp:txBody>
      <dsp:txXfrm>
        <a:off x="5328591" y="1080126"/>
        <a:ext cx="2931345" cy="1036211"/>
      </dsp:txXfrm>
    </dsp:sp>
    <dsp:sp modelId="{ECB78BC1-2DF7-45CF-94B2-80055BDFEBE0}">
      <dsp:nvSpPr>
        <dsp:cNvPr id="0" name=""/>
        <dsp:cNvSpPr/>
      </dsp:nvSpPr>
      <dsp:spPr>
        <a:xfrm>
          <a:off x="4878868" y="1554317"/>
          <a:ext cx="541574" cy="0"/>
        </a:xfrm>
        <a:prstGeom prst="line">
          <a:avLst/>
        </a:prstGeom>
        <a:solidFill>
          <a:schemeClr val="accent1">
            <a:hueOff val="0"/>
            <a:satOff val="0"/>
            <a:lumOff val="0"/>
            <a:alphaOff val="0"/>
          </a:schemeClr>
        </a:solidFill>
        <a:ln w="25400"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14886E8-CA2A-4A43-88DC-CD390392CEA2}">
      <dsp:nvSpPr>
        <dsp:cNvPr id="0" name=""/>
        <dsp:cNvSpPr/>
      </dsp:nvSpPr>
      <dsp:spPr>
        <a:xfrm rot="5400000">
          <a:off x="2686576" y="1878540"/>
          <a:ext cx="2514348" cy="1866625"/>
        </a:xfrm>
        <a:prstGeom prst="line">
          <a:avLst/>
        </a:prstGeom>
        <a:solidFill>
          <a:schemeClr val="accent1">
            <a:hueOff val="0"/>
            <a:satOff val="0"/>
            <a:lumOff val="0"/>
            <a:alphaOff val="0"/>
          </a:schemeClr>
        </a:solidFill>
        <a:ln w="25400"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8CBEDF9-69ED-4873-B931-2E25643F65AD}">
      <dsp:nvSpPr>
        <dsp:cNvPr id="0" name=""/>
        <dsp:cNvSpPr/>
      </dsp:nvSpPr>
      <dsp:spPr>
        <a:xfrm>
          <a:off x="5472607" y="2232249"/>
          <a:ext cx="2770823" cy="10362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240" tIns="25400" rIns="25400" bIns="25400" numCol="1" spcCol="1270" anchor="ctr" anchorCtr="0">
          <a:noAutofit/>
        </a:bodyPr>
        <a:lstStyle/>
        <a:p>
          <a:pPr lvl="0" algn="l" defTabSz="889000" rtl="0">
            <a:lnSpc>
              <a:spcPct val="90000"/>
            </a:lnSpc>
            <a:spcBef>
              <a:spcPct val="0"/>
            </a:spcBef>
            <a:spcAft>
              <a:spcPct val="35000"/>
            </a:spcAft>
          </a:pPr>
          <a:r>
            <a:rPr lang="en-US" sz="2000" kern="1200" dirty="0" smtClean="0"/>
            <a:t>Gene/environment interaction</a:t>
          </a:r>
          <a:endParaRPr lang="en-US" sz="2000" kern="1200" dirty="0"/>
        </a:p>
      </dsp:txBody>
      <dsp:txXfrm>
        <a:off x="5472607" y="2232249"/>
        <a:ext cx="2770823" cy="1036211"/>
      </dsp:txXfrm>
    </dsp:sp>
    <dsp:sp modelId="{6B78260C-C55B-4B0C-A586-5D8C4839342F}">
      <dsp:nvSpPr>
        <dsp:cNvPr id="0" name=""/>
        <dsp:cNvSpPr/>
      </dsp:nvSpPr>
      <dsp:spPr>
        <a:xfrm>
          <a:off x="4878868" y="2590529"/>
          <a:ext cx="541574" cy="0"/>
        </a:xfrm>
        <a:prstGeom prst="line">
          <a:avLst/>
        </a:prstGeom>
        <a:solidFill>
          <a:schemeClr val="accent1">
            <a:hueOff val="0"/>
            <a:satOff val="0"/>
            <a:lumOff val="0"/>
            <a:alphaOff val="0"/>
          </a:schemeClr>
        </a:solidFill>
        <a:ln w="25400"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693A9C1-D46D-4FA3-A7EA-CF41A609B47A}">
      <dsp:nvSpPr>
        <dsp:cNvPr id="0" name=""/>
        <dsp:cNvSpPr/>
      </dsp:nvSpPr>
      <dsp:spPr>
        <a:xfrm rot="5400000">
          <a:off x="3199627" y="2828461"/>
          <a:ext cx="1917894" cy="1440587"/>
        </a:xfrm>
        <a:prstGeom prst="line">
          <a:avLst/>
        </a:prstGeom>
        <a:solidFill>
          <a:schemeClr val="accent1">
            <a:hueOff val="0"/>
            <a:satOff val="0"/>
            <a:lumOff val="0"/>
            <a:alphaOff val="0"/>
          </a:schemeClr>
        </a:solidFill>
        <a:ln w="25400"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84BAEE5D-45B2-4A09-B282-15C0F6E9A8C9}">
      <dsp:nvSpPr>
        <dsp:cNvPr id="0" name=""/>
        <dsp:cNvSpPr/>
      </dsp:nvSpPr>
      <dsp:spPr>
        <a:xfrm>
          <a:off x="5051884" y="3312365"/>
          <a:ext cx="3634915" cy="10362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240" tIns="25400" rIns="25400" bIns="25400" numCol="1" spcCol="1270" anchor="t" anchorCtr="0">
          <a:noAutofit/>
        </a:bodyPr>
        <a:lstStyle/>
        <a:p>
          <a:pPr lvl="0" algn="l" defTabSz="889000" rtl="0">
            <a:lnSpc>
              <a:spcPct val="90000"/>
            </a:lnSpc>
            <a:spcBef>
              <a:spcPct val="0"/>
            </a:spcBef>
            <a:spcAft>
              <a:spcPct val="35000"/>
            </a:spcAft>
          </a:pPr>
          <a:r>
            <a:rPr lang="en-US" sz="2000" kern="1200" dirty="0" smtClean="0"/>
            <a:t>Role of other systems</a:t>
          </a:r>
          <a:endParaRPr lang="en-US" sz="2000" kern="1200" dirty="0"/>
        </a:p>
        <a:p>
          <a:pPr marL="171450" lvl="1" indent="-171450" algn="l" defTabSz="711200" rtl="0">
            <a:lnSpc>
              <a:spcPct val="90000"/>
            </a:lnSpc>
            <a:spcBef>
              <a:spcPct val="0"/>
            </a:spcBef>
            <a:spcAft>
              <a:spcPct val="15000"/>
            </a:spcAft>
            <a:buChar char="••"/>
          </a:pPr>
          <a:r>
            <a:rPr lang="en-US" sz="1600" kern="1200" smtClean="0"/>
            <a:t>Immune</a:t>
          </a:r>
          <a:endParaRPr lang="en-US" sz="1600" kern="1200"/>
        </a:p>
        <a:p>
          <a:pPr marL="171450" lvl="1" indent="-171450" algn="l" defTabSz="711200" rtl="0">
            <a:lnSpc>
              <a:spcPct val="90000"/>
            </a:lnSpc>
            <a:spcBef>
              <a:spcPct val="0"/>
            </a:spcBef>
            <a:spcAft>
              <a:spcPct val="15000"/>
            </a:spcAft>
            <a:buChar char="••"/>
          </a:pPr>
          <a:r>
            <a:rPr lang="en-US" sz="1600" kern="1200" smtClean="0"/>
            <a:t>Gastrointestinal (GI)</a:t>
          </a:r>
          <a:endParaRPr lang="en-US" sz="1600" kern="1200"/>
        </a:p>
      </dsp:txBody>
      <dsp:txXfrm>
        <a:off x="5051884" y="3312365"/>
        <a:ext cx="3634915" cy="1036211"/>
      </dsp:txXfrm>
    </dsp:sp>
    <dsp:sp modelId="{86491C9F-467C-4DC1-9013-D5D8142096BB}">
      <dsp:nvSpPr>
        <dsp:cNvPr id="0" name=""/>
        <dsp:cNvSpPr/>
      </dsp:nvSpPr>
      <dsp:spPr>
        <a:xfrm>
          <a:off x="4878868" y="3626741"/>
          <a:ext cx="541574" cy="0"/>
        </a:xfrm>
        <a:prstGeom prst="line">
          <a:avLst/>
        </a:prstGeom>
        <a:solidFill>
          <a:schemeClr val="accent1">
            <a:hueOff val="0"/>
            <a:satOff val="0"/>
            <a:lumOff val="0"/>
            <a:alphaOff val="0"/>
          </a:schemeClr>
        </a:solidFill>
        <a:ln w="25400"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950FEBB-2101-4978-ACF5-42E5B145EF1F}">
      <dsp:nvSpPr>
        <dsp:cNvPr id="0" name=""/>
        <dsp:cNvSpPr/>
      </dsp:nvSpPr>
      <dsp:spPr>
        <a:xfrm rot="5400000">
          <a:off x="3713906" y="3782137"/>
          <a:ext cx="1318263" cy="1006605"/>
        </a:xfrm>
        <a:prstGeom prst="line">
          <a:avLst/>
        </a:prstGeom>
        <a:solidFill>
          <a:schemeClr val="accent1">
            <a:hueOff val="0"/>
            <a:satOff val="0"/>
            <a:lumOff val="0"/>
            <a:alphaOff val="0"/>
          </a:schemeClr>
        </a:solidFill>
        <a:ln w="25400"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3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A1D0164-C2D6-4A4C-BE95-465AB2D5E94A}">
      <dsp:nvSpPr>
        <dsp:cNvPr id="0" name=""/>
        <dsp:cNvSpPr/>
      </dsp:nvSpPr>
      <dsp:spPr>
        <a:xfrm>
          <a:off x="1017112" y="0"/>
          <a:ext cx="6120680" cy="6120680"/>
        </a:xfrm>
        <a:prstGeom prst="triangle">
          <a:avLst/>
        </a:prstGeom>
        <a:blipFill rotWithShape="0">
          <a:blip xmlns:r="http://schemas.openxmlformats.org/officeDocument/2006/relationships" r:embed="rId1"/>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F486A81-C0AE-4650-942D-D9464084DC8C}">
      <dsp:nvSpPr>
        <dsp:cNvPr id="0" name=""/>
        <dsp:cNvSpPr/>
      </dsp:nvSpPr>
      <dsp:spPr>
        <a:xfrm>
          <a:off x="4077452" y="612665"/>
          <a:ext cx="3978442" cy="1087855"/>
        </a:xfrm>
        <a:prstGeom prst="round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lvl="0" algn="ctr" defTabSz="800100" rtl="0">
            <a:lnSpc>
              <a:spcPct val="90000"/>
            </a:lnSpc>
            <a:spcBef>
              <a:spcPct val="0"/>
            </a:spcBef>
            <a:spcAft>
              <a:spcPct val="35000"/>
            </a:spcAft>
          </a:pPr>
          <a:r>
            <a:rPr lang="en-US" sz="1800" kern="1200" smtClean="0"/>
            <a:t>Complex, yet strong genetic factors influencing</a:t>
          </a:r>
          <a:endParaRPr lang="en-US" sz="1800" kern="1200"/>
        </a:p>
      </dsp:txBody>
      <dsp:txXfrm>
        <a:off x="4130557" y="665770"/>
        <a:ext cx="3872232" cy="981645"/>
      </dsp:txXfrm>
    </dsp:sp>
    <dsp:sp modelId="{640A8906-F632-4B24-A1BA-37F8E5607CC8}">
      <dsp:nvSpPr>
        <dsp:cNvPr id="0" name=""/>
        <dsp:cNvSpPr/>
      </dsp:nvSpPr>
      <dsp:spPr>
        <a:xfrm>
          <a:off x="4077452" y="1836502"/>
          <a:ext cx="3978442" cy="1087855"/>
        </a:xfrm>
        <a:prstGeom prst="round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lvl="0" algn="ctr" defTabSz="800100" rtl="0">
            <a:lnSpc>
              <a:spcPct val="90000"/>
            </a:lnSpc>
            <a:spcBef>
              <a:spcPct val="0"/>
            </a:spcBef>
            <a:spcAft>
              <a:spcPct val="35000"/>
            </a:spcAft>
          </a:pPr>
          <a:r>
            <a:rPr lang="en-US" sz="1800" kern="1200" dirty="0" smtClean="0"/>
            <a:t>Strongest evidence from twin studies with 60% of monozygotic twins concordant for full syndrome; 90% for related social or cognitive abnormalities</a:t>
          </a:r>
          <a:endParaRPr lang="en-US" sz="1800" kern="1200" dirty="0"/>
        </a:p>
      </dsp:txBody>
      <dsp:txXfrm>
        <a:off x="4130557" y="1889607"/>
        <a:ext cx="3872232" cy="981645"/>
      </dsp:txXfrm>
    </dsp:sp>
    <dsp:sp modelId="{1315F83E-25FD-4541-9A40-F853B7024A97}">
      <dsp:nvSpPr>
        <dsp:cNvPr id="0" name=""/>
        <dsp:cNvSpPr/>
      </dsp:nvSpPr>
      <dsp:spPr>
        <a:xfrm>
          <a:off x="4077452" y="3060340"/>
          <a:ext cx="3978442" cy="1087855"/>
        </a:xfrm>
        <a:prstGeom prst="round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lvl="0" algn="ctr" defTabSz="800100" rtl="0">
            <a:lnSpc>
              <a:spcPct val="90000"/>
            </a:lnSpc>
            <a:spcBef>
              <a:spcPct val="0"/>
            </a:spcBef>
            <a:spcAft>
              <a:spcPct val="35000"/>
            </a:spcAft>
          </a:pPr>
          <a:r>
            <a:rPr lang="en-US" sz="1800" kern="1200" dirty="0" smtClean="0"/>
            <a:t>Risk of any form of </a:t>
          </a:r>
          <a:r>
            <a:rPr lang="en-US" sz="1800" kern="1200" dirty="0" smtClean="0"/>
            <a:t>ASD </a:t>
          </a:r>
          <a:r>
            <a:rPr lang="en-US" sz="1800" kern="1200" dirty="0" smtClean="0"/>
            <a:t>for sibling of </a:t>
          </a:r>
          <a:r>
            <a:rPr lang="en-US" sz="1800" kern="1200" dirty="0" smtClean="0"/>
            <a:t>with </a:t>
          </a:r>
          <a:r>
            <a:rPr lang="en-US" sz="1800" kern="1200" dirty="0" smtClean="0"/>
            <a:t>autism as high as 5%</a:t>
          </a:r>
          <a:endParaRPr lang="en-US" sz="1800" kern="1200" dirty="0"/>
        </a:p>
      </dsp:txBody>
      <dsp:txXfrm>
        <a:off x="4130557" y="3113445"/>
        <a:ext cx="3872232" cy="981645"/>
      </dsp:txXfrm>
    </dsp:sp>
    <dsp:sp modelId="{E2C3CC11-BCED-496A-ACCA-9D920045BA2D}">
      <dsp:nvSpPr>
        <dsp:cNvPr id="0" name=""/>
        <dsp:cNvSpPr/>
      </dsp:nvSpPr>
      <dsp:spPr>
        <a:xfrm>
          <a:off x="4077452" y="4284177"/>
          <a:ext cx="3978442" cy="1087855"/>
        </a:xfrm>
        <a:prstGeom prst="round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lvl="0" algn="ctr" defTabSz="800100" rtl="0">
            <a:lnSpc>
              <a:spcPct val="90000"/>
            </a:lnSpc>
            <a:spcBef>
              <a:spcPct val="0"/>
            </a:spcBef>
            <a:spcAft>
              <a:spcPct val="35000"/>
            </a:spcAft>
          </a:pPr>
          <a:r>
            <a:rPr lang="en-US" sz="1800" kern="1200" dirty="0" smtClean="0"/>
            <a:t>Relatives may be affected by difficulties that are conceptually related to autistic </a:t>
          </a:r>
          <a:r>
            <a:rPr lang="en-US" sz="1800" kern="1200" dirty="0" err="1" smtClean="0"/>
            <a:t>behaviours</a:t>
          </a:r>
          <a:r>
            <a:rPr lang="en-US" sz="1800" kern="1200" dirty="0" smtClean="0"/>
            <a:t> </a:t>
          </a:r>
          <a:r>
            <a:rPr lang="en-US" sz="1800" kern="1200" dirty="0" smtClean="0"/>
            <a:t>(broader autistic phenotype)</a:t>
          </a:r>
          <a:endParaRPr lang="en-US" sz="1800" kern="1200" dirty="0"/>
        </a:p>
      </dsp:txBody>
      <dsp:txXfrm>
        <a:off x="4130557" y="4337282"/>
        <a:ext cx="3872232" cy="981645"/>
      </dsp:txXfrm>
    </dsp:sp>
  </dsp:spTree>
</dsp:drawing>
</file>

<file path=ppt/diagrams/drawing3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98572B-0202-443B-AE4A-4C7B75E9BA41}">
      <dsp:nvSpPr>
        <dsp:cNvPr id="0" name=""/>
        <dsp:cNvSpPr/>
      </dsp:nvSpPr>
      <dsp:spPr>
        <a:xfrm>
          <a:off x="7278" y="761127"/>
          <a:ext cx="2175358" cy="2773582"/>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ctr" defTabSz="800100" rtl="0">
            <a:lnSpc>
              <a:spcPct val="90000"/>
            </a:lnSpc>
            <a:spcBef>
              <a:spcPct val="0"/>
            </a:spcBef>
            <a:spcAft>
              <a:spcPct val="35000"/>
            </a:spcAft>
          </a:pPr>
          <a:r>
            <a:rPr lang="en-US" sz="1800" kern="1200" smtClean="0"/>
            <a:t>Previous studies suggested strong genetic role</a:t>
          </a:r>
          <a:endParaRPr lang="en-US" sz="1800" kern="1200"/>
        </a:p>
      </dsp:txBody>
      <dsp:txXfrm>
        <a:off x="70992" y="824841"/>
        <a:ext cx="2047930" cy="2646154"/>
      </dsp:txXfrm>
    </dsp:sp>
    <dsp:sp modelId="{6838E61B-F39C-4A83-8B66-D6C64D42D2B4}">
      <dsp:nvSpPr>
        <dsp:cNvPr id="0" name=""/>
        <dsp:cNvSpPr/>
      </dsp:nvSpPr>
      <dsp:spPr>
        <a:xfrm>
          <a:off x="2400172" y="1878174"/>
          <a:ext cx="461176" cy="53948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622300">
            <a:lnSpc>
              <a:spcPct val="90000"/>
            </a:lnSpc>
            <a:spcBef>
              <a:spcPct val="0"/>
            </a:spcBef>
            <a:spcAft>
              <a:spcPct val="35000"/>
            </a:spcAft>
          </a:pPr>
          <a:endParaRPr lang="en-US" sz="1400" kern="1200"/>
        </a:p>
      </dsp:txBody>
      <dsp:txXfrm>
        <a:off x="2400172" y="1986072"/>
        <a:ext cx="322823" cy="323692"/>
      </dsp:txXfrm>
    </dsp:sp>
    <dsp:sp modelId="{291D5D0D-EAE3-4114-81D0-FA0A22500E5B}">
      <dsp:nvSpPr>
        <dsp:cNvPr id="0" name=""/>
        <dsp:cNvSpPr/>
      </dsp:nvSpPr>
      <dsp:spPr>
        <a:xfrm>
          <a:off x="3052780" y="761127"/>
          <a:ext cx="2175358" cy="2773582"/>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t" anchorCtr="0">
          <a:noAutofit/>
        </a:bodyPr>
        <a:lstStyle/>
        <a:p>
          <a:pPr lvl="0" algn="l" defTabSz="800100" rtl="0">
            <a:lnSpc>
              <a:spcPct val="90000"/>
            </a:lnSpc>
            <a:spcBef>
              <a:spcPct val="0"/>
            </a:spcBef>
            <a:spcAft>
              <a:spcPct val="35000"/>
            </a:spcAft>
          </a:pPr>
          <a:r>
            <a:rPr lang="en-US" sz="1800" kern="1200" smtClean="0"/>
            <a:t>Current study looked at 192 twin pairs</a:t>
          </a:r>
          <a:endParaRPr lang="en-US" sz="1800" kern="1200"/>
        </a:p>
        <a:p>
          <a:pPr marL="114300" lvl="1" indent="-114300" algn="l" defTabSz="622300" rtl="0">
            <a:lnSpc>
              <a:spcPct val="90000"/>
            </a:lnSpc>
            <a:spcBef>
              <a:spcPct val="0"/>
            </a:spcBef>
            <a:spcAft>
              <a:spcPct val="15000"/>
            </a:spcAft>
            <a:buChar char="••"/>
          </a:pPr>
          <a:r>
            <a:rPr lang="en-US" sz="1400" kern="1200" smtClean="0"/>
            <a:t>54 identical, 138 fraternal</a:t>
          </a:r>
          <a:endParaRPr lang="en-US" sz="1400" kern="1200"/>
        </a:p>
        <a:p>
          <a:pPr marL="114300" lvl="1" indent="-114300" algn="l" defTabSz="622300" rtl="0">
            <a:lnSpc>
              <a:spcPct val="90000"/>
            </a:lnSpc>
            <a:spcBef>
              <a:spcPct val="0"/>
            </a:spcBef>
            <a:spcAft>
              <a:spcPct val="15000"/>
            </a:spcAft>
            <a:buChar char="••"/>
          </a:pPr>
          <a:r>
            <a:rPr lang="en-US" sz="1400" kern="1200" smtClean="0"/>
            <a:t>Identical twins with 60–70% chance of dual diagnoses</a:t>
          </a:r>
          <a:endParaRPr lang="en-US" sz="1400" kern="1200"/>
        </a:p>
        <a:p>
          <a:pPr marL="114300" lvl="1" indent="-114300" algn="l" defTabSz="622300" rtl="0">
            <a:lnSpc>
              <a:spcPct val="90000"/>
            </a:lnSpc>
            <a:spcBef>
              <a:spcPct val="0"/>
            </a:spcBef>
            <a:spcAft>
              <a:spcPct val="15000"/>
            </a:spcAft>
            <a:buChar char="••"/>
          </a:pPr>
          <a:r>
            <a:rPr lang="en-US" sz="1400" kern="1200" smtClean="0"/>
            <a:t>Fraternal twins with 20–30% chance of dual diagnoses</a:t>
          </a:r>
          <a:endParaRPr lang="en-US" sz="1400" kern="1200"/>
        </a:p>
      </dsp:txBody>
      <dsp:txXfrm>
        <a:off x="3116494" y="824841"/>
        <a:ext cx="2047930" cy="2646154"/>
      </dsp:txXfrm>
    </dsp:sp>
    <dsp:sp modelId="{FCEF84C1-D7F8-42CE-9A78-AC614993EB56}">
      <dsp:nvSpPr>
        <dsp:cNvPr id="0" name=""/>
        <dsp:cNvSpPr/>
      </dsp:nvSpPr>
      <dsp:spPr>
        <a:xfrm>
          <a:off x="5445675" y="1878174"/>
          <a:ext cx="461176" cy="53948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622300">
            <a:lnSpc>
              <a:spcPct val="90000"/>
            </a:lnSpc>
            <a:spcBef>
              <a:spcPct val="0"/>
            </a:spcBef>
            <a:spcAft>
              <a:spcPct val="35000"/>
            </a:spcAft>
          </a:pPr>
          <a:endParaRPr lang="en-US" sz="1400" kern="1200"/>
        </a:p>
      </dsp:txBody>
      <dsp:txXfrm>
        <a:off x="5445675" y="1986072"/>
        <a:ext cx="322823" cy="323692"/>
      </dsp:txXfrm>
    </dsp:sp>
    <dsp:sp modelId="{AAFC27DB-B5B2-43FA-876D-DBCC18B7CDC7}">
      <dsp:nvSpPr>
        <dsp:cNvPr id="0" name=""/>
        <dsp:cNvSpPr/>
      </dsp:nvSpPr>
      <dsp:spPr>
        <a:xfrm>
          <a:off x="6098282" y="761127"/>
          <a:ext cx="2175358" cy="2773582"/>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ctr" defTabSz="800100" rtl="0">
            <a:lnSpc>
              <a:spcPct val="90000"/>
            </a:lnSpc>
            <a:spcBef>
              <a:spcPct val="0"/>
            </a:spcBef>
            <a:spcAft>
              <a:spcPct val="35000"/>
            </a:spcAft>
          </a:pPr>
          <a:r>
            <a:rPr lang="en-US" sz="1800" kern="1200" smtClean="0"/>
            <a:t>Two-fold increase risk for ASD when mother on a selective serotonin reuptake inhibitor (SSRI)</a:t>
          </a:r>
          <a:endParaRPr lang="en-US" sz="1800" kern="1200"/>
        </a:p>
      </dsp:txBody>
      <dsp:txXfrm>
        <a:off x="6161996" y="824841"/>
        <a:ext cx="2047930" cy="2646154"/>
      </dsp:txXfrm>
    </dsp:sp>
  </dsp:spTree>
</dsp:drawing>
</file>

<file path=ppt/diagrams/drawing3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966D22-CF81-4C48-853F-FB89BF1489FB}">
      <dsp:nvSpPr>
        <dsp:cNvPr id="0" name=""/>
        <dsp:cNvSpPr/>
      </dsp:nvSpPr>
      <dsp:spPr>
        <a:xfrm>
          <a:off x="0" y="2775"/>
          <a:ext cx="2829317" cy="1334714"/>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lvl="0" algn="ctr" defTabSz="889000" rtl="0">
            <a:lnSpc>
              <a:spcPct val="90000"/>
            </a:lnSpc>
            <a:spcBef>
              <a:spcPct val="0"/>
            </a:spcBef>
            <a:spcAft>
              <a:spcPct val="35000"/>
            </a:spcAft>
          </a:pPr>
          <a:r>
            <a:rPr lang="en-US" sz="2000" kern="1200" smtClean="0"/>
            <a:t>Early assessment and intervention are crucial to progress</a:t>
          </a:r>
          <a:endParaRPr lang="en-GB" sz="2000" kern="1200"/>
        </a:p>
      </dsp:txBody>
      <dsp:txXfrm>
        <a:off x="65155" y="67930"/>
        <a:ext cx="2699007" cy="1204404"/>
      </dsp:txXfrm>
    </dsp:sp>
    <dsp:sp modelId="{10375A5E-43B0-4474-8521-EC672EF4C728}">
      <dsp:nvSpPr>
        <dsp:cNvPr id="0" name=""/>
        <dsp:cNvSpPr/>
      </dsp:nvSpPr>
      <dsp:spPr>
        <a:xfrm rot="5400000">
          <a:off x="4810381" y="-443366"/>
          <a:ext cx="1067771" cy="5029898"/>
        </a:xfrm>
        <a:prstGeom prst="round2SameRect">
          <a:avLst/>
        </a:prstGeom>
        <a:solidFill>
          <a:schemeClr val="accent3">
            <a:tint val="40000"/>
            <a:alpha val="90000"/>
            <a:hueOff val="0"/>
            <a:satOff val="0"/>
            <a:lumOff val="0"/>
            <a:alphaOff val="0"/>
          </a:schemeClr>
        </a:solidFill>
        <a:ln w="25400" cap="flat"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14300" lvl="1" indent="-114300" algn="l" defTabSz="533400" rtl="0">
            <a:lnSpc>
              <a:spcPct val="90000"/>
            </a:lnSpc>
            <a:spcBef>
              <a:spcPct val="0"/>
            </a:spcBef>
            <a:spcAft>
              <a:spcPct val="15000"/>
            </a:spcAft>
            <a:buChar char="••"/>
          </a:pPr>
          <a:r>
            <a:rPr lang="en-US" sz="1200" kern="1200" smtClean="0"/>
            <a:t>Trained professionals</a:t>
          </a:r>
          <a:endParaRPr lang="en-GB" sz="1200" kern="1200"/>
        </a:p>
        <a:p>
          <a:pPr marL="114300" lvl="1" indent="-114300" algn="l" defTabSz="533400" rtl="0">
            <a:lnSpc>
              <a:spcPct val="90000"/>
            </a:lnSpc>
            <a:spcBef>
              <a:spcPct val="0"/>
            </a:spcBef>
            <a:spcAft>
              <a:spcPct val="15000"/>
            </a:spcAft>
            <a:buChar char="••"/>
          </a:pPr>
          <a:r>
            <a:rPr lang="en-US" sz="1200" kern="1200" dirty="0" smtClean="0"/>
            <a:t>Psychologists, Neurologists, Pediatricians, Psychiatrists</a:t>
          </a:r>
          <a:endParaRPr lang="en-GB" sz="1200" kern="1200" dirty="0"/>
        </a:p>
        <a:p>
          <a:pPr marL="114300" lvl="1" indent="-114300" algn="l" defTabSz="533400" rtl="0">
            <a:lnSpc>
              <a:spcPct val="90000"/>
            </a:lnSpc>
            <a:spcBef>
              <a:spcPct val="0"/>
            </a:spcBef>
            <a:spcAft>
              <a:spcPct val="15000"/>
            </a:spcAft>
            <a:buChar char="••"/>
          </a:pPr>
          <a:r>
            <a:rPr lang="en-US" sz="1200" kern="1200" smtClean="0"/>
            <a:t>Field less important than expertise</a:t>
          </a:r>
          <a:endParaRPr lang="en-GB" sz="1200" kern="1200"/>
        </a:p>
        <a:p>
          <a:pPr marL="114300" lvl="1" indent="-114300" algn="l" defTabSz="533400" rtl="0">
            <a:lnSpc>
              <a:spcPct val="90000"/>
            </a:lnSpc>
            <a:spcBef>
              <a:spcPct val="0"/>
            </a:spcBef>
            <a:spcAft>
              <a:spcPct val="15000"/>
            </a:spcAft>
            <a:buChar char="••"/>
          </a:pPr>
          <a:r>
            <a:rPr lang="en-US" sz="1200" kern="1200" smtClean="0"/>
            <a:t>Diagnosis vs. Eligibility</a:t>
          </a:r>
          <a:endParaRPr lang="en-GB" sz="1200" kern="1200"/>
        </a:p>
        <a:p>
          <a:pPr marL="114300" lvl="1" indent="-114300" algn="l" defTabSz="533400" rtl="0">
            <a:lnSpc>
              <a:spcPct val="90000"/>
            </a:lnSpc>
            <a:spcBef>
              <a:spcPct val="0"/>
            </a:spcBef>
            <a:spcAft>
              <a:spcPct val="15000"/>
            </a:spcAft>
            <a:buChar char="••"/>
          </a:pPr>
          <a:r>
            <a:rPr lang="en-US" sz="1200" kern="1200" smtClean="0"/>
            <a:t>Interdisciplinary is best</a:t>
          </a:r>
          <a:endParaRPr lang="en-GB" sz="1200" kern="1200"/>
        </a:p>
      </dsp:txBody>
      <dsp:txXfrm rot="-5400000">
        <a:off x="2829318" y="1589821"/>
        <a:ext cx="4977774" cy="963523"/>
      </dsp:txXfrm>
    </dsp:sp>
    <dsp:sp modelId="{853F083F-8F6B-4BAC-9500-EE104C392F3D}">
      <dsp:nvSpPr>
        <dsp:cNvPr id="0" name=""/>
        <dsp:cNvSpPr/>
      </dsp:nvSpPr>
      <dsp:spPr>
        <a:xfrm>
          <a:off x="0" y="1404225"/>
          <a:ext cx="2829317" cy="1334714"/>
        </a:xfrm>
        <a:prstGeom prst="roundRect">
          <a:avLst/>
        </a:prstGeom>
        <a:solidFill>
          <a:schemeClr val="accent3">
            <a:hueOff val="-379119"/>
            <a:satOff val="-1563"/>
            <a:lumOff val="-3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lvl="0" algn="ctr" defTabSz="889000" rtl="0">
            <a:lnSpc>
              <a:spcPct val="90000"/>
            </a:lnSpc>
            <a:spcBef>
              <a:spcPct val="0"/>
            </a:spcBef>
            <a:spcAft>
              <a:spcPct val="35000"/>
            </a:spcAft>
          </a:pPr>
          <a:r>
            <a:rPr lang="en-US" sz="2000" kern="1200" smtClean="0"/>
            <a:t>WHO?</a:t>
          </a:r>
          <a:endParaRPr lang="en-GB" sz="2000" kern="1200"/>
        </a:p>
      </dsp:txBody>
      <dsp:txXfrm>
        <a:off x="65155" y="1469380"/>
        <a:ext cx="2699007" cy="1204404"/>
      </dsp:txXfrm>
    </dsp:sp>
    <dsp:sp modelId="{51D4708A-A31C-44E0-8C0B-CABD5AA88CC3}">
      <dsp:nvSpPr>
        <dsp:cNvPr id="0" name=""/>
        <dsp:cNvSpPr/>
      </dsp:nvSpPr>
      <dsp:spPr>
        <a:xfrm rot="5400000">
          <a:off x="4810381" y="958084"/>
          <a:ext cx="1067771" cy="5029898"/>
        </a:xfrm>
        <a:prstGeom prst="round2SameRect">
          <a:avLst/>
        </a:prstGeom>
        <a:solidFill>
          <a:schemeClr val="accent3">
            <a:tint val="40000"/>
            <a:alpha val="90000"/>
            <a:hueOff val="-966177"/>
            <a:satOff val="-3913"/>
            <a:lumOff val="-324"/>
            <a:alphaOff val="0"/>
          </a:schemeClr>
        </a:solidFill>
        <a:ln w="25400" cap="flat" cmpd="sng" algn="ctr">
          <a:solidFill>
            <a:schemeClr val="accent3">
              <a:tint val="40000"/>
              <a:alpha val="90000"/>
              <a:hueOff val="-966177"/>
              <a:satOff val="-3913"/>
              <a:lumOff val="-324"/>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14300" lvl="1" indent="-114300" algn="l" defTabSz="622300" rtl="0">
            <a:lnSpc>
              <a:spcPct val="90000"/>
            </a:lnSpc>
            <a:spcBef>
              <a:spcPct val="0"/>
            </a:spcBef>
            <a:spcAft>
              <a:spcPct val="15000"/>
            </a:spcAft>
            <a:buChar char="••"/>
          </a:pPr>
          <a:r>
            <a:rPr lang="en-US" sz="1400" kern="1200" smtClean="0"/>
            <a:t>Developmental history, observations, direct interaction, parent interview, evaluation of social, communication, sensory, emotional, cognitive and adaptive behavior.</a:t>
          </a:r>
          <a:endParaRPr lang="en-GB" sz="1400" kern="1200"/>
        </a:p>
      </dsp:txBody>
      <dsp:txXfrm rot="-5400000">
        <a:off x="2829318" y="2991271"/>
        <a:ext cx="4977774" cy="963523"/>
      </dsp:txXfrm>
    </dsp:sp>
    <dsp:sp modelId="{71EE2801-5AF2-4382-86A7-774E2A023625}">
      <dsp:nvSpPr>
        <dsp:cNvPr id="0" name=""/>
        <dsp:cNvSpPr/>
      </dsp:nvSpPr>
      <dsp:spPr>
        <a:xfrm>
          <a:off x="0" y="2805675"/>
          <a:ext cx="2829317" cy="1334714"/>
        </a:xfrm>
        <a:prstGeom prst="roundRect">
          <a:avLst/>
        </a:prstGeom>
        <a:solidFill>
          <a:schemeClr val="accent3">
            <a:hueOff val="-758238"/>
            <a:satOff val="-3126"/>
            <a:lumOff val="-65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lvl="0" algn="ctr" defTabSz="889000" rtl="0">
            <a:lnSpc>
              <a:spcPct val="90000"/>
            </a:lnSpc>
            <a:spcBef>
              <a:spcPct val="0"/>
            </a:spcBef>
            <a:spcAft>
              <a:spcPct val="35000"/>
            </a:spcAft>
          </a:pPr>
          <a:r>
            <a:rPr lang="en-US" sz="2000" kern="1200" smtClean="0"/>
            <a:t>WHAT?</a:t>
          </a:r>
          <a:endParaRPr lang="en-GB" sz="2000" kern="1200"/>
        </a:p>
      </dsp:txBody>
      <dsp:txXfrm>
        <a:off x="65155" y="2870830"/>
        <a:ext cx="2699007" cy="1204404"/>
      </dsp:txXfrm>
    </dsp:sp>
    <dsp:sp modelId="{AAAB1A69-2430-4443-84F4-4B3BC3BCD08C}">
      <dsp:nvSpPr>
        <dsp:cNvPr id="0" name=""/>
        <dsp:cNvSpPr/>
      </dsp:nvSpPr>
      <dsp:spPr>
        <a:xfrm rot="5400000">
          <a:off x="4810381" y="2359534"/>
          <a:ext cx="1067771" cy="5029898"/>
        </a:xfrm>
        <a:prstGeom prst="round2SameRect">
          <a:avLst/>
        </a:prstGeom>
        <a:solidFill>
          <a:schemeClr val="accent3">
            <a:tint val="40000"/>
            <a:alpha val="90000"/>
            <a:hueOff val="-1932354"/>
            <a:satOff val="-7827"/>
            <a:lumOff val="-648"/>
            <a:alphaOff val="0"/>
          </a:schemeClr>
        </a:solidFill>
        <a:ln w="25400" cap="flat" cmpd="sng" algn="ctr">
          <a:solidFill>
            <a:schemeClr val="accent3">
              <a:tint val="40000"/>
              <a:alpha val="90000"/>
              <a:hueOff val="-1932354"/>
              <a:satOff val="-7827"/>
              <a:lumOff val="-648"/>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71450" lvl="1" indent="-171450" algn="l" defTabSz="711200" rtl="0">
            <a:lnSpc>
              <a:spcPct val="90000"/>
            </a:lnSpc>
            <a:spcBef>
              <a:spcPct val="0"/>
            </a:spcBef>
            <a:spcAft>
              <a:spcPct val="15000"/>
            </a:spcAft>
            <a:buChar char="••"/>
          </a:pPr>
          <a:r>
            <a:rPr lang="en-US" sz="1600" kern="1200" smtClean="0"/>
            <a:t>Multiple settings </a:t>
          </a:r>
          <a:endParaRPr lang="en-GB" sz="1600" kern="1200"/>
        </a:p>
      </dsp:txBody>
      <dsp:txXfrm rot="-5400000">
        <a:off x="2829318" y="4392721"/>
        <a:ext cx="4977774" cy="963523"/>
      </dsp:txXfrm>
    </dsp:sp>
    <dsp:sp modelId="{5F5B2CEB-70C2-44AD-BC84-3471C79F340E}">
      <dsp:nvSpPr>
        <dsp:cNvPr id="0" name=""/>
        <dsp:cNvSpPr/>
      </dsp:nvSpPr>
      <dsp:spPr>
        <a:xfrm>
          <a:off x="0" y="4207126"/>
          <a:ext cx="2829317" cy="1334714"/>
        </a:xfrm>
        <a:prstGeom prst="roundRect">
          <a:avLst/>
        </a:prstGeom>
        <a:solidFill>
          <a:schemeClr val="accent3">
            <a:hueOff val="-1137357"/>
            <a:satOff val="-4689"/>
            <a:lumOff val="-98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lvl="0" algn="ctr" defTabSz="889000" rtl="0">
            <a:lnSpc>
              <a:spcPct val="90000"/>
            </a:lnSpc>
            <a:spcBef>
              <a:spcPct val="0"/>
            </a:spcBef>
            <a:spcAft>
              <a:spcPct val="35000"/>
            </a:spcAft>
          </a:pPr>
          <a:r>
            <a:rPr lang="en-US" sz="2000" kern="1200" smtClean="0"/>
            <a:t>WHERE?</a:t>
          </a:r>
          <a:endParaRPr lang="en-GB" sz="2000" kern="1200"/>
        </a:p>
      </dsp:txBody>
      <dsp:txXfrm>
        <a:off x="65155" y="4272281"/>
        <a:ext cx="2699007" cy="1204404"/>
      </dsp:txXfrm>
    </dsp:sp>
  </dsp:spTree>
</dsp:drawing>
</file>

<file path=ppt/diagrams/drawing3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85C84C-4C57-4C48-B132-D364F6AE7EFA}">
      <dsp:nvSpPr>
        <dsp:cNvPr id="0" name=""/>
        <dsp:cNvSpPr/>
      </dsp:nvSpPr>
      <dsp:spPr>
        <a:xfrm rot="10800000">
          <a:off x="1874939" y="1344"/>
          <a:ext cx="5276870" cy="2183210"/>
        </a:xfrm>
        <a:prstGeom prst="homePlat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62735" tIns="106680" rIns="199136" bIns="106680" numCol="1" spcCol="1270" anchor="t" anchorCtr="0">
          <a:noAutofit/>
        </a:bodyPr>
        <a:lstStyle/>
        <a:p>
          <a:pPr lvl="0" algn="l" defTabSz="1244600" rtl="0">
            <a:lnSpc>
              <a:spcPct val="90000"/>
            </a:lnSpc>
            <a:spcBef>
              <a:spcPct val="0"/>
            </a:spcBef>
            <a:spcAft>
              <a:spcPct val="35000"/>
            </a:spcAft>
          </a:pPr>
          <a:r>
            <a:rPr lang="en-US" sz="2800" kern="1200" dirty="0" smtClean="0"/>
            <a:t>Retrospective</a:t>
          </a:r>
          <a:r>
            <a:rPr lang="en-US" sz="2100" kern="1200" dirty="0" smtClean="0"/>
            <a:t> studies of affected children </a:t>
          </a:r>
          <a:endParaRPr lang="en-US" sz="2100" kern="1200" dirty="0"/>
        </a:p>
        <a:p>
          <a:pPr marL="171450" lvl="1" indent="-171450" algn="l" defTabSz="711200" rtl="0">
            <a:lnSpc>
              <a:spcPct val="90000"/>
            </a:lnSpc>
            <a:spcBef>
              <a:spcPct val="0"/>
            </a:spcBef>
            <a:spcAft>
              <a:spcPct val="15000"/>
            </a:spcAft>
            <a:buChar char="••"/>
          </a:pPr>
          <a:r>
            <a:rPr lang="en-US" sz="1600" kern="1200" dirty="0" smtClean="0"/>
            <a:t>Parental report</a:t>
          </a:r>
          <a:endParaRPr lang="en-US" sz="1600" kern="1200" dirty="0"/>
        </a:p>
        <a:p>
          <a:pPr marL="171450" lvl="1" indent="-171450" algn="l" defTabSz="711200" rtl="0">
            <a:lnSpc>
              <a:spcPct val="90000"/>
            </a:lnSpc>
            <a:spcBef>
              <a:spcPct val="0"/>
            </a:spcBef>
            <a:spcAft>
              <a:spcPct val="15000"/>
            </a:spcAft>
            <a:buChar char="••"/>
          </a:pPr>
          <a:r>
            <a:rPr lang="en-US" sz="1600" kern="1200" smtClean="0"/>
            <a:t>Video diaries analysis</a:t>
          </a:r>
          <a:endParaRPr lang="en-US" sz="1600" kern="1200"/>
        </a:p>
      </dsp:txBody>
      <dsp:txXfrm rot="10800000">
        <a:off x="2420741" y="1344"/>
        <a:ext cx="4731068" cy="2183210"/>
      </dsp:txXfrm>
    </dsp:sp>
    <dsp:sp modelId="{5B441AF6-4A9B-4B42-9455-80706BB067DE}">
      <dsp:nvSpPr>
        <dsp:cNvPr id="0" name=""/>
        <dsp:cNvSpPr/>
      </dsp:nvSpPr>
      <dsp:spPr>
        <a:xfrm>
          <a:off x="783333" y="1344"/>
          <a:ext cx="2183210" cy="2183210"/>
        </a:xfrm>
        <a:prstGeom prst="ellipse">
          <a:avLst/>
        </a:prstGeom>
        <a:blipFill rotWithShape="1">
          <a:blip xmlns:r="http://schemas.openxmlformats.org/officeDocument/2006/relationships" r:embed="rId1"/>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ACEC2A98-19C3-42CD-916B-363F6F979064}">
      <dsp:nvSpPr>
        <dsp:cNvPr id="0" name=""/>
        <dsp:cNvSpPr/>
      </dsp:nvSpPr>
      <dsp:spPr>
        <a:xfrm rot="10800000">
          <a:off x="1874939" y="2836260"/>
          <a:ext cx="5276870" cy="2183210"/>
        </a:xfrm>
        <a:prstGeom prst="homePlat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62735" tIns="80010" rIns="149352" bIns="80010" numCol="1" spcCol="1270" anchor="t" anchorCtr="0">
          <a:noAutofit/>
        </a:bodyPr>
        <a:lstStyle/>
        <a:p>
          <a:pPr lvl="0" algn="l" defTabSz="933450" rtl="0">
            <a:lnSpc>
              <a:spcPct val="90000"/>
            </a:lnSpc>
            <a:spcBef>
              <a:spcPct val="0"/>
            </a:spcBef>
            <a:spcAft>
              <a:spcPct val="35000"/>
            </a:spcAft>
          </a:pPr>
          <a:r>
            <a:rPr lang="en-US" sz="2100" kern="1200" smtClean="0"/>
            <a:t>Prospective studies of infant siblings at risk for ASD</a:t>
          </a:r>
          <a:endParaRPr lang="en-US" sz="2100" kern="1200"/>
        </a:p>
        <a:p>
          <a:pPr marL="171450" lvl="1" indent="-171450" algn="l" defTabSz="711200" rtl="0">
            <a:lnSpc>
              <a:spcPct val="90000"/>
            </a:lnSpc>
            <a:spcBef>
              <a:spcPct val="0"/>
            </a:spcBef>
            <a:spcAft>
              <a:spcPct val="15000"/>
            </a:spcAft>
            <a:buChar char="••"/>
          </a:pPr>
          <a:r>
            <a:rPr lang="en-US" sz="1600" kern="1200" smtClean="0"/>
            <a:t>Recurrence risk for autism: 5-10%</a:t>
          </a:r>
          <a:endParaRPr lang="en-US" sz="1600" kern="1200"/>
        </a:p>
        <a:p>
          <a:pPr marL="171450" lvl="1" indent="-171450" algn="l" defTabSz="711200" rtl="0">
            <a:lnSpc>
              <a:spcPct val="90000"/>
            </a:lnSpc>
            <a:spcBef>
              <a:spcPct val="0"/>
            </a:spcBef>
            <a:spcAft>
              <a:spcPct val="15000"/>
            </a:spcAft>
            <a:buChar char="••"/>
          </a:pPr>
          <a:r>
            <a:rPr lang="en-US" sz="1600" kern="1200" smtClean="0"/>
            <a:t>High risk for other developmental problems:</a:t>
          </a:r>
          <a:endParaRPr lang="en-US" sz="1600" kern="1200"/>
        </a:p>
        <a:p>
          <a:pPr marL="342900" lvl="2" indent="-171450" algn="l" defTabSz="711200" rtl="0">
            <a:lnSpc>
              <a:spcPct val="90000"/>
            </a:lnSpc>
            <a:spcBef>
              <a:spcPct val="0"/>
            </a:spcBef>
            <a:spcAft>
              <a:spcPct val="15000"/>
            </a:spcAft>
            <a:buChar char="••"/>
          </a:pPr>
          <a:r>
            <a:rPr lang="en-US" sz="1600" kern="1200" smtClean="0"/>
            <a:t>Language or cognitive delays</a:t>
          </a:r>
          <a:endParaRPr lang="en-US" sz="1600" kern="1200"/>
        </a:p>
        <a:p>
          <a:pPr marL="342900" lvl="2" indent="-171450" algn="l" defTabSz="711200" rtl="0">
            <a:lnSpc>
              <a:spcPct val="90000"/>
            </a:lnSpc>
            <a:spcBef>
              <a:spcPct val="0"/>
            </a:spcBef>
            <a:spcAft>
              <a:spcPct val="15000"/>
            </a:spcAft>
            <a:buChar char="••"/>
          </a:pPr>
          <a:r>
            <a:rPr lang="en-US" sz="1600" kern="1200" dirty="0" smtClean="0"/>
            <a:t>Broader Autism Phenotype, BAP</a:t>
          </a:r>
          <a:endParaRPr lang="en-US" sz="1600" kern="1200" dirty="0"/>
        </a:p>
      </dsp:txBody>
      <dsp:txXfrm rot="10800000">
        <a:off x="2420741" y="2836260"/>
        <a:ext cx="4731068" cy="2183210"/>
      </dsp:txXfrm>
    </dsp:sp>
    <dsp:sp modelId="{192EBC10-97F7-4A4C-BDAF-FD2A7164A8B9}">
      <dsp:nvSpPr>
        <dsp:cNvPr id="0" name=""/>
        <dsp:cNvSpPr/>
      </dsp:nvSpPr>
      <dsp:spPr>
        <a:xfrm>
          <a:off x="783333" y="2836260"/>
          <a:ext cx="2183210" cy="2183210"/>
        </a:xfrm>
        <a:prstGeom prst="ellipse">
          <a:avLst/>
        </a:prstGeom>
        <a:blipFill rotWithShape="1">
          <a:blip xmlns:r="http://schemas.openxmlformats.org/officeDocument/2006/relationships" r:embed="rId2"/>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3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4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4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4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4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4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4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5.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hList3">
  <dgm:title val=""/>
  <dgm:desc val=""/>
  <dgm:catLst>
    <dgm:cat type="list" pri="1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1" destId="2" srcOrd="0" destOrd="0"/>
        <dgm:cxn modelId="7" srcId="1" destId="3" srcOrd="1" destOrd="0"/>
        <dgm:cxn modelId="8" srcId="1" destId="4" srcOrd="2" destOrd="0"/>
      </dgm:cxnLst>
      <dgm:bg/>
      <dgm:whole/>
    </dgm:dataModel>
  </dgm:sampData>
  <dgm:styleData>
    <dgm:dataModel>
      <dgm:ptLst>
        <dgm:pt modelId="0" type="doc"/>
        <dgm:pt modelId="1"/>
        <dgm:pt modelId="2"/>
        <dgm:pt modelId="3"/>
      </dgm:ptLst>
      <dgm:cxnLst>
        <dgm:cxn modelId="5" srcId="0" destId="1" srcOrd="0" destOrd="0"/>
        <dgm:cxn modelId="6" srcId="1" destId="2" srcOrd="0" destOrd="0"/>
        <dgm:cxn modelId="7" srcId="1" destId="3" srcOrd="1" destOrd="0"/>
      </dgm:cxnLst>
      <dgm:bg/>
      <dgm:whole/>
    </dgm:dataModel>
  </dgm:styleData>
  <dgm:clrData>
    <dgm:dataModel>
      <dgm:ptLst>
        <dgm:pt modelId="0" type="doc"/>
        <dgm:pt modelId="1"/>
        <dgm:pt modelId="2"/>
        <dgm:pt modelId="3"/>
        <dgm:pt modelId="4"/>
        <dgm:pt modelId="5"/>
      </dgm:ptLst>
      <dgm:cxnLst>
        <dgm:cxn modelId="6" srcId="0" destId="1" srcOrd="0" destOrd="0"/>
        <dgm:cxn modelId="7" srcId="1" destId="2" srcOrd="0" destOrd="0"/>
        <dgm:cxn modelId="8" srcId="1" destId="3" srcOrd="1" destOrd="0"/>
        <dgm:cxn modelId="9" srcId="1" destId="4" srcOrd="2" destOrd="0"/>
        <dgm:cxn modelId="10" srcId="1" destId="5" srcOrd="3" destOrd="0"/>
      </dgm:cxnLst>
      <dgm:bg/>
      <dgm:whole/>
    </dgm:dataModel>
  </dgm:clrData>
  <dgm:layoutNode name="composite">
    <dgm:varLst>
      <dgm:chMax val="1"/>
      <dgm:dir/>
      <dgm:resizeHandles val="exact"/>
    </dgm:varLst>
    <dgm:alg type="composite"/>
    <dgm:shape xmlns:r="http://schemas.openxmlformats.org/officeDocument/2006/relationships" r:blip="">
      <dgm:adjLst/>
    </dgm:shape>
    <dgm:presOf/>
    <dgm:constrLst>
      <dgm:constr type="w" for="ch" forName="roof" refType="w"/>
      <dgm:constr type="h" for="ch" forName="roof" refType="h" fact="0.3"/>
      <dgm:constr type="primFontSz" for="ch" forName="roof" val="65"/>
      <dgm:constr type="w" for="ch" forName="pillars" refType="w"/>
      <dgm:constr type="h" for="ch" forName="pillars" refType="h" fact="0.63"/>
      <dgm:constr type="t" for="ch" forName="pillars" refType="h" fact="0.3"/>
      <dgm:constr type="primFontSz" for="des" forName="pillar1" val="65"/>
      <dgm:constr type="primFontSz" for="des" forName="pillarX" refType="primFontSz" refFor="des" refForName="pillar1" op="equ"/>
      <dgm:constr type="w" for="ch" forName="base" refType="w"/>
      <dgm:constr type="h" for="ch" forName="base" refType="h" fact="0.07"/>
      <dgm:constr type="t" for="ch" forName="base" refType="h" fact="0.93"/>
    </dgm:constrLst>
    <dgm:ruleLst/>
    <dgm:forEach name="Name0" axis="ch" ptType="node" cnt="1">
      <dgm:layoutNode name="roof" styleLbl="dkBgShp">
        <dgm:alg type="tx"/>
        <dgm:shape xmlns:r="http://schemas.openxmlformats.org/officeDocument/2006/relationships" type="rect" r:blip="">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pillars" styleLbl="node1">
        <dgm:choose name="Name1">
          <dgm:if name="Name2" func="var" arg="dir" op="equ" val="norm">
            <dgm:alg type="lin">
              <dgm:param type="linDir" val="fromL"/>
            </dgm:alg>
          </dgm:if>
          <dgm:else name="Name3">
            <dgm:alg type="lin">
              <dgm:param type="linDir" val="fromR"/>
            </dgm:alg>
          </dgm:else>
        </dgm:choose>
        <dgm:shape xmlns:r="http://schemas.openxmlformats.org/officeDocument/2006/relationships" r:blip="">
          <dgm:adjLst/>
        </dgm:shape>
        <dgm:presOf/>
        <dgm:constrLst>
          <dgm:constr type="w" for="ch" forName="pillar1" refType="w"/>
          <dgm:constr type="h" for="ch" forName="pillar1" refType="h"/>
          <dgm:constr type="w" for="ch" forName="pillarX" refType="w"/>
          <dgm:constr type="h" for="ch" forName="pillarX" refType="h"/>
        </dgm:constrLst>
        <dgm:ruleLst/>
        <dgm:layoutNode name="pillar1" styleLbl="node1">
          <dgm:varLst>
            <dgm:bulletEnabled val="1"/>
          </dgm:varLst>
          <dgm:alg type="tx"/>
          <dgm:shape xmlns:r="http://schemas.openxmlformats.org/officeDocument/2006/relationships" type="rect" r:blip="">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ch" ptType="node" st="2">
          <dgm:layoutNode name="pillarX" styleLbl="node1">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dgm:layoutNode>
      <dgm:layoutNode name="base" styleLbl="dkBgShp">
        <dgm:alg type="sp"/>
        <dgm:shape xmlns:r="http://schemas.openxmlformats.org/officeDocument/2006/relationships" type="rect" r:blip="">
          <dgm:adjLst/>
        </dgm:shape>
        <dgm:presOf/>
        <dgm:constrLst/>
        <dgm:ruleLst/>
      </dgm:layoutNode>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chart3">
  <dgm:title val=""/>
  <dgm:desc val=""/>
  <dgm:catLst>
    <dgm:cat type="relationship" pri="27000"/>
    <dgm:cat type="cycle" pri="8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ompositeShape">
    <dgm:varLst>
      <dgm:chMax val="7"/>
      <dgm:dir/>
      <dgm:resizeHandles val="exact"/>
    </dgm:varLst>
    <dgm:alg type="composite">
      <dgm:param type="horzAlign" val="ctr"/>
      <dgm:param type="vertAlign" val="mid"/>
      <dgm:param type="ar" val="1"/>
    </dgm:alg>
    <dgm:presOf/>
    <dgm:shape xmlns:r="http://schemas.openxmlformats.org/officeDocument/2006/relationships" r:blip="">
      <dgm:adjLst/>
    </dgm:shape>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wedge1Tx" refType="w" fact="0.205"/>
          <dgm:constr type="t" for="ch" forName="wedge1Tx" refType="h" fact="0.205"/>
          <dgm:constr type="w" for="ch" forName="wedge1Tx" refType="w" fact="0.59"/>
          <dgm:constr type="h" for="ch" forName="wedge1Tx" refType="h" fact="0.59"/>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wedge1Tx" refType="w" fact="0.52"/>
          <dgm:constr type="t" for="ch" forName="wedge1Tx" refType="h" fact="0.205"/>
          <dgm:constr type="w" for="ch" forName="wedge1Tx" refType="w" fact="0.295"/>
          <dgm:constr type="h" for="ch" forName="wedge1Tx" refType="h" fact="0.59"/>
          <dgm:constr type="l" for="ch" forName="wedge2" refType="w" fact="0.08"/>
          <dgm:constr type="t" for="ch" forName="wedge2" refType="w" fact="0.08"/>
          <dgm:constr type="w" for="ch" forName="wedge2" refType="w" fact="0.84"/>
          <dgm:constr type="h" for="ch" forName="wedge2" refType="h" fact="0.84"/>
          <dgm:constr type="l" for="ch" forName="wedge2Tx" refType="w" fact="0.2"/>
          <dgm:constr type="t" for="ch" forName="wedge2Tx" refType="h" fact="0.205"/>
          <dgm:constr type="w" for="ch" forName="wedge2Tx" refType="w" fact="0.295"/>
          <dgm:constr type="h" for="ch" forName="wedge2Tx" refType="h" fact="0.59"/>
          <dgm:constr type="primFontSz" for="ch" ptType="node" op="equ"/>
        </dgm:constrLst>
      </dgm:if>
      <dgm:if name="Name3" axis="ch" ptType="node" func="cnt" op="equ" val="3">
        <dgm:choose name="Name4">
          <dgm:if name="Name5" func="var" arg="dir" op="equ" val="norm">
            <dgm:constrLst>
              <dgm:constr type="l" for="ch" forName="wedge1" refType="w" fact="0.1233"/>
              <dgm:constr type="t" for="ch" forName="wedge1" refType="w" fact="0.055"/>
              <dgm:constr type="w" for="ch" forName="wedge1" refType="w" fact="0.84"/>
              <dgm:constr type="h" for="ch" forName="wedge1" refType="h" fact="0.84"/>
              <dgm:constr type="l" for="ch" forName="wedge1Tx" refType="w" fact="0.58"/>
              <dgm:constr type="t" for="ch" forName="wedge1Tx" refType="h" fact="0.21"/>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8"/>
              <dgm:constr type="t" for="ch" forName="wedge3" refType="w" fact="0.08"/>
              <dgm:constr type="w" for="ch" forName="wedge3" refType="w" fact="0.84"/>
              <dgm:constr type="h" for="ch" forName="wedge3" refType="h" fact="0.84"/>
              <dgm:constr type="l" for="ch" forName="wedge3Tx" refType="w" fact="0.17"/>
              <dgm:constr type="t" for="ch" forName="wedge3Tx" refType="h" fact="0.245"/>
              <dgm:constr type="w" for="ch" forName="wedge3Tx" refType="w" fact="0.285"/>
              <dgm:constr type="h" for="ch" forName="wedge3Tx" refType="h" fact="0.28"/>
              <dgm:constr type="primFontSz" for="ch" ptType="node" op="equ"/>
            </dgm:constrLst>
          </dgm:if>
          <dgm:else name="Name6">
            <dgm:constrLst>
              <dgm:constr type="l" for="ch" forName="wedge1" refType="w" fact="0.08"/>
              <dgm:constr type="t" for="ch" forName="wedge1" refType="w" fact="0.08"/>
              <dgm:constr type="w" for="ch" forName="wedge1" refType="w" fact="0.84"/>
              <dgm:constr type="h" for="ch" forName="wedge1" refType="h" fact="0.84"/>
              <dgm:constr type="l" for="ch" forName="wedge1Tx" refType="w" fact="0.545"/>
              <dgm:constr type="t" for="ch" forName="wedge1Tx" refType="h" fact="0.245"/>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367"/>
              <dgm:constr type="t" for="ch" forName="wedge3" refType="w" fact="0.055"/>
              <dgm:constr type="w" for="ch" forName="wedge3" refType="w" fact="0.84"/>
              <dgm:constr type="h" for="ch" forName="wedge3" refType="h" fact="0.84"/>
              <dgm:constr type="l" for="ch" forName="wedge3Tx" refType="w" fact="0.14"/>
              <dgm:constr type="t" for="ch" forName="wedge3Tx" refType="h" fact="0.21"/>
              <dgm:constr type="w" for="ch" forName="wedge3Tx" refType="w" fact="0.285"/>
              <dgm:constr type="h" for="ch" forName="wedge3Tx" refType="h" fact="0.28"/>
              <dgm:constr type="primFontSz" for="ch" ptType="node" op="equ"/>
            </dgm:constrLst>
          </dgm:else>
        </dgm:choose>
      </dgm:if>
      <dgm:if name="Name7" axis="ch" ptType="node" func="cnt" op="equ" val="4">
        <dgm:choose name="Name8">
          <dgm:if name="Name9" func="var" arg="dir" op="equ" val="norm">
            <dgm:constrLst>
              <dgm:constr type="l" for="ch" forName="wedge1" refType="w" fact="0.1154"/>
              <dgm:constr type="t" for="ch" forName="wedge1" refType="w" fact="0.0446"/>
              <dgm:constr type="w" for="ch" forName="wedge1" refType="w" fact="0.84"/>
              <dgm:constr type="h" for="ch" forName="wedge1" refType="h" fact="0.84"/>
              <dgm:constr type="l" for="ch" forName="wedge1Tx" refType="w" fact="0.545"/>
              <dgm:constr type="t" for="ch" forName="wedge1Tx" refType="h" fact="0.2"/>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8"/>
              <dgm:constr type="t" for="ch" forName="wedge4" refType="h" fact="0.08"/>
              <dgm:constr type="w" for="ch" forName="wedge4" refType="w" fact="0.84"/>
              <dgm:constr type="h" for="ch" forName="wedge4" refType="h" fact="0.84"/>
              <dgm:constr type="l" for="ch" forName="wedge4Tx" refType="w" fact="0.175"/>
              <dgm:constr type="t" for="ch" forName="wedge4Tx" refType="h" fact="0.235"/>
              <dgm:constr type="w" for="ch" forName="wedge4Tx" refType="w" fact="0.31"/>
              <dgm:constr type="h" for="ch" forName="wedge4Tx" refType="h" fact="0.25"/>
              <dgm:constr type="primFontSz" for="ch" ptType="node" op="equ"/>
            </dgm:constrLst>
          </dgm:if>
          <dgm:else name="Name10">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5"/>
              <dgm:constr type="t" for="ch" forName="wedge1Tx" refType="h" fact="0.235"/>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446"/>
              <dgm:constr type="t" for="ch" forName="wedge4" refType="h" fact="0.0446"/>
              <dgm:constr type="w" for="ch" forName="wedge4" refType="w" fact="0.84"/>
              <dgm:constr type="h" for="ch" forName="wedge4" refType="h" fact="0.84"/>
              <dgm:constr type="l" for="ch" forName="wedge4Tx" refType="w" fact="0.145"/>
              <dgm:constr type="t" for="ch" forName="wedge4Tx" refType="h" fact="0.2"/>
              <dgm:constr type="w" for="ch" forName="wedge4Tx" refType="w" fact="0.31"/>
              <dgm:constr type="h" for="ch" forName="wedge4Tx" refType="h" fact="0.25"/>
              <dgm:constr type="primFontSz" for="ch" ptType="node" op="equ"/>
            </dgm:constrLst>
          </dgm:else>
        </dgm:choose>
      </dgm:if>
      <dgm:if name="Name11" axis="ch" ptType="node" func="cnt" op="equ" val="5">
        <dgm:choose name="Name12">
          <dgm:if name="Name13" func="var" arg="dir" op="equ" val="norm">
            <dgm:constrLst>
              <dgm:constr type="l" for="ch" forName="wedge1" refType="w" fact="0.1094"/>
              <dgm:constr type="t" for="ch" forName="wedge1" refType="w" fact="0.0395"/>
              <dgm:constr type="w" for="ch" forName="wedge1" refType="w" fact="0.84"/>
              <dgm:constr type="h" for="ch" forName="wedge1" refType="h" fact="0.84"/>
              <dgm:constr type="l" for="ch" forName="wedge1Tx" refType="w" fact="0.54"/>
              <dgm:constr type="t" for="ch" forName="wedge1Tx" refType="h" fact="0.165"/>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8"/>
              <dgm:constr type="t" for="ch" forName="wedge5" refType="h" fact="0.08"/>
              <dgm:constr type="w" for="ch" forName="wedge5" refType="w" fact="0.84"/>
              <dgm:constr type="h" for="ch" forName="wedge5" refType="h" fact="0.84"/>
              <dgm:constr type="l" for="ch" forName="wedge5Tx" refType="w" fact="0.2025"/>
              <dgm:constr type="t" for="ch" forName="wedge5Tx" refType="h" fact="0.208"/>
              <dgm:constr type="w" for="ch" forName="wedge5Tx" refType="w" fact="0.285"/>
              <dgm:constr type="h" for="ch" forName="wedge5Tx" refType="h" fact="0.195"/>
              <dgm:constr type="primFontSz" for="ch" ptType="node" op="equ"/>
            </dgm:constrLst>
          </dgm:if>
          <dgm:else name="Name14">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
              <dgm:constr type="t" for="ch" forName="wedge1Tx" refType="h" fact="0.208"/>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506"/>
              <dgm:constr type="t" for="ch" forName="wedge5" refType="h" fact="0.0395"/>
              <dgm:constr type="w" for="ch" forName="wedge5" refType="w" fact="0.84"/>
              <dgm:constr type="h" for="ch" forName="wedge5" refType="h" fact="0.84"/>
              <dgm:constr type="l" for="ch" forName="wedge5Tx" refType="w" fact="0.18"/>
              <dgm:constr type="t" for="ch" forName="wedge5Tx" refType="h" fact="0.165"/>
              <dgm:constr type="w" for="ch" forName="wedge5Tx" refType="w" fact="0.285"/>
              <dgm:constr type="h" for="ch" forName="wedge5Tx" refType="h" fact="0.195"/>
              <dgm:constr type="primFontSz" for="ch" ptType="node" op="equ"/>
            </dgm:constrLst>
          </dgm:else>
        </dgm:choose>
      </dgm:if>
      <dgm:if name="Name15" axis="ch" ptType="node" func="cnt" op="equ" val="6">
        <dgm:choose name="Name16">
          <dgm:if name="Name17" func="var" arg="dir" op="equ" val="norm">
            <dgm:constrLst>
              <dgm:constr type="l" for="ch" forName="wedge1" refType="w" fact="0.105"/>
              <dgm:constr type="t" for="ch" forName="wedge1" refType="w" fact="0.0367"/>
              <dgm:constr type="w" for="ch" forName="wedge1" refType="w" fact="0.84"/>
              <dgm:constr type="h" for="ch" forName="wedge1" refType="h" fact="0.84"/>
              <dgm:constr type="l" for="ch" forName="wedge1Tx" refType="w" fact="0.534"/>
              <dgm:constr type="t" for="ch" forName="wedge1Tx" refType="h" fact="0.126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8"/>
              <dgm:constr type="t" for="ch" forName="wedge6" refType="h" fact="0.08"/>
              <dgm:constr type="w" for="ch" forName="wedge6" refType="w" fact="0.84"/>
              <dgm:constr type="h" for="ch" forName="wedge6" refType="h" fact="0.84"/>
              <dgm:constr type="l" for="ch" forName="wedge6Tx" refType="w" fact="0.246"/>
              <dgm:constr type="t" for="ch" forName="wedge6Tx" refType="h" fact="0.17"/>
              <dgm:constr type="w" for="ch" forName="wedge6Tx" refType="w" fact="0.245"/>
              <dgm:constr type="h" for="ch" forName="wedge6Tx" refType="h" fact="0.18"/>
              <dgm:constr type="primFontSz" for="ch" ptType="node" op="equ"/>
            </dgm:constrLst>
          </dgm:if>
          <dgm:else name="Name18">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9"/>
              <dgm:constr type="t" for="ch" forName="wedge1Tx" refType="h" fact="0.1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55"/>
              <dgm:constr type="t" for="ch" forName="wedge6" refType="h" fact="0.0367"/>
              <dgm:constr type="w" for="ch" forName="wedge6" refType="w" fact="0.84"/>
              <dgm:constr type="h" for="ch" forName="wedge6" refType="h" fact="0.84"/>
              <dgm:constr type="l" for="ch" forName="wedge6Tx" refType="w" fact="0.221"/>
              <dgm:constr type="t" for="ch" forName="wedge6Tx" refType="h" fact="0.1267"/>
              <dgm:constr type="w" for="ch" forName="wedge6Tx" refType="w" fact="0.245"/>
              <dgm:constr type="h" for="ch" forName="wedge6Tx" refType="h" fact="0.18"/>
              <dgm:constr type="primFontSz" for="ch" ptType="node" op="equ"/>
            </dgm:constrLst>
          </dgm:else>
        </dgm:choose>
      </dgm:if>
      <dgm:else name="Name19">
        <dgm:choose name="Name20">
          <dgm:if name="Name21" func="var" arg="dir" op="equ" val="norm">
            <dgm:constrLst>
              <dgm:constr type="l" for="ch" forName="wedge1" refType="w" fact="0.1017"/>
              <dgm:constr type="t" for="ch" forName="wedge1" refType="w" fact="0.035"/>
              <dgm:constr type="w" for="ch" forName="wedge1" refType="w" fact="0.84"/>
              <dgm:constr type="h" for="ch" forName="wedge1" refType="h" fact="0.84"/>
              <dgm:constr type="l" for="ch" forName="wedge1Tx" refType="w" fact="0.53"/>
              <dgm:constr type="t" for="ch" forName="wedge1Tx" refType="h" fact="0.115"/>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8"/>
              <dgm:constr type="t" for="ch" forName="wedge7" refType="h" fact="0.08"/>
              <dgm:constr type="w" for="ch" forName="wedge7" refType="w" fact="0.84"/>
              <dgm:constr type="h" for="ch" forName="wedge7" refType="h" fact="0.84"/>
              <dgm:constr type="l" for="ch" forName="wedge7Tx" refType="w" fact="0.262"/>
              <dgm:constr type="t" for="ch" forName="wedge7Tx" refType="h" fact="0.16"/>
              <dgm:constr type="w" for="ch" forName="wedge7Tx" refType="w" fact="0.23"/>
              <dgm:constr type="h" for="ch" forName="wedge7Tx" refType="h" fact="0.145"/>
              <dgm:constr type="primFontSz" for="ch" ptType="node" op="equ"/>
            </dgm:constrLst>
          </dgm:if>
          <dgm:else name="Name22">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8"/>
              <dgm:constr type="t" for="ch" forName="wedge1Tx" refType="h" fact="0.16"/>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583"/>
              <dgm:constr type="t" for="ch" forName="wedge7" refType="h" fact="0.035"/>
              <dgm:constr type="w" for="ch" forName="wedge7" refType="w" fact="0.84"/>
              <dgm:constr type="h" for="ch" forName="wedge7" refType="h" fact="0.84"/>
              <dgm:constr type="l" for="ch" forName="wedge7Tx" refType="w" fact="0.2403"/>
              <dgm:constr type="t" for="ch" forName="wedge7Tx" refType="h" fact="0.115"/>
              <dgm:constr type="w" for="ch" forName="wedge7Tx" refType="w" fact="0.23"/>
              <dgm:constr type="h" for="ch" forName="wedge7Tx" refType="h" fact="0.145"/>
              <dgm:constr type="primFontSz" for="ch" ptType="node" op="equ"/>
            </dgm:constrLst>
          </dgm:else>
        </dgm:choose>
      </dgm:else>
    </dgm:choose>
    <dgm:ruleLst/>
    <dgm:choose name="Name23">
      <dgm:if name="Name24" axis="ch" ptType="node" func="cnt" op="gte" val="1">
        <dgm:layoutNode name="wedge1">
          <dgm:alg type="sp"/>
          <dgm:choose name="Name25">
            <dgm:if name="Name26" axis="ch" ptType="node" func="cnt" op="equ" val="1">
              <dgm:shape xmlns:r="http://schemas.openxmlformats.org/officeDocument/2006/relationships" type="ellipse" r:blip="">
                <dgm:adjLst/>
              </dgm:shape>
            </dgm:if>
            <dgm:if name="Name27" axis="ch" ptType="node" func="cnt" op="equ" val="2">
              <dgm:shape xmlns:r="http://schemas.openxmlformats.org/officeDocument/2006/relationships" type="pie" r:blip="">
                <dgm:adjLst>
                  <dgm:adj idx="1" val="270"/>
                  <dgm:adj idx="2" val="90"/>
                </dgm:adjLst>
              </dgm:shape>
            </dgm:if>
            <dgm:if name="Name28" axis="ch" ptType="node" func="cnt" op="equ" val="3">
              <dgm:shape xmlns:r="http://schemas.openxmlformats.org/officeDocument/2006/relationships" type="pie" r:blip="">
                <dgm:adjLst>
                  <dgm:adj idx="1" val="270"/>
                  <dgm:adj idx="2" val="30"/>
                </dgm:adjLst>
              </dgm:shape>
            </dgm:if>
            <dgm:if name="Name29" axis="ch" ptType="node" func="cnt" op="equ" val="4">
              <dgm:shape xmlns:r="http://schemas.openxmlformats.org/officeDocument/2006/relationships" type="pie" r:blip="">
                <dgm:adjLst>
                  <dgm:adj idx="1" val="270"/>
                  <dgm:adj idx="2" val="0"/>
                </dgm:adjLst>
              </dgm:shape>
            </dgm:if>
            <dgm:if name="Name30" axis="ch" ptType="node" func="cnt" op="equ" val="5">
              <dgm:shape xmlns:r="http://schemas.openxmlformats.org/officeDocument/2006/relationships" type="pie" r:blip="">
                <dgm:adjLst>
                  <dgm:adj idx="1" val="270"/>
                  <dgm:adj idx="2" val="342"/>
                </dgm:adjLst>
              </dgm:shape>
            </dgm:if>
            <dgm:if name="Name31" axis="ch" ptType="node" func="cnt" op="equ" val="6">
              <dgm:shape xmlns:r="http://schemas.openxmlformats.org/officeDocument/2006/relationships" type="pie" r:blip="">
                <dgm:adjLst>
                  <dgm:adj idx="1" val="270"/>
                  <dgm:adj idx="2" val="330"/>
                </dgm:adjLst>
              </dgm:shape>
            </dgm:if>
            <dgm:else name="Name32">
              <dgm:shape xmlns:r="http://schemas.openxmlformats.org/officeDocument/2006/relationships" type="pie" r:blip="">
                <dgm:adjLst>
                  <dgm:adj idx="1" val="270"/>
                  <dgm:adj idx="2" val="321.4286"/>
                </dgm:adjLst>
              </dgm:shape>
            </dgm:else>
          </dgm:choose>
          <dgm:choose name="Name33">
            <dgm:if name="Name34" func="var" arg="dir" op="equ" val="norm">
              <dgm:presOf axis="ch desOrSelf" ptType="node node" st="1 1" cnt="1 0"/>
            </dgm:if>
            <dgm:else name="Name35">
              <dgm:choose name="Name36">
                <dgm:if name="Name37" axis="ch" ptType="node" func="cnt" op="equ" val="1">
                  <dgm:presOf axis="ch desOrSelf" ptType="node node" st="1 1" cnt="1 0"/>
                </dgm:if>
                <dgm:if name="Name38" axis="ch" ptType="node" func="cnt" op="equ" val="2">
                  <dgm:presOf axis="ch desOrSelf" ptType="node node" st="2 1" cnt="1 0"/>
                </dgm:if>
                <dgm:if name="Name39" axis="ch" ptType="node" func="cnt" op="equ" val="3">
                  <dgm:presOf axis="ch desOrSelf" ptType="node node" st="3 1" cnt="1 0"/>
                </dgm:if>
                <dgm:if name="Name40" axis="ch" ptType="node" func="cnt" op="equ" val="4">
                  <dgm:presOf axis="ch desOrSelf" ptType="node node" st="4 1" cnt="1 0"/>
                </dgm:if>
                <dgm:if name="Name41" axis="ch" ptType="node" func="cnt" op="equ" val="5">
                  <dgm:presOf axis="ch desOrSelf" ptType="node node" st="5 1" cnt="1 0"/>
                </dgm:if>
                <dgm:if name="Name42" axis="ch" ptType="node" func="cnt" op="equ" val="6">
                  <dgm:presOf axis="ch desOrSelf" ptType="node node" st="6 1" cnt="1 0"/>
                </dgm:if>
                <dgm:else name="Name43">
                  <dgm:presOf axis="ch desOrSelf" ptType="node node" st="7 1" cnt="1 0"/>
                </dgm:else>
              </dgm:choose>
            </dgm:else>
          </dgm:choose>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44">
            <dgm:if name="Name45" func="var" arg="dir" op="equ" val="norm">
              <dgm:presOf axis="ch desOrSelf" ptType="node node" st="1 1" cnt="1 0"/>
            </dgm:if>
            <dgm:else name="Name46">
              <dgm:choose name="Name47">
                <dgm:if name="Name48" axis="ch" ptType="node" func="cnt" op="equ" val="1">
                  <dgm:presOf axis="ch desOrSelf" ptType="node node" st="1 1" cnt="1 0"/>
                </dgm:if>
                <dgm:if name="Name49" axis="ch" ptType="node" func="cnt" op="equ" val="2">
                  <dgm:presOf axis="ch desOrSelf" ptType="node node" st="2 1" cnt="1 0"/>
                </dgm:if>
                <dgm:if name="Name50" axis="ch" ptType="node" func="cnt" op="equ" val="3">
                  <dgm:presOf axis="ch desOrSelf" ptType="node node" st="3 1" cnt="1 0"/>
                </dgm:if>
                <dgm:if name="Name51" axis="ch" ptType="node" func="cnt" op="equ" val="4">
                  <dgm:presOf axis="ch desOrSelf" ptType="node node" st="4 1" cnt="1 0"/>
                </dgm:if>
                <dgm:if name="Name52" axis="ch" ptType="node" func="cnt" op="equ" val="5">
                  <dgm:presOf axis="ch desOrSelf" ptType="node node" st="5 1" cnt="1 0"/>
                </dgm:if>
                <dgm:if name="Name53" axis="ch" ptType="node" func="cnt" op="equ" val="6">
                  <dgm:presOf axis="ch desOrSelf" ptType="node node" st="6 1" cnt="1 0"/>
                </dgm:if>
                <dgm:else name="Name54">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55"/>
    </dgm:choose>
    <dgm:choose name="Name56">
      <dgm:if name="Name57" axis="ch" ptType="node" func="cnt" op="gte" val="2">
        <dgm:layoutNode name="wedge2">
          <dgm:alg type="sp"/>
          <dgm:choose name="Name58">
            <dgm:if name="Name59" axis="ch" ptType="node" func="cnt" op="equ" val="2">
              <dgm:shape xmlns:r="http://schemas.openxmlformats.org/officeDocument/2006/relationships" type="pie" r:blip="">
                <dgm:adjLst>
                  <dgm:adj idx="1" val="90"/>
                  <dgm:adj idx="2" val="270"/>
                </dgm:adjLst>
              </dgm:shape>
            </dgm:if>
            <dgm:if name="Name60" axis="ch" ptType="node" func="cnt" op="equ" val="3">
              <dgm:shape xmlns:r="http://schemas.openxmlformats.org/officeDocument/2006/relationships" type="pie" r:blip="">
                <dgm:adjLst>
                  <dgm:adj idx="1" val="30"/>
                  <dgm:adj idx="2" val="150"/>
                </dgm:adjLst>
              </dgm:shape>
            </dgm:if>
            <dgm:if name="Name61" axis="ch" ptType="node" func="cnt" op="equ" val="4">
              <dgm:shape xmlns:r="http://schemas.openxmlformats.org/officeDocument/2006/relationships" type="pie" r:blip="">
                <dgm:adjLst>
                  <dgm:adj idx="1" val="0"/>
                  <dgm:adj idx="2" val="90"/>
                </dgm:adjLst>
              </dgm:shape>
            </dgm:if>
            <dgm:if name="Name62" axis="ch" ptType="node" func="cnt" op="equ" val="5">
              <dgm:shape xmlns:r="http://schemas.openxmlformats.org/officeDocument/2006/relationships" type="pie" r:blip="">
                <dgm:adjLst>
                  <dgm:adj idx="1" val="342"/>
                  <dgm:adj idx="2" val="54"/>
                </dgm:adjLst>
              </dgm:shape>
            </dgm:if>
            <dgm:if name="Name63" axis="ch" ptType="node" func="cnt" op="equ" val="6">
              <dgm:shape xmlns:r="http://schemas.openxmlformats.org/officeDocument/2006/relationships" type="pie" r:blip="">
                <dgm:adjLst>
                  <dgm:adj idx="1" val="330"/>
                  <dgm:adj idx="2" val="30"/>
                </dgm:adjLst>
              </dgm:shape>
            </dgm:if>
            <dgm:else name="Name64">
              <dgm:shape xmlns:r="http://schemas.openxmlformats.org/officeDocument/2006/relationships" type="pie" r:blip="">
                <dgm:adjLst>
                  <dgm:adj idx="1" val="321.4286"/>
                  <dgm:adj idx="2" val="12.85714"/>
                </dgm:adjLst>
              </dgm:shape>
            </dgm:else>
          </dgm:choose>
          <dgm:choose name="Name65">
            <dgm:if name="Name66" func="var" arg="dir" op="equ" val="norm">
              <dgm:presOf axis="ch desOrSelf" ptType="node node" st="2 1" cnt="1 0"/>
            </dgm:if>
            <dgm:else name="Name67">
              <dgm:choose name="Name68">
                <dgm:if name="Name69" axis="ch" ptType="node" func="cnt" op="equ" val="2">
                  <dgm:presOf axis="ch desOrSelf" ptType="node node" st="1 1" cnt="1 0"/>
                </dgm:if>
                <dgm:if name="Name70" axis="ch" ptType="node" func="cnt" op="equ" val="3">
                  <dgm:presOf axis="ch desOrSelf" ptType="node node" st="2 1" cnt="1 0"/>
                </dgm:if>
                <dgm:if name="Name71" axis="ch" ptType="node" func="cnt" op="equ" val="4">
                  <dgm:presOf axis="ch desOrSelf" ptType="node node" st="3 1" cnt="1 0"/>
                </dgm:if>
                <dgm:if name="Name72" axis="ch" ptType="node" func="cnt" op="equ" val="5">
                  <dgm:presOf axis="ch desOrSelf" ptType="node node" st="4 1" cnt="1 0"/>
                </dgm:if>
                <dgm:if name="Name73" axis="ch" ptType="node" func="cnt" op="equ" val="6">
                  <dgm:presOf axis="ch desOrSelf" ptType="node node" st="5 1" cnt="1 0"/>
                </dgm:if>
                <dgm:else name="Name74">
                  <dgm:presOf axis="ch desOrSelf" ptType="node node" st="6 1" cnt="1 0"/>
                </dgm:else>
              </dgm:choose>
            </dgm:else>
          </dgm:choose>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75">
            <dgm:if name="Name76" func="var" arg="dir" op="equ" val="norm">
              <dgm:presOf axis="ch desOrSelf" ptType="node node" st="2 1" cnt="1 0"/>
            </dgm:if>
            <dgm:else name="Name77">
              <dgm:choose name="Name78">
                <dgm:if name="Name79" axis="ch" ptType="node" func="cnt" op="equ" val="2">
                  <dgm:presOf axis="ch desOrSelf" ptType="node node" st="1 1" cnt="1 0"/>
                </dgm:if>
                <dgm:if name="Name80" axis="ch" ptType="node" func="cnt" op="equ" val="3">
                  <dgm:presOf axis="ch desOrSelf" ptType="node node" st="2 1" cnt="1 0"/>
                </dgm:if>
                <dgm:if name="Name81" axis="ch" ptType="node" func="cnt" op="equ" val="4">
                  <dgm:presOf axis="ch desOrSelf" ptType="node node" st="3 1" cnt="1 0"/>
                </dgm:if>
                <dgm:if name="Name82" axis="ch" ptType="node" func="cnt" op="equ" val="5">
                  <dgm:presOf axis="ch desOrSelf" ptType="node node" st="4 1" cnt="1 0"/>
                </dgm:if>
                <dgm:if name="Name83" axis="ch" ptType="node" func="cnt" op="equ" val="6">
                  <dgm:presOf axis="ch desOrSelf" ptType="node node" st="5 1" cnt="1 0"/>
                </dgm:if>
                <dgm:else name="Name84">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85"/>
    </dgm:choose>
    <dgm:choose name="Name86">
      <dgm:if name="Name87" axis="ch" ptType="node" func="cnt" op="gte" val="3">
        <dgm:layoutNode name="wedge3">
          <dgm:alg type="sp"/>
          <dgm:choose name="Name88">
            <dgm:if name="Name89" axis="ch" ptType="node" func="cnt" op="equ" val="3">
              <dgm:shape xmlns:r="http://schemas.openxmlformats.org/officeDocument/2006/relationships" type="pie" r:blip="">
                <dgm:adjLst>
                  <dgm:adj idx="1" val="150"/>
                  <dgm:adj idx="2" val="270"/>
                </dgm:adjLst>
              </dgm:shape>
            </dgm:if>
            <dgm:if name="Name90" axis="ch" ptType="node" func="cnt" op="equ" val="4">
              <dgm:shape xmlns:r="http://schemas.openxmlformats.org/officeDocument/2006/relationships" type="pie" r:blip="">
                <dgm:adjLst>
                  <dgm:adj idx="1" val="90"/>
                  <dgm:adj idx="2" val="180"/>
                </dgm:adjLst>
              </dgm:shape>
            </dgm:if>
            <dgm:if name="Name91" axis="ch" ptType="node" func="cnt" op="equ" val="5">
              <dgm:shape xmlns:r="http://schemas.openxmlformats.org/officeDocument/2006/relationships" type="pie" r:blip="">
                <dgm:adjLst>
                  <dgm:adj idx="1" val="54"/>
                  <dgm:adj idx="2" val="126"/>
                </dgm:adjLst>
              </dgm:shape>
            </dgm:if>
            <dgm:if name="Name92" axis="ch" ptType="node" func="cnt" op="equ" val="6">
              <dgm:shape xmlns:r="http://schemas.openxmlformats.org/officeDocument/2006/relationships" type="pie" r:blip="">
                <dgm:adjLst>
                  <dgm:adj idx="1" val="30"/>
                  <dgm:adj idx="2" val="90"/>
                </dgm:adjLst>
              </dgm:shape>
            </dgm:if>
            <dgm:else name="Name93">
              <dgm:shape xmlns:r="http://schemas.openxmlformats.org/officeDocument/2006/relationships" type="pie" r:blip="">
                <dgm:adjLst>
                  <dgm:adj idx="1" val="12.85714"/>
                  <dgm:adj idx="2" val="64.28571"/>
                </dgm:adjLst>
              </dgm:shape>
            </dgm:else>
          </dgm:choose>
          <dgm:choose name="Name94">
            <dgm:if name="Name95" func="var" arg="dir" op="equ" val="norm">
              <dgm:presOf axis="ch desOrSelf" ptType="node node" st="3 1" cnt="1 0"/>
            </dgm:if>
            <dgm:else name="Name96">
              <dgm:choose name="Name97">
                <dgm:if name="Name98" axis="ch" ptType="node" func="cnt" op="equ" val="3">
                  <dgm:presOf axis="ch desOrSelf" ptType="node node" st="1 1" cnt="1 0"/>
                </dgm:if>
                <dgm:if name="Name99" axis="ch" ptType="node" func="cnt" op="equ" val="4">
                  <dgm:presOf axis="ch desOrSelf" ptType="node node" st="2 1" cnt="1 0"/>
                </dgm:if>
                <dgm:if name="Name100" axis="ch" ptType="node" func="cnt" op="equ" val="5">
                  <dgm:presOf axis="ch desOrSelf" ptType="node node" st="3 1" cnt="1 0"/>
                </dgm:if>
                <dgm:if name="Name101" axis="ch" ptType="node" func="cnt" op="equ" val="6">
                  <dgm:presOf axis="ch desOrSelf" ptType="node node" st="4 1" cnt="1 0"/>
                </dgm:if>
                <dgm:else name="Name102">
                  <dgm:presOf axis="ch desOrSelf" ptType="node node" st="5 1" cnt="1 0"/>
                </dgm:else>
              </dgm:choose>
            </dgm:else>
          </dgm:choose>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103">
            <dgm:if name="Name104" func="var" arg="dir" op="equ" val="norm">
              <dgm:presOf axis="ch desOrSelf" ptType="node node" st="3 1" cnt="1 0"/>
            </dgm:if>
            <dgm:else name="Name105">
              <dgm:choose name="Name106">
                <dgm:if name="Name107" axis="ch" ptType="node" func="cnt" op="equ" val="3">
                  <dgm:presOf axis="ch desOrSelf" ptType="node node" st="1 1" cnt="1 0"/>
                </dgm:if>
                <dgm:if name="Name108" axis="ch" ptType="node" func="cnt" op="equ" val="4">
                  <dgm:presOf axis="ch desOrSelf" ptType="node node" st="2 1" cnt="1 0"/>
                </dgm:if>
                <dgm:if name="Name109" axis="ch" ptType="node" func="cnt" op="equ" val="5">
                  <dgm:presOf axis="ch desOrSelf" ptType="node node" st="3 1" cnt="1 0"/>
                </dgm:if>
                <dgm:if name="Name110" axis="ch" ptType="node" func="cnt" op="equ" val="6">
                  <dgm:presOf axis="ch desOrSelf" ptType="node node" st="4 1" cnt="1 0"/>
                </dgm:if>
                <dgm:else name="Name111">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12"/>
    </dgm:choose>
    <dgm:choose name="Name113">
      <dgm:if name="Name114" axis="ch" ptType="node" func="cnt" op="gte" val="4">
        <dgm:layoutNode name="wedge4">
          <dgm:alg type="sp"/>
          <dgm:choose name="Name115">
            <dgm:if name="Name116" axis="ch" ptType="node" func="cnt" op="equ" val="4">
              <dgm:shape xmlns:r="http://schemas.openxmlformats.org/officeDocument/2006/relationships" type="pie" r:blip="">
                <dgm:adjLst>
                  <dgm:adj idx="1" val="180"/>
                  <dgm:adj idx="2" val="270"/>
                </dgm:adjLst>
              </dgm:shape>
            </dgm:if>
            <dgm:if name="Name117" axis="ch" ptType="node" func="cnt" op="equ" val="5">
              <dgm:shape xmlns:r="http://schemas.openxmlformats.org/officeDocument/2006/relationships" type="pie" r:blip="">
                <dgm:adjLst>
                  <dgm:adj idx="1" val="126"/>
                  <dgm:adj idx="2" val="198"/>
                </dgm:adjLst>
              </dgm:shape>
            </dgm:if>
            <dgm:if name="Name118" axis="ch" ptType="node" func="cnt" op="equ" val="6">
              <dgm:shape xmlns:r="http://schemas.openxmlformats.org/officeDocument/2006/relationships" type="pie" r:blip="">
                <dgm:adjLst>
                  <dgm:adj idx="1" val="90"/>
                  <dgm:adj idx="2" val="150"/>
                </dgm:adjLst>
              </dgm:shape>
            </dgm:if>
            <dgm:else name="Name119">
              <dgm:shape xmlns:r="http://schemas.openxmlformats.org/officeDocument/2006/relationships" type="pie" r:blip="">
                <dgm:adjLst>
                  <dgm:adj idx="1" val="64.2871"/>
                  <dgm:adj idx="2" val="115.7143"/>
                </dgm:adjLst>
              </dgm:shape>
            </dgm:else>
          </dgm:choose>
          <dgm:choose name="Name120">
            <dgm:if name="Name121" func="var" arg="dir" op="equ" val="norm">
              <dgm:presOf axis="ch desOrSelf" ptType="node node" st="4 1" cnt="1 0"/>
            </dgm:if>
            <dgm:else name="Name122">
              <dgm:choose name="Name123">
                <dgm:if name="Name124" axis="ch" ptType="node" func="cnt" op="equ" val="4">
                  <dgm:presOf axis="ch desOrSelf" ptType="node node" st="1 1" cnt="1 0"/>
                </dgm:if>
                <dgm:if name="Name125" axis="ch" ptType="node" func="cnt" op="equ" val="5">
                  <dgm:presOf axis="ch desOrSelf" ptType="node node" st="2 1" cnt="1 0"/>
                </dgm:if>
                <dgm:if name="Name126" axis="ch" ptType="node" func="cnt" op="equ" val="6">
                  <dgm:presOf axis="ch desOrSelf" ptType="node node" st="3 1" cnt="1 0"/>
                </dgm:if>
                <dgm:else name="Name127">
                  <dgm:presOf axis="ch desOrSelf" ptType="node node" st="4 1" cnt="1 0"/>
                </dgm:else>
              </dgm:choose>
            </dgm:else>
          </dgm:choose>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28">
            <dgm:if name="Name129" func="var" arg="dir" op="equ" val="norm">
              <dgm:presOf axis="ch desOrSelf" ptType="node node" st="4 1" cnt="1 0"/>
            </dgm:if>
            <dgm:else name="Name130">
              <dgm:choose name="Name131">
                <dgm:if name="Name132" axis="ch" ptType="node" func="cnt" op="equ" val="4">
                  <dgm:presOf axis="ch desOrSelf" ptType="node node" st="1 1" cnt="1 0"/>
                </dgm:if>
                <dgm:if name="Name133" axis="ch" ptType="node" func="cnt" op="equ" val="5">
                  <dgm:presOf axis="ch desOrSelf" ptType="node node" st="2 1" cnt="1 0"/>
                </dgm:if>
                <dgm:if name="Name134" axis="ch" ptType="node" func="cnt" op="equ" val="6">
                  <dgm:presOf axis="ch desOrSelf" ptType="node node" st="3 1" cnt="1 0"/>
                </dgm:if>
                <dgm:else name="Name135">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36"/>
    </dgm:choose>
    <dgm:choose name="Name137">
      <dgm:if name="Name138" axis="ch" ptType="node" func="cnt" op="gte" val="5">
        <dgm:layoutNode name="wedge5">
          <dgm:alg type="sp"/>
          <dgm:choose name="Name139">
            <dgm:if name="Name140" axis="ch" ptType="node" func="cnt" op="equ" val="5">
              <dgm:shape xmlns:r="http://schemas.openxmlformats.org/officeDocument/2006/relationships" type="pie" r:blip="">
                <dgm:adjLst>
                  <dgm:adj idx="1" val="198"/>
                  <dgm:adj idx="2" val="270"/>
                </dgm:adjLst>
              </dgm:shape>
            </dgm:if>
            <dgm:if name="Name141" axis="ch" ptType="node" func="cnt" op="equ" val="6">
              <dgm:shape xmlns:r="http://schemas.openxmlformats.org/officeDocument/2006/relationships" type="pie" r:blip="">
                <dgm:adjLst>
                  <dgm:adj idx="1" val="150"/>
                  <dgm:adj idx="2" val="210"/>
                </dgm:adjLst>
              </dgm:shape>
            </dgm:if>
            <dgm:else name="Name142">
              <dgm:shape xmlns:r="http://schemas.openxmlformats.org/officeDocument/2006/relationships" type="pie" r:blip="">
                <dgm:adjLst>
                  <dgm:adj idx="1" val="115.7143"/>
                  <dgm:adj idx="2" val="167.1429"/>
                </dgm:adjLst>
              </dgm:shape>
            </dgm:else>
          </dgm:choose>
          <dgm:choose name="Name143">
            <dgm:if name="Name144" func="var" arg="dir" op="equ" val="norm">
              <dgm:presOf axis="ch desOrSelf" ptType="node node" st="5 1" cnt="1 0"/>
            </dgm:if>
            <dgm:else name="Name145">
              <dgm:choose name="Name146">
                <dgm:if name="Name147" axis="ch" ptType="node" func="cnt" op="equ" val="5">
                  <dgm:presOf axis="ch desOrSelf" ptType="node node" st="1 1" cnt="1 0"/>
                </dgm:if>
                <dgm:if name="Name148" axis="ch" ptType="node" func="cnt" op="equ" val="6">
                  <dgm:presOf axis="ch desOrSelf" ptType="node node" st="2 1" cnt="1 0"/>
                </dgm:if>
                <dgm:else name="Name149">
                  <dgm:presOf axis="ch desOrSelf" ptType="node node" st="3 1" cnt="1 0"/>
                </dgm:else>
              </dgm:choose>
            </dgm:else>
          </dgm:choose>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50">
            <dgm:if name="Name151" func="var" arg="dir" op="equ" val="norm">
              <dgm:presOf axis="ch desOrSelf" ptType="node node" st="5 1" cnt="1 0"/>
            </dgm:if>
            <dgm:else name="Name152">
              <dgm:choose name="Name153">
                <dgm:if name="Name154" axis="ch" ptType="node" func="cnt" op="equ" val="5">
                  <dgm:presOf axis="ch desOrSelf" ptType="node node" st="1 1" cnt="1 0"/>
                </dgm:if>
                <dgm:if name="Name155" axis="ch" ptType="node" func="cnt" op="equ" val="6">
                  <dgm:presOf axis="ch desOrSelf" ptType="node node" st="2 1" cnt="1 0"/>
                </dgm:if>
                <dgm:else name="Name156">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57"/>
    </dgm:choose>
    <dgm:choose name="Name158">
      <dgm:if name="Name159" axis="ch" ptType="node" func="cnt" op="gte" val="6">
        <dgm:layoutNode name="wedge6">
          <dgm:alg type="sp"/>
          <dgm:choose name="Name160">
            <dgm:if name="Name161" axis="ch" ptType="node" func="cnt" op="equ" val="6">
              <dgm:shape xmlns:r="http://schemas.openxmlformats.org/officeDocument/2006/relationships" type="pie" r:blip="">
                <dgm:adjLst>
                  <dgm:adj idx="1" val="210"/>
                  <dgm:adj idx="2" val="270"/>
                </dgm:adjLst>
              </dgm:shape>
            </dgm:if>
            <dgm:else name="Name162">
              <dgm:shape xmlns:r="http://schemas.openxmlformats.org/officeDocument/2006/relationships" type="pie" r:blip="">
                <dgm:adjLst>
                  <dgm:adj idx="1" val="167.1429"/>
                  <dgm:adj idx="2" val="218.5714"/>
                </dgm:adjLst>
              </dgm:shape>
            </dgm:else>
          </dgm:choose>
          <dgm:choose name="Name163">
            <dgm:if name="Name164" func="var" arg="dir" op="equ" val="norm">
              <dgm:presOf axis="ch desOrSelf" ptType="node node" st="6 1" cnt="1 0"/>
            </dgm:if>
            <dgm:else name="Name165">
              <dgm:choose name="Name166">
                <dgm:if name="Name167" axis="ch" ptType="node" func="cnt" op="equ" val="6">
                  <dgm:presOf axis="ch desOrSelf" ptType="node node" st="1 1" cnt="1 0"/>
                </dgm:if>
                <dgm:else name="Name168">
                  <dgm:presOf axis="ch desOrSelf" ptType="node node" st="2 1" cnt="1 0"/>
                </dgm:else>
              </dgm:choose>
            </dgm:else>
          </dgm:choose>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69">
            <dgm:if name="Name170" func="var" arg="dir" op="equ" val="norm">
              <dgm:presOf axis="ch desOrSelf" ptType="node node" st="6 1" cnt="1 0"/>
            </dgm:if>
            <dgm:else name="Name171">
              <dgm:choose name="Name172">
                <dgm:if name="Name173" axis="ch" ptType="node" func="cnt" op="equ" val="6">
                  <dgm:presOf axis="ch desOrSelf" ptType="node node" st="1 1" cnt="1 0"/>
                </dgm:if>
                <dgm:else name="Name174">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75"/>
    </dgm:choose>
    <dgm:choose name="Name176">
      <dgm:if name="Name177" axis="ch" ptType="node" func="cnt" op="gte" val="7">
        <dgm:layoutNode name="wedge7">
          <dgm:alg type="sp"/>
          <dgm:shape xmlns:r="http://schemas.openxmlformats.org/officeDocument/2006/relationships" type="pie" r:blip="">
            <dgm:adjLst>
              <dgm:adj idx="1" val="218.5714"/>
              <dgm:adj idx="2" val="270"/>
            </dgm:adjLst>
          </dgm:shape>
          <dgm:choose name="Name178">
            <dgm:if name="Name179" func="var" arg="dir" op="equ" val="norm">
              <dgm:presOf axis="ch desOrSelf" ptType="node node" st="7 1" cnt="1 0"/>
            </dgm:if>
            <dgm:else name="Name180">
              <dgm:presOf axis="ch desOrSelf" ptType="node node" st="1 1" cnt="1 0"/>
            </dgm:else>
          </dgm:choose>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81">
            <dgm:if name="Name182" func="var" arg="dir" op="equ" val="norm">
              <dgm:presOf axis="ch desOrSelf" ptType="node node" st="7 1" cnt="1 0"/>
            </dgm:if>
            <dgm:else name="Name183">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84"/>
    </dgm:choose>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05/8/layout/lProcess2">
  <dgm:title val=""/>
  <dgm:desc val=""/>
  <dgm:catLst>
    <dgm:cat type="list" pri="10000"/>
    <dgm:cat type="relationship" pri="13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useDef="1">
    <dgm:dataModel>
      <dgm:ptLst/>
      <dgm:bg/>
      <dgm:whole/>
    </dgm:dataModel>
  </dgm:styleData>
  <dgm:clrData useDef="1">
    <dgm:dataModel>
      <dgm:ptLst/>
      <dgm:bg/>
      <dgm:whole/>
    </dgm:dataModel>
  </dgm:clrData>
  <dgm:layoutNode name="theList">
    <dgm:varLst>
      <dgm:dir/>
      <dgm:animLvl val="lvl"/>
      <dgm:resizeHandles val="exact"/>
    </dgm:varLst>
    <dgm:choose name="Name0">
      <dgm:if name="Name1" func="var" arg="dir" op="equ" val="norm">
        <dgm:alg type="lin"/>
      </dgm:if>
      <dgm:else name="Name2">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forName="aSpace" refType="w" fact="0.075"/>
      <dgm:constr type="h" for="des" forName="aSpace2" refType="h" fact="0.1"/>
      <dgm:constr type="primFontSz" for="des" forName="textNode" op="equ"/>
      <dgm:constr type="primFontSz" for="des" forName="childNode" op="equ"/>
    </dgm:constrLst>
    <dgm:ruleLst/>
    <dgm:forEach name="aNodeForEach" axis="ch" ptType="node">
      <dgm:layoutNode name="compNode">
        <dgm:alg type="composite"/>
        <dgm:shape xmlns:r="http://schemas.openxmlformats.org/officeDocument/2006/relationships" r:blip="">
          <dgm:adjLst/>
        </dgm:shape>
        <dgm:presOf/>
        <dgm:constrLst>
          <dgm:constr type="w" for="ch" forName="aNode" refType="w"/>
          <dgm:constr type="h" for="ch" forName="aNode" refType="h"/>
          <dgm:constr type="w" for="ch" forName="textNode" refType="w"/>
          <dgm:constr type="h" for="ch" forName="textNode" refType="h" fact="0.3"/>
          <dgm:constr type="ctrX" for="ch" forName="textNode" refType="w" fact="0.5"/>
          <dgm:constr type="w" for="ch" forName="compChildNode" refType="w" fact="0.8"/>
          <dgm:constr type="h" for="ch" forName="compChildNode" refType="h" fact="0.65"/>
          <dgm:constr type="t" for="ch" forName="compChildNode" refType="h" fact="0.3"/>
          <dgm:constr type="ctrX" for="ch" forName="compChildNode" refType="w" fact="0.5"/>
        </dgm:constrLst>
        <dgm:ruleLst/>
        <dgm:layoutNode name="aNode" styleLbl="bgShp">
          <dgm:alg type="sp"/>
          <dgm:shape xmlns:r="http://schemas.openxmlformats.org/officeDocument/2006/relationships" type="roundRect" r:blip="">
            <dgm:adjLst>
              <dgm:adj idx="1" val="0.1"/>
            </dgm:adjLst>
          </dgm:shape>
          <dgm:presOf axis="self"/>
          <dgm:constrLst/>
          <dgm:ruleLst/>
        </dgm:layoutNode>
        <dgm:layoutNode name="textNode" styleLbl="bgShp">
          <dgm:alg type="tx"/>
          <dgm:shape xmlns:r="http://schemas.openxmlformats.org/officeDocument/2006/relationships" type="rect" r:blip="" hideGeom="1">
            <dgm:adjLst>
              <dgm:adj idx="1" val="0.1"/>
            </dgm:adjLst>
          </dgm:shape>
          <dgm:presOf axis="self"/>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ompChildNode">
          <dgm:alg type="composite"/>
          <dgm:shape xmlns:r="http://schemas.openxmlformats.org/officeDocument/2006/relationships" r:blip="">
            <dgm:adjLst/>
          </dgm:shape>
          <dgm:presOf/>
          <dgm:constrLst>
            <dgm:constr type="w" for="des" forName="childNode" refType="w"/>
            <dgm:constr type="h" for="des" forName="childNode" refType="h"/>
          </dgm:constrLst>
          <dgm:ruleLst/>
          <dgm:layoutNode name="theInnerList">
            <dgm:alg type="lin">
              <dgm:param type="linDir" val="fromT"/>
            </dgm:alg>
            <dgm:shape xmlns:r="http://schemas.openxmlformats.org/officeDocument/2006/relationships" r:blip="">
              <dgm:adjLst/>
            </dgm:shape>
            <dgm:presOf/>
            <dgm:constrLst/>
            <dgm:ruleLst/>
            <dgm:forEach name="childNodeForEach" axis="ch" ptType="node">
              <dgm:layoutNode name="child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tMarg" refType="primFontSz" fact="0.15"/>
                  <dgm:constr type="bMarg" refType="primFontSz" fact="0.15"/>
                  <dgm:constr type="lMarg" refType="primFontSz" fact="0.2"/>
                  <dgm:constr type="rMarg" refType="primFontSz" fact="0.2"/>
                </dgm:constrLst>
                <dgm:ruleLst>
                  <dgm:rule type="primFontSz" val="5" fact="NaN" max="NaN"/>
                </dgm:ruleLst>
              </dgm:layoutNode>
              <dgm:choose name="Name3">
                <dgm:if name="Name4" axis="self" ptType="node" func="revPos" op="equ" val="1"/>
                <dgm:else name="Name5">
                  <dgm:layoutNode name="aSpace2">
                    <dgm:alg type="sp"/>
                    <dgm:shape xmlns:r="http://schemas.openxmlformats.org/officeDocument/2006/relationships" r:blip="">
                      <dgm:adjLst/>
                    </dgm:shape>
                    <dgm:presOf/>
                    <dgm:constrLst/>
                    <dgm:ruleLst/>
                  </dgm:layoutNode>
                </dgm:else>
              </dgm:choose>
            </dgm:forEach>
          </dgm:layoutNode>
        </dgm:layoutNode>
      </dgm:layoutNode>
      <dgm:choose name="Name6">
        <dgm:if name="Name7" axis="self" ptType="node" func="revPos" op="equ" val="1"/>
        <dgm:else name="Name8">
          <dgm:layoutNode name="aSpace">
            <dgm:alg type="sp"/>
            <dgm:shape xmlns:r="http://schemas.openxmlformats.org/officeDocument/2006/relationships" r:blip="">
              <dgm:adjLst/>
            </dgm:shape>
            <dgm:presOf/>
            <dgm:constrLst/>
            <dgm:ruleLst/>
          </dgm:layoutNode>
        </dgm:else>
      </dgm:choose>
    </dgm:forEach>
  </dgm:layoutNode>
</dgm:layoutDef>
</file>

<file path=ppt/diagrams/layout13.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09/3/layout/RandomtoResultProcess">
  <dgm:title val=""/>
  <dgm:desc val=""/>
  <dgm:catLst>
    <dgm:cat type="process" pri="1275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41" srcId="1" destId="11" srcOrd="0" destOrd="0"/>
        <dgm:cxn modelId="5" srcId="0" destId="2" srcOrd="0" destOrd="0"/>
        <dgm:cxn modelId="51" srcId="2" destId="21" srcOrd="0"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clrData>
  <dgm:layoutNode name="Name0">
    <dgm:varLst>
      <dgm:dir/>
      <dgm:animOne val="branch"/>
      <dgm:animLvl val="lvl"/>
    </dgm:varLst>
    <dgm:choose name="Name1">
      <dgm:if name="Name2" func="var" arg="dir" op="equ" val="norm">
        <dgm:alg type="lin">
          <dgm:param type="fallback" val="2D"/>
          <dgm:param type="nodeVertAlign" val="t"/>
        </dgm:alg>
      </dgm:if>
      <dgm:else name="Name3">
        <dgm:alg type="lin">
          <dgm:param type="fallback" val="2D"/>
          <dgm:param type="nodeVertAlign" val="t"/>
          <dgm:param type="linDir" val="fromR"/>
        </dgm:alg>
      </dgm:else>
    </dgm:choose>
    <dgm:shape xmlns:r="http://schemas.openxmlformats.org/officeDocument/2006/relationships" r:blip="">
      <dgm:adjLst/>
    </dgm:shape>
    <dgm:constrLst>
      <dgm:constr type="userH" refType="h" fact="2"/>
      <dgm:constr type="w" for="ch" forName="chaos" refType="userH" fact="0.681"/>
      <dgm:constr type="h" for="ch" forName="chaos" refType="userH"/>
      <dgm:constr type="w" for="ch" forName="middle" refType="userH" fact="0.6"/>
      <dgm:constr type="h" for="ch" forName="middle" refType="userH"/>
      <dgm:constr type="w" for="ch" forName="last" refType="userH" fact="0.6"/>
      <dgm:constr type="h" for="ch" forName="last" refType="userH"/>
      <dgm:constr type="w" for="ch" forName="chevronComposite1" refType="userH" fact="0.22"/>
      <dgm:constr type="h" for="ch" forName="chevronComposite1" refType="userH" fact="0.52"/>
      <dgm:constr type="w" for="ch" forName="chevronComposite2" refType="userH" fact="0.22"/>
      <dgm:constr type="h" for="ch" forName="chevronComposite2" refType="userH" fact="0.52"/>
      <dgm:constr type="w" for="ch" forName="overlap" refType="userH" fact="-0.04"/>
      <dgm:constr type="h" for="ch" forName="overlap" refType="userH" fact="0.06"/>
      <dgm:constr type="primFontSz" for="des" forName="parTx1" op="equ" val="65"/>
      <dgm:constr type="primFontSz" for="des" forName="parTxMid" refType="primFontSz" refFor="des" refForName="parTx1" op="equ"/>
      <dgm:constr type="primFontSz" for="des" forName="circleTx" refType="primFontSz" refFor="des" refForName="parTx1" op="equ"/>
      <dgm:constr type="primFontSz" for="des" forName="desTx1" op="equ" val="65"/>
      <dgm:constr type="primFontSz" for="des" forName="desTxMid" refType="primFontSz" refFor="des" refForName="desTx1" op="equ"/>
      <dgm:constr type="primFontSz" for="des" forName="desTxN" refType="primFontSz" refFor="des" refForName="desTx1" op="equ"/>
    </dgm:constrLst>
    <dgm:forEach name="Name4" axis="ch" ptType="node">
      <dgm:choose name="Name5">
        <dgm:if name="Name6" axis="self" ptType="node" func="pos" op="equ" val="1">
          <dgm:layoutNode name="chaos">
            <dgm:alg type="composite"/>
            <dgm:shape xmlns:r="http://schemas.openxmlformats.org/officeDocument/2006/relationships" r:blip="">
              <dgm:adjLst/>
            </dgm:shape>
            <dgm:presOf/>
            <dgm:constrLst>
              <dgm:constr type="ctrX" for="ch" forName="parTx1" refType="w" fact="0.5"/>
              <dgm:constr type="t" for="ch" forName="parTx1" refType="w" fact="0.32"/>
              <dgm:constr type="w" for="ch" forName="parTx1" refType="w" fact="0.88"/>
              <dgm:constr type="h" for="ch" forName="parTx1" refType="w" fact="0.29"/>
              <dgm:constr type="ctrX" for="ch" forName="desTx1" refType="w" fact="0.5"/>
              <dgm:constr type="b" for="ch" forName="desTx1" refType="h"/>
              <dgm:constr type="w" for="ch" forName="desTx1" refType="w" fact="0.88"/>
              <dgm:constr type="h" for="ch" forName="desTx1" refType="h" fact="0.37"/>
              <dgm:constr type="l" for="ch" forName="c1" refType="w" fact="0.05"/>
              <dgm:constr type="t" for="ch" forName="c1" refType="w" fact="0.23"/>
              <dgm:constr type="w" for="ch" forName="c1" refType="w" fact="0.07"/>
              <dgm:constr type="h" for="ch" forName="c1" refType="w" refFor="ch" refForName="c1"/>
              <dgm:constr type="l" for="ch" forName="c2" refType="w" fact="0.1"/>
              <dgm:constr type="t" for="ch" forName="c2" refType="w" fact="0.13"/>
              <dgm:constr type="w" for="ch" forName="c2" refType="w" fact="0.07"/>
              <dgm:constr type="h" for="ch" forName="c2" refType="w" refFor="ch" refForName="c2"/>
              <dgm:constr type="l" for="ch" forName="c3" refType="w" fact="0.22"/>
              <dgm:constr type="t" for="ch" forName="c3" refType="w" fact="0.15"/>
              <dgm:constr type="w" for="ch" forName="c3" refType="w" fact="0.11"/>
              <dgm:constr type="h" for="ch" forName="c3" refType="w" refFor="ch" refForName="c3"/>
              <dgm:constr type="l" for="ch" forName="c4" refType="w" fact="0.32"/>
              <dgm:constr type="t" for="ch" forName="c4" refType="w" fact="0.04"/>
              <dgm:constr type="w" for="ch" forName="c4" refType="w" fact="0.07"/>
              <dgm:constr type="h" for="ch" forName="c4" refType="w" refFor="ch" refForName="c4"/>
              <dgm:constr type="l" for="ch" forName="c5" refType="w" fact="0.45"/>
              <dgm:constr type="t" for="ch" forName="c5" refType="w" fact="0"/>
              <dgm:constr type="w" for="ch" forName="c5" refType="w" fact="0.07"/>
              <dgm:constr type="h" for="ch" forName="c5" refType="w" refFor="ch" refForName="c5"/>
              <dgm:constr type="l" for="ch" forName="c6" refType="w" fact="0.61"/>
              <dgm:constr type="t" for="ch" forName="c6" refType="w" fact="0.07"/>
              <dgm:constr type="w" for="ch" forName="c6" refType="w" fact="0.07"/>
              <dgm:constr type="h" for="ch" forName="c6" refType="w" refFor="ch" refForName="c6"/>
              <dgm:constr type="l" for="ch" forName="c7" refType="w" fact="0.71"/>
              <dgm:constr type="t" for="ch" forName="c7" refType="w" fact="0.12"/>
              <dgm:constr type="w" for="ch" forName="c7" refType="w" fact="0.11"/>
              <dgm:constr type="h" for="ch" forName="c7" refType="w" refFor="ch" refForName="c7"/>
              <dgm:constr type="l" for="ch" forName="c8" refType="w" fact="0.85"/>
              <dgm:constr type="t" for="ch" forName="c8" refType="w" fact="0.23"/>
              <dgm:constr type="w" for="ch" forName="c8" refType="w" fact="0.07"/>
              <dgm:constr type="h" for="ch" forName="c8" refType="w" refFor="ch" refForName="c8"/>
              <dgm:constr type="l" for="ch" forName="c9" refType="w" fact="0.91"/>
              <dgm:constr type="t" for="ch" forName="c9" refType="w" fact="0.34"/>
              <dgm:constr type="w" for="ch" forName="c9" refType="w" fact="0.07"/>
              <dgm:constr type="h" for="ch" forName="c9" refType="w" refFor="ch" refForName="c9"/>
              <dgm:constr type="l" for="ch" forName="c10" refType="w" fact="0.39"/>
              <dgm:constr type="t" for="ch" forName="c10" refType="w" fact="0.13"/>
              <dgm:constr type="w" for="ch" forName="c10" refType="w" fact="0.18"/>
              <dgm:constr type="h" for="ch" forName="c10" refType="w" refFor="ch" refForName="c10"/>
              <dgm:constr type="l" for="ch" forName="c11" refType="w" fact="0"/>
              <dgm:constr type="t" for="ch" forName="c11" refType="w" fact="0.51"/>
              <dgm:constr type="w" for="ch" forName="c11" refType="w" fact="0.07"/>
              <dgm:constr type="h" for="ch" forName="c11" refType="w" refFor="ch" refForName="c11"/>
              <dgm:constr type="l" for="ch" forName="c12" refType="w" fact="0.06"/>
              <dgm:constr type="t" for="ch" forName="c12" refType="w" fact="0.6"/>
              <dgm:constr type="w" for="ch" forName="c12" refType="w" fact="0.11"/>
              <dgm:constr type="h" for="ch" forName="c12" refType="w" refFor="ch" refForName="c12"/>
              <dgm:constr type="l" for="ch" forName="c13" refType="w" fact="0.21"/>
              <dgm:constr type="t" for="ch" forName="c13" refType="w" fact="0.68"/>
              <dgm:constr type="w" for="ch" forName="c13" refType="w" fact="0.16"/>
              <dgm:constr type="h" for="ch" forName="c13" refType="w" refFor="ch" refForName="c13"/>
              <dgm:constr type="l" for="ch" forName="c14" refType="w" fact="0.42"/>
              <dgm:constr type="t" for="ch" forName="c14" refType="w" fact="0.81"/>
              <dgm:constr type="w" for="ch" forName="c14" refType="w" fact="0.07"/>
              <dgm:constr type="h" for="ch" forName="c14" refType="w" refFor="ch" refForName="c14"/>
              <dgm:constr type="l" for="ch" forName="c15" refType="w" fact="0.46"/>
              <dgm:constr type="t" for="ch" forName="c15" refType="w" fact="0.68"/>
              <dgm:constr type="w" for="ch" forName="c15" refType="w" fact="0.11"/>
              <dgm:constr type="h" for="ch" forName="c15" refType="w" refFor="ch" refForName="c15"/>
              <dgm:constr type="l" for="ch" forName="c16" refType="w" fact="0.56"/>
              <dgm:constr type="t" for="ch" forName="c16" refType="w" fact="0.82"/>
              <dgm:constr type="w" for="ch" forName="c16" refType="w" fact="0.07"/>
              <dgm:constr type="h" for="ch" forName="c16" refType="w" refFor="ch" refForName="c16"/>
              <dgm:constr type="l" for="ch" forName="c17" refType="w" fact="0.65"/>
              <dgm:constr type="t" for="ch" forName="c17" refType="w" fact="0.66"/>
              <dgm:constr type="w" for="ch" forName="c17" refType="w" fact="0.16"/>
              <dgm:constr type="h" for="ch" forName="c17" refType="w" refFor="ch" refForName="c17"/>
              <dgm:constr type="l" for="ch" forName="c18" refType="w" fact="0.87"/>
              <dgm:constr type="t" for="ch" forName="c18" refType="w" fact="0.62"/>
              <dgm:constr type="w" for="ch" forName="c18" refType="w" fact="0.11"/>
              <dgm:constr type="h" for="ch" forName="c18" refType="w" refFor="ch" refForName="c18"/>
            </dgm:constrLst>
            <dgm:layoutNode name="parTx1" styleLbl="revTx">
              <dgm:alg type="tx"/>
              <dgm:shape xmlns:r="http://schemas.openxmlformats.org/officeDocument/2006/relationships" type="rect" r:blip="">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7">
              <dgm:if name="Name8" axis="ch" ptType="node" func="cnt" op="gte" val="1">
                <dgm:layoutNode name="desTx1" styleLbl="revTx">
                  <dgm:varLst>
                    <dgm:bulletEnabled val="1"/>
                  </dgm:varLst>
                  <dgm:choose name="Name9">
                    <dgm:if name="Name10" axis="ch" ptType="node" func="cnt" op="equ" val="1">
                      <dgm:alg type="tx">
                        <dgm:param type="shpTxLTRAlignCh" val="l"/>
                      </dgm:alg>
                    </dgm:if>
                    <dgm:else name="Name11">
                      <dgm:alg type="tx">
                        <dgm:param type="shpTxLTRAlignCh" val="l"/>
                        <dgm:param type="stBulletLvl" val="1"/>
                      </dgm:alg>
                    </dgm:else>
                  </dgm:choose>
                  <dgm:shape xmlns:r="http://schemas.openxmlformats.org/officeDocument/2006/relationships" type="rect" r:blip="">
                    <dgm:adjLst/>
                  </dgm:shape>
                  <dgm:presOf axis="des"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if>
              <dgm:else name="Name12"/>
            </dgm:choose>
            <dgm:layoutNode name="c1" styleLbl="node1">
              <dgm:alg type="sp"/>
              <dgm:shape xmlns:r="http://schemas.openxmlformats.org/officeDocument/2006/relationships" type="ellipse" r:blip="">
                <dgm:adjLst/>
              </dgm:shape>
              <dgm:presOf/>
            </dgm:layoutNode>
            <dgm:layoutNode name="c2" styleLbl="node1">
              <dgm:alg type="sp"/>
              <dgm:shape xmlns:r="http://schemas.openxmlformats.org/officeDocument/2006/relationships" type="ellipse" r:blip="">
                <dgm:adjLst/>
              </dgm:shape>
              <dgm:presOf/>
            </dgm:layoutNode>
            <dgm:layoutNode name="c3" styleLbl="node1">
              <dgm:alg type="sp"/>
              <dgm:shape xmlns:r="http://schemas.openxmlformats.org/officeDocument/2006/relationships" type="ellipse" r:blip="">
                <dgm:adjLst/>
              </dgm:shape>
              <dgm:presOf/>
            </dgm:layoutNode>
            <dgm:layoutNode name="c4" styleLbl="node1">
              <dgm:alg type="sp"/>
              <dgm:shape xmlns:r="http://schemas.openxmlformats.org/officeDocument/2006/relationships" type="ellipse" r:blip="">
                <dgm:adjLst/>
              </dgm:shape>
              <dgm:presOf/>
            </dgm:layoutNode>
            <dgm:layoutNode name="c5" styleLbl="node1">
              <dgm:alg type="sp"/>
              <dgm:shape xmlns:r="http://schemas.openxmlformats.org/officeDocument/2006/relationships" type="ellipse" r:blip="">
                <dgm:adjLst/>
              </dgm:shape>
              <dgm:presOf/>
            </dgm:layoutNode>
            <dgm:layoutNode name="c6" styleLbl="node1">
              <dgm:alg type="sp"/>
              <dgm:shape xmlns:r="http://schemas.openxmlformats.org/officeDocument/2006/relationships" type="ellipse" r:blip="">
                <dgm:adjLst/>
              </dgm:shape>
              <dgm:presOf/>
            </dgm:layoutNode>
            <dgm:layoutNode name="c7" styleLbl="node1">
              <dgm:alg type="sp"/>
              <dgm:shape xmlns:r="http://schemas.openxmlformats.org/officeDocument/2006/relationships" type="ellipse" r:blip="">
                <dgm:adjLst/>
              </dgm:shape>
              <dgm:presOf/>
            </dgm:layoutNode>
            <dgm:layoutNode name="c8" styleLbl="node1">
              <dgm:alg type="sp"/>
              <dgm:shape xmlns:r="http://schemas.openxmlformats.org/officeDocument/2006/relationships" type="ellipse" r:blip="">
                <dgm:adjLst/>
              </dgm:shape>
              <dgm:presOf/>
            </dgm:layoutNode>
            <dgm:layoutNode name="c9" styleLbl="node1">
              <dgm:alg type="sp"/>
              <dgm:shape xmlns:r="http://schemas.openxmlformats.org/officeDocument/2006/relationships" type="ellipse" r:blip="">
                <dgm:adjLst/>
              </dgm:shape>
              <dgm:presOf/>
            </dgm:layoutNode>
            <dgm:layoutNode name="c10" styleLbl="node1">
              <dgm:alg type="sp"/>
              <dgm:shape xmlns:r="http://schemas.openxmlformats.org/officeDocument/2006/relationships" type="ellipse" r:blip="">
                <dgm:adjLst/>
              </dgm:shape>
              <dgm:presOf/>
            </dgm:layoutNode>
            <dgm:layoutNode name="c11" styleLbl="node1">
              <dgm:alg type="sp"/>
              <dgm:shape xmlns:r="http://schemas.openxmlformats.org/officeDocument/2006/relationships" type="ellipse" r:blip="">
                <dgm:adjLst/>
              </dgm:shape>
              <dgm:presOf/>
            </dgm:layoutNode>
            <dgm:layoutNode name="c12" styleLbl="node1">
              <dgm:alg type="sp"/>
              <dgm:shape xmlns:r="http://schemas.openxmlformats.org/officeDocument/2006/relationships" type="ellipse" r:blip="">
                <dgm:adjLst/>
              </dgm:shape>
              <dgm:presOf/>
            </dgm:layoutNode>
            <dgm:layoutNode name="c13" styleLbl="node1">
              <dgm:alg type="sp"/>
              <dgm:shape xmlns:r="http://schemas.openxmlformats.org/officeDocument/2006/relationships" type="ellipse" r:blip="">
                <dgm:adjLst/>
              </dgm:shape>
              <dgm:presOf/>
            </dgm:layoutNode>
            <dgm:layoutNode name="c14" styleLbl="node1">
              <dgm:alg type="sp"/>
              <dgm:shape xmlns:r="http://schemas.openxmlformats.org/officeDocument/2006/relationships" type="ellipse" r:blip="">
                <dgm:adjLst/>
              </dgm:shape>
              <dgm:presOf/>
            </dgm:layoutNode>
            <dgm:layoutNode name="c15" styleLbl="node1">
              <dgm:alg type="sp"/>
              <dgm:shape xmlns:r="http://schemas.openxmlformats.org/officeDocument/2006/relationships" type="ellipse" r:blip="">
                <dgm:adjLst/>
              </dgm:shape>
              <dgm:presOf/>
            </dgm:layoutNode>
            <dgm:layoutNode name="c16" styleLbl="node1">
              <dgm:alg type="sp"/>
              <dgm:shape xmlns:r="http://schemas.openxmlformats.org/officeDocument/2006/relationships" type="ellipse" r:blip="">
                <dgm:adjLst/>
              </dgm:shape>
              <dgm:presOf/>
            </dgm:layoutNode>
            <dgm:layoutNode name="c17" styleLbl="node1">
              <dgm:alg type="sp"/>
              <dgm:shape xmlns:r="http://schemas.openxmlformats.org/officeDocument/2006/relationships" type="ellipse" r:blip="">
                <dgm:adjLst/>
              </dgm:shape>
              <dgm:presOf/>
            </dgm:layoutNode>
            <dgm:layoutNode name="c18" styleLbl="node1">
              <dgm:alg type="sp"/>
              <dgm:shape xmlns:r="http://schemas.openxmlformats.org/officeDocument/2006/relationships" type="ellipse" r:blip="">
                <dgm:adjLst/>
              </dgm:shape>
              <dgm:presOf/>
            </dgm:layoutNode>
          </dgm:layoutNode>
        </dgm:if>
        <dgm:if name="Name13" axis="self" ptType="node" func="revPos" op="equ" val="1">
          <dgm:layoutNode name="last">
            <dgm:alg type="composite"/>
            <dgm:shape xmlns:r="http://schemas.openxmlformats.org/officeDocument/2006/relationships" r:blip="">
              <dgm:adjLst/>
            </dgm:shape>
            <dgm:presOf/>
            <dgm:constrLst>
              <dgm:constr type="ctrX" for="ch" forName="circleTx" refType="w" fact="0.5"/>
              <dgm:constr type="t" for="ch" forName="circleTx" refType="w" fact="0.117"/>
              <dgm:constr type="w" for="ch" forName="circleTx" refType="h" refFor="ch" refForName="circleTx"/>
              <dgm:constr type="h" for="ch" forName="circleTx" refType="w" fact="0.85"/>
              <dgm:constr type="l" for="ch" forName="desTxN"/>
              <dgm:constr type="b" for="ch" forName="desTxN" refType="h"/>
              <dgm:constr type="w" for="ch" forName="desTxN" refType="w"/>
              <dgm:constr type="h" for="ch" forName="desTxN" refType="h" fact="0.37"/>
              <dgm:constr type="ctrX" for="ch" forName="spN" refType="w" fact="0.5"/>
              <dgm:constr type="t" for="ch" forName="spN"/>
              <dgm:constr type="w" for="ch" forName="spN" refType="w" fact="0.93"/>
              <dgm:constr type="h" for="ch" forName="spN" refType="h" fact="0.01"/>
            </dgm:constrLst>
            <dgm:layoutNode name="circleTx" styleLbl="node1">
              <dgm:alg type="tx"/>
              <dgm:shape xmlns:r="http://schemas.openxmlformats.org/officeDocument/2006/relationships" type="ellipse" r:blip="">
                <dgm:adjLst/>
              </dgm:shape>
              <dgm:presOf axis="self" ptType="node"/>
              <dgm:constrLst>
                <dgm:constr type="lMarg"/>
                <dgm:constr type="rMarg"/>
                <dgm:constr type="tMarg"/>
                <dgm:constr type="bMarg"/>
              </dgm:constrLst>
              <dgm:ruleLst>
                <dgm:rule type="primFontSz" val="5" fact="NaN" max="NaN"/>
              </dgm:ruleLst>
            </dgm:layoutNode>
            <dgm:choose name="Name14">
              <dgm:if name="Name15" axis="ch" ptType="node" func="cnt" op="gte" val="1">
                <dgm:layoutNode name="desTxN" styleLbl="revTx">
                  <dgm:varLst>
                    <dgm:bulletEnabled val="1"/>
                  </dgm:varLst>
                  <dgm:choose name="Name16">
                    <dgm:if name="Name17" axis="ch" ptType="node" func="cnt" op="equ" val="1">
                      <dgm:alg type="tx">
                        <dgm:param type="shpTxLTRAlignCh" val="l"/>
                      </dgm:alg>
                    </dgm:if>
                    <dgm:else name="Name18">
                      <dgm:alg type="tx">
                        <dgm:param type="shpTxLTRAlignCh" val="l"/>
                        <dgm:param type="stBulletLvl" val="1"/>
                      </dgm:alg>
                    </dgm:else>
                  </dgm:choose>
                  <dgm:shape xmlns:r="http://schemas.openxmlformats.org/officeDocument/2006/relationships" type="rect" r:blip="">
                    <dgm:adjLst/>
                  </dgm:shape>
                  <dgm:presOf axis="des"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if>
              <dgm:else name="Name19"/>
            </dgm:choose>
            <dgm:layoutNode name="spN">
              <dgm:alg type="sp"/>
              <dgm:shape xmlns:r="http://schemas.openxmlformats.org/officeDocument/2006/relationships" r:blip="">
                <dgm:adjLst/>
              </dgm:shape>
              <dgm:presOf/>
            </dgm:layoutNode>
          </dgm:layoutNode>
        </dgm:if>
        <dgm:else name="Name20">
          <dgm:layoutNode name="middle">
            <dgm:alg type="composite"/>
            <dgm:shape xmlns:r="http://schemas.openxmlformats.org/officeDocument/2006/relationships" r:blip="">
              <dgm:adjLst/>
            </dgm:shape>
            <dgm:presOf/>
            <dgm:constrLst>
              <dgm:constr type="l" for="ch" forName="parTxMid"/>
              <dgm:constr type="t" for="ch" forName="parTxMid" refType="w" fact="0.167"/>
              <dgm:constr type="w" for="ch" forName="parTxMid" refType="w"/>
              <dgm:constr type="h" for="ch" forName="parTxMid" refType="w" fact="0.7"/>
              <dgm:constr type="l" for="ch" forName="desTxMid"/>
              <dgm:constr type="b" for="ch" forName="desTxMid" refType="h"/>
              <dgm:constr type="w" for="ch" forName="desTxMid" refType="w"/>
              <dgm:constr type="h" for="ch" forName="desTxMid" refType="h" fact="0.37"/>
              <dgm:constr type="ctrX" for="ch" forName="spMid" refType="w" fact="0.5"/>
              <dgm:constr type="t" for="ch" forName="spMid"/>
              <dgm:constr type="w" for="ch" forName="spMid" refType="w" fact="0.01"/>
              <dgm:constr type="h" for="ch" forName="spMid" refType="h" fact="0.01"/>
            </dgm:constrLst>
            <dgm:layoutNode name="parTxMid" styleLbl="revTx">
              <dgm:alg type="tx"/>
              <dgm:shape xmlns:r="http://schemas.openxmlformats.org/officeDocument/2006/relationships" type="rect" r:blip="">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21">
              <dgm:if name="Name22" axis="ch" ptType="node" func="cnt" op="gte" val="1">
                <dgm:layoutNode name="desTxMid" styleLbl="revTx">
                  <dgm:varLst>
                    <dgm:bulletEnabled val="1"/>
                  </dgm:varLst>
                  <dgm:choose name="Name23">
                    <dgm:if name="Name24" axis="ch" ptType="node" func="cnt" op="equ" val="1">
                      <dgm:alg type="tx">
                        <dgm:param type="shpTxLTRAlignCh" val="l"/>
                      </dgm:alg>
                    </dgm:if>
                    <dgm:else name="Name25">
                      <dgm:alg type="tx">
                        <dgm:param type="shpTxLTRAlignCh" val="l"/>
                        <dgm:param type="stBulletLvl" val="1"/>
                      </dgm:alg>
                    </dgm:else>
                  </dgm:choose>
                  <dgm:shape xmlns:r="http://schemas.openxmlformats.org/officeDocument/2006/relationships" type="rect" r:blip="">
                    <dgm:adjLst/>
                  </dgm:shape>
                  <dgm:presOf axis="des"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if>
              <dgm:else name="Name26"/>
            </dgm:choose>
            <dgm:layoutNode name="spMid">
              <dgm:alg type="sp"/>
              <dgm:shape xmlns:r="http://schemas.openxmlformats.org/officeDocument/2006/relationships" r:blip="">
                <dgm:adjLst/>
              </dgm:shape>
              <dgm:presOf/>
            </dgm:layoutNode>
          </dgm:layoutNode>
        </dgm:else>
      </dgm:choose>
      <dgm:forEach name="Name27" axis="followSib" ptType="sibTrans" cnt="1">
        <dgm:layoutNode name="chevronComposite1" styleLbl="alignImgPlace1">
          <dgm:alg type="composite"/>
          <dgm:shape xmlns:r="http://schemas.openxmlformats.org/officeDocument/2006/relationships" r:blip="">
            <dgm:adjLst/>
          </dgm:shape>
          <dgm:presOf/>
          <dgm:constrLst>
            <dgm:constr type="l" for="ch" forName="chevron1"/>
            <dgm:constr type="t" for="ch" forName="chevron1" refType="h" fact="0.1923"/>
            <dgm:constr type="w" for="ch" forName="chevron1" refType="w"/>
            <dgm:constr type="b" for="ch" forName="chevron1" refType="h"/>
            <dgm:constr type="l" for="ch" forName="spChevron1"/>
            <dgm:constr type="t" for="ch" forName="spChevron1"/>
            <dgm:constr type="w" for="ch" forName="spChevron1" refType="w" fact="0.01"/>
            <dgm:constr type="h" for="ch" forName="spChevron1" refType="h" fact="0.01"/>
          </dgm:constrLst>
          <dgm:layoutNode name="chevron1">
            <dgm:alg type="sp"/>
            <dgm:choose name="Name28">
              <dgm:if name="Name29" func="var" arg="dir" op="equ" val="norm">
                <dgm:shape xmlns:r="http://schemas.openxmlformats.org/officeDocument/2006/relationships" type="chevron" r:blip="">
                  <dgm:adjLst>
                    <dgm:adj idx="1" val="0.6231"/>
                  </dgm:adjLst>
                </dgm:shape>
              </dgm:if>
              <dgm:else name="Name30">
                <dgm:shape xmlns:r="http://schemas.openxmlformats.org/officeDocument/2006/relationships" rot="180" type="chevron" r:blip="">
                  <dgm:adjLst>
                    <dgm:adj idx="1" val="0.6231"/>
                  </dgm:adjLst>
                </dgm:shape>
              </dgm:else>
            </dgm:choose>
            <dgm:presOf/>
          </dgm:layoutNode>
          <dgm:layoutNode name="spChevron1">
            <dgm:alg type="sp"/>
            <dgm:shape xmlns:r="http://schemas.openxmlformats.org/officeDocument/2006/relationships" r:blip="">
              <dgm:adjLst/>
            </dgm:shape>
            <dgm:presOf/>
          </dgm:layoutNode>
        </dgm:layoutNode>
        <dgm:choose name="Name31">
          <dgm:if name="Name32" axis="root ch" ptType="all node" func="cnt" op="equ" val="2">
            <dgm:layoutNode name="overlap">
              <dgm:alg type="sp"/>
              <dgm:shape xmlns:r="http://schemas.openxmlformats.org/officeDocument/2006/relationships" r:blip="">
                <dgm:adjLst/>
              </dgm:shape>
              <dgm:presOf/>
            </dgm:layoutNode>
            <dgm:layoutNode name="chevronComposite2" styleLbl="alignImgPlace1">
              <dgm:alg type="composite"/>
              <dgm:shape xmlns:r="http://schemas.openxmlformats.org/officeDocument/2006/relationships" r:blip="">
                <dgm:adjLst/>
              </dgm:shape>
              <dgm:presOf/>
              <dgm:constrLst>
                <dgm:constr type="l" for="ch" forName="chevron2"/>
                <dgm:constr type="t" for="ch" forName="chevron2" refType="h" fact="0.1923"/>
                <dgm:constr type="w" for="ch" forName="chevron2" refType="w"/>
                <dgm:constr type="b" for="ch" forName="chevron2" refType="h"/>
                <dgm:constr type="l" for="ch" forName="spChevron2"/>
                <dgm:constr type="t" for="ch" forName="spChevron2"/>
                <dgm:constr type="w" for="ch" forName="spChevron2" refType="w" fact="0.01"/>
                <dgm:constr type="h" for="ch" forName="spChevron2" refType="h" fact="0.01"/>
              </dgm:constrLst>
              <dgm:layoutNode name="chevron2">
                <dgm:alg type="sp"/>
                <dgm:choose name="Name33">
                  <dgm:if name="Name34" func="var" arg="dir" op="equ" val="norm">
                    <dgm:shape xmlns:r="http://schemas.openxmlformats.org/officeDocument/2006/relationships" type="chevron" r:blip="">
                      <dgm:adjLst>
                        <dgm:adj idx="1" val="0.6231"/>
                      </dgm:adjLst>
                    </dgm:shape>
                  </dgm:if>
                  <dgm:else name="Name35">
                    <dgm:shape xmlns:r="http://schemas.openxmlformats.org/officeDocument/2006/relationships" rot="180" type="chevron" r:blip="">
                      <dgm:adjLst>
                        <dgm:adj idx="1" val="0.6231"/>
                      </dgm:adjLst>
                    </dgm:shape>
                  </dgm:else>
                </dgm:choose>
                <dgm:presOf/>
              </dgm:layoutNode>
              <dgm:layoutNode name="spChevron2">
                <dgm:alg type="sp"/>
                <dgm:shape xmlns:r="http://schemas.openxmlformats.org/officeDocument/2006/relationships" r:blip="">
                  <dgm:adjLst/>
                </dgm:shape>
                <dgm:presOf/>
              </dgm:layoutNode>
            </dgm:layoutNode>
          </dgm:if>
          <dgm:else name="Name36"/>
        </dgm:choose>
      </dgm:forEach>
    </dgm:forEach>
  </dgm:layoutNode>
</dgm:layoutDef>
</file>

<file path=ppt/diagrams/layout15.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16.xml><?xml version="1.0" encoding="utf-8"?>
<dgm:layoutDef xmlns:dgm="http://schemas.openxmlformats.org/drawingml/2006/diagram" xmlns:a="http://schemas.openxmlformats.org/drawingml/2006/main" uniqueId="urn:microsoft.com/office/officeart/2008/layout/PictureAccentList">
  <dgm:title val=""/>
  <dgm:desc val=""/>
  <dgm:catLst>
    <dgm:cat type="picture" pri="14000"/>
    <dgm:cat type="list" pri="14500"/>
  </dgm:catLst>
  <dgm:sampData>
    <dgm:dataModel>
      <dgm:ptLst>
        <dgm:pt modelId="0" type="doc"/>
        <dgm:pt modelId="1">
          <dgm:prSet phldr="1"/>
        </dgm:pt>
        <dgm:pt modelId="11">
          <dgm:prSet phldr="1"/>
        </dgm:pt>
        <dgm:pt modelId="12">
          <dgm:prSet phldr="1"/>
        </dgm:pt>
      </dgm:ptLst>
      <dgm:cxnLst>
        <dgm:cxn modelId="4" srcId="0" destId="1" srcOrd="0" destOrd="0"/>
        <dgm:cxn modelId="5" srcId="1" destId="11" srcOrd="0" destOrd="0"/>
        <dgm:cxn modelId="6" srcId="1" destId="12" srcOrd="1" destOrd="0"/>
      </dgm:cxnLst>
      <dgm:bg/>
      <dgm:whole/>
    </dgm:dataModel>
  </dgm:sampData>
  <dgm:styleData>
    <dgm:dataModel>
      <dgm:ptLst>
        <dgm:pt modelId="0" type="doc"/>
        <dgm:pt modelId="1"/>
        <dgm:pt modelId="11"/>
        <dgm:pt modelId="12"/>
        <dgm:pt modelId="13"/>
      </dgm:ptLst>
      <dgm:cxnLst>
        <dgm:cxn modelId="4" srcId="0" destId="1" srcOrd="0" destOrd="0"/>
        <dgm:cxn modelId="5" srcId="1" destId="11" srcOrd="0" destOrd="0"/>
        <dgm:cxn modelId="6" srcId="1" destId="12" srcOrd="0" destOrd="0"/>
        <dgm:cxn modelId="14" srcId="1" destId="13" srcOrd="0" destOrd="0"/>
      </dgm:cxnLst>
      <dgm:bg/>
      <dgm:whole/>
    </dgm:dataModel>
  </dgm:styleData>
  <dgm:clrData>
    <dgm:dataModel>
      <dgm:ptLst>
        <dgm:pt modelId="0" type="doc"/>
        <dgm:pt modelId="1"/>
        <dgm:pt modelId="11"/>
        <dgm:pt modelId="12"/>
        <dgm:pt modelId="13"/>
      </dgm:ptLst>
      <dgm:cxnLst>
        <dgm:cxn modelId="4" srcId="0" destId="1" srcOrd="0" destOrd="0"/>
        <dgm:cxn modelId="5" srcId="1" destId="11" srcOrd="0" destOrd="0"/>
        <dgm:cxn modelId="6" srcId="1" destId="12" srcOrd="0" destOrd="0"/>
        <dgm:cxn modelId="14" srcId="1" destId="13" srcOrd="0" destOrd="0"/>
      </dgm:cxnLst>
      <dgm:bg/>
      <dgm:whole/>
    </dgm:dataModel>
  </dgm:clrData>
  <dgm:layoutNode name="layout">
    <dgm:varLst>
      <dgm:chMax/>
      <dgm:chPref/>
      <dgm:dir/>
      <dgm:animOne val="branch"/>
      <dgm:animLvl val="lvl"/>
      <dgm:resizeHandles/>
    </dgm:varLst>
    <dgm:choose name="Name0">
      <dgm:if name="Name1" func="var" arg="dir" op="equ" val="norm">
        <dgm:alg type="hierChild">
          <dgm:param type="linDir" val="fromL"/>
        </dgm:alg>
      </dgm:if>
      <dgm:else name="Name2">
        <dgm:alg type="hierChild">
          <dgm:param type="linDir" val="fromL"/>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primFontSz" for="des" forName="childText" refType="primFontSz" refFor="des" refForName="rootText" op="lte"/>
      <dgm:constr type="w" for="des" forName="rootComposite" refType="w" fact="4"/>
      <dgm:constr type="h" for="des" forName="rootComposite" refType="h"/>
      <dgm:constr type="w" for="des" forName="childComposite" refType="w" refFor="des" refForName="rootComposite"/>
      <dgm:constr type="h" for="des" forName="childComposite" refType="h" refFor="des" refForName="rootComposite"/>
      <dgm:constr type="sibSp" refType="w" refFor="des" refForName="rootComposite" fact="0.1"/>
      <dgm:constr type="sibSp" for="des" forName="childShape" refType="h" refFor="des" refForName="rootComposite" fact="0.12"/>
      <dgm:constr type="sp" for="des" forName="root" refType="h" refFor="des" refForName="rootComposite" fact="0.18"/>
    </dgm:constrLst>
    <dgm:ruleLst/>
    <dgm:forEach name="Name3" axis="ch">
      <dgm:forEach name="Name4" axis="self" ptType="node" cnt="1">
        <dgm:layoutNode name="root">
          <dgm:varLst>
            <dgm:chMax/>
            <dgm:chPref val="4"/>
          </dgm:varLst>
          <dgm:alg type="hierRoot"/>
          <dgm:shape xmlns:r="http://schemas.openxmlformats.org/officeDocument/2006/relationships" r:blip="">
            <dgm:adjLst/>
          </dgm:shape>
          <dgm:presOf/>
          <dgm:constrLst/>
          <dgm:ruleLst/>
          <dgm:layoutNode name="rootComposite">
            <dgm:varLst/>
            <dgm:alg type="composite"/>
            <dgm:shape xmlns:r="http://schemas.openxmlformats.org/officeDocument/2006/relationships" r:blip="">
              <dgm:adjLst/>
            </dgm:shape>
            <dgm:presOf axis="self" ptType="node" cnt="1"/>
            <dgm:constrLst>
              <dgm:constr type="l" for="ch" forName="rootText"/>
              <dgm:constr type="t" for="ch" forName="rootText"/>
              <dgm:constr type="w" for="ch" forName="rootText" refType="w"/>
              <dgm:constr type="h" for="ch" forName="rootText" refType="h"/>
            </dgm:constrLst>
            <dgm:ruleLst/>
            <dgm:layoutNode name="rootText" styleLbl="node0">
              <dgm:varLst>
                <dgm:chMax/>
                <dgm:chPref val="4"/>
              </dgm:varLst>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 type="primFontSz" val="65" fact="NaN" max="NaN"/>
              </dgm:ruleLst>
            </dgm:layoutNode>
          </dgm:layoutNode>
          <dgm:layoutNode name="childShape">
            <dgm:varLst>
              <dgm:chMax val="0"/>
              <dgm:chPref val="0"/>
            </dgm:varLst>
            <dgm:alg type="hierChild">
              <dgm:param type="chAlign" val="r"/>
              <dgm:param type="linDir" val="fromT"/>
              <dgm:param type="fallback" val="2D"/>
            </dgm:alg>
            <dgm:shape xmlns:r="http://schemas.openxmlformats.org/officeDocument/2006/relationships" r:blip="">
              <dgm:adjLst/>
            </dgm:shape>
            <dgm:presOf/>
            <dgm:constrLst/>
            <dgm:ruleLst/>
            <dgm:forEach name="Name5" axis="ch">
              <dgm:forEach name="Name6" axis="self" ptType="node">
                <dgm:layoutNode name="childComposite">
                  <dgm:varLst>
                    <dgm:chMax val="0"/>
                    <dgm:chPref val="0"/>
                  </dgm:varLst>
                  <dgm:alg type="composite"/>
                  <dgm:shape xmlns:r="http://schemas.openxmlformats.org/officeDocument/2006/relationships" r:blip="">
                    <dgm:adjLst/>
                  </dgm:shape>
                  <dgm:presOf/>
                  <dgm:choose name="Name7">
                    <dgm:if name="Name8" func="var" arg="dir" op="equ" val="norm">
                      <dgm:constrLst>
                        <dgm:constr type="w" for="ch" forName="Image" refType="h"/>
                        <dgm:constr type="h" for="ch" forName="Image" refType="h"/>
                        <dgm:constr type="l" for="ch" forName="Image"/>
                        <dgm:constr type="t" for="ch" forName="Image"/>
                        <dgm:constr type="h" for="ch" forName="childText" refType="h"/>
                        <dgm:constr type="l" for="ch" forName="childText" refType="w" refFor="ch" refForName="Image" fact="1.06"/>
                        <dgm:constr type="t" for="ch" forName="childText"/>
                      </dgm:constrLst>
                    </dgm:if>
                    <dgm:else name="Name9">
                      <dgm:constrLst>
                        <dgm:constr type="w" for="ch" forName="Image" refType="h"/>
                        <dgm:constr type="h" for="ch" forName="Image" refType="h"/>
                        <dgm:constr type="r" for="ch" forName="Image" refType="w"/>
                        <dgm:constr type="t" for="ch" forName="Image"/>
                        <dgm:constr type="h" for="ch" forName="childText" refType="h"/>
                        <dgm:constr type="t" for="ch" forName="childText"/>
                        <dgm:constr type="wOff" for="ch" forName="childText" refType="w" refFor="ch" refForName="Image" fact="-1.06"/>
                      </dgm:constrLst>
                    </dgm:else>
                  </dgm:choose>
                  <dgm:ruleLst/>
                  <dgm:layoutNode name="Image" styleLbl="node1">
                    <dgm:alg type="sp"/>
                    <dgm:shape xmlns:r="http://schemas.openxmlformats.org/officeDocument/2006/relationships" type="roundRect" r:blip="" blipPhldr="1">
                      <dgm:adjLst>
                        <dgm:adj idx="1" val="0.1667"/>
                      </dgm:adjLst>
                    </dgm:shape>
                    <dgm:presOf/>
                  </dgm:layoutNode>
                  <dgm:layoutNode name="childText" styleLbl="lnNode1">
                    <dgm:varLst>
                      <dgm:chMax val="0"/>
                      <dgm:chPref val="0"/>
                      <dgm:bulletEnabled val="1"/>
                    </dgm:varLst>
                    <dgm:alg type="tx"/>
                    <dgm:shape xmlns:r="http://schemas.openxmlformats.org/officeDocument/2006/relationships" type="roundRect" r:blip="">
                      <dgm:adjLst>
                        <dgm:adj idx="1" val="0.1667"/>
                      </dgm:adjLst>
                    </dgm:shape>
                    <dgm:presOf axis="self desOrSelf" ptType="node node" st="1 1" cnt="1 0"/>
                    <dgm:ruleLst>
                      <dgm:rule type="primFontSz" val="5" fact="NaN" max="NaN"/>
                    </dgm:ruleLst>
                  </dgm:layoutNode>
                </dgm:layoutNode>
              </dgm:forEach>
            </dgm:forEach>
          </dgm:layoutNode>
        </dgm:layoutNode>
      </dgm:forEach>
    </dgm:forEach>
  </dgm:layoutNode>
</dgm:layoutDef>
</file>

<file path=ppt/diagrams/layout17.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8.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layout19.xml><?xml version="1.0" encoding="utf-8"?>
<dgm:layoutDef xmlns:dgm="http://schemas.openxmlformats.org/drawingml/2006/diagram" xmlns:a="http://schemas.openxmlformats.org/drawingml/2006/main" uniqueId="urn:microsoft.com/office/officeart/2008/layout/HorizontalMultiLevelHierarchy">
  <dgm:title val=""/>
  <dgm:desc val=""/>
  <dgm:catLst>
    <dgm:cat type="hierarchy" pri="46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clrData>
  <dgm:layoutNode name="Name0">
    <dgm:varLst>
      <dgm:chPref val="1"/>
      <dgm:dir/>
      <dgm:animOne val="branch"/>
      <dgm:animLvl val="lvl"/>
      <dgm:resizeHandles val="exact"/>
    </dgm:varLst>
    <dgm:choose name="Name1">
      <dgm:if name="Name2" func="var" arg="dir" op="equ" val="norm">
        <dgm:alg type="hierChild">
          <dgm:param type="linDir" val="fromT"/>
          <dgm:param type="chAlign" val="l"/>
        </dgm:alg>
      </dgm:if>
      <dgm:else name="Name3">
        <dgm:alg type="hierChild">
          <dgm:param type="linDir" val="fromT"/>
          <dgm:param type="chAlign" val="r"/>
        </dgm:alg>
      </dgm:else>
    </dgm:choose>
    <dgm:shape xmlns:r="http://schemas.openxmlformats.org/officeDocument/2006/relationships" r:blip="">
      <dgm:adjLst/>
    </dgm:shape>
    <dgm:presOf/>
    <dgm:constrLst>
      <dgm:constr type="h" for="des" forName="LevelOneTextNode" refType="h"/>
      <dgm:constr type="w" for="des" forName="LevelOneTextNode" refType="h" refFor="des" refForName="LevelOneTextNode" fact="0.19"/>
      <dgm:constr type="h" for="des" forName="LevelTwoTextNode" refType="w" refFor="des" refForName="LevelOneTextNode"/>
      <dgm:constr type="w" for="des" forName="LevelTwoTextNode" refType="h" refFor="des" refForName="LevelTwoTextNode" fact="3.28"/>
      <dgm:constr type="sibSp" refType="h" refFor="des" refForName="LevelTwoTextNode" op="equ" fact="0.25"/>
      <dgm:constr type="sibSp" for="des" forName="level2hierChild" refType="h" refFor="des" refForName="LevelTwoTextNode" op="equ" fact="0.25"/>
      <dgm:constr type="sibSp" for="des" forName="level3hierChild" refType="h" refFor="des" refForName="LevelTwoTextNode" op="equ" fact="0.25"/>
      <dgm:constr type="sp" for="des" forName="root1" refType="w" refFor="des" refForName="LevelTwoTextNode" fact="0.2"/>
      <dgm:constr type="sp" for="des" forName="root2" refType="sp" refFor="des" refForName="root1" op="equ"/>
      <dgm:constr type="primFontSz" for="des" forName="LevelOneTextNode" op="equ" val="65"/>
      <dgm:constr type="primFontSz" for="des" forName="LevelTwoTextNode" op="equ" val="65"/>
      <dgm:constr type="primFontSz" for="des" forName="LevelTwoTextNode" refType="primFontSz" refFor="des" refForName="LevelOneTextNode" op="lte"/>
      <dgm:constr type="primFontSz" for="des" forName="connTx" op="equ" val="50"/>
      <dgm:constr type="primFontSz" for="des" forName="connTx" refType="primFontSz" refFor="des" refForName="LevelOneTextNode" op="lte" fact="0.78"/>
    </dgm:constrLst>
    <dgm:forEach name="Name4" axis="ch">
      <dgm:forEach name="Name5" axis="self" ptType="node">
        <dgm:layoutNode name="root1">
          <dgm:choose name="Name6">
            <dgm:if name="Name7" func="var" arg="dir" op="equ" val="norm">
              <dgm:alg type="hierRoot">
                <dgm:param type="hierAlign" val="lCtrCh"/>
              </dgm:alg>
            </dgm:if>
            <dgm:else name="Name8">
              <dgm:alg type="hierRoot">
                <dgm:param type="hierAlign" val="rCtrCh"/>
              </dgm:alg>
            </dgm:else>
          </dgm:choose>
          <dgm:shape xmlns:r="http://schemas.openxmlformats.org/officeDocument/2006/relationships" r:blip="">
            <dgm:adjLst/>
          </dgm:shape>
          <dgm:presOf/>
          <dgm:layoutNode name="LevelOneTextNode" styleLbl="node0">
            <dgm:varLst>
              <dgm:chPref val="3"/>
            </dgm:varLst>
            <dgm:alg type="tx">
              <dgm:param type="autoTxRot" val="grav"/>
            </dgm:alg>
            <dgm:choose name="Name9">
              <dgm:if name="Name10" func="var" arg="dir" op="equ" val="norm">
                <dgm:shape xmlns:r="http://schemas.openxmlformats.org/officeDocument/2006/relationships" rot="270" type="rect" r:blip="">
                  <dgm:adjLst/>
                </dgm:shape>
              </dgm:if>
              <dgm:else name="Name11">
                <dgm:shape xmlns:r="http://schemas.openxmlformats.org/officeDocument/2006/relationships" rot="90" type="rect" r:blip="">
                  <dgm:adjLst/>
                </dgm:shape>
              </dgm:else>
            </dgm:choose>
            <dgm:presOf axis="self"/>
            <dgm:constrLst>
              <dgm:constr type="tMarg" refType="primFontSz" fact="0.05"/>
              <dgm:constr type="bMarg" refType="primFontSz" fact="0.05"/>
              <dgm:constr type="lMarg" refType="primFontSz" fact="0.05"/>
              <dgm:constr type="rMarg" refType="primFontSz" fact="0.05"/>
            </dgm:constrLst>
            <dgm:ruleLst>
              <dgm:rule type="primFontSz" val="2" fact="NaN" max="NaN"/>
            </dgm:ruleLst>
          </dgm:layoutNode>
          <dgm:layoutNode name="level2hierChild">
            <dgm:choose name="Name12">
              <dgm:if name="Name13" func="var" arg="dir" op="equ" val="norm">
                <dgm:alg type="hierChild">
                  <dgm:param type="linDir" val="fromT"/>
                  <dgm:param type="chAlign" val="l"/>
                </dgm:alg>
              </dgm:if>
              <dgm:else name="Name14">
                <dgm:alg type="hierChild">
                  <dgm:param type="linDir" val="fromT"/>
                  <dgm:param type="chAlign" val="r"/>
                </dgm:alg>
              </dgm:else>
            </dgm:choose>
            <dgm:shape xmlns:r="http://schemas.openxmlformats.org/officeDocument/2006/relationships" r:blip="">
              <dgm:adjLst/>
            </dgm:shape>
            <dgm:presOf/>
            <dgm:forEach name="repeat" axis="ch">
              <dgm:forEach name="Name15" axis="self" ptType="parTrans" cnt="1">
                <dgm:layoutNode name="conn2-1">
                  <dgm:choose name="Name16">
                    <dgm:if name="Name17" func="var" arg="dir" op="equ" val="norm">
                      <dgm:alg type="conn">
                        <dgm:param type="dim" val="1D"/>
                        <dgm:param type="begPts" val="midR"/>
                        <dgm:param type="endPts" val="midL"/>
                        <dgm:param type="endSty" val="noArr"/>
                        <dgm:param type="connRout" val="bend"/>
                      </dgm:alg>
                    </dgm:if>
                    <dgm:else name="Name18">
                      <dgm:alg type="conn">
                        <dgm:param type="dim" val="1D"/>
                        <dgm:param type="begPts" val="midL"/>
                        <dgm:param type="endPts" val="midR"/>
                        <dgm:param type="endSty" val="noArr"/>
                        <dgm:param type="connRout" val="bend"/>
                      </dgm:alg>
                    </dgm:else>
                  </dgm:choose>
                  <dgm:shape xmlns:r="http://schemas.openxmlformats.org/officeDocument/2006/relationships" type="conn" r:blip="" zOrderOff="-99999">
                    <dgm:adjLst/>
                  </dgm:shape>
                  <dgm:presOf axis="self"/>
                  <dgm:constrLst>
                    <dgm:constr type="w" val="1"/>
                    <dgm:constr type="h" val="5"/>
                    <dgm:constr type="connDist"/>
                    <dgm:constr type="begPad"/>
                    <dgm:constr type="endPad"/>
                    <dgm:constr type="userA" for="ch" refType="connDist"/>
                  </dgm:constr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9" axis="self" ptType="node">
                <dgm:layoutNode name="root2">
                  <dgm:choose name="Name20">
                    <dgm:if name="Name21" func="var" arg="dir" op="equ" val="norm">
                      <dgm:alg type="hierRoot">
                        <dgm:param type="hierAlign" val="lCtrCh"/>
                      </dgm:alg>
                    </dgm:if>
                    <dgm:else name="Name22">
                      <dgm:alg type="hierRoot">
                        <dgm:param type="hierAlign" val="rCtrCh"/>
                      </dgm:alg>
                    </dgm:else>
                  </dgm:choose>
                  <dgm:shape xmlns:r="http://schemas.openxmlformats.org/officeDocument/2006/relationships" r:blip="">
                    <dgm:adjLst/>
                  </dgm:shape>
                  <dgm:presOf/>
                  <dgm:layoutNode name="LevelTwoTextNode">
                    <dgm:varLst>
                      <dgm:chPref val="3"/>
                    </dgm:varLst>
                    <dgm:alg type="tx"/>
                    <dgm:shape xmlns:r="http://schemas.openxmlformats.org/officeDocument/2006/relationships" type="rect" r:blip="">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2" fact="NaN" max="NaN"/>
                    </dgm:ruleLst>
                  </dgm:layoutNode>
                  <dgm:layoutNode name="level3hierChild">
                    <dgm:choose name="Name23">
                      <dgm:if name="Name24" func="var" arg="dir" op="equ" val="norm">
                        <dgm:alg type="hierChild">
                          <dgm:param type="linDir" val="fromT"/>
                          <dgm:param type="chAlign" val="l"/>
                        </dgm:alg>
                      </dgm:if>
                      <dgm:else name="Name25">
                        <dgm:alg type="hierChild">
                          <dgm:param type="linDir" val="fromT"/>
                          <dgm:param type="chAlign" val="r"/>
                        </dgm:alg>
                      </dgm:else>
                    </dgm:choose>
                    <dgm:shape xmlns:r="http://schemas.openxmlformats.org/officeDocument/2006/relationships" r:blip="">
                      <dgm:adjLst/>
                    </dgm:shape>
                    <dgm:presOf/>
                    <dgm:forEach name="Name26" ref="repeat"/>
                  </dgm:layoutNode>
                </dgm:layoutNode>
              </dgm:forEach>
            </dgm:forEach>
          </dgm:layoutNode>
        </dgm:layoutNode>
      </dgm:forEach>
    </dgm:forEach>
  </dgm:layoutNode>
</dgm:layoutDef>
</file>

<file path=ppt/diagrams/layout20.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1.xml><?xml version="1.0" encoding="utf-8"?>
<dgm:layoutDef xmlns:dgm="http://schemas.openxmlformats.org/drawingml/2006/diagram" xmlns:a="http://schemas.openxmlformats.org/drawingml/2006/main" uniqueId="urn:microsoft.com/office/officeart/2005/8/layout/hierarchy4">
  <dgm:title val=""/>
  <dgm:desc val=""/>
  <dgm:catLst>
    <dgm:cat type="hierarchy" pri="4000"/>
    <dgm:cat type="list" pri="24000"/>
    <dgm:cat type="relationship" pri="10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Name0">
    <dgm:varLst>
      <dgm:chPref val="1"/>
      <dgm:dir/>
      <dgm:animOne val="branch"/>
      <dgm:animLvl val="lvl"/>
      <dgm:resizeHandles/>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w" for="ch" forName="vertOne" refType="w"/>
      <dgm:constr type="w" for="des" forName="horzOne" refType="w"/>
      <dgm:constr type="w" for="des" forName="txOne" refType="w"/>
      <dgm:constr type="w" for="des" forName="vertTwo" refType="w"/>
      <dgm:constr type="w" for="des" forName="horzTwo" refType="w"/>
      <dgm:constr type="w" for="des" forName="txTwo" refType="w"/>
      <dgm:constr type="w" for="des" forName="vertThree" refType="w"/>
      <dgm:constr type="w" for="des" forName="horzThree" refType="w"/>
      <dgm:constr type="w" for="des" forName="txThree" refType="w"/>
      <dgm:constr type="w" for="des" forName="vertFour" refType="w"/>
      <dgm:constr type="w" for="des" forName="horzFour" refType="w"/>
      <dgm:constr type="w" for="des" forName="txFour" refType="w"/>
      <dgm:constr type="h" for="des" ptType="node" op="equ"/>
      <dgm:constr type="h" for="des" forName="txOne" refType="h"/>
      <dgm:constr type="userH" for="des" ptType="node" refType="h" refFor="des" refForName="txOne"/>
      <dgm:constr type="primFontSz" for="des" forName="txOne" val="65"/>
      <dgm:constr type="primFontSz" for="des" forName="txTwo" val="65"/>
      <dgm:constr type="primFontSz" for="des" forName="txTwo" refType="primFontSz" refFor="des" refForName="txOne" op="lte"/>
      <dgm:constr type="primFontSz" for="des" forName="txThree" val="65"/>
      <dgm:constr type="primFontSz" for="des" forName="txThree" refType="primFontSz" refFor="des" refForName="txOne" op="lte"/>
      <dgm:constr type="primFontSz" for="des" forName="txThree" refType="primFontSz" refFor="des" refForName="txTwo" op="lte"/>
      <dgm:constr type="primFontSz" for="des" forName="txFour" val="65"/>
      <dgm:constr type="primFontSz" for="des" forName="txFour" refType="primFontSz" refFor="des" refForName="txOne" op="lte"/>
      <dgm:constr type="primFontSz" for="des" forName="txFour" refType="primFontSz" refFor="des" refForName="txTwo" op="lte"/>
      <dgm:constr type="primFontSz" for="des" forName="txFour" refType="primFontSz" refFor="des" refForName="txThree" op="lte"/>
      <dgm:constr type="w" for="des" forName="sibSpaceOne" refType="w" fact="0.168"/>
      <dgm:constr type="w" for="des" forName="sibSpaceTwo" refType="w" refFor="des" refForName="sibSpaceOne" op="equ" fact="0.5"/>
      <dgm:constr type="w" for="des" forName="sibSpaceThree" refType="w" refFor="des" refForName="sibSpaceTwo" op="equ" fact="0.5"/>
      <dgm:constr type="w" for="des" forName="sibSpaceFour" refType="w" refFor="des" refForName="sibSpaceThree" op="equ" fact="0.5"/>
      <dgm:constr type="h" for="des" forName="parTransOne" refType="w" fact="0.056"/>
      <dgm:constr type="h" for="des" forName="parTransTwo" refType="h" refFor="des" refForName="parTransOne" op="equ"/>
      <dgm:constr type="h" for="des" forName="parTransThree" refType="h" refFor="des" refForName="parTransTwo" op="equ"/>
      <dgm:constr type="h" for="des" forName="parTransFour" refType="h" refFor="des" refForName="parTransThree" op="equ"/>
    </dgm:constrLst>
    <dgm:ruleLst/>
    <dgm:forEach name="Name4" axis="ch" ptType="node">
      <dgm:layoutNode name="vertOne">
        <dgm:alg type="lin">
          <dgm:param type="linDir" val="fromT"/>
        </dgm:alg>
        <dgm:shape xmlns:r="http://schemas.openxmlformats.org/officeDocument/2006/relationships" r:blip="">
          <dgm:adjLst/>
        </dgm:shape>
        <dgm:presOf/>
        <dgm:constrLst>
          <dgm:constr type="w" for="ch" forName="txOne" refType="w" refFor="ch" refForName="horzOne" op="gte"/>
        </dgm:constrLst>
        <dgm:ruleLst/>
        <dgm:layoutNode name="txOn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5">
          <dgm:if name="Name6" axis="des" ptType="node" func="cnt" op="gt" val="0">
            <dgm:layoutNode name="parTransOne">
              <dgm:alg type="sp"/>
              <dgm:shape xmlns:r="http://schemas.openxmlformats.org/officeDocument/2006/relationships" r:blip="">
                <dgm:adjLst/>
              </dgm:shape>
              <dgm:presOf/>
              <dgm:constrLst/>
              <dgm:ruleLst/>
            </dgm:layoutNode>
          </dgm:if>
          <dgm:else name="Name7"/>
        </dgm:choose>
        <dgm:layoutNode name="horzOne">
          <dgm:choose name="Name8">
            <dgm:if name="Name9" func="var" arg="dir" op="equ" val="norm">
              <dgm:alg type="lin">
                <dgm:param type="linDir" val="fromL"/>
                <dgm:param type="nodeVertAlign" val="t"/>
              </dgm:alg>
            </dgm:if>
            <dgm:else name="Name1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1" axis="ch" ptType="node">
            <dgm:layoutNode name="vertTwo">
              <dgm:alg type="lin">
                <dgm:param type="linDir" val="fromT"/>
              </dgm:alg>
              <dgm:shape xmlns:r="http://schemas.openxmlformats.org/officeDocument/2006/relationships" r:blip="">
                <dgm:adjLst/>
              </dgm:shape>
              <dgm:presOf/>
              <dgm:constrLst>
                <dgm:constr type="w" for="ch" forName="txTwo" refType="w" refFor="ch" refForName="horzTwo" op="gte"/>
              </dgm:constrLst>
              <dgm:ruleLst/>
              <dgm:layoutNode name="txTwo">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2">
                <dgm:if name="Name13" axis="des" ptType="node" func="cnt" op="gt" val="0">
                  <dgm:layoutNode name="parTransTwo">
                    <dgm:alg type="sp"/>
                    <dgm:shape xmlns:r="http://schemas.openxmlformats.org/officeDocument/2006/relationships" r:blip="">
                      <dgm:adjLst/>
                    </dgm:shape>
                    <dgm:presOf/>
                    <dgm:constrLst/>
                    <dgm:ruleLst/>
                  </dgm:layoutNode>
                </dgm:if>
                <dgm:else name="Name14"/>
              </dgm:choose>
              <dgm:layoutNode name="horzTwo">
                <dgm:choose name="Name15">
                  <dgm:if name="Name16" func="var" arg="dir" op="equ" val="norm">
                    <dgm:alg type="lin">
                      <dgm:param type="linDir" val="fromL"/>
                      <dgm:param type="nodeVertAlign" val="t"/>
                    </dgm:alg>
                  </dgm:if>
                  <dgm:else name="Name17">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8" axis="ch" ptType="node">
                  <dgm:layoutNode name="vertThree">
                    <dgm:alg type="lin">
                      <dgm:param type="linDir" val="fromT"/>
                    </dgm:alg>
                    <dgm:shape xmlns:r="http://schemas.openxmlformats.org/officeDocument/2006/relationships" r:blip="">
                      <dgm:adjLst/>
                    </dgm:shape>
                    <dgm:presOf/>
                    <dgm:constrLst>
                      <dgm:constr type="w" for="ch" forName="txThree" refType="w" refFor="ch" refForName="horzThree" op="gte"/>
                    </dgm:constrLst>
                    <dgm:ruleLst/>
                    <dgm:layoutNode name="txThree">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9">
                      <dgm:if name="Name20" axis="des" ptType="node" func="cnt" op="gt" val="0">
                        <dgm:layoutNode name="parTransThree">
                          <dgm:alg type="sp"/>
                          <dgm:shape xmlns:r="http://schemas.openxmlformats.org/officeDocument/2006/relationships" r:blip="">
                            <dgm:adjLst/>
                          </dgm:shape>
                          <dgm:presOf/>
                          <dgm:constrLst/>
                          <dgm:ruleLst/>
                        </dgm:layoutNode>
                      </dgm:if>
                      <dgm:else name="Name21"/>
                    </dgm:choose>
                    <dgm:layoutNode name="horzThree">
                      <dgm:choose name="Name22">
                        <dgm:if name="Name23" func="var" arg="dir" op="equ" val="norm">
                          <dgm:alg type="lin">
                            <dgm:param type="linDir" val="fromL"/>
                            <dgm:param type="nodeVertAlign" val="t"/>
                          </dgm:alg>
                        </dgm:if>
                        <dgm:else name="Name24">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repeat" axis="ch" ptType="node">
                        <dgm:layoutNode name="vertFour">
                          <dgm:varLst>
                            <dgm:chPref val="3"/>
                          </dgm:varLst>
                          <dgm:alg type="lin">
                            <dgm:param type="linDir" val="fromT"/>
                          </dgm:alg>
                          <dgm:shape xmlns:r="http://schemas.openxmlformats.org/officeDocument/2006/relationships" r:blip="">
                            <dgm:adjLst/>
                          </dgm:shape>
                          <dgm:presOf/>
                          <dgm:constrLst>
                            <dgm:constr type="w" for="ch" forName="txFour" refType="w" refFor="ch" refForName="horzFour" op="gte"/>
                          </dgm:constrLst>
                          <dgm:ruleLst/>
                          <dgm:layoutNode name="txFour">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25">
                            <dgm:if name="Name26" axis="des" ptType="node" func="cnt" op="gt" val="0">
                              <dgm:layoutNode name="parTransFour">
                                <dgm:alg type="sp"/>
                                <dgm:shape xmlns:r="http://schemas.openxmlformats.org/officeDocument/2006/relationships" r:blip="">
                                  <dgm:adjLst/>
                                </dgm:shape>
                                <dgm:presOf/>
                                <dgm:constrLst/>
                                <dgm:ruleLst/>
                              </dgm:layoutNode>
                            </dgm:if>
                            <dgm:else name="Name27"/>
                          </dgm:choose>
                          <dgm:layoutNode name="horzFour">
                            <dgm:choose name="Name28">
                              <dgm:if name="Name29" func="var" arg="dir" op="equ" val="norm">
                                <dgm:alg type="lin">
                                  <dgm:param type="linDir" val="fromL"/>
                                  <dgm:param type="nodeVertAlign" val="t"/>
                                </dgm:alg>
                              </dgm:if>
                              <dgm:else name="Name3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31" ref="repeat"/>
                          </dgm:layoutNode>
                        </dgm:layoutNode>
                        <dgm:choose name="Name32">
                          <dgm:if name="Name33" axis="self" ptType="node" func="revPos" op="gte" val="2">
                            <dgm:forEach name="Name34" axis="followSib" ptType="sibTrans" cnt="1">
                              <dgm:layoutNode name="sibSpaceFour">
                                <dgm:alg type="sp"/>
                                <dgm:shape xmlns:r="http://schemas.openxmlformats.org/officeDocument/2006/relationships" r:blip="">
                                  <dgm:adjLst/>
                                </dgm:shape>
                                <dgm:presOf/>
                                <dgm:constrLst/>
                                <dgm:ruleLst/>
                              </dgm:layoutNode>
                            </dgm:forEach>
                          </dgm:if>
                          <dgm:else name="Name35"/>
                        </dgm:choose>
                      </dgm:forEach>
                    </dgm:layoutNode>
                  </dgm:layoutNode>
                  <dgm:choose name="Name36">
                    <dgm:if name="Name37" axis="self" ptType="node" func="revPos" op="gte" val="2">
                      <dgm:forEach name="Name38" axis="followSib" ptType="sibTrans" cnt="1">
                        <dgm:layoutNode name="sibSpaceThree">
                          <dgm:alg type="sp"/>
                          <dgm:shape xmlns:r="http://schemas.openxmlformats.org/officeDocument/2006/relationships" r:blip="">
                            <dgm:adjLst/>
                          </dgm:shape>
                          <dgm:presOf/>
                          <dgm:constrLst/>
                          <dgm:ruleLst/>
                        </dgm:layoutNode>
                      </dgm:forEach>
                    </dgm:if>
                    <dgm:else name="Name39"/>
                  </dgm:choose>
                </dgm:forEach>
              </dgm:layoutNode>
            </dgm:layoutNode>
            <dgm:choose name="Name40">
              <dgm:if name="Name41" axis="self" ptType="node" func="revPos" op="gte" val="2">
                <dgm:forEach name="Name42" axis="followSib" ptType="sibTrans" cnt="1">
                  <dgm:layoutNode name="sibSpaceTwo">
                    <dgm:alg type="sp"/>
                    <dgm:shape xmlns:r="http://schemas.openxmlformats.org/officeDocument/2006/relationships" r:blip="">
                      <dgm:adjLst/>
                    </dgm:shape>
                    <dgm:presOf/>
                    <dgm:constrLst/>
                    <dgm:ruleLst/>
                  </dgm:layoutNode>
                </dgm:forEach>
              </dgm:if>
              <dgm:else name="Name43"/>
            </dgm:choose>
          </dgm:forEach>
        </dgm:layoutNode>
      </dgm:layoutNode>
      <dgm:choose name="Name44">
        <dgm:if name="Name45" axis="self" ptType="node" func="revPos" op="gte" val="2">
          <dgm:forEach name="Name46" axis="followSib" ptType="sibTrans" cnt="1">
            <dgm:layoutNode name="sibSpaceOne">
              <dgm:alg type="sp"/>
              <dgm:shape xmlns:r="http://schemas.openxmlformats.org/officeDocument/2006/relationships" r:blip="">
                <dgm:adjLst/>
              </dgm:shape>
              <dgm:presOf/>
              <dgm:constrLst/>
              <dgm:ruleLst/>
            </dgm:layoutNode>
          </dgm:forEach>
        </dgm:if>
        <dgm:else name="Name47"/>
      </dgm:choose>
    </dgm:forEach>
  </dgm:layoutNode>
</dgm:layoutDef>
</file>

<file path=ppt/diagrams/layout22.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23.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24.xml><?xml version="1.0" encoding="utf-8"?>
<dgm:layoutDef xmlns:dgm="http://schemas.openxmlformats.org/drawingml/2006/diagram" xmlns:a="http://schemas.openxmlformats.org/drawingml/2006/main" uniqueId="urn:microsoft.com/office/officeart/2005/8/layout/hierarchy2">
  <dgm:title val=""/>
  <dgm:desc val=""/>
  <dgm:catLst>
    <dgm:cat type="hierarchy" pri="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diagram">
    <dgm:varLst>
      <dgm:chPref val="1"/>
      <dgm:dir/>
      <dgm:animOne val="branch"/>
      <dgm:animLvl val="lvl"/>
      <dgm:resizeHandles val="exact"/>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h" for="des" ptType="node" refType="h"/>
      <dgm:constr type="w" for="des" ptType="node" refType="h" refFor="des" refPtType="node" fact="2"/>
      <dgm:constr type="sibSp" refType="h" refFor="des" refPtType="node" op="equ" fact="0.15"/>
      <dgm:constr type="sibSp" for="des" forName="level2hierChild" refType="h" refFor="des" refPtType="node" op="equ" fact="0.15"/>
      <dgm:constr type="sibSp" for="des" forName="level3hierChild" refType="h" refFor="des" refPtType="node" op="equ" fact="0.15"/>
      <dgm:constr type="sp" for="des" forName="root1" refType="w" refFor="des" refPtType="node" fact="0.4"/>
      <dgm:constr type="sp" for="des" forName="root2" refType="sp" refFor="des" refForName="root1" op="equ"/>
      <dgm:constr type="primFontSz" for="des" ptType="node" op="equ" val="65"/>
      <dgm:constr type="primFontSz" for="des" forName="connTx" op="equ" val="55"/>
      <dgm:constr type="primFontSz" for="des" forName="connTx" refType="primFontSz" refFor="des" refPtType="node" op="lte" fact="0.8"/>
    </dgm:constrLst>
    <dgm:ruleLst/>
    <dgm:forEach name="Name3" axis="ch">
      <dgm:forEach name="Name4" axis="self" ptType="node">
        <dgm:layoutNode name="root1">
          <dgm:choose name="Name5">
            <dgm:if name="Name6" func="var" arg="dir" op="equ" val="norm">
              <dgm:alg type="hierRoot">
                <dgm:param type="hierAlign" val="lCtrCh"/>
              </dgm:alg>
            </dgm:if>
            <dgm:else name="Name7">
              <dgm:alg type="hierRoot">
                <dgm:param type="hierAlign" val="rCtrCh"/>
              </dgm:alg>
            </dgm:else>
          </dgm:choose>
          <dgm:shape xmlns:r="http://schemas.openxmlformats.org/officeDocument/2006/relationships" r:blip="">
            <dgm:adjLst/>
          </dgm:shape>
          <dgm:presOf/>
          <dgm:constrLst/>
          <dgm:ruleLst/>
          <dgm:layoutNode name="LevelOneTextNod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2hierChild">
            <dgm:choose name="Name8">
              <dgm:if name="Name9" func="var" arg="dir" op="equ" val="norm">
                <dgm:alg type="hierChild">
                  <dgm:param type="linDir" val="fromT"/>
                  <dgm:param type="chAlign" val="l"/>
                </dgm:alg>
              </dgm:if>
              <dgm:else name="Name10">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11" axis="self" ptType="parTrans" cnt="1">
                <dgm:layoutNode name="conn2-1">
                  <dgm:choose name="Name12">
                    <dgm:if name="Name13" func="var" arg="dir" op="equ" val="norm">
                      <dgm:alg type="conn">
                        <dgm:param type="dim" val="1D"/>
                        <dgm:param type="begPts" val="midR"/>
                        <dgm:param type="endPts" val="midL"/>
                        <dgm:param type="endSty" val="noArr"/>
                      </dgm:alg>
                    </dgm:if>
                    <dgm:else name="Name14">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5" axis="self" ptType="node">
                <dgm:layoutNode name="root2">
                  <dgm:choose name="Name16">
                    <dgm:if name="Name17" func="var" arg="dir" op="equ" val="norm">
                      <dgm:alg type="hierRoot">
                        <dgm:param type="hierAlign" val="lCtrCh"/>
                      </dgm:alg>
                    </dgm:if>
                    <dgm:else name="Name18">
                      <dgm:alg type="hierRoot">
                        <dgm:param type="hierAlign" val="rCtrCh"/>
                      </dgm:alg>
                    </dgm:else>
                  </dgm:choose>
                  <dgm:shape xmlns:r="http://schemas.openxmlformats.org/officeDocument/2006/relationships" r:blip="">
                    <dgm:adjLst/>
                  </dgm:shape>
                  <dgm:presOf/>
                  <dgm:constrLst/>
                  <dgm:ruleLst/>
                  <dgm:layoutNode name="LevelTwoTextNode">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3hierChild">
                    <dgm:choose name="Name19">
                      <dgm:if name="Name20" func="var" arg="dir" op="equ" val="norm">
                        <dgm:alg type="hierChild">
                          <dgm:param type="linDir" val="fromT"/>
                          <dgm:param type="chAlign" val="l"/>
                        </dgm:alg>
                      </dgm:if>
                      <dgm:else name="Name21">
                        <dgm:alg type="hierChild">
                          <dgm:param type="linDir" val="fromT"/>
                          <dgm:param type="chAlign" val="r"/>
                        </dgm:alg>
                      </dgm:else>
                    </dgm:choose>
                    <dgm:shape xmlns:r="http://schemas.openxmlformats.org/officeDocument/2006/relationships" r:blip="">
                      <dgm:adjLst/>
                    </dgm:shape>
                    <dgm:presOf/>
                    <dgm:constrLst/>
                    <dgm:ruleLst/>
                    <dgm:forEach name="Name22" ref="repeat"/>
                  </dgm:layoutNode>
                </dgm:layoutNode>
              </dgm:forEach>
            </dgm:forEach>
          </dgm:layoutNode>
        </dgm:layoutNode>
      </dgm:forEach>
    </dgm:forEach>
  </dgm:layoutNode>
</dgm:layoutDef>
</file>

<file path=ppt/diagrams/layout25.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26.xml><?xml version="1.0" encoding="utf-8"?>
<dgm:layoutDef xmlns:dgm="http://schemas.openxmlformats.org/drawingml/2006/diagram" xmlns:a="http://schemas.openxmlformats.org/drawingml/2006/main" uniqueId="urn:microsoft.com/office/officeart/2009/3/layout/SubStepProcess">
  <dgm:title val=""/>
  <dgm:desc val=""/>
  <dgm:catLst>
    <dgm:cat type="process" pri="12250"/>
  </dgm:catLst>
  <dgm:sampData>
    <dgm:dataModel>
      <dgm:ptLst>
        <dgm:pt modelId="0" type="doc"/>
        <dgm:pt modelId="1">
          <dgm:prSet phldr="1"/>
        </dgm:pt>
        <dgm:pt modelId="11">
          <dgm:prSet phldr="1"/>
        </dgm:pt>
        <dgm:pt modelId="12">
          <dgm:prSet phldr="1"/>
        </dgm:pt>
        <dgm:pt modelId="2">
          <dgm:prSet phldr="1"/>
        </dgm:pt>
        <dgm:pt modelId="3">
          <dgm:prSet phldr="1"/>
        </dgm:pt>
      </dgm:ptLst>
      <dgm:cxnLst>
        <dgm:cxn modelId="6" srcId="0" destId="1" srcOrd="0" destOrd="0"/>
        <dgm:cxn modelId="61" srcId="1" destId="11" srcOrd="0" destOrd="0"/>
        <dgm:cxn modelId="62" srcId="1" destId="12" srcOrd="1" destOrd="0"/>
        <dgm:cxn modelId="7" srcId="0" destId="2" srcOrd="0" destOrd="0"/>
        <dgm:cxn modelId="8" srcId="0" destId="3" srcOrd="0" destOrd="0"/>
      </dgm:cxnLst>
      <dgm:bg/>
      <dgm:whole/>
    </dgm:dataModel>
  </dgm:sampData>
  <dgm:styleData>
    <dgm:dataModel>
      <dgm:ptLst>
        <dgm:pt modelId="0" type="doc"/>
        <dgm:pt modelId="1">
          <dgm:prSet phldr="1"/>
        </dgm:pt>
        <dgm:pt modelId="11">
          <dgm:prSet phldr="1"/>
        </dgm:pt>
        <dgm:pt modelId="12">
          <dgm:prSet phldr="1"/>
        </dgm:pt>
        <dgm:pt modelId="2">
          <dgm:prSet phldr="1"/>
        </dgm:pt>
      </dgm:ptLst>
      <dgm:cxnLst>
        <dgm:cxn modelId="4" srcId="0" destId="1" srcOrd="0" destOrd="0"/>
        <dgm:cxn modelId="41" srcId="1" destId="11" srcOrd="0" destOrd="0"/>
        <dgm:cxn modelId="42" srcId="1" destId="12" srcOrd="1" destOrd="0"/>
        <dgm:cxn modelId="5" srcId="0" destId="2" srcOrd="0" destOrd="0"/>
      </dgm:cxnLst>
      <dgm:bg/>
      <dgm:whole/>
    </dgm:dataModel>
  </dgm:styleData>
  <dgm:clrData>
    <dgm:dataModel>
      <dgm:ptLst>
        <dgm:pt modelId="0" type="doc"/>
        <dgm:pt modelId="1">
          <dgm:prSet phldr="1"/>
        </dgm:pt>
        <dgm:pt modelId="11">
          <dgm:prSet phldr="1"/>
        </dgm:pt>
        <dgm:pt modelId="12">
          <dgm:prSet phldr="1"/>
        </dgm:pt>
        <dgm:pt modelId="2">
          <dgm:prSet phldr="1"/>
        </dgm:pt>
        <dgm:pt modelId="3">
          <dgm:prSet phldr="1"/>
        </dgm:pt>
        <dgm:pt modelId="4">
          <dgm:prSet phldr="1"/>
        </dgm:pt>
      </dgm:ptLst>
      <dgm:cxnLst>
        <dgm:cxn modelId="8" srcId="0" destId="1" srcOrd="0" destOrd="0"/>
        <dgm:cxn modelId="81" srcId="1" destId="11" srcOrd="0" destOrd="0"/>
        <dgm:cxn modelId="82" srcId="1" destId="12" srcOrd="1" destOrd="0"/>
        <dgm:cxn modelId="9" srcId="0" destId="2" srcOrd="0" destOrd="0"/>
        <dgm:cxn modelId="10" srcId="0" destId="3" srcOrd="0" destOrd="0"/>
        <dgm:cxn modelId="11" srcId="0" destId="4" srcOrd="0" destOrd="0"/>
      </dgm:cxnLst>
      <dgm:bg/>
      <dgm:whole/>
    </dgm:dataModel>
  </dgm:clrData>
  <dgm:layoutNode name="Name0">
    <dgm:varLst>
      <dgm:chMax val="7"/>
      <dgm:dir/>
      <dgm:animOne val="branch"/>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parTx1" refType="w"/>
      <dgm:constr type="w" for="ch" forName="chLin1" refType="w" refFor="ch" refForName="parTx1" fact="1.38"/>
      <dgm:constr type="h" for="ch" forName="chLin1" refType="h"/>
      <dgm:constr type="w" for="ch" forName="spPre1" refType="w" fact="0.27"/>
      <dgm:constr type="w" for="ch" forName="spPost1" refType="w" fact="0.27"/>
      <dgm:constr type="h" for="ch" forName="spPre1" refType="h"/>
      <dgm:constr type="h" for="ch" forName="spPost1" refType="h"/>
      <dgm:constr type="primFontSz" for="ch" forName="parTx1" val="65"/>
      <dgm:constr type="primFontSz" for="des" forName="desTx1" refType="primFontSz" refFor="ch" refForName="parTx1" fact="0.78"/>
      <dgm:constr type="primFontSz" for="des" forName="desTx1" op="equ"/>
      <dgm:constr type="w" for="ch" forName="parTx2" refType="w"/>
      <dgm:constr type="w" for="ch" forName="chLin2" refType="w" refFor="ch" refForName="parTx2" fact="1.38"/>
      <dgm:constr type="h" for="ch" forName="chLin2" refType="h"/>
      <dgm:constr type="w" for="ch" forName="spPre2" refType="w" fact="0.54"/>
      <dgm:constr type="w" for="ch" forName="spPost2" refType="w" fact="0.54"/>
      <dgm:constr type="h" for="ch" forName="spPre2" refType="h"/>
      <dgm:constr type="h" for="ch" forName="spPost2" refType="h"/>
      <dgm:constr type="primFontSz" for="ch" forName="parTx2" refType="primFontSz" refFor="ch" refForName="parTx1" op="equ"/>
      <dgm:constr type="primFontSz" for="des" forName="desTx2" refType="primFontSz" refFor="des" refForName="desTx1" op="equ"/>
      <dgm:constr type="w" for="ch" forName="parTx3" refType="w"/>
      <dgm:constr type="w" for="ch" forName="chLin3" refType="w" refFor="ch" refForName="parTx3" fact="1.38"/>
      <dgm:constr type="h" for="ch" forName="chLin3" refType="h"/>
      <dgm:constr type="w" for="ch" forName="spPre3" refType="w" fact="0.54"/>
      <dgm:constr type="w" for="ch" forName="spPost3" refType="w" fact="0.54"/>
      <dgm:constr type="h" for="ch" forName="spPre3" refType="h"/>
      <dgm:constr type="h" for="ch" forName="spPost3" refType="h"/>
      <dgm:constr type="primFontSz" for="ch" forName="parTx3" refType="primFontSz" refFor="ch" refForName="parTx1" op="equ"/>
      <dgm:constr type="primFontSz" for="des" forName="desTx3" refType="primFontSz" refFor="des" refForName="desTx1" op="equ"/>
      <dgm:constr type="w" for="ch" forName="parTx4" refType="w"/>
      <dgm:constr type="w" for="ch" forName="chLin4" refType="w" refFor="ch" refForName="parTx4" fact="1.38"/>
      <dgm:constr type="h" for="ch" forName="chLin4" refType="h"/>
      <dgm:constr type="w" for="ch" forName="spPre4" refType="w" fact="0.54"/>
      <dgm:constr type="w" for="ch" forName="spPost4" refType="w" fact="0.54"/>
      <dgm:constr type="h" for="ch" forName="spPre4" refType="h"/>
      <dgm:constr type="h" for="ch" forName="spPost4" refType="h"/>
      <dgm:constr type="primFontSz" for="ch" forName="parTx4" refType="primFontSz" refFor="ch" refForName="parTx1" op="equ"/>
      <dgm:constr type="primFontSz" for="des" forName="desTx4" refType="primFontSz" refFor="des" refForName="desTx1" op="equ"/>
      <dgm:constr type="w" for="ch" forName="parTx5" refType="w"/>
      <dgm:constr type="w" for="ch" forName="chLin5" refType="w" refFor="ch" refForName="parTx5" fact="1.38"/>
      <dgm:constr type="h" for="ch" forName="chLin5" refType="h"/>
      <dgm:constr type="w" for="ch" forName="spPre5" refType="w" fact="0.54"/>
      <dgm:constr type="w" for="ch" forName="spPost5" refType="w" fact="0.54"/>
      <dgm:constr type="h" for="ch" forName="spPre5" refType="h"/>
      <dgm:constr type="h" for="ch" forName="spPost5" refType="h"/>
      <dgm:constr type="primFontSz" for="ch" forName="parTx5" refType="primFontSz" refFor="ch" refForName="parTx1" op="equ"/>
      <dgm:constr type="primFontSz" for="des" forName="desTx5" refType="primFontSz" refFor="des" refForName="desTx1" op="equ"/>
      <dgm:constr type="w" for="ch" forName="parTx6" refType="w"/>
      <dgm:constr type="w" for="ch" forName="chLin6" refType="w" refFor="ch" refForName="parTx6" fact="1.38"/>
      <dgm:constr type="h" for="ch" forName="chLin6" refType="h"/>
      <dgm:constr type="w" for="ch" forName="spPre6" refType="w" fact="0.54"/>
      <dgm:constr type="w" for="ch" forName="spPost6" refType="w" fact="0.54"/>
      <dgm:constr type="h" for="ch" forName="spPre6" refType="h"/>
      <dgm:constr type="h" for="ch" forName="spPost6" refType="h"/>
      <dgm:constr type="primFontSz" for="ch" forName="parTx6" refType="primFontSz" refFor="ch" refForName="parTx1" op="equ"/>
      <dgm:constr type="primFontSz" for="des" forName="desTx6" refType="primFontSz" refFor="des" refForName="desTx1" op="equ"/>
      <dgm:constr type="w" for="ch" forName="parTx7" refType="w"/>
      <dgm:constr type="w" for="ch" forName="chLin7" refType="w" refFor="ch" refForName="parTx7" fact="1.38"/>
      <dgm:constr type="h" for="ch" forName="chLin7" refType="h"/>
      <dgm:constr type="w" for="ch" forName="spPre7" refType="w" fact="0.54"/>
      <dgm:constr type="w" for="ch" forName="spPost7" refType="w" fact="0.54"/>
      <dgm:constr type="h" for="ch" forName="spPre7" refType="h"/>
      <dgm:constr type="h" for="ch" forName="spPost7" refType="h"/>
      <dgm:constr type="primFontSz" for="ch" forName="parTx7" refType="primFontSz" refFor="ch" refForName="parTx1" op="equ"/>
      <dgm:constr type="primFontSz" for="des" forName="desTx7" refType="primFontSz" refFor="des" refForName="desTx1" op="equ"/>
    </dgm:constrLst>
    <dgm:forEach name="Name4" axis="ch" ptType="node">
      <dgm:choose name="Name5">
        <dgm:if name="Name6" axis="self" ptType="node" func="pos" op="equ" val="1">
          <dgm:layoutNode name="parTx1"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7">
            <dgm:if name="Name8" axis="ch" ptType="node" func="cnt" op="gte" val="1">
              <dgm:layoutNode name="spPre1">
                <dgm:alg type="sp"/>
                <dgm:shape xmlns:r="http://schemas.openxmlformats.org/officeDocument/2006/relationships" r:blip="">
                  <dgm:adjLst/>
                </dgm:shape>
              </dgm:layoutNode>
              <dgm:layoutNode name="chLin1">
                <dgm:alg type="lin">
                  <dgm:param type="linDir" val="fromT"/>
                </dgm:alg>
                <dgm:shape xmlns:r="http://schemas.openxmlformats.org/officeDocument/2006/relationships" r:blip="">
                  <dgm:adjLst/>
                </dgm:shape>
                <dgm:presOf/>
                <dgm:constrLst>
                  <dgm:constr type="w" for="ch" forName="txAndLines1" refType="w" fact="0.77"/>
                  <dgm:constr type="w" for="ch" forName="top1" refType="w" refFor="ch" refForName="txAndLines1" fact="0.78"/>
                </dgm:constrLst>
                <dgm:forEach name="Name9" axis="ch">
                  <dgm:forEach name="Name10" axis="self" ptType="parTrans">
                    <dgm:layoutNode name="Name11" styleLbl="parChTrans1D1">
                      <dgm:choose name="Name12">
                        <dgm:if name="Name13" func="var" arg="dir" op="equ" val="norm">
                          <dgm:alg type="conn">
                            <dgm:param type="dim" val="1D"/>
                            <dgm:param type="begPts" val="midR"/>
                            <dgm:param type="endSty" val="noArr"/>
                            <dgm:param type="dstNode" val="anchor1"/>
                          </dgm:alg>
                        </dgm:if>
                        <dgm:else name="Name14">
                          <dgm:alg type="conn">
                            <dgm:param type="dim" val="1D"/>
                            <dgm:param type="begPts" val="midL"/>
                            <dgm:param type="endSty" val="noArr"/>
                            <dgm:param type="srcNode" val="parTx1"/>
                            <dgm:param type="dstNode" val="anchor1"/>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15" axis="self" ptType="node">
                    <dgm:choose name="Name16">
                      <dgm:if name="Name17" axis="par ch" ptType="node node" func="cnt" op="equ" val="1">
                        <dgm:layoutNode name="top1">
                          <dgm:alg type="sp"/>
                          <dgm:shape xmlns:r="http://schemas.openxmlformats.org/officeDocument/2006/relationships" r:blip="">
                            <dgm:adjLst/>
                          </dgm:shape>
                          <dgm:constrLst>
                            <dgm:constr type="h" refType="w" fact="0.6"/>
                          </dgm:constrLst>
                        </dgm:layoutNode>
                      </dgm:if>
                      <dgm:else name="Name18"/>
                    </dgm:choose>
                    <dgm:layoutNode name="txAndLines1">
                      <dgm:choose name="Name19">
                        <dgm:if name="Name20" func="var" arg="dir" op="equ" val="norm">
                          <dgm:alg type="lin"/>
                        </dgm:if>
                        <dgm:else name="Name21">
                          <dgm:alg type="lin">
                            <dgm:param type="linDir" val="fromR"/>
                          </dgm:alg>
                        </dgm:else>
                      </dgm:choose>
                      <dgm:shape xmlns:r="http://schemas.openxmlformats.org/officeDocument/2006/relationships" r:blip="">
                        <dgm:adjLst/>
                      </dgm:shape>
                      <dgm:presOf/>
                      <dgm:choose name="Name22">
                        <dgm:if name="Name23" axis="root ch" ptType="all node" func="cnt" op="gte" val="2">
                          <dgm:constrLst>
                            <dgm:constr type="w" for="ch" forName="anchor1" refType="w"/>
                            <dgm:constr type="w" for="ch" forName="backup1" refType="w" fact="-1"/>
                            <dgm:constr type="w" for="ch" forName="preLine1" refType="w" fact="0.11"/>
                            <dgm:constr type="w" for="ch" forName="desTx1" refType="w" fact="0.78"/>
                            <dgm:constr type="w" for="ch" forName="postLine1" refType="w" fact="0.11"/>
                          </dgm:constrLst>
                        </dgm:if>
                        <dgm:else name="Name24">
                          <dgm:constrLst>
                            <dgm:constr type="w" for="ch" forName="anchor1" refType="w" fact="0.89"/>
                            <dgm:constr type="w" for="ch" forName="backup1" refType="w" fact="-0.89"/>
                            <dgm:constr type="w" for="ch" forName="preLine1" refType="w" fact="0.11"/>
                            <dgm:constr type="w" for="ch" forName="desTx1" refType="w" fact="0.78"/>
                          </dgm:constrLst>
                        </dgm:else>
                      </dgm:choose>
                      <dgm:layoutNode name="anchor1" moveWith="desTx1">
                        <dgm:alg type="sp"/>
                        <dgm:shape xmlns:r="http://schemas.openxmlformats.org/officeDocument/2006/relationships" r:blip="">
                          <dgm:adjLst/>
                        </dgm:shape>
                      </dgm:layoutNode>
                      <dgm:layoutNode name="backup1" moveWith="desTx1">
                        <dgm:alg type="sp"/>
                        <dgm:shape xmlns:r="http://schemas.openxmlformats.org/officeDocument/2006/relationships" r:blip="">
                          <dgm:adjLst/>
                        </dgm:shape>
                      </dgm:layoutNode>
                      <dgm:layoutNode name="preLine1" styleLbl="parChTrans1D1" moveWith="desTx1">
                        <dgm:alg type="sp"/>
                        <dgm:shape xmlns:r="http://schemas.openxmlformats.org/officeDocument/2006/relationships" type="line" r:blip="">
                          <dgm:adjLst/>
                        </dgm:shape>
                        <dgm:presOf/>
                      </dgm:layoutNode>
                      <dgm:layoutNode name="desTx1"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25">
                        <dgm:if name="Name26" axis="root ch" ptType="all node" func="cnt" op="gte" val="2">
                          <dgm:layoutNode name="postLine1" styleLbl="parChTrans1D1" moveWith="desTx1">
                            <dgm:alg type="sp"/>
                            <dgm:shape xmlns:r="http://schemas.openxmlformats.org/officeDocument/2006/relationships" type="line" r:blip="">
                              <dgm:adjLst/>
                            </dgm:shape>
                            <dgm:presOf/>
                          </dgm:layoutNode>
                        </dgm:if>
                        <dgm:else name="Name27"/>
                      </dgm:choose>
                    </dgm:layoutNode>
                  </dgm:forEach>
                  <dgm:choose name="Name28">
                    <dgm:if name="Name29" axis="root ch" ptType="all node" func="cnt" op="gte" val="2">
                      <dgm:forEach name="Name30" axis="self" ptType="parTrans">
                        <dgm:layoutNode name="Name31" styleLbl="parChTrans1D1">
                          <dgm:choose name="Name32">
                            <dgm:if name="Name33" func="var" arg="dir" op="equ" val="norm">
                              <dgm:alg type="conn">
                                <dgm:param type="dim" val="1D"/>
                                <dgm:param type="begPts" val="midL"/>
                                <dgm:param type="srcNode" val="parTx2"/>
                                <dgm:param type="endSty" val="noArr"/>
                                <dgm:param type="dstNode" val="anchor1"/>
                              </dgm:alg>
                            </dgm:if>
                            <dgm:else name="Name34">
                              <dgm:alg type="conn">
                                <dgm:param type="dim" val="1D"/>
                                <dgm:param type="begPts" val="midR"/>
                                <dgm:param type="endSty" val="noArr"/>
                                <dgm:param type="srcNode" val="parTx2"/>
                                <dgm:param type="dstNode" val="anchor1"/>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35"/>
                  </dgm:choose>
                </dgm:forEach>
              </dgm:layoutNode>
              <dgm:choose name="Name36">
                <dgm:if name="Name37" axis="root ch" ptType="all node" func="cnt" op="gte" val="2">
                  <dgm:layoutNode name="spPost1">
                    <dgm:alg type="sp"/>
                    <dgm:shape xmlns:r="http://schemas.openxmlformats.org/officeDocument/2006/relationships" r:blip="">
                      <dgm:adjLst/>
                    </dgm:shape>
                  </dgm:layoutNode>
                </dgm:if>
                <dgm:else name="Name38"/>
              </dgm:choose>
            </dgm:if>
            <dgm:else name="Name39"/>
          </dgm:choose>
        </dgm:if>
        <dgm:if name="Name40" axis="self" ptType="node" func="pos" op="equ" val="2">
          <dgm:layoutNode name="parTx2"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41">
            <dgm:if name="Name42" axis="ch" ptType="node" func="cnt" op="gte" val="1">
              <dgm:layoutNode name="spPre2">
                <dgm:alg type="sp"/>
                <dgm:shape xmlns:r="http://schemas.openxmlformats.org/officeDocument/2006/relationships" r:blip="">
                  <dgm:adjLst/>
                </dgm:shape>
              </dgm:layoutNode>
              <dgm:layoutNode name="chLin2">
                <dgm:alg type="lin">
                  <dgm:param type="linDir" val="fromT"/>
                </dgm:alg>
                <dgm:shape xmlns:r="http://schemas.openxmlformats.org/officeDocument/2006/relationships" r:blip="">
                  <dgm:adjLst/>
                </dgm:shape>
                <dgm:presOf/>
                <dgm:constrLst>
                  <dgm:constr type="w" for="ch" forName="txAndLines2" refType="w" fact="0.77"/>
                  <dgm:constr type="w" for="ch" forName="top2" refType="w" refFor="ch" refForName="txAndLines2" fact="0.78"/>
                </dgm:constrLst>
                <dgm:forEach name="Name43" axis="ch">
                  <dgm:forEach name="Name44" axis="self" ptType="parTrans">
                    <dgm:layoutNode name="Name45" styleLbl="parChTrans1D1">
                      <dgm:choose name="Name46">
                        <dgm:if name="Name47" func="var" arg="dir" op="equ" val="norm">
                          <dgm:alg type="conn">
                            <dgm:param type="dim" val="1D"/>
                            <dgm:param type="begPts" val="midR"/>
                            <dgm:param type="endSty" val="noArr"/>
                            <dgm:param type="dstNode" val="anchor2"/>
                          </dgm:alg>
                        </dgm:if>
                        <dgm:else name="Name48">
                          <dgm:alg type="conn">
                            <dgm:param type="dim" val="1D"/>
                            <dgm:param type="begPts" val="midL"/>
                            <dgm:param type="endSty" val="noArr"/>
                            <dgm:param type="srcNode" val="parTx2"/>
                            <dgm:param type="dstNode" val="anchor2"/>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49" axis="self" ptType="node">
                    <dgm:choose name="Name50">
                      <dgm:if name="Name51" axis="par ch" ptType="node node" func="cnt" op="equ" val="1">
                        <dgm:layoutNode name="top2">
                          <dgm:alg type="sp"/>
                          <dgm:shape xmlns:r="http://schemas.openxmlformats.org/officeDocument/2006/relationships" r:blip="">
                            <dgm:adjLst/>
                          </dgm:shape>
                          <dgm:constrLst>
                            <dgm:constr type="h" refType="w" fact="0.6"/>
                          </dgm:constrLst>
                        </dgm:layoutNode>
                      </dgm:if>
                      <dgm:else name="Name52"/>
                    </dgm:choose>
                    <dgm:layoutNode name="txAndLines2">
                      <dgm:choose name="Name53">
                        <dgm:if name="Name54" func="var" arg="dir" op="equ" val="norm">
                          <dgm:alg type="lin"/>
                        </dgm:if>
                        <dgm:else name="Name55">
                          <dgm:alg type="lin">
                            <dgm:param type="linDir" val="fromR"/>
                          </dgm:alg>
                        </dgm:else>
                      </dgm:choose>
                      <dgm:shape xmlns:r="http://schemas.openxmlformats.org/officeDocument/2006/relationships" r:blip="">
                        <dgm:adjLst/>
                      </dgm:shape>
                      <dgm:presOf/>
                      <dgm:choose name="Name56">
                        <dgm:if name="Name57" axis="root ch" ptType="all node" func="cnt" op="gte" val="3">
                          <dgm:constrLst>
                            <dgm:constr type="w" for="ch" forName="anchor2" refType="w"/>
                            <dgm:constr type="w" for="ch" forName="backup2" refType="w" fact="-1"/>
                            <dgm:constr type="w" for="ch" forName="preLine2" refType="w" fact="0.11"/>
                            <dgm:constr type="w" for="ch" forName="desTx2" refType="w" fact="0.78"/>
                            <dgm:constr type="w" for="ch" forName="postLine2" refType="w" fact="0.11"/>
                          </dgm:constrLst>
                        </dgm:if>
                        <dgm:else name="Name58">
                          <dgm:constrLst>
                            <dgm:constr type="w" for="ch" forName="anchor2" refType="w" fact="0.89"/>
                            <dgm:constr type="w" for="ch" forName="backup2" refType="w" fact="-0.89"/>
                            <dgm:constr type="w" for="ch" forName="preLine2" refType="w" fact="0.11"/>
                            <dgm:constr type="w" for="ch" forName="desTx2" refType="w" fact="0.78"/>
                          </dgm:constrLst>
                        </dgm:else>
                      </dgm:choose>
                      <dgm:layoutNode name="anchor2" moveWith="desTx2">
                        <dgm:alg type="sp"/>
                        <dgm:shape xmlns:r="http://schemas.openxmlformats.org/officeDocument/2006/relationships" r:blip="">
                          <dgm:adjLst/>
                        </dgm:shape>
                      </dgm:layoutNode>
                      <dgm:layoutNode name="backup2" moveWith="desTx2">
                        <dgm:alg type="sp"/>
                        <dgm:shape xmlns:r="http://schemas.openxmlformats.org/officeDocument/2006/relationships" r:blip="">
                          <dgm:adjLst/>
                        </dgm:shape>
                      </dgm:layoutNode>
                      <dgm:layoutNode name="preLine2" styleLbl="parChTrans1D1" moveWith="desTx2">
                        <dgm:alg type="sp"/>
                        <dgm:shape xmlns:r="http://schemas.openxmlformats.org/officeDocument/2006/relationships" type="line" r:blip="">
                          <dgm:adjLst/>
                        </dgm:shape>
                        <dgm:presOf/>
                      </dgm:layoutNode>
                      <dgm:layoutNode name="desTx2"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59">
                        <dgm:if name="Name60" axis="root ch" ptType="all node" func="cnt" op="gte" val="3">
                          <dgm:layoutNode name="postLine2" styleLbl="parChTrans1D1" moveWith="desTx2">
                            <dgm:alg type="sp"/>
                            <dgm:shape xmlns:r="http://schemas.openxmlformats.org/officeDocument/2006/relationships" type="line" r:blip="">
                              <dgm:adjLst/>
                            </dgm:shape>
                            <dgm:presOf/>
                          </dgm:layoutNode>
                        </dgm:if>
                        <dgm:else name="Name61"/>
                      </dgm:choose>
                    </dgm:layoutNode>
                  </dgm:forEach>
                  <dgm:choose name="Name62">
                    <dgm:if name="Name63" axis="root ch" ptType="all node" func="cnt" op="gte" val="3">
                      <dgm:forEach name="Name64" axis="self" ptType="parTrans">
                        <dgm:layoutNode name="Name65" styleLbl="parChTrans1D1">
                          <dgm:choose name="Name66">
                            <dgm:if name="Name67" func="var" arg="dir" op="equ" val="norm">
                              <dgm:alg type="conn">
                                <dgm:param type="dim" val="1D"/>
                                <dgm:param type="begPts" val="midL"/>
                                <dgm:param type="srcNode" val="parTx3"/>
                                <dgm:param type="endSty" val="noArr"/>
                                <dgm:param type="dstNode" val="anchor2"/>
                              </dgm:alg>
                            </dgm:if>
                            <dgm:else name="Name68">
                              <dgm:alg type="conn">
                                <dgm:param type="dim" val="1D"/>
                                <dgm:param type="begPts" val="midR"/>
                                <dgm:param type="endSty" val="noArr"/>
                                <dgm:param type="srcNode" val="parTx3"/>
                                <dgm:param type="dstNode" val="anchor2"/>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69"/>
                  </dgm:choose>
                </dgm:forEach>
              </dgm:layoutNode>
              <dgm:choose name="Name70">
                <dgm:if name="Name71" axis="root ch" ptType="all node" func="cnt" op="gte" val="3">
                  <dgm:layoutNode name="spPost2">
                    <dgm:alg type="sp"/>
                    <dgm:shape xmlns:r="http://schemas.openxmlformats.org/officeDocument/2006/relationships" r:blip="">
                      <dgm:adjLst/>
                    </dgm:shape>
                  </dgm:layoutNode>
                </dgm:if>
                <dgm:else name="Name72"/>
              </dgm:choose>
            </dgm:if>
            <dgm:else name="Name73"/>
          </dgm:choose>
        </dgm:if>
        <dgm:if name="Name74" axis="self" ptType="node" func="pos" op="equ" val="3">
          <dgm:layoutNode name="parTx3"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75">
            <dgm:if name="Name76" axis="ch" ptType="node" func="cnt" op="gte" val="1">
              <dgm:layoutNode name="spPre3">
                <dgm:alg type="sp"/>
                <dgm:shape xmlns:r="http://schemas.openxmlformats.org/officeDocument/2006/relationships" r:blip="">
                  <dgm:adjLst/>
                </dgm:shape>
              </dgm:layoutNode>
              <dgm:layoutNode name="chLin3">
                <dgm:alg type="lin">
                  <dgm:param type="linDir" val="fromT"/>
                </dgm:alg>
                <dgm:shape xmlns:r="http://schemas.openxmlformats.org/officeDocument/2006/relationships" r:blip="">
                  <dgm:adjLst/>
                </dgm:shape>
                <dgm:presOf/>
                <dgm:constrLst>
                  <dgm:constr type="w" for="ch" forName="txAndLines3" refType="w" fact="0.77"/>
                  <dgm:constr type="w" for="ch" forName="top3" refType="w" refFor="ch" refForName="txAndLines3" fact="0.78"/>
                </dgm:constrLst>
                <dgm:forEach name="Name77" axis="ch">
                  <dgm:forEach name="Name78" axis="self" ptType="parTrans">
                    <dgm:layoutNode name="Name79" styleLbl="parChTrans1D1">
                      <dgm:choose name="Name80">
                        <dgm:if name="Name81" func="var" arg="dir" op="equ" val="norm">
                          <dgm:alg type="conn">
                            <dgm:param type="dim" val="1D"/>
                            <dgm:param type="begPts" val="midR"/>
                            <dgm:param type="endSty" val="noArr"/>
                            <dgm:param type="dstNode" val="anchor3"/>
                          </dgm:alg>
                        </dgm:if>
                        <dgm:else name="Name82">
                          <dgm:alg type="conn">
                            <dgm:param type="dim" val="1D"/>
                            <dgm:param type="begPts" val="midL"/>
                            <dgm:param type="endSty" val="noArr"/>
                            <dgm:param type="srcNode" val="parTx3"/>
                            <dgm:param type="dstNode" val="anchor3"/>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83" axis="self" ptType="node">
                    <dgm:choose name="Name84">
                      <dgm:if name="Name85" axis="par ch" ptType="node node" func="cnt" op="equ" val="1">
                        <dgm:layoutNode name="top3">
                          <dgm:alg type="sp"/>
                          <dgm:shape xmlns:r="http://schemas.openxmlformats.org/officeDocument/2006/relationships" r:blip="">
                            <dgm:adjLst/>
                          </dgm:shape>
                          <dgm:constrLst>
                            <dgm:constr type="h" refType="w" fact="0.6"/>
                          </dgm:constrLst>
                        </dgm:layoutNode>
                      </dgm:if>
                      <dgm:else name="Name86"/>
                    </dgm:choose>
                    <dgm:layoutNode name="txAndLines3">
                      <dgm:choose name="Name87">
                        <dgm:if name="Name88" func="var" arg="dir" op="equ" val="norm">
                          <dgm:alg type="lin"/>
                        </dgm:if>
                        <dgm:else name="Name89">
                          <dgm:alg type="lin">
                            <dgm:param type="linDir" val="fromR"/>
                          </dgm:alg>
                        </dgm:else>
                      </dgm:choose>
                      <dgm:shape xmlns:r="http://schemas.openxmlformats.org/officeDocument/2006/relationships" r:blip="">
                        <dgm:adjLst/>
                      </dgm:shape>
                      <dgm:presOf/>
                      <dgm:choose name="Name90">
                        <dgm:if name="Name91" axis="root ch" ptType="all node" func="cnt" op="gte" val="4">
                          <dgm:constrLst>
                            <dgm:constr type="w" for="ch" forName="anchor3" refType="w"/>
                            <dgm:constr type="w" for="ch" forName="backup3" refType="w" fact="-1"/>
                            <dgm:constr type="w" for="ch" forName="preLine3" refType="w" fact="0.11"/>
                            <dgm:constr type="w" for="ch" forName="desTx3" refType="w" fact="0.78"/>
                            <dgm:constr type="w" for="ch" forName="postLine3" refType="w" fact="0.11"/>
                          </dgm:constrLst>
                        </dgm:if>
                        <dgm:else name="Name92">
                          <dgm:constrLst>
                            <dgm:constr type="w" for="ch" forName="anchor3" refType="w" fact="0.89"/>
                            <dgm:constr type="w" for="ch" forName="backup3" refType="w" fact="-0.89"/>
                            <dgm:constr type="w" for="ch" forName="preLine3" refType="w" fact="0.11"/>
                            <dgm:constr type="w" for="ch" forName="desTx3" refType="w" fact="0.78"/>
                          </dgm:constrLst>
                        </dgm:else>
                      </dgm:choose>
                      <dgm:layoutNode name="anchor3" moveWith="desTx3">
                        <dgm:alg type="sp"/>
                        <dgm:shape xmlns:r="http://schemas.openxmlformats.org/officeDocument/2006/relationships" r:blip="">
                          <dgm:adjLst/>
                        </dgm:shape>
                      </dgm:layoutNode>
                      <dgm:layoutNode name="backup3" moveWith="desTx3">
                        <dgm:alg type="sp"/>
                        <dgm:shape xmlns:r="http://schemas.openxmlformats.org/officeDocument/2006/relationships" r:blip="">
                          <dgm:adjLst/>
                        </dgm:shape>
                      </dgm:layoutNode>
                      <dgm:layoutNode name="preLine3" styleLbl="parChTrans1D1" moveWith="desTx3">
                        <dgm:alg type="sp"/>
                        <dgm:shape xmlns:r="http://schemas.openxmlformats.org/officeDocument/2006/relationships" type="line" r:blip="">
                          <dgm:adjLst/>
                        </dgm:shape>
                        <dgm:presOf/>
                      </dgm:layoutNode>
                      <dgm:layoutNode name="desTx3"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93">
                        <dgm:if name="Name94" axis="root ch" ptType="all node" func="cnt" op="gte" val="4">
                          <dgm:layoutNode name="postLine3" styleLbl="parChTrans1D1" moveWith="desTx3">
                            <dgm:alg type="sp"/>
                            <dgm:shape xmlns:r="http://schemas.openxmlformats.org/officeDocument/2006/relationships" type="line" r:blip="">
                              <dgm:adjLst/>
                            </dgm:shape>
                            <dgm:presOf/>
                          </dgm:layoutNode>
                        </dgm:if>
                        <dgm:else name="Name95"/>
                      </dgm:choose>
                    </dgm:layoutNode>
                  </dgm:forEach>
                  <dgm:choose name="Name96">
                    <dgm:if name="Name97" axis="root ch" ptType="all node" func="cnt" op="gte" val="4">
                      <dgm:forEach name="Name98" axis="self" ptType="parTrans">
                        <dgm:layoutNode name="Name99" styleLbl="parChTrans1D1">
                          <dgm:choose name="Name100">
                            <dgm:if name="Name101" func="var" arg="dir" op="equ" val="norm">
                              <dgm:alg type="conn">
                                <dgm:param type="dim" val="1D"/>
                                <dgm:param type="begPts" val="midL"/>
                                <dgm:param type="srcNode" val="parTx4"/>
                                <dgm:param type="endSty" val="noArr"/>
                                <dgm:param type="dstNode" val="anchor3"/>
                              </dgm:alg>
                            </dgm:if>
                            <dgm:else name="Name102">
                              <dgm:alg type="conn">
                                <dgm:param type="dim" val="1D"/>
                                <dgm:param type="begPts" val="midR"/>
                                <dgm:param type="endSty" val="noArr"/>
                                <dgm:param type="srcNode" val="parTx4"/>
                                <dgm:param type="dstNode" val="anchor3"/>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103"/>
                  </dgm:choose>
                </dgm:forEach>
              </dgm:layoutNode>
              <dgm:choose name="Name104">
                <dgm:if name="Name105" axis="root ch" ptType="all node" func="cnt" op="gte" val="4">
                  <dgm:layoutNode name="spPost3">
                    <dgm:alg type="sp"/>
                    <dgm:shape xmlns:r="http://schemas.openxmlformats.org/officeDocument/2006/relationships" r:blip="">
                      <dgm:adjLst/>
                    </dgm:shape>
                  </dgm:layoutNode>
                </dgm:if>
                <dgm:else name="Name106"/>
              </dgm:choose>
            </dgm:if>
            <dgm:else name="Name107"/>
          </dgm:choose>
        </dgm:if>
        <dgm:if name="Name108" axis="self" ptType="node" func="pos" op="equ" val="4">
          <dgm:layoutNode name="parTx4"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109">
            <dgm:if name="Name110" axis="ch" ptType="node" func="cnt" op="gte" val="1">
              <dgm:layoutNode name="spPre4">
                <dgm:alg type="sp"/>
                <dgm:shape xmlns:r="http://schemas.openxmlformats.org/officeDocument/2006/relationships" r:blip="">
                  <dgm:adjLst/>
                </dgm:shape>
              </dgm:layoutNode>
              <dgm:layoutNode name="chLin4">
                <dgm:alg type="lin">
                  <dgm:param type="linDir" val="fromT"/>
                </dgm:alg>
                <dgm:shape xmlns:r="http://schemas.openxmlformats.org/officeDocument/2006/relationships" r:blip="">
                  <dgm:adjLst/>
                </dgm:shape>
                <dgm:presOf/>
                <dgm:constrLst>
                  <dgm:constr type="w" for="ch" forName="txAndLines4" refType="w" fact="0.77"/>
                  <dgm:constr type="w" for="ch" forName="top4" refType="w" refFor="ch" refForName="txAndLines4" fact="0.78"/>
                </dgm:constrLst>
                <dgm:forEach name="Name111" axis="ch">
                  <dgm:forEach name="Name112" axis="self" ptType="parTrans">
                    <dgm:layoutNode name="Name113" styleLbl="parChTrans1D1">
                      <dgm:choose name="Name114">
                        <dgm:if name="Name115" func="var" arg="dir" op="equ" val="norm">
                          <dgm:alg type="conn">
                            <dgm:param type="dim" val="1D"/>
                            <dgm:param type="begPts" val="midR"/>
                            <dgm:param type="endSty" val="noArr"/>
                            <dgm:param type="dstNode" val="anchor4"/>
                          </dgm:alg>
                        </dgm:if>
                        <dgm:else name="Name116">
                          <dgm:alg type="conn">
                            <dgm:param type="dim" val="1D"/>
                            <dgm:param type="begPts" val="midL"/>
                            <dgm:param type="endSty" val="noArr"/>
                            <dgm:param type="srcNode" val="parTx4"/>
                            <dgm:param type="dstNode" val="anchor4"/>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117" axis="self" ptType="node">
                    <dgm:choose name="Name118">
                      <dgm:if name="Name119" axis="par ch" ptType="node node" func="cnt" op="equ" val="1">
                        <dgm:layoutNode name="top4">
                          <dgm:alg type="sp"/>
                          <dgm:shape xmlns:r="http://schemas.openxmlformats.org/officeDocument/2006/relationships" r:blip="">
                            <dgm:adjLst/>
                          </dgm:shape>
                          <dgm:constrLst>
                            <dgm:constr type="h" refType="w" fact="0.6"/>
                          </dgm:constrLst>
                        </dgm:layoutNode>
                      </dgm:if>
                      <dgm:else name="Name120"/>
                    </dgm:choose>
                    <dgm:layoutNode name="txAndLines4">
                      <dgm:choose name="Name121">
                        <dgm:if name="Name122" func="var" arg="dir" op="equ" val="norm">
                          <dgm:alg type="lin"/>
                        </dgm:if>
                        <dgm:else name="Name123">
                          <dgm:alg type="lin">
                            <dgm:param type="linDir" val="fromR"/>
                          </dgm:alg>
                        </dgm:else>
                      </dgm:choose>
                      <dgm:shape xmlns:r="http://schemas.openxmlformats.org/officeDocument/2006/relationships" r:blip="">
                        <dgm:adjLst/>
                      </dgm:shape>
                      <dgm:presOf/>
                      <dgm:choose name="Name124">
                        <dgm:if name="Name125" axis="root ch" ptType="all node" func="cnt" op="gte" val="5">
                          <dgm:constrLst>
                            <dgm:constr type="w" for="ch" forName="anchor4" refType="w"/>
                            <dgm:constr type="w" for="ch" forName="backup4" refType="w" fact="-1"/>
                            <dgm:constr type="w" for="ch" forName="preLine4" refType="w" fact="0.11"/>
                            <dgm:constr type="w" for="ch" forName="desTx4" refType="w" fact="0.78"/>
                            <dgm:constr type="w" for="ch" forName="postLine4" refType="w" fact="0.11"/>
                          </dgm:constrLst>
                        </dgm:if>
                        <dgm:else name="Name126">
                          <dgm:constrLst>
                            <dgm:constr type="w" for="ch" forName="anchor4" refType="w" fact="0.89"/>
                            <dgm:constr type="w" for="ch" forName="backup4" refType="w" fact="-0.89"/>
                            <dgm:constr type="w" for="ch" forName="preLine4" refType="w" fact="0.11"/>
                            <dgm:constr type="w" for="ch" forName="desTx4" refType="w" fact="0.78"/>
                          </dgm:constrLst>
                        </dgm:else>
                      </dgm:choose>
                      <dgm:layoutNode name="anchor4" moveWith="desTx4">
                        <dgm:alg type="sp"/>
                        <dgm:shape xmlns:r="http://schemas.openxmlformats.org/officeDocument/2006/relationships" r:blip="">
                          <dgm:adjLst/>
                        </dgm:shape>
                      </dgm:layoutNode>
                      <dgm:layoutNode name="backup4" moveWith="desTx4">
                        <dgm:alg type="sp"/>
                        <dgm:shape xmlns:r="http://schemas.openxmlformats.org/officeDocument/2006/relationships" r:blip="">
                          <dgm:adjLst/>
                        </dgm:shape>
                      </dgm:layoutNode>
                      <dgm:layoutNode name="preLine4" styleLbl="parChTrans1D1" moveWith="desTx4">
                        <dgm:alg type="sp"/>
                        <dgm:shape xmlns:r="http://schemas.openxmlformats.org/officeDocument/2006/relationships" type="line" r:blip="">
                          <dgm:adjLst/>
                        </dgm:shape>
                        <dgm:presOf/>
                      </dgm:layoutNode>
                      <dgm:layoutNode name="desTx4"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127">
                        <dgm:if name="Name128" axis="root ch" ptType="all node" func="cnt" op="gte" val="5">
                          <dgm:layoutNode name="postLine4" styleLbl="parChTrans1D1" moveWith="desTx4">
                            <dgm:alg type="sp"/>
                            <dgm:shape xmlns:r="http://schemas.openxmlformats.org/officeDocument/2006/relationships" type="line" r:blip="">
                              <dgm:adjLst/>
                            </dgm:shape>
                            <dgm:presOf/>
                          </dgm:layoutNode>
                        </dgm:if>
                        <dgm:else name="Name129"/>
                      </dgm:choose>
                    </dgm:layoutNode>
                  </dgm:forEach>
                  <dgm:choose name="Name130">
                    <dgm:if name="Name131" axis="root ch" ptType="all node" func="cnt" op="gte" val="5">
                      <dgm:forEach name="Name132" axis="self" ptType="parTrans">
                        <dgm:layoutNode name="Name133" styleLbl="parChTrans1D1">
                          <dgm:choose name="Name134">
                            <dgm:if name="Name135" func="var" arg="dir" op="equ" val="norm">
                              <dgm:alg type="conn">
                                <dgm:param type="dim" val="1D"/>
                                <dgm:param type="begPts" val="midL"/>
                                <dgm:param type="srcNode" val="parTx5"/>
                                <dgm:param type="endSty" val="noArr"/>
                                <dgm:param type="dstNode" val="anchor4"/>
                              </dgm:alg>
                            </dgm:if>
                            <dgm:else name="Name136">
                              <dgm:alg type="conn">
                                <dgm:param type="dim" val="1D"/>
                                <dgm:param type="begPts" val="midR"/>
                                <dgm:param type="endSty" val="noArr"/>
                                <dgm:param type="srcNode" val="parTx5"/>
                                <dgm:param type="dstNode" val="anchor4"/>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137"/>
                  </dgm:choose>
                </dgm:forEach>
              </dgm:layoutNode>
              <dgm:choose name="Name138">
                <dgm:if name="Name139" axis="root ch" ptType="all node" func="cnt" op="gte" val="5">
                  <dgm:layoutNode name="spPost4">
                    <dgm:alg type="sp"/>
                    <dgm:shape xmlns:r="http://schemas.openxmlformats.org/officeDocument/2006/relationships" r:blip="">
                      <dgm:adjLst/>
                    </dgm:shape>
                  </dgm:layoutNode>
                </dgm:if>
                <dgm:else name="Name140"/>
              </dgm:choose>
            </dgm:if>
            <dgm:else name="Name141"/>
          </dgm:choose>
        </dgm:if>
        <dgm:if name="Name142" axis="self" ptType="node" func="pos" op="equ" val="5">
          <dgm:layoutNode name="parTx5"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143">
            <dgm:if name="Name144" axis="ch" ptType="node" func="cnt" op="gte" val="1">
              <dgm:layoutNode name="spPre5">
                <dgm:alg type="sp"/>
                <dgm:shape xmlns:r="http://schemas.openxmlformats.org/officeDocument/2006/relationships" r:blip="">
                  <dgm:adjLst/>
                </dgm:shape>
              </dgm:layoutNode>
              <dgm:layoutNode name="chLin5">
                <dgm:alg type="lin">
                  <dgm:param type="linDir" val="fromT"/>
                </dgm:alg>
                <dgm:shape xmlns:r="http://schemas.openxmlformats.org/officeDocument/2006/relationships" r:blip="">
                  <dgm:adjLst/>
                </dgm:shape>
                <dgm:presOf/>
                <dgm:constrLst>
                  <dgm:constr type="w" for="ch" forName="txAndLines5" refType="w" fact="0.77"/>
                  <dgm:constr type="w" for="ch" forName="top5" refType="w" refFor="ch" refForName="txAndLines5" fact="0.78"/>
                </dgm:constrLst>
                <dgm:forEach name="Name145" axis="ch">
                  <dgm:forEach name="Name146" axis="self" ptType="parTrans">
                    <dgm:layoutNode name="Name147" styleLbl="parChTrans1D1">
                      <dgm:choose name="Name148">
                        <dgm:if name="Name149" func="var" arg="dir" op="equ" val="norm">
                          <dgm:alg type="conn">
                            <dgm:param type="dim" val="1D"/>
                            <dgm:param type="begPts" val="midR"/>
                            <dgm:param type="endSty" val="noArr"/>
                            <dgm:param type="dstNode" val="anchor5"/>
                          </dgm:alg>
                        </dgm:if>
                        <dgm:else name="Name150">
                          <dgm:alg type="conn">
                            <dgm:param type="dim" val="1D"/>
                            <dgm:param type="begPts" val="midL"/>
                            <dgm:param type="endSty" val="noArr"/>
                            <dgm:param type="srcNode" val="parTx5"/>
                            <dgm:param type="dstNode" val="anchor5"/>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151" axis="self" ptType="node">
                    <dgm:choose name="Name152">
                      <dgm:if name="Name153" axis="par ch" ptType="node node" func="cnt" op="equ" val="1">
                        <dgm:layoutNode name="top5">
                          <dgm:alg type="sp"/>
                          <dgm:shape xmlns:r="http://schemas.openxmlformats.org/officeDocument/2006/relationships" r:blip="">
                            <dgm:adjLst/>
                          </dgm:shape>
                          <dgm:constrLst>
                            <dgm:constr type="h" refType="w" fact="0.6"/>
                          </dgm:constrLst>
                        </dgm:layoutNode>
                      </dgm:if>
                      <dgm:else name="Name154"/>
                    </dgm:choose>
                    <dgm:layoutNode name="txAndLines5">
                      <dgm:choose name="Name155">
                        <dgm:if name="Name156" func="var" arg="dir" op="equ" val="norm">
                          <dgm:alg type="lin"/>
                        </dgm:if>
                        <dgm:else name="Name157">
                          <dgm:alg type="lin">
                            <dgm:param type="linDir" val="fromR"/>
                          </dgm:alg>
                        </dgm:else>
                      </dgm:choose>
                      <dgm:shape xmlns:r="http://schemas.openxmlformats.org/officeDocument/2006/relationships" r:blip="">
                        <dgm:adjLst/>
                      </dgm:shape>
                      <dgm:presOf/>
                      <dgm:choose name="Name158">
                        <dgm:if name="Name159" axis="root ch" ptType="all node" func="cnt" op="gte" val="6">
                          <dgm:constrLst>
                            <dgm:constr type="w" for="ch" forName="anchor5" refType="w"/>
                            <dgm:constr type="w" for="ch" forName="backup5" refType="w" fact="-1"/>
                            <dgm:constr type="w" for="ch" forName="preLine5" refType="w" fact="0.11"/>
                            <dgm:constr type="w" for="ch" forName="desTx5" refType="w" fact="0.78"/>
                            <dgm:constr type="w" for="ch" forName="postLine5" refType="w" fact="0.11"/>
                          </dgm:constrLst>
                        </dgm:if>
                        <dgm:else name="Name160">
                          <dgm:constrLst>
                            <dgm:constr type="w" for="ch" forName="anchor5" refType="w" fact="0.89"/>
                            <dgm:constr type="w" for="ch" forName="backup5" refType="w" fact="-0.89"/>
                            <dgm:constr type="w" for="ch" forName="preLine5" refType="w" fact="0.11"/>
                            <dgm:constr type="w" for="ch" forName="desTx5" refType="w" fact="0.78"/>
                          </dgm:constrLst>
                        </dgm:else>
                      </dgm:choose>
                      <dgm:layoutNode name="anchor5" moveWith="desTx5">
                        <dgm:alg type="sp"/>
                        <dgm:shape xmlns:r="http://schemas.openxmlformats.org/officeDocument/2006/relationships" r:blip="">
                          <dgm:adjLst/>
                        </dgm:shape>
                      </dgm:layoutNode>
                      <dgm:layoutNode name="backup5" moveWith="desTx5">
                        <dgm:alg type="sp"/>
                        <dgm:shape xmlns:r="http://schemas.openxmlformats.org/officeDocument/2006/relationships" r:blip="">
                          <dgm:adjLst/>
                        </dgm:shape>
                      </dgm:layoutNode>
                      <dgm:layoutNode name="preLine5" styleLbl="parChTrans1D1" moveWith="desTx5">
                        <dgm:alg type="sp"/>
                        <dgm:shape xmlns:r="http://schemas.openxmlformats.org/officeDocument/2006/relationships" type="line" r:blip="">
                          <dgm:adjLst/>
                        </dgm:shape>
                        <dgm:presOf/>
                      </dgm:layoutNode>
                      <dgm:layoutNode name="desTx5"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161">
                        <dgm:if name="Name162" axis="root ch" ptType="all node" func="cnt" op="gte" val="6">
                          <dgm:layoutNode name="postLine5" styleLbl="parChTrans1D1" moveWith="desTx5">
                            <dgm:alg type="sp"/>
                            <dgm:shape xmlns:r="http://schemas.openxmlformats.org/officeDocument/2006/relationships" type="line" r:blip="">
                              <dgm:adjLst/>
                            </dgm:shape>
                            <dgm:presOf/>
                          </dgm:layoutNode>
                        </dgm:if>
                        <dgm:else name="Name163"/>
                      </dgm:choose>
                    </dgm:layoutNode>
                  </dgm:forEach>
                  <dgm:choose name="Name164">
                    <dgm:if name="Name165" axis="root ch" ptType="all node" func="cnt" op="gte" val="6">
                      <dgm:forEach name="Name166" axis="self" ptType="parTrans">
                        <dgm:layoutNode name="Name167" styleLbl="parChTrans1D1">
                          <dgm:choose name="Name168">
                            <dgm:if name="Name169" func="var" arg="dir" op="equ" val="norm">
                              <dgm:alg type="conn">
                                <dgm:param type="dim" val="1D"/>
                                <dgm:param type="begPts" val="midL"/>
                                <dgm:param type="srcNode" val="parTx6"/>
                                <dgm:param type="endSty" val="noArr"/>
                                <dgm:param type="dstNode" val="anchor5"/>
                              </dgm:alg>
                            </dgm:if>
                            <dgm:else name="Name170">
                              <dgm:alg type="conn">
                                <dgm:param type="dim" val="1D"/>
                                <dgm:param type="begPts" val="midR"/>
                                <dgm:param type="endSty" val="noArr"/>
                                <dgm:param type="srcNode" val="parTx6"/>
                                <dgm:param type="dstNode" val="anchor5"/>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171"/>
                  </dgm:choose>
                </dgm:forEach>
              </dgm:layoutNode>
              <dgm:choose name="Name172">
                <dgm:if name="Name173" axis="root ch" ptType="all node" func="cnt" op="gte" val="6">
                  <dgm:layoutNode name="spPost5">
                    <dgm:alg type="sp"/>
                    <dgm:shape xmlns:r="http://schemas.openxmlformats.org/officeDocument/2006/relationships" r:blip="">
                      <dgm:adjLst/>
                    </dgm:shape>
                  </dgm:layoutNode>
                </dgm:if>
                <dgm:else name="Name174"/>
              </dgm:choose>
            </dgm:if>
            <dgm:else name="Name175"/>
          </dgm:choose>
        </dgm:if>
        <dgm:if name="Name176" axis="self" ptType="node" func="pos" op="equ" val="6">
          <dgm:layoutNode name="parTx6"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177">
            <dgm:if name="Name178" axis="ch" ptType="node" func="cnt" op="gte" val="1">
              <dgm:layoutNode name="spPre6">
                <dgm:alg type="sp"/>
                <dgm:shape xmlns:r="http://schemas.openxmlformats.org/officeDocument/2006/relationships" r:blip="">
                  <dgm:adjLst/>
                </dgm:shape>
              </dgm:layoutNode>
              <dgm:layoutNode name="chLin6">
                <dgm:alg type="lin">
                  <dgm:param type="linDir" val="fromT"/>
                </dgm:alg>
                <dgm:shape xmlns:r="http://schemas.openxmlformats.org/officeDocument/2006/relationships" r:blip="">
                  <dgm:adjLst/>
                </dgm:shape>
                <dgm:presOf/>
                <dgm:constrLst>
                  <dgm:constr type="w" for="ch" forName="txAndLines6" refType="w" fact="0.77"/>
                  <dgm:constr type="w" for="ch" forName="top6" refType="w" refFor="ch" refForName="txAndLines6" fact="0.78"/>
                </dgm:constrLst>
                <dgm:forEach name="Name179" axis="ch">
                  <dgm:forEach name="Name180" axis="self" ptType="parTrans">
                    <dgm:layoutNode name="Name181" styleLbl="parChTrans1D1">
                      <dgm:choose name="Name182">
                        <dgm:if name="Name183" func="var" arg="dir" op="equ" val="norm">
                          <dgm:alg type="conn">
                            <dgm:param type="dim" val="1D"/>
                            <dgm:param type="begPts" val="midR"/>
                            <dgm:param type="endSty" val="noArr"/>
                            <dgm:param type="dstNode" val="anchor6"/>
                          </dgm:alg>
                        </dgm:if>
                        <dgm:else name="Name184">
                          <dgm:alg type="conn">
                            <dgm:param type="dim" val="1D"/>
                            <dgm:param type="begPts" val="midL"/>
                            <dgm:param type="endSty" val="noArr"/>
                            <dgm:param type="srcNode" val="parTx6"/>
                            <dgm:param type="dstNode" val="anchor6"/>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185" axis="self" ptType="node">
                    <dgm:choose name="Name186">
                      <dgm:if name="Name187" axis="par ch" ptType="node node" func="cnt" op="equ" val="1">
                        <dgm:layoutNode name="top6">
                          <dgm:alg type="sp"/>
                          <dgm:shape xmlns:r="http://schemas.openxmlformats.org/officeDocument/2006/relationships" r:blip="">
                            <dgm:adjLst/>
                          </dgm:shape>
                          <dgm:constrLst>
                            <dgm:constr type="h" refType="w" fact="0.6"/>
                          </dgm:constrLst>
                        </dgm:layoutNode>
                      </dgm:if>
                      <dgm:else name="Name188"/>
                    </dgm:choose>
                    <dgm:layoutNode name="txAndLines6">
                      <dgm:choose name="Name189">
                        <dgm:if name="Name190" func="var" arg="dir" op="equ" val="norm">
                          <dgm:alg type="lin"/>
                        </dgm:if>
                        <dgm:else name="Name191">
                          <dgm:alg type="lin">
                            <dgm:param type="linDir" val="fromR"/>
                          </dgm:alg>
                        </dgm:else>
                      </dgm:choose>
                      <dgm:shape xmlns:r="http://schemas.openxmlformats.org/officeDocument/2006/relationships" r:blip="">
                        <dgm:adjLst/>
                      </dgm:shape>
                      <dgm:presOf/>
                      <dgm:choose name="Name192">
                        <dgm:if name="Name193" axis="root ch" ptType="all node" func="cnt" op="gte" val="7">
                          <dgm:constrLst>
                            <dgm:constr type="w" for="ch" forName="anchor6" refType="w"/>
                            <dgm:constr type="w" for="ch" forName="backup6" refType="w" fact="-1"/>
                            <dgm:constr type="w" for="ch" forName="preLine6" refType="w" fact="0.11"/>
                            <dgm:constr type="w" for="ch" forName="desTx6" refType="w" fact="0.78"/>
                            <dgm:constr type="w" for="ch" forName="postLine6" refType="w" fact="0.11"/>
                          </dgm:constrLst>
                        </dgm:if>
                        <dgm:else name="Name194">
                          <dgm:constrLst>
                            <dgm:constr type="w" for="ch" forName="anchor6" refType="w" fact="0.89"/>
                            <dgm:constr type="w" for="ch" forName="backup6" refType="w" fact="-0.89"/>
                            <dgm:constr type="w" for="ch" forName="preLine6" refType="w" fact="0.11"/>
                            <dgm:constr type="w" for="ch" forName="desTx6" refType="w" fact="0.78"/>
                          </dgm:constrLst>
                        </dgm:else>
                      </dgm:choose>
                      <dgm:layoutNode name="anchor6" moveWith="desTx6">
                        <dgm:alg type="sp"/>
                        <dgm:shape xmlns:r="http://schemas.openxmlformats.org/officeDocument/2006/relationships" r:blip="">
                          <dgm:adjLst/>
                        </dgm:shape>
                      </dgm:layoutNode>
                      <dgm:layoutNode name="backup6" moveWith="desTx6">
                        <dgm:alg type="sp"/>
                        <dgm:shape xmlns:r="http://schemas.openxmlformats.org/officeDocument/2006/relationships" r:blip="">
                          <dgm:adjLst/>
                        </dgm:shape>
                      </dgm:layoutNode>
                      <dgm:layoutNode name="preLine6" styleLbl="parChTrans1D1" moveWith="desTx6">
                        <dgm:alg type="sp"/>
                        <dgm:shape xmlns:r="http://schemas.openxmlformats.org/officeDocument/2006/relationships" type="line" r:blip="">
                          <dgm:adjLst/>
                        </dgm:shape>
                        <dgm:presOf/>
                      </dgm:layoutNode>
                      <dgm:layoutNode name="desTx6"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195">
                        <dgm:if name="Name196" axis="root ch" ptType="all node" func="cnt" op="gte" val="7">
                          <dgm:layoutNode name="postLine6" styleLbl="parChTrans1D1" moveWith="desTx6">
                            <dgm:alg type="sp"/>
                            <dgm:shape xmlns:r="http://schemas.openxmlformats.org/officeDocument/2006/relationships" type="line" r:blip="">
                              <dgm:adjLst/>
                            </dgm:shape>
                            <dgm:presOf/>
                          </dgm:layoutNode>
                        </dgm:if>
                        <dgm:else name="Name197"/>
                      </dgm:choose>
                    </dgm:layoutNode>
                  </dgm:forEach>
                  <dgm:choose name="Name198">
                    <dgm:if name="Name199" axis="root ch" ptType="all node" func="cnt" op="gte" val="7">
                      <dgm:forEach name="Name200" axis="self" ptType="parTrans">
                        <dgm:layoutNode name="Name201" styleLbl="parChTrans1D1">
                          <dgm:choose name="Name202">
                            <dgm:if name="Name203" func="var" arg="dir" op="equ" val="norm">
                              <dgm:alg type="conn">
                                <dgm:param type="dim" val="1D"/>
                                <dgm:param type="begPts" val="midL"/>
                                <dgm:param type="srcNode" val="parTx7"/>
                                <dgm:param type="endSty" val="noArr"/>
                                <dgm:param type="dstNode" val="anchor6"/>
                              </dgm:alg>
                            </dgm:if>
                            <dgm:else name="Name204">
                              <dgm:alg type="conn">
                                <dgm:param type="dim" val="1D"/>
                                <dgm:param type="begPts" val="midR"/>
                                <dgm:param type="endSty" val="noArr"/>
                                <dgm:param type="srcNode" val="parTx7"/>
                                <dgm:param type="dstNode" val="anchor6"/>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205"/>
                  </dgm:choose>
                </dgm:forEach>
              </dgm:layoutNode>
              <dgm:choose name="Name206">
                <dgm:if name="Name207" axis="root ch" ptType="all node" func="cnt" op="gte" val="7">
                  <dgm:layoutNode name="spPost6">
                    <dgm:alg type="sp"/>
                    <dgm:shape xmlns:r="http://schemas.openxmlformats.org/officeDocument/2006/relationships" r:blip="">
                      <dgm:adjLst/>
                    </dgm:shape>
                  </dgm:layoutNode>
                </dgm:if>
                <dgm:else name="Name208"/>
              </dgm:choose>
            </dgm:if>
            <dgm:else name="Name209"/>
          </dgm:choose>
        </dgm:if>
        <dgm:if name="Name210" axis="self" ptType="node" func="pos" op="equ" val="7">
          <dgm:layoutNode name="parTx7"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211">
            <dgm:if name="Name212" axis="ch" ptType="node" func="cnt" op="gte" val="1">
              <dgm:layoutNode name="spPre7">
                <dgm:alg type="sp"/>
                <dgm:shape xmlns:r="http://schemas.openxmlformats.org/officeDocument/2006/relationships" r:blip="">
                  <dgm:adjLst/>
                </dgm:shape>
              </dgm:layoutNode>
              <dgm:layoutNode name="chLin7">
                <dgm:alg type="lin">
                  <dgm:param type="linDir" val="fromT"/>
                </dgm:alg>
                <dgm:shape xmlns:r="http://schemas.openxmlformats.org/officeDocument/2006/relationships" r:blip="">
                  <dgm:adjLst/>
                </dgm:shape>
                <dgm:presOf/>
                <dgm:constrLst>
                  <dgm:constr type="w" for="ch" forName="txAndLines7" refType="w" fact="0.77"/>
                  <dgm:constr type="w" for="ch" forName="top7" refType="w" refFor="ch" refForName="txAndLines7" fact="0.78"/>
                </dgm:constrLst>
                <dgm:forEach name="Name213" axis="ch">
                  <dgm:forEach name="Name214" axis="self" ptType="parTrans">
                    <dgm:layoutNode name="Name215" styleLbl="parChTrans1D1">
                      <dgm:choose name="Name216">
                        <dgm:if name="Name217" func="var" arg="dir" op="equ" val="norm">
                          <dgm:alg type="conn">
                            <dgm:param type="dim" val="1D"/>
                            <dgm:param type="begPts" val="midR"/>
                            <dgm:param type="endSty" val="noArr"/>
                            <dgm:param type="dstNode" val="anchor7"/>
                          </dgm:alg>
                        </dgm:if>
                        <dgm:else name="Name218">
                          <dgm:alg type="conn">
                            <dgm:param type="dim" val="1D"/>
                            <dgm:param type="begPts" val="midL"/>
                            <dgm:param type="endSty" val="noArr"/>
                            <dgm:param type="srcNode" val="parTx7"/>
                            <dgm:param type="dstNode" val="anchor7"/>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219" axis="self" ptType="node">
                    <dgm:choose name="Name220">
                      <dgm:if name="Name221" axis="par ch" ptType="node node" func="cnt" op="equ" val="1">
                        <dgm:layoutNode name="top7">
                          <dgm:alg type="sp"/>
                          <dgm:shape xmlns:r="http://schemas.openxmlformats.org/officeDocument/2006/relationships" r:blip="">
                            <dgm:adjLst/>
                          </dgm:shape>
                          <dgm:constrLst>
                            <dgm:constr type="h" refType="w" fact="0.6"/>
                          </dgm:constrLst>
                        </dgm:layoutNode>
                      </dgm:if>
                      <dgm:else name="Name222"/>
                    </dgm:choose>
                    <dgm:layoutNode name="txAndLines7">
                      <dgm:choose name="Name223">
                        <dgm:if name="Name224" func="var" arg="dir" op="equ" val="norm">
                          <dgm:alg type="lin"/>
                        </dgm:if>
                        <dgm:else name="Name225">
                          <dgm:alg type="lin">
                            <dgm:param type="linDir" val="fromR"/>
                          </dgm:alg>
                        </dgm:else>
                      </dgm:choose>
                      <dgm:shape xmlns:r="http://schemas.openxmlformats.org/officeDocument/2006/relationships" r:blip="">
                        <dgm:adjLst/>
                      </dgm:shape>
                      <dgm:presOf/>
                      <dgm:constrLst>
                        <dgm:constr type="w" for="ch" forName="anchor7" refType="w" fact="0.89"/>
                        <dgm:constr type="w" for="ch" forName="backup7" refType="w" fact="-0.89"/>
                        <dgm:constr type="w" for="ch" forName="preLine7" refType="w" fact="0.11"/>
                        <dgm:constr type="w" for="ch" forName="desTx7" refType="w" fact="0.78"/>
                      </dgm:constrLst>
                      <dgm:layoutNode name="anchor7" moveWith="desTx7">
                        <dgm:alg type="sp"/>
                        <dgm:shape xmlns:r="http://schemas.openxmlformats.org/officeDocument/2006/relationships" r:blip="">
                          <dgm:adjLst/>
                        </dgm:shape>
                      </dgm:layoutNode>
                      <dgm:layoutNode name="backup7" moveWith="desTx7">
                        <dgm:alg type="sp"/>
                        <dgm:shape xmlns:r="http://schemas.openxmlformats.org/officeDocument/2006/relationships" r:blip="">
                          <dgm:adjLst/>
                        </dgm:shape>
                      </dgm:layoutNode>
                      <dgm:layoutNode name="preLine7" styleLbl="parChTrans1D1" moveWith="desTx7">
                        <dgm:alg type="sp"/>
                        <dgm:shape xmlns:r="http://schemas.openxmlformats.org/officeDocument/2006/relationships" type="line" r:blip="">
                          <dgm:adjLst/>
                        </dgm:shape>
                        <dgm:presOf/>
                      </dgm:layoutNode>
                      <dgm:layoutNode name="desTx7"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layoutNode>
                  </dgm:forEach>
                </dgm:forEach>
              </dgm:layoutNode>
            </dgm:if>
            <dgm:else name="Name226"/>
          </dgm:choose>
        </dgm:if>
        <dgm:else name="Name227"/>
      </dgm:choose>
    </dgm:forEach>
  </dgm:layoutNode>
</dgm:layoutDef>
</file>

<file path=ppt/diagrams/layout27.xml><?xml version="1.0" encoding="utf-8"?>
<dgm:layoutDef xmlns:dgm="http://schemas.openxmlformats.org/drawingml/2006/diagram" xmlns:a="http://schemas.openxmlformats.org/drawingml/2006/main" uniqueId="urn:microsoft.com/office/officeart/2005/8/layout/lProcess1">
  <dgm:title val=""/>
  <dgm:desc val=""/>
  <dgm:catLst>
    <dgm:cat type="process" pri="1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0" destId="2" srcOrd="0" destOrd="0"/>
        <dgm:cxn modelId="6" srcId="1" destId="3" srcOrd="1" destOrd="0"/>
        <dgm:cxn modelId="23" srcId="2" destId="21" srcOrd="0" destOrd="0"/>
        <dgm:cxn modelId="24" srcId="2" destId="22" srcOrd="1" destOrd="0"/>
        <dgm:cxn modelId="33" srcId="1" destId="31" srcOrd="0" destOrd="0"/>
      </dgm:cxnLst>
      <dgm:bg/>
      <dgm:whole/>
    </dgm:dataModel>
  </dgm:sampData>
  <dgm:styleData>
    <dgm:dataModel>
      <dgm:ptLst>
        <dgm:pt modelId="0" type="doc"/>
        <dgm:pt modelId="1"/>
        <dgm:pt modelId="11"/>
        <dgm:pt modelId="2"/>
        <dgm:pt modelId="22"/>
      </dgm:ptLst>
      <dgm:cxnLst>
        <dgm:cxn modelId="3" srcId="0" destId="1" srcOrd="0" destOrd="0"/>
        <dgm:cxn modelId="4" srcId="0" destId="2" srcOrd="0" destOrd="0"/>
        <dgm:cxn modelId="5" srcId="1" destId="11" srcOrd="0" destOrd="0"/>
        <dgm:cxn modelId="6" srcId="2" destId="2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vertAlign" val="mid"/>
          <dgm:param type="nodeHorzAlign" val="l"/>
          <dgm:param type="nodeVertAlign" val="t"/>
          <dgm:param type="fallback" val="2D"/>
        </dgm:alg>
      </dgm:if>
      <dgm:else name="Name3">
        <dgm:alg type="lin">
          <dgm:param type="linDir" val="fromR"/>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h" for="des" forName="header" refType="h"/>
      <dgm:constr type="w" for="des" forName="header" refType="h" refFor="des" refForName="header" op="equ" fact="4"/>
      <dgm:constr type="h" for="des" forName="child" refType="h" refFor="des" refForName="header" op="equ"/>
      <dgm:constr type="w" for="des" forName="child" refType="w" refFor="des" refForName="header" op="equ"/>
      <dgm:constr type="w" for="ch" forName="hSp" refType="w" refFor="des" refForName="header" op="equ" fact="0.14"/>
      <dgm:constr type="h" for="des" forName="parTrans" refType="h" refFor="des" refForName="header" op="equ" fact="0.35"/>
      <dgm:constr type="h" for="des" forName="sibTrans" refType="h" refFor="des" refForName="parTrans" op="equ"/>
      <dgm:constr type="primFontSz" for="des" forName="child" op="equ" val="65"/>
      <dgm:constr type="primFontSz" for="des" forName="header" op="equ" val="65"/>
    </dgm:constrLst>
    <dgm:ruleLst/>
    <dgm:forEach name="Name4" axis="ch" ptType="node">
      <dgm:layoutNode name="vertFlow">
        <dgm:choose name="Name5">
          <dgm:if name="Name6" func="var" arg="dir" op="equ" val="norm">
            <dgm:alg type="lin">
              <dgm:param type="linDir" val="fromT"/>
              <dgm:param type="nodeHorzAlign" val="ctr"/>
              <dgm:param type="nodeVertAlign" val="t"/>
              <dgm:param type="fallback" val="2D"/>
            </dgm:alg>
          </dgm:if>
          <dgm:else name="Name7">
            <dgm:alg type="lin">
              <dgm:param type="linDir" val="fromT"/>
              <dgm:param type="nodeHorzAlign" val="ctr"/>
              <dgm:param type="nodeVertAlign" val="t"/>
              <dgm:param type="fallback" val="2D"/>
            </dgm:alg>
          </dgm:else>
        </dgm:choose>
        <dgm:shape xmlns:r="http://schemas.openxmlformats.org/officeDocument/2006/relationships" r:blip="">
          <dgm:adjLst/>
        </dgm:shape>
        <dgm:presOf/>
        <dgm:constrLst/>
        <dgm:ruleLst/>
        <dgm:layoutNode name="header" styleLbl="node1">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8" axis="ch" ptType="parTrans" cnt="1">
          <dgm:layoutNode name="parTrans" styleLbl="sibTrans2D1">
            <dgm:alg type="conn">
              <dgm:param type="begPts" val="auto"/>
              <dgm:param type="endPts" val="auto"/>
            </dgm:alg>
            <dgm:shape xmlns:r="http://schemas.openxmlformats.org/officeDocument/2006/relationships" type="conn" r:blip="">
              <dgm:adjLst/>
            </dgm:shape>
            <dgm:presOf axis="self"/>
            <dgm:constrLst>
              <dgm:constr type="w" refType="h"/>
              <dgm:constr type="connDist"/>
              <dgm:constr type="wArH" refType="h" fact="0.25"/>
              <dgm:constr type="hArH" refType="wArH" fact="2"/>
              <dgm:constr type="stemThick" refType="hArH" fact="0.667"/>
              <dgm:constr type="begPad" refType="connDist" fact="0.25"/>
              <dgm:constr type="endPad" refType="connDist" fact="0.25"/>
            </dgm:constrLst>
            <dgm:ruleLst/>
          </dgm:layoutNode>
        </dgm:forEach>
        <dgm:forEach name="Name9" axis="ch" ptType="node">
          <dgm:layoutNode name="child" styleLbl="alignAccFollowNode1">
            <dgm:varLst>
              <dgm:chMax val="0"/>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10" axis="followSib" ptType="sibTrans" cnt="1">
            <dgm:layoutNode name="sibTrans" styleLbl="sibTrans2D1">
              <dgm:alg type="conn">
                <dgm:param type="begPts" val="auto"/>
                <dgm:param type="endPts" val="auto"/>
              </dgm:alg>
              <dgm:shape xmlns:r="http://schemas.openxmlformats.org/officeDocument/2006/relationships" type="conn" r:blip="">
                <dgm:adjLst/>
              </dgm:shape>
              <dgm:presOf axis="self"/>
              <dgm:constrLst>
                <dgm:constr type="w" refType="h"/>
                <dgm:constr type="connDist"/>
                <dgm:constr type="wArH" refType="h" fact="0.25"/>
                <dgm:constr type="hArH" refType="wArH" fact="2"/>
                <dgm:constr type="stemThick" refType="hArH" fact="0.667"/>
                <dgm:constr type="begPad" refType="w" fact="0.25"/>
                <dgm:constr type="endPad" refType="w" fact="0.25"/>
              </dgm:constrLst>
              <dgm:ruleLst/>
            </dgm:layoutNode>
          </dgm:forEach>
        </dgm:forEach>
      </dgm:layoutNode>
      <dgm:choose name="Name11">
        <dgm:if name="Name12" axis="self" ptType="node" func="revPos" op="gte" val="2">
          <dgm:layoutNode name="hSp">
            <dgm:alg type="sp"/>
            <dgm:shape xmlns:r="http://schemas.openxmlformats.org/officeDocument/2006/relationships" r:blip="">
              <dgm:adjLst/>
            </dgm:shape>
            <dgm:presOf/>
            <dgm:constrLst/>
            <dgm:ruleLst/>
          </dgm:layoutNode>
        </dgm:if>
        <dgm:else name="Name13"/>
      </dgm:choose>
    </dgm:forEach>
  </dgm:layoutNode>
</dgm:layoutDef>
</file>

<file path=ppt/diagrams/layout28.xml><?xml version="1.0" encoding="utf-8"?>
<dgm:layoutDef xmlns:dgm="http://schemas.openxmlformats.org/drawingml/2006/diagram" xmlns:a="http://schemas.openxmlformats.org/drawingml/2006/main" uniqueId="urn:microsoft.com/office/officeart/2005/8/layout/hProcess10">
  <dgm:title val=""/>
  <dgm:desc val=""/>
  <dgm:catLst>
    <dgm:cat type="process" pri="3000"/>
    <dgm:cat type="picture" pri="30000"/>
    <dgm:cat type="pictureconvert" pri="3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osite" refType="w"/>
      <dgm:constr type="w" for="ch" ptType="sibTrans" refType="w" refFor="ch" refForName="composite" op="equ" fact="0.3333"/>
      <dgm:constr type="primFontSz" for="des" forName="txNode" op="equ" val="65"/>
      <dgm:constr type="primFontSz" for="des" forName="connTx" op="equ" val="55"/>
      <dgm:constr type="primFontSz" for="des" forName="connTx" refType="primFontSz" refFor="des" refForName="txNode" op="lte" fact="0.8"/>
    </dgm:constrLst>
    <dgm:ruleLst/>
    <dgm:forEach name="Name4" axis="ch" ptType="node">
      <dgm:layoutNode name="composite">
        <dgm:alg type="composite"/>
        <dgm:shape xmlns:r="http://schemas.openxmlformats.org/officeDocument/2006/relationships" r:blip="">
          <dgm:adjLst/>
        </dgm:shape>
        <dgm:presOf/>
        <dgm:choose name="Name5">
          <dgm:if name="Name6" func="var" arg="dir" op="equ" val="norm">
            <dgm:constrLst>
              <dgm:constr type="l" for="ch" forName="imagSh"/>
              <dgm:constr type="w" for="ch" forName="imagSh" refType="w" fact="0.86"/>
              <dgm:constr type="t" for="ch" forName="imagSh"/>
              <dgm:constr type="h" for="ch" forName="imagSh" refType="w" refFor="ch" refForName="imagSh"/>
              <dgm:constr type="l" for="ch" forName="txNode" refType="w" fact="0.14"/>
              <dgm:constr type="w" for="ch" forName="txNode" refType="w" refFor="ch" refForName="imagSh"/>
              <dgm:constr type="t" for="ch" forName="txNode" refType="h" refFor="ch" refForName="imagSh" fact="0.6"/>
              <dgm:constr type="h" for="ch" forName="txNode" refType="h" refFor="ch" refForName="imagSh"/>
            </dgm:constrLst>
          </dgm:if>
          <dgm:else name="Name7">
            <dgm:constrLst>
              <dgm:constr type="l" for="ch" forName="imagSh" refType="w" fact="0.14"/>
              <dgm:constr type="w" for="ch" forName="imagSh" refType="w" fact="0.86"/>
              <dgm:constr type="t" for="ch" forName="imagSh"/>
              <dgm:constr type="h" for="ch" forName="imagSh" refType="w" refFor="ch" refForName="imagSh"/>
              <dgm:constr type="l" for="ch" forName="txNode"/>
              <dgm:constr type="w" for="ch" forName="txNode" refType="w" refFor="ch" refForName="imagSh"/>
              <dgm:constr type="t" for="ch" forName="txNode" refType="h" refFor="ch" refForName="imagSh" fact="0.6"/>
              <dgm:constr type="h" for="ch" forName="txNode" refType="h" refFor="ch" refForName="imagSh"/>
            </dgm:constrLst>
          </dgm:else>
        </dgm:choose>
        <dgm:ruleLst/>
        <dgm:layoutNode name="imagSh" styleLbl="bgImgPlace1">
          <dgm:alg type="sp"/>
          <dgm:shape xmlns:r="http://schemas.openxmlformats.org/officeDocument/2006/relationships" type="roundRect" r:blip="" blipPhldr="1">
            <dgm:adjLst>
              <dgm:adj idx="1" val="0.1"/>
            </dgm:adjLst>
          </dgm:shape>
          <dgm:presOf/>
          <dgm:constrLst/>
          <dgm:ruleLst/>
        </dgm:layoutNode>
        <dgm:layoutNode name="txNode" styleLbl="node1">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sibTransForEach" axis="followSib" ptType="sibTrans" cnt="1">
        <dgm:layoutNode name="sibTrans">
          <dgm:alg type="conn">
            <dgm:param type="begPts" val="auto"/>
            <dgm:param type="endPts" val="auto"/>
            <dgm:param type="srcNode" val="imagSh"/>
            <dgm:param type="dstNode" val="imagSh"/>
          </dgm:alg>
          <dgm:shape xmlns:r="http://schemas.openxmlformats.org/officeDocument/2006/relationships" type="conn" r:blip="">
            <dgm:adjLst/>
          </dgm:shape>
          <dgm:presOf axis="self"/>
          <dgm:constrLst>
            <dgm:constr type="h" refType="w" fact="0.62"/>
            <dgm:constr type="connDist"/>
            <dgm:constr type="begPad" refType="connDist" fact="0.35"/>
            <dgm:constr type="endPad" refType="connDist" fact="0.3"/>
          </dgm:constrLst>
          <dgm:ruleLst/>
          <dgm:layoutNode name="connTx">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9.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3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3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3.xml><?xml version="1.0" encoding="utf-8"?>
<dgm:layoutDef xmlns:dgm="http://schemas.openxmlformats.org/drawingml/2006/diagram" xmlns:a="http://schemas.openxmlformats.org/drawingml/2006/main" uniqueId="urn:microsoft.com/office/officeart/2009/layout/CircleArrowProcess">
  <dgm:title val=""/>
  <dgm:desc val=""/>
  <dgm:catLst>
    <dgm:cat type="process" pri="16500"/>
    <dgm:cat type="cycle" pri="160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7"/>
      <dgm:chPref val="7"/>
      <dgm:dir/>
      <dgm:animLvl val="lvl"/>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1.5999"/>
            </dgm:alg>
            <dgm:constrLst>
              <dgm:constr type="primFontSz" for="des" forName="Child1" val="65"/>
              <dgm:constr type="primFontSz" for="des" forName="Parent1" val="65"/>
              <dgm:constr type="primFontSz" for="des" forName="Child1" refType="primFontSz" refFor="des" refForName="Parent1" op="lte"/>
              <dgm:constr type="l" for="ch" forName="Child1" refType="w" fact="0.625"/>
              <dgm:constr type="t" for="ch" forName="Child1" refType="h" fact="0.2981"/>
              <dgm:constr type="w" for="ch" forName="Child1" refType="w" fact="0.375"/>
              <dgm:constr type="h" for="ch" forName="Child1" refType="h" fact="0.4001"/>
              <dgm:constr type="l" for="ch" forName="Accent1" refType="w" fact="0"/>
              <dgm:constr type="t" for="ch" forName="Accent1" refType="h" fact="0"/>
              <dgm:constr type="w" for="ch" forName="Accent1" refType="w" fact="0.6249"/>
              <dgm:constr type="h" for="ch" forName="Accent1" refType="h"/>
              <dgm:constr type="l" for="ch" forName="Parent1" refType="w" fact="0.138"/>
              <dgm:constr type="t" for="ch" forName="Parent1" refType="h" fact="0.362"/>
              <dgm:constr type="w" for="ch" forName="Parent1" refType="w" fact="0.3487"/>
              <dgm:constr type="h" for="ch" forName="Parent1" refType="h" fact="0.2789"/>
            </dgm:constrLst>
          </dgm:if>
          <dgm:if name="Name5" axis="ch" ptType="node" func="cnt" op="equ" val="2">
            <dgm:alg type="composite">
              <dgm:param type="ar" val="1.2026"/>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Accent1" refType="w" fact="0.1144"/>
              <dgm:constr type="t" for="ch" forName="Accent1" refType="h" fact="0"/>
              <dgm:constr type="w" for="ch" forName="Accent1" refType="w" fact="0.5542"/>
              <dgm:constr type="h" for="ch" forName="Accent1" refType="h" fact="0.6665"/>
              <dgm:constr type="l" for="ch" forName="Parent1" refType="w" fact="0.2368"/>
              <dgm:constr type="t" for="ch" forName="Parent1" refType="h" fact="0.2413"/>
              <dgm:constr type="w" for="ch" forName="Parent1" refType="w" fact="0.3092"/>
              <dgm:constr type="h" for="ch" forName="Parent1" refType="h" fact="0.1859"/>
              <dgm:constr type="l" for="ch" forName="Parent2" refType="w" fact="0.0822"/>
              <dgm:constr type="t" for="ch" forName="Parent2" refType="h" fact="0.625"/>
              <dgm:constr type="w" for="ch" forName="Parent2" refType="w" fact="0.3092"/>
              <dgm:constr type="h" for="ch" forName="Parent2" refType="h" fact="0.1859"/>
              <dgm:constr type="l" for="ch" forName="Child1" refType="w" fact="0.6678"/>
              <dgm:constr type="t" for="ch" forName="Child1" refType="h" fact="0.1978"/>
              <dgm:constr type="w" for="ch" forName="Child1" refType="w" fact="0.3322"/>
              <dgm:constr type="h" for="ch" forName="Child1" refType="h" fact="0.265"/>
              <dgm:constr type="l" for="ch" forName="Child2" refType="w" fact="0.5164"/>
              <dgm:constr type="t" for="ch" forName="Child2" refType="h" fact="0.5855"/>
              <dgm:constr type="w" for="ch" forName="Child2" refType="w" fact="0.3322"/>
              <dgm:constr type="h" for="ch" forName="Child2" refType="h" fact="0.265"/>
              <dgm:constr type="l" for="ch" forName="Accent2" refType="w" fact="0"/>
              <dgm:constr type="t" for="ch" forName="Accent2" refType="h" fact="0.4272"/>
              <dgm:constr type="w" for="ch" forName="Accent2" refType="w" fact="0.4761"/>
              <dgm:constr type="h" for="ch" forName="Accent2" refType="h" fact="0.5728"/>
            </dgm:constrLst>
          </dgm:if>
          <dgm:if name="Name6" axis="ch" ptType="node" func="cnt" op="equ" val="3">
            <dgm:alg type="composite">
              <dgm:param type="ar" val="0.9039"/>
            </dgm:alg>
            <dgm:shape xmlns:r="http://schemas.openxmlformats.org/officeDocument/2006/relationships" r:blip="">
              <dgm:adjLst/>
            </dgm:shape>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Accent1" refType="w" fact="0.1479"/>
              <dgm:constr type="t" for="ch" forName="Accent1" refType="h" fact="0"/>
              <dgm:constr type="w" for="ch" forName="Accent1" refType="w" fact="0.5325"/>
              <dgm:constr type="h" for="ch" forName="Accent1" refType="h" fact="0.4814"/>
              <dgm:constr type="l" for="ch" forName="Accent2" refType="w" fact="0"/>
              <dgm:constr type="t" for="ch" forName="Accent2" refType="h" fact="0.2766"/>
              <dgm:constr type="w" for="ch" forName="Accent2" refType="w" fact="0.5325"/>
              <dgm:constr type="h" for="ch" forName="Accent2" refType="h" fact="0.4814"/>
              <dgm:constr type="l" for="ch" forName="Parent1" refType="w" fact="0.2656"/>
              <dgm:constr type="t" for="ch" forName="Parent1" refType="h" fact="0.1738"/>
              <dgm:constr type="w" for="ch" forName="Parent1" refType="w" fact="0.2959"/>
              <dgm:constr type="h" for="ch" forName="Parent1" refType="h" fact="0.1337"/>
              <dgm:constr type="l" for="ch" forName="Accent3" refType="w" fact="0.1858"/>
              <dgm:constr type="t" for="ch" forName="Accent3" refType="h" fact="0.5863"/>
              <dgm:constr type="w" for="ch" forName="Accent3" refType="w" fact="0.4575"/>
              <dgm:constr type="h" for="ch" forName="Accent3" refType="h" fact="0.4137"/>
              <dgm:constr type="l" for="ch" forName="Parent2" refType="w" fact="0.1183"/>
              <dgm:constr type="t" for="ch" forName="Parent2" refType="h" fact="0.452"/>
              <dgm:constr type="w" for="ch" forName="Parent2" refType="w" fact="0.2959"/>
              <dgm:constr type="h" for="ch" forName="Parent2" refType="h" fact="0.1337"/>
              <dgm:constr type="l" for="ch" forName="Parent3" refType="w" fact="0.2663"/>
              <dgm:constr type="t" for="ch" forName="Parent3" refType="h" fact="0.7306"/>
              <dgm:constr type="w" for="ch" forName="Parent3" refType="w" fact="0.2959"/>
              <dgm:constr type="h" for="ch" forName="Parent3" refType="h" fact="0.1337"/>
              <dgm:constr type="l" for="ch" forName="Child2" refType="w" fact="0.5325"/>
              <dgm:constr type="t" for="ch" forName="Child2" refType="h" fact="0.4217"/>
              <dgm:constr type="w" for="ch" forName="Child2" refType="w" fact="0.3195"/>
              <dgm:constr type="h" for="ch" forName="Child2" refType="h" fact="0.1926"/>
              <dgm:constr type="l" for="ch" forName="Child1" refType="w" fact="0.6805"/>
              <dgm:constr type="t" for="ch" forName="Child1" refType="h" fact="0.1435"/>
              <dgm:constr type="w" for="ch" forName="Child1" refType="w" fact="0.3195"/>
              <dgm:constr type="h" for="ch" forName="Child1" refType="h" fact="0.1926"/>
              <dgm:constr type="l" for="ch" forName="Child3" refType="w" fact="0.6805"/>
              <dgm:constr type="t" for="ch" forName="Child3" refType="h" fact="0.6998"/>
              <dgm:constr type="w" for="ch" forName="Child3" refType="w" fact="0.3195"/>
              <dgm:constr type="h" for="ch" forName="Child3" refType="h" fact="0.1926"/>
            </dgm:constrLst>
          </dgm:if>
          <dgm:if name="Name7" axis="ch" ptType="node" func="cnt" op="equ" val="4">
            <dgm:alg type="composite">
              <dgm:param type="ar" val="0.707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1" refType="w" fact="0.1481"/>
              <dgm:constr type="t" for="ch" forName="Accent1" refType="h" fact="0"/>
              <dgm:constr type="w" for="ch" forName="Accent1" refType="w" fact="0.5331"/>
              <dgm:constr type="h" for="ch" forName="Accent1" refType="h" fact="0.3771"/>
              <dgm:constr type="l" for="ch" forName="Accent2" refType="w" fact="0"/>
              <dgm:constr type="t" for="ch" forName="Accent2" refType="h" fact="0.2167"/>
              <dgm:constr type="w" for="ch" forName="Accent2" refType="w" fact="0.5331"/>
              <dgm:constr type="h" for="ch" forName="Accent2" refType="h" fact="0.3771"/>
              <dgm:constr type="l" for="ch" forName="Accent3" refType="w" fact="0.1481"/>
              <dgm:constr type="t" for="ch" forName="Accent3" refType="h" fact="0.4342"/>
              <dgm:constr type="w" for="ch" forName="Accent3" refType="w" fact="0.5331"/>
              <dgm:constr type="h" for="ch" forName="Accent3" refType="h" fact="0.3771"/>
              <dgm:constr type="l" for="ch" forName="Parent1" refType="w" fact="0.2658"/>
              <dgm:constr type="t" for="ch" forName="Parent1" refType="h" fact="0.1365"/>
              <dgm:constr type="w" for="ch" forName="Parent1" refType="w" fact="0.2975"/>
              <dgm:constr type="h" for="ch" forName="Parent1" refType="h" fact="0.1052"/>
              <dgm:constr type="l" for="ch" forName="Parent2" refType="w" fact="0.1171"/>
              <dgm:constr type="t" for="ch" forName="Parent2" refType="h" fact="0.3536"/>
              <dgm:constr type="w" for="ch" forName="Parent2" refType="w" fact="0.2975"/>
              <dgm:constr type="h" for="ch" forName="Parent2" refType="h" fact="0.1052"/>
              <dgm:constr type="l" for="ch" forName="Parent3" refType="w" fact="0.2658"/>
              <dgm:constr type="t" for="ch" forName="Parent3" refType="h" fact="0.5707"/>
              <dgm:constr type="w" for="ch" forName="Parent3" refType="w" fact="0.2975"/>
              <dgm:constr type="h" for="ch" forName="Parent3" refType="h" fact="0.1052"/>
              <dgm:constr type="l" for="ch" forName="Parent4" refType="w" fact="0.1171"/>
              <dgm:constr type="t" for="ch" forName="Parent4" refType="h" fact="0.7878"/>
              <dgm:constr type="w" for="ch" forName="Parent4" refType="w" fact="0.2975"/>
              <dgm:constr type="h" for="ch" forName="Parent4" refType="h" fact="0.1052"/>
              <dgm:constr type="l" for="ch" forName="Child1" refType="w" fact="0.6804"/>
              <dgm:constr type="t" for="ch" forName="Child1" refType="h" fact="0.1119"/>
              <dgm:constr type="w" for="ch" forName="Child1" refType="w" fact="0.3196"/>
              <dgm:constr type="h" for="ch" forName="Child1" refType="h" fact="0.15"/>
              <dgm:constr type="l" for="ch" forName="Child2" refType="w" fact="0.5348"/>
              <dgm:constr type="t" for="ch" forName="Child2" refType="h" fact="0.3312"/>
              <dgm:constr type="w" for="ch" forName="Child2" refType="w" fact="0.3196"/>
              <dgm:constr type="h" for="ch" forName="Child2" refType="h" fact="0.15"/>
              <dgm:constr type="l" for="ch" forName="Child3" refType="w" fact="0.6804"/>
              <dgm:constr type="t" for="ch" forName="Child3" refType="h" fact="0.5461"/>
              <dgm:constr type="w" for="ch" forName="Child3" refType="w" fact="0.3196"/>
              <dgm:constr type="h" for="ch" forName="Child3" refType="h" fact="0.15"/>
              <dgm:constr type="l" for="ch" forName="Child4" refType="w" fact="0.5348"/>
              <dgm:constr type="t" for="ch" forName="Child4" refType="h" fact="0.7632"/>
              <dgm:constr type="w" for="ch" forName="Child4" refType="w" fact="0.3196"/>
              <dgm:constr type="h" for="ch" forName="Child4" refType="h" fact="0.15"/>
              <dgm:constr type="l" for="ch" forName="Accent4" refType="w" fact="0.038"/>
              <dgm:constr type="t" for="ch" forName="Accent4" refType="h" fact="0.6759"/>
              <dgm:constr type="w" for="ch" forName="Accent4" refType="w" fact="0.458"/>
              <dgm:constr type="h" for="ch" forName="Accent4" refType="h" fact="0.3241"/>
            </dgm:constrLst>
          </dgm:if>
          <dgm:if name="Name8" axis="ch" ptType="node" func="cnt" op="equ" val="5">
            <dgm:alg type="composite">
              <dgm:param type="ar" val="0.581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1" refType="w" fact="0.1481"/>
              <dgm:constr type="t" for="ch" forName="Accent1" refType="h" fact="0"/>
              <dgm:constr type="w" for="ch" forName="Accent1" refType="w" fact="0.5331"/>
              <dgm:constr type="h" for="ch" forName="Accent1" refType="h" fact="0.3098"/>
              <dgm:constr type="l" for="ch" forName="Accent2" refType="w" fact="0"/>
              <dgm:constr type="t" for="ch" forName="Accent2" refType="h" fact="0.178"/>
              <dgm:constr type="w" for="ch" forName="Accent2" refType="w" fact="0.5331"/>
              <dgm:constr type="h" for="ch" forName="Accent2" refType="h" fact="0.3098"/>
              <dgm:constr type="l" for="ch" forName="Accent3" refType="w" fact="0.1481"/>
              <dgm:constr type="t" for="ch" forName="Accent3" refType="h" fact="0.3568"/>
              <dgm:constr type="w" for="ch" forName="Accent3" refType="w" fact="0.5331"/>
              <dgm:constr type="h" for="ch" forName="Accent3" refType="h" fact="0.3098"/>
              <dgm:constr type="l" for="ch" forName="Accent4" refType="w" fact="0"/>
              <dgm:constr type="t" for="ch" forName="Accent4" refType="h" fact="0.5351"/>
              <dgm:constr type="w" for="ch" forName="Accent4" refType="w" fact="0.5331"/>
              <dgm:constr type="h" for="ch" forName="Accent4" refType="h" fact="0.3098"/>
              <dgm:constr type="l" for="ch" forName="Accent5" refType="w" fact="0.186"/>
              <dgm:constr type="t" for="ch" forName="Accent5" refType="h" fact="0.7337"/>
              <dgm:constr type="w" for="ch" forName="Accent5" refType="w" fact="0.458"/>
              <dgm:constr type="h" for="ch" forName="Accent5" refType="h" fact="0.2663"/>
              <dgm:constr type="l" for="ch" forName="Parent1" refType="w" fact="0.2658"/>
              <dgm:constr type="t" for="ch" forName="Parent1" refType="h" fact="0.1122"/>
              <dgm:constr type="w" for="ch" forName="Parent1" refType="w" fact="0.2975"/>
              <dgm:constr type="h" for="ch" forName="Parent1" refType="h" fact="0.0864"/>
              <dgm:constr type="l" for="ch" forName="Parent2" refType="w" fact="0.1171"/>
              <dgm:constr type="t" for="ch" forName="Parent2" refType="h" fact="0.2906"/>
              <dgm:constr type="w" for="ch" forName="Parent2" refType="w" fact="0.2975"/>
              <dgm:constr type="h" for="ch" forName="Parent2" refType="h" fact="0.0864"/>
              <dgm:constr type="l" for="ch" forName="Parent3" refType="w" fact="0.2658"/>
              <dgm:constr type="t" for="ch" forName="Parent3" refType="h" fact="0.4689"/>
              <dgm:constr type="w" for="ch" forName="Parent3" refType="w" fact="0.2975"/>
              <dgm:constr type="h" for="ch" forName="Parent3" refType="h" fact="0.0864"/>
              <dgm:constr type="l" for="ch" forName="Parent4" refType="w" fact="0.1171"/>
              <dgm:constr type="t" for="ch" forName="Parent4" refType="h" fact="0.6473"/>
              <dgm:constr type="w" for="ch" forName="Parent4" refType="w" fact="0.2975"/>
              <dgm:constr type="h" for="ch" forName="Parent4" refType="h" fact="0.0864"/>
              <dgm:constr type="l" for="ch" forName="Parent5" refType="w" fact="0.2658"/>
              <dgm:constr type="t" for="ch" forName="Parent5" refType="h" fact="0.8257"/>
              <dgm:constr type="w" for="ch" forName="Parent5" refType="w" fact="0.2975"/>
              <dgm:constr type="h" for="ch" forName="Parent5" refType="h" fact="0.0864"/>
              <dgm:constr type="l" for="ch" forName="Child1" refType="w" fact="0.6804"/>
              <dgm:constr type="t" for="ch" forName="Child1" refType="h" fact="0.0919"/>
              <dgm:constr type="w" for="ch" forName="Child1" refType="w" fact="0.3196"/>
              <dgm:constr type="h" for="ch" forName="Child1" refType="h" fact="0.1232"/>
              <dgm:constr type="l" for="ch" forName="Child2" refType="w" fact="0.5348"/>
              <dgm:constr type="t" for="ch" forName="Child2" refType="h" fact="0.2722"/>
              <dgm:constr type="w" for="ch" forName="Child2" refType="w" fact="0.3196"/>
              <dgm:constr type="h" for="ch" forName="Child2" refType="h" fact="0.1232"/>
              <dgm:constr type="l" for="ch" forName="Child3" refType="w" fact="0.6804"/>
              <dgm:constr type="t" for="ch" forName="Child3" refType="h" fact="0.4487"/>
              <dgm:constr type="w" for="ch" forName="Child3" refType="w" fact="0.3196"/>
              <dgm:constr type="h" for="ch" forName="Child3" refType="h" fact="0.1232"/>
              <dgm:constr type="l" for="ch" forName="Child4" refType="w" fact="0.5348"/>
              <dgm:constr type="t" for="ch" forName="Child4" refType="h" fact="0.6271"/>
              <dgm:constr type="w" for="ch" forName="Child4" refType="w" fact="0.3196"/>
              <dgm:constr type="h" for="ch" forName="Child4" refType="h" fact="0.1232"/>
              <dgm:constr type="l" for="ch" forName="Child5" refType="w" fact="0.6804"/>
              <dgm:constr type="t" for="ch" forName="Child5" refType="h" fact="0.8073"/>
              <dgm:constr type="w" for="ch" forName="Child5" refType="w" fact="0.3196"/>
              <dgm:constr type="h" for="ch" forName="Child5" refType="h" fact="0.1232"/>
            </dgm:constrLst>
          </dgm:if>
          <dgm:if name="Name9" axis="ch" ptType="node" func="cnt" op="equ" val="6">
            <dgm:alg type="composite">
              <dgm:param type="ar" val="0.493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Accent1" refType="w" fact="0.1481"/>
              <dgm:constr type="t" for="ch" forName="Accent1" refType="h" fact="0"/>
              <dgm:constr type="w" for="ch" forName="Accent1" refType="w" fact="0.5331"/>
              <dgm:constr type="h" for="ch" forName="Accent1" refType="h" fact="0.2629"/>
              <dgm:constr type="l" for="ch" forName="Accent2" refType="w" fact="0"/>
              <dgm:constr type="t" for="ch" forName="Accent2" refType="h" fact="0.1511"/>
              <dgm:constr type="w" for="ch" forName="Accent2" refType="w" fact="0.5331"/>
              <dgm:constr type="h" for="ch" forName="Accent2" refType="h" fact="0.2629"/>
              <dgm:constr type="l" for="ch" forName="Accent3" refType="w" fact="0.1481"/>
              <dgm:constr type="t" for="ch" forName="Accent3" refType="h" fact="0.3027"/>
              <dgm:constr type="w" for="ch" forName="Accent3" refType="w" fact="0.5331"/>
              <dgm:constr type="h" for="ch" forName="Accent3" refType="h" fact="0.2629"/>
              <dgm:constr type="l" for="ch" forName="Accent4" refType="w" fact="0"/>
              <dgm:constr type="t" for="ch" forName="Accent4" refType="h" fact="0.4541"/>
              <dgm:constr type="w" for="ch" forName="Accent4" refType="w" fact="0.5331"/>
              <dgm:constr type="h" for="ch" forName="Accent4" refType="h" fact="0.2629"/>
              <dgm:constr type="l" for="ch" forName="Parent1" refType="w" fact="0.2658"/>
              <dgm:constr type="t" for="ch" forName="Parent1" refType="h" fact="0.0952"/>
              <dgm:constr type="w" for="ch" forName="Parent1" refType="w" fact="0.2975"/>
              <dgm:constr type="h" for="ch" forName="Parent1" refType="h" fact="0.0733"/>
              <dgm:constr type="l" for="ch" forName="Parent2" refType="w" fact="0.1171"/>
              <dgm:constr type="t" for="ch" forName="Parent2" refType="h" fact="0.2466"/>
              <dgm:constr type="w" for="ch" forName="Parent2" refType="w" fact="0.2975"/>
              <dgm:constr type="h" for="ch" forName="Parent2" refType="h" fact="0.0733"/>
              <dgm:constr type="l" for="ch" forName="Parent3" refType="w" fact="0.2658"/>
              <dgm:constr type="t" for="ch" forName="Parent3" refType="h" fact="0.3979"/>
              <dgm:constr type="w" for="ch" forName="Parent3" refType="w" fact="0.2975"/>
              <dgm:constr type="h" for="ch" forName="Parent3" refType="h" fact="0.0733"/>
              <dgm:constr type="l" for="ch" forName="Parent4" refType="w" fact="0.1171"/>
              <dgm:constr type="t" for="ch" forName="Parent4" refType="h" fact="0.5493"/>
              <dgm:constr type="w" for="ch" forName="Parent4" refType="w" fact="0.2975"/>
              <dgm:constr type="h" for="ch" forName="Parent4" refType="h" fact="0.0733"/>
              <dgm:constr type="l" for="ch" forName="Child1" refType="w" fact="0.6804"/>
              <dgm:constr type="t" for="ch" forName="Child1" refType="h" fact="0.078"/>
              <dgm:constr type="w" for="ch" forName="Child1" refType="w" fact="0.3196"/>
              <dgm:constr type="h" for="ch" forName="Child1" refType="h" fact="0.1046"/>
              <dgm:constr type="l" for="ch" forName="Child2" refType="w" fact="0.5348"/>
              <dgm:constr type="t" for="ch" forName="Child2" refType="h" fact="0.231"/>
              <dgm:constr type="w" for="ch" forName="Child2" refType="w" fact="0.3196"/>
              <dgm:constr type="h" for="ch" forName="Child2" refType="h" fact="0.1046"/>
              <dgm:constr type="l" for="ch" forName="Child3" refType="w" fact="0.6804"/>
              <dgm:constr type="t" for="ch" forName="Child3" refType="h" fact="0.3808"/>
              <dgm:constr type="w" for="ch" forName="Child3" refType="w" fact="0.3196"/>
              <dgm:constr type="h" for="ch" forName="Child3" refType="h" fact="0.1046"/>
              <dgm:constr type="l" for="ch" forName="Child4" refType="w" fact="0.5348"/>
              <dgm:constr type="t" for="ch" forName="Child4" refType="h" fact="0.5322"/>
              <dgm:constr type="w" for="ch" forName="Child4" refType="w" fact="0.3196"/>
              <dgm:constr type="h" for="ch" forName="Child4" refType="h" fact="0.1046"/>
              <dgm:constr type="l" for="ch" forName="Accent5" refType="w" fact="0.1481"/>
              <dgm:constr type="t" for="ch" forName="Accent5" refType="h" fact="0.6053"/>
              <dgm:constr type="w" for="ch" forName="Accent5" refType="w" fact="0.5331"/>
              <dgm:constr type="h" for="ch" forName="Accent5" refType="h" fact="0.2629"/>
              <dgm:constr type="l" for="ch" forName="Accent6" refType="w" fact="0.038"/>
              <dgm:constr type="t" for="ch" forName="Accent6" refType="h" fact="0.774"/>
              <dgm:constr type="w" for="ch" forName="Accent6" refType="w" fact="0.458"/>
              <dgm:constr type="h" for="ch" forName="Accent6" refType="h" fact="0.226"/>
              <dgm:constr type="l" for="ch" forName="Parent5" refType="w" fact="0.2658"/>
              <dgm:constr type="t" for="ch" forName="Parent5" refType="h" fact="0.7005"/>
              <dgm:constr type="w" for="ch" forName="Parent5" refType="w" fact="0.2975"/>
              <dgm:constr type="h" for="ch" forName="Parent5" refType="h" fact="0.0733"/>
              <dgm:constr type="l" for="ch" forName="Parent6" refType="w" fact="0.1171"/>
              <dgm:constr type="t" for="ch" forName="Parent6" refType="h" fact="0.8519"/>
              <dgm:constr type="w" for="ch" forName="Parent6" refType="w" fact="0.2975"/>
              <dgm:constr type="h" for="ch" forName="Parent6" refType="h" fact="0.0733"/>
              <dgm:constr type="l" for="ch" forName="Child5" refType="w" fact="0.6804"/>
              <dgm:constr type="t" for="ch" forName="Child5" refType="h" fact="0.6833"/>
              <dgm:constr type="w" for="ch" forName="Child5" refType="w" fact="0.3196"/>
              <dgm:constr type="h" for="ch" forName="Child5" refType="h" fact="0.1046"/>
              <dgm:constr type="l" for="ch" forName="Child6" refType="w" fact="0.5348"/>
              <dgm:constr type="t" for="ch" forName="Child6" refType="h" fact="0.8347"/>
              <dgm:constr type="w" for="ch" forName="Child6" refType="w" fact="0.3196"/>
              <dgm:constr type="h" for="ch" forName="Child6" refType="h" fact="0.1046"/>
            </dgm:constrLst>
          </dgm:if>
          <dgm:else name="Name10">
            <dgm:alg type="composite">
              <dgm:param type="ar" val="0.428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Accent1" refType="w" fact="0.1481"/>
              <dgm:constr type="t" for="ch" forName="Accent1" refType="h" fact="0"/>
              <dgm:constr type="w" for="ch" forName="Accent1" refType="w" fact="0.5331"/>
              <dgm:constr type="h" for="ch" forName="Accent1" refType="h" fact="0.2284"/>
              <dgm:constr type="l" for="ch" forName="Accent2" refType="w" fact="0"/>
              <dgm:constr type="t" for="ch" forName="Accent2" refType="h" fact="0.1312"/>
              <dgm:constr type="w" for="ch" forName="Accent2" refType="w" fact="0.5331"/>
              <dgm:constr type="h" for="ch" forName="Accent2" refType="h" fact="0.2284"/>
              <dgm:constr type="l" for="ch" forName="Accent3" refType="w" fact="0.1481"/>
              <dgm:constr type="t" for="ch" forName="Accent3" refType="h" fact="0.263"/>
              <dgm:constr type="w" for="ch" forName="Accent3" refType="w" fact="0.5331"/>
              <dgm:constr type="h" for="ch" forName="Accent3" refType="h" fact="0.2284"/>
              <dgm:constr type="l" for="ch" forName="Accent4" refType="w" fact="0"/>
              <dgm:constr type="t" for="ch" forName="Accent4" refType="h" fact="0.3945"/>
              <dgm:constr type="w" for="ch" forName="Accent4" refType="w" fact="0.5331"/>
              <dgm:constr type="h" for="ch" forName="Accent4" refType="h" fact="0.2284"/>
              <dgm:constr type="l" for="ch" forName="Parent1" refType="w" fact="0.2658"/>
              <dgm:constr type="t" for="ch" forName="Parent1" refType="h" fact="0.0827"/>
              <dgm:constr type="w" for="ch" forName="Parent1" refType="w" fact="0.2975"/>
              <dgm:constr type="h" for="ch" forName="Parent1" refType="h" fact="0.0637"/>
              <dgm:constr type="l" for="ch" forName="Parent2" refType="w" fact="0.1171"/>
              <dgm:constr type="t" for="ch" forName="Parent2" refType="h" fact="0.2142"/>
              <dgm:constr type="w" for="ch" forName="Parent2" refType="w" fact="0.2975"/>
              <dgm:constr type="h" for="ch" forName="Parent2" refType="h" fact="0.0637"/>
              <dgm:constr type="l" for="ch" forName="Parent3" refType="w" fact="0.2658"/>
              <dgm:constr type="t" for="ch" forName="Parent3" refType="h" fact="0.3457"/>
              <dgm:constr type="w" for="ch" forName="Parent3" refType="w" fact="0.2975"/>
              <dgm:constr type="h" for="ch" forName="Parent3" refType="h" fact="0.0637"/>
              <dgm:constr type="l" for="ch" forName="Parent4" refType="w" fact="0.1171"/>
              <dgm:constr type="t" for="ch" forName="Parent4" refType="h" fact="0.4772"/>
              <dgm:constr type="w" for="ch" forName="Parent4" refType="w" fact="0.2975"/>
              <dgm:constr type="h" for="ch" forName="Parent4" refType="h" fact="0.0637"/>
              <dgm:constr type="l" for="ch" forName="Child1" refType="w" fact="0.6804"/>
              <dgm:constr type="t" for="ch" forName="Child1" refType="h" fact="0.0678"/>
              <dgm:constr type="w" for="ch" forName="Child1" refType="w" fact="0.3196"/>
              <dgm:constr type="h" for="ch" forName="Child1" refType="h" fact="0.0908"/>
              <dgm:constr type="l" for="ch" forName="Child2" refType="w" fact="0.5348"/>
              <dgm:constr type="t" for="ch" forName="Child2" refType="h" fact="0.2006"/>
              <dgm:constr type="w" for="ch" forName="Child2" refType="w" fact="0.3196"/>
              <dgm:constr type="h" for="ch" forName="Child2" refType="h" fact="0.0908"/>
              <dgm:constr type="l" for="ch" forName="Child3" refType="w" fact="0.6804"/>
              <dgm:constr type="t" for="ch" forName="Child3" refType="h" fact="0.3308"/>
              <dgm:constr type="w" for="ch" forName="Child3" refType="w" fact="0.3196"/>
              <dgm:constr type="h" for="ch" forName="Child3" refType="h" fact="0.0908"/>
              <dgm:constr type="l" for="ch" forName="Child4" refType="w" fact="0.5348"/>
              <dgm:constr type="t" for="ch" forName="Child4" refType="h" fact="0.4623"/>
              <dgm:constr type="w" for="ch" forName="Child4" refType="w" fact="0.3196"/>
              <dgm:constr type="h" for="ch" forName="Child4" refType="h" fact="0.0908"/>
              <dgm:constr type="l" for="ch" forName="Accent5" refType="w" fact="0.1481"/>
              <dgm:constr type="t" for="ch" forName="Accent5" refType="h" fact="0.5258"/>
              <dgm:constr type="w" for="ch" forName="Accent5" refType="w" fact="0.5331"/>
              <dgm:constr type="h" for="ch" forName="Accent5" refType="h" fact="0.2284"/>
              <dgm:constr type="l" for="ch" forName="Accent6" refType="w" fact="0"/>
              <dgm:constr type="t" for="ch" forName="Accent6" refType="h" fact="0.6573"/>
              <dgm:constr type="w" for="ch" forName="Accent6" refType="w" fact="0.5331"/>
              <dgm:constr type="h" for="ch" forName="Accent6" refType="h" fact="0.2284"/>
              <dgm:constr type="l" for="ch" forName="Accent7" refType="w" fact="0.186"/>
              <dgm:constr type="t" for="ch" forName="Accent7" refType="h" fact="0.8037"/>
              <dgm:constr type="w" for="ch" forName="Accent7" refType="w" fact="0.458"/>
              <dgm:constr type="h" for="ch" forName="Accent7" refType="h" fact="0.1963"/>
              <dgm:constr type="l" for="ch" forName="Parent5" refType="w" fact="0.2658"/>
              <dgm:constr type="t" for="ch" forName="Parent5" refType="h" fact="0.6085"/>
              <dgm:constr type="w" for="ch" forName="Parent5" refType="w" fact="0.2975"/>
              <dgm:constr type="h" for="ch" forName="Parent5" refType="h" fact="0.0637"/>
              <dgm:constr type="l" for="ch" forName="Parent6" refType="w" fact="0.1171"/>
              <dgm:constr type="t" for="ch" forName="Parent6" refType="h" fact="0.74"/>
              <dgm:constr type="w" for="ch" forName="Parent6" refType="w" fact="0.2975"/>
              <dgm:constr type="h" for="ch" forName="Parent6" refType="h" fact="0.0637"/>
              <dgm:constr type="l" for="ch" forName="Parent7" refType="w" fact="0.2658"/>
              <dgm:constr type="t" for="ch" forName="Parent7" refType="h" fact="0.8715"/>
              <dgm:constr type="w" for="ch" forName="Parent7" refType="w" fact="0.2975"/>
              <dgm:constr type="h" for="ch" forName="Parent7" refType="h" fact="0.0637"/>
              <dgm:constr type="l" for="ch" forName="Child5" refType="w" fact="0.6804"/>
              <dgm:constr type="t" for="ch" forName="Child5" refType="h" fact="0.5936"/>
              <dgm:constr type="w" for="ch" forName="Child5" refType="w" fact="0.3196"/>
              <dgm:constr type="h" for="ch" forName="Child5" refType="h" fact="0.0908"/>
              <dgm:constr type="l" for="ch" forName="Child6" refType="w" fact="0.5348"/>
              <dgm:constr type="t" for="ch" forName="Child6" refType="h" fact="0.7251"/>
              <dgm:constr type="w" for="ch" forName="Child6" refType="w" fact="0.3196"/>
              <dgm:constr type="h" for="ch" forName="Child6" refType="h" fact="0.0908"/>
              <dgm:constr type="l" for="ch" forName="Child7" refType="w" fact="0.6804"/>
              <dgm:constr type="t" for="ch" forName="Child7" refType="h" fact="0.8579"/>
              <dgm:constr type="w" for="ch" forName="Child7" refType="w" fact="0.3196"/>
              <dgm:constr type="h" for="ch" forName="Child7" refType="h" fact="0.0908"/>
            </dgm:constrLst>
          </dgm:else>
        </dgm:choose>
      </dgm:if>
      <dgm:else name="Name11">
        <dgm:choose name="Name12">
          <dgm:if name="Name13" axis="ch" ptType="node" func="cnt" op="equ" val="1">
            <dgm:alg type="composite">
              <dgm:param type="ar" val="1.5999"/>
            </dgm:alg>
            <dgm:constrLst>
              <dgm:constr type="primFontSz" for="des" forName="Child1" val="65"/>
              <dgm:constr type="primFontSz" for="des" forName="Parent1" val="65"/>
              <dgm:constr type="primFontSz" for="des" forName="Child1" refType="primFontSz" refFor="des" refForName="Parent1" op="lte"/>
              <dgm:constr type="l" for="ch" forName="Child1" refType="w" fact="0.625"/>
              <dgm:constr type="t" for="ch" forName="Child1" refType="h" fact="0.2981"/>
              <dgm:constr type="w" for="ch" forName="Child1" refType="w" fact="0.375"/>
              <dgm:constr type="h" for="ch" forName="Child1" refType="h" fact="0.4001"/>
              <dgm:constr type="l" for="ch" forName="Accent1" refType="w" fact="0"/>
              <dgm:constr type="t" for="ch" forName="Accent1" refType="h" fact="0"/>
              <dgm:constr type="w" for="ch" forName="Accent1" refType="w" fact="0.6249"/>
              <dgm:constr type="h" for="ch" forName="Accent1" refType="h"/>
              <dgm:constr type="l" for="ch" forName="Parent1" refType="w" fact="0.138"/>
              <dgm:constr type="t" for="ch" forName="Parent1" refType="h" fact="0.362"/>
              <dgm:constr type="w" for="ch" forName="Parent1" refType="w" fact="0.3487"/>
              <dgm:constr type="h" for="ch" forName="Parent1" refType="h" fact="0.2789"/>
            </dgm:constrLst>
          </dgm:if>
          <dgm:if name="Name14" axis="ch" ptType="node" func="cnt" op="equ" val="2">
            <dgm:alg type="composite">
              <dgm:param type="ar" val="1.2026"/>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Accent1" refType="w" fact="-0.0407"/>
              <dgm:constr type="t" for="ch" forName="Accent1" refType="h" fact="0"/>
              <dgm:constr type="w" for="ch" forName="Accent1" refType="w" fact="0.5542"/>
              <dgm:constr type="h" for="ch" forName="Accent1" refType="h" fact="0.6665"/>
              <dgm:constr type="l" for="ch" forName="Accent2" refType="w" fact="0.1533"/>
              <dgm:constr type="t" for="ch" forName="Accent2" refType="h" fact="0.4272"/>
              <dgm:constr type="w" for="ch" forName="Accent2" refType="w" fact="0.4761"/>
              <dgm:constr type="h" for="ch" forName="Accent2" refType="h" fact="0.5728"/>
              <dgm:constr type="l" for="ch" forName="Parent1" refType="w" fact="0.0822"/>
              <dgm:constr type="t" for="ch" forName="Parent1" refType="h" fact="0.2413"/>
              <dgm:constr type="w" for="ch" forName="Parent1" refType="w" fact="0.3092"/>
              <dgm:constr type="h" for="ch" forName="Parent1" refType="h" fact="0.1859"/>
              <dgm:constr type="l" for="ch" forName="Parent2" refType="w" fact="0.2368"/>
              <dgm:constr type="t" for="ch" forName="Parent2" refType="h" fact="0.625"/>
              <dgm:constr type="w" for="ch" forName="Parent2" refType="w" fact="0.3092"/>
              <dgm:constr type="h" for="ch" forName="Parent2" refType="h" fact="0.1859"/>
              <dgm:constr type="l" for="ch" forName="Child1" refType="w" fact="0.5164"/>
              <dgm:constr type="t" for="ch" forName="Child1" refType="h" fact="0.1978"/>
              <dgm:constr type="w" for="ch" forName="Child1" refType="w" fact="0.3322"/>
              <dgm:constr type="h" for="ch" forName="Child1" refType="h" fact="0.265"/>
              <dgm:constr type="l" for="ch" forName="Child2" refType="w" fact="0.6678"/>
              <dgm:constr type="t" for="ch" forName="Child2" refType="h" fact="0.5855"/>
              <dgm:constr type="w" for="ch" forName="Child2" refType="w" fact="0.3322"/>
              <dgm:constr type="h" for="ch" forName="Child2" refType="h" fact="0.265"/>
            </dgm:constrLst>
          </dgm:if>
          <dgm:if name="Name15" axis="ch" ptType="node" func="cnt" op="equ" val="3">
            <dgm:alg type="composite">
              <dgm:param type="ar" val="0.9039"/>
            </dgm:alg>
            <dgm:shape xmlns:r="http://schemas.openxmlformats.org/officeDocument/2006/relationships" r:blip="">
              <dgm:adjLst/>
            </dgm:shape>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Accent1" refType="w" fact="0"/>
              <dgm:constr type="t" for="ch" forName="Accent1" refType="h" fact="0"/>
              <dgm:constr type="w" for="ch" forName="Accent1" refType="w" fact="0.5325"/>
              <dgm:constr type="h" for="ch" forName="Accent1" refType="h" fact="0.4814"/>
              <dgm:constr type="l" for="ch" forName="Accent2" refType="w" fact="0.1479"/>
              <dgm:constr type="t" for="ch" forName="Accent2" refType="h" fact="0.2766"/>
              <dgm:constr type="w" for="ch" forName="Accent2" refType="w" fact="0.5325"/>
              <dgm:constr type="h" for="ch" forName="Accent2" refType="h" fact="0.4814"/>
              <dgm:constr type="l" for="ch" forName="Accent3" refType="w" fact="0.0378"/>
              <dgm:constr type="t" for="ch" forName="Accent3" refType="h" fact="0.5863"/>
              <dgm:constr type="w" for="ch" forName="Accent3" refType="w" fact="0.4575"/>
              <dgm:constr type="h" for="ch" forName="Accent3" refType="h" fact="0.4137"/>
              <dgm:constr type="l" for="ch" forName="Parent1" refType="w" fact="0.1183"/>
              <dgm:constr type="t" for="ch" forName="Parent1" refType="h" fact="0.1738"/>
              <dgm:constr type="w" for="ch" forName="Parent1" refType="w" fact="0.2959"/>
              <dgm:constr type="h" for="ch" forName="Parent1" refType="h" fact="0.1337"/>
              <dgm:constr type="l" for="ch" forName="Parent2" refType="w" fact="0.2656"/>
              <dgm:constr type="t" for="ch" forName="Parent2" refType="h" fact="0.452"/>
              <dgm:constr type="w" for="ch" forName="Parent2" refType="w" fact="0.2959"/>
              <dgm:constr type="h" for="ch" forName="Parent2" refType="h" fact="0.1337"/>
              <dgm:constr type="l" for="ch" forName="Parent3" refType="w" fact="0.1183"/>
              <dgm:constr type="t" for="ch" forName="Parent3" refType="h" fact="0.7306"/>
              <dgm:constr type="w" for="ch" forName="Parent3" refType="w" fact="0.2959"/>
              <dgm:constr type="h" for="ch" forName="Parent3" refType="h" fact="0.1337"/>
              <dgm:constr type="l" for="ch" forName="Child1" refType="w" fact="0.5325"/>
              <dgm:constr type="t" for="ch" forName="Child1" refType="h" fact="0.1435"/>
              <dgm:constr type="w" for="ch" forName="Child1" refType="w" fact="0.3195"/>
              <dgm:constr type="h" for="ch" forName="Child1" refType="h" fact="0.1926"/>
              <dgm:constr type="l" for="ch" forName="Child2" refType="w" fact="0.6805"/>
              <dgm:constr type="t" for="ch" forName="Child2" refType="h" fact="0.4217"/>
              <dgm:constr type="w" for="ch" forName="Child2" refType="w" fact="0.3195"/>
              <dgm:constr type="h" for="ch" forName="Child2" refType="h" fact="0.1926"/>
              <dgm:constr type="l" for="ch" forName="Child3" refType="w" fact="0.5325"/>
              <dgm:constr type="t" for="ch" forName="Child3" refType="h" fact="0.6998"/>
              <dgm:constr type="w" for="ch" forName="Child3" refType="w" fact="0.3195"/>
              <dgm:constr type="h" for="ch" forName="Child3" refType="h" fact="0.1926"/>
            </dgm:constrLst>
          </dgm:if>
          <dgm:if name="Name16" axis="ch" ptType="node" func="cnt" op="equ" val="4">
            <dgm:alg type="composite">
              <dgm:param type="ar" val="0.707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1" refType="w" fact="0"/>
              <dgm:constr type="t" for="ch" forName="Accent1" refType="h" fact="0"/>
              <dgm:constr type="w" for="ch" forName="Accent1" refType="w" fact="0.5331"/>
              <dgm:constr type="h" for="ch" forName="Accent1" refType="h" fact="0.3771"/>
              <dgm:constr type="l" for="ch" forName="Accent2" refType="w" fact="0.1481"/>
              <dgm:constr type="t" for="ch" forName="Accent2" refType="h" fact="0.2167"/>
              <dgm:constr type="w" for="ch" forName="Accent2" refType="w" fact="0.5331"/>
              <dgm:constr type="h" for="ch" forName="Accent2" refType="h" fact="0.3771"/>
              <dgm:constr type="l" for="ch" forName="Accent3" refType="w" fact="0"/>
              <dgm:constr type="t" for="ch" forName="Accent3" refType="h" fact="0.4342"/>
              <dgm:constr type="w" for="ch" forName="Accent3" refType="w" fact="0.5331"/>
              <dgm:constr type="h" for="ch" forName="Accent3" refType="h" fact="0.3771"/>
              <dgm:constr type="l" for="ch" forName="Accent4" refType="w" fact="0.186"/>
              <dgm:constr type="t" for="ch" forName="Accent4" refType="h" fact="0.6759"/>
              <dgm:constr type="w" for="ch" forName="Accent4" refType="w" fact="0.458"/>
              <dgm:constr type="h" for="ch" forName="Accent4" refType="h" fact="0.3241"/>
              <dgm:constr type="l" for="ch" forName="Parent1" refType="w" fact="0.1171"/>
              <dgm:constr type="t" for="ch" forName="Parent1" refType="h" fact="0.1365"/>
              <dgm:constr type="w" for="ch" forName="Parent1" refType="w" fact="0.2975"/>
              <dgm:constr type="h" for="ch" forName="Parent1" refType="h" fact="0.1052"/>
              <dgm:constr type="l" for="ch" forName="Parent2" refType="w" fact="0.2658"/>
              <dgm:constr type="t" for="ch" forName="Parent2" refType="h" fact="0.3536"/>
              <dgm:constr type="w" for="ch" forName="Parent2" refType="w" fact="0.2975"/>
              <dgm:constr type="h" for="ch" forName="Parent2" refType="h" fact="0.1052"/>
              <dgm:constr type="l" for="ch" forName="Parent3" refType="w" fact="0.1171"/>
              <dgm:constr type="t" for="ch" forName="Parent3" refType="h" fact="0.5707"/>
              <dgm:constr type="w" for="ch" forName="Parent3" refType="w" fact="0.2975"/>
              <dgm:constr type="h" for="ch" forName="Parent3" refType="h" fact="0.1052"/>
              <dgm:constr type="l" for="ch" forName="Parent4" refType="w" fact="0.2658"/>
              <dgm:constr type="t" for="ch" forName="Parent4" refType="h" fact="0.7878"/>
              <dgm:constr type="w" for="ch" forName="Parent4" refType="w" fact="0.2975"/>
              <dgm:constr type="h" for="ch" forName="Parent4" refType="h" fact="0.1052"/>
              <dgm:constr type="l" for="ch" forName="Child1" refType="w" fact="0.5348"/>
              <dgm:constr type="t" for="ch" forName="Child1" refType="h" fact="0.1119"/>
              <dgm:constr type="w" for="ch" forName="Child1" refType="w" fact="0.3196"/>
              <dgm:constr type="h" for="ch" forName="Child1" refType="h" fact="0.15"/>
              <dgm:constr type="l" for="ch" forName="Child2" refType="w" fact="0.6804"/>
              <dgm:constr type="t" for="ch" forName="Child2" refType="h" fact="0.3312"/>
              <dgm:constr type="w" for="ch" forName="Child2" refType="w" fact="0.3196"/>
              <dgm:constr type="h" for="ch" forName="Child2" refType="h" fact="0.15"/>
              <dgm:constr type="l" for="ch" forName="Child3" refType="w" fact="0.5348"/>
              <dgm:constr type="t" for="ch" forName="Child3" refType="h" fact="0.5461"/>
              <dgm:constr type="w" for="ch" forName="Child3" refType="w" fact="0.3196"/>
              <dgm:constr type="h" for="ch" forName="Child3" refType="h" fact="0.15"/>
              <dgm:constr type="l" for="ch" forName="Child4" refType="w" fact="0.6804"/>
              <dgm:constr type="t" for="ch" forName="Child4" refType="h" fact="0.7632"/>
              <dgm:constr type="w" for="ch" forName="Child4" refType="w" fact="0.3196"/>
              <dgm:constr type="h" for="ch" forName="Child4" refType="h" fact="0.15"/>
            </dgm:constrLst>
          </dgm:if>
          <dgm:if name="Name17" axis="ch" ptType="node" func="cnt" op="equ" val="5">
            <dgm:alg type="composite">
              <dgm:param type="ar" val="0.581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1" refType="w" fact="0"/>
              <dgm:constr type="t" for="ch" forName="Accent1" refType="h" fact="0"/>
              <dgm:constr type="w" for="ch" forName="Accent1" refType="w" fact="0.5331"/>
              <dgm:constr type="h" for="ch" forName="Accent1" refType="h" fact="0.3098"/>
              <dgm:constr type="l" for="ch" forName="Accent2" refType="w" fact="0.1481"/>
              <dgm:constr type="t" for="ch" forName="Accent2" refType="h" fact="0.178"/>
              <dgm:constr type="w" for="ch" forName="Accent2" refType="w" fact="0.5331"/>
              <dgm:constr type="h" for="ch" forName="Accent2" refType="h" fact="0.3098"/>
              <dgm:constr type="l" for="ch" forName="Accent3" refType="w" fact="0"/>
              <dgm:constr type="t" for="ch" forName="Accent3" refType="h" fact="0.3568"/>
              <dgm:constr type="w" for="ch" forName="Accent3" refType="w" fact="0.5331"/>
              <dgm:constr type="h" for="ch" forName="Accent3" refType="h" fact="0.3098"/>
              <dgm:constr type="l" for="ch" forName="Accent4" refType="w" fact="0.1481"/>
              <dgm:constr type="t" for="ch" forName="Accent4" refType="h" fact="0.5351"/>
              <dgm:constr type="w" for="ch" forName="Accent4" refType="w" fact="0.5331"/>
              <dgm:constr type="h" for="ch" forName="Accent4" refType="h" fact="0.3098"/>
              <dgm:constr type="l" for="ch" forName="Accent5" refType="w" fact="0.0378"/>
              <dgm:constr type="t" for="ch" forName="Accent5" refType="h" fact="0.7337"/>
              <dgm:constr type="w" for="ch" forName="Accent5" refType="w" fact="0.458"/>
              <dgm:constr type="h" for="ch" forName="Accent5" refType="h" fact="0.2663"/>
              <dgm:constr type="l" for="ch" forName="Parent1" refType="w" fact="0.1171"/>
              <dgm:constr type="t" for="ch" forName="Parent1" refType="h" fact="0.1122"/>
              <dgm:constr type="w" for="ch" forName="Parent1" refType="w" fact="0.2975"/>
              <dgm:constr type="h" for="ch" forName="Parent1" refType="h" fact="0.0864"/>
              <dgm:constr type="l" for="ch" forName="Parent2" refType="w" fact="0.2658"/>
              <dgm:constr type="t" for="ch" forName="Parent2" refType="h" fact="0.2906"/>
              <dgm:constr type="w" for="ch" forName="Parent2" refType="w" fact="0.2975"/>
              <dgm:constr type="h" for="ch" forName="Parent2" refType="h" fact="0.0864"/>
              <dgm:constr type="l" for="ch" forName="Parent3" refType="w" fact="0.1171"/>
              <dgm:constr type="t" for="ch" forName="Parent3" refType="h" fact="0.4689"/>
              <dgm:constr type="w" for="ch" forName="Parent3" refType="w" fact="0.2975"/>
              <dgm:constr type="h" for="ch" forName="Parent3" refType="h" fact="0.0864"/>
              <dgm:constr type="l" for="ch" forName="Parent4" refType="w" fact="0.2658"/>
              <dgm:constr type="t" for="ch" forName="Parent4" refType="h" fact="0.6473"/>
              <dgm:constr type="w" for="ch" forName="Parent4" refType="w" fact="0.2975"/>
              <dgm:constr type="h" for="ch" forName="Parent4" refType="h" fact="0.0864"/>
              <dgm:constr type="l" for="ch" forName="Parent5" refType="w" fact="0.1171"/>
              <dgm:constr type="t" for="ch" forName="Parent5" refType="h" fact="0.8257"/>
              <dgm:constr type="w" for="ch" forName="Parent5" refType="w" fact="0.2975"/>
              <dgm:constr type="h" for="ch" forName="Parent5" refType="h" fact="0.0864"/>
              <dgm:constr type="l" for="ch" forName="Child1" refType="w" fact="0.5348"/>
              <dgm:constr type="t" for="ch" forName="Child1" refType="h" fact="0.0919"/>
              <dgm:constr type="w" for="ch" forName="Child1" refType="w" fact="0.3196"/>
              <dgm:constr type="h" for="ch" forName="Child1" refType="h" fact="0.1232"/>
              <dgm:constr type="l" for="ch" forName="Child2" refType="w" fact="0.6804"/>
              <dgm:constr type="t" for="ch" forName="Child2" refType="h" fact="0.2722"/>
              <dgm:constr type="w" for="ch" forName="Child2" refType="w" fact="0.3196"/>
              <dgm:constr type="h" for="ch" forName="Child2" refType="h" fact="0.1232"/>
              <dgm:constr type="l" for="ch" forName="Child3" refType="w" fact="0.5348"/>
              <dgm:constr type="t" for="ch" forName="Child3" refType="h" fact="0.4487"/>
              <dgm:constr type="w" for="ch" forName="Child3" refType="w" fact="0.3196"/>
              <dgm:constr type="h" for="ch" forName="Child3" refType="h" fact="0.1232"/>
              <dgm:constr type="l" for="ch" forName="Child4" refType="w" fact="0.6804"/>
              <dgm:constr type="t" for="ch" forName="Child4" refType="h" fact="0.6271"/>
              <dgm:constr type="w" for="ch" forName="Child4" refType="w" fact="0.3196"/>
              <dgm:constr type="h" for="ch" forName="Child4" refType="h" fact="0.1232"/>
              <dgm:constr type="l" for="ch" forName="Child5" refType="w" fact="0.5348"/>
              <dgm:constr type="t" for="ch" forName="Child5" refType="h" fact="0.8073"/>
              <dgm:constr type="w" for="ch" forName="Child5" refType="w" fact="0.3196"/>
              <dgm:constr type="h" for="ch" forName="Child5" refType="h" fact="0.1232"/>
            </dgm:constrLst>
          </dgm:if>
          <dgm:if name="Name18" axis="ch" ptType="node" func="cnt" op="equ" val="6">
            <dgm:alg type="composite">
              <dgm:param type="ar" val="0.493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Accent1" refType="w" fact="0"/>
              <dgm:constr type="t" for="ch" forName="Accent1" refType="h" fact="0"/>
              <dgm:constr type="w" for="ch" forName="Accent1" refType="w" fact="0.5331"/>
              <dgm:constr type="h" for="ch" forName="Accent1" refType="h" fact="0.2629"/>
              <dgm:constr type="l" for="ch" forName="Accent2" refType="w" fact="0.1481"/>
              <dgm:constr type="t" for="ch" forName="Accent2" refType="h" fact="0.1511"/>
              <dgm:constr type="w" for="ch" forName="Accent2" refType="w" fact="0.5331"/>
              <dgm:constr type="h" for="ch" forName="Accent2" refType="h" fact="0.2629"/>
              <dgm:constr type="l" for="ch" forName="Accent3" refType="w" fact="0"/>
              <dgm:constr type="t" for="ch" forName="Accent3" refType="h" fact="0.3027"/>
              <dgm:constr type="w" for="ch" forName="Accent3" refType="w" fact="0.5331"/>
              <dgm:constr type="h" for="ch" forName="Accent3" refType="h" fact="0.2629"/>
              <dgm:constr type="l" for="ch" forName="Accent4" refType="w" fact="0.1481"/>
              <dgm:constr type="t" for="ch" forName="Accent4" refType="h" fact="0.4541"/>
              <dgm:constr type="w" for="ch" forName="Accent4" refType="w" fact="0.5331"/>
              <dgm:constr type="h" for="ch" forName="Accent4" refType="h" fact="0.2629"/>
              <dgm:constr type="l" for="ch" forName="Accent5" refType="w" fact="0"/>
              <dgm:constr type="t" for="ch" forName="Accent5" refType="h" fact="0.6053"/>
              <dgm:constr type="w" for="ch" forName="Accent5" refType="w" fact="0.5331"/>
              <dgm:constr type="h" for="ch" forName="Accent5" refType="h" fact="0.2629"/>
              <dgm:constr type="l" for="ch" forName="Accent6" refType="w" fact="0.186"/>
              <dgm:constr type="t" for="ch" forName="Accent6" refType="h" fact="0.774"/>
              <dgm:constr type="w" for="ch" forName="Accent6" refType="w" fact="0.458"/>
              <dgm:constr type="h" for="ch" forName="Accent6" refType="h" fact="0.226"/>
              <dgm:constr type="l" for="ch" forName="Parent1" refType="w" fact="0.1171"/>
              <dgm:constr type="t" for="ch" forName="Parent1" refType="h" fact="0.0952"/>
              <dgm:constr type="w" for="ch" forName="Parent1" refType="w" fact="0.2975"/>
              <dgm:constr type="h" for="ch" forName="Parent1" refType="h" fact="0.0733"/>
              <dgm:constr type="l" for="ch" forName="Parent2" refType="w" fact="0.2658"/>
              <dgm:constr type="t" for="ch" forName="Parent2" refType="h" fact="0.2466"/>
              <dgm:constr type="w" for="ch" forName="Parent2" refType="w" fact="0.2975"/>
              <dgm:constr type="h" for="ch" forName="Parent2" refType="h" fact="0.0733"/>
              <dgm:constr type="l" for="ch" forName="Parent3" refType="w" fact="0.1171"/>
              <dgm:constr type="t" for="ch" forName="Parent3" refType="h" fact="0.3979"/>
              <dgm:constr type="w" for="ch" forName="Parent3" refType="w" fact="0.2975"/>
              <dgm:constr type="h" for="ch" forName="Parent3" refType="h" fact="0.0733"/>
              <dgm:constr type="l" for="ch" forName="Parent4" refType="w" fact="0.2658"/>
              <dgm:constr type="t" for="ch" forName="Parent4" refType="h" fact="0.5493"/>
              <dgm:constr type="w" for="ch" forName="Parent4" refType="w" fact="0.2975"/>
              <dgm:constr type="h" for="ch" forName="Parent4" refType="h" fact="0.0733"/>
              <dgm:constr type="l" for="ch" forName="Parent5" refType="w" fact="0.1171"/>
              <dgm:constr type="t" for="ch" forName="Parent5" refType="h" fact="0.7005"/>
              <dgm:constr type="w" for="ch" forName="Parent5" refType="w" fact="0.2975"/>
              <dgm:constr type="h" for="ch" forName="Parent5" refType="h" fact="0.0733"/>
              <dgm:constr type="l" for="ch" forName="Parent6" refType="w" fact="0.2658"/>
              <dgm:constr type="t" for="ch" forName="Parent6" refType="h" fact="0.8519"/>
              <dgm:constr type="w" for="ch" forName="Parent6" refType="w" fact="0.2975"/>
              <dgm:constr type="h" for="ch" forName="Parent6" refType="h" fact="0.0733"/>
              <dgm:constr type="l" for="ch" forName="Child1" refType="w" fact="0.5348"/>
              <dgm:constr type="t" for="ch" forName="Child1" refType="h" fact="0.078"/>
              <dgm:constr type="w" for="ch" forName="Child1" refType="w" fact="0.3196"/>
              <dgm:constr type="h" for="ch" forName="Child1" refType="h" fact="0.1046"/>
              <dgm:constr type="l" for="ch" forName="Child2" refType="w" fact="0.6804"/>
              <dgm:constr type="t" for="ch" forName="Child2" refType="h" fact="0.231"/>
              <dgm:constr type="w" for="ch" forName="Child2" refType="w" fact="0.3196"/>
              <dgm:constr type="h" for="ch" forName="Child2" refType="h" fact="0.1046"/>
              <dgm:constr type="l" for="ch" forName="Child3" refType="w" fact="0.5348"/>
              <dgm:constr type="t" for="ch" forName="Child3" refType="h" fact="0.3808"/>
              <dgm:constr type="w" for="ch" forName="Child3" refType="w" fact="0.3196"/>
              <dgm:constr type="h" for="ch" forName="Child3" refType="h" fact="0.1046"/>
              <dgm:constr type="l" for="ch" forName="Child4" refType="w" fact="0.6804"/>
              <dgm:constr type="t" for="ch" forName="Child4" refType="h" fact="0.5322"/>
              <dgm:constr type="w" for="ch" forName="Child4" refType="w" fact="0.3196"/>
              <dgm:constr type="h" for="ch" forName="Child4" refType="h" fact="0.1046"/>
              <dgm:constr type="l" for="ch" forName="Child5" refType="w" fact="0.5348"/>
              <dgm:constr type="t" for="ch" forName="Child5" refType="h" fact="0.6833"/>
              <dgm:constr type="w" for="ch" forName="Child5" refType="w" fact="0.3196"/>
              <dgm:constr type="h" for="ch" forName="Child5" refType="h" fact="0.1046"/>
              <dgm:constr type="l" for="ch" forName="Child6" refType="w" fact="0.6804"/>
              <dgm:constr type="t" for="ch" forName="Child6" refType="h" fact="0.8347"/>
              <dgm:constr type="w" for="ch" forName="Child6" refType="w" fact="0.3196"/>
              <dgm:constr type="h" for="ch" forName="Child6" refType="h" fact="0.1046"/>
            </dgm:constrLst>
          </dgm:if>
          <dgm:else name="Name19">
            <dgm:alg type="composite">
              <dgm:param type="ar" val="0.428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Accent1" refType="w" fact="0"/>
              <dgm:constr type="t" for="ch" forName="Accent1" refType="h" fact="0"/>
              <dgm:constr type="w" for="ch" forName="Accent1" refType="w" fact="0.5331"/>
              <dgm:constr type="h" for="ch" forName="Accent1" refType="h" fact="0.2284"/>
              <dgm:constr type="l" for="ch" forName="Accent2" refType="w" fact="0.1481"/>
              <dgm:constr type="t" for="ch" forName="Accent2" refType="h" fact="0.1312"/>
              <dgm:constr type="w" for="ch" forName="Accent2" refType="w" fact="0.5331"/>
              <dgm:constr type="h" for="ch" forName="Accent2" refType="h" fact="0.2284"/>
              <dgm:constr type="l" for="ch" forName="Accent3" refType="w" fact="0"/>
              <dgm:constr type="t" for="ch" forName="Accent3" refType="h" fact="0.263"/>
              <dgm:constr type="w" for="ch" forName="Accent3" refType="w" fact="0.5331"/>
              <dgm:constr type="h" for="ch" forName="Accent3" refType="h" fact="0.2284"/>
              <dgm:constr type="l" for="ch" forName="Accent4" refType="w" fact="0.1481"/>
              <dgm:constr type="t" for="ch" forName="Accent4" refType="h" fact="0.3945"/>
              <dgm:constr type="w" for="ch" forName="Accent4" refType="w" fact="0.5331"/>
              <dgm:constr type="h" for="ch" forName="Accent4" refType="h" fact="0.2284"/>
              <dgm:constr type="l" for="ch" forName="Accent5" refType="w" fact="0"/>
              <dgm:constr type="t" for="ch" forName="Accent5" refType="h" fact="0.5258"/>
              <dgm:constr type="w" for="ch" forName="Accent5" refType="w" fact="0.5331"/>
              <dgm:constr type="h" for="ch" forName="Accent5" refType="h" fact="0.2284"/>
              <dgm:constr type="l" for="ch" forName="Accent6" refType="w" fact="0.1481"/>
              <dgm:constr type="t" for="ch" forName="Accent6" refType="h" fact="0.6573"/>
              <dgm:constr type="w" for="ch" forName="Accent6" refType="w" fact="0.5331"/>
              <dgm:constr type="h" for="ch" forName="Accent6" refType="h" fact="0.2284"/>
              <dgm:constr type="l" for="ch" forName="Accent7" refType="w" fact="0.0378"/>
              <dgm:constr type="t" for="ch" forName="Accent7" refType="h" fact="0.8037"/>
              <dgm:constr type="w" for="ch" forName="Accent7" refType="w" fact="0.458"/>
              <dgm:constr type="h" for="ch" forName="Accent7" refType="h" fact="0.1963"/>
              <dgm:constr type="l" for="ch" forName="Parent1" refType="w" fact="0.1171"/>
              <dgm:constr type="t" for="ch" forName="Parent1" refType="h" fact="0.0827"/>
              <dgm:constr type="w" for="ch" forName="Parent1" refType="w" fact="0.2975"/>
              <dgm:constr type="h" for="ch" forName="Parent1" refType="h" fact="0.0637"/>
              <dgm:constr type="l" for="ch" forName="Parent2" refType="w" fact="0.2658"/>
              <dgm:constr type="t" for="ch" forName="Parent2" refType="h" fact="0.2142"/>
              <dgm:constr type="w" for="ch" forName="Parent2" refType="w" fact="0.2975"/>
              <dgm:constr type="h" for="ch" forName="Parent2" refType="h" fact="0.0637"/>
              <dgm:constr type="l" for="ch" forName="Parent3" refType="w" fact="0.1171"/>
              <dgm:constr type="t" for="ch" forName="Parent3" refType="h" fact="0.3457"/>
              <dgm:constr type="w" for="ch" forName="Parent3" refType="w" fact="0.2975"/>
              <dgm:constr type="h" for="ch" forName="Parent3" refType="h" fact="0.0637"/>
              <dgm:constr type="l" for="ch" forName="Parent4" refType="w" fact="0.2658"/>
              <dgm:constr type="t" for="ch" forName="Parent4" refType="h" fact="0.4772"/>
              <dgm:constr type="w" for="ch" forName="Parent4" refType="w" fact="0.2975"/>
              <dgm:constr type="h" for="ch" forName="Parent4" refType="h" fact="0.0637"/>
              <dgm:constr type="l" for="ch" forName="Parent5" refType="w" fact="0.1171"/>
              <dgm:constr type="t" for="ch" forName="Parent5" refType="h" fact="0.6085"/>
              <dgm:constr type="w" for="ch" forName="Parent5" refType="w" fact="0.2975"/>
              <dgm:constr type="h" for="ch" forName="Parent5" refType="h" fact="0.0637"/>
              <dgm:constr type="l" for="ch" forName="Parent6" refType="w" fact="0.2658"/>
              <dgm:constr type="t" for="ch" forName="Parent6" refType="h" fact="0.74"/>
              <dgm:constr type="w" for="ch" forName="Parent6" refType="w" fact="0.2975"/>
              <dgm:constr type="h" for="ch" forName="Parent6" refType="h" fact="0.0637"/>
              <dgm:constr type="l" for="ch" forName="Parent7" refType="w" fact="0.1171"/>
              <dgm:constr type="t" for="ch" forName="Parent7" refType="h" fact="0.8715"/>
              <dgm:constr type="w" for="ch" forName="Parent7" refType="w" fact="0.2975"/>
              <dgm:constr type="h" for="ch" forName="Parent7" refType="h" fact="0.0637"/>
              <dgm:constr type="l" for="ch" forName="Child1" refType="w" fact="0.5348"/>
              <dgm:constr type="t" for="ch" forName="Child1" refType="h" fact="0.0678"/>
              <dgm:constr type="w" for="ch" forName="Child1" refType="w" fact="0.3196"/>
              <dgm:constr type="h" for="ch" forName="Child1" refType="h" fact="0.0908"/>
              <dgm:constr type="l" for="ch" forName="Child2" refType="w" fact="0.6804"/>
              <dgm:constr type="t" for="ch" forName="Child2" refType="h" fact="0.2006"/>
              <dgm:constr type="w" for="ch" forName="Child2" refType="w" fact="0.3196"/>
              <dgm:constr type="h" for="ch" forName="Child2" refType="h" fact="0.0908"/>
              <dgm:constr type="l" for="ch" forName="Child3" refType="w" fact="0.5348"/>
              <dgm:constr type="t" for="ch" forName="Child3" refType="h" fact="0.3308"/>
              <dgm:constr type="w" for="ch" forName="Child3" refType="w" fact="0.3196"/>
              <dgm:constr type="h" for="ch" forName="Child3" refType="h" fact="0.0908"/>
              <dgm:constr type="l" for="ch" forName="Child4" refType="w" fact="0.6804"/>
              <dgm:constr type="t" for="ch" forName="Child4" refType="h" fact="0.4623"/>
              <dgm:constr type="w" for="ch" forName="Child4" refType="w" fact="0.3196"/>
              <dgm:constr type="h" for="ch" forName="Child4" refType="h" fact="0.0908"/>
              <dgm:constr type="l" for="ch" forName="Child5" refType="w" fact="0.5348"/>
              <dgm:constr type="t" for="ch" forName="Child5" refType="h" fact="0.5936"/>
              <dgm:constr type="w" for="ch" forName="Child5" refType="w" fact="0.3196"/>
              <dgm:constr type="h" for="ch" forName="Child5" refType="h" fact="0.0908"/>
              <dgm:constr type="l" for="ch" forName="Child6" refType="w" fact="0.6804"/>
              <dgm:constr type="t" for="ch" forName="Child6" refType="h" fact="0.7251"/>
              <dgm:constr type="w" for="ch" forName="Child6" refType="w" fact="0.3196"/>
              <dgm:constr type="h" for="ch" forName="Child6" refType="h" fact="0.0908"/>
              <dgm:constr type="l" for="ch" forName="Child7" refType="w" fact="0.5348"/>
              <dgm:constr type="t" for="ch" forName="Child7" refType="h" fact="0.8579"/>
              <dgm:constr type="w" for="ch" forName="Child7" refType="w" fact="0.3196"/>
              <dgm:constr type="h" for="ch" forName="Child7" refType="h" fact="0.0908"/>
            </dgm:constrLst>
          </dgm:else>
        </dgm:choose>
      </dgm:else>
    </dgm:choose>
    <dgm:forEach name="wrapper" axis="self" ptType="parTrans">
      <dgm:forEach name="accentRepeat" axis="self">
        <dgm:layoutNode name="Accent" styleLbl="node1">
          <dgm:alg type="sp"/>
          <dgm:choose name="Name20">
            <dgm:if name="Name21" func="var" arg="dir" op="equ" val="norm">
              <dgm:choose name="Name22">
                <dgm:if name="Name23" axis="precedSib" ptType="node" func="cnt" op="equ" val="0">
                  <dgm:choose name="Name24">
                    <dgm:if name="Name25" axis="followSib" ptType="node" func="cnt" op="equ" val="0">
                      <dgm:shape xmlns:r="http://schemas.openxmlformats.org/officeDocument/2006/relationships" type="circularArrow" r:blip="">
                        <dgm:adjLst>
                          <dgm:adj idx="1" val="0.1098"/>
                          <dgm:adj idx="2" val="19.0387"/>
                          <dgm:adj idx="3" val="150"/>
                          <dgm:adj idx="4" val="180"/>
                          <dgm:adj idx="5" val="0.125"/>
                        </dgm:adjLst>
                      </dgm:shape>
                    </dgm:if>
                    <dgm:else name="Name26">
                      <dgm:shape xmlns:r="http://schemas.openxmlformats.org/officeDocument/2006/relationships" type="circularArrow" r:blip="">
                        <dgm:adjLst>
                          <dgm:adj idx="1" val="0.1098"/>
                          <dgm:adj idx="2" val="19.0387"/>
                          <dgm:adj idx="3" val="75"/>
                          <dgm:adj idx="4" val="180"/>
                          <dgm:adj idx="5" val="0.125"/>
                        </dgm:adjLst>
                      </dgm:shape>
                    </dgm:else>
                  </dgm:choose>
                </dgm:if>
                <dgm:else name="Name27">
                  <dgm:choose name="Name28">
                    <dgm:if name="Name29" axis="followSib" ptType="node" func="cnt" op="equ" val="0">
                      <dgm:choose name="Name30">
                        <dgm:if name="Name31" axis="precedSib" ptType="node" func="cnt" op="equ" val="1">
                          <dgm:shape xmlns:r="http://schemas.openxmlformats.org/officeDocument/2006/relationships" type="blockArc" r:blip="">
                            <dgm:adjLst>
                              <dgm:adj idx="1" val="0"/>
                              <dgm:adj idx="2" val="-45"/>
                              <dgm:adj idx="3" val="0.1274"/>
                            </dgm:adjLst>
                          </dgm:shape>
                        </dgm:if>
                        <dgm:if name="Name32" axis="precedSib" ptType="node" func="cnt" op="equ" val="2">
                          <dgm:shape xmlns:r="http://schemas.openxmlformats.org/officeDocument/2006/relationships" type="blockArc" r:blip="">
                            <dgm:adjLst>
                              <dgm:adj idx="1" val="-135"/>
                              <dgm:adj idx="2" val="180"/>
                              <dgm:adj idx="3" val="0.1274"/>
                            </dgm:adjLst>
                          </dgm:shape>
                        </dgm:if>
                        <dgm:if name="Name33" axis="precedSib" ptType="node" func="cnt" op="equ" val="3">
                          <dgm:shape xmlns:r="http://schemas.openxmlformats.org/officeDocument/2006/relationships" type="blockArc" r:blip="">
                            <dgm:adjLst>
                              <dgm:adj idx="1" val="0"/>
                              <dgm:adj idx="2" val="-45"/>
                              <dgm:adj idx="3" val="0.1274"/>
                            </dgm:adjLst>
                          </dgm:shape>
                        </dgm:if>
                        <dgm:if name="Name34" axis="precedSib" ptType="node" func="cnt" op="equ" val="4">
                          <dgm:shape xmlns:r="http://schemas.openxmlformats.org/officeDocument/2006/relationships" type="blockArc" r:blip="">
                            <dgm:adjLst>
                              <dgm:adj idx="1" val="-135"/>
                              <dgm:adj idx="2" val="180"/>
                              <dgm:adj idx="3" val="0.1274"/>
                            </dgm:adjLst>
                          </dgm:shape>
                        </dgm:if>
                        <dgm:if name="Name35" axis="precedSib" ptType="node" func="cnt" op="equ" val="5">
                          <dgm:shape xmlns:r="http://schemas.openxmlformats.org/officeDocument/2006/relationships" type="blockArc" r:blip="">
                            <dgm:adjLst>
                              <dgm:adj idx="1" val="0"/>
                              <dgm:adj idx="2" val="-45"/>
                              <dgm:adj idx="3" val="0.1274"/>
                            </dgm:adjLst>
                          </dgm:shape>
                        </dgm:if>
                        <dgm:if name="Name36" axis="precedSib" ptType="node" func="cnt" op="equ" val="6">
                          <dgm:shape xmlns:r="http://schemas.openxmlformats.org/officeDocument/2006/relationships" type="blockArc" r:blip="">
                            <dgm:adjLst>
                              <dgm:adj idx="1" val="-135"/>
                              <dgm:adj idx="2" val="180"/>
                              <dgm:adj idx="3" val="0.1274"/>
                            </dgm:adjLst>
                          </dgm:shape>
                        </dgm:if>
                        <dgm:else name="Name37"/>
                      </dgm:choose>
                    </dgm:if>
                    <dgm:else name="Name38">
                      <dgm:choose name="Name39">
                        <dgm:if name="Name40" axis="precedSib" ptType="node" func="cnt" op="equ" val="0">
                          <dgm:shape xmlns:r="http://schemas.openxmlformats.org/officeDocument/2006/relationships" type="blockArc" r:blip="">
                            <dgm:adjLst>
                              <dgm:adj idx="1" val="-133.1632"/>
                              <dgm:adj idx="2" val="65"/>
                              <dgm:adj idx="3" val="0.13"/>
                            </dgm:adjLst>
                          </dgm:shape>
                        </dgm:if>
                        <dgm:if name="Name41" axis="precedSib" ptType="node" func="cnt" op="equ" val="1">
                          <dgm:shape xmlns:r="http://schemas.openxmlformats.org/officeDocument/2006/relationships" type="leftCircularArrow" r:blip="">
                            <dgm:adjLst>
                              <dgm:adj idx="1" val="0.1098"/>
                              <dgm:adj idx="2" val="19.0387"/>
                              <dgm:adj idx="3" val="105"/>
                              <dgm:adj idx="4" val="-45"/>
                              <dgm:adj idx="5" val="0.125"/>
                            </dgm:adjLst>
                          </dgm:shape>
                        </dgm:if>
                        <dgm:if name="Name42" axis="precedSib" ptType="node" func="cnt" op="equ" val="2">
                          <dgm:shape xmlns:r="http://schemas.openxmlformats.org/officeDocument/2006/relationships" type="circularArrow" r:blip="">
                            <dgm:adjLst>
                              <dgm:adj idx="1" val="0.1098"/>
                              <dgm:adj idx="2" val="19.0387"/>
                              <dgm:adj idx="3" val="75"/>
                              <dgm:adj idx="4" val="-135"/>
                              <dgm:adj idx="5" val="0.125"/>
                            </dgm:adjLst>
                          </dgm:shape>
                        </dgm:if>
                        <dgm:if name="Name43" axis="precedSib" ptType="node" func="cnt" op="equ" val="3">
                          <dgm:shape xmlns:r="http://schemas.openxmlformats.org/officeDocument/2006/relationships" type="leftCircularArrow" r:blip="">
                            <dgm:adjLst>
                              <dgm:adj idx="1" val="0.1098"/>
                              <dgm:adj idx="2" val="19.0387"/>
                              <dgm:adj idx="3" val="105"/>
                              <dgm:adj idx="4" val="-45"/>
                              <dgm:adj idx="5" val="0.125"/>
                            </dgm:adjLst>
                          </dgm:shape>
                        </dgm:if>
                        <dgm:if name="Name44" axis="precedSib" ptType="node" func="cnt" op="equ" val="4">
                          <dgm:shape xmlns:r="http://schemas.openxmlformats.org/officeDocument/2006/relationships" type="circularArrow" r:blip="">
                            <dgm:adjLst>
                              <dgm:adj idx="1" val="0.1098"/>
                              <dgm:adj idx="2" val="19.0387"/>
                              <dgm:adj idx="3" val="75"/>
                              <dgm:adj idx="4" val="-135"/>
                              <dgm:adj idx="5" val="0.125"/>
                            </dgm:adjLst>
                          </dgm:shape>
                        </dgm:if>
                        <dgm:if name="Name45" axis="precedSib" ptType="node" func="cnt" op="equ" val="5">
                          <dgm:shape xmlns:r="http://schemas.openxmlformats.org/officeDocument/2006/relationships" type="leftCircularArrow" r:blip="">
                            <dgm:adjLst>
                              <dgm:adj idx="1" val="0.1098"/>
                              <dgm:adj idx="2" val="19.0387"/>
                              <dgm:adj idx="3" val="105"/>
                              <dgm:adj idx="4" val="-45"/>
                              <dgm:adj idx="5" val="0.125"/>
                            </dgm:adjLst>
                          </dgm:shape>
                        </dgm:if>
                        <dgm:if name="Name46" axis="precedSib" ptType="node" func="cnt" op="equ" val="6">
                          <dgm:shape xmlns:r="http://schemas.openxmlformats.org/officeDocument/2006/relationships" type="blockArc" r:blip="">
                            <dgm:adjLst>
                              <dgm:adj idx="1" val="-135"/>
                              <dgm:adj idx="2" val="180"/>
                              <dgm:adj idx="3" val="0.1274"/>
                            </dgm:adjLst>
                          </dgm:shape>
                        </dgm:if>
                        <dgm:else name="Name47"/>
                      </dgm:choose>
                    </dgm:else>
                  </dgm:choose>
                </dgm:else>
              </dgm:choose>
            </dgm:if>
            <dgm:else name="Name48">
              <dgm:choose name="Name49">
                <dgm:if name="Name50" axis="precedSib" ptType="node" func="cnt" op="equ" val="0">
                  <dgm:choose name="Name51">
                    <dgm:if name="Name52" axis="followSib" ptType="node" func="cnt" op="equ" val="0">
                      <dgm:shape xmlns:r="http://schemas.openxmlformats.org/officeDocument/2006/relationships" type="leftCircularArrow" r:blip="">
                        <dgm:adjLst>
                          <dgm:adj idx="1" val="0.1098"/>
                          <dgm:adj idx="2" val="19.0387"/>
                          <dgm:adj idx="3" val="30"/>
                          <dgm:adj idx="4" val="0"/>
                          <dgm:adj idx="5" val="0.125"/>
                        </dgm:adjLst>
                      </dgm:shape>
                    </dgm:if>
                    <dgm:else name="Name53">
                      <dgm:shape xmlns:r="http://schemas.openxmlformats.org/officeDocument/2006/relationships" type="leftCircularArrow" r:blip="">
                        <dgm:adjLst>
                          <dgm:adj idx="1" val="0.1098"/>
                          <dgm:adj idx="2" val="19.0387"/>
                          <dgm:adj idx="3" val="105"/>
                          <dgm:adj idx="4" val="0"/>
                          <dgm:adj idx="5" val="0.125"/>
                        </dgm:adjLst>
                      </dgm:shape>
                    </dgm:else>
                  </dgm:choose>
                </dgm:if>
                <dgm:else name="Name54">
                  <dgm:choose name="Name55">
                    <dgm:if name="Name56" axis="followSib" ptType="node" func="cnt" op="equ" val="0">
                      <dgm:choose name="Name57">
                        <dgm:if name="Name58" axis="precedSib" ptType="node" func="cnt" op="equ" val="1">
                          <dgm:shape xmlns:r="http://schemas.openxmlformats.org/officeDocument/2006/relationships" type="blockArc" r:blip="">
                            <dgm:adjLst>
                              <dgm:adj idx="1" val="-135"/>
                              <dgm:adj idx="2" val="180"/>
                              <dgm:adj idx="3" val="0.1274"/>
                            </dgm:adjLst>
                          </dgm:shape>
                        </dgm:if>
                        <dgm:if name="Name59" axis="precedSib" ptType="node" func="cnt" op="equ" val="2">
                          <dgm:shape xmlns:r="http://schemas.openxmlformats.org/officeDocument/2006/relationships" type="blockArc" r:blip="">
                            <dgm:adjLst>
                              <dgm:adj idx="1" val="0"/>
                              <dgm:adj idx="2" val="-45"/>
                              <dgm:adj idx="3" val="0.1274"/>
                            </dgm:adjLst>
                          </dgm:shape>
                        </dgm:if>
                        <dgm:if name="Name60" axis="precedSib" ptType="node" func="cnt" op="equ" val="3">
                          <dgm:shape xmlns:r="http://schemas.openxmlformats.org/officeDocument/2006/relationships" type="blockArc" r:blip="">
                            <dgm:adjLst>
                              <dgm:adj idx="1" val="-135"/>
                              <dgm:adj idx="2" val="180"/>
                              <dgm:adj idx="3" val="0.1274"/>
                            </dgm:adjLst>
                          </dgm:shape>
                        </dgm:if>
                        <dgm:if name="Name61" axis="precedSib" ptType="node" func="cnt" op="equ" val="4">
                          <dgm:shape xmlns:r="http://schemas.openxmlformats.org/officeDocument/2006/relationships" type="blockArc" r:blip="">
                            <dgm:adjLst>
                              <dgm:adj idx="1" val="0"/>
                              <dgm:adj idx="2" val="-45"/>
                              <dgm:adj idx="3" val="0.1274"/>
                            </dgm:adjLst>
                          </dgm:shape>
                        </dgm:if>
                        <dgm:if name="Name62" axis="precedSib" ptType="node" func="cnt" op="equ" val="5">
                          <dgm:shape xmlns:r="http://schemas.openxmlformats.org/officeDocument/2006/relationships" type="blockArc" r:blip="">
                            <dgm:adjLst>
                              <dgm:adj idx="1" val="-135"/>
                              <dgm:adj idx="2" val="180"/>
                              <dgm:adj idx="3" val="0.1274"/>
                            </dgm:adjLst>
                          </dgm:shape>
                        </dgm:if>
                        <dgm:if name="Name63" axis="precedSib" ptType="node" func="cnt" op="equ" val="6">
                          <dgm:shape xmlns:r="http://schemas.openxmlformats.org/officeDocument/2006/relationships" type="blockArc" r:blip="">
                            <dgm:adjLst>
                              <dgm:adj idx="1" val="0"/>
                              <dgm:adj idx="2" val="-45"/>
                              <dgm:adj idx="3" val="0.1274"/>
                            </dgm:adjLst>
                          </dgm:shape>
                        </dgm:if>
                        <dgm:else name="Name64"/>
                      </dgm:choose>
                    </dgm:if>
                    <dgm:else name="Name65">
                      <dgm:choose name="Name66">
                        <dgm:if name="Name67" axis="precedSib" ptType="node" func="cnt" op="equ" val="0">
                          <dgm:shape xmlns:r="http://schemas.openxmlformats.org/officeDocument/2006/relationships" type="blockArc" r:blip="">
                            <dgm:adjLst>
                              <dgm:adj idx="1" val="-133.1632"/>
                              <dgm:adj idx="2" val="65"/>
                              <dgm:adj idx="3" val="0.13"/>
                            </dgm:adjLst>
                          </dgm:shape>
                        </dgm:if>
                        <dgm:if name="Name68" axis="precedSib" ptType="node" func="cnt" op="equ" val="1">
                          <dgm:shape xmlns:r="http://schemas.openxmlformats.org/officeDocument/2006/relationships" type="circularArrow" r:blip="">
                            <dgm:adjLst>
                              <dgm:adj idx="1" val="0.1098"/>
                              <dgm:adj idx="2" val="19.0387"/>
                              <dgm:adj idx="3" val="75"/>
                              <dgm:adj idx="4" val="-135"/>
                              <dgm:adj idx="5" val="0.125"/>
                            </dgm:adjLst>
                          </dgm:shape>
                        </dgm:if>
                        <dgm:if name="Name69" axis="precedSib" ptType="node" func="cnt" op="equ" val="2">
                          <dgm:shape xmlns:r="http://schemas.openxmlformats.org/officeDocument/2006/relationships" type="leftCircularArrow" r:blip="">
                            <dgm:adjLst>
                              <dgm:adj idx="1" val="0.1098"/>
                              <dgm:adj idx="2" val="19.0387"/>
                              <dgm:adj idx="3" val="105"/>
                              <dgm:adj idx="4" val="-45"/>
                              <dgm:adj idx="5" val="0.125"/>
                            </dgm:adjLst>
                          </dgm:shape>
                        </dgm:if>
                        <dgm:if name="Name70" axis="precedSib" ptType="node" func="cnt" op="equ" val="3">
                          <dgm:shape xmlns:r="http://schemas.openxmlformats.org/officeDocument/2006/relationships" type="circularArrow" r:blip="">
                            <dgm:adjLst>
                              <dgm:adj idx="1" val="0.1098"/>
                              <dgm:adj idx="2" val="19.0387"/>
                              <dgm:adj idx="3" val="75"/>
                              <dgm:adj idx="4" val="-135"/>
                              <dgm:adj idx="5" val="0.125"/>
                            </dgm:adjLst>
                          </dgm:shape>
                        </dgm:if>
                        <dgm:if name="Name71" axis="precedSib" ptType="node" func="cnt" op="equ" val="4">
                          <dgm:shape xmlns:r="http://schemas.openxmlformats.org/officeDocument/2006/relationships" type="leftCircularArrow" r:blip="">
                            <dgm:adjLst>
                              <dgm:adj idx="1" val="0.1098"/>
                              <dgm:adj idx="2" val="19.0387"/>
                              <dgm:adj idx="3" val="105"/>
                              <dgm:adj idx="4" val="-45"/>
                              <dgm:adj idx="5" val="0.125"/>
                            </dgm:adjLst>
                          </dgm:shape>
                        </dgm:if>
                        <dgm:if name="Name72" axis="precedSib" ptType="node" func="cnt" op="equ" val="5">
                          <dgm:shape xmlns:r="http://schemas.openxmlformats.org/officeDocument/2006/relationships" type="circularArrow" r:blip="">
                            <dgm:adjLst>
                              <dgm:adj idx="1" val="0.1098"/>
                              <dgm:adj idx="2" val="19.0387"/>
                              <dgm:adj idx="3" val="75"/>
                              <dgm:adj idx="4" val="-135"/>
                              <dgm:adj idx="5" val="0.125"/>
                            </dgm:adjLst>
                          </dgm:shape>
                        </dgm:if>
                        <dgm:if name="Name73" axis="precedSib" ptType="node" func="cnt" op="equ" val="6">
                          <dgm:shape xmlns:r="http://schemas.openxmlformats.org/officeDocument/2006/relationships" type="blockArc" r:blip="">
                            <dgm:adjLst>
                              <dgm:adj idx="1" val="0"/>
                              <dgm:adj idx="2" val="-45"/>
                              <dgm:adj idx="3" val="0.1274"/>
                            </dgm:adjLst>
                          </dgm:shape>
                        </dgm:if>
                        <dgm:else name="Name74"/>
                      </dgm:choose>
                    </dgm:else>
                  </dgm:choose>
                </dgm:else>
              </dgm:choose>
            </dgm:else>
          </dgm:choose>
          <dgm:presOf/>
        </dgm:layoutNode>
      </dgm:forEach>
    </dgm:forEach>
    <dgm:forEach name="Name75" axis="ch" ptType="node" cnt="1">
      <dgm:layoutNode name="Accent1">
        <dgm:alg type="sp"/>
        <dgm:shape xmlns:r="http://schemas.openxmlformats.org/officeDocument/2006/relationships" r:blip="">
          <dgm:adjLst/>
        </dgm:shape>
        <dgm:presOf/>
        <dgm:constrLst/>
        <dgm:forEach name="Name76" ref="accentRepeat"/>
      </dgm:layoutNode>
      <dgm:choose name="Name77">
        <dgm:if name="Name78" axis="ch" ptType="node" func="cnt" op="gte" val="1">
          <dgm:layoutNode name="Child1"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79"/>
      </dgm:choose>
      <dgm:layoutNode name="Parent1"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80" axis="ch" ptType="node" st="2" cnt="1">
      <dgm:layoutNode name="Accent2">
        <dgm:alg type="sp"/>
        <dgm:shape xmlns:r="http://schemas.openxmlformats.org/officeDocument/2006/relationships" r:blip="">
          <dgm:adjLst/>
        </dgm:shape>
        <dgm:presOf/>
        <dgm:constrLst/>
        <dgm:forEach name="Name81" ref="accentRepeat"/>
      </dgm:layoutNode>
      <dgm:choose name="Name82">
        <dgm:if name="Name83" axis="ch" ptType="node" func="cnt" op="gte" val="1">
          <dgm:layoutNode name="Child2"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84"/>
      </dgm:choose>
      <dgm:layoutNode name="Parent2"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85" axis="ch" ptType="node" st="3" cnt="1">
      <dgm:layoutNode name="Accent3">
        <dgm:alg type="sp"/>
        <dgm:shape xmlns:r="http://schemas.openxmlformats.org/officeDocument/2006/relationships" r:blip="">
          <dgm:adjLst/>
        </dgm:shape>
        <dgm:presOf/>
        <dgm:constrLst/>
        <dgm:forEach name="Name86" ref="accentRepeat"/>
      </dgm:layoutNode>
      <dgm:choose name="Name87">
        <dgm:if name="Name88" axis="ch" ptType="node" func="cnt" op="gte" val="1">
          <dgm:layoutNode name="Child3"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89"/>
      </dgm:choose>
      <dgm:layoutNode name="Parent3"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90" axis="ch" ptType="node" st="4" cnt="1">
      <dgm:layoutNode name="Accent4">
        <dgm:alg type="sp"/>
        <dgm:shape xmlns:r="http://schemas.openxmlformats.org/officeDocument/2006/relationships" r:blip="">
          <dgm:adjLst/>
        </dgm:shape>
        <dgm:presOf/>
        <dgm:constrLst/>
        <dgm:forEach name="Name91" ref="accentRepeat"/>
      </dgm:layoutNode>
      <dgm:choose name="Name92">
        <dgm:if name="Name93" axis="ch" ptType="node" func="cnt" op="gte" val="1">
          <dgm:layoutNode name="Child4"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94"/>
      </dgm:choose>
      <dgm:layoutNode name="Parent4"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95" axis="ch" ptType="node" st="5" cnt="1">
      <dgm:layoutNode name="Accent5">
        <dgm:alg type="sp"/>
        <dgm:shape xmlns:r="http://schemas.openxmlformats.org/officeDocument/2006/relationships" r:blip="">
          <dgm:adjLst/>
        </dgm:shape>
        <dgm:presOf/>
        <dgm:constrLst/>
        <dgm:forEach name="Name96" ref="accentRepeat"/>
      </dgm:layoutNode>
      <dgm:choose name="Name97">
        <dgm:if name="Name98" axis="ch" ptType="node" func="cnt" op="gte" val="1">
          <dgm:layoutNode name="Child5"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99"/>
      </dgm:choose>
      <dgm:layoutNode name="Parent5"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100" axis="ch" ptType="node" st="6" cnt="1">
      <dgm:layoutNode name="Accent6">
        <dgm:alg type="sp"/>
        <dgm:shape xmlns:r="http://schemas.openxmlformats.org/officeDocument/2006/relationships" r:blip="">
          <dgm:adjLst/>
        </dgm:shape>
        <dgm:presOf/>
        <dgm:constrLst/>
        <dgm:forEach name="Name101" ref="accentRepeat"/>
      </dgm:layoutNode>
      <dgm:choose name="Name102">
        <dgm:if name="Name103" axis="ch" ptType="node" func="cnt" op="gte" val="1">
          <dgm:layoutNode name="Child6"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104"/>
      </dgm:choose>
      <dgm:layoutNode name="Parent6"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105" axis="ch" ptType="node" st="7" cnt="1">
      <dgm:layoutNode name="Accent7">
        <dgm:alg type="sp"/>
        <dgm:shape xmlns:r="http://schemas.openxmlformats.org/officeDocument/2006/relationships" r:blip="">
          <dgm:adjLst/>
        </dgm:shape>
        <dgm:presOf/>
        <dgm:constrLst/>
        <dgm:forEach name="Name106" ref="accentRepeat"/>
      </dgm:layoutNode>
      <dgm:choose name="Name107">
        <dgm:if name="Name108" axis="ch" ptType="node" func="cnt" op="gte" val="1">
          <dgm:layoutNode name="Child7"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109"/>
      </dgm:choose>
      <dgm:layoutNode name="Parent7"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layoutNode>
</dgm:layoutDef>
</file>

<file path=ppt/diagrams/layout34.xml><?xml version="1.0" encoding="utf-8"?>
<dgm:layoutDef xmlns:dgm="http://schemas.openxmlformats.org/drawingml/2006/diagram" xmlns:a="http://schemas.openxmlformats.org/drawingml/2006/main" uniqueId="urn:microsoft.com/office/officeart/2005/8/layout/target1">
  <dgm:title val=""/>
  <dgm:desc val=""/>
  <dgm:catLst>
    <dgm:cat type="relationship" pri="25000"/>
    <dgm:cat type="convert" pri="2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ite">
    <dgm:varLst>
      <dgm:chMax val="5"/>
      <dgm:dir/>
      <dgm:resizeHandles val="exact"/>
    </dgm:varLst>
    <dgm:alg type="composite">
      <dgm:param type="ar" val="1.25"/>
    </dgm:alg>
    <dgm:shape xmlns:r="http://schemas.openxmlformats.org/officeDocument/2006/relationships" r:blip="">
      <dgm:adjLst/>
    </dgm:shape>
    <dgm:presOf/>
    <dgm:choose name="Name0">
      <dgm:if name="Name1" func="var" arg="dir" op="equ" val="norm">
        <dgm:choose name="Name2">
          <dgm:if name="Name3" axis="ch" ptType="node" func="cnt" op="equ" val="0">
            <dgm:constrLst/>
          </dgm:if>
          <dgm:if name="Name4" axis="ch" ptType="node" func="cnt" op="equ" val="1">
            <dgm:constrLst>
              <dgm:constr type="primFontSz" for="des" ptType="node" op="equ" val="65"/>
              <dgm:constr type="w" for="ch" forName="circle1" refType="w" fact="0.6"/>
              <dgm:constr type="h" for="ch" forName="circle1" refType="w" refFor="ch" refForName="circle1"/>
              <dgm:constr type="ctrX" for="ch" forName="circle1" refType="w" fact="0.3"/>
              <dgm:constr type="ctrY" for="ch" forName="circle1" refType="h" fact="0.625"/>
              <dgm:constr type="w" for="ch" forName="text1" refType="w" fact="0.3"/>
              <dgm:constr type="h" for="ch" forName="text1" refType="h" fact="0.3125"/>
              <dgm:constr type="r" for="ch" forName="text1" refType="w"/>
              <dgm:constr type="t" for="ch" forName="text1"/>
              <dgm:constr type="l" for="ch" forName="line1" refType="w" fact="0.625"/>
              <dgm:constr type="ctrY" for="ch" forName="line1" refType="ctrY" refFor="ch" refForName="text1"/>
              <dgm:constr type="r" for="ch" forName="line1" refType="l" refFor="ch" refForName="text1"/>
              <dgm:constr type="h" for="ch" forName="line1"/>
              <dgm:constr type="l" for="ch" forName="d1" refType="w" fact="0.3"/>
              <dgm:constr type="b" for="ch" forName="d1" refType="h" fact="0.625"/>
              <dgm:constr type="w" for="ch" forName="d1" refType="w" fact="0.32475"/>
              <dgm:constr type="h" for="ch" forName="d1" refType="h" fact="0.469"/>
            </dgm:constrLst>
          </dgm:if>
          <dgm:if name="Name5" axis="ch" ptType="node" func="cnt" op="equ" val="2">
            <dgm:constrLst>
              <dgm:constr type="primFontSz" for="des" ptType="node" op="equ" val="65"/>
              <dgm:constr type="w" for="ch" forName="circle1" refType="w" fact="0.2"/>
              <dgm:constr type="h" for="ch" forName="circle1" refType="w" refFor="ch" refForName="circle1"/>
              <dgm:constr type="ctrX" for="ch" forName="circle1" refType="w" fact="0.3"/>
              <dgm:constr type="ctrY" for="ch" forName="circle1" refType="h" fact="0.625"/>
              <dgm:constr type="w" for="ch" forName="text1" refType="w" fact="0.3"/>
              <dgm:constr type="h" for="ch" forName="text1" refType="h" fact="0.3125"/>
              <dgm:constr type="r" for="ch" forName="text1" refType="w"/>
              <dgm:constr type="t" for="ch" forName="text1"/>
              <dgm:constr type="l" for="ch" forName="line1" refType="w" fact="0.625"/>
              <dgm:constr type="ctrY" for="ch" forName="line1" refType="ctrY" refFor="ch" refForName="text1"/>
              <dgm:constr type="w" for="ch" forName="line1" refType="w" fact="0.075"/>
              <dgm:constr type="h" for="ch" forName="line1"/>
              <dgm:constr type="l" for="ch" forName="d1" refType="w" fact="0.3"/>
              <dgm:constr type="b" for="ch" forName="d1" refType="h" fact="0.625"/>
              <dgm:constr type="w" for="ch" forName="d1" refType="w" fact="0.32475"/>
              <dgm:constr type="h" for="ch" forName="d1" refType="h" fact="0.469"/>
              <dgm:constr type="w" for="ch" forName="circle2" refType="w" fact="0.6"/>
              <dgm:constr type="h" for="ch" forName="circle2" refType="w" refFor="ch" refForName="circle2"/>
              <dgm:constr type="ctrX" for="ch" forName="circle2" refType="w" fact="0.3"/>
              <dgm:constr type="ctrY" for="ch" forName="circle2" refType="h" fact="0.625"/>
              <dgm:constr type="w" for="ch" forName="text2" refType="w" fact="0.3"/>
              <dgm:constr type="h" for="ch" forName="text2" refType="h" fact="0.3125"/>
              <dgm:constr type="r" for="ch" forName="text2" refType="w"/>
              <dgm:constr type="t" for="ch" forName="text2" refType="b" refFor="ch" refForName="text1"/>
              <dgm:constr type="l" for="ch" forName="line2" refType="w" fact="0.625"/>
              <dgm:constr type="ctrY" for="ch" forName="line2" refType="ctrY" refFor="ch" refForName="text2"/>
              <dgm:constr type="w" for="ch" forName="line2" refType="w" fact="0.075"/>
              <dgm:constr type="h" for="ch" forName="line2"/>
              <dgm:constr type="l" for="ch" forName="d2" refType="w" fact="0.44325"/>
              <dgm:constr type="b" for="ch" forName="d2" refType="h" fact="0.7975"/>
              <dgm:constr type="w" for="ch" forName="d2" refType="w" fact="0.1815"/>
              <dgm:constr type="h" for="ch" forName="d2" refType="h" fact="0.3283"/>
            </dgm:constrLst>
          </dgm:if>
          <dgm:if name="Name6" axis="ch" ptType="node" func="cnt" op="equ" val="3">
            <dgm:constrLst>
              <dgm:constr type="primFontSz" for="des" ptType="node" op="equ" val="65"/>
              <dgm:constr type="w" for="ch" forName="circle1" refType="w" fact="0.12"/>
              <dgm:constr type="h" for="ch" forName="circle1" refType="w" refFor="ch" refForName="circle1"/>
              <dgm:constr type="ctrX" for="ch" forName="circle1" refType="w" fact="0.3"/>
              <dgm:constr type="ctrY" for="ch" forName="circle1" refType="h" fact="0.625"/>
              <dgm:constr type="w" for="ch" forName="text1" refType="w" fact="0.3"/>
              <dgm:constr type="h" for="ch" forName="text1" refType="h" fact="0.21875"/>
              <dgm:constr type="r" for="ch" forName="text1" refType="w"/>
              <dgm:constr type="t" for="ch" forName="text1"/>
              <dgm:constr type="l" for="ch" forName="line1" refType="w" fact="0.625"/>
              <dgm:constr type="ctrY" for="ch" forName="line1" refType="ctrY" refFor="ch" refForName="text1"/>
              <dgm:constr type="w" for="ch" forName="line1" refType="w" fact="0.075"/>
              <dgm:constr type="h" for="ch" forName="line1"/>
              <dgm:constr type="l" for="ch" forName="d1" refType="w" fact="0.3"/>
              <dgm:constr type="b" for="ch" forName="d1" refType="h" fact="0.625"/>
              <dgm:constr type="w" for="ch" forName="d1" refType="w" fact="0.3247"/>
              <dgm:constr type="h" for="ch" forName="d1" refType="h" fact="0.5155"/>
              <dgm:constr type="w" for="ch" forName="circle2" refType="w" fact="0.36"/>
              <dgm:constr type="h" for="ch" forName="circle2" refType="w" refFor="ch" refForName="circle2"/>
              <dgm:constr type="ctrX" for="ch" forName="circle2" refType="w" fact="0.3"/>
              <dgm:constr type="ctrY" for="ch" forName="circle2" refType="h" fact="0.625"/>
              <dgm:constr type="w" for="ch" forName="text2" refType="w" fact="0.3"/>
              <dgm:constr type="h" for="ch" forName="text2" refType="h" fact="0.21875"/>
              <dgm:constr type="r" for="ch" forName="text2" refType="w"/>
              <dgm:constr type="t" for="ch" forName="text2" refType="b" refFor="ch" refForName="text1"/>
              <dgm:constr type="l" for="ch" forName="line2" refType="w" fact="0.625"/>
              <dgm:constr type="ctrY" for="ch" forName="line2" refType="ctrY" refFor="ch" refForName="text2"/>
              <dgm:constr type="w" for="ch" forName="line2" refType="w" fact="0.075"/>
              <dgm:constr type="h" for="ch" forName="line2"/>
              <dgm:constr type="l" for="ch" forName="d2" refType="w" fact="0.386"/>
              <dgm:constr type="b" for="ch" forName="d2" refType="h" fact="0.72969"/>
              <dgm:constr type="w" for="ch" forName="d2" refType="w" fact="0.2387"/>
              <dgm:constr type="h" for="ch" forName="d2" refType="h" fact="0.4017"/>
              <dgm:constr type="w" for="ch" forName="circle3" refType="w" fact="0.6"/>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21875"/>
              <dgm:constr type="r" for="ch" forName="text3" refType="w"/>
              <dgm:constr type="t" for="ch" forName="text3" refType="b" refFor="ch" refForName="text2"/>
              <dgm:constr type="l" for="ch" forName="line3" refType="w" fact="0.625"/>
              <dgm:constr type="ctrY" for="ch" forName="line3" refType="ctrY" refFor="ch" refForName="text3"/>
              <dgm:constr type="w" for="ch" forName="line3" refType="w" fact="0.075"/>
              <dgm:constr type="h" for="ch" forName="line3"/>
              <dgm:constr type="l" for="ch" forName="d3" refType="w" fact="0.47175"/>
              <dgm:constr type="b" for="ch" forName="d3" refType="h" fact="0.83375"/>
              <dgm:constr type="w" for="ch" forName="d3" refType="w" fact="0.1527"/>
              <dgm:constr type="h" for="ch" forName="d3" refType="h" fact="0.287"/>
            </dgm:constrLst>
          </dgm:if>
          <dgm:if name="Name7" axis="ch" ptType="node" func="cnt" op="equ" val="4">
            <dgm:constrLst>
              <dgm:constr type="primFontSz" for="des" ptType="node" op="equ" val="65"/>
              <dgm:constr type="w" for="ch" forName="circle1" refType="w" fact="0.0857"/>
              <dgm:constr type="h" for="ch" forName="circle1" refType="w" refFor="ch" refForName="circle1"/>
              <dgm:constr type="ctrX" for="ch" forName="circle1" refType="w" fact="0.3"/>
              <dgm:constr type="ctrY" for="ch" forName="circle1" refType="h" fact="0.625"/>
              <dgm:constr type="w" for="ch" forName="text1" refType="w" fact="0.3"/>
              <dgm:constr type="h" for="ch" forName="text1" refType="h" fact="0.17938"/>
              <dgm:constr type="r" for="ch" forName="text1" refType="w"/>
              <dgm:constr type="t" for="ch" forName="text1"/>
              <dgm:constr type="l" for="ch" forName="line1" refType="w" fact="0.625"/>
              <dgm:constr type="ctrY" for="ch" forName="line1" refType="ctrY" refFor="ch" refForName="text1"/>
              <dgm:constr type="w" for="ch" forName="line1" refType="w" fact="0.075"/>
              <dgm:constr type="h" for="ch" forName="line1"/>
              <dgm:constr type="l" for="ch" forName="d1" refType="w" fact="0.295"/>
              <dgm:constr type="b" for="ch" forName="d1" refType="h" fact="0.62"/>
              <dgm:constr type="w" for="ch" forName="d1" refType="w" fact="0.33"/>
              <dgm:constr type="h" for="ch" forName="d1" refType="h" fact="0.53"/>
              <dgm:constr type="w" for="ch" forName="circle2" refType="w" fact="0.2571"/>
              <dgm:constr type="h" for="ch" forName="circle2" refType="w" refFor="ch" refForName="circle2"/>
              <dgm:constr type="ctrX" for="ch" forName="circle2" refType="w" fact="0.3"/>
              <dgm:constr type="ctrY" for="ch" forName="circle2" refType="h" fact="0.625"/>
              <dgm:constr type="w" for="ch" forName="text2" refType="w" fact="0.3"/>
              <dgm:constr type="h" for="ch" forName="text2" refType="h" fact="0.17938"/>
              <dgm:constr type="r" for="ch" forName="text2" refType="w"/>
              <dgm:constr type="t" for="ch" forName="text2" refType="b" refFor="ch" refForName="text1"/>
              <dgm:constr type="l" for="ch" forName="line2" refType="w" fact="0.625"/>
              <dgm:constr type="ctrY" for="ch" forName="line2" refType="ctrY" refFor="ch" refForName="text2"/>
              <dgm:constr type="w" for="ch" forName="line2" refType="w" fact="0.075"/>
              <dgm:constr type="h" for="ch" forName="line2"/>
              <dgm:constr type="l" for="ch" forName="d2" refType="w" fact="0.36625"/>
              <dgm:constr type="b" for="ch" forName="d2" refType="h" fact="0.70438"/>
              <dgm:constr type="w" for="ch" forName="d2" refType="w" fact="0.2585"/>
              <dgm:constr type="h" for="ch" forName="d2" refType="h" fact="0.43525"/>
              <dgm:constr type="w" for="ch" forName="circle3" refType="w" fact="0.4285"/>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17938"/>
              <dgm:constr type="r" for="ch" forName="text3" refType="w"/>
              <dgm:constr type="t" for="ch" forName="text3" refType="b" refFor="ch" refForName="text2"/>
              <dgm:constr type="l" for="ch" forName="line3" refType="w" fact="0.625"/>
              <dgm:constr type="ctrY" for="ch" forName="line3" refType="ctrY" refFor="ch" refForName="text3"/>
              <dgm:constr type="w" for="ch" forName="line3" refType="w" fact="0.075"/>
              <dgm:constr type="h" for="ch" forName="line3"/>
              <dgm:constr type="l" for="ch" forName="d3" refType="w" fact="0.4255"/>
              <dgm:constr type="b" for="ch" forName="d3" refType="h" fact="0.78031"/>
              <dgm:constr type="w" for="ch" forName="d3" refType="w" fact="0.1995"/>
              <dgm:constr type="h" for="ch" forName="d3" refType="h" fact="0.332"/>
              <dgm:constr type="w" for="ch" forName="circle4" refType="w" fact="0.6"/>
              <dgm:constr type="h" for="ch" forName="circle4" refType="w" refFor="ch" refForName="circle4"/>
              <dgm:constr type="ctrX" for="ch" forName="circle4" refType="ctrX" refFor="ch" refForName="circle1"/>
              <dgm:constr type="ctrY" for="ch" forName="circle4" refType="ctrY" refFor="ch" refForName="circle1"/>
              <dgm:constr type="w" for="ch" forName="text4" refType="w" fact="0.3"/>
              <dgm:constr type="h" for="ch" forName="text4" refType="h" fact="0.17938"/>
              <dgm:constr type="r" for="ch" forName="text4" refType="w"/>
              <dgm:constr type="t" for="ch" forName="text4" refType="b" refFor="ch" refForName="text3"/>
              <dgm:constr type="l" for="ch" forName="line4" refType="w" fact="0.625"/>
              <dgm:constr type="ctrY" for="ch" forName="line4" refType="ctrY" refFor="ch" refForName="text4"/>
              <dgm:constr type="w" for="ch" forName="line4" refType="w" fact="0.075"/>
              <dgm:constr type="h" for="ch" forName="line4"/>
              <dgm:constr type="l" for="ch" forName="d4" refType="w" fact="0.48525"/>
              <dgm:constr type="b" for="ch" forName="d4" refType="h" fact="0.85594"/>
              <dgm:constr type="w" for="ch" forName="d4" refType="w" fact="0.1394"/>
              <dgm:constr type="h" for="ch" forName="d4" refType="h" fact="0.2282"/>
            </dgm:constrLst>
          </dgm:if>
          <dgm:if name="Name8" axis="ch" ptType="node" func="cnt" op="gte" val="5">
            <dgm:constrLst>
              <dgm:constr type="primFontSz" for="des" ptType="node" op="equ" val="65"/>
              <dgm:constr type="w" for="ch" forName="circle1" refType="w" fact="0.0667"/>
              <dgm:constr type="h" for="ch" forName="circle1" refType="w" refFor="ch" refForName="circle1"/>
              <dgm:constr type="ctrX" for="ch" forName="circle1" refType="w" fact="0.3"/>
              <dgm:constr type="ctrY" for="ch" forName="circle1" refType="h" fact="0.625"/>
              <dgm:constr type="w" for="ch" forName="text1" refType="w" fact="0.3"/>
              <dgm:constr type="h" for="ch" forName="text1" refType="h" fact="0.1324"/>
              <dgm:constr type="r" for="ch" forName="text1" refType="w"/>
              <dgm:constr type="ctrY" for="ch" forName="text1" refType="h" fact="0.13"/>
              <dgm:constr type="l" for="ch" forName="line1" refType="w" fact="0.625"/>
              <dgm:constr type="ctrY" for="ch" forName="line1" refType="ctrY" refFor="ch" refForName="text1"/>
              <dgm:constr type="w" for="ch" forName="line1" refType="w" fact="0.075"/>
              <dgm:constr type="h" for="ch" forName="line1"/>
              <dgm:constr type="l" for="ch" forName="d1" refType="w" fact="0.3"/>
              <dgm:constr type="b" for="ch" forName="d1" refType="h" fact="0.625"/>
              <dgm:constr type="w" for="ch" forName="d1" refType="w" fact="0.3245"/>
              <dgm:constr type="h" for="ch" forName="d1" refType="h" fact="0.495"/>
              <dgm:constr type="w" for="ch" forName="circle2" refType="w" fact="0.2"/>
              <dgm:constr type="h" for="ch" forName="circle2" refType="w" refFor="ch" refForName="circle2"/>
              <dgm:constr type="ctrX" for="ch" forName="circle2" refType="w" fact="0.3"/>
              <dgm:constr type="ctrY" for="ch" forName="circle2" refType="h" fact="0.625"/>
              <dgm:constr type="w" for="ch" forName="text2" refType="w" fact="0.3"/>
              <dgm:constr type="h" for="ch" forName="text2" refType="h" fact="0.1324"/>
              <dgm:constr type="r" for="ch" forName="text2" refType="w"/>
              <dgm:constr type="ctrY" for="ch" forName="text2" refType="h" fact="0.27"/>
              <dgm:constr type="l" for="ch" forName="line2" refType="w" fact="0.625"/>
              <dgm:constr type="ctrY" for="ch" forName="line2" refType="ctrY" refFor="ch" refForName="text2"/>
              <dgm:constr type="w" for="ch" forName="line2" refType="w" fact="0.075"/>
              <dgm:constr type="h" for="ch" forName="line2"/>
              <dgm:constr type="l" for="ch" forName="d2" refType="w" fact="0.3498"/>
              <dgm:constr type="b" for="ch" forName="d2" refType="h" fact="0.682"/>
              <dgm:constr type="w" for="ch" forName="d2" refType="w" fact="0.275"/>
              <dgm:constr type="h" for="ch" forName="d2" refType="h" fact="0.41215"/>
              <dgm:constr type="w" for="ch" forName="circle3" refType="w" fact="0.3334"/>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1324"/>
              <dgm:constr type="r" for="ch" forName="text3" refType="w"/>
              <dgm:constr type="ctrY" for="ch" forName="text3" refType="h" fact="0.41"/>
              <dgm:constr type="l" for="ch" forName="line3" refType="w" fact="0.625"/>
              <dgm:constr type="ctrY" for="ch" forName="line3" refType="ctrY" refFor="ch" refForName="text3"/>
              <dgm:constr type="w" for="ch" forName="line3" refType="w" fact="0.075"/>
              <dgm:constr type="h" for="ch" forName="line3"/>
              <dgm:constr type="l" for="ch" forName="d3" refType="w" fact="0.394"/>
              <dgm:constr type="b" for="ch" forName="d3" refType="h" fact="0.735"/>
              <dgm:constr type="w" for="ch" forName="d3" refType="w" fact="0.231"/>
              <dgm:constr type="h" for="ch" forName="d3" refType="h" fact="0.325"/>
              <dgm:constr type="w" for="ch" forName="circle4" refType="w" fact="0.4667"/>
              <dgm:constr type="h" for="ch" forName="circle4" refType="w" refFor="ch" refForName="circle4"/>
              <dgm:constr type="ctrX" for="ch" forName="circle4" refType="ctrX" refFor="ch" refForName="circle1"/>
              <dgm:constr type="ctrY" for="ch" forName="circle4" refType="ctrY" refFor="ch" refForName="circle1"/>
              <dgm:constr type="w" for="ch" forName="text4" refType="w" fact="0.3"/>
              <dgm:constr type="h" for="ch" forName="text4" refType="h" fact="0.1324"/>
              <dgm:constr type="r" for="ch" forName="text4" refType="w"/>
              <dgm:constr type="ctrY" for="ch" forName="text4" refType="h" fact="0.547"/>
              <dgm:constr type="l" for="ch" forName="line4" refType="w" fact="0.625"/>
              <dgm:constr type="ctrY" for="ch" forName="line4" refType="ctrY" refFor="ch" refForName="text4"/>
              <dgm:constr type="w" for="ch" forName="line4" refType="w" fact="0.075"/>
              <dgm:constr type="h" for="ch" forName="line4"/>
              <dgm:constr type="l" for="ch" forName="d4" refType="w" fact="0.446"/>
              <dgm:constr type="b" for="ch" forName="d4" refType="h" fact="0.795"/>
              <dgm:constr type="w" for="ch" forName="d4" refType="w" fact="0.179"/>
              <dgm:constr type="h" for="ch" forName="d4" refType="h" fact="0.248"/>
              <dgm:constr type="w" for="ch" forName="circle5" refType="w" fact="0.6"/>
              <dgm:constr type="h" for="ch" forName="circle5" refType="w" refFor="ch" refForName="circle5"/>
              <dgm:constr type="ctrX" for="ch" forName="circle5" refType="ctrX" refFor="ch" refForName="circle1"/>
              <dgm:constr type="ctrY" for="ch" forName="circle5" refType="ctrY" refFor="ch" refForName="circle1"/>
              <dgm:constr type="w" for="ch" forName="text5" refType="w" fact="0.3"/>
              <dgm:constr type="h" for="ch" forName="text5" refType="h" fact="0.1324"/>
              <dgm:constr type="r" for="ch" forName="text5" refType="w"/>
              <dgm:constr type="ctrY" for="ch" forName="text5" refType="h" fact="0.68"/>
              <dgm:constr type="l" for="ch" forName="line5" refType="w" fact="0.625"/>
              <dgm:constr type="ctrY" for="ch" forName="line5" refType="ctrY" refFor="ch" refForName="text5"/>
              <dgm:constr type="w" for="ch" forName="line5" refType="w" fact="0.075"/>
              <dgm:constr type="h" for="ch" forName="line5"/>
              <dgm:constr type="l" for="ch" forName="d5" refType="w" fact="0.495"/>
              <dgm:constr type="b" for="ch" forName="d5" refType="h" fact="0.855"/>
              <dgm:constr type="w" for="ch" forName="d5" refType="w" fact="0.13"/>
              <dgm:constr type="h" for="ch" forName="d5" refType="h" fact="0.175"/>
            </dgm:constrLst>
          </dgm:if>
          <dgm:else name="Name9"/>
        </dgm:choose>
      </dgm:if>
      <dgm:else name="Name10">
        <dgm:choose name="Name11">
          <dgm:if name="Name12" axis="ch" ptType="node" func="cnt" op="equ" val="0">
            <dgm:constrLst/>
          </dgm:if>
          <dgm:if name="Name13" axis="ch" ptType="node" func="cnt" op="equ" val="1">
            <dgm:constrLst>
              <dgm:constr type="primFontSz" for="des" ptType="node" op="equ" val="65"/>
              <dgm:constr type="w" for="ch" forName="circle1" refType="w" fact="0.6"/>
              <dgm:constr type="h" for="ch" forName="circle1" refType="w" refFor="ch" refForName="circle1"/>
              <dgm:constr type="ctrX" for="ch" forName="circle1" refType="w" fact="0.7"/>
              <dgm:constr type="ctrY" for="ch" forName="circle1" refType="h" fact="0.625"/>
              <dgm:constr type="w" for="ch" forName="text1" refType="w" fact="0.3"/>
              <dgm:constr type="h" for="ch" forName="text1" refType="h" fact="0.3125"/>
              <dgm:constr type="l" for="ch" forName="text1"/>
              <dgm:constr type="t" for="ch" forName="text1"/>
              <dgm:constr type="l" for="ch" forName="line1" refType="r" refFor="ch" refForName="text1"/>
              <dgm:constr type="ctrY" for="ch" forName="line1" refType="ctrY" refFor="ch" refForName="text1"/>
              <dgm:constr type="r" for="ch" forName="line1" refType="w" fact="0.375"/>
              <dgm:constr type="h" for="ch" forName="line1"/>
              <dgm:constr type="r" for="ch" forName="d1" refType="w" fact="0.7"/>
              <dgm:constr type="b" for="ch" forName="d1" refType="h" fact="0.625"/>
              <dgm:constr type="w" for="ch" forName="d1" refType="w" fact="0.32475"/>
              <dgm:constr type="h" for="ch" forName="d1" refType="h" fact="0.469"/>
            </dgm:constrLst>
          </dgm:if>
          <dgm:if name="Name14" axis="ch" ptType="node" func="cnt" op="equ" val="2">
            <dgm:constrLst>
              <dgm:constr type="primFontSz" for="des" ptType="node" op="equ" val="65"/>
              <dgm:constr type="w" for="ch" forName="circle1" refType="w" fact="0.2"/>
              <dgm:constr type="h" for="ch" forName="circle1" refType="w" refFor="ch" refForName="circle1"/>
              <dgm:constr type="ctrX" for="ch" forName="circle1" refType="w" fact="0.7"/>
              <dgm:constr type="ctrY" for="ch" forName="circle1" refType="h" fact="0.625"/>
              <dgm:constr type="w" for="ch" forName="text1" refType="w" fact="0.3"/>
              <dgm:constr type="h" for="ch" forName="text1" refType="h" fact="0.3125"/>
              <dgm:constr type="l" for="ch" forName="text1"/>
              <dgm:constr type="t" for="ch" forName="text1"/>
              <dgm:constr type="l" for="ch" forName="line1" refType="r" refFor="ch" refForName="text1"/>
              <dgm:constr type="ctrY" for="ch" forName="line1" refType="ctrY" refFor="ch" refForName="text1"/>
              <dgm:constr type="r" for="ch" forName="line1" refType="w" fact="0.375"/>
              <dgm:constr type="h" for="ch" forName="line1"/>
              <dgm:constr type="r" for="ch" forName="d1" refType="w" fact="0.7"/>
              <dgm:constr type="b" for="ch" forName="d1" refType="h" fact="0.625"/>
              <dgm:constr type="w" for="ch" forName="d1" refType="w" fact="0.32475"/>
              <dgm:constr type="h" for="ch" forName="d1" refType="h" fact="0.469"/>
              <dgm:constr type="w" for="ch" forName="circle2" refType="w" fact="0.6"/>
              <dgm:constr type="h" for="ch" forName="circle2" refType="w" refFor="ch" refForName="circle2"/>
              <dgm:constr type="ctrX" for="ch" forName="circle2" refType="w" fact="0.7"/>
              <dgm:constr type="ctrY" for="ch" forName="circle2" refType="h" fact="0.625"/>
              <dgm:constr type="w" for="ch" forName="text2" refType="w" fact="0.3"/>
              <dgm:constr type="h" for="ch" forName="text2" refType="h" fact="0.3125"/>
              <dgm:constr type="l" for="ch" forName="text2"/>
              <dgm:constr type="t" for="ch" forName="text2" refType="b" refFor="ch" refForName="text1"/>
              <dgm:constr type="l" for="ch" forName="line2" refType="r" refFor="ch" refForName="text2"/>
              <dgm:constr type="ctrY" for="ch" forName="line2" refType="ctrY" refFor="ch" refForName="text2"/>
              <dgm:constr type="r" for="ch" forName="line2" refType="w" fact="0.375"/>
              <dgm:constr type="h" for="ch" forName="line2"/>
              <dgm:constr type="r" for="ch" forName="d2" refType="w" fact="0.55675"/>
              <dgm:constr type="b" for="ch" forName="d2" refType="h" fact="0.7975"/>
              <dgm:constr type="w" for="ch" forName="d2" refType="w" fact="0.1815"/>
              <dgm:constr type="h" for="ch" forName="d2" refType="h" fact="0.3283"/>
            </dgm:constrLst>
          </dgm:if>
          <dgm:if name="Name15" axis="ch" ptType="node" func="cnt" op="equ" val="3">
            <dgm:constrLst>
              <dgm:constr type="primFontSz" for="des" ptType="node" op="equ" val="65"/>
              <dgm:constr type="w" for="ch" forName="circle1" refType="w" fact="0.12"/>
              <dgm:constr type="h" for="ch" forName="circle1" refType="w" refFor="ch" refForName="circle1"/>
              <dgm:constr type="ctrX" for="ch" forName="circle1" refType="w" fact="0.7"/>
              <dgm:constr type="ctrY" for="ch" forName="circle1" refType="h" fact="0.625"/>
              <dgm:constr type="w" for="ch" forName="text1" refType="w" fact="0.3"/>
              <dgm:constr type="h" for="ch" forName="text1" refType="h" fact="0.21875"/>
              <dgm:constr type="l" for="ch" forName="text1"/>
              <dgm:constr type="t" for="ch" forName="text1"/>
              <dgm:constr type="l" for="ch" forName="line1" refType="r" refFor="ch" refForName="text1"/>
              <dgm:constr type="ctrY" for="ch" forName="line1" refType="ctrY" refFor="ch" refForName="text1"/>
              <dgm:constr type="r" for="ch" forName="line1" refType="w" fact="0.375"/>
              <dgm:constr type="h" for="ch" forName="line1"/>
              <dgm:constr type="r" for="ch" forName="d1" refType="w" fact="0.7"/>
              <dgm:constr type="b" for="ch" forName="d1" refType="h" fact="0.625"/>
              <dgm:constr type="w" for="ch" forName="d1" refType="w" fact="0.3247"/>
              <dgm:constr type="h" for="ch" forName="d1" refType="h" fact="0.5155"/>
              <dgm:constr type="w" for="ch" forName="circle2" refType="w" fact="0.36"/>
              <dgm:constr type="h" for="ch" forName="circle2" refType="w" refFor="ch" refForName="circle2"/>
              <dgm:constr type="ctrX" for="ch" forName="circle2" refType="w" fact="0.7"/>
              <dgm:constr type="ctrY" for="ch" forName="circle2" refType="h" fact="0.625"/>
              <dgm:constr type="w" for="ch" forName="text2" refType="w" fact="0.3"/>
              <dgm:constr type="h" for="ch" forName="text2" refType="h" fact="0.21875"/>
              <dgm:constr type="l" for="ch" forName="text2"/>
              <dgm:constr type="t" for="ch" forName="text2" refType="b" refFor="ch" refForName="text1"/>
              <dgm:constr type="l" for="ch" forName="line2" refType="r" refFor="ch" refForName="text2"/>
              <dgm:constr type="ctrY" for="ch" forName="line2" refType="ctrY" refFor="ch" refForName="text2"/>
              <dgm:constr type="r" for="ch" forName="line2" refType="w" fact="0.375"/>
              <dgm:constr type="h" for="ch" forName="line2"/>
              <dgm:constr type="r" for="ch" forName="d2" refType="w" fact="0.614"/>
              <dgm:constr type="b" for="ch" forName="d2" refType="h" fact="0.72969"/>
              <dgm:constr type="w" for="ch" forName="d2" refType="w" fact="0.2387"/>
              <dgm:constr type="h" for="ch" forName="d2" refType="h" fact="0.4017"/>
              <dgm:constr type="w" for="ch" forName="circle3" refType="w" fact="0.6"/>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21875"/>
              <dgm:constr type="l" for="ch" forName="text3"/>
              <dgm:constr type="t" for="ch" forName="text3" refType="b" refFor="ch" refForName="text2"/>
              <dgm:constr type="l" for="ch" forName="line3" refType="r" refFor="ch" refForName="text3"/>
              <dgm:constr type="ctrY" for="ch" forName="line3" refType="ctrY" refFor="ch" refForName="text3"/>
              <dgm:constr type="r" for="ch" forName="line3" refType="w" fact="0.375"/>
              <dgm:constr type="h" for="ch" forName="line3"/>
              <dgm:constr type="r" for="ch" forName="d3" refType="w" fact="0.52825"/>
              <dgm:constr type="b" for="ch" forName="d3" refType="h" fact="0.83375"/>
              <dgm:constr type="w" for="ch" forName="d3" refType="w" fact="0.1527"/>
              <dgm:constr type="h" for="ch" forName="d3" refType="h" fact="0.287"/>
            </dgm:constrLst>
          </dgm:if>
          <dgm:if name="Name16" axis="ch" ptType="node" func="cnt" op="equ" val="4">
            <dgm:constrLst>
              <dgm:constr type="primFontSz" for="des" ptType="node" op="equ" val="65"/>
              <dgm:constr type="w" for="ch" forName="circle1" refType="w" fact="0.0857"/>
              <dgm:constr type="h" for="ch" forName="circle1" refType="w" refFor="ch" refForName="circle1"/>
              <dgm:constr type="ctrX" for="ch" forName="circle1" refType="w" fact="0.7"/>
              <dgm:constr type="ctrY" for="ch" forName="circle1" refType="h" fact="0.625"/>
              <dgm:constr type="w" for="ch" forName="text1" refType="w" fact="0.3"/>
              <dgm:constr type="h" for="ch" forName="text1" refType="h" fact="0.17938"/>
              <dgm:constr type="l" for="ch" forName="text1"/>
              <dgm:constr type="t" for="ch" forName="text1"/>
              <dgm:constr type="l" for="ch" forName="line1" refType="r" refFor="ch" refForName="text1"/>
              <dgm:constr type="ctrY" for="ch" forName="line1" refType="ctrY" refFor="ch" refForName="text1"/>
              <dgm:constr type="r" for="ch" forName="line1" refType="w" fact="0.375"/>
              <dgm:constr type="h" for="ch" forName="line1"/>
              <dgm:constr type="r" for="ch" forName="d1" refType="w" fact="0.705"/>
              <dgm:constr type="b" for="ch" forName="d1" refType="h" fact="0.62"/>
              <dgm:constr type="w" for="ch" forName="d1" refType="w" fact="0.33"/>
              <dgm:constr type="h" for="ch" forName="d1" refType="h" fact="0.53"/>
              <dgm:constr type="w" for="ch" forName="circle2" refType="w" fact="0.2571"/>
              <dgm:constr type="h" for="ch" forName="circle2" refType="w" refFor="ch" refForName="circle2"/>
              <dgm:constr type="ctrX" for="ch" forName="circle2" refType="w" fact="0.7"/>
              <dgm:constr type="ctrY" for="ch" forName="circle2" refType="h" fact="0.625"/>
              <dgm:constr type="w" for="ch" forName="text2" refType="w" fact="0.3"/>
              <dgm:constr type="h" for="ch" forName="text2" refType="h" fact="0.17938"/>
              <dgm:constr type="l" for="ch" forName="text2"/>
              <dgm:constr type="t" for="ch" forName="text2" refType="b" refFor="ch" refForName="text1"/>
              <dgm:constr type="l" for="ch" forName="line2" refType="r" refFor="ch" refForName="text2"/>
              <dgm:constr type="ctrY" for="ch" forName="line2" refType="ctrY" refFor="ch" refForName="text2"/>
              <dgm:constr type="r" for="ch" forName="line2" refType="w" fact="0.375"/>
              <dgm:constr type="h" for="ch" forName="line2"/>
              <dgm:constr type="r" for="ch" forName="d2" refType="w" fact="0.63375"/>
              <dgm:constr type="b" for="ch" forName="d2" refType="h" fact="0.70438"/>
              <dgm:constr type="w" for="ch" forName="d2" refType="w" fact="0.2585"/>
              <dgm:constr type="h" for="ch" forName="d2" refType="h" fact="0.43525"/>
              <dgm:constr type="w" for="ch" forName="circle3" refType="w" fact="0.4285"/>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17938"/>
              <dgm:constr type="l" for="ch" forName="text3"/>
              <dgm:constr type="t" for="ch" forName="text3" refType="b" refFor="ch" refForName="text2"/>
              <dgm:constr type="l" for="ch" forName="line3" refType="r" refFor="ch" refForName="text3"/>
              <dgm:constr type="ctrY" for="ch" forName="line3" refType="ctrY" refFor="ch" refForName="text3"/>
              <dgm:constr type="r" for="ch" forName="line3" refType="w" fact="0.375"/>
              <dgm:constr type="h" for="ch" forName="line3"/>
              <dgm:constr type="r" for="ch" forName="d3" refType="w" fact="0.5745"/>
              <dgm:constr type="b" for="ch" forName="d3" refType="h" fact="0.78031"/>
              <dgm:constr type="w" for="ch" forName="d3" refType="w" fact="0.1995"/>
              <dgm:constr type="h" for="ch" forName="d3" refType="h" fact="0.332"/>
              <dgm:constr type="w" for="ch" forName="circle4" refType="w" fact="0.6"/>
              <dgm:constr type="h" for="ch" forName="circle4" refType="w" refFor="ch" refForName="circle4"/>
              <dgm:constr type="ctrX" for="ch" forName="circle4" refType="ctrX" refFor="ch" refForName="circle1"/>
              <dgm:constr type="ctrY" for="ch" forName="circle4" refType="ctrY" refFor="ch" refForName="circle1"/>
              <dgm:constr type="w" for="ch" forName="text4" refType="w" fact="0.3"/>
              <dgm:constr type="h" for="ch" forName="text4" refType="h" fact="0.17938"/>
              <dgm:constr type="l" for="ch" forName="text4"/>
              <dgm:constr type="t" for="ch" forName="text4" refType="b" refFor="ch" refForName="text3"/>
              <dgm:constr type="l" for="ch" forName="line4" refType="r" refFor="ch" refForName="text4"/>
              <dgm:constr type="ctrY" for="ch" forName="line4" refType="ctrY" refFor="ch" refForName="text4"/>
              <dgm:constr type="r" for="ch" forName="line4" refType="w" fact="0.375"/>
              <dgm:constr type="h" for="ch" forName="line4"/>
              <dgm:constr type="r" for="ch" forName="d4" refType="w" fact="0.51475"/>
              <dgm:constr type="b" for="ch" forName="d4" refType="h" fact="0.85594"/>
              <dgm:constr type="w" for="ch" forName="d4" refType="w" fact="0.1394"/>
              <dgm:constr type="h" for="ch" forName="d4" refType="h" fact="0.2282"/>
            </dgm:constrLst>
          </dgm:if>
          <dgm:if name="Name17" axis="ch" ptType="node" func="cnt" op="gte" val="5">
            <dgm:constrLst>
              <dgm:constr type="primFontSz" for="des" ptType="node" op="equ" val="65"/>
              <dgm:constr type="w" for="ch" forName="circle1" refType="w" fact="0.0667"/>
              <dgm:constr type="h" for="ch" forName="circle1" refType="w" refFor="ch" refForName="circle1"/>
              <dgm:constr type="ctrX" for="ch" forName="circle1" refType="w" fact="0.7"/>
              <dgm:constr type="ctrY" for="ch" forName="circle1" refType="h" fact="0.625"/>
              <dgm:constr type="w" for="ch" forName="text1" refType="w" fact="0.3"/>
              <dgm:constr type="h" for="ch" forName="text1" refType="h" fact="0.1324"/>
              <dgm:constr type="l" for="ch" forName="text1"/>
              <dgm:constr type="ctrY" for="ch" forName="text1" refType="h" fact="0.13"/>
              <dgm:constr type="l" for="ch" forName="line1" refType="r" refFor="ch" refForName="text1"/>
              <dgm:constr type="ctrY" for="ch" forName="line1" refType="ctrY" refFor="ch" refForName="text1"/>
              <dgm:constr type="r" for="ch" forName="line1" refType="w" fact="0.375"/>
              <dgm:constr type="h" for="ch" forName="line1"/>
              <dgm:constr type="r" for="ch" forName="d1" refType="w" fact="0.7"/>
              <dgm:constr type="b" for="ch" forName="d1" refType="h" fact="0.625"/>
              <dgm:constr type="w" for="ch" forName="d1" refType="w" fact="0.3245"/>
              <dgm:constr type="h" for="ch" forName="d1" refType="h" fact="0.495"/>
              <dgm:constr type="w" for="ch" forName="circle2" refType="w" fact="0.2"/>
              <dgm:constr type="h" for="ch" forName="circle2" refType="w" refFor="ch" refForName="circle2"/>
              <dgm:constr type="ctrX" for="ch" forName="circle2" refType="w" fact="0.7"/>
              <dgm:constr type="ctrY" for="ch" forName="circle2" refType="h" fact="0.625"/>
              <dgm:constr type="w" for="ch" forName="text2" refType="w" fact="0.3"/>
              <dgm:constr type="h" for="ch" forName="text2" refType="h" fact="0.1324"/>
              <dgm:constr type="l" for="ch" forName="text2"/>
              <dgm:constr type="ctrY" for="ch" forName="text2" refType="h" fact="0.27"/>
              <dgm:constr type="l" for="ch" forName="line2" refType="r" refFor="ch" refForName="text2"/>
              <dgm:constr type="ctrY" for="ch" forName="line2" refType="ctrY" refFor="ch" refForName="text2"/>
              <dgm:constr type="r" for="ch" forName="line2" refType="w" fact="0.375"/>
              <dgm:constr type="h" for="ch" forName="line2"/>
              <dgm:constr type="r" for="ch" forName="d2" refType="w" fact="0.6502"/>
              <dgm:constr type="b" for="ch" forName="d2" refType="h" fact="0.682"/>
              <dgm:constr type="w" for="ch" forName="d2" refType="w" fact="0.275"/>
              <dgm:constr type="h" for="ch" forName="d2" refType="h" fact="0.41215"/>
              <dgm:constr type="w" for="ch" forName="circle3" refType="w" fact="0.3334"/>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1324"/>
              <dgm:constr type="l" for="ch" forName="text3"/>
              <dgm:constr type="ctrY" for="ch" forName="text3" refType="h" fact="0.41"/>
              <dgm:constr type="l" for="ch" forName="line3" refType="r" refFor="ch" refForName="text3"/>
              <dgm:constr type="ctrY" for="ch" forName="line3" refType="ctrY" refFor="ch" refForName="text3"/>
              <dgm:constr type="r" for="ch" forName="line3" refType="w" fact="0.375"/>
              <dgm:constr type="h" for="ch" forName="line3"/>
              <dgm:constr type="r" for="ch" forName="d3" refType="w" fact="0.606"/>
              <dgm:constr type="b" for="ch" forName="d3" refType="h" fact="0.735"/>
              <dgm:constr type="w" for="ch" forName="d3" refType="w" fact="0.231"/>
              <dgm:constr type="h" for="ch" forName="d3" refType="h" fact="0.325"/>
              <dgm:constr type="w" for="ch" forName="circle4" refType="w" fact="0.4667"/>
              <dgm:constr type="h" for="ch" forName="circle4" refType="w" refFor="ch" refForName="circle4"/>
              <dgm:constr type="ctrX" for="ch" forName="circle4" refType="ctrX" refFor="ch" refForName="circle1"/>
              <dgm:constr type="ctrY" for="ch" forName="circle4" refType="ctrY" refFor="ch" refForName="circle1"/>
              <dgm:constr type="w" for="ch" forName="text4" refType="w" fact="0.3"/>
              <dgm:constr type="h" for="ch" forName="text4" refType="h" fact="0.1324"/>
              <dgm:constr type="l" for="ch" forName="text4"/>
              <dgm:constr type="ctrY" for="ch" forName="text4" refType="h" fact="0.547"/>
              <dgm:constr type="l" for="ch" forName="line4" refType="r" refFor="ch" refForName="text4"/>
              <dgm:constr type="ctrY" for="ch" forName="line4" refType="ctrY" refFor="ch" refForName="text4"/>
              <dgm:constr type="r" for="ch" forName="line4" refType="w" fact="0.375"/>
              <dgm:constr type="h" for="ch" forName="line4"/>
              <dgm:constr type="r" for="ch" forName="d4" refType="w" fact="0.554"/>
              <dgm:constr type="b" for="ch" forName="d4" refType="h" fact="0.795"/>
              <dgm:constr type="w" for="ch" forName="d4" refType="w" fact="0.179"/>
              <dgm:constr type="h" for="ch" forName="d4" refType="h" fact="0.248"/>
              <dgm:constr type="w" for="ch" forName="circle5" refType="w" fact="0.6"/>
              <dgm:constr type="h" for="ch" forName="circle5" refType="w" refFor="ch" refForName="circle5"/>
              <dgm:constr type="ctrX" for="ch" forName="circle5" refType="ctrX" refFor="ch" refForName="circle1"/>
              <dgm:constr type="ctrY" for="ch" forName="circle5" refType="ctrY" refFor="ch" refForName="circle1"/>
              <dgm:constr type="w" for="ch" forName="text5" refType="w" fact="0.3"/>
              <dgm:constr type="h" for="ch" forName="text5" refType="h" fact="0.1324"/>
              <dgm:constr type="l" for="ch" forName="text5"/>
              <dgm:constr type="ctrY" for="ch" forName="text5" refType="h" fact="0.68"/>
              <dgm:constr type="l" for="ch" forName="line5" refType="r" refFor="ch" refForName="text5"/>
              <dgm:constr type="ctrY" for="ch" forName="line5" refType="ctrY" refFor="ch" refForName="text5"/>
              <dgm:constr type="r" for="ch" forName="line5" refType="w" fact="0.375"/>
              <dgm:constr type="h" for="ch" forName="line5"/>
              <dgm:constr type="r" for="ch" forName="d5" refType="w" fact="0.505"/>
              <dgm:constr type="b" for="ch" forName="d5" refType="h" fact="0.855"/>
              <dgm:constr type="w" for="ch" forName="d5" refType="w" fact="0.13"/>
              <dgm:constr type="h" for="ch" forName="d5" refType="h" fact="0.175"/>
            </dgm:constrLst>
          </dgm:if>
          <dgm:else name="Name18"/>
        </dgm:choose>
      </dgm:else>
    </dgm:choose>
    <dgm:ruleLst/>
    <dgm:forEach name="Name19" axis="ch" ptType="node" cnt="1">
      <dgm:layoutNode name="circle1" styleLbl="lnNode1">
        <dgm:alg type="sp"/>
        <dgm:shape xmlns:r="http://schemas.openxmlformats.org/officeDocument/2006/relationships" type="ellipse" r:blip="">
          <dgm:adjLst/>
        </dgm:shape>
        <dgm:presOf/>
        <dgm:constrLst/>
        <dgm:ruleLst/>
      </dgm:layoutNode>
      <dgm:layoutNode name="text1" styleLbl="revTx">
        <dgm:varLst>
          <dgm:bulletEnabled val="1"/>
        </dgm:varLst>
        <dgm:choose name="Name20">
          <dgm:if name="Name21" func="var" arg="dir" op="equ" val="norm">
            <dgm:choose name="Name22">
              <dgm:if name="Name23" axis="root des" ptType="all node" func="maxDepth" op="gt" val="1">
                <dgm:alg type="tx">
                  <dgm:param type="parTxLTRAlign" val="l"/>
                  <dgm:param type="parTxRTLAlign" val="r"/>
                </dgm:alg>
              </dgm:if>
              <dgm:else name="Name24">
                <dgm:alg type="tx">
                  <dgm:param type="parTxLTRAlign" val="l"/>
                  <dgm:param type="parTxRTLAlign" val="l"/>
                </dgm:alg>
              </dgm:else>
            </dgm:choose>
          </dgm:if>
          <dgm:else name="Name25">
            <dgm:choose name="Name26">
              <dgm:if name="Name27" axis="root des" ptType="all node" func="maxDepth" op="gt" val="1">
                <dgm:alg type="tx">
                  <dgm:param type="parTxLTRAlign" val="l"/>
                  <dgm:param type="parTxRTLAlign" val="r"/>
                </dgm:alg>
              </dgm:if>
              <dgm:else name="Name28">
                <dgm:alg type="tx">
                  <dgm:param type="parTxLTRAlign" val="r"/>
                  <dgm:param type="parTxRTLAlign" val="r"/>
                </dgm:alg>
              </dgm:else>
            </dgm:choose>
          </dgm:else>
        </dgm:choose>
        <dgm:shape xmlns:r="http://schemas.openxmlformats.org/officeDocument/2006/relationships" type="rect" r:blip="">
          <dgm:adjLst/>
        </dgm:shape>
        <dgm:presOf axis="desOrSelf" ptType="node"/>
        <dgm:choose name="Name29">
          <dgm:if name="Name30" func="var" arg="dir" op="equ" val="norm">
            <dgm:constrLst>
              <dgm:constr type="tMarg" refType="primFontSz" fact="0.1"/>
              <dgm:constr type="bMarg" refType="primFontSz" fact="0.1"/>
              <dgm:constr type="rMarg" refType="primFontSz" fact="0.1"/>
            </dgm:constrLst>
          </dgm:if>
          <dgm:else name="Name31">
            <dgm:constrLst>
              <dgm:constr type="tMarg" refType="primFontSz" fact="0.1"/>
              <dgm:constr type="bMarg" refType="primFontSz" fact="0.1"/>
              <dgm:constr type="lMarg" refType="primFontSz" fact="0.1"/>
            </dgm:constrLst>
          </dgm:else>
        </dgm:choose>
        <dgm:ruleLst>
          <dgm:rule type="primFontSz" val="5" fact="NaN" max="NaN"/>
        </dgm:ruleLst>
      </dgm:layoutNode>
      <dgm:layoutNode name="line1" styleLbl="callout">
        <dgm:alg type="sp"/>
        <dgm:shape xmlns:r="http://schemas.openxmlformats.org/officeDocument/2006/relationships" type="line" r:blip="">
          <dgm:adjLst/>
        </dgm:shape>
        <dgm:presOf/>
        <dgm:constrLst/>
        <dgm:ruleLst/>
      </dgm:layoutNode>
      <dgm:layoutNode name="d1" styleLbl="callout">
        <dgm:alg type="sp"/>
        <dgm:choose name="Name32">
          <dgm:if name="Name33" func="var" arg="dir" op="equ" val="norm">
            <dgm:shape xmlns:r="http://schemas.openxmlformats.org/officeDocument/2006/relationships" rot="90" type="line" r:blip="">
              <dgm:adjLst/>
            </dgm:shape>
          </dgm:if>
          <dgm:else name="Name34">
            <dgm:shape xmlns:r="http://schemas.openxmlformats.org/officeDocument/2006/relationships" rot="180" type="line" r:blip="">
              <dgm:adjLst/>
            </dgm:shape>
          </dgm:else>
        </dgm:choose>
        <dgm:presOf/>
        <dgm:constrLst/>
        <dgm:ruleLst/>
      </dgm:layoutNode>
    </dgm:forEach>
    <dgm:forEach name="Name35" axis="ch" ptType="node" st="2" cnt="1">
      <dgm:layoutNode name="circle2" styleLbl="lnNode1">
        <dgm:alg type="sp"/>
        <dgm:shape xmlns:r="http://schemas.openxmlformats.org/officeDocument/2006/relationships" type="ellipse" r:blip="" zOrderOff="-5">
          <dgm:adjLst/>
        </dgm:shape>
        <dgm:presOf/>
        <dgm:constrLst/>
        <dgm:ruleLst/>
      </dgm:layoutNode>
      <dgm:layoutNode name="text2" styleLbl="revTx">
        <dgm:varLst>
          <dgm:bulletEnabled val="1"/>
        </dgm:varLst>
        <dgm:choose name="Name36">
          <dgm:if name="Name37" func="var" arg="dir" op="equ" val="norm">
            <dgm:choose name="Name38">
              <dgm:if name="Name39" axis="root des" ptType="all node" func="maxDepth" op="gt" val="1">
                <dgm:alg type="tx">
                  <dgm:param type="parTxLTRAlign" val="l"/>
                  <dgm:param type="parTxRTLAlign" val="r"/>
                </dgm:alg>
              </dgm:if>
              <dgm:else name="Name40">
                <dgm:alg type="tx">
                  <dgm:param type="parTxLTRAlign" val="l"/>
                  <dgm:param type="parTxRTLAlign" val="l"/>
                </dgm:alg>
              </dgm:else>
            </dgm:choose>
          </dgm:if>
          <dgm:else name="Name41">
            <dgm:choose name="Name42">
              <dgm:if name="Name43" axis="root des" ptType="all node" func="maxDepth" op="gt" val="1">
                <dgm:alg type="tx">
                  <dgm:param type="parTxLTRAlign" val="l"/>
                  <dgm:param type="parTxRTLAlign" val="r"/>
                </dgm:alg>
              </dgm:if>
              <dgm:else name="Name44">
                <dgm:alg type="tx">
                  <dgm:param type="parTxLTRAlign" val="r"/>
                  <dgm:param type="parTxRTLAlign" val="r"/>
                </dgm:alg>
              </dgm:else>
            </dgm:choose>
          </dgm:else>
        </dgm:choose>
        <dgm:shape xmlns:r="http://schemas.openxmlformats.org/officeDocument/2006/relationships" type="rect" r:blip="">
          <dgm:adjLst/>
        </dgm:shape>
        <dgm:presOf axis="desOrSelf" ptType="node"/>
        <dgm:choose name="Name45">
          <dgm:if name="Name46" func="var" arg="dir" op="equ" val="norm">
            <dgm:constrLst>
              <dgm:constr type="tMarg" refType="primFontSz" fact="0.1"/>
              <dgm:constr type="bMarg" refType="primFontSz" fact="0.1"/>
              <dgm:constr type="rMarg" refType="primFontSz" fact="0.1"/>
            </dgm:constrLst>
          </dgm:if>
          <dgm:else name="Name47">
            <dgm:constrLst>
              <dgm:constr type="tMarg" refType="primFontSz" fact="0.1"/>
              <dgm:constr type="bMarg" refType="primFontSz" fact="0.1"/>
              <dgm:constr type="lMarg" refType="primFontSz" fact="0.1"/>
            </dgm:constrLst>
          </dgm:else>
        </dgm:choose>
        <dgm:ruleLst>
          <dgm:rule type="primFontSz" val="5" fact="NaN" max="NaN"/>
        </dgm:ruleLst>
      </dgm:layoutNode>
      <dgm:layoutNode name="line2" styleLbl="callout">
        <dgm:alg type="sp"/>
        <dgm:shape xmlns:r="http://schemas.openxmlformats.org/officeDocument/2006/relationships" type="line" r:blip="">
          <dgm:adjLst/>
        </dgm:shape>
        <dgm:presOf/>
        <dgm:constrLst/>
        <dgm:ruleLst/>
      </dgm:layoutNode>
      <dgm:layoutNode name="d2" styleLbl="callout">
        <dgm:alg type="sp"/>
        <dgm:choose name="Name48">
          <dgm:if name="Name49" func="var" arg="dir" op="equ" val="norm">
            <dgm:shape xmlns:r="http://schemas.openxmlformats.org/officeDocument/2006/relationships" rot="90" type="line" r:blip="">
              <dgm:adjLst/>
            </dgm:shape>
          </dgm:if>
          <dgm:else name="Name50">
            <dgm:shape xmlns:r="http://schemas.openxmlformats.org/officeDocument/2006/relationships" rot="180" type="line" r:blip="">
              <dgm:adjLst/>
            </dgm:shape>
          </dgm:else>
        </dgm:choose>
        <dgm:presOf/>
        <dgm:constrLst/>
        <dgm:ruleLst/>
      </dgm:layoutNode>
    </dgm:forEach>
    <dgm:forEach name="Name51" axis="ch" ptType="node" st="3" cnt="1">
      <dgm:layoutNode name="circle3" styleLbl="lnNode1">
        <dgm:alg type="sp"/>
        <dgm:shape xmlns:r="http://schemas.openxmlformats.org/officeDocument/2006/relationships" type="ellipse" r:blip="" zOrderOff="-10">
          <dgm:adjLst/>
        </dgm:shape>
        <dgm:presOf/>
        <dgm:constrLst/>
        <dgm:ruleLst/>
      </dgm:layoutNode>
      <dgm:layoutNode name="text3" styleLbl="revTx">
        <dgm:varLst>
          <dgm:bulletEnabled val="1"/>
        </dgm:varLst>
        <dgm:choose name="Name52">
          <dgm:if name="Name53" func="var" arg="dir" op="equ" val="norm">
            <dgm:choose name="Name54">
              <dgm:if name="Name55" axis="root des" ptType="all node" func="maxDepth" op="gt" val="1">
                <dgm:alg type="tx">
                  <dgm:param type="parTxLTRAlign" val="l"/>
                  <dgm:param type="parTxRTLAlign" val="r"/>
                </dgm:alg>
              </dgm:if>
              <dgm:else name="Name56">
                <dgm:alg type="tx">
                  <dgm:param type="parTxLTRAlign" val="l"/>
                  <dgm:param type="parTxRTLAlign" val="l"/>
                </dgm:alg>
              </dgm:else>
            </dgm:choose>
          </dgm:if>
          <dgm:else name="Name57">
            <dgm:choose name="Name58">
              <dgm:if name="Name59" axis="root des" ptType="all node" func="maxDepth" op="gt" val="1">
                <dgm:alg type="tx">
                  <dgm:param type="parTxLTRAlign" val="l"/>
                  <dgm:param type="parTxRTLAlign" val="r"/>
                </dgm:alg>
              </dgm:if>
              <dgm:else name="Name60">
                <dgm:alg type="tx">
                  <dgm:param type="parTxLTRAlign" val="r"/>
                  <dgm:param type="parTxRTLAlign" val="r"/>
                </dgm:alg>
              </dgm:else>
            </dgm:choose>
          </dgm:else>
        </dgm:choose>
        <dgm:shape xmlns:r="http://schemas.openxmlformats.org/officeDocument/2006/relationships" type="rect" r:blip="">
          <dgm:adjLst/>
        </dgm:shape>
        <dgm:presOf axis="desOrSelf" ptType="node"/>
        <dgm:choose name="Name61">
          <dgm:if name="Name62" func="var" arg="dir" op="equ" val="norm">
            <dgm:constrLst>
              <dgm:constr type="tMarg" refType="primFontSz" fact="0.1"/>
              <dgm:constr type="bMarg" refType="primFontSz" fact="0.1"/>
              <dgm:constr type="rMarg" refType="primFontSz" fact="0.1"/>
            </dgm:constrLst>
          </dgm:if>
          <dgm:else name="Name63">
            <dgm:constrLst>
              <dgm:constr type="tMarg" refType="primFontSz" fact="0.1"/>
              <dgm:constr type="bMarg" refType="primFontSz" fact="0.1"/>
              <dgm:constr type="lMarg" refType="primFontSz" fact="0.1"/>
            </dgm:constrLst>
          </dgm:else>
        </dgm:choose>
        <dgm:ruleLst>
          <dgm:rule type="primFontSz" val="5" fact="NaN" max="NaN"/>
        </dgm:ruleLst>
      </dgm:layoutNode>
      <dgm:layoutNode name="line3" styleLbl="callout">
        <dgm:alg type="sp"/>
        <dgm:shape xmlns:r="http://schemas.openxmlformats.org/officeDocument/2006/relationships" type="line" r:blip="">
          <dgm:adjLst/>
        </dgm:shape>
        <dgm:presOf/>
        <dgm:constrLst/>
        <dgm:ruleLst/>
      </dgm:layoutNode>
      <dgm:layoutNode name="d3" styleLbl="callout">
        <dgm:alg type="sp"/>
        <dgm:choose name="Name64">
          <dgm:if name="Name65" func="var" arg="dir" op="equ" val="norm">
            <dgm:shape xmlns:r="http://schemas.openxmlformats.org/officeDocument/2006/relationships" rot="90" type="line" r:blip="">
              <dgm:adjLst/>
            </dgm:shape>
          </dgm:if>
          <dgm:else name="Name66">
            <dgm:shape xmlns:r="http://schemas.openxmlformats.org/officeDocument/2006/relationships" rot="180" type="line" r:blip="">
              <dgm:adjLst/>
            </dgm:shape>
          </dgm:else>
        </dgm:choose>
        <dgm:presOf/>
        <dgm:constrLst/>
        <dgm:ruleLst/>
      </dgm:layoutNode>
    </dgm:forEach>
    <dgm:forEach name="Name67" axis="ch" ptType="node" st="4" cnt="1">
      <dgm:layoutNode name="circle4" styleLbl="lnNode1">
        <dgm:alg type="sp"/>
        <dgm:shape xmlns:r="http://schemas.openxmlformats.org/officeDocument/2006/relationships" type="ellipse" r:blip="" zOrderOff="-15">
          <dgm:adjLst/>
        </dgm:shape>
        <dgm:presOf/>
        <dgm:constrLst/>
        <dgm:ruleLst/>
      </dgm:layoutNode>
      <dgm:layoutNode name="text4" styleLbl="revTx">
        <dgm:varLst>
          <dgm:bulletEnabled val="1"/>
        </dgm:varLst>
        <dgm:choose name="Name68">
          <dgm:if name="Name69" func="var" arg="dir" op="equ" val="norm">
            <dgm:choose name="Name70">
              <dgm:if name="Name71" axis="root des" ptType="all node" func="maxDepth" op="gt" val="1">
                <dgm:alg type="tx">
                  <dgm:param type="parTxLTRAlign" val="l"/>
                  <dgm:param type="parTxRTLAlign" val="r"/>
                </dgm:alg>
              </dgm:if>
              <dgm:else name="Name72">
                <dgm:alg type="tx">
                  <dgm:param type="parTxLTRAlign" val="l"/>
                  <dgm:param type="parTxRTLAlign" val="l"/>
                </dgm:alg>
              </dgm:else>
            </dgm:choose>
          </dgm:if>
          <dgm:else name="Name73">
            <dgm:choose name="Name74">
              <dgm:if name="Name75" axis="root des" ptType="all node" func="maxDepth" op="gt" val="1">
                <dgm:alg type="tx">
                  <dgm:param type="parTxLTRAlign" val="l"/>
                  <dgm:param type="parTxRTLAlign" val="r"/>
                </dgm:alg>
              </dgm:if>
              <dgm:else name="Name76">
                <dgm:alg type="tx">
                  <dgm:param type="parTxLTRAlign" val="r"/>
                  <dgm:param type="parTxRTLAlign" val="r"/>
                </dgm:alg>
              </dgm:else>
            </dgm:choose>
          </dgm:else>
        </dgm:choose>
        <dgm:shape xmlns:r="http://schemas.openxmlformats.org/officeDocument/2006/relationships" type="rect" r:blip="">
          <dgm:adjLst/>
        </dgm:shape>
        <dgm:presOf axis="desOrSelf" ptType="node"/>
        <dgm:choose name="Name77">
          <dgm:if name="Name78" func="var" arg="dir" op="equ" val="norm">
            <dgm:constrLst>
              <dgm:constr type="tMarg" refType="primFontSz" fact="0.1"/>
              <dgm:constr type="bMarg" refType="primFontSz" fact="0.1"/>
              <dgm:constr type="rMarg" refType="primFontSz" fact="0.1"/>
            </dgm:constrLst>
          </dgm:if>
          <dgm:else name="Name79">
            <dgm:constrLst>
              <dgm:constr type="tMarg" refType="primFontSz" fact="0.1"/>
              <dgm:constr type="bMarg" refType="primFontSz" fact="0.1"/>
              <dgm:constr type="lMarg" refType="primFontSz" fact="0.1"/>
            </dgm:constrLst>
          </dgm:else>
        </dgm:choose>
        <dgm:ruleLst>
          <dgm:rule type="primFontSz" val="5" fact="NaN" max="NaN"/>
        </dgm:ruleLst>
      </dgm:layoutNode>
      <dgm:layoutNode name="line4" styleLbl="callout">
        <dgm:alg type="sp"/>
        <dgm:shape xmlns:r="http://schemas.openxmlformats.org/officeDocument/2006/relationships" type="line" r:blip="">
          <dgm:adjLst/>
        </dgm:shape>
        <dgm:presOf/>
        <dgm:constrLst/>
        <dgm:ruleLst/>
      </dgm:layoutNode>
      <dgm:layoutNode name="d4" styleLbl="callout">
        <dgm:alg type="sp"/>
        <dgm:choose name="Name80">
          <dgm:if name="Name81" func="var" arg="dir" op="equ" val="norm">
            <dgm:shape xmlns:r="http://schemas.openxmlformats.org/officeDocument/2006/relationships" rot="90" type="line" r:blip="">
              <dgm:adjLst/>
            </dgm:shape>
          </dgm:if>
          <dgm:else name="Name82">
            <dgm:shape xmlns:r="http://schemas.openxmlformats.org/officeDocument/2006/relationships" rot="180" type="line" r:blip="">
              <dgm:adjLst/>
            </dgm:shape>
          </dgm:else>
        </dgm:choose>
        <dgm:presOf/>
        <dgm:constrLst/>
        <dgm:ruleLst/>
      </dgm:layoutNode>
    </dgm:forEach>
    <dgm:forEach name="Name83" axis="ch" ptType="node" st="5" cnt="1">
      <dgm:layoutNode name="circle5" styleLbl="lnNode1">
        <dgm:alg type="sp"/>
        <dgm:shape xmlns:r="http://schemas.openxmlformats.org/officeDocument/2006/relationships" type="ellipse" r:blip="" zOrderOff="-20">
          <dgm:adjLst/>
        </dgm:shape>
        <dgm:presOf/>
        <dgm:constrLst/>
        <dgm:ruleLst/>
      </dgm:layoutNode>
      <dgm:layoutNode name="text5" styleLbl="revTx">
        <dgm:varLst>
          <dgm:bulletEnabled val="1"/>
        </dgm:varLst>
        <dgm:choose name="Name84">
          <dgm:if name="Name85" func="var" arg="dir" op="equ" val="norm">
            <dgm:choose name="Name86">
              <dgm:if name="Name87" axis="root des" ptType="all node" func="maxDepth" op="gt" val="1">
                <dgm:alg type="tx">
                  <dgm:param type="parTxLTRAlign" val="l"/>
                  <dgm:param type="parTxRTLAlign" val="r"/>
                </dgm:alg>
              </dgm:if>
              <dgm:else name="Name88">
                <dgm:alg type="tx">
                  <dgm:param type="parTxLTRAlign" val="l"/>
                  <dgm:param type="parTxRTLAlign" val="l"/>
                </dgm:alg>
              </dgm:else>
            </dgm:choose>
          </dgm:if>
          <dgm:else name="Name89">
            <dgm:choose name="Name90">
              <dgm:if name="Name91" axis="root des" ptType="all node" func="maxDepth" op="gt" val="1">
                <dgm:alg type="tx">
                  <dgm:param type="parTxLTRAlign" val="l"/>
                  <dgm:param type="parTxRTLAlign" val="r"/>
                </dgm:alg>
              </dgm:if>
              <dgm:else name="Name92">
                <dgm:alg type="tx">
                  <dgm:param type="parTxLTRAlign" val="r"/>
                  <dgm:param type="parTxRTLAlign" val="r"/>
                </dgm:alg>
              </dgm:else>
            </dgm:choose>
          </dgm:else>
        </dgm:choose>
        <dgm:shape xmlns:r="http://schemas.openxmlformats.org/officeDocument/2006/relationships" type="rect" r:blip="">
          <dgm:adjLst/>
        </dgm:shape>
        <dgm:presOf axis="desOrSelf" ptType="node"/>
        <dgm:choose name="Name93">
          <dgm:if name="Name94" func="var" arg="dir" op="equ" val="norm">
            <dgm:constrLst>
              <dgm:constr type="tMarg" refType="primFontSz" fact="0.1"/>
              <dgm:constr type="bMarg" refType="primFontSz" fact="0.1"/>
              <dgm:constr type="rMarg" refType="primFontSz" fact="0.1"/>
            </dgm:constrLst>
          </dgm:if>
          <dgm:else name="Name95">
            <dgm:constrLst>
              <dgm:constr type="tMarg" refType="primFontSz" fact="0.1"/>
              <dgm:constr type="bMarg" refType="primFontSz" fact="0.1"/>
              <dgm:constr type="lMarg" refType="primFontSz" fact="0.1"/>
            </dgm:constrLst>
          </dgm:else>
        </dgm:choose>
        <dgm:ruleLst>
          <dgm:rule type="primFontSz" val="5" fact="NaN" max="NaN"/>
        </dgm:ruleLst>
      </dgm:layoutNode>
      <dgm:layoutNode name="line5" styleLbl="callout">
        <dgm:alg type="sp"/>
        <dgm:shape xmlns:r="http://schemas.openxmlformats.org/officeDocument/2006/relationships" type="line" r:blip="">
          <dgm:adjLst/>
        </dgm:shape>
        <dgm:presOf/>
        <dgm:constrLst/>
        <dgm:ruleLst/>
      </dgm:layoutNode>
      <dgm:layoutNode name="d5" styleLbl="callout">
        <dgm:alg type="sp"/>
        <dgm:choose name="Name96">
          <dgm:if name="Name97" func="var" arg="dir" op="equ" val="norm">
            <dgm:shape xmlns:r="http://schemas.openxmlformats.org/officeDocument/2006/relationships" rot="90" type="line" r:blip="">
              <dgm:adjLst/>
            </dgm:shape>
          </dgm:if>
          <dgm:else name="Name98">
            <dgm:shape xmlns:r="http://schemas.openxmlformats.org/officeDocument/2006/relationships" rot="180" type="line" r:blip="">
              <dgm:adjLst/>
            </dgm:shape>
          </dgm:else>
        </dgm:choose>
        <dgm:presOf/>
        <dgm:constrLst/>
        <dgm:ruleLst/>
      </dgm:layoutNode>
    </dgm:forEach>
  </dgm:layoutNode>
</dgm:layoutDef>
</file>

<file path=ppt/diagrams/layout35.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36.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7.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38.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3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0.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41.xml><?xml version="1.0" encoding="utf-8"?>
<dgm:layoutDef xmlns:dgm="http://schemas.openxmlformats.org/drawingml/2006/diagram" xmlns:a="http://schemas.openxmlformats.org/drawingml/2006/main" uniqueId="urn:microsoft.com/office/officeart/2005/8/layout/StepDownProcess">
  <dgm:title val=""/>
  <dgm:desc val=""/>
  <dgm:catLst>
    <dgm:cat type="process" pri="1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60" srcId="0" destId="10" srcOrd="0" destOrd="0"/>
        <dgm:cxn modelId="12" srcId="10" destId="11" srcOrd="0" destOrd="0"/>
        <dgm:cxn modelId="70" srcId="0" destId="20" srcOrd="1" destOrd="0"/>
        <dgm:cxn modelId="22" srcId="20" destId="21" srcOrd="0" destOrd="0"/>
        <dgm:cxn modelId="80" srcId="0" destId="30" srcOrd="2"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node">
    <dgm:varLst>
      <dgm:chMax/>
      <dgm:chPref/>
      <dgm:dir/>
      <dgm:animLvl val="lvl"/>
    </dgm:varLst>
    <dgm:choose name="Name0">
      <dgm:if name="Name1" func="var" arg="dir" op="equ" val="norm">
        <dgm:alg type="snake">
          <dgm:param type="grDir" val="tL"/>
          <dgm:param type="flowDir" val="row"/>
          <dgm:param type="off" val="off"/>
          <dgm:param type="bkpt" val="fixed"/>
          <dgm:param type="bkPtFixedVal" val="1"/>
        </dgm:alg>
      </dgm:if>
      <dgm:else name="Name2">
        <dgm:alg type="snake">
          <dgm:param type="grDir" val="tR"/>
          <dgm:param type="flowDir" val="row"/>
          <dgm:param type="off" val="off"/>
          <dgm:param type="bkpt" val="fixed"/>
          <dgm:param type="bkPtFixedVal" val="1"/>
        </dgm:alg>
      </dgm:else>
    </dgm:choose>
    <dgm:shape xmlns:r="http://schemas.openxmlformats.org/officeDocument/2006/relationships" r:blip="">
      <dgm:adjLst/>
    </dgm:shape>
    <dgm:choose name="Name3">
      <dgm:if name="Name4" func="var" arg="dir" op="equ" val="norm">
        <dgm:constrLst>
          <dgm:constr type="alignOff" forName="rootnode" val="0.48"/>
          <dgm:constr type="primFontSz" for="des" forName="ParentText" val="65"/>
          <dgm:constr type="primFontSz" for="des" forName="ChildText" refType="primFontSz" refFor="des" refForName="ParentText" op="lte"/>
          <dgm:constr type="w" for="ch" forName="composite" refType="w"/>
          <dgm:constr type="h" for="ch" forName="composite" refType="h"/>
          <dgm:constr type="sp" refType="h" refFor="ch" refForName="composite" op="equ" fact="-0.38"/>
        </dgm:constrLst>
      </dgm:if>
      <dgm:else name="Name5">
        <dgm:constrLst>
          <dgm:constr type="alignOff" forName="rootnode" val="0.48"/>
          <dgm:constr type="primFontSz" for="des" forName="ParentText" val="65"/>
          <dgm:constr type="primFontSz" for="des" forName="ChildText" refType="primFontSz" refFor="des" refForName="ParentText" op="lte"/>
          <dgm:constr type="w" for="ch" forName="composite" refType="w"/>
          <dgm:constr type="h" for="ch" forName="composite" refType="h"/>
          <dgm:constr type="sp" refType="h" refFor="ch" refForName="composite" op="equ" fact="-0.38"/>
        </dgm:constrLst>
      </dgm:else>
    </dgm:choose>
    <dgm:forEach name="nodesForEach" axis="ch" ptType="node">
      <dgm:layoutNode name="composite">
        <dgm:alg type="composite">
          <dgm:param type="ar" val="1.2439"/>
        </dgm:alg>
        <dgm:shape xmlns:r="http://schemas.openxmlformats.org/officeDocument/2006/relationships" r:blip="">
          <dgm:adjLst/>
        </dgm:shape>
        <dgm:choose name="Name6">
          <dgm:if name="Name7" func="var" arg="dir" op="equ" val="norm">
            <dgm:constrLst>
              <dgm:constr type="l" for="ch" forName="bentUpArrow1" refType="w" fact="0.07"/>
              <dgm:constr type="t" for="ch" forName="bentUpArrow1" refType="h" fact="0.524"/>
              <dgm:constr type="w" for="ch" forName="bentUpArrow1" refType="w" fact="0.3844"/>
              <dgm:constr type="h" for="ch" forName="bentUpArrow1" refType="h" fact="0.42"/>
              <dgm:constr type="l" for="ch" forName="ParentText" refType="w" fact="0"/>
              <dgm:constr type="t" for="ch" forName="ParentText" refType="h" fact="0"/>
              <dgm:constr type="w" for="ch" forName="ParentText" refType="w" fact="0.5684"/>
              <dgm:constr type="h" for="ch" forName="ParentText" refType="h" fact="0.4949"/>
              <dgm:constr type="l" for="ch" forName="ChildText" refType="w" refFor="ch" refForName="ParentText"/>
              <dgm:constr type="t" for="ch" forName="ChildText" refType="h" fact="0.05"/>
              <dgm:constr type="w" for="ch" forName="ChildText" refType="w" fact="0.4134"/>
              <dgm:constr type="h" for="ch" forName="ChildText" refType="h" fact="0.4"/>
              <dgm:constr type="l" for="ch" forName="FinalChildText" refType="w" refFor="ch" refForName="ParentText"/>
              <dgm:constr type="t" for="ch" forName="FinalChildText" refType="h" fact="0.05"/>
              <dgm:constr type="w" for="ch" forName="FinalChildText" refType="w" fact="0.4134"/>
              <dgm:constr type="h" for="ch" forName="FinalChildText" refType="h" fact="0.4"/>
            </dgm:constrLst>
          </dgm:if>
          <dgm:else name="Name8">
            <dgm:constrLst>
              <dgm:constr type="r" for="ch" forName="bentUpArrow1" refType="w" fact="0.97"/>
              <dgm:constr type="t" for="ch" forName="bentUpArrow1" refType="h" fact="0.524"/>
              <dgm:constr type="w" for="ch" forName="bentUpArrow1" refType="w" fact="0.3844"/>
              <dgm:constr type="h" for="ch" forName="bentUpArrow1" refType="h" fact="0.42"/>
              <dgm:constr type="l" for="ch" forName="ParentText" refType="w" fact="0.4316"/>
              <dgm:constr type="t" for="ch" forName="ParentText" refType="h" fact="0"/>
              <dgm:constr type="w" for="ch" forName="ParentText" refType="w" fact="0.5684"/>
              <dgm:constr type="h" for="ch" forName="ParentText" refType="h" fact="0.4949"/>
              <dgm:constr type="l" for="ch" forName="ChildText" refType="w" fact="0"/>
              <dgm:constr type="t" for="ch" forName="ChildText" refType="h" fact="0.05"/>
              <dgm:constr type="w" for="ch" forName="ChildText" refType="w" fact="0.4134"/>
              <dgm:constr type="h" for="ch" forName="ChildText" refType="h" fact="0.4"/>
              <dgm:constr type="l" for="ch" forName="FinalChildText" refType="w" fact="0"/>
              <dgm:constr type="t" for="ch" forName="FinalChildText" refType="h" fact="0.05"/>
              <dgm:constr type="w" for="ch" forName="FinalChildText" refType="w" fact="0.4134"/>
              <dgm:constr type="h" for="ch" forName="FinalChildText" refType="h" fact="0.4"/>
            </dgm:constrLst>
          </dgm:else>
        </dgm:choose>
        <dgm:choose name="Name9">
          <dgm:if name="Name10" axis="followSib" ptType="node" func="cnt" op="gte" val="1">
            <dgm:layoutNode name="bentUpArrow1" styleLbl="alignImgPlace1">
              <dgm:alg type="sp"/>
              <dgm:choose name="Name11">
                <dgm:if name="Name12" func="var" arg="dir" op="equ" val="norm">
                  <dgm:shape xmlns:r="http://schemas.openxmlformats.org/officeDocument/2006/relationships" rot="90" type="bentUpArrow" r:blip="">
                    <dgm:adjLst>
                      <dgm:adj idx="1" val="0.3284"/>
                      <dgm:adj idx="2" val="0.25"/>
                      <dgm:adj idx="3" val="0.3578"/>
                    </dgm:adjLst>
                  </dgm:shape>
                </dgm:if>
                <dgm:else name="Name13">
                  <dgm:shape xmlns:r="http://schemas.openxmlformats.org/officeDocument/2006/relationships" rot="180" type="bentArrow" r:blip="">
                    <dgm:adjLst>
                      <dgm:adj idx="1" val="0.3284"/>
                      <dgm:adj idx="2" val="0.25"/>
                      <dgm:adj idx="3" val="0.3578"/>
                      <dgm:adj idx="4" val="0"/>
                    </dgm:adjLst>
                  </dgm:shape>
                </dgm:else>
              </dgm:choose>
              <dgm:presOf/>
            </dgm:layoutNode>
          </dgm:if>
          <dgm:else name="Name14"/>
        </dgm:choose>
        <dgm:layoutNode name="ParentText" styleLbl="node1">
          <dgm:varLst>
            <dgm:chMax val="1"/>
            <dgm:chPref val="1"/>
            <dgm:bulletEnabled val="1"/>
          </dgm:varLst>
          <dgm:alg type="tx"/>
          <dgm:shape xmlns:r="http://schemas.openxmlformats.org/officeDocument/2006/relationships" type="roundRect" r:blip="">
            <dgm:adjLst>
              <dgm:adj idx="1" val="0.166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choose name="Name15">
          <dgm:if name="Name16" axis="followSib" ptType="node" func="cnt" op="equ" val="0">
            <dgm:choose name="Name17">
              <dgm:if name="Name18" axis="ch" ptType="node" func="cnt" op="gte" val="1">
                <dgm:layoutNode name="FinalChildText" styleLbl="revTx">
                  <dgm:varLst>
                    <dgm:chMax val="0"/>
                    <dgm:chPref val="0"/>
                    <dgm:bulletEnabled val="1"/>
                  </dgm:varLst>
                  <dgm:alg type="tx">
                    <dgm:param type="stBulletLvl" val="1"/>
                    <dgm:param type="txAnchorVertCh" val="mid"/>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9"/>
            </dgm:choose>
          </dgm:if>
          <dgm:else name="Name20">
            <dgm:layoutNode name="ChildText" styleLbl="revTx">
              <dgm:varLst>
                <dgm:chMax val="0"/>
                <dgm:chPref val="0"/>
                <dgm:bulletEnabled val="1"/>
              </dgm:varLst>
              <dgm:alg type="tx">
                <dgm:param type="stBulletLvl" val="1"/>
                <dgm:param type="txAnchorVertCh" val="mid"/>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42.xml><?xml version="1.0" encoding="utf-8"?>
<dgm:layoutDef xmlns:dgm="http://schemas.openxmlformats.org/drawingml/2006/diagram" xmlns:a="http://schemas.openxmlformats.org/drawingml/2006/main" uniqueId="urn:microsoft.com/office/officeart/2011/layout/TabList">
  <dgm:title val="Tab List"/>
  <dgm:desc val="Use to show non-sequential or grouped blocks of information. Works well for lists with a small amount of Level 1 text. The first Level 2 displays next to the Level 1 text  and the remaining Level 2 text appears beneath the Level 1 text."/>
  <dgm:catLst>
    <dgm:cat type="list" pri="4500"/>
    <dgm:cat type="officeonline" pri="11000"/>
  </dgm:catLst>
  <dgm:sampData>
    <dgm:dataModel>
      <dgm:ptLst>
        <dgm:pt modelId="0" type="doc"/>
        <dgm:pt modelId="10">
          <dgm:prSet phldr="1"/>
        </dgm:pt>
        <dgm:pt modelId="11">
          <dgm:prSet phldr="1"/>
        </dgm:pt>
        <dgm:pt modelId="12">
          <dgm:prSet phldr="1"/>
        </dgm:pt>
        <dgm:pt modelId="20">
          <dgm:prSet phldr="1"/>
        </dgm:pt>
        <dgm:pt modelId="21">
          <dgm:prSet phldr="1"/>
        </dgm:pt>
        <dgm:pt modelId="22">
          <dgm:prSet phldr="1"/>
        </dgm:pt>
        <dgm:pt modelId="30">
          <dgm:prSet phldr="1"/>
        </dgm:pt>
        <dgm:pt modelId="31">
          <dgm:prSet phldr="1"/>
        </dgm:pt>
        <dgm:pt modelId="32">
          <dgm:prSet phldr="1"/>
        </dgm:pt>
      </dgm:ptLst>
      <dgm:cxnLst>
        <dgm:cxn modelId="40" srcId="0" destId="10" srcOrd="0" destOrd="0"/>
        <dgm:cxn modelId="41" srcId="10" destId="11" srcOrd="0" destOrd="0"/>
        <dgm:cxn modelId="42" srcId="10" destId="12" srcOrd="0" destOrd="0"/>
        <dgm:cxn modelId="50" srcId="0" destId="20" srcOrd="1" destOrd="0"/>
        <dgm:cxn modelId="51" srcId="20" destId="21" srcOrd="1" destOrd="0"/>
        <dgm:cxn modelId="52" srcId="20" destId="22" srcOrd="1" destOrd="0"/>
        <dgm:cxn modelId="60" srcId="0" destId="30" srcOrd="2" destOrd="0"/>
        <dgm:cxn modelId="61" srcId="30" destId="31" srcOrd="2" destOrd="0"/>
        <dgm:cxn modelId="62" srcId="30" destId="32"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dgm:chPref val="3"/>
      <dgm:dir/>
      <dgm:animOne val="branch"/>
      <dgm:animLvl val="lvl"/>
    </dgm:varLst>
    <dgm:alg type="lin">
      <dgm:param type="linDir" val="fromT"/>
    </dgm:alg>
    <dgm:shape xmlns:r="http://schemas.openxmlformats.org/officeDocument/2006/relationships" r:blip="">
      <dgm:adjLst/>
    </dgm:shape>
    <dgm:constrLst>
      <dgm:constr type="w" for="ch" forName="Child" refType="w"/>
      <dgm:constr type="h" for="ch" forName="Child" refType="h" fact="0.6667"/>
      <dgm:constr type="primFontSz" for="des" forName="Parent" op="equ" val="65"/>
      <dgm:constr type="primFontSz" for="des" forName="Child" op="equ" val="65"/>
      <dgm:constr type="primFontSz" for="des" forName="FirstChild" op="equ" val="65"/>
      <dgm:constr type="primFontSz" for="des" forName="Child" refType="primFontSz" refFor="des" refForName="Parent" op="lte"/>
      <dgm:constr type="primFontSz" for="des" forName="FirstChild" refType="primFontSz" refFor="des" refForName="Parent" op="lte"/>
      <dgm:constr type="primFontSz" for="des" forName="Child" refType="primFontSz" refFor="des" refForName="FirstChild" op="lte"/>
      <dgm:constr type="w" for="ch" forName="composite" refType="w"/>
      <dgm:constr type="h" for="ch" forName="composite" refType="h" fact="0.3333"/>
      <dgm:constr type="sp" refType="h" refFor="ch" refForName="composite" op="equ" fact="0.05"/>
      <dgm:constr type="h" for="ch" forName="sibTrans" refType="h" refFor="ch" refForName="composite" op="equ" fact="0.05"/>
      <dgm:constr type="w" for="ch" forName="sibTrans" refType="h" refFor="ch" refForName="sibTrans" op="equ"/>
    </dgm:constrLst>
    <dgm:forEach name="nodesForEach" axis="ch" ptType="node">
      <dgm:layoutNode name="composite">
        <dgm:alg type="composite"/>
        <dgm:shape xmlns:r="http://schemas.openxmlformats.org/officeDocument/2006/relationships" r:blip="">
          <dgm:adjLst/>
        </dgm:shape>
        <dgm:choose name="Name1">
          <dgm:if name="Name2" func="var" arg="dir" op="equ" val="norm">
            <dgm:constrLst>
              <dgm:constr type="l" for="ch" forName="Accent" refType="w" fact="0"/>
              <dgm:constr type="b" for="ch" forName="Accent" refType="h"/>
              <dgm:constr type="w" for="ch" forName="Accent" refType="w"/>
              <dgm:constr type="h" for="ch" forName="Accent" refType="h" fact="0"/>
              <dgm:constr type="l" for="ch" forName="FirstChild" refType="w" fact="0.26"/>
              <dgm:constr type="t" for="ch" forName="FirstChild" refType="h" fact="0"/>
              <dgm:constr type="w" for="ch" forName="FirstChild" refType="w" fact="0.74"/>
              <dgm:constr type="h" for="ch" forName="FirstChild" refType="h"/>
              <dgm:constr type="l" for="ch" forName="Parent" refType="w" fact="0"/>
              <dgm:constr type="t" for="ch" forName="Parent" refType="h" fact="0"/>
              <dgm:constr type="w" for="ch" forName="Parent" refType="w" fact="0.26"/>
              <dgm:constr type="h" for="ch" forName="Parent" refType="h"/>
            </dgm:constrLst>
          </dgm:if>
          <dgm:else name="Name3">
            <dgm:constrLst>
              <dgm:constr type="l" for="ch" forName="Accent" refType="w" fact="0"/>
              <dgm:constr type="b" for="ch" forName="Accent" refType="h"/>
              <dgm:constr type="w" for="ch" forName="Accent" refType="w"/>
              <dgm:constr type="h" for="ch" forName="Accent" refType="h" fact="0"/>
              <dgm:constr type="r" for="ch" forName="FirstChild" refType="w" fact="0.74"/>
              <dgm:constr type="t" for="ch" forName="FirstChild" refType="h" fact="0"/>
              <dgm:constr type="w" for="ch" forName="FirstChild" refType="w" fact="0.74"/>
              <dgm:constr type="h" for="ch" forName="FirstChild" refType="h"/>
              <dgm:constr type="r" for="ch" forName="Parent" refType="w"/>
              <dgm:constr type="t" for="ch" forName="Parent" refType="h" fact="0"/>
              <dgm:constr type="w" for="ch" forName="Parent" refType="w" fact="0.26"/>
              <dgm:constr type="h" for="ch" forName="Parent" refType="h"/>
            </dgm:constrLst>
          </dgm:else>
        </dgm:choose>
        <dgm:layoutNode name="FirstChild" styleLbl="revTx">
          <dgm:varLst>
            <dgm:chMax val="0"/>
            <dgm:chPref val="0"/>
            <dgm:bulletEnabled val="1"/>
          </dgm:varLst>
          <dgm:choose name="Name4">
            <dgm:if name="Name5" func="var" arg="dir" op="equ" val="norm">
              <dgm:alg type="tx">
                <dgm:param type="parTxLTRAlign" val="l"/>
                <dgm:param type="txAnchorVert" val="b"/>
                <dgm:param type="txAnchorVertCh" val="b"/>
                <dgm:param type="parTxRTLAlign" val="l"/>
              </dgm:alg>
            </dgm:if>
            <dgm:else name="Name6">
              <dgm:alg type="tx">
                <dgm:param type="parTxLTRAlign" val="r"/>
                <dgm:param type="shpTxLTRAlignCh" val="r"/>
                <dgm:param type="txAnchorVert" val="b"/>
                <dgm:param type="txAnchorVertCh" val="b"/>
                <dgm:param type="parTxRTLAlign" val="r"/>
              </dgm:alg>
            </dgm:else>
          </dgm:choose>
          <dgm:shape xmlns:r="http://schemas.openxmlformats.org/officeDocument/2006/relationships" type="rect" r:blip="">
            <dgm:adjLst/>
          </dgm:shape>
          <dgm:choose name="Name7">
            <dgm:if name="Name8" axis="ch" ptType="node" func="cnt" op="gte" val="1">
              <dgm:presOf axis="ch desOrSelf" ptType="node node" st="1 1" cnt="1 0"/>
            </dgm:if>
            <dgm:else name="Name9">
              <dgm:presOf/>
            </dgm:else>
          </dgm:choose>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layoutNode name="Parent" styleLbl="alignNode1">
          <dgm:varLst>
            <dgm:chMax val="3"/>
            <dgm:chPref val="3"/>
            <dgm:bulletEnabled val="1"/>
          </dgm:varLst>
          <dgm:alg type="tx">
            <dgm:param type="shpTxLTRAlignCh" val="ctr"/>
            <dgm:param type="txAnchorVertCh" val="mid"/>
          </dgm:alg>
          <dgm:shape xmlns:r="http://schemas.openxmlformats.org/officeDocument/2006/relationships" type="round2SameRect" r:blip="">
            <dgm:adjLst>
              <dgm:adj idx="1" val="0.1667"/>
              <dgm:adj idx="2" val="0"/>
            </dgm:adjLst>
          </dgm:shape>
          <dgm:presOf axis="self" ptType="node"/>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layoutNode name="Accent" styleLbl="parChTrans1D1">
          <dgm:alg type="sp"/>
          <dgm:shape xmlns:r="http://schemas.openxmlformats.org/officeDocument/2006/relationships" type="line" r:blip="" zOrderOff="-99999">
            <dgm:adjLst/>
          </dgm:shape>
          <dgm:presOf/>
        </dgm:layoutNode>
      </dgm:layoutNode>
      <dgm:choose name="Name10">
        <dgm:if name="Name11" axis="ch" ptType="node" st="2" cnt="1" func="cnt" op="gte" val="1">
          <dgm:layoutNode name="Child" styleLbl="revTx">
            <dgm:varLst>
              <dgm:chMax val="0"/>
              <dgm:chPref val="0"/>
              <dgm:bulletEnabled val="1"/>
            </dgm:varLst>
            <dgm:choose name="Name12">
              <dgm:if name="Name13" func="var" arg="dir" op="equ" val="norm">
                <dgm:alg type="tx">
                  <dgm:param type="stBulletLvl" val="1"/>
                  <dgm:param type="parTxLTRAlign" val="l"/>
                  <dgm:param type="parTxRTLAlign" val="l"/>
                  <dgm:param type="txAnchorVert" val="t"/>
                </dgm:alg>
              </dgm:if>
              <dgm:else name="Name14">
                <dgm:alg type="tx">
                  <dgm:param type="stBulletLvl" val="1"/>
                  <dgm:param type="parTxLTRAlign" val="r"/>
                  <dgm:param type="shpTxLTRAlignCh" val="r"/>
                  <dgm:param type="txAnchorVert" val="t"/>
                  <dgm:param type="parTxRTLAlign" val="r"/>
                </dgm:alg>
              </dgm:else>
            </dgm:choose>
            <dgm:shape xmlns:r="http://schemas.openxmlformats.org/officeDocument/2006/relationships" type="rect" r:blip="">
              <dgm:adjLst/>
            </dgm:shape>
            <dgm:presOf axis="ch desOrSelf" ptType="node node" st="2 1" cnt="0 0"/>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if>
        <dgm:else name="Name15"/>
      </dgm:choos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43.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44.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45.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rawings/_rels/vmlDrawing1.vml.rels><?xml version="1.0" encoding="UTF-8" standalone="yes"?>
<Relationships xmlns="http://schemas.openxmlformats.org/package/2006/relationships"><Relationship Id="rId1" Type="http://schemas.openxmlformats.org/officeDocument/2006/relationships/image" Target="../media/image9.e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897E242F-B6FE-48E2-B0B9-997E9D18655C}" type="datetimeFigureOut">
              <a:rPr lang="en-US" smtClean="0"/>
              <a:t>11/18/2016</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C9864AA-A040-4C3F-B040-C33DFA45198A}" type="slidenum">
              <a:rPr lang="en-US" smtClean="0"/>
              <a:t>‹#›</a:t>
            </a:fld>
            <a:endParaRPr lang="en-US"/>
          </a:p>
        </p:txBody>
      </p:sp>
    </p:spTree>
    <p:extLst>
      <p:ext uri="{BB962C8B-B14F-4D97-AF65-F5344CB8AC3E}">
        <p14:creationId xmlns:p14="http://schemas.microsoft.com/office/powerpoint/2010/main" val="287354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201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4201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dirty="0" smtClean="0"/>
              <a:t>Session agenda</a:t>
            </a:r>
          </a:p>
        </p:txBody>
      </p:sp>
      <p:sp>
        <p:nvSpPr>
          <p:cNvPr id="34820" name="Slide Number Placeholder 3"/>
          <p:cNvSpPr txBox="1">
            <a:spLocks noGrp="1"/>
          </p:cNvSpPr>
          <p:nvPr/>
        </p:nvSpPr>
        <p:spPr bwMode="auto">
          <a:xfrm>
            <a:off x="3884613" y="8685213"/>
            <a:ext cx="2971800" cy="457200"/>
          </a:xfrm>
          <a:prstGeom prst="rect">
            <a:avLst/>
          </a:prstGeom>
          <a:noFill/>
          <a:ln>
            <a:miter lim="800000"/>
            <a:headEnd/>
            <a:tailEnd/>
          </a:ln>
        </p:spPr>
        <p:txBody>
          <a:bodyPr anchor="b"/>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fld id="{802F5611-8313-4A4F-85BC-EA23412A6238}" type="slidenum">
              <a:rPr lang="en-US" altLang="en-US" sz="1200">
                <a:latin typeface="Calibri" panose="020F0502020204030204" pitchFamily="34" charset="0"/>
              </a:rPr>
              <a:pPr algn="r" eaLnBrk="1" hangingPunct="1"/>
              <a:t>3</a:t>
            </a:fld>
            <a:endParaRPr lang="en-US" altLang="en-US" sz="1200">
              <a:latin typeface="Calibri" panose="020F0502020204030204" pitchFamily="34" charset="0"/>
            </a:endParaRPr>
          </a:p>
        </p:txBody>
      </p:sp>
    </p:spTree>
    <p:extLst>
      <p:ext uri="{BB962C8B-B14F-4D97-AF65-F5344CB8AC3E}">
        <p14:creationId xmlns:p14="http://schemas.microsoft.com/office/powerpoint/2010/main" val="343867663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bwMode="auto">
          <a:ln>
            <a:miter lim="800000"/>
            <a:headEnd/>
            <a:tailEnd/>
          </a:ln>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FBDA1905-421F-43D3-8D0D-3DF5961A1590}" type="slidenum">
              <a:rPr lang="en-US" altLang="en-US">
                <a:latin typeface="Calibri" panose="020F0502020204030204" pitchFamily="34" charset="0"/>
              </a:rPr>
              <a:pPr eaLnBrk="1" hangingPunct="1"/>
              <a:t>4</a:t>
            </a:fld>
            <a:endParaRPr lang="en-US" altLang="en-US">
              <a:latin typeface="Calibri" panose="020F0502020204030204" pitchFamily="34" charset="0"/>
            </a:endParaRPr>
          </a:p>
        </p:txBody>
      </p:sp>
      <p:sp>
        <p:nvSpPr>
          <p:cNvPr id="33795"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3796"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smtClean="0"/>
          </a:p>
        </p:txBody>
      </p:sp>
    </p:spTree>
    <p:extLst>
      <p:ext uri="{BB962C8B-B14F-4D97-AF65-F5344CB8AC3E}">
        <p14:creationId xmlns:p14="http://schemas.microsoft.com/office/powerpoint/2010/main" val="227032532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7"/>
          <p:cNvSpPr>
            <a:spLocks noGrp="1" noChangeArrowheads="1"/>
          </p:cNvSpPr>
          <p:nvPr>
            <p:ph type="sldNum" sz="quarter" idx="5"/>
          </p:nvPr>
        </p:nvSpPr>
        <p:spPr bwMode="auto">
          <a:ln>
            <a:miter lim="800000"/>
            <a:headEnd/>
            <a:tailEnd/>
          </a:ln>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EFB1C159-978B-4928-B885-5147E6658745}" type="slidenum">
              <a:rPr lang="en-US" altLang="en-US">
                <a:latin typeface="Calibri" panose="020F0502020204030204" pitchFamily="34" charset="0"/>
              </a:rPr>
              <a:pPr eaLnBrk="1" hangingPunct="1"/>
              <a:t>5</a:t>
            </a:fld>
            <a:endParaRPr lang="en-US" altLang="en-US">
              <a:latin typeface="Calibri" panose="020F0502020204030204" pitchFamily="34" charset="0"/>
            </a:endParaRPr>
          </a:p>
        </p:txBody>
      </p:sp>
      <p:sp>
        <p:nvSpPr>
          <p:cNvPr id="37891"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7892"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smtClean="0"/>
          </a:p>
        </p:txBody>
      </p:sp>
    </p:spTree>
    <p:extLst>
      <p:ext uri="{BB962C8B-B14F-4D97-AF65-F5344CB8AC3E}">
        <p14:creationId xmlns:p14="http://schemas.microsoft.com/office/powerpoint/2010/main" val="320093066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dirty="0" smtClean="0"/>
              <a:t>Because of Bettelheim’s inaccurate representation of autism, the disorder was treated as a mental illness as opposed to a developmental disability. This greatly limited the treatment options for individuals with autism.</a:t>
            </a:r>
          </a:p>
        </p:txBody>
      </p:sp>
      <p:sp>
        <p:nvSpPr>
          <p:cNvPr id="1741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08D16FB1-1675-4BFE-A48D-0C7C35121DA4}" type="slidenum">
              <a:rPr lang="en-US" smtClean="0"/>
              <a:pPr fontAlgn="base">
                <a:spcBef>
                  <a:spcPct val="0"/>
                </a:spcBef>
                <a:spcAft>
                  <a:spcPct val="0"/>
                </a:spcAft>
                <a:defRPr/>
              </a:pPr>
              <a:t>8</a:t>
            </a:fld>
            <a:endParaRPr lang="en-US" smtClean="0"/>
          </a:p>
        </p:txBody>
      </p:sp>
    </p:spTree>
    <p:extLst>
      <p:ext uri="{BB962C8B-B14F-4D97-AF65-F5344CB8AC3E}">
        <p14:creationId xmlns:p14="http://schemas.microsoft.com/office/powerpoint/2010/main" val="20614722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Rot="1" noChangeAspect="1" noChangeArrowheads="1" noTextEdit="1"/>
          </p:cNvSpPr>
          <p:nvPr>
            <p:ph type="sldImg"/>
          </p:nvPr>
        </p:nvSpPr>
        <p:spPr>
          <a:ln/>
        </p:spPr>
      </p:sp>
      <p:sp>
        <p:nvSpPr>
          <p:cNvPr id="1126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5" tIns="45718" rIns="91435" bIns="45718"/>
          <a:lstStyle/>
          <a:p>
            <a:pPr>
              <a:spcBef>
                <a:spcPct val="0"/>
              </a:spcBef>
            </a:pPr>
            <a:r>
              <a:rPr lang="en-GB" altLang="en-US" sz="2400" dirty="0" smtClean="0">
                <a:ea typeface="ＭＳ Ｐゴシック" panose="020B0600070205080204" pitchFamily="34" charset="-128"/>
              </a:rPr>
              <a:t>The reason is that up until very recently we have not been able to observe autism as it emerges in the first months of life.  We do not know when the symptoms are emerging, what are they and how specific they are to autism as compared to other developmental disorders.  </a:t>
            </a:r>
          </a:p>
          <a:p>
            <a:pPr>
              <a:spcBef>
                <a:spcPct val="0"/>
              </a:spcBef>
            </a:pPr>
            <a:r>
              <a:rPr lang="en-GB" altLang="en-US" sz="2400" dirty="0" smtClean="0">
                <a:ea typeface="ＭＳ Ｐゴシック" panose="020B0600070205080204" pitchFamily="34" charset="-128"/>
              </a:rPr>
              <a:t>Genetic findings indicate that younger siblings of children with autism are at higher risk for this disorder.  This inherent risk creates a cohort which might allow us to gain better understanding of the earliest course of autism. </a:t>
            </a:r>
          </a:p>
          <a:p>
            <a:pPr>
              <a:spcBef>
                <a:spcPct val="0"/>
              </a:spcBef>
            </a:pPr>
            <a:endParaRPr lang="en-GB" altLang="en-US" sz="2400" dirty="0" smtClean="0">
              <a:ea typeface="ＭＳ Ｐゴシック" panose="020B0600070205080204" pitchFamily="34" charset="-128"/>
            </a:endParaRPr>
          </a:p>
        </p:txBody>
      </p:sp>
    </p:spTree>
    <p:extLst>
      <p:ext uri="{BB962C8B-B14F-4D97-AF65-F5344CB8AC3E}">
        <p14:creationId xmlns:p14="http://schemas.microsoft.com/office/powerpoint/2010/main" val="374694636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Rot="1" noChangeAspect="1" noChangeArrowheads="1" noTextEdit="1"/>
          </p:cNvSpPr>
          <p:nvPr>
            <p:ph type="sldImg"/>
          </p:nvPr>
        </p:nvSpPr>
        <p:spPr>
          <a:ln/>
        </p:spPr>
      </p:sp>
      <p:sp>
        <p:nvSpPr>
          <p:cNvPr id="17411" name="Rectangle 3"/>
          <p:cNvSpPr>
            <a:spLocks noGrp="1" noChangeArrowheads="1"/>
          </p:cNvSpPr>
          <p:nvPr>
            <p:ph type="body" idx="1"/>
          </p:nvPr>
        </p:nvSpPr>
        <p:spPr>
          <a:xfrm>
            <a:off x="685800" y="4343400"/>
            <a:ext cx="5486400"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5" tIns="45718" rIns="91435" bIns="45718"/>
          <a:lstStyle/>
          <a:p>
            <a:pPr>
              <a:spcBef>
                <a:spcPct val="0"/>
              </a:spcBef>
            </a:pPr>
            <a:endParaRPr lang="en-US" altLang="en-US" sz="2400" dirty="0" smtClean="0">
              <a:ea typeface="ＭＳ Ｐゴシック" panose="020B0600070205080204" pitchFamily="34" charset="-128"/>
            </a:endParaRPr>
          </a:p>
        </p:txBody>
      </p:sp>
    </p:spTree>
    <p:extLst>
      <p:ext uri="{BB962C8B-B14F-4D97-AF65-F5344CB8AC3E}">
        <p14:creationId xmlns:p14="http://schemas.microsoft.com/office/powerpoint/2010/main" val="361656860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Rot="1" noChangeAspect="1" noChangeArrowheads="1" noTextEdit="1"/>
          </p:cNvSpPr>
          <p:nvPr>
            <p:ph type="sldImg"/>
          </p:nvPr>
        </p:nvSpPr>
        <p:spPr>
          <a:ln/>
        </p:spPr>
      </p:sp>
      <p:sp>
        <p:nvSpPr>
          <p:cNvPr id="19459" name="Rectangle 3"/>
          <p:cNvSpPr>
            <a:spLocks noGrp="1" noChangeArrowheads="1"/>
          </p:cNvSpPr>
          <p:nvPr>
            <p:ph type="body" idx="1"/>
          </p:nvPr>
        </p:nvSpPr>
        <p:spPr>
          <a:xfrm>
            <a:off x="685800" y="4343400"/>
            <a:ext cx="5486400"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5" tIns="45718" rIns="91435" bIns="45718"/>
          <a:lstStyle/>
          <a:p>
            <a:pPr>
              <a:spcBef>
                <a:spcPct val="0"/>
              </a:spcBef>
            </a:pPr>
            <a:r>
              <a:rPr lang="en-US" altLang="en-US" sz="2400" smtClean="0">
                <a:ea typeface="ＭＳ Ｐゴシック" panose="020B0600070205080204" pitchFamily="34" charset="-128"/>
              </a:rPr>
              <a:t>What is fascinating is that MANY SKILLS THAT ARE IMPAIRED IN OLDER CHILDRNE WITH AUTISM HAVE THEIR ROOTS IN THE FIRST YEAR OF LIFE</a:t>
            </a:r>
          </a:p>
        </p:txBody>
      </p:sp>
    </p:spTree>
    <p:extLst>
      <p:ext uri="{BB962C8B-B14F-4D97-AF65-F5344CB8AC3E}">
        <p14:creationId xmlns:p14="http://schemas.microsoft.com/office/powerpoint/2010/main" val="28832197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Results of studies done</a:t>
            </a:r>
            <a:r>
              <a:rPr lang="en-US" baseline="0" dirty="0" smtClean="0"/>
              <a:t> last year by DSM revision committee indicated that 95% of kids who were previously diagnosed with autism on DSM-IV would continue to receive the diagnosis under the DSM V. </a:t>
            </a:r>
            <a:endParaRPr lang="en-US" dirty="0"/>
          </a:p>
        </p:txBody>
      </p:sp>
      <p:sp>
        <p:nvSpPr>
          <p:cNvPr id="4" name="Slide Number Placeholder 3"/>
          <p:cNvSpPr>
            <a:spLocks noGrp="1"/>
          </p:cNvSpPr>
          <p:nvPr>
            <p:ph type="sldNum" sz="quarter" idx="10"/>
          </p:nvPr>
        </p:nvSpPr>
        <p:spPr/>
        <p:txBody>
          <a:bodyPr/>
          <a:lstStyle/>
          <a:p>
            <a:fld id="{5A6C4B3F-5013-4B01-9715-D7AF99AA2173}" type="slidenum">
              <a:rPr lang="en-US" smtClean="0"/>
              <a:t>13</a:t>
            </a:fld>
            <a:endParaRPr lang="en-US" dirty="0"/>
          </a:p>
        </p:txBody>
      </p:sp>
    </p:spTree>
    <p:extLst>
      <p:ext uri="{BB962C8B-B14F-4D97-AF65-F5344CB8AC3E}">
        <p14:creationId xmlns:p14="http://schemas.microsoft.com/office/powerpoint/2010/main" val="73916489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C9864AA-A040-4C3F-B040-C33DFA45198A}" type="slidenum">
              <a:rPr lang="en-US" smtClean="0"/>
              <a:t>18</a:t>
            </a:fld>
            <a:endParaRPr lang="en-US"/>
          </a:p>
        </p:txBody>
      </p:sp>
    </p:spTree>
    <p:extLst>
      <p:ext uri="{BB962C8B-B14F-4D97-AF65-F5344CB8AC3E}">
        <p14:creationId xmlns:p14="http://schemas.microsoft.com/office/powerpoint/2010/main" val="307624997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58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758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smtClean="0"/>
              <a:t>Session agenda</a:t>
            </a:r>
          </a:p>
        </p:txBody>
      </p:sp>
      <p:sp>
        <p:nvSpPr>
          <p:cNvPr id="34820" name="Slide Number Placeholder 3"/>
          <p:cNvSpPr txBox="1">
            <a:spLocks noGrp="1"/>
          </p:cNvSpPr>
          <p:nvPr/>
        </p:nvSpPr>
        <p:spPr bwMode="auto">
          <a:xfrm>
            <a:off x="3884613" y="8685213"/>
            <a:ext cx="2971800" cy="457200"/>
          </a:xfrm>
          <a:prstGeom prst="rect">
            <a:avLst/>
          </a:prstGeom>
          <a:noFill/>
          <a:ln>
            <a:miter lim="800000"/>
            <a:headEnd/>
            <a:tailEnd/>
          </a:ln>
        </p:spPr>
        <p:txBody>
          <a:bodyPr anchor="b"/>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fld id="{63DCCB2B-CA45-44C7-AEC4-29C501FDF1AD}" type="slidenum">
              <a:rPr lang="en-US" altLang="en-US" sz="1200">
                <a:latin typeface="Calibri" panose="020F0502020204030204" pitchFamily="34" charset="0"/>
              </a:rPr>
              <a:pPr algn="r" eaLnBrk="1" hangingPunct="1"/>
              <a:t>26</a:t>
            </a:fld>
            <a:endParaRPr lang="en-US" altLang="en-US" sz="1200">
              <a:latin typeface="Calibri" panose="020F0502020204030204" pitchFamily="34" charset="0"/>
            </a:endParaRPr>
          </a:p>
        </p:txBody>
      </p:sp>
    </p:spTree>
    <p:extLst>
      <p:ext uri="{BB962C8B-B14F-4D97-AF65-F5344CB8AC3E}">
        <p14:creationId xmlns:p14="http://schemas.microsoft.com/office/powerpoint/2010/main" val="421083134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785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7785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dirty="0" smtClean="0"/>
              <a:t>Session agenda</a:t>
            </a:r>
          </a:p>
        </p:txBody>
      </p:sp>
      <p:sp>
        <p:nvSpPr>
          <p:cNvPr id="34820" name="Slide Number Placeholder 3"/>
          <p:cNvSpPr txBox="1">
            <a:spLocks noGrp="1"/>
          </p:cNvSpPr>
          <p:nvPr/>
        </p:nvSpPr>
        <p:spPr bwMode="auto">
          <a:xfrm>
            <a:off x="3884613" y="8685213"/>
            <a:ext cx="2971800" cy="457200"/>
          </a:xfrm>
          <a:prstGeom prst="rect">
            <a:avLst/>
          </a:prstGeom>
          <a:noFill/>
          <a:ln>
            <a:miter lim="800000"/>
            <a:headEnd/>
            <a:tailEnd/>
          </a:ln>
        </p:spPr>
        <p:txBody>
          <a:bodyPr anchor="b"/>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fld id="{C413D6FC-65CD-4667-8945-32F03A7C07B2}" type="slidenum">
              <a:rPr lang="en-US" altLang="en-US" sz="1200">
                <a:latin typeface="Calibri" panose="020F0502020204030204" pitchFamily="34" charset="0"/>
              </a:rPr>
              <a:pPr algn="r" eaLnBrk="1" hangingPunct="1"/>
              <a:t>27</a:t>
            </a:fld>
            <a:endParaRPr lang="en-US" altLang="en-US" sz="1200">
              <a:latin typeface="Calibri" panose="020F0502020204030204" pitchFamily="34" charset="0"/>
            </a:endParaRPr>
          </a:p>
        </p:txBody>
      </p:sp>
    </p:spTree>
    <p:extLst>
      <p:ext uri="{BB962C8B-B14F-4D97-AF65-F5344CB8AC3E}">
        <p14:creationId xmlns:p14="http://schemas.microsoft.com/office/powerpoint/2010/main" val="171023457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195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8195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smtClean="0"/>
              <a:t>Session agenda</a:t>
            </a:r>
          </a:p>
        </p:txBody>
      </p:sp>
      <p:sp>
        <p:nvSpPr>
          <p:cNvPr id="34820" name="Slide Number Placeholder 3"/>
          <p:cNvSpPr txBox="1">
            <a:spLocks noGrp="1"/>
          </p:cNvSpPr>
          <p:nvPr/>
        </p:nvSpPr>
        <p:spPr bwMode="auto">
          <a:xfrm>
            <a:off x="3884613" y="8685213"/>
            <a:ext cx="2971800" cy="457200"/>
          </a:xfrm>
          <a:prstGeom prst="rect">
            <a:avLst/>
          </a:prstGeom>
          <a:noFill/>
          <a:ln>
            <a:miter lim="800000"/>
            <a:headEnd/>
            <a:tailEnd/>
          </a:ln>
        </p:spPr>
        <p:txBody>
          <a:bodyPr anchor="b"/>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fld id="{C908EFF0-0334-4CAC-B757-8E6FE8FA08FD}" type="slidenum">
              <a:rPr lang="en-US" altLang="en-US" sz="1200">
                <a:latin typeface="Calibri" panose="020F0502020204030204" pitchFamily="34" charset="0"/>
              </a:rPr>
              <a:pPr algn="r" eaLnBrk="1" hangingPunct="1"/>
              <a:t>28</a:t>
            </a:fld>
            <a:endParaRPr lang="en-US" altLang="en-US" sz="1200">
              <a:latin typeface="Calibri" panose="020F0502020204030204" pitchFamily="34" charset="0"/>
            </a:endParaRPr>
          </a:p>
        </p:txBody>
      </p:sp>
    </p:spTree>
    <p:extLst>
      <p:ext uri="{BB962C8B-B14F-4D97-AF65-F5344CB8AC3E}">
        <p14:creationId xmlns:p14="http://schemas.microsoft.com/office/powerpoint/2010/main" val="39657853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Rot="1" noChangeAspect="1" noChangeArrowheads="1" noTextEdit="1"/>
          </p:cNvSpPr>
          <p:nvPr>
            <p:ph type="sldImg"/>
          </p:nvPr>
        </p:nvSpPr>
        <p:spPr>
          <a:ln/>
        </p:spPr>
      </p:sp>
      <p:sp>
        <p:nvSpPr>
          <p:cNvPr id="14339" name="Rectangle 3"/>
          <p:cNvSpPr>
            <a:spLocks noGrp="1" noChangeArrowheads="1"/>
          </p:cNvSpPr>
          <p:nvPr>
            <p:ph type="body" idx="1"/>
          </p:nvPr>
        </p:nvSpPr>
        <p:spPr>
          <a:xfrm>
            <a:off x="685800" y="4343400"/>
            <a:ext cx="5486400"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5" tIns="45718" rIns="91435" bIns="45718"/>
          <a:lstStyle/>
          <a:p>
            <a:pPr>
              <a:spcBef>
                <a:spcPct val="0"/>
              </a:spcBef>
            </a:pPr>
            <a:endParaRPr lang="en-US" altLang="en-US" sz="2400" dirty="0" smtClean="0">
              <a:ea typeface="ＭＳ Ｐゴシック" panose="020B0600070205080204" pitchFamily="34" charset="-128"/>
            </a:endParaRPr>
          </a:p>
        </p:txBody>
      </p:sp>
    </p:spTree>
    <p:extLst>
      <p:ext uri="{BB962C8B-B14F-4D97-AF65-F5344CB8AC3E}">
        <p14:creationId xmlns:p14="http://schemas.microsoft.com/office/powerpoint/2010/main" val="323798569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448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0448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smtClean="0"/>
              <a:t>Session agenda</a:t>
            </a:r>
          </a:p>
        </p:txBody>
      </p:sp>
      <p:sp>
        <p:nvSpPr>
          <p:cNvPr id="34820" name="Slide Number Placeholder 3"/>
          <p:cNvSpPr txBox="1">
            <a:spLocks noGrp="1"/>
          </p:cNvSpPr>
          <p:nvPr/>
        </p:nvSpPr>
        <p:spPr bwMode="auto">
          <a:xfrm>
            <a:off x="3884613" y="8685213"/>
            <a:ext cx="2971800" cy="457200"/>
          </a:xfrm>
          <a:prstGeom prst="rect">
            <a:avLst/>
          </a:prstGeom>
          <a:noFill/>
          <a:ln>
            <a:miter lim="800000"/>
            <a:headEnd/>
            <a:tailEnd/>
          </a:ln>
        </p:spPr>
        <p:txBody>
          <a:bodyPr anchor="b"/>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fld id="{C652AD21-A1A8-4925-BADB-F88F6A8B6F45}" type="slidenum">
              <a:rPr lang="en-US" altLang="en-US" sz="1200">
                <a:latin typeface="Calibri" panose="020F0502020204030204" pitchFamily="34" charset="0"/>
              </a:rPr>
              <a:pPr algn="r" eaLnBrk="1" hangingPunct="1"/>
              <a:t>34</a:t>
            </a:fld>
            <a:endParaRPr lang="en-US" altLang="en-US" sz="1200">
              <a:latin typeface="Calibri" panose="020F0502020204030204" pitchFamily="34" charset="0"/>
            </a:endParaRPr>
          </a:p>
        </p:txBody>
      </p:sp>
    </p:spTree>
    <p:extLst>
      <p:ext uri="{BB962C8B-B14F-4D97-AF65-F5344CB8AC3E}">
        <p14:creationId xmlns:p14="http://schemas.microsoft.com/office/powerpoint/2010/main" val="290120380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2086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2086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smtClean="0"/>
              <a:t>Session agenda</a:t>
            </a:r>
          </a:p>
        </p:txBody>
      </p:sp>
      <p:sp>
        <p:nvSpPr>
          <p:cNvPr id="34820" name="Slide Number Placeholder 3"/>
          <p:cNvSpPr txBox="1">
            <a:spLocks noGrp="1"/>
          </p:cNvSpPr>
          <p:nvPr/>
        </p:nvSpPr>
        <p:spPr bwMode="auto">
          <a:xfrm>
            <a:off x="3884613" y="8685213"/>
            <a:ext cx="2971800" cy="457200"/>
          </a:xfrm>
          <a:prstGeom prst="rect">
            <a:avLst/>
          </a:prstGeom>
          <a:noFill/>
          <a:ln>
            <a:miter lim="800000"/>
            <a:headEnd/>
            <a:tailEnd/>
          </a:ln>
        </p:spPr>
        <p:txBody>
          <a:bodyPr anchor="b"/>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fld id="{C3094479-79F6-44D3-880D-3A74A3AB7A71}" type="slidenum">
              <a:rPr lang="en-US" altLang="en-US" sz="1200">
                <a:latin typeface="Calibri" panose="020F0502020204030204" pitchFamily="34" charset="0"/>
              </a:rPr>
              <a:pPr algn="r" eaLnBrk="1" hangingPunct="1"/>
              <a:t>35</a:t>
            </a:fld>
            <a:endParaRPr lang="en-US" altLang="en-US" sz="1200">
              <a:latin typeface="Calibri" panose="020F0502020204030204" pitchFamily="34" charset="0"/>
            </a:endParaRPr>
          </a:p>
        </p:txBody>
      </p:sp>
    </p:spTree>
    <p:extLst>
      <p:ext uri="{BB962C8B-B14F-4D97-AF65-F5344CB8AC3E}">
        <p14:creationId xmlns:p14="http://schemas.microsoft.com/office/powerpoint/2010/main" val="394713472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905000"/>
            <a:ext cx="7543800" cy="2593975"/>
          </a:xfrm>
        </p:spPr>
        <p:txBody>
          <a:bodyPr anchor="b"/>
          <a:lstStyle>
            <a:lvl1pPr>
              <a:defRPr sz="6600">
                <a:ln>
                  <a:noFill/>
                </a:ln>
                <a:solidFill>
                  <a:schemeClr val="tx2"/>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685800" y="4572000"/>
            <a:ext cx="6461760" cy="1066800"/>
          </a:xfrm>
        </p:spPr>
        <p:txBody>
          <a:bodyPr anchor="t">
            <a:normAutofit/>
          </a:bodyPr>
          <a:lstStyle>
            <a:lvl1pPr marL="0" indent="0" algn="l">
              <a:buNone/>
              <a:defRPr sz="20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8E02ABC0-D9C4-46E9-94D5-C0481F6BBB71}" type="datetimeFigureOut">
              <a:rPr lang="en-GB" smtClean="0"/>
              <a:t>18/11/2016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BBC0D11-89E2-4256-9564-0A8EE9E1A6BE}"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8E02ABC0-D9C4-46E9-94D5-C0481F6BBB71}" type="datetimeFigureOut">
              <a:rPr lang="en-GB" smtClean="0"/>
              <a:t>18/11/2016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BBC0D11-89E2-4256-9564-0A8EE9E1A6BE}"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5486400"/>
            <a:ext cx="7659687" cy="1168400"/>
          </a:xfrm>
        </p:spPr>
        <p:txBody>
          <a:bodyPr anchor="t"/>
          <a:lstStyle>
            <a:lvl1pPr algn="l">
              <a:defRPr sz="36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722313" y="3852863"/>
            <a:ext cx="6135687" cy="1633538"/>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E02ABC0-D9C4-46E9-94D5-C0481F6BBB71}" type="datetimeFigureOut">
              <a:rPr lang="en-GB" smtClean="0"/>
              <a:t>18/11/2016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BBC0D11-89E2-4256-9564-0A8EE9E1A6BE}"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536192"/>
            <a:ext cx="3657600" cy="459028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419600" y="1536192"/>
            <a:ext cx="3657600" cy="459028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8E02ABC0-D9C4-46E9-94D5-C0481F6BBB71}" type="datetimeFigureOut">
              <a:rPr lang="en-GB" smtClean="0"/>
              <a:t>18/11/2016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BBC0D11-89E2-4256-9564-0A8EE9E1A6BE}"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3657600" cy="639762"/>
          </a:xfrm>
        </p:spPr>
        <p:txBody>
          <a:bodyPr anchor="b">
            <a:no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365760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419600" y="1535113"/>
            <a:ext cx="3657600" cy="639762"/>
          </a:xfrm>
        </p:spPr>
        <p:txBody>
          <a:bodyPr anchor="b">
            <a:no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419600" y="2174875"/>
            <a:ext cx="365760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8E02ABC0-D9C4-46E9-94D5-C0481F6BBB71}" type="datetimeFigureOut">
              <a:rPr lang="en-GB" smtClean="0"/>
              <a:t>18/11/2016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BBC0D11-89E2-4256-9564-0A8EE9E1A6BE}"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8E02ABC0-D9C4-46E9-94D5-C0481F6BBB71}" type="datetimeFigureOut">
              <a:rPr lang="en-GB" smtClean="0"/>
              <a:t>18/11/2016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BBC0D11-89E2-4256-9564-0A8EE9E1A6BE}"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E02ABC0-D9C4-46E9-94D5-C0481F6BBB71}" type="datetimeFigureOut">
              <a:rPr lang="en-GB" smtClean="0"/>
              <a:t>18/11/2016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BBC0D11-89E2-4256-9564-0A8EE9E1A6BE}"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4801" y="5495544"/>
            <a:ext cx="7772400" cy="594360"/>
          </a:xfrm>
        </p:spPr>
        <p:txBody>
          <a:bodyPr anchor="b"/>
          <a:lstStyle>
            <a:lvl1pPr algn="ctr">
              <a:defRPr sz="2200" b="1"/>
            </a:lvl1pPr>
          </a:lstStyle>
          <a:p>
            <a:r>
              <a:rPr lang="en-US" smtClean="0"/>
              <a:t>Click to edit Master title style</a:t>
            </a:r>
            <a:endParaRPr lang="en-US" dirty="0"/>
          </a:p>
        </p:txBody>
      </p:sp>
      <p:sp>
        <p:nvSpPr>
          <p:cNvPr id="4" name="Text Placeholder 3"/>
          <p:cNvSpPr>
            <a:spLocks noGrp="1"/>
          </p:cNvSpPr>
          <p:nvPr>
            <p:ph type="body" sz="half" idx="2"/>
          </p:nvPr>
        </p:nvSpPr>
        <p:spPr>
          <a:xfrm>
            <a:off x="304799" y="6096000"/>
            <a:ext cx="7772401" cy="6096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E02ABC0-D9C4-46E9-94D5-C0481F6BBB71}" type="datetimeFigureOut">
              <a:rPr lang="en-GB" smtClean="0"/>
              <a:t>18/11/2016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BBC0D11-89E2-4256-9564-0A8EE9E1A6BE}" type="slidenum">
              <a:rPr lang="en-GB" smtClean="0"/>
              <a:t>‹#›</a:t>
            </a:fld>
            <a:endParaRPr lang="en-GB"/>
          </a:p>
        </p:txBody>
      </p:sp>
      <p:sp>
        <p:nvSpPr>
          <p:cNvPr id="9" name="Content Placeholder 8"/>
          <p:cNvSpPr>
            <a:spLocks noGrp="1"/>
          </p:cNvSpPr>
          <p:nvPr>
            <p:ph sz="quarter" idx="13"/>
          </p:nvPr>
        </p:nvSpPr>
        <p:spPr>
          <a:xfrm>
            <a:off x="304800" y="381000"/>
            <a:ext cx="7772400" cy="494284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1752" y="5495278"/>
            <a:ext cx="7772400" cy="594626"/>
          </a:xfrm>
        </p:spPr>
        <p:txBody>
          <a:bodyPr anchor="b"/>
          <a:lstStyle>
            <a:lvl1pPr algn="ctr">
              <a:defRPr sz="2200" b="1">
                <a:ln>
                  <a:noFill/>
                </a:ln>
                <a:solidFill>
                  <a:schemeClr val="tx2"/>
                </a:solidFill>
              </a:defRPr>
            </a:lvl1pPr>
          </a:lstStyle>
          <a:p>
            <a:r>
              <a:rPr lang="en-US" smtClean="0"/>
              <a:t>Click to edit Master title style</a:t>
            </a:r>
            <a:endParaRPr lang="en-US" dirty="0"/>
          </a:p>
        </p:txBody>
      </p:sp>
      <p:sp>
        <p:nvSpPr>
          <p:cNvPr id="3" name="Picture Placeholder 2"/>
          <p:cNvSpPr>
            <a:spLocks noGrp="1"/>
          </p:cNvSpPr>
          <p:nvPr>
            <p:ph type="pic" idx="1"/>
          </p:nvPr>
        </p:nvSpPr>
        <p:spPr>
          <a:xfrm>
            <a:off x="0" y="0"/>
            <a:ext cx="8458200" cy="54864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301752" y="6096000"/>
            <a:ext cx="7772400" cy="612648"/>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8" name="Date Placeholder 7"/>
          <p:cNvSpPr>
            <a:spLocks noGrp="1"/>
          </p:cNvSpPr>
          <p:nvPr>
            <p:ph type="dt" sz="half" idx="10"/>
          </p:nvPr>
        </p:nvSpPr>
        <p:spPr/>
        <p:txBody>
          <a:bodyPr/>
          <a:lstStyle/>
          <a:p>
            <a:fld id="{8E02ABC0-D9C4-46E9-94D5-C0481F6BBB71}" type="datetimeFigureOut">
              <a:rPr lang="en-GB" smtClean="0"/>
              <a:t>18/11/2016</a:t>
            </a:fld>
            <a:endParaRPr lang="en-GB"/>
          </a:p>
        </p:txBody>
      </p:sp>
      <p:sp>
        <p:nvSpPr>
          <p:cNvPr id="9" name="Slide Number Placeholder 8"/>
          <p:cNvSpPr>
            <a:spLocks noGrp="1"/>
          </p:cNvSpPr>
          <p:nvPr>
            <p:ph type="sldNum" sz="quarter" idx="11"/>
          </p:nvPr>
        </p:nvSpPr>
        <p:spPr/>
        <p:txBody>
          <a:bodyPr/>
          <a:lstStyle/>
          <a:p>
            <a:fld id="{3BBC0D11-89E2-4256-9564-0A8EE9E1A6BE}" type="slidenum">
              <a:rPr lang="en-GB" smtClean="0"/>
              <a:t>‹#›</a:t>
            </a:fld>
            <a:endParaRPr lang="en-GB"/>
          </a:p>
        </p:txBody>
      </p:sp>
      <p:sp>
        <p:nvSpPr>
          <p:cNvPr id="10" name="Footer Placeholder 9"/>
          <p:cNvSpPr>
            <a:spLocks noGrp="1"/>
          </p:cNvSpPr>
          <p:nvPr>
            <p:ph type="ftr" sz="quarter" idx="12"/>
          </p:nvPr>
        </p:nvSpPr>
        <p:spPr/>
        <p:txBody>
          <a:bodyPr/>
          <a:lstStyle/>
          <a:p>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8E02ABC0-D9C4-46E9-94D5-C0481F6BBB71}" type="datetimeFigureOut">
              <a:rPr lang="en-GB" smtClean="0"/>
              <a:t>18/11/2016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BBC0D11-89E2-4256-9564-0A8EE9E1A6BE}"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1752600" cy="58515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8E02ABC0-D9C4-46E9-94D5-C0481F6BBB71}" type="datetimeFigureOut">
              <a:rPr lang="en-GB" smtClean="0"/>
              <a:t>18/11/2016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BBC0D11-89E2-4256-9564-0A8EE9E1A6BE}"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7620000" cy="1143000"/>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457200" y="1600200"/>
            <a:ext cx="7620000" cy="48006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Rectangle 6"/>
          <p:cNvSpPr/>
          <p:nvPr/>
        </p:nvSpPr>
        <p:spPr>
          <a:xfrm>
            <a:off x="8458200" y="0"/>
            <a:ext cx="6858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8458200" y="5486400"/>
            <a:ext cx="685800" cy="6858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Slide Number Placeholder 5"/>
          <p:cNvSpPr>
            <a:spLocks noGrp="1"/>
          </p:cNvSpPr>
          <p:nvPr>
            <p:ph type="sldNum" sz="quarter" idx="4"/>
          </p:nvPr>
        </p:nvSpPr>
        <p:spPr>
          <a:xfrm>
            <a:off x="8531788" y="5648960"/>
            <a:ext cx="548640" cy="396240"/>
          </a:xfrm>
          <a:prstGeom prst="bracketPair">
            <a:avLst>
              <a:gd name="adj" fmla="val 17949"/>
            </a:avLst>
          </a:prstGeom>
          <a:ln w="19050">
            <a:solidFill>
              <a:srgbClr val="FFFFFF"/>
            </a:solidFill>
          </a:ln>
        </p:spPr>
        <p:txBody>
          <a:bodyPr vert="horz" lIns="0" tIns="0" rIns="0" bIns="0" rtlCol="0" anchor="ctr"/>
          <a:lstStyle>
            <a:lvl1pPr algn="ctr">
              <a:defRPr sz="1800">
                <a:solidFill>
                  <a:srgbClr val="FFFFFF"/>
                </a:solidFill>
              </a:defRPr>
            </a:lvl1pPr>
          </a:lstStyle>
          <a:p>
            <a:fld id="{3BBC0D11-89E2-4256-9564-0A8EE9E1A6BE}" type="slidenum">
              <a:rPr lang="en-GB" smtClean="0"/>
              <a:t>‹#›</a:t>
            </a:fld>
            <a:endParaRPr lang="en-GB"/>
          </a:p>
        </p:txBody>
      </p:sp>
      <p:sp>
        <p:nvSpPr>
          <p:cNvPr id="5" name="Footer Placeholder 4"/>
          <p:cNvSpPr>
            <a:spLocks noGrp="1"/>
          </p:cNvSpPr>
          <p:nvPr>
            <p:ph type="ftr" sz="quarter" idx="3"/>
          </p:nvPr>
        </p:nvSpPr>
        <p:spPr>
          <a:xfrm rot="16200000">
            <a:off x="7586910" y="4048760"/>
            <a:ext cx="2367281" cy="365760"/>
          </a:xfrm>
          <a:prstGeom prst="rect">
            <a:avLst/>
          </a:prstGeom>
        </p:spPr>
        <p:txBody>
          <a:bodyPr vert="horz" lIns="91440" tIns="45720" rIns="91440" bIns="45720" rtlCol="0" anchor="ctr"/>
          <a:lstStyle>
            <a:lvl1pPr algn="r">
              <a:defRPr sz="1200">
                <a:solidFill>
                  <a:schemeClr val="bg2"/>
                </a:solidFill>
              </a:defRPr>
            </a:lvl1pPr>
          </a:lstStyle>
          <a:p>
            <a:endParaRPr lang="en-GB"/>
          </a:p>
        </p:txBody>
      </p:sp>
      <p:sp>
        <p:nvSpPr>
          <p:cNvPr id="4" name="Date Placeholder 3"/>
          <p:cNvSpPr>
            <a:spLocks noGrp="1"/>
          </p:cNvSpPr>
          <p:nvPr>
            <p:ph type="dt" sz="half" idx="2"/>
          </p:nvPr>
        </p:nvSpPr>
        <p:spPr>
          <a:xfrm rot="16200000">
            <a:off x="7551351" y="1645920"/>
            <a:ext cx="2438399" cy="365760"/>
          </a:xfrm>
          <a:prstGeom prst="rect">
            <a:avLst/>
          </a:prstGeom>
        </p:spPr>
        <p:txBody>
          <a:bodyPr vert="horz" lIns="91440" tIns="45720" rIns="91440" bIns="45720" rtlCol="0" anchor="ctr"/>
          <a:lstStyle>
            <a:lvl1pPr algn="l">
              <a:defRPr sz="1200">
                <a:solidFill>
                  <a:schemeClr val="bg2"/>
                </a:solidFill>
              </a:defRPr>
            </a:lvl1pPr>
          </a:lstStyle>
          <a:p>
            <a:fld id="{8E02ABC0-D9C4-46E9-94D5-C0481F6BBB71}" type="datetimeFigureOut">
              <a:rPr lang="en-GB" smtClean="0"/>
              <a:t>18/11/2016</a:t>
            </a:fld>
            <a:endParaRPr lang="en-GB"/>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spcBef>
          <a:spcPct val="0"/>
        </a:spcBef>
        <a:buNone/>
        <a:defRPr sz="4600" kern="1200" cap="none" spc="-100" baseline="0">
          <a:ln>
            <a:noFill/>
          </a:ln>
          <a:solidFill>
            <a:schemeClr val="tx2"/>
          </a:solidFill>
          <a:effectLst/>
          <a:latin typeface="+mj-lt"/>
          <a:ea typeface="+mj-ea"/>
          <a:cs typeface="+mj-cs"/>
        </a:defRPr>
      </a:lvl1pPr>
    </p:titleStyle>
    <p:bodyStyle>
      <a:lvl1pPr marL="342900" indent="-228600" algn="l" defTabSz="914400" rtl="0" eaLnBrk="1" latinLnBrk="0" hangingPunct="1">
        <a:spcBef>
          <a:spcPct val="20000"/>
        </a:spcBef>
        <a:buClr>
          <a:schemeClr val="accent1"/>
        </a:buClr>
        <a:buFont typeface="Arial" pitchFamily="34" charset="0"/>
        <a:buChar char="•"/>
        <a:defRPr sz="2200" kern="1200">
          <a:solidFill>
            <a:schemeClr val="tx1"/>
          </a:solidFill>
          <a:latin typeface="+mn-lt"/>
          <a:ea typeface="+mn-ea"/>
          <a:cs typeface="+mn-cs"/>
        </a:defRPr>
      </a:lvl1pPr>
      <a:lvl2pPr marL="640080" indent="-228600" algn="l" defTabSz="914400" rtl="0" eaLnBrk="1" latinLnBrk="0" hangingPunct="1">
        <a:spcBef>
          <a:spcPct val="20000"/>
        </a:spcBef>
        <a:buClr>
          <a:schemeClr val="accent2"/>
        </a:buClr>
        <a:buFont typeface="Arial" pitchFamily="34" charset="0"/>
        <a:buChar char="•"/>
        <a:defRPr sz="2000" kern="1200">
          <a:solidFill>
            <a:schemeClr val="tx1"/>
          </a:solidFill>
          <a:latin typeface="+mn-lt"/>
          <a:ea typeface="+mn-ea"/>
          <a:cs typeface="+mn-cs"/>
        </a:defRPr>
      </a:lvl2pPr>
      <a:lvl3pPr marL="1005840" indent="-228600" algn="l" defTabSz="914400" rtl="0" eaLnBrk="1" latinLnBrk="0" hangingPunct="1">
        <a:spcBef>
          <a:spcPct val="20000"/>
        </a:spcBef>
        <a:buClr>
          <a:schemeClr val="accent3"/>
        </a:buClr>
        <a:buFont typeface="Arial" pitchFamily="34" charset="0"/>
        <a:buChar char="•"/>
        <a:defRPr sz="1800" kern="1200">
          <a:solidFill>
            <a:schemeClr val="tx1"/>
          </a:solidFill>
          <a:latin typeface="+mn-lt"/>
          <a:ea typeface="+mn-ea"/>
          <a:cs typeface="+mn-cs"/>
        </a:defRPr>
      </a:lvl3pPr>
      <a:lvl4pPr marL="1280160" indent="-228600" algn="l" defTabSz="914400" rtl="0" eaLnBrk="1" latinLnBrk="0" hangingPunct="1">
        <a:spcBef>
          <a:spcPct val="20000"/>
        </a:spcBef>
        <a:buClr>
          <a:schemeClr val="accent4"/>
        </a:buClr>
        <a:buFont typeface="Arial" pitchFamily="34" charset="0"/>
        <a:buChar char="•"/>
        <a:defRPr sz="1600" kern="1200">
          <a:solidFill>
            <a:schemeClr val="tx1"/>
          </a:solidFill>
          <a:latin typeface="+mn-lt"/>
          <a:ea typeface="+mn-ea"/>
          <a:cs typeface="+mn-cs"/>
        </a:defRPr>
      </a:lvl4pPr>
      <a:lvl5pPr marL="1554480" indent="-228600" algn="l" defTabSz="914400" rtl="0" eaLnBrk="1" latinLnBrk="0" hangingPunct="1">
        <a:spcBef>
          <a:spcPct val="20000"/>
        </a:spcBef>
        <a:buClr>
          <a:schemeClr val="accent5"/>
        </a:buClr>
        <a:buFont typeface="Arial" pitchFamily="34" charset="0"/>
        <a:buChar char="•"/>
        <a:defRPr sz="1400" kern="1200" baseline="0">
          <a:solidFill>
            <a:schemeClr val="tx1"/>
          </a:solidFill>
          <a:latin typeface="+mn-lt"/>
          <a:ea typeface="+mn-ea"/>
          <a:cs typeface="+mn-cs"/>
        </a:defRPr>
      </a:lvl5pPr>
      <a:lvl6pPr marL="1737360" indent="-182880" algn="l" defTabSz="914400" rtl="0" eaLnBrk="1" latinLnBrk="0" hangingPunct="1">
        <a:spcBef>
          <a:spcPct val="20000"/>
        </a:spcBef>
        <a:buClr>
          <a:schemeClr val="accent1"/>
        </a:buClr>
        <a:buFont typeface="Arial" pitchFamily="34" charset="0"/>
        <a:buChar char="•"/>
        <a:defRPr sz="1400" kern="1200" baseline="0">
          <a:solidFill>
            <a:schemeClr val="tx1"/>
          </a:solidFill>
          <a:latin typeface="+mn-lt"/>
          <a:ea typeface="+mn-ea"/>
          <a:cs typeface="+mn-cs"/>
        </a:defRPr>
      </a:lvl6pPr>
      <a:lvl7pPr marL="1920240" indent="-182880" algn="l" defTabSz="914400" rtl="0" eaLnBrk="1" latinLnBrk="0" hangingPunct="1">
        <a:spcBef>
          <a:spcPct val="20000"/>
        </a:spcBef>
        <a:buClr>
          <a:schemeClr val="accent2"/>
        </a:buClr>
        <a:buFont typeface="Arial" pitchFamily="34" charset="0"/>
        <a:buChar char="•"/>
        <a:defRPr sz="1400" kern="1200">
          <a:solidFill>
            <a:schemeClr val="tx1"/>
          </a:solidFill>
          <a:latin typeface="+mn-lt"/>
          <a:ea typeface="+mn-ea"/>
          <a:cs typeface="+mn-cs"/>
        </a:defRPr>
      </a:lvl7pPr>
      <a:lvl8pPr marL="2103120" indent="-182880" algn="l" defTabSz="914400" rtl="0" eaLnBrk="1" latinLnBrk="0" hangingPunct="1">
        <a:spcBef>
          <a:spcPct val="20000"/>
        </a:spcBef>
        <a:buClr>
          <a:schemeClr val="accent3"/>
        </a:buClr>
        <a:buFont typeface="Arial" pitchFamily="34" charset="0"/>
        <a:buChar char="•"/>
        <a:defRPr sz="1400" kern="1200">
          <a:solidFill>
            <a:schemeClr val="tx1"/>
          </a:solidFill>
          <a:latin typeface="+mn-lt"/>
          <a:ea typeface="+mn-ea"/>
          <a:cs typeface="+mn-cs"/>
        </a:defRPr>
      </a:lvl8pPr>
      <a:lvl9pPr marL="2286000" indent="-182880" algn="l" defTabSz="914400" rtl="0" eaLnBrk="1" latinLnBrk="0" hangingPunct="1">
        <a:spcBef>
          <a:spcPct val="20000"/>
        </a:spcBef>
        <a:buClr>
          <a:schemeClr val="accent4"/>
        </a:buClr>
        <a:buFont typeface="Arial"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youtube.com/watch?v=Flcy0XK5j3I" TargetMode="External"/><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diagramLayout" Target="../diagrams/layout2.xml"/><Relationship Id="rId3" Type="http://schemas.openxmlformats.org/officeDocument/2006/relationships/diagramLayout" Target="../diagrams/layout1.xml"/><Relationship Id="rId7" Type="http://schemas.openxmlformats.org/officeDocument/2006/relationships/diagramData" Target="../diagrams/data2.xml"/><Relationship Id="rId12" Type="http://schemas.openxmlformats.org/officeDocument/2006/relationships/image" Target="../media/image3.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11" Type="http://schemas.microsoft.com/office/2007/relationships/diagramDrawing" Target="../diagrams/drawing2.xml"/><Relationship Id="rId5" Type="http://schemas.openxmlformats.org/officeDocument/2006/relationships/diagramColors" Target="../diagrams/colors1.xml"/><Relationship Id="rId10" Type="http://schemas.openxmlformats.org/officeDocument/2006/relationships/diagramColors" Target="../diagrams/colors2.xml"/><Relationship Id="rId4" Type="http://schemas.openxmlformats.org/officeDocument/2006/relationships/diagramQuickStyle" Target="../diagrams/quickStyle1.xml"/><Relationship Id="rId9" Type="http://schemas.openxmlformats.org/officeDocument/2006/relationships/diagramQuickStyle" Target="../diagrams/quickStyle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diagramData" Target="../diagrams/data4.xml"/><Relationship Id="rId3" Type="http://schemas.openxmlformats.org/officeDocument/2006/relationships/diagramData" Target="../diagrams/data3.xml"/><Relationship Id="rId7" Type="http://schemas.microsoft.com/office/2007/relationships/diagramDrawing" Target="../diagrams/drawing3.xml"/><Relationship Id="rId12" Type="http://schemas.microsoft.com/office/2007/relationships/diagramDrawing" Target="../diagrams/drawing4.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3.xml"/><Relationship Id="rId11" Type="http://schemas.openxmlformats.org/officeDocument/2006/relationships/diagramColors" Target="../diagrams/colors4.xml"/><Relationship Id="rId5" Type="http://schemas.openxmlformats.org/officeDocument/2006/relationships/diagramQuickStyle" Target="../diagrams/quickStyle3.xml"/><Relationship Id="rId10" Type="http://schemas.openxmlformats.org/officeDocument/2006/relationships/diagramQuickStyle" Target="../diagrams/quickStyle4.xml"/><Relationship Id="rId4" Type="http://schemas.openxmlformats.org/officeDocument/2006/relationships/diagramLayout" Target="../diagrams/layout3.xml"/><Relationship Id="rId9" Type="http://schemas.openxmlformats.org/officeDocument/2006/relationships/diagramLayout" Target="../diagrams/layout4.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5.png"/></Relationships>
</file>

<file path=ppt/slides/_rels/slide7.xml.rels><?xml version="1.0" encoding="UTF-8" standalone="yes"?>
<Relationships xmlns="http://schemas.openxmlformats.org/package/2006/relationships"><Relationship Id="rId8" Type="http://schemas.openxmlformats.org/officeDocument/2006/relationships/image" Target="../media/image6.png"/><Relationship Id="rId13" Type="http://schemas.openxmlformats.org/officeDocument/2006/relationships/diagramColors" Target="../diagrams/colors7.xml"/><Relationship Id="rId3" Type="http://schemas.openxmlformats.org/officeDocument/2006/relationships/diagramLayout" Target="../diagrams/layout6.xml"/><Relationship Id="rId7" Type="http://schemas.openxmlformats.org/officeDocument/2006/relationships/hyperlink" Target="http://www.neurodiversity.com/library_kanner_1943.pdf" TargetMode="External"/><Relationship Id="rId12" Type="http://schemas.openxmlformats.org/officeDocument/2006/relationships/diagramQuickStyle" Target="../diagrams/quickStyle7.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11" Type="http://schemas.openxmlformats.org/officeDocument/2006/relationships/diagramLayout" Target="../diagrams/layout7.xml"/><Relationship Id="rId5" Type="http://schemas.openxmlformats.org/officeDocument/2006/relationships/diagramColors" Target="../diagrams/colors6.xml"/><Relationship Id="rId15" Type="http://schemas.openxmlformats.org/officeDocument/2006/relationships/image" Target="../media/image8.png"/><Relationship Id="rId10" Type="http://schemas.openxmlformats.org/officeDocument/2006/relationships/diagramData" Target="../diagrams/data7.xml"/><Relationship Id="rId4" Type="http://schemas.openxmlformats.org/officeDocument/2006/relationships/diagramQuickStyle" Target="../diagrams/quickStyle6.xml"/><Relationship Id="rId9" Type="http://schemas.openxmlformats.org/officeDocument/2006/relationships/image" Target="../media/image7.png"/><Relationship Id="rId14" Type="http://schemas.microsoft.com/office/2007/relationships/diagramDrawing" Target="../diagrams/drawing7.xml"/></Relationships>
</file>

<file path=ppt/slides/_rels/slide8.xml.rels><?xml version="1.0" encoding="UTF-8" standalone="yes"?>
<Relationships xmlns="http://schemas.openxmlformats.org/package/2006/relationships"><Relationship Id="rId8" Type="http://schemas.openxmlformats.org/officeDocument/2006/relationships/diagramData" Target="../diagrams/data9.xml"/><Relationship Id="rId3" Type="http://schemas.openxmlformats.org/officeDocument/2006/relationships/diagramData" Target="../diagrams/data8.xml"/><Relationship Id="rId7" Type="http://schemas.microsoft.com/office/2007/relationships/diagramDrawing" Target="../diagrams/drawing8.xml"/><Relationship Id="rId12" Type="http://schemas.microsoft.com/office/2007/relationships/diagramDrawing" Target="../diagrams/drawing9.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8.xml"/><Relationship Id="rId11" Type="http://schemas.openxmlformats.org/officeDocument/2006/relationships/diagramColors" Target="../diagrams/colors9.xml"/><Relationship Id="rId5" Type="http://schemas.openxmlformats.org/officeDocument/2006/relationships/diagramQuickStyle" Target="../diagrams/quickStyle8.xml"/><Relationship Id="rId10" Type="http://schemas.openxmlformats.org/officeDocument/2006/relationships/diagramQuickStyle" Target="../diagrams/quickStyle9.xml"/><Relationship Id="rId4" Type="http://schemas.openxmlformats.org/officeDocument/2006/relationships/diagramLayout" Target="../diagrams/layout8.xml"/><Relationship Id="rId9" Type="http://schemas.openxmlformats.org/officeDocument/2006/relationships/diagramLayout" Target="../diagrams/layout9.xml"/></Relationships>
</file>

<file path=ppt/slides/_rels/slide9.xml.rels><?xml version="1.0" encoding="UTF-8" standalone="yes"?>
<Relationships xmlns="http://schemas.openxmlformats.org/package/2006/relationships"><Relationship Id="rId8" Type="http://schemas.microsoft.com/office/2007/relationships/diagramDrawing" Target="../diagrams/drawing10.xml"/><Relationship Id="rId3" Type="http://schemas.openxmlformats.org/officeDocument/2006/relationships/notesSlide" Target="../notesSlides/notesSlide5.xml"/><Relationship Id="rId7" Type="http://schemas.openxmlformats.org/officeDocument/2006/relationships/diagramColors" Target="../diagrams/colors10.xml"/><Relationship Id="rId2" Type="http://schemas.openxmlformats.org/officeDocument/2006/relationships/slideLayout" Target="../slideLayouts/slideLayout1.xml"/><Relationship Id="rId1" Type="http://schemas.openxmlformats.org/officeDocument/2006/relationships/vmlDrawing" Target="../drawings/vmlDrawing1.vml"/><Relationship Id="rId6" Type="http://schemas.openxmlformats.org/officeDocument/2006/relationships/diagramQuickStyle" Target="../diagrams/quickStyle10.xml"/><Relationship Id="rId5" Type="http://schemas.openxmlformats.org/officeDocument/2006/relationships/diagramLayout" Target="../diagrams/layout10.xml"/><Relationship Id="rId10" Type="http://schemas.openxmlformats.org/officeDocument/2006/relationships/image" Target="../media/image9.emf"/><Relationship Id="rId4" Type="http://schemas.openxmlformats.org/officeDocument/2006/relationships/diagramData" Target="../diagrams/data10.xml"/><Relationship Id="rId9" Type="http://schemas.openxmlformats.org/officeDocument/2006/relationships/oleObject" Target="../embeddings/oleObject1.bin"/></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6.xml"/><Relationship Id="rId1" Type="http://schemas.openxmlformats.org/officeDocument/2006/relationships/slideLayout" Target="../slideLayouts/slideLayout1.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7.xml"/><Relationship Id="rId1" Type="http://schemas.openxmlformats.org/officeDocument/2006/relationships/slideLayout" Target="../slideLayouts/slideLayout1.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12.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diagramLayout" Target="../diagrams/layout13.xml"/><Relationship Id="rId7" Type="http://schemas.openxmlformats.org/officeDocument/2006/relationships/image" Target="../media/image10.png"/><Relationship Id="rId2" Type="http://schemas.openxmlformats.org/officeDocument/2006/relationships/diagramData" Target="../diagrams/data13.xml"/><Relationship Id="rId1" Type="http://schemas.openxmlformats.org/officeDocument/2006/relationships/slideLayout" Target="../slideLayouts/slideLayout1.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13.xml.rels><?xml version="1.0" encoding="UTF-8" standalone="yes"?>
<Relationships xmlns="http://schemas.openxmlformats.org/package/2006/relationships"><Relationship Id="rId8" Type="http://schemas.openxmlformats.org/officeDocument/2006/relationships/diagramData" Target="../diagrams/data15.xml"/><Relationship Id="rId13" Type="http://schemas.openxmlformats.org/officeDocument/2006/relationships/diagramData" Target="../diagrams/data16.xml"/><Relationship Id="rId3" Type="http://schemas.openxmlformats.org/officeDocument/2006/relationships/diagramData" Target="../diagrams/data14.xml"/><Relationship Id="rId7" Type="http://schemas.microsoft.com/office/2007/relationships/diagramDrawing" Target="../diagrams/drawing14.xml"/><Relationship Id="rId12" Type="http://schemas.microsoft.com/office/2007/relationships/diagramDrawing" Target="../diagrams/drawing15.xml"/><Relationship Id="rId17" Type="http://schemas.microsoft.com/office/2007/relationships/diagramDrawing" Target="../diagrams/drawing16.xml"/><Relationship Id="rId2" Type="http://schemas.openxmlformats.org/officeDocument/2006/relationships/notesSlide" Target="../notesSlides/notesSlide8.xml"/><Relationship Id="rId16" Type="http://schemas.openxmlformats.org/officeDocument/2006/relationships/diagramColors" Target="../diagrams/colors16.xml"/><Relationship Id="rId1" Type="http://schemas.openxmlformats.org/officeDocument/2006/relationships/slideLayout" Target="../slideLayouts/slideLayout2.xml"/><Relationship Id="rId6" Type="http://schemas.openxmlformats.org/officeDocument/2006/relationships/diagramColors" Target="../diagrams/colors14.xml"/><Relationship Id="rId11" Type="http://schemas.openxmlformats.org/officeDocument/2006/relationships/diagramColors" Target="../diagrams/colors15.xml"/><Relationship Id="rId5" Type="http://schemas.openxmlformats.org/officeDocument/2006/relationships/diagramQuickStyle" Target="../diagrams/quickStyle14.xml"/><Relationship Id="rId15" Type="http://schemas.openxmlformats.org/officeDocument/2006/relationships/diagramQuickStyle" Target="../diagrams/quickStyle16.xml"/><Relationship Id="rId10" Type="http://schemas.openxmlformats.org/officeDocument/2006/relationships/diagramQuickStyle" Target="../diagrams/quickStyle15.xml"/><Relationship Id="rId4" Type="http://schemas.openxmlformats.org/officeDocument/2006/relationships/diagramLayout" Target="../diagrams/layout14.xml"/><Relationship Id="rId9" Type="http://schemas.openxmlformats.org/officeDocument/2006/relationships/diagramLayout" Target="../diagrams/layout15.xml"/><Relationship Id="rId14" Type="http://schemas.openxmlformats.org/officeDocument/2006/relationships/diagramLayout" Target="../diagrams/layout16.xml"/></Relationships>
</file>

<file path=ppt/slides/_rels/slide14.xml.rels><?xml version="1.0" encoding="UTF-8" standalone="yes"?>
<Relationships xmlns="http://schemas.openxmlformats.org/package/2006/relationships"><Relationship Id="rId8" Type="http://schemas.openxmlformats.org/officeDocument/2006/relationships/diagramLayout" Target="../diagrams/layout18.xml"/><Relationship Id="rId13" Type="http://schemas.openxmlformats.org/officeDocument/2006/relationships/diagramLayout" Target="../diagrams/layout19.xml"/><Relationship Id="rId18" Type="http://schemas.openxmlformats.org/officeDocument/2006/relationships/diagramLayout" Target="../diagrams/layout20.xml"/><Relationship Id="rId3" Type="http://schemas.openxmlformats.org/officeDocument/2006/relationships/diagramLayout" Target="../diagrams/layout17.xml"/><Relationship Id="rId21" Type="http://schemas.microsoft.com/office/2007/relationships/diagramDrawing" Target="../diagrams/drawing20.xml"/><Relationship Id="rId7" Type="http://schemas.openxmlformats.org/officeDocument/2006/relationships/diagramData" Target="../diagrams/data18.xml"/><Relationship Id="rId12" Type="http://schemas.openxmlformats.org/officeDocument/2006/relationships/diagramData" Target="../diagrams/data19.xml"/><Relationship Id="rId17" Type="http://schemas.openxmlformats.org/officeDocument/2006/relationships/diagramData" Target="../diagrams/data20.xml"/><Relationship Id="rId2" Type="http://schemas.openxmlformats.org/officeDocument/2006/relationships/diagramData" Target="../diagrams/data17.xml"/><Relationship Id="rId16" Type="http://schemas.microsoft.com/office/2007/relationships/diagramDrawing" Target="../diagrams/drawing19.xml"/><Relationship Id="rId20" Type="http://schemas.openxmlformats.org/officeDocument/2006/relationships/diagramColors" Target="../diagrams/colors20.xml"/><Relationship Id="rId1" Type="http://schemas.openxmlformats.org/officeDocument/2006/relationships/slideLayout" Target="../slideLayouts/slideLayout2.xml"/><Relationship Id="rId6" Type="http://schemas.microsoft.com/office/2007/relationships/diagramDrawing" Target="../diagrams/drawing17.xml"/><Relationship Id="rId11" Type="http://schemas.microsoft.com/office/2007/relationships/diagramDrawing" Target="../diagrams/drawing18.xml"/><Relationship Id="rId5" Type="http://schemas.openxmlformats.org/officeDocument/2006/relationships/diagramColors" Target="../diagrams/colors17.xml"/><Relationship Id="rId15" Type="http://schemas.openxmlformats.org/officeDocument/2006/relationships/diagramColors" Target="../diagrams/colors19.xml"/><Relationship Id="rId10" Type="http://schemas.openxmlformats.org/officeDocument/2006/relationships/diagramColors" Target="../diagrams/colors18.xml"/><Relationship Id="rId19" Type="http://schemas.openxmlformats.org/officeDocument/2006/relationships/diagramQuickStyle" Target="../diagrams/quickStyle20.xml"/><Relationship Id="rId4" Type="http://schemas.openxmlformats.org/officeDocument/2006/relationships/diagramQuickStyle" Target="../diagrams/quickStyle17.xml"/><Relationship Id="rId9" Type="http://schemas.openxmlformats.org/officeDocument/2006/relationships/diagramQuickStyle" Target="../diagrams/quickStyle18.xml"/><Relationship Id="rId14" Type="http://schemas.openxmlformats.org/officeDocument/2006/relationships/diagramQuickStyle" Target="../diagrams/quickStyle19.xml"/></Relationships>
</file>

<file path=ppt/slides/_rels/slide15.xml.rels><?xml version="1.0" encoding="UTF-8" standalone="yes"?>
<Relationships xmlns="http://schemas.openxmlformats.org/package/2006/relationships"><Relationship Id="rId8" Type="http://schemas.openxmlformats.org/officeDocument/2006/relationships/diagramLayout" Target="../diagrams/layout22.xml"/><Relationship Id="rId13" Type="http://schemas.openxmlformats.org/officeDocument/2006/relationships/diagramLayout" Target="../diagrams/layout23.xml"/><Relationship Id="rId18" Type="http://schemas.openxmlformats.org/officeDocument/2006/relationships/diagramLayout" Target="../diagrams/layout24.xml"/><Relationship Id="rId3" Type="http://schemas.openxmlformats.org/officeDocument/2006/relationships/diagramLayout" Target="../diagrams/layout21.xml"/><Relationship Id="rId21" Type="http://schemas.microsoft.com/office/2007/relationships/diagramDrawing" Target="../diagrams/drawing24.xml"/><Relationship Id="rId7" Type="http://schemas.openxmlformats.org/officeDocument/2006/relationships/diagramData" Target="../diagrams/data22.xml"/><Relationship Id="rId12" Type="http://schemas.openxmlformats.org/officeDocument/2006/relationships/diagramData" Target="../diagrams/data23.xml"/><Relationship Id="rId17" Type="http://schemas.openxmlformats.org/officeDocument/2006/relationships/diagramData" Target="../diagrams/data24.xml"/><Relationship Id="rId2" Type="http://schemas.openxmlformats.org/officeDocument/2006/relationships/diagramData" Target="../diagrams/data21.xml"/><Relationship Id="rId16" Type="http://schemas.microsoft.com/office/2007/relationships/diagramDrawing" Target="../diagrams/drawing23.xml"/><Relationship Id="rId20" Type="http://schemas.openxmlformats.org/officeDocument/2006/relationships/diagramColors" Target="../diagrams/colors24.xml"/><Relationship Id="rId1" Type="http://schemas.openxmlformats.org/officeDocument/2006/relationships/slideLayout" Target="../slideLayouts/slideLayout2.xml"/><Relationship Id="rId6" Type="http://schemas.microsoft.com/office/2007/relationships/diagramDrawing" Target="../diagrams/drawing21.xml"/><Relationship Id="rId11" Type="http://schemas.microsoft.com/office/2007/relationships/diagramDrawing" Target="../diagrams/drawing22.xml"/><Relationship Id="rId5" Type="http://schemas.openxmlformats.org/officeDocument/2006/relationships/diagramColors" Target="../diagrams/colors21.xml"/><Relationship Id="rId15" Type="http://schemas.openxmlformats.org/officeDocument/2006/relationships/diagramColors" Target="../diagrams/colors23.xml"/><Relationship Id="rId10" Type="http://schemas.openxmlformats.org/officeDocument/2006/relationships/diagramColors" Target="../diagrams/colors22.xml"/><Relationship Id="rId19" Type="http://schemas.openxmlformats.org/officeDocument/2006/relationships/diagramQuickStyle" Target="../diagrams/quickStyle24.xml"/><Relationship Id="rId4" Type="http://schemas.openxmlformats.org/officeDocument/2006/relationships/diagramQuickStyle" Target="../diagrams/quickStyle21.xml"/><Relationship Id="rId9" Type="http://schemas.openxmlformats.org/officeDocument/2006/relationships/diagramQuickStyle" Target="../diagrams/quickStyle22.xml"/><Relationship Id="rId14" Type="http://schemas.openxmlformats.org/officeDocument/2006/relationships/diagramQuickStyle" Target="../diagrams/quickStyle23.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25.xml"/><Relationship Id="rId2" Type="http://schemas.openxmlformats.org/officeDocument/2006/relationships/diagramData" Target="../diagrams/data25.xml"/><Relationship Id="rId1" Type="http://schemas.openxmlformats.org/officeDocument/2006/relationships/slideLayout" Target="../slideLayouts/slideLayout2.xml"/><Relationship Id="rId6" Type="http://schemas.microsoft.com/office/2007/relationships/diagramDrawing" Target="../diagrams/drawing25.xml"/><Relationship Id="rId5" Type="http://schemas.openxmlformats.org/officeDocument/2006/relationships/diagramColors" Target="../diagrams/colors25.xml"/><Relationship Id="rId4" Type="http://schemas.openxmlformats.org/officeDocument/2006/relationships/diagramQuickStyle" Target="../diagrams/quickStyle25.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26.xml"/><Relationship Id="rId2" Type="http://schemas.openxmlformats.org/officeDocument/2006/relationships/diagramData" Target="../diagrams/data26.xml"/><Relationship Id="rId1" Type="http://schemas.openxmlformats.org/officeDocument/2006/relationships/slideLayout" Target="../slideLayouts/slideLayout2.xml"/><Relationship Id="rId6" Type="http://schemas.microsoft.com/office/2007/relationships/diagramDrawing" Target="../diagrams/drawing26.xml"/><Relationship Id="rId5" Type="http://schemas.openxmlformats.org/officeDocument/2006/relationships/diagramColors" Target="../diagrams/colors26.xml"/><Relationship Id="rId4" Type="http://schemas.openxmlformats.org/officeDocument/2006/relationships/diagramQuickStyle" Target="../diagrams/quickStyle26.xml"/></Relationships>
</file>

<file path=ppt/slides/_rels/slide18.xml.rels><?xml version="1.0" encoding="UTF-8" standalone="yes"?>
<Relationships xmlns="http://schemas.openxmlformats.org/package/2006/relationships"><Relationship Id="rId8" Type="http://schemas.openxmlformats.org/officeDocument/2006/relationships/diagramData" Target="../diagrams/data28.xml"/><Relationship Id="rId3" Type="http://schemas.openxmlformats.org/officeDocument/2006/relationships/diagramData" Target="../diagrams/data27.xml"/><Relationship Id="rId7" Type="http://schemas.microsoft.com/office/2007/relationships/diagramDrawing" Target="../diagrams/drawing27.xml"/><Relationship Id="rId12" Type="http://schemas.microsoft.com/office/2007/relationships/diagramDrawing" Target="../diagrams/drawing28.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27.xml"/><Relationship Id="rId11" Type="http://schemas.openxmlformats.org/officeDocument/2006/relationships/diagramColors" Target="../diagrams/colors28.xml"/><Relationship Id="rId5" Type="http://schemas.openxmlformats.org/officeDocument/2006/relationships/diagramQuickStyle" Target="../diagrams/quickStyle27.xml"/><Relationship Id="rId10" Type="http://schemas.openxmlformats.org/officeDocument/2006/relationships/diagramQuickStyle" Target="../diagrams/quickStyle28.xml"/><Relationship Id="rId4" Type="http://schemas.openxmlformats.org/officeDocument/2006/relationships/diagramLayout" Target="../diagrams/layout27.xml"/><Relationship Id="rId9" Type="http://schemas.openxmlformats.org/officeDocument/2006/relationships/diagramLayout" Target="../diagrams/layout28.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29.xml"/><Relationship Id="rId2" Type="http://schemas.openxmlformats.org/officeDocument/2006/relationships/diagramData" Target="../diagrams/data29.xml"/><Relationship Id="rId1" Type="http://schemas.openxmlformats.org/officeDocument/2006/relationships/slideLayout" Target="../slideLayouts/slideLayout2.xml"/><Relationship Id="rId6" Type="http://schemas.microsoft.com/office/2007/relationships/diagramDrawing" Target="../diagrams/drawing29.xml"/><Relationship Id="rId5" Type="http://schemas.openxmlformats.org/officeDocument/2006/relationships/diagramColors" Target="../diagrams/colors29.xml"/><Relationship Id="rId4" Type="http://schemas.openxmlformats.org/officeDocument/2006/relationships/diagramQuickStyle" Target="../diagrams/quickStyle29.xml"/></Relationships>
</file>

<file path=ppt/slides/_rels/slide20.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30.xml"/><Relationship Id="rId2" Type="http://schemas.openxmlformats.org/officeDocument/2006/relationships/diagramData" Target="../diagrams/data30.xml"/><Relationship Id="rId1" Type="http://schemas.openxmlformats.org/officeDocument/2006/relationships/slideLayout" Target="../slideLayouts/slideLayout2.xml"/><Relationship Id="rId6" Type="http://schemas.microsoft.com/office/2007/relationships/diagramDrawing" Target="../diagrams/drawing30.xml"/><Relationship Id="rId5" Type="http://schemas.openxmlformats.org/officeDocument/2006/relationships/diagramColors" Target="../diagrams/colors30.xml"/><Relationship Id="rId4" Type="http://schemas.openxmlformats.org/officeDocument/2006/relationships/diagramQuickStyle" Target="../diagrams/quickStyle30.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31.xml"/><Relationship Id="rId2" Type="http://schemas.openxmlformats.org/officeDocument/2006/relationships/diagramData" Target="../diagrams/data31.xml"/><Relationship Id="rId1" Type="http://schemas.openxmlformats.org/officeDocument/2006/relationships/slideLayout" Target="../slideLayouts/slideLayout2.xml"/><Relationship Id="rId6" Type="http://schemas.microsoft.com/office/2007/relationships/diagramDrawing" Target="../diagrams/drawing31.xml"/><Relationship Id="rId5" Type="http://schemas.openxmlformats.org/officeDocument/2006/relationships/diagramColors" Target="../diagrams/colors31.xml"/><Relationship Id="rId4" Type="http://schemas.openxmlformats.org/officeDocument/2006/relationships/diagramQuickStyle" Target="../diagrams/quickStyle31.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32.xml"/><Relationship Id="rId2" Type="http://schemas.openxmlformats.org/officeDocument/2006/relationships/diagramData" Target="../diagrams/data32.xml"/><Relationship Id="rId1" Type="http://schemas.openxmlformats.org/officeDocument/2006/relationships/slideLayout" Target="../slideLayouts/slideLayout2.xml"/><Relationship Id="rId6" Type="http://schemas.microsoft.com/office/2007/relationships/diagramDrawing" Target="../diagrams/drawing32.xml"/><Relationship Id="rId5" Type="http://schemas.openxmlformats.org/officeDocument/2006/relationships/diagramColors" Target="../diagrams/colors32.xml"/><Relationship Id="rId4" Type="http://schemas.openxmlformats.org/officeDocument/2006/relationships/diagramQuickStyle" Target="../diagrams/quickStyle32.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33.xml"/><Relationship Id="rId2" Type="http://schemas.openxmlformats.org/officeDocument/2006/relationships/diagramData" Target="../diagrams/data33.xml"/><Relationship Id="rId1" Type="http://schemas.openxmlformats.org/officeDocument/2006/relationships/slideLayout" Target="../slideLayouts/slideLayout2.xml"/><Relationship Id="rId6" Type="http://schemas.microsoft.com/office/2007/relationships/diagramDrawing" Target="../diagrams/drawing33.xml"/><Relationship Id="rId5" Type="http://schemas.openxmlformats.org/officeDocument/2006/relationships/diagramColors" Target="../diagrams/colors33.xml"/><Relationship Id="rId4" Type="http://schemas.openxmlformats.org/officeDocument/2006/relationships/diagramQuickStyle" Target="../diagrams/quickStyle33.xml"/></Relationships>
</file>

<file path=ppt/slides/_rels/slide26.xml.rels><?xml version="1.0" encoding="UTF-8" standalone="yes"?>
<Relationships xmlns="http://schemas.openxmlformats.org/package/2006/relationships"><Relationship Id="rId3" Type="http://schemas.openxmlformats.org/officeDocument/2006/relationships/diagramData" Target="../diagrams/data34.xml"/><Relationship Id="rId7" Type="http://schemas.microsoft.com/office/2007/relationships/diagramDrawing" Target="../diagrams/drawing34.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34.xml"/><Relationship Id="rId5" Type="http://schemas.openxmlformats.org/officeDocument/2006/relationships/diagramQuickStyle" Target="../diagrams/quickStyle34.xml"/><Relationship Id="rId4" Type="http://schemas.openxmlformats.org/officeDocument/2006/relationships/diagramLayout" Target="../diagrams/layout34.xml"/></Relationships>
</file>

<file path=ppt/slides/_rels/slide27.xml.rels><?xml version="1.0" encoding="UTF-8" standalone="yes"?>
<Relationships xmlns="http://schemas.openxmlformats.org/package/2006/relationships"><Relationship Id="rId8" Type="http://schemas.openxmlformats.org/officeDocument/2006/relationships/image" Target="../media/image19.png"/><Relationship Id="rId3" Type="http://schemas.openxmlformats.org/officeDocument/2006/relationships/diagramData" Target="../diagrams/data35.xml"/><Relationship Id="rId7" Type="http://schemas.microsoft.com/office/2007/relationships/diagramDrawing" Target="../diagrams/drawing35.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35.xml"/><Relationship Id="rId5" Type="http://schemas.openxmlformats.org/officeDocument/2006/relationships/diagramQuickStyle" Target="../diagrams/quickStyle35.xml"/><Relationship Id="rId4" Type="http://schemas.openxmlformats.org/officeDocument/2006/relationships/diagramLayout" Target="../diagrams/layout35.xml"/></Relationships>
</file>

<file path=ppt/slides/_rels/slide28.xml.rels><?xml version="1.0" encoding="UTF-8" standalone="yes"?>
<Relationships xmlns="http://schemas.openxmlformats.org/package/2006/relationships"><Relationship Id="rId8" Type="http://schemas.openxmlformats.org/officeDocument/2006/relationships/image" Target="../media/image20.png"/><Relationship Id="rId3" Type="http://schemas.openxmlformats.org/officeDocument/2006/relationships/diagramData" Target="../diagrams/data36.xml"/><Relationship Id="rId7" Type="http://schemas.microsoft.com/office/2007/relationships/diagramDrawing" Target="../diagrams/drawing36.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36.xml"/><Relationship Id="rId5" Type="http://schemas.openxmlformats.org/officeDocument/2006/relationships/diagramQuickStyle" Target="../diagrams/quickStyle36.xml"/><Relationship Id="rId4" Type="http://schemas.openxmlformats.org/officeDocument/2006/relationships/diagramLayout" Target="../diagrams/layout36.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37.xml"/><Relationship Id="rId7" Type="http://schemas.openxmlformats.org/officeDocument/2006/relationships/image" Target="../media/image21.png"/><Relationship Id="rId2" Type="http://schemas.openxmlformats.org/officeDocument/2006/relationships/diagramData" Target="../diagrams/data37.xml"/><Relationship Id="rId1" Type="http://schemas.openxmlformats.org/officeDocument/2006/relationships/slideLayout" Target="../slideLayouts/slideLayout2.xml"/><Relationship Id="rId6" Type="http://schemas.microsoft.com/office/2007/relationships/diagramDrawing" Target="../diagrams/drawing37.xml"/><Relationship Id="rId5" Type="http://schemas.openxmlformats.org/officeDocument/2006/relationships/diagramColors" Target="../diagrams/colors37.xml"/><Relationship Id="rId4" Type="http://schemas.openxmlformats.org/officeDocument/2006/relationships/diagramQuickStyle" Target="../diagrams/quickStyle37.xml"/></Relationships>
</file>

<file path=ppt/slides/_rels/slide31.xml.rels><?xml version="1.0" encoding="UTF-8" standalone="yes"?>
<Relationships xmlns="http://schemas.openxmlformats.org/package/2006/relationships"><Relationship Id="rId3" Type="http://schemas.openxmlformats.org/officeDocument/2006/relationships/diagramData" Target="../diagrams/data38.xml"/><Relationship Id="rId7" Type="http://schemas.microsoft.com/office/2007/relationships/diagramDrawing" Target="../diagrams/drawing38.xml"/><Relationship Id="rId2" Type="http://schemas.openxmlformats.org/officeDocument/2006/relationships/notesSlide" Target="../notesSlides/notesSlide13.xml"/><Relationship Id="rId1" Type="http://schemas.openxmlformats.org/officeDocument/2006/relationships/slideLayout" Target="../slideLayouts/slideLayout1.xml"/><Relationship Id="rId6" Type="http://schemas.openxmlformats.org/officeDocument/2006/relationships/diagramColors" Target="../diagrams/colors38.xml"/><Relationship Id="rId5" Type="http://schemas.openxmlformats.org/officeDocument/2006/relationships/diagramQuickStyle" Target="../diagrams/quickStyle38.xml"/><Relationship Id="rId4" Type="http://schemas.openxmlformats.org/officeDocument/2006/relationships/diagramLayout" Target="../diagrams/layout38.xml"/></Relationships>
</file>

<file path=ppt/slides/_rels/slide3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24.png"/></Relationships>
</file>

<file path=ppt/slides/_rels/slide33.xml.rels><?xml version="1.0" encoding="UTF-8" standalone="yes"?>
<Relationships xmlns="http://schemas.openxmlformats.org/package/2006/relationships"><Relationship Id="rId3" Type="http://schemas.openxmlformats.org/officeDocument/2006/relationships/diagramLayout" Target="../diagrams/layout39.xml"/><Relationship Id="rId2" Type="http://schemas.openxmlformats.org/officeDocument/2006/relationships/diagramData" Target="../diagrams/data39.xml"/><Relationship Id="rId1" Type="http://schemas.openxmlformats.org/officeDocument/2006/relationships/slideLayout" Target="../slideLayouts/slideLayout1.xml"/><Relationship Id="rId6" Type="http://schemas.microsoft.com/office/2007/relationships/diagramDrawing" Target="../diagrams/drawing39.xml"/><Relationship Id="rId5" Type="http://schemas.openxmlformats.org/officeDocument/2006/relationships/diagramColors" Target="../diagrams/colors39.xml"/><Relationship Id="rId4" Type="http://schemas.openxmlformats.org/officeDocument/2006/relationships/diagramQuickStyle" Target="../diagrams/quickStyle39.xml"/></Relationships>
</file>

<file path=ppt/slides/_rels/slide34.xml.rels><?xml version="1.0" encoding="UTF-8" standalone="yes"?>
<Relationships xmlns="http://schemas.openxmlformats.org/package/2006/relationships"><Relationship Id="rId8" Type="http://schemas.openxmlformats.org/officeDocument/2006/relationships/image" Target="../media/image25.png"/><Relationship Id="rId3" Type="http://schemas.openxmlformats.org/officeDocument/2006/relationships/diagramData" Target="../diagrams/data40.xml"/><Relationship Id="rId7" Type="http://schemas.microsoft.com/office/2007/relationships/diagramDrawing" Target="../diagrams/drawing40.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40.xml"/><Relationship Id="rId5" Type="http://schemas.openxmlformats.org/officeDocument/2006/relationships/diagramQuickStyle" Target="../diagrams/quickStyle40.xml"/><Relationship Id="rId4" Type="http://schemas.openxmlformats.org/officeDocument/2006/relationships/diagramLayout" Target="../diagrams/layout40.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diagramLayout" Target="../diagrams/layout41.xml"/><Relationship Id="rId2" Type="http://schemas.openxmlformats.org/officeDocument/2006/relationships/diagramData" Target="../diagrams/data41.xml"/><Relationship Id="rId1" Type="http://schemas.openxmlformats.org/officeDocument/2006/relationships/slideLayout" Target="../slideLayouts/slideLayout2.xml"/><Relationship Id="rId6" Type="http://schemas.microsoft.com/office/2007/relationships/diagramDrawing" Target="../diagrams/drawing41.xml"/><Relationship Id="rId5" Type="http://schemas.openxmlformats.org/officeDocument/2006/relationships/diagramColors" Target="../diagrams/colors41.xml"/><Relationship Id="rId4" Type="http://schemas.openxmlformats.org/officeDocument/2006/relationships/diagramQuickStyle" Target="../diagrams/quickStyle41.xml"/></Relationships>
</file>

<file path=ppt/slides/_rels/slide37.xml.rels><?xml version="1.0" encoding="UTF-8" standalone="yes"?>
<Relationships xmlns="http://schemas.openxmlformats.org/package/2006/relationships"><Relationship Id="rId8" Type="http://schemas.openxmlformats.org/officeDocument/2006/relationships/diagramLayout" Target="../diagrams/layout43.xml"/><Relationship Id="rId3" Type="http://schemas.openxmlformats.org/officeDocument/2006/relationships/diagramLayout" Target="../diagrams/layout42.xml"/><Relationship Id="rId7" Type="http://schemas.openxmlformats.org/officeDocument/2006/relationships/diagramData" Target="../diagrams/data43.xml"/><Relationship Id="rId2" Type="http://schemas.openxmlformats.org/officeDocument/2006/relationships/diagramData" Target="../diagrams/data42.xml"/><Relationship Id="rId1" Type="http://schemas.openxmlformats.org/officeDocument/2006/relationships/slideLayout" Target="../slideLayouts/slideLayout2.xml"/><Relationship Id="rId6" Type="http://schemas.microsoft.com/office/2007/relationships/diagramDrawing" Target="../diagrams/drawing42.xml"/><Relationship Id="rId11" Type="http://schemas.microsoft.com/office/2007/relationships/diagramDrawing" Target="../diagrams/drawing43.xml"/><Relationship Id="rId5" Type="http://schemas.openxmlformats.org/officeDocument/2006/relationships/diagramColors" Target="../diagrams/colors42.xml"/><Relationship Id="rId10" Type="http://schemas.openxmlformats.org/officeDocument/2006/relationships/diagramColors" Target="../diagrams/colors43.xml"/><Relationship Id="rId4" Type="http://schemas.openxmlformats.org/officeDocument/2006/relationships/diagramQuickStyle" Target="../diagrams/quickStyle42.xml"/><Relationship Id="rId9" Type="http://schemas.openxmlformats.org/officeDocument/2006/relationships/diagramQuickStyle" Target="../diagrams/quickStyle43.xml"/></Relationships>
</file>

<file path=ppt/slides/_rels/slide38.xml.rels><?xml version="1.0" encoding="UTF-8" standalone="yes"?>
<Relationships xmlns="http://schemas.openxmlformats.org/package/2006/relationships"><Relationship Id="rId8" Type="http://schemas.openxmlformats.org/officeDocument/2006/relationships/diagramLayout" Target="../diagrams/layout45.xml"/><Relationship Id="rId3" Type="http://schemas.openxmlformats.org/officeDocument/2006/relationships/diagramLayout" Target="../diagrams/layout44.xml"/><Relationship Id="rId7" Type="http://schemas.openxmlformats.org/officeDocument/2006/relationships/diagramData" Target="../diagrams/data45.xml"/><Relationship Id="rId2" Type="http://schemas.openxmlformats.org/officeDocument/2006/relationships/diagramData" Target="../diagrams/data44.xml"/><Relationship Id="rId1" Type="http://schemas.openxmlformats.org/officeDocument/2006/relationships/slideLayout" Target="../slideLayouts/slideLayout2.xml"/><Relationship Id="rId6" Type="http://schemas.microsoft.com/office/2007/relationships/diagramDrawing" Target="../diagrams/drawing44.xml"/><Relationship Id="rId11" Type="http://schemas.microsoft.com/office/2007/relationships/diagramDrawing" Target="../diagrams/drawing45.xml"/><Relationship Id="rId5" Type="http://schemas.openxmlformats.org/officeDocument/2006/relationships/diagramColors" Target="../diagrams/colors44.xml"/><Relationship Id="rId10" Type="http://schemas.openxmlformats.org/officeDocument/2006/relationships/diagramColors" Target="../diagrams/colors45.xml"/><Relationship Id="rId4" Type="http://schemas.openxmlformats.org/officeDocument/2006/relationships/diagramQuickStyle" Target="../diagrams/quickStyle44.xml"/><Relationship Id="rId9" Type="http://schemas.openxmlformats.org/officeDocument/2006/relationships/diagramQuickStyle" Target="../diagrams/quickStyle45.xml"/></Relationships>
</file>

<file path=ppt/slides/_rels/slide39.xml.rels><?xml version="1.0" encoding="UTF-8" standalone="yes"?>
<Relationships xmlns="http://schemas.openxmlformats.org/package/2006/relationships"><Relationship Id="rId2" Type="http://schemas.openxmlformats.org/officeDocument/2006/relationships/hyperlink" Target="http://www.sign.ac.uk/pdf/sign98.pdf" TargetMode="Externa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8" Type="http://schemas.openxmlformats.org/officeDocument/2006/relationships/hyperlink" Target="http://docs.autismresearchcentre.com/papers/2011_BCetal_Plos%20biology_unsolvedmystery.pdf" TargetMode="External"/><Relationship Id="rId13" Type="http://schemas.openxmlformats.org/officeDocument/2006/relationships/hyperlink" Target="http://docs.autismresearchcentre.com/papers/2009_BC_TizardReview_E-S_Theory.pdf" TargetMode="External"/><Relationship Id="rId3" Type="http://schemas.openxmlformats.org/officeDocument/2006/relationships/hyperlink" Target="http://docs.autismresearchcentre.com/papers/2015_Gammer_InfantBehaviourandDevelopment_Behavioural_Markers.pdf" TargetMode="External"/><Relationship Id="rId7" Type="http://schemas.openxmlformats.org/officeDocument/2006/relationships/hyperlink" Target="http://docs.autismresearchcentre.com/papers/2011_Lombardo_BC_Consciousness-Cognition.pdf" TargetMode="External"/><Relationship Id="rId12" Type="http://schemas.openxmlformats.org/officeDocument/2006/relationships/hyperlink" Target="http://docs.autismresearchcentre.com/papers/2009_BC_etal_BritishJournalPsychiatry_Prevalence.pdf" TargetMode="External"/><Relationship Id="rId2" Type="http://schemas.openxmlformats.org/officeDocument/2006/relationships/hyperlink" Target="http://docs.autismresearchcentre.com/papers/2009_Auyeung_etal_ChildEQSQ_JADD.pdf" TargetMode="External"/><Relationship Id="rId1" Type="http://schemas.openxmlformats.org/officeDocument/2006/relationships/slideLayout" Target="../slideLayouts/slideLayout2.xml"/><Relationship Id="rId6" Type="http://schemas.openxmlformats.org/officeDocument/2006/relationships/hyperlink" Target="http://docs.autismresearchcentre.com/papers/2007_Hoekstra_etal_AQin_twins_APAM2007.pdf" TargetMode="External"/><Relationship Id="rId11" Type="http://schemas.openxmlformats.org/officeDocument/2006/relationships/hyperlink" Target="http://docs.autismresearchcentre.com/papers/2009_BC_DevSocCogNeurosci_E-S_Theory_Chapter7.pdf" TargetMode="External"/><Relationship Id="rId5" Type="http://schemas.openxmlformats.org/officeDocument/2006/relationships/hyperlink" Target="http://docs.autismresearchcentre.com/papers/2014_Grove_etal_MolecularAutism.pdf" TargetMode="External"/><Relationship Id="rId15" Type="http://schemas.openxmlformats.org/officeDocument/2006/relationships/hyperlink" Target="http://docs.autismresearchcentre.com/papers/2000_BC_theoryofmind.pdf" TargetMode="External"/><Relationship Id="rId10" Type="http://schemas.openxmlformats.org/officeDocument/2006/relationships/hyperlink" Target="http://docs.autismresearchcentre.com/papers/2010_Lombardo_SelfMindblindnessAutism_ConscCog.pdf" TargetMode="External"/><Relationship Id="rId4" Type="http://schemas.openxmlformats.org/officeDocument/2006/relationships/hyperlink" Target="http://docs.autismresearchcentre.com/papers/2015_Warrier_etal_Common-Genetic-Variants.pdf" TargetMode="External"/><Relationship Id="rId9" Type="http://schemas.openxmlformats.org/officeDocument/2006/relationships/hyperlink" Target="http://docs.autismresearchcentre.com/papers/2010_BC_ES_SexdifferencesHumanbrain.pdf" TargetMode="External"/><Relationship Id="rId14" Type="http://schemas.openxmlformats.org/officeDocument/2006/relationships/hyperlink" Target="http://docs.autismresearchcentre.com/papers/2000_BCetal_CHAT.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900280" y="6237175"/>
            <a:ext cx="6461760" cy="1066800"/>
          </a:xfrm>
        </p:spPr>
        <p:txBody>
          <a:bodyPr>
            <a:normAutofit/>
          </a:bodyPr>
          <a:lstStyle/>
          <a:p>
            <a:pPr algn="r"/>
            <a:r>
              <a:rPr lang="en-GB" sz="3200" dirty="0" smtClean="0"/>
              <a:t>Dr Charlotte Greenway</a:t>
            </a:r>
            <a:endParaRPr lang="en-GB" sz="3200" dirty="0"/>
          </a:p>
        </p:txBody>
      </p:sp>
      <p:sp>
        <p:nvSpPr>
          <p:cNvPr id="4" name="Title 1"/>
          <p:cNvSpPr txBox="1">
            <a:spLocks noGrp="1"/>
          </p:cNvSpPr>
          <p:nvPr>
            <p:ph type="ctrTitle"/>
          </p:nvPr>
        </p:nvSpPr>
        <p:spPr>
          <a:xfrm>
            <a:off x="480964" y="2852936"/>
            <a:ext cx="7543800" cy="2593975"/>
          </a:xfrm>
          <a:prstGeom prst="rect">
            <a:avLst/>
          </a:prstGeom>
        </p:spPr>
        <p:txBody>
          <a:bodyPr/>
          <a:lstStyle>
            <a:lvl1pPr algn="l" defTabSz="914400" rtl="0" eaLnBrk="1" latinLnBrk="0" hangingPunct="1">
              <a:spcBef>
                <a:spcPct val="0"/>
              </a:spcBef>
              <a:buNone/>
              <a:defRPr sz="4600" kern="1200" cap="none" spc="-100" baseline="0">
                <a:ln>
                  <a:noFill/>
                </a:ln>
                <a:solidFill>
                  <a:schemeClr val="tx2"/>
                </a:solidFill>
                <a:effectLst/>
                <a:latin typeface="+mj-lt"/>
                <a:ea typeface="+mj-ea"/>
                <a:cs typeface="+mj-cs"/>
              </a:defRPr>
            </a:lvl1pPr>
          </a:lstStyle>
          <a:p>
            <a:r>
              <a:rPr lang="en-US" sz="6000" dirty="0" smtClean="0"/>
              <a:t>The Autistic Spectrum</a:t>
            </a:r>
            <a:endParaRPr lang="en-US" sz="6000" dirty="0"/>
          </a:p>
        </p:txBody>
      </p:sp>
      <p:pic>
        <p:nvPicPr>
          <p:cNvPr id="2" name="Picture 1"/>
          <p:cNvPicPr>
            <a:picLocks noChangeAspect="1"/>
          </p:cNvPicPr>
          <p:nvPr/>
        </p:nvPicPr>
        <p:blipFill>
          <a:blip r:embed="rId2"/>
          <a:stretch>
            <a:fillRect/>
          </a:stretch>
        </p:blipFill>
        <p:spPr>
          <a:xfrm>
            <a:off x="1403648" y="155448"/>
            <a:ext cx="5698432" cy="4160276"/>
          </a:xfrm>
          <a:prstGeom prst="rect">
            <a:avLst/>
          </a:prstGeom>
        </p:spPr>
      </p:pic>
      <p:sp>
        <p:nvSpPr>
          <p:cNvPr id="5" name="Rectangle 4"/>
          <p:cNvSpPr/>
          <p:nvPr/>
        </p:nvSpPr>
        <p:spPr>
          <a:xfrm>
            <a:off x="146983" y="5867843"/>
            <a:ext cx="4968552" cy="369332"/>
          </a:xfrm>
          <a:prstGeom prst="rect">
            <a:avLst/>
          </a:prstGeom>
        </p:spPr>
        <p:txBody>
          <a:bodyPr wrap="square">
            <a:spAutoFit/>
          </a:bodyPr>
          <a:lstStyle/>
          <a:p>
            <a:r>
              <a:rPr lang="en-GB"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3"/>
              </a:rPr>
              <a:t>https://</a:t>
            </a:r>
            <a:r>
              <a:rPr lang="en-GB" u="sng" dirty="0" smtClean="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3"/>
              </a:rPr>
              <a:t>www.youtube.com/watch?v=Flcy0XK5j3I</a:t>
            </a:r>
            <a:r>
              <a:rPr lang="en-GB" u="sng" dirty="0" smtClean="0">
                <a:solidFill>
                  <a:srgbClr val="0563C1"/>
                </a:solidFill>
                <a:latin typeface="Calibri" panose="020F0502020204030204" pitchFamily="34" charset="0"/>
                <a:ea typeface="Calibri" panose="020F0502020204030204" pitchFamily="34" charset="0"/>
                <a:cs typeface="Times New Roman" panose="02020603050405020304" pitchFamily="18" charset="0"/>
              </a:rPr>
              <a:t>  </a:t>
            </a:r>
            <a:endParaRPr lang="en-GB" dirty="0"/>
          </a:p>
        </p:txBody>
      </p:sp>
    </p:spTree>
    <p:extLst>
      <p:ext uri="{BB962C8B-B14F-4D97-AF65-F5344CB8AC3E}">
        <p14:creationId xmlns:p14="http://schemas.microsoft.com/office/powerpoint/2010/main" val="12964696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8356" y="-171400"/>
            <a:ext cx="7620000" cy="1143000"/>
          </a:xfrm>
        </p:spPr>
        <p:txBody>
          <a:bodyPr/>
          <a:lstStyle/>
          <a:p>
            <a:r>
              <a:rPr lang="en-US" sz="3200" dirty="0" smtClean="0"/>
              <a:t>What is an Autism Spectrum Disorder?</a:t>
            </a:r>
            <a:endParaRPr lang="en-US" sz="3200" dirty="0"/>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1211094637"/>
              </p:ext>
            </p:extLst>
          </p:nvPr>
        </p:nvGraphicFramePr>
        <p:xfrm>
          <a:off x="0" y="1484784"/>
          <a:ext cx="8365232" cy="62212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5" name="Diagram 4"/>
          <p:cNvGraphicFramePr/>
          <p:nvPr>
            <p:extLst>
              <p:ext uri="{D42A27DB-BD31-4B8C-83A1-F6EECF244321}">
                <p14:modId xmlns:p14="http://schemas.microsoft.com/office/powerpoint/2010/main" val="3317517136"/>
              </p:ext>
            </p:extLst>
          </p:nvPr>
        </p:nvGraphicFramePr>
        <p:xfrm>
          <a:off x="539552" y="980728"/>
          <a:ext cx="7398804" cy="1274242"/>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pic>
        <p:nvPicPr>
          <p:cNvPr id="3" name="Picture 2"/>
          <p:cNvPicPr>
            <a:picLocks noChangeAspect="1"/>
          </p:cNvPicPr>
          <p:nvPr/>
        </p:nvPicPr>
        <p:blipFill>
          <a:blip r:embed="rId12"/>
          <a:stretch>
            <a:fillRect/>
          </a:stretch>
        </p:blipFill>
        <p:spPr>
          <a:xfrm>
            <a:off x="107504" y="5373217"/>
            <a:ext cx="2314178" cy="1480658"/>
          </a:xfrm>
          <a:prstGeom prst="rect">
            <a:avLst/>
          </a:prstGeom>
        </p:spPr>
      </p:pic>
    </p:spTree>
    <p:extLst>
      <p:ext uri="{BB962C8B-B14F-4D97-AF65-F5344CB8AC3E}">
        <p14:creationId xmlns:p14="http://schemas.microsoft.com/office/powerpoint/2010/main" val="272844809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0998" name="Rectangle 6"/>
          <p:cNvSpPr>
            <a:spLocks noChangeArrowheads="1"/>
          </p:cNvSpPr>
          <p:nvPr/>
        </p:nvSpPr>
        <p:spPr bwMode="auto">
          <a:xfrm>
            <a:off x="756811" y="985494"/>
            <a:ext cx="7072461" cy="519112"/>
          </a:xfrm>
          <a:prstGeom prst="rect">
            <a:avLst/>
          </a:prstGeom>
          <a:noFill/>
          <a:ln w="9525">
            <a:solidFill>
              <a:schemeClr val="accent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r>
              <a:rPr lang="en-US" altLang="en-US" sz="2800" b="1" dirty="0">
                <a:solidFill>
                  <a:schemeClr val="accent1"/>
                </a:solidFill>
              </a:rPr>
              <a:t> PERVASIVE DEVELOPMENTAL DISORDERS</a:t>
            </a:r>
          </a:p>
        </p:txBody>
      </p:sp>
      <p:sp>
        <p:nvSpPr>
          <p:cNvPr id="340999" name="Text Box 7"/>
          <p:cNvSpPr txBox="1">
            <a:spLocks noChangeArrowheads="1"/>
          </p:cNvSpPr>
          <p:nvPr/>
        </p:nvSpPr>
        <p:spPr bwMode="auto">
          <a:xfrm>
            <a:off x="251571" y="2684164"/>
            <a:ext cx="1066801" cy="1228725"/>
          </a:xfrm>
          <a:prstGeom prst="rect">
            <a:avLst/>
          </a:prstGeom>
          <a:noFill/>
          <a:ln w="9525">
            <a:solidFill>
              <a:schemeClr val="accent1"/>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37931725" indent="-37474525" eaLnBrk="0" hangingPunct="0">
              <a:defRPr>
                <a:solidFill>
                  <a:schemeClr val="tx1"/>
                </a:solidFill>
                <a:latin typeface="Arial" panose="020B0604020202020204" pitchFamily="34" charset="0"/>
              </a:defRPr>
            </a:lvl2pPr>
            <a:lvl3pPr eaLnBrk="0" hangingPunct="0">
              <a:defRPr>
                <a:solidFill>
                  <a:schemeClr val="tx1"/>
                </a:solidFill>
                <a:latin typeface="Arial" panose="020B0604020202020204" pitchFamily="34" charset="0"/>
              </a:defRPr>
            </a:lvl3pPr>
            <a:lvl4pPr eaLnBrk="0" hangingPunct="0">
              <a:defRPr>
                <a:solidFill>
                  <a:schemeClr val="tx1"/>
                </a:solidFill>
                <a:latin typeface="Arial" panose="020B0604020202020204" pitchFamily="34" charset="0"/>
              </a:defRPr>
            </a:lvl4pPr>
            <a:lvl5pPr eaLnBrk="0" hangingPunct="0">
              <a:defRPr>
                <a:solidFill>
                  <a:schemeClr val="tx1"/>
                </a:solidFill>
                <a:latin typeface="Arial" panose="020B0604020202020204" pitchFamily="34" charset="0"/>
              </a:defRPr>
            </a:lvl5pPr>
            <a:lvl6pPr marL="457200" eaLnBrk="0" fontAlgn="base" hangingPunct="0">
              <a:spcBef>
                <a:spcPct val="0"/>
              </a:spcBef>
              <a:spcAft>
                <a:spcPct val="0"/>
              </a:spcAft>
              <a:defRPr>
                <a:solidFill>
                  <a:schemeClr val="tx1"/>
                </a:solidFill>
                <a:latin typeface="Arial" panose="020B0604020202020204" pitchFamily="34" charset="0"/>
              </a:defRPr>
            </a:lvl6pPr>
            <a:lvl7pPr marL="914400" eaLnBrk="0" fontAlgn="base" hangingPunct="0">
              <a:spcBef>
                <a:spcPct val="0"/>
              </a:spcBef>
              <a:spcAft>
                <a:spcPct val="0"/>
              </a:spcAft>
              <a:defRPr>
                <a:solidFill>
                  <a:schemeClr val="tx1"/>
                </a:solidFill>
                <a:latin typeface="Arial" panose="020B0604020202020204" pitchFamily="34" charset="0"/>
              </a:defRPr>
            </a:lvl7pPr>
            <a:lvl8pPr marL="1371600" eaLnBrk="0" fontAlgn="base" hangingPunct="0">
              <a:spcBef>
                <a:spcPct val="0"/>
              </a:spcBef>
              <a:spcAft>
                <a:spcPct val="0"/>
              </a:spcAft>
              <a:defRPr>
                <a:solidFill>
                  <a:schemeClr val="tx1"/>
                </a:solidFill>
                <a:latin typeface="Arial" panose="020B0604020202020204" pitchFamily="34" charset="0"/>
              </a:defRPr>
            </a:lvl8pPr>
            <a:lvl9pPr marL="1828800" eaLnBrk="0" fontAlgn="base" hangingPunct="0">
              <a:spcBef>
                <a:spcPct val="0"/>
              </a:spcBef>
              <a:spcAft>
                <a:spcPct val="0"/>
              </a:spcAft>
              <a:defRPr>
                <a:solidFill>
                  <a:schemeClr val="tx1"/>
                </a:solidFill>
                <a:latin typeface="Arial" panose="020B0604020202020204" pitchFamily="34" charset="0"/>
              </a:defRPr>
            </a:lvl9pPr>
          </a:lstStyle>
          <a:p>
            <a:pPr algn="ctr">
              <a:spcBef>
                <a:spcPct val="50000"/>
              </a:spcBef>
            </a:pPr>
            <a:r>
              <a:rPr lang="en-US" altLang="en-US" sz="2200" dirty="0">
                <a:solidFill>
                  <a:schemeClr val="accent1"/>
                </a:solidFill>
                <a:ea typeface="ＭＳ Ｐゴシック" panose="020B0600070205080204" pitchFamily="34" charset="-128"/>
              </a:rPr>
              <a:t>Autism</a:t>
            </a:r>
          </a:p>
        </p:txBody>
      </p:sp>
      <p:sp>
        <p:nvSpPr>
          <p:cNvPr id="341000" name="Text Box 10"/>
          <p:cNvSpPr txBox="1">
            <a:spLocks noChangeArrowheads="1"/>
          </p:cNvSpPr>
          <p:nvPr/>
        </p:nvSpPr>
        <p:spPr bwMode="auto">
          <a:xfrm>
            <a:off x="3489075" y="2684165"/>
            <a:ext cx="1490663" cy="1228725"/>
          </a:xfrm>
          <a:prstGeom prst="rect">
            <a:avLst/>
          </a:prstGeom>
          <a:noFill/>
          <a:ln w="9525">
            <a:solidFill>
              <a:schemeClr val="accent1"/>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37931725" indent="-37474525" eaLnBrk="0" hangingPunct="0">
              <a:defRPr>
                <a:solidFill>
                  <a:schemeClr val="tx1"/>
                </a:solidFill>
                <a:latin typeface="Arial" panose="020B0604020202020204" pitchFamily="34" charset="0"/>
              </a:defRPr>
            </a:lvl2pPr>
            <a:lvl3pPr eaLnBrk="0" hangingPunct="0">
              <a:defRPr>
                <a:solidFill>
                  <a:schemeClr val="tx1"/>
                </a:solidFill>
                <a:latin typeface="Arial" panose="020B0604020202020204" pitchFamily="34" charset="0"/>
              </a:defRPr>
            </a:lvl3pPr>
            <a:lvl4pPr eaLnBrk="0" hangingPunct="0">
              <a:defRPr>
                <a:solidFill>
                  <a:schemeClr val="tx1"/>
                </a:solidFill>
                <a:latin typeface="Arial" panose="020B0604020202020204" pitchFamily="34" charset="0"/>
              </a:defRPr>
            </a:lvl4pPr>
            <a:lvl5pPr eaLnBrk="0" hangingPunct="0">
              <a:defRPr>
                <a:solidFill>
                  <a:schemeClr val="tx1"/>
                </a:solidFill>
                <a:latin typeface="Arial" panose="020B0604020202020204" pitchFamily="34" charset="0"/>
              </a:defRPr>
            </a:lvl5pPr>
            <a:lvl6pPr marL="457200" eaLnBrk="0" fontAlgn="base" hangingPunct="0">
              <a:spcBef>
                <a:spcPct val="0"/>
              </a:spcBef>
              <a:spcAft>
                <a:spcPct val="0"/>
              </a:spcAft>
              <a:defRPr>
                <a:solidFill>
                  <a:schemeClr val="tx1"/>
                </a:solidFill>
                <a:latin typeface="Arial" panose="020B0604020202020204" pitchFamily="34" charset="0"/>
              </a:defRPr>
            </a:lvl6pPr>
            <a:lvl7pPr marL="914400" eaLnBrk="0" fontAlgn="base" hangingPunct="0">
              <a:spcBef>
                <a:spcPct val="0"/>
              </a:spcBef>
              <a:spcAft>
                <a:spcPct val="0"/>
              </a:spcAft>
              <a:defRPr>
                <a:solidFill>
                  <a:schemeClr val="tx1"/>
                </a:solidFill>
                <a:latin typeface="Arial" panose="020B0604020202020204" pitchFamily="34" charset="0"/>
              </a:defRPr>
            </a:lvl7pPr>
            <a:lvl8pPr marL="1371600" eaLnBrk="0" fontAlgn="base" hangingPunct="0">
              <a:spcBef>
                <a:spcPct val="0"/>
              </a:spcBef>
              <a:spcAft>
                <a:spcPct val="0"/>
              </a:spcAft>
              <a:defRPr>
                <a:solidFill>
                  <a:schemeClr val="tx1"/>
                </a:solidFill>
                <a:latin typeface="Arial" panose="020B0604020202020204" pitchFamily="34" charset="0"/>
              </a:defRPr>
            </a:lvl8pPr>
            <a:lvl9pPr marL="1828800" eaLnBrk="0" fontAlgn="base" hangingPunct="0">
              <a:spcBef>
                <a:spcPct val="0"/>
              </a:spcBef>
              <a:spcAft>
                <a:spcPct val="0"/>
              </a:spcAft>
              <a:defRPr>
                <a:solidFill>
                  <a:schemeClr val="tx1"/>
                </a:solidFill>
                <a:latin typeface="Arial" panose="020B0604020202020204" pitchFamily="34" charset="0"/>
              </a:defRPr>
            </a:lvl9pPr>
          </a:lstStyle>
          <a:p>
            <a:pPr algn="ctr">
              <a:spcBef>
                <a:spcPct val="50000"/>
              </a:spcBef>
            </a:pPr>
            <a:r>
              <a:rPr lang="en-US" altLang="en-US" sz="2200" dirty="0">
                <a:solidFill>
                  <a:schemeClr val="accent1"/>
                </a:solidFill>
                <a:ea typeface="ＭＳ Ｐゴシック" panose="020B0600070205080204" pitchFamily="34" charset="-128"/>
              </a:rPr>
              <a:t>Asperger        Syndrome</a:t>
            </a:r>
          </a:p>
          <a:p>
            <a:pPr>
              <a:spcBef>
                <a:spcPct val="50000"/>
              </a:spcBef>
            </a:pPr>
            <a:endParaRPr lang="en-US" altLang="en-US" sz="2200" dirty="0">
              <a:latin typeface="Times New Roman" panose="02020603050405020304" pitchFamily="18" charset="0"/>
              <a:ea typeface="ＭＳ Ｐゴシック" panose="020B0600070205080204" pitchFamily="34" charset="-128"/>
            </a:endParaRPr>
          </a:p>
        </p:txBody>
      </p:sp>
      <p:sp>
        <p:nvSpPr>
          <p:cNvPr id="341004" name="Text Box 20"/>
          <p:cNvSpPr txBox="1">
            <a:spLocks noChangeArrowheads="1"/>
          </p:cNvSpPr>
          <p:nvPr/>
        </p:nvSpPr>
        <p:spPr bwMode="auto">
          <a:xfrm>
            <a:off x="7150441" y="2693997"/>
            <a:ext cx="1151756" cy="1228725"/>
          </a:xfrm>
          <a:prstGeom prst="rect">
            <a:avLst/>
          </a:prstGeom>
          <a:noFill/>
          <a:ln w="9525">
            <a:solidFill>
              <a:schemeClr val="accent1"/>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37931725" indent="-37474525" eaLnBrk="0" hangingPunct="0">
              <a:defRPr>
                <a:solidFill>
                  <a:schemeClr val="tx1"/>
                </a:solidFill>
                <a:latin typeface="Arial" panose="020B0604020202020204" pitchFamily="34" charset="0"/>
              </a:defRPr>
            </a:lvl2pPr>
            <a:lvl3pPr eaLnBrk="0" hangingPunct="0">
              <a:defRPr>
                <a:solidFill>
                  <a:schemeClr val="tx1"/>
                </a:solidFill>
                <a:latin typeface="Arial" panose="020B0604020202020204" pitchFamily="34" charset="0"/>
              </a:defRPr>
            </a:lvl3pPr>
            <a:lvl4pPr eaLnBrk="0" hangingPunct="0">
              <a:defRPr>
                <a:solidFill>
                  <a:schemeClr val="tx1"/>
                </a:solidFill>
                <a:latin typeface="Arial" panose="020B0604020202020204" pitchFamily="34" charset="0"/>
              </a:defRPr>
            </a:lvl4pPr>
            <a:lvl5pPr eaLnBrk="0" hangingPunct="0">
              <a:defRPr>
                <a:solidFill>
                  <a:schemeClr val="tx1"/>
                </a:solidFill>
                <a:latin typeface="Arial" panose="020B0604020202020204" pitchFamily="34" charset="0"/>
              </a:defRPr>
            </a:lvl5pPr>
            <a:lvl6pPr marL="457200" eaLnBrk="0" fontAlgn="base" hangingPunct="0">
              <a:spcBef>
                <a:spcPct val="0"/>
              </a:spcBef>
              <a:spcAft>
                <a:spcPct val="0"/>
              </a:spcAft>
              <a:defRPr>
                <a:solidFill>
                  <a:schemeClr val="tx1"/>
                </a:solidFill>
                <a:latin typeface="Arial" panose="020B0604020202020204" pitchFamily="34" charset="0"/>
              </a:defRPr>
            </a:lvl6pPr>
            <a:lvl7pPr marL="914400" eaLnBrk="0" fontAlgn="base" hangingPunct="0">
              <a:spcBef>
                <a:spcPct val="0"/>
              </a:spcBef>
              <a:spcAft>
                <a:spcPct val="0"/>
              </a:spcAft>
              <a:defRPr>
                <a:solidFill>
                  <a:schemeClr val="tx1"/>
                </a:solidFill>
                <a:latin typeface="Arial" panose="020B0604020202020204" pitchFamily="34" charset="0"/>
              </a:defRPr>
            </a:lvl7pPr>
            <a:lvl8pPr marL="1371600" eaLnBrk="0" fontAlgn="base" hangingPunct="0">
              <a:spcBef>
                <a:spcPct val="0"/>
              </a:spcBef>
              <a:spcAft>
                <a:spcPct val="0"/>
              </a:spcAft>
              <a:defRPr>
                <a:solidFill>
                  <a:schemeClr val="tx1"/>
                </a:solidFill>
                <a:latin typeface="Arial" panose="020B0604020202020204" pitchFamily="34" charset="0"/>
              </a:defRPr>
            </a:lvl8pPr>
            <a:lvl9pPr marL="1828800" eaLnBrk="0" fontAlgn="base" hangingPunct="0">
              <a:spcBef>
                <a:spcPct val="0"/>
              </a:spcBef>
              <a:spcAft>
                <a:spcPct val="0"/>
              </a:spcAft>
              <a:defRPr>
                <a:solidFill>
                  <a:schemeClr val="tx1"/>
                </a:solidFill>
                <a:latin typeface="Arial" panose="020B0604020202020204" pitchFamily="34" charset="0"/>
              </a:defRPr>
            </a:lvl9pPr>
          </a:lstStyle>
          <a:p>
            <a:pPr>
              <a:spcBef>
                <a:spcPct val="50000"/>
              </a:spcBef>
            </a:pPr>
            <a:r>
              <a:rPr lang="en-US" altLang="en-US" sz="2200" dirty="0">
                <a:solidFill>
                  <a:schemeClr val="accent1"/>
                </a:solidFill>
                <a:ea typeface="ＭＳ Ｐゴシック" panose="020B0600070205080204" pitchFamily="34" charset="-128"/>
              </a:rPr>
              <a:t>PDD-NOS</a:t>
            </a:r>
          </a:p>
        </p:txBody>
      </p:sp>
      <p:sp>
        <p:nvSpPr>
          <p:cNvPr id="341006" name="Line 14"/>
          <p:cNvSpPr>
            <a:spLocks noChangeShapeType="1"/>
          </p:cNvSpPr>
          <p:nvPr/>
        </p:nvSpPr>
        <p:spPr bwMode="auto">
          <a:xfrm>
            <a:off x="783104" y="1988840"/>
            <a:ext cx="7046168" cy="0"/>
          </a:xfrm>
          <a:prstGeom prst="line">
            <a:avLst/>
          </a:prstGeom>
          <a:noFill/>
          <a:ln w="9525">
            <a:solidFill>
              <a:schemeClr val="accent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341007" name="Line 15"/>
          <p:cNvSpPr>
            <a:spLocks noChangeShapeType="1"/>
          </p:cNvSpPr>
          <p:nvPr/>
        </p:nvSpPr>
        <p:spPr bwMode="auto">
          <a:xfrm>
            <a:off x="783104" y="1988840"/>
            <a:ext cx="0" cy="695325"/>
          </a:xfrm>
          <a:prstGeom prst="line">
            <a:avLst/>
          </a:prstGeom>
          <a:noFill/>
          <a:ln w="9525">
            <a:solidFill>
              <a:schemeClr val="accent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341008" name="Line 16"/>
          <p:cNvSpPr>
            <a:spLocks noChangeShapeType="1"/>
          </p:cNvSpPr>
          <p:nvPr/>
        </p:nvSpPr>
        <p:spPr bwMode="auto">
          <a:xfrm>
            <a:off x="4234065" y="1998672"/>
            <a:ext cx="0" cy="695325"/>
          </a:xfrm>
          <a:prstGeom prst="line">
            <a:avLst/>
          </a:prstGeom>
          <a:noFill/>
          <a:ln w="9525">
            <a:solidFill>
              <a:schemeClr val="accent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341010" name="Line 18"/>
          <p:cNvSpPr>
            <a:spLocks noChangeShapeType="1"/>
          </p:cNvSpPr>
          <p:nvPr/>
        </p:nvSpPr>
        <p:spPr bwMode="auto">
          <a:xfrm>
            <a:off x="7838001" y="1988840"/>
            <a:ext cx="0" cy="695325"/>
          </a:xfrm>
          <a:prstGeom prst="line">
            <a:avLst/>
          </a:prstGeom>
          <a:noFill/>
          <a:ln w="9525">
            <a:solidFill>
              <a:schemeClr val="accent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341011" name="Text Box 19"/>
          <p:cNvSpPr txBox="1">
            <a:spLocks noChangeArrowheads="1"/>
          </p:cNvSpPr>
          <p:nvPr/>
        </p:nvSpPr>
        <p:spPr bwMode="auto">
          <a:xfrm>
            <a:off x="5741923" y="2984003"/>
            <a:ext cx="1333893" cy="9387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spcBef>
                <a:spcPct val="50000"/>
              </a:spcBef>
            </a:pPr>
            <a:r>
              <a:rPr lang="en-US" altLang="en-US" sz="1100" dirty="0">
                <a:latin typeface="Calibri" panose="020F0502020204030204" pitchFamily="34" charset="0"/>
              </a:rPr>
              <a:t>Abbreviation: PDD-NOS, pervasive developmental disorder-not otherwise specified.</a:t>
            </a:r>
          </a:p>
        </p:txBody>
      </p:sp>
      <p:sp>
        <p:nvSpPr>
          <p:cNvPr id="2" name="Rectangle 1"/>
          <p:cNvSpPr/>
          <p:nvPr/>
        </p:nvSpPr>
        <p:spPr>
          <a:xfrm>
            <a:off x="1549281" y="62594"/>
            <a:ext cx="5370253" cy="646331"/>
          </a:xfrm>
          <a:prstGeom prst="rect">
            <a:avLst/>
          </a:prstGeom>
        </p:spPr>
        <p:txBody>
          <a:bodyPr wrap="none">
            <a:spAutoFit/>
          </a:bodyPr>
          <a:lstStyle/>
          <a:p>
            <a:r>
              <a:rPr lang="en-US" sz="3600" dirty="0"/>
              <a:t>Autistic </a:t>
            </a:r>
            <a:r>
              <a:rPr lang="en-US" sz="3600" dirty="0" smtClean="0"/>
              <a:t>Spectrum Disorders</a:t>
            </a:r>
            <a:endParaRPr lang="en-US" sz="3600" dirty="0"/>
          </a:p>
        </p:txBody>
      </p:sp>
      <p:pic>
        <p:nvPicPr>
          <p:cNvPr id="4" name="Picture 3"/>
          <p:cNvPicPr>
            <a:picLocks noChangeAspect="1"/>
          </p:cNvPicPr>
          <p:nvPr/>
        </p:nvPicPr>
        <p:blipFill>
          <a:blip r:embed="rId3"/>
          <a:stretch>
            <a:fillRect/>
          </a:stretch>
        </p:blipFill>
        <p:spPr>
          <a:xfrm>
            <a:off x="251571" y="4128762"/>
            <a:ext cx="8164016" cy="2729238"/>
          </a:xfrm>
          <a:prstGeom prst="rect">
            <a:avLst/>
          </a:prstGeom>
        </p:spPr>
      </p:pic>
    </p:spTree>
    <p:extLst>
      <p:ext uri="{BB962C8B-B14F-4D97-AF65-F5344CB8AC3E}">
        <p14:creationId xmlns:p14="http://schemas.microsoft.com/office/powerpoint/2010/main" val="2578786767"/>
      </p:ext>
    </p:extLst>
  </p:cSld>
  <p:clrMapOvr>
    <a:masterClrMapping/>
  </p:clrMapOvr>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a:xfrm>
            <a:off x="319116" y="-387424"/>
            <a:ext cx="7620000" cy="1143000"/>
          </a:xfrm>
        </p:spPr>
        <p:txBody>
          <a:bodyPr/>
          <a:lstStyle/>
          <a:p>
            <a:pPr eaLnBrk="1" hangingPunct="1"/>
            <a:r>
              <a:rPr lang="en-US" altLang="en-US" sz="2600" dirty="0" smtClean="0"/>
              <a:t>Asperger’s Disorder</a:t>
            </a:r>
          </a:p>
        </p:txBody>
      </p:sp>
      <p:graphicFrame>
        <p:nvGraphicFramePr>
          <p:cNvPr id="2" name="Content Placeholder 1"/>
          <p:cNvGraphicFramePr>
            <a:graphicFrameLocks noGrp="1"/>
          </p:cNvGraphicFramePr>
          <p:nvPr>
            <p:ph idx="1"/>
            <p:extLst>
              <p:ext uri="{D42A27DB-BD31-4B8C-83A1-F6EECF244321}">
                <p14:modId xmlns:p14="http://schemas.microsoft.com/office/powerpoint/2010/main" val="2925642306"/>
              </p:ext>
            </p:extLst>
          </p:nvPr>
        </p:nvGraphicFramePr>
        <p:xfrm>
          <a:off x="179512" y="476672"/>
          <a:ext cx="7620000" cy="297153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Rectangle 2"/>
          <p:cNvSpPr txBox="1">
            <a:spLocks noChangeArrowheads="1"/>
          </p:cNvSpPr>
          <p:nvPr/>
        </p:nvSpPr>
        <p:spPr>
          <a:xfrm>
            <a:off x="319116" y="3645024"/>
            <a:ext cx="7620000" cy="1143000"/>
          </a:xfrm>
          <a:prstGeom prst="rect">
            <a:avLst/>
          </a:prstGeom>
        </p:spPr>
        <p:txBody>
          <a:bodyPr vert="horz" lIns="91440" tIns="45720" rIns="91440" bIns="45720" rtlCol="0" anchor="ctr">
            <a:noAutofit/>
          </a:bodyPr>
          <a:lstStyle>
            <a:lvl1pPr algn="l" defTabSz="914400" rtl="0" eaLnBrk="1" latinLnBrk="0" hangingPunct="1">
              <a:spcBef>
                <a:spcPct val="0"/>
              </a:spcBef>
              <a:buNone/>
              <a:defRPr sz="4600" kern="1200" cap="none" spc="-100" baseline="0">
                <a:ln>
                  <a:noFill/>
                </a:ln>
                <a:solidFill>
                  <a:schemeClr val="tx2"/>
                </a:solidFill>
                <a:effectLst/>
                <a:latin typeface="+mj-lt"/>
                <a:ea typeface="+mj-ea"/>
                <a:cs typeface="+mj-cs"/>
              </a:defRPr>
            </a:lvl1pPr>
          </a:lstStyle>
          <a:p>
            <a:r>
              <a:rPr lang="en-US" altLang="en-US" sz="2600" dirty="0" smtClean="0"/>
              <a:t>Pervasive Developmental Disorder – Not Otherwise Specified (PDD-NOS)</a:t>
            </a:r>
          </a:p>
        </p:txBody>
      </p:sp>
      <p:graphicFrame>
        <p:nvGraphicFramePr>
          <p:cNvPr id="3" name="Diagram 2"/>
          <p:cNvGraphicFramePr/>
          <p:nvPr>
            <p:extLst>
              <p:ext uri="{D42A27DB-BD31-4B8C-83A1-F6EECF244321}">
                <p14:modId xmlns:p14="http://schemas.microsoft.com/office/powerpoint/2010/main" val="1164541513"/>
              </p:ext>
            </p:extLst>
          </p:nvPr>
        </p:nvGraphicFramePr>
        <p:xfrm>
          <a:off x="179512" y="4216525"/>
          <a:ext cx="8136904" cy="2759706"/>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4194985239"/>
      </p:ext>
    </p:extLst>
  </p:cSld>
  <p:clrMapOvr>
    <a:masterClrMapping/>
  </p:clrMapOvr>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a:xfrm>
            <a:off x="251520" y="-99392"/>
            <a:ext cx="8229600" cy="1143000"/>
          </a:xfrm>
        </p:spPr>
        <p:txBody>
          <a:bodyPr/>
          <a:lstStyle/>
          <a:p>
            <a:r>
              <a:rPr lang="en-US" altLang="en-US" dirty="0"/>
              <a:t>Autism</a:t>
            </a:r>
            <a:endParaRPr lang="en-US" altLang="en-US" dirty="0" smtClean="0"/>
          </a:p>
        </p:txBody>
      </p:sp>
      <p:graphicFrame>
        <p:nvGraphicFramePr>
          <p:cNvPr id="2" name="Content Placeholder 1"/>
          <p:cNvGraphicFramePr>
            <a:graphicFrameLocks noGrp="1"/>
          </p:cNvGraphicFramePr>
          <p:nvPr>
            <p:ph idx="1"/>
            <p:extLst>
              <p:ext uri="{D42A27DB-BD31-4B8C-83A1-F6EECF244321}">
                <p14:modId xmlns:p14="http://schemas.microsoft.com/office/powerpoint/2010/main" val="1895675983"/>
              </p:ext>
            </p:extLst>
          </p:nvPr>
        </p:nvGraphicFramePr>
        <p:xfrm>
          <a:off x="107504" y="692696"/>
          <a:ext cx="8208912" cy="59896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69779387"/>
      </p:ext>
    </p:extLst>
  </p:cSld>
  <p:clrMapOvr>
    <a:masterClrMapping/>
  </p:clrMapOvr>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243408"/>
            <a:ext cx="7620000" cy="1143000"/>
          </a:xfrm>
        </p:spPr>
        <p:txBody>
          <a:bodyPr/>
          <a:lstStyle/>
          <a:p>
            <a:r>
              <a:rPr lang="en-GB" sz="3600" dirty="0" smtClean="0"/>
              <a:t>History of Autism</a:t>
            </a:r>
            <a:endParaRPr lang="en-GB" sz="3600" dirty="0"/>
          </a:p>
        </p:txBody>
      </p:sp>
      <p:pic>
        <p:nvPicPr>
          <p:cNvPr id="4" name="The History of Autism (Part 2, Chapter 2)">
            <a:hlinkClick r:id="" action="ppaction://media"/>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0" y="692696"/>
            <a:ext cx="9144000" cy="6165304"/>
          </a:xfrm>
          <a:prstGeom prst="rect">
            <a:avLst/>
          </a:prstGeom>
        </p:spPr>
      </p:pic>
    </p:spTree>
    <p:extLst>
      <p:ext uri="{BB962C8B-B14F-4D97-AF65-F5344CB8AC3E}">
        <p14:creationId xmlns:p14="http://schemas.microsoft.com/office/powerpoint/2010/main" val="1491344763"/>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19872" y="-97628"/>
            <a:ext cx="7620000" cy="1143000"/>
          </a:xfrm>
        </p:spPr>
        <p:txBody>
          <a:bodyPr/>
          <a:lstStyle/>
          <a:p>
            <a:r>
              <a:rPr lang="en-GB" sz="4000" dirty="0" smtClean="0"/>
              <a:t>History of Autism </a:t>
            </a:r>
            <a:endParaRPr lang="en-US" sz="4000" dirty="0"/>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1893699257"/>
              </p:ext>
            </p:extLst>
          </p:nvPr>
        </p:nvGraphicFramePr>
        <p:xfrm>
          <a:off x="1815546" y="908720"/>
          <a:ext cx="4700670" cy="15841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Rectangle 4"/>
          <p:cNvSpPr/>
          <p:nvPr/>
        </p:nvSpPr>
        <p:spPr>
          <a:xfrm>
            <a:off x="755576" y="6237312"/>
            <a:ext cx="9001000" cy="400110"/>
          </a:xfrm>
          <a:prstGeom prst="rect">
            <a:avLst/>
          </a:prstGeom>
        </p:spPr>
        <p:txBody>
          <a:bodyPr wrap="square">
            <a:spAutoFit/>
          </a:bodyPr>
          <a:lstStyle/>
          <a:p>
            <a:pPr marL="0" lvl="1">
              <a:spcBef>
                <a:spcPct val="20000"/>
              </a:spcBef>
              <a:buClr>
                <a:srgbClr val="009DD9"/>
              </a:buClr>
            </a:pPr>
            <a:r>
              <a:rPr lang="en-US" altLang="en-US" sz="2000" dirty="0" err="1">
                <a:solidFill>
                  <a:prstClr val="black"/>
                </a:solidFill>
              </a:rPr>
              <a:t>Kanner’s</a:t>
            </a:r>
            <a:r>
              <a:rPr lang="en-US" altLang="en-US" sz="2000" dirty="0">
                <a:solidFill>
                  <a:prstClr val="black"/>
                </a:solidFill>
              </a:rPr>
              <a:t> publication </a:t>
            </a:r>
            <a:r>
              <a:rPr lang="en-US" altLang="en-US" sz="1600" dirty="0">
                <a:solidFill>
                  <a:prstClr val="black"/>
                </a:solidFill>
                <a:hlinkClick r:id="rId7"/>
              </a:rPr>
              <a:t>http://www.neurodiversity.com/library_kanner_1943.pdf</a:t>
            </a:r>
            <a:r>
              <a:rPr lang="en-US" altLang="en-US" sz="1600" dirty="0">
                <a:solidFill>
                  <a:prstClr val="black"/>
                </a:solidFill>
              </a:rPr>
              <a:t> </a:t>
            </a:r>
            <a:endParaRPr lang="en-US" altLang="en-US" sz="2000" dirty="0">
              <a:solidFill>
                <a:prstClr val="black"/>
              </a:solidFill>
            </a:endParaRPr>
          </a:p>
        </p:txBody>
      </p:sp>
      <p:pic>
        <p:nvPicPr>
          <p:cNvPr id="2050" name="Picture 2"/>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5724128" y="4604018"/>
            <a:ext cx="2466975" cy="123351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1" name="Picture 3"/>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6084168" y="1988840"/>
            <a:ext cx="1885950" cy="24193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graphicFrame>
        <p:nvGraphicFramePr>
          <p:cNvPr id="3" name="Diagram 2"/>
          <p:cNvGraphicFramePr/>
          <p:nvPr>
            <p:extLst>
              <p:ext uri="{D42A27DB-BD31-4B8C-83A1-F6EECF244321}">
                <p14:modId xmlns:p14="http://schemas.microsoft.com/office/powerpoint/2010/main" val="1594266592"/>
              </p:ext>
            </p:extLst>
          </p:nvPr>
        </p:nvGraphicFramePr>
        <p:xfrm>
          <a:off x="251520" y="2636912"/>
          <a:ext cx="4680520" cy="3195505"/>
        </p:xfrm>
        <a:graphic>
          <a:graphicData uri="http://schemas.openxmlformats.org/drawingml/2006/diagram">
            <dgm:relIds xmlns:dgm="http://schemas.openxmlformats.org/drawingml/2006/diagram" xmlns:r="http://schemas.openxmlformats.org/officeDocument/2006/relationships" r:dm="rId10" r:lo="rId11" r:qs="rId12" r:cs="rId13"/>
          </a:graphicData>
        </a:graphic>
      </p:graphicFrame>
      <p:pic>
        <p:nvPicPr>
          <p:cNvPr id="4" name="Picture 3"/>
          <p:cNvPicPr>
            <a:picLocks noChangeAspect="1"/>
          </p:cNvPicPr>
          <p:nvPr/>
        </p:nvPicPr>
        <p:blipFill>
          <a:blip r:embed="rId15"/>
          <a:stretch>
            <a:fillRect/>
          </a:stretch>
        </p:blipFill>
        <p:spPr>
          <a:xfrm>
            <a:off x="-20150" y="-41884"/>
            <a:ext cx="1835696" cy="1458078"/>
          </a:xfrm>
          <a:prstGeom prst="rect">
            <a:avLst/>
          </a:prstGeom>
        </p:spPr>
      </p:pic>
    </p:spTree>
    <p:extLst>
      <p:ext uri="{BB962C8B-B14F-4D97-AF65-F5344CB8AC3E}">
        <p14:creationId xmlns:p14="http://schemas.microsoft.com/office/powerpoint/2010/main" val="189450818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nvPr>
        </p:nvSpPr>
        <p:spPr>
          <a:xfrm>
            <a:off x="179512" y="-171400"/>
            <a:ext cx="7620000" cy="1008112"/>
          </a:xfrm>
        </p:spPr>
        <p:txBody>
          <a:bodyPr/>
          <a:lstStyle/>
          <a:p>
            <a:pPr eaLnBrk="1" hangingPunct="1"/>
            <a:r>
              <a:rPr lang="en-US" altLang="en-US" sz="3600" dirty="0" smtClean="0"/>
              <a:t>Bruno </a:t>
            </a:r>
            <a:r>
              <a:rPr lang="en-US" altLang="en-US" sz="3600" dirty="0" err="1" smtClean="0"/>
              <a:t>Bettelhiem</a:t>
            </a:r>
            <a:r>
              <a:rPr lang="en-US" altLang="en-US" sz="3600" dirty="0" smtClean="0"/>
              <a:t> – late 40’s</a:t>
            </a:r>
          </a:p>
        </p:txBody>
      </p:sp>
      <p:sp>
        <p:nvSpPr>
          <p:cNvPr id="3" name="Content Placeholder 2"/>
          <p:cNvSpPr>
            <a:spLocks noGrp="1"/>
          </p:cNvSpPr>
          <p:nvPr>
            <p:ph idx="1"/>
          </p:nvPr>
        </p:nvSpPr>
        <p:spPr>
          <a:xfrm>
            <a:off x="251520" y="764704"/>
            <a:ext cx="7705438" cy="576064"/>
          </a:xfrm>
          <a:solidFill>
            <a:schemeClr val="bg2">
              <a:lumMod val="90000"/>
            </a:schemeClr>
          </a:solidFill>
          <a:ln>
            <a:solidFill>
              <a:schemeClr val="accent1"/>
            </a:solidFill>
          </a:ln>
        </p:spPr>
        <p:txBody>
          <a:bodyPr rtlCol="0">
            <a:normAutofit/>
          </a:bodyPr>
          <a:lstStyle/>
          <a:p>
            <a:pPr marL="0" lvl="1" indent="0" algn="ctr">
              <a:buNone/>
              <a:defRPr/>
            </a:pPr>
            <a:r>
              <a:rPr lang="en-US" sz="2800" dirty="0" smtClean="0"/>
              <a:t>“</a:t>
            </a:r>
            <a:r>
              <a:rPr lang="en-US" sz="2800" dirty="0"/>
              <a:t>refrigerator mothers” </a:t>
            </a:r>
            <a:r>
              <a:rPr lang="en-US" sz="2800" dirty="0" smtClean="0"/>
              <a:t>(unfeeling</a:t>
            </a:r>
            <a:r>
              <a:rPr lang="en-US" sz="2800" dirty="0"/>
              <a:t>, cold parents</a:t>
            </a:r>
            <a:r>
              <a:rPr lang="en-US" sz="2800" dirty="0" smtClean="0"/>
              <a:t>).</a:t>
            </a:r>
            <a:endParaRPr lang="en-US" sz="2800" dirty="0"/>
          </a:p>
        </p:txBody>
      </p:sp>
      <p:graphicFrame>
        <p:nvGraphicFramePr>
          <p:cNvPr id="5" name="Diagram 4"/>
          <p:cNvGraphicFramePr/>
          <p:nvPr>
            <p:extLst>
              <p:ext uri="{D42A27DB-BD31-4B8C-83A1-F6EECF244321}">
                <p14:modId xmlns:p14="http://schemas.microsoft.com/office/powerpoint/2010/main" val="3847662281"/>
              </p:ext>
            </p:extLst>
          </p:nvPr>
        </p:nvGraphicFramePr>
        <p:xfrm>
          <a:off x="179512" y="5229200"/>
          <a:ext cx="8136904" cy="16288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Rectangle 5"/>
          <p:cNvSpPr/>
          <p:nvPr/>
        </p:nvSpPr>
        <p:spPr>
          <a:xfrm>
            <a:off x="5580112" y="1916832"/>
            <a:ext cx="2232248" cy="2677656"/>
          </a:xfrm>
          <a:prstGeom prst="rect">
            <a:avLst/>
          </a:prstGeom>
          <a:solidFill>
            <a:schemeClr val="accent1">
              <a:lumMod val="60000"/>
              <a:lumOff val="40000"/>
            </a:schemeClr>
          </a:solidFill>
          <a:ln>
            <a:solidFill>
              <a:schemeClr val="accent1"/>
            </a:solidFill>
          </a:ln>
        </p:spPr>
        <p:txBody>
          <a:bodyPr wrap="square">
            <a:spAutoFit/>
          </a:bodyPr>
          <a:lstStyle/>
          <a:p>
            <a:pPr marL="0" lvl="1">
              <a:spcBef>
                <a:spcPct val="20000"/>
              </a:spcBef>
              <a:buClr>
                <a:srgbClr val="009DD9"/>
              </a:buClr>
              <a:defRPr/>
            </a:pPr>
            <a:r>
              <a:rPr lang="en-US" sz="2400" dirty="0" smtClean="0">
                <a:solidFill>
                  <a:prstClr val="black"/>
                </a:solidFill>
              </a:rPr>
              <a:t>Unfortunately</a:t>
            </a:r>
            <a:r>
              <a:rPr lang="en-US" sz="2400" dirty="0">
                <a:solidFill>
                  <a:prstClr val="black"/>
                </a:solidFill>
              </a:rPr>
              <a:t>, his theory of “refrigerator mothers” was widely accepted for two decades. </a:t>
            </a:r>
          </a:p>
        </p:txBody>
      </p:sp>
      <p:graphicFrame>
        <p:nvGraphicFramePr>
          <p:cNvPr id="8" name="Diagram 7"/>
          <p:cNvGraphicFramePr/>
          <p:nvPr>
            <p:extLst>
              <p:ext uri="{D42A27DB-BD31-4B8C-83A1-F6EECF244321}">
                <p14:modId xmlns:p14="http://schemas.microsoft.com/office/powerpoint/2010/main" val="2083384667"/>
              </p:ext>
            </p:extLst>
          </p:nvPr>
        </p:nvGraphicFramePr>
        <p:xfrm>
          <a:off x="304800" y="1340768"/>
          <a:ext cx="4699248" cy="4032447"/>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1290491189"/>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3" name="Rectangle 2"/>
          <p:cNvSpPr>
            <a:spLocks noGrp="1" noChangeArrowheads="1"/>
          </p:cNvSpPr>
          <p:nvPr>
            <p:ph type="title" idx="4294967295"/>
          </p:nvPr>
        </p:nvSpPr>
        <p:spPr>
          <a:xfrm>
            <a:off x="381000" y="137566"/>
            <a:ext cx="8763000" cy="1020763"/>
          </a:xfrm>
        </p:spPr>
        <p:txBody>
          <a:bodyPr/>
          <a:lstStyle/>
          <a:p>
            <a:r>
              <a:rPr lang="en-US" altLang="en-US" sz="3200" dirty="0" smtClean="0">
                <a:latin typeface="Verdana" panose="020B0604030504040204" pitchFamily="34" charset="0"/>
                <a:ea typeface="ＭＳ Ｐゴシック" panose="020B0600070205080204" pitchFamily="34" charset="-128"/>
              </a:rPr>
              <a:t>Age of Onset: Parental Perception</a:t>
            </a:r>
            <a:r>
              <a:rPr lang="en-US" altLang="en-US" sz="2800" dirty="0" smtClean="0">
                <a:latin typeface="Verdana" panose="020B0604030504040204" pitchFamily="34" charset="0"/>
                <a:ea typeface="ＭＳ Ｐゴシック" panose="020B0600070205080204" pitchFamily="34" charset="-128"/>
              </a:rPr>
              <a:t> </a:t>
            </a:r>
            <a:endParaRPr lang="en-US" altLang="en-US" sz="2800" dirty="0" smtClean="0">
              <a:solidFill>
                <a:srgbClr val="FF0000"/>
              </a:solidFill>
              <a:latin typeface="Verdana" panose="020B0604030504040204" pitchFamily="34" charset="0"/>
              <a:ea typeface="ＭＳ Ｐゴシック" panose="020B0600070205080204" pitchFamily="34" charset="-128"/>
            </a:endParaRPr>
          </a:p>
        </p:txBody>
      </p:sp>
      <p:graphicFrame>
        <p:nvGraphicFramePr>
          <p:cNvPr id="2" name="Diagram 1"/>
          <p:cNvGraphicFramePr/>
          <p:nvPr>
            <p:extLst>
              <p:ext uri="{D42A27DB-BD31-4B8C-83A1-F6EECF244321}">
                <p14:modId xmlns:p14="http://schemas.microsoft.com/office/powerpoint/2010/main" val="395232435"/>
              </p:ext>
            </p:extLst>
          </p:nvPr>
        </p:nvGraphicFramePr>
        <p:xfrm>
          <a:off x="251520" y="1700808"/>
          <a:ext cx="3505200" cy="42672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aphicFrame>
        <p:nvGraphicFramePr>
          <p:cNvPr id="10242" name="Object 2"/>
          <p:cNvGraphicFramePr>
            <a:graphicFrameLocks noGrp="1" noChangeAspect="1"/>
          </p:cNvGraphicFramePr>
          <p:nvPr>
            <p:ph sz="half" idx="4294967295"/>
            <p:extLst>
              <p:ext uri="{D42A27DB-BD31-4B8C-83A1-F6EECF244321}">
                <p14:modId xmlns:p14="http://schemas.microsoft.com/office/powerpoint/2010/main" val="3850806681"/>
              </p:ext>
            </p:extLst>
          </p:nvPr>
        </p:nvGraphicFramePr>
        <p:xfrm>
          <a:off x="3923928" y="1942680"/>
          <a:ext cx="4343672" cy="3608213"/>
        </p:xfrm>
        <a:graphic>
          <a:graphicData uri="http://schemas.openxmlformats.org/presentationml/2006/ole">
            <mc:AlternateContent xmlns:mc="http://schemas.openxmlformats.org/markup-compatibility/2006">
              <mc:Choice xmlns:v="urn:schemas-microsoft-com:vml" Requires="v">
                <p:oleObj spid="_x0000_s1071" name="Chart" r:id="rId9" imgW="7401306" imgH="4781931" progId="Excel.Chart.8">
                  <p:embed/>
                </p:oleObj>
              </mc:Choice>
              <mc:Fallback>
                <p:oleObj name="Chart" r:id="rId9" imgW="7401306" imgH="4781931" progId="Excel.Chart.8">
                  <p:embed/>
                  <p:pic>
                    <p:nvPicPr>
                      <p:cNvPr id="0" name=""/>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3923928" y="1942680"/>
                        <a:ext cx="4343672" cy="3608213"/>
                      </a:xfrm>
                      <a:prstGeom prst="rect">
                        <a:avLst/>
                      </a:prstGeom>
                      <a:solidFill>
                        <a:srgbClr val="DDDDDD"/>
                      </a:solidFill>
                      <a:ln>
                        <a:noFill/>
                      </a:ln>
                      <a:effectLst/>
                    </p:spPr>
                  </p:pic>
                </p:oleObj>
              </mc:Fallback>
            </mc:AlternateContent>
          </a:graphicData>
        </a:graphic>
      </p:graphicFrame>
      <p:sp>
        <p:nvSpPr>
          <p:cNvPr id="29701" name="Rectangle 5"/>
          <p:cNvSpPr>
            <a:spLocks noChangeArrowheads="1"/>
          </p:cNvSpPr>
          <p:nvPr/>
        </p:nvSpPr>
        <p:spPr bwMode="auto">
          <a:xfrm>
            <a:off x="4334432" y="5805264"/>
            <a:ext cx="3522663" cy="339725"/>
          </a:xfrm>
          <a:prstGeom prst="rect">
            <a:avLst/>
          </a:prstGeom>
          <a:noFill/>
          <a:ln w="9525">
            <a:noFill/>
            <a:miter lim="800000"/>
            <a:headEnd/>
            <a:tailEnd/>
          </a:ln>
          <a:effectLst/>
        </p:spPr>
        <p:txBody>
          <a:bodyPr wrap="none">
            <a:spAutoFit/>
          </a:bodyPr>
          <a:lstStyle/>
          <a:p>
            <a:pPr eaLnBrk="1" hangingPunct="1">
              <a:lnSpc>
                <a:spcPct val="90000"/>
              </a:lnSpc>
              <a:spcBef>
                <a:spcPct val="20000"/>
              </a:spcBef>
              <a:defRPr/>
            </a:pPr>
            <a:r>
              <a:rPr lang="en-US" sz="1400" i="1" dirty="0" err="1">
                <a:solidFill>
                  <a:schemeClr val="tx2"/>
                </a:solidFill>
                <a:latin typeface="Arial" pitchFamily="-106" charset="0"/>
                <a:ea typeface="+mn-ea"/>
              </a:rPr>
              <a:t>Chawarska</a:t>
            </a:r>
            <a:r>
              <a:rPr lang="en-US" sz="1400" i="1" dirty="0">
                <a:solidFill>
                  <a:schemeClr val="tx2"/>
                </a:solidFill>
                <a:latin typeface="Arial" pitchFamily="-106" charset="0"/>
                <a:ea typeface="+mn-ea"/>
              </a:rPr>
              <a:t>, Paul, </a:t>
            </a:r>
            <a:r>
              <a:rPr lang="en-US" sz="1400" i="1" dirty="0" err="1">
                <a:solidFill>
                  <a:schemeClr val="tx2"/>
                </a:solidFill>
                <a:latin typeface="Arial" pitchFamily="-106" charset="0"/>
                <a:ea typeface="+mn-ea"/>
              </a:rPr>
              <a:t>Klin</a:t>
            </a:r>
            <a:r>
              <a:rPr lang="en-US" sz="1400" i="1" dirty="0">
                <a:solidFill>
                  <a:schemeClr val="tx2"/>
                </a:solidFill>
                <a:latin typeface="Arial" pitchFamily="-106" charset="0"/>
                <a:ea typeface="+mn-ea"/>
              </a:rPr>
              <a:t> et al., 2007, JADD.</a:t>
            </a:r>
            <a:r>
              <a:rPr lang="en-US" sz="1800" dirty="0">
                <a:solidFill>
                  <a:schemeClr val="tx2"/>
                </a:solidFill>
                <a:effectLst>
                  <a:outerShdw blurRad="38100" dist="38100" dir="2700000" algn="tl">
                    <a:srgbClr val="DDDDDD"/>
                  </a:outerShdw>
                </a:effectLst>
                <a:latin typeface="Arial" pitchFamily="-106" charset="0"/>
                <a:ea typeface="+mn-ea"/>
              </a:rPr>
              <a:t> </a:t>
            </a:r>
          </a:p>
        </p:txBody>
      </p:sp>
    </p:spTree>
    <p:extLst>
      <p:ext uri="{BB962C8B-B14F-4D97-AF65-F5344CB8AC3E}">
        <p14:creationId xmlns:p14="http://schemas.microsoft.com/office/powerpoint/2010/main" val="31266230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idx="4294967295"/>
          </p:nvPr>
        </p:nvSpPr>
        <p:spPr>
          <a:xfrm>
            <a:off x="395536" y="0"/>
            <a:ext cx="7620000" cy="990600"/>
          </a:xfrm>
        </p:spPr>
        <p:txBody>
          <a:bodyPr/>
          <a:lstStyle/>
          <a:p>
            <a:r>
              <a:rPr lang="en-US" altLang="en-US" sz="2800" dirty="0" smtClean="0">
                <a:latin typeface="Verdana" panose="020B0604030504040204" pitchFamily="34" charset="0"/>
                <a:ea typeface="ＭＳ Ｐゴシック" panose="020B0600070205080204" pitchFamily="34" charset="-128"/>
              </a:rPr>
              <a:t>Potential Areas of Dysfunction in the 1</a:t>
            </a:r>
            <a:r>
              <a:rPr lang="en-US" altLang="en-US" sz="2800" baseline="30000" dirty="0" smtClean="0">
                <a:latin typeface="Verdana" panose="020B0604030504040204" pitchFamily="34" charset="0"/>
                <a:ea typeface="ＭＳ Ｐゴシック" panose="020B0600070205080204" pitchFamily="34" charset="-128"/>
              </a:rPr>
              <a:t>st</a:t>
            </a:r>
            <a:r>
              <a:rPr lang="en-US" altLang="en-US" sz="2800" dirty="0" smtClean="0">
                <a:latin typeface="Verdana" panose="020B0604030504040204" pitchFamily="34" charset="0"/>
                <a:ea typeface="ＭＳ Ｐゴシック" panose="020B0600070205080204" pitchFamily="34" charset="-128"/>
              </a:rPr>
              <a:t> Year</a:t>
            </a:r>
          </a:p>
        </p:txBody>
      </p:sp>
      <p:graphicFrame>
        <p:nvGraphicFramePr>
          <p:cNvPr id="2" name="Diagram 1"/>
          <p:cNvGraphicFramePr/>
          <p:nvPr>
            <p:extLst>
              <p:ext uri="{D42A27DB-BD31-4B8C-83A1-F6EECF244321}">
                <p14:modId xmlns:p14="http://schemas.microsoft.com/office/powerpoint/2010/main" val="951540517"/>
              </p:ext>
            </p:extLst>
          </p:nvPr>
        </p:nvGraphicFramePr>
        <p:xfrm>
          <a:off x="251520" y="980728"/>
          <a:ext cx="7928026" cy="56886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48223736"/>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idx="4294967295"/>
          </p:nvPr>
        </p:nvSpPr>
        <p:spPr>
          <a:xfrm>
            <a:off x="349052" y="260648"/>
            <a:ext cx="7315200" cy="636587"/>
          </a:xfrm>
        </p:spPr>
        <p:txBody>
          <a:bodyPr/>
          <a:lstStyle/>
          <a:p>
            <a:r>
              <a:rPr lang="en-US" altLang="en-US" sz="3200" dirty="0" smtClean="0">
                <a:latin typeface="Verdana" panose="020B0604030504040204" pitchFamily="34" charset="0"/>
                <a:ea typeface="ＭＳ Ｐゴシック" panose="020B0600070205080204" pitchFamily="34" charset="-128"/>
              </a:rPr>
              <a:t>Autism at 6 months?</a:t>
            </a:r>
            <a:r>
              <a:rPr lang="en-US" altLang="en-US" sz="2800" dirty="0" smtClean="0">
                <a:latin typeface="Verdana" panose="020B0604030504040204" pitchFamily="34" charset="0"/>
                <a:ea typeface="ＭＳ Ｐゴシック" panose="020B0600070205080204" pitchFamily="34" charset="-128"/>
              </a:rPr>
              <a:t> </a:t>
            </a:r>
          </a:p>
        </p:txBody>
      </p:sp>
      <p:graphicFrame>
        <p:nvGraphicFramePr>
          <p:cNvPr id="2" name="Diagram 1"/>
          <p:cNvGraphicFramePr/>
          <p:nvPr>
            <p:extLst>
              <p:ext uri="{D42A27DB-BD31-4B8C-83A1-F6EECF244321}">
                <p14:modId xmlns:p14="http://schemas.microsoft.com/office/powerpoint/2010/main" val="1748661927"/>
              </p:ext>
            </p:extLst>
          </p:nvPr>
        </p:nvGraphicFramePr>
        <p:xfrm>
          <a:off x="395536" y="1196752"/>
          <a:ext cx="7823348" cy="53724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1915377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idx="4294967295"/>
          </p:nvPr>
        </p:nvSpPr>
        <p:spPr>
          <a:xfrm>
            <a:off x="323528" y="260648"/>
            <a:ext cx="7467600" cy="914400"/>
          </a:xfrm>
        </p:spPr>
        <p:txBody>
          <a:bodyPr/>
          <a:lstStyle/>
          <a:p>
            <a:r>
              <a:rPr lang="en-US" altLang="en-US" sz="3200" dirty="0" smtClean="0">
                <a:latin typeface="Verdana" panose="020B0604030504040204" pitchFamily="34" charset="0"/>
                <a:ea typeface="ＭＳ Ｐゴシック" panose="020B0600070205080204" pitchFamily="34" charset="-128"/>
              </a:rPr>
              <a:t>Emerging Symptoms of Autism at 12 months</a:t>
            </a:r>
            <a:endParaRPr lang="en-US" altLang="en-US" sz="3200" dirty="0" smtClean="0">
              <a:solidFill>
                <a:srgbClr val="FF0000"/>
              </a:solidFill>
              <a:latin typeface="Verdana" panose="020B0604030504040204" pitchFamily="34" charset="0"/>
              <a:ea typeface="ＭＳ Ｐゴシック" panose="020B0600070205080204" pitchFamily="34" charset="-128"/>
            </a:endParaRPr>
          </a:p>
        </p:txBody>
      </p:sp>
      <p:graphicFrame>
        <p:nvGraphicFramePr>
          <p:cNvPr id="2" name="Diagram 1"/>
          <p:cNvGraphicFramePr/>
          <p:nvPr>
            <p:extLst>
              <p:ext uri="{D42A27DB-BD31-4B8C-83A1-F6EECF244321}">
                <p14:modId xmlns:p14="http://schemas.microsoft.com/office/powerpoint/2010/main" val="635290429"/>
              </p:ext>
            </p:extLst>
          </p:nvPr>
        </p:nvGraphicFramePr>
        <p:xfrm>
          <a:off x="251520" y="-459432"/>
          <a:ext cx="8280920" cy="72008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2050" name="Picture 2"/>
          <p:cNvPicPr>
            <a:picLocks noChangeAspect="1" noChangeArrowheads="1"/>
          </p:cNvPicPr>
          <p:nvPr/>
        </p:nvPicPr>
        <p:blipFill>
          <a:blip r:embed="rId7">
            <a:duotone>
              <a:schemeClr val="accent1">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4499992" y="2631848"/>
            <a:ext cx="3880272" cy="420558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1" name="Picture 3"/>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27584" y="3212976"/>
            <a:ext cx="6114256" cy="94898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Rectangle 2"/>
          <p:cNvSpPr/>
          <p:nvPr/>
        </p:nvSpPr>
        <p:spPr>
          <a:xfrm>
            <a:off x="323528" y="4823464"/>
            <a:ext cx="4572000" cy="1754326"/>
          </a:xfrm>
          <a:prstGeom prst="rect">
            <a:avLst/>
          </a:prstGeom>
        </p:spPr>
        <p:txBody>
          <a:bodyPr>
            <a:spAutoFit/>
          </a:bodyPr>
          <a:lstStyle/>
          <a:p>
            <a:pPr>
              <a:buFont typeface="+mj-lt"/>
              <a:buAutoNum type="arabicPeriod"/>
            </a:pPr>
            <a:r>
              <a:rPr lang="en-GB" dirty="0">
                <a:solidFill>
                  <a:srgbClr val="000000"/>
                </a:solidFill>
                <a:latin typeface="Times New Roman" panose="02020603050405020304" pitchFamily="18" charset="0"/>
              </a:rPr>
              <a:t>Sensitivity is the proportion of individuals with a disorder who have a positive screen </a:t>
            </a:r>
            <a:r>
              <a:rPr lang="en-GB" dirty="0" smtClean="0">
                <a:solidFill>
                  <a:srgbClr val="000000"/>
                </a:solidFill>
                <a:latin typeface="Times New Roman" panose="02020603050405020304" pitchFamily="18" charset="0"/>
              </a:rPr>
              <a:t>result</a:t>
            </a:r>
            <a:endParaRPr lang="en-GB" dirty="0">
              <a:solidFill>
                <a:srgbClr val="000000"/>
              </a:solidFill>
              <a:latin typeface="Times New Roman" panose="02020603050405020304" pitchFamily="18" charset="0"/>
            </a:endParaRPr>
          </a:p>
          <a:p>
            <a:pPr>
              <a:buFont typeface="+mj-lt"/>
              <a:buAutoNum type="arabicPeriod"/>
            </a:pPr>
            <a:r>
              <a:rPr lang="en-GB" dirty="0">
                <a:solidFill>
                  <a:srgbClr val="000000"/>
                </a:solidFill>
                <a:latin typeface="Times New Roman" panose="02020603050405020304" pitchFamily="18" charset="0"/>
              </a:rPr>
              <a:t>Specificity is the proportion of individuals with a disorder who have a negative screen </a:t>
            </a:r>
            <a:r>
              <a:rPr lang="en-GB" dirty="0" smtClean="0">
                <a:solidFill>
                  <a:srgbClr val="000000"/>
                </a:solidFill>
                <a:latin typeface="Times New Roman" panose="02020603050405020304" pitchFamily="18" charset="0"/>
              </a:rPr>
              <a:t>result</a:t>
            </a:r>
            <a:endParaRPr lang="en-GB" b="0" i="0" dirty="0">
              <a:solidFill>
                <a:srgbClr val="000000"/>
              </a:solidFill>
              <a:effectLst/>
              <a:latin typeface="Times New Roman" panose="02020603050405020304" pitchFamily="18" charset="0"/>
            </a:endParaRPr>
          </a:p>
        </p:txBody>
      </p:sp>
    </p:spTree>
    <p:extLst>
      <p:ext uri="{BB962C8B-B14F-4D97-AF65-F5344CB8AC3E}">
        <p14:creationId xmlns:p14="http://schemas.microsoft.com/office/powerpoint/2010/main" val="213389627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Changes to Diagnosis of Autism	</a:t>
            </a:r>
            <a:endParaRPr lang="en-US" dirty="0"/>
          </a:p>
        </p:txBody>
      </p:sp>
      <p:graphicFrame>
        <p:nvGraphicFramePr>
          <p:cNvPr id="8" name="Content Placeholder 7"/>
          <p:cNvGraphicFramePr>
            <a:graphicFrameLocks noGrp="1"/>
          </p:cNvGraphicFramePr>
          <p:nvPr>
            <p:ph idx="1"/>
            <p:extLst>
              <p:ext uri="{D42A27DB-BD31-4B8C-83A1-F6EECF244321}">
                <p14:modId xmlns:p14="http://schemas.microsoft.com/office/powerpoint/2010/main" val="3564822716"/>
              </p:ext>
            </p:extLst>
          </p:nvPr>
        </p:nvGraphicFramePr>
        <p:xfrm>
          <a:off x="19073" y="2348880"/>
          <a:ext cx="8712968" cy="465658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5" name="Diagram 4"/>
          <p:cNvGraphicFramePr/>
          <p:nvPr>
            <p:extLst>
              <p:ext uri="{D42A27DB-BD31-4B8C-83A1-F6EECF244321}">
                <p14:modId xmlns:p14="http://schemas.microsoft.com/office/powerpoint/2010/main" val="2896561728"/>
              </p:ext>
            </p:extLst>
          </p:nvPr>
        </p:nvGraphicFramePr>
        <p:xfrm>
          <a:off x="-612576" y="980728"/>
          <a:ext cx="4392488" cy="2074792"/>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graphicFrame>
        <p:nvGraphicFramePr>
          <p:cNvPr id="7" name="Diagram 6"/>
          <p:cNvGraphicFramePr/>
          <p:nvPr>
            <p:extLst>
              <p:ext uri="{D42A27DB-BD31-4B8C-83A1-F6EECF244321}">
                <p14:modId xmlns:p14="http://schemas.microsoft.com/office/powerpoint/2010/main" val="366861626"/>
              </p:ext>
            </p:extLst>
          </p:nvPr>
        </p:nvGraphicFramePr>
        <p:xfrm>
          <a:off x="2843808" y="188640"/>
          <a:ext cx="5256584" cy="3645743"/>
        </p:xfrm>
        <a:graphic>
          <a:graphicData uri="http://schemas.openxmlformats.org/drawingml/2006/diagram">
            <dgm:relIds xmlns:dgm="http://schemas.openxmlformats.org/drawingml/2006/diagram" xmlns:r="http://schemas.openxmlformats.org/officeDocument/2006/relationships" r:dm="rId13" r:lo="rId14" r:qs="rId15" r:cs="rId16"/>
          </a:graphicData>
        </a:graphic>
      </p:graphicFrame>
      <p:sp>
        <p:nvSpPr>
          <p:cNvPr id="3" name="Rectangle 2"/>
          <p:cNvSpPr/>
          <p:nvPr/>
        </p:nvSpPr>
        <p:spPr>
          <a:xfrm>
            <a:off x="-1712" y="6265758"/>
            <a:ext cx="8964488" cy="584775"/>
          </a:xfrm>
          <a:prstGeom prst="rect">
            <a:avLst/>
          </a:prstGeom>
        </p:spPr>
        <p:txBody>
          <a:bodyPr wrap="square">
            <a:spAutoFit/>
          </a:bodyPr>
          <a:lstStyle/>
          <a:p>
            <a:r>
              <a:rPr lang="en-US" sz="1600" dirty="0"/>
              <a:t>Results of studies </a:t>
            </a:r>
            <a:r>
              <a:rPr lang="en-US" sz="1600" dirty="0" smtClean="0"/>
              <a:t>in 2014 by </a:t>
            </a:r>
            <a:r>
              <a:rPr lang="en-US" sz="1600" dirty="0"/>
              <a:t>DSM revision committee indicated that 95% of kids who were previously diagnosed with autism on DSM-IV would continue to receive the diagnosis under the DSM V. </a:t>
            </a:r>
            <a:endParaRPr lang="en-US" sz="1600" dirty="0"/>
          </a:p>
        </p:txBody>
      </p:sp>
    </p:spTree>
    <p:extLst>
      <p:ext uri="{BB962C8B-B14F-4D97-AF65-F5344CB8AC3E}">
        <p14:creationId xmlns:p14="http://schemas.microsoft.com/office/powerpoint/2010/main" val="105039322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38" y="-171400"/>
            <a:ext cx="8640960" cy="1143000"/>
          </a:xfrm>
        </p:spPr>
        <p:txBody>
          <a:bodyPr>
            <a:noAutofit/>
          </a:bodyPr>
          <a:lstStyle/>
          <a:p>
            <a:pPr algn="ctr"/>
            <a:r>
              <a:rPr lang="en-US" sz="3200" dirty="0" smtClean="0"/>
              <a:t>DSM V -Autism Spectrum Disorder</a:t>
            </a:r>
            <a:endParaRPr lang="en-US" sz="3200"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24726223"/>
              </p:ext>
            </p:extLst>
          </p:nvPr>
        </p:nvGraphicFramePr>
        <p:xfrm>
          <a:off x="1835696" y="3356992"/>
          <a:ext cx="6552728" cy="331236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6" name="Diagram 5"/>
          <p:cNvGraphicFramePr/>
          <p:nvPr>
            <p:extLst>
              <p:ext uri="{D42A27DB-BD31-4B8C-83A1-F6EECF244321}">
                <p14:modId xmlns:p14="http://schemas.microsoft.com/office/powerpoint/2010/main" val="85580617"/>
              </p:ext>
            </p:extLst>
          </p:nvPr>
        </p:nvGraphicFramePr>
        <p:xfrm>
          <a:off x="5364088" y="764704"/>
          <a:ext cx="3168352" cy="2685261"/>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graphicFrame>
        <p:nvGraphicFramePr>
          <p:cNvPr id="7" name="Diagram 6"/>
          <p:cNvGraphicFramePr/>
          <p:nvPr>
            <p:extLst>
              <p:ext uri="{D42A27DB-BD31-4B8C-83A1-F6EECF244321}">
                <p14:modId xmlns:p14="http://schemas.microsoft.com/office/powerpoint/2010/main" val="2998429731"/>
              </p:ext>
            </p:extLst>
          </p:nvPr>
        </p:nvGraphicFramePr>
        <p:xfrm>
          <a:off x="-180528" y="798993"/>
          <a:ext cx="2286000" cy="6033180"/>
        </p:xfrm>
        <a:graphic>
          <a:graphicData uri="http://schemas.openxmlformats.org/drawingml/2006/diagram">
            <dgm:relIds xmlns:dgm="http://schemas.openxmlformats.org/drawingml/2006/diagram" xmlns:r="http://schemas.openxmlformats.org/officeDocument/2006/relationships" r:dm="rId12" r:lo="rId13" r:qs="rId14" r:cs="rId15"/>
          </a:graphicData>
        </a:graphic>
      </p:graphicFrame>
      <p:graphicFrame>
        <p:nvGraphicFramePr>
          <p:cNvPr id="9" name="Diagram 8"/>
          <p:cNvGraphicFramePr/>
          <p:nvPr>
            <p:extLst>
              <p:ext uri="{D42A27DB-BD31-4B8C-83A1-F6EECF244321}">
                <p14:modId xmlns:p14="http://schemas.microsoft.com/office/powerpoint/2010/main" val="1146226508"/>
              </p:ext>
            </p:extLst>
          </p:nvPr>
        </p:nvGraphicFramePr>
        <p:xfrm>
          <a:off x="2051720" y="980728"/>
          <a:ext cx="3456384" cy="2232248"/>
        </p:xfrm>
        <a:graphic>
          <a:graphicData uri="http://schemas.openxmlformats.org/drawingml/2006/diagram">
            <dgm:relIds xmlns:dgm="http://schemas.openxmlformats.org/drawingml/2006/diagram" xmlns:r="http://schemas.openxmlformats.org/officeDocument/2006/relationships" r:dm="rId17" r:lo="rId18" r:qs="rId19" r:cs="rId20"/>
          </a:graphicData>
        </a:graphic>
      </p:graphicFrame>
    </p:spTree>
    <p:extLst>
      <p:ext uri="{BB962C8B-B14F-4D97-AF65-F5344CB8AC3E}">
        <p14:creationId xmlns:p14="http://schemas.microsoft.com/office/powerpoint/2010/main" val="376471050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243408"/>
            <a:ext cx="7620000" cy="1143000"/>
          </a:xfrm>
        </p:spPr>
        <p:txBody>
          <a:bodyPr>
            <a:normAutofit/>
          </a:bodyPr>
          <a:lstStyle/>
          <a:p>
            <a:pPr algn="ctr"/>
            <a:r>
              <a:rPr lang="en-US" sz="3600" dirty="0"/>
              <a:t>DSM V </a:t>
            </a:r>
            <a:r>
              <a:rPr lang="en-US" sz="3600" dirty="0" smtClean="0"/>
              <a:t>(cont.)</a:t>
            </a:r>
            <a:endParaRPr lang="en-US" sz="3600" dirty="0"/>
          </a:p>
        </p:txBody>
      </p:sp>
      <p:graphicFrame>
        <p:nvGraphicFramePr>
          <p:cNvPr id="9" name="Content Placeholder 8"/>
          <p:cNvGraphicFramePr>
            <a:graphicFrameLocks noGrp="1"/>
          </p:cNvGraphicFramePr>
          <p:nvPr>
            <p:ph idx="1"/>
            <p:extLst>
              <p:ext uri="{D42A27DB-BD31-4B8C-83A1-F6EECF244321}">
                <p14:modId xmlns:p14="http://schemas.microsoft.com/office/powerpoint/2010/main" val="4278136100"/>
              </p:ext>
            </p:extLst>
          </p:nvPr>
        </p:nvGraphicFramePr>
        <p:xfrm>
          <a:off x="467544" y="2489448"/>
          <a:ext cx="3096344" cy="436855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5" name="Diagram 4"/>
          <p:cNvGraphicFramePr/>
          <p:nvPr>
            <p:extLst>
              <p:ext uri="{D42A27DB-BD31-4B8C-83A1-F6EECF244321}">
                <p14:modId xmlns:p14="http://schemas.microsoft.com/office/powerpoint/2010/main" val="2228007083"/>
              </p:ext>
            </p:extLst>
          </p:nvPr>
        </p:nvGraphicFramePr>
        <p:xfrm>
          <a:off x="0" y="-459432"/>
          <a:ext cx="3528392" cy="4832092"/>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graphicFrame>
        <p:nvGraphicFramePr>
          <p:cNvPr id="7" name="Diagram 6"/>
          <p:cNvGraphicFramePr/>
          <p:nvPr>
            <p:extLst>
              <p:ext uri="{D42A27DB-BD31-4B8C-83A1-F6EECF244321}">
                <p14:modId xmlns:p14="http://schemas.microsoft.com/office/powerpoint/2010/main" val="4125776694"/>
              </p:ext>
            </p:extLst>
          </p:nvPr>
        </p:nvGraphicFramePr>
        <p:xfrm>
          <a:off x="3995936" y="548680"/>
          <a:ext cx="3960440" cy="2462213"/>
        </p:xfrm>
        <a:graphic>
          <a:graphicData uri="http://schemas.openxmlformats.org/drawingml/2006/diagram">
            <dgm:relIds xmlns:dgm="http://schemas.openxmlformats.org/drawingml/2006/diagram" xmlns:r="http://schemas.openxmlformats.org/officeDocument/2006/relationships" r:dm="rId12" r:lo="rId13" r:qs="rId14" r:cs="rId15"/>
          </a:graphicData>
        </a:graphic>
      </p:graphicFrame>
      <p:graphicFrame>
        <p:nvGraphicFramePr>
          <p:cNvPr id="10" name="Diagram 9"/>
          <p:cNvGraphicFramePr/>
          <p:nvPr>
            <p:extLst>
              <p:ext uri="{D42A27DB-BD31-4B8C-83A1-F6EECF244321}">
                <p14:modId xmlns:p14="http://schemas.microsoft.com/office/powerpoint/2010/main" val="1566360491"/>
              </p:ext>
            </p:extLst>
          </p:nvPr>
        </p:nvGraphicFramePr>
        <p:xfrm>
          <a:off x="3635896" y="1628800"/>
          <a:ext cx="4824536" cy="5781551"/>
        </p:xfrm>
        <a:graphic>
          <a:graphicData uri="http://schemas.openxmlformats.org/drawingml/2006/diagram">
            <dgm:relIds xmlns:dgm="http://schemas.openxmlformats.org/drawingml/2006/diagram" xmlns:r="http://schemas.openxmlformats.org/officeDocument/2006/relationships" r:dm="rId17" r:lo="rId18" r:qs="rId19" r:cs="rId20"/>
          </a:graphicData>
        </a:graphic>
      </p:graphicFrame>
    </p:spTree>
    <p:extLst>
      <p:ext uri="{BB962C8B-B14F-4D97-AF65-F5344CB8AC3E}">
        <p14:creationId xmlns:p14="http://schemas.microsoft.com/office/powerpoint/2010/main" val="18890594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Content Placeholder 5"/>
          <p:cNvGraphicFramePr>
            <a:graphicFrameLocks noGrp="1"/>
          </p:cNvGraphicFramePr>
          <p:nvPr>
            <p:ph idx="1"/>
            <p:extLst>
              <p:ext uri="{D42A27DB-BD31-4B8C-83A1-F6EECF244321}">
                <p14:modId xmlns:p14="http://schemas.microsoft.com/office/powerpoint/2010/main" val="2743562963"/>
              </p:ext>
            </p:extLst>
          </p:nvPr>
        </p:nvGraphicFramePr>
        <p:xfrm>
          <a:off x="-252536" y="24928"/>
          <a:ext cx="9396536" cy="66247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itle 1"/>
          <p:cNvSpPr>
            <a:spLocks noGrp="1"/>
          </p:cNvSpPr>
          <p:nvPr>
            <p:ph type="title"/>
          </p:nvPr>
        </p:nvSpPr>
        <p:spPr>
          <a:xfrm>
            <a:off x="-1980728" y="21480"/>
            <a:ext cx="7620000" cy="706090"/>
          </a:xfrm>
        </p:spPr>
        <p:txBody>
          <a:bodyPr>
            <a:normAutofit/>
          </a:bodyPr>
          <a:lstStyle/>
          <a:p>
            <a:pPr algn="ctr"/>
            <a:r>
              <a:rPr lang="en-US" sz="3600" dirty="0"/>
              <a:t>DSM V </a:t>
            </a:r>
            <a:r>
              <a:rPr lang="en-US" sz="3600" dirty="0" smtClean="0"/>
              <a:t>(cont.)</a:t>
            </a:r>
            <a:endParaRPr lang="en-US" sz="3600" dirty="0"/>
          </a:p>
        </p:txBody>
      </p:sp>
    </p:spTree>
    <p:extLst>
      <p:ext uri="{BB962C8B-B14F-4D97-AF65-F5344CB8AC3E}">
        <p14:creationId xmlns:p14="http://schemas.microsoft.com/office/powerpoint/2010/main" val="245447123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8520" y="0"/>
            <a:ext cx="8473752" cy="1143000"/>
          </a:xfrm>
        </p:spPr>
        <p:txBody>
          <a:bodyPr/>
          <a:lstStyle/>
          <a:p>
            <a:pPr algn="ctr"/>
            <a:r>
              <a:rPr lang="en-US" sz="4000" dirty="0" smtClean="0"/>
              <a:t>Social Communication Disorder</a:t>
            </a:r>
            <a:endParaRPr lang="en-US" sz="4000"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4238126572"/>
              </p:ext>
            </p:extLst>
          </p:nvPr>
        </p:nvGraphicFramePr>
        <p:xfrm>
          <a:off x="179512" y="1340768"/>
          <a:ext cx="7897688" cy="532859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2552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99392"/>
            <a:ext cx="7620000" cy="1143000"/>
          </a:xfrm>
        </p:spPr>
        <p:txBody>
          <a:bodyPr/>
          <a:lstStyle/>
          <a:p>
            <a:pPr algn="ctr"/>
            <a:r>
              <a:rPr lang="en-US" sz="3600" dirty="0"/>
              <a:t>Social Communication </a:t>
            </a:r>
            <a:r>
              <a:rPr lang="en-US" sz="3600" dirty="0" smtClean="0"/>
              <a:t>Disorder (cont.)</a:t>
            </a:r>
            <a:endParaRPr lang="en-US" sz="3600"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310827362"/>
              </p:ext>
            </p:extLst>
          </p:nvPr>
        </p:nvGraphicFramePr>
        <p:xfrm>
          <a:off x="0" y="188640"/>
          <a:ext cx="8388424" cy="352839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6" name="Diagram 5"/>
          <p:cNvGraphicFramePr/>
          <p:nvPr>
            <p:extLst>
              <p:ext uri="{D42A27DB-BD31-4B8C-83A1-F6EECF244321}">
                <p14:modId xmlns:p14="http://schemas.microsoft.com/office/powerpoint/2010/main" val="3942712567"/>
              </p:ext>
            </p:extLst>
          </p:nvPr>
        </p:nvGraphicFramePr>
        <p:xfrm>
          <a:off x="0" y="1124744"/>
          <a:ext cx="8388424" cy="6816824"/>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365585682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When can Autism be diagnosed?	</a:t>
            </a:r>
            <a:endParaRPr lang="en-US"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026054116"/>
              </p:ext>
            </p:extLst>
          </p:nvPr>
        </p:nvGraphicFramePr>
        <p:xfrm>
          <a:off x="457200" y="1600200"/>
          <a:ext cx="7620000" cy="4800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8866307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24586"/>
            <a:ext cx="8028384" cy="1143000"/>
          </a:xfrm>
          <a:solidFill>
            <a:schemeClr val="accent1">
              <a:lumMod val="75000"/>
            </a:schemeClr>
          </a:solidFill>
          <a:ln>
            <a:solidFill>
              <a:schemeClr val="accent1"/>
            </a:solidFill>
          </a:ln>
        </p:spPr>
        <p:txBody>
          <a:bodyPr/>
          <a:lstStyle/>
          <a:p>
            <a:r>
              <a:rPr lang="en-US" sz="3200" dirty="0">
                <a:solidFill>
                  <a:schemeClr val="bg1"/>
                </a:solidFill>
              </a:rPr>
              <a:t>Impairments in language and communication can </a:t>
            </a:r>
            <a:r>
              <a:rPr lang="en-US" sz="3200" dirty="0" smtClean="0">
                <a:solidFill>
                  <a:schemeClr val="bg1"/>
                </a:solidFill>
              </a:rPr>
              <a:t>present as</a:t>
            </a:r>
            <a:r>
              <a:rPr lang="en-US" sz="3200" dirty="0">
                <a:solidFill>
                  <a:schemeClr val="bg1"/>
                </a:solidFill>
              </a:rPr>
              <a:t>:</a:t>
            </a:r>
          </a:p>
        </p:txBody>
      </p:sp>
      <p:sp>
        <p:nvSpPr>
          <p:cNvPr id="3" name="Content Placeholder 2"/>
          <p:cNvSpPr>
            <a:spLocks noGrp="1"/>
          </p:cNvSpPr>
          <p:nvPr>
            <p:ph idx="1"/>
          </p:nvPr>
        </p:nvSpPr>
        <p:spPr>
          <a:xfrm>
            <a:off x="5921896" y="4149080"/>
            <a:ext cx="2358008" cy="2444215"/>
          </a:xfrm>
          <a:solidFill>
            <a:schemeClr val="accent3">
              <a:lumMod val="40000"/>
              <a:lumOff val="60000"/>
            </a:schemeClr>
          </a:solidFill>
          <a:ln>
            <a:solidFill>
              <a:schemeClr val="accent1"/>
            </a:solidFill>
          </a:ln>
        </p:spPr>
        <p:txBody>
          <a:bodyPr>
            <a:noAutofit/>
          </a:bodyPr>
          <a:lstStyle/>
          <a:p>
            <a:pPr marL="114300" indent="0">
              <a:buNone/>
            </a:pPr>
            <a:r>
              <a:rPr lang="en-US" altLang="en-US" sz="1600" dirty="0">
                <a:ea typeface="SimSun-ExtB" panose="02010609060101010101" pitchFamily="49" charset="-122"/>
              </a:rPr>
              <a:t>Limited interest in </a:t>
            </a:r>
            <a:r>
              <a:rPr lang="en-US" altLang="en-US" sz="1600" dirty="0" smtClean="0">
                <a:ea typeface="SimSun-ExtB" panose="02010609060101010101" pitchFamily="49" charset="-122"/>
              </a:rPr>
              <a:t>people; </a:t>
            </a:r>
            <a:endParaRPr lang="en-US" altLang="en-US" sz="1600" dirty="0">
              <a:ea typeface="SimSun-ExtB" panose="02010609060101010101" pitchFamily="49" charset="-122"/>
            </a:endParaRPr>
          </a:p>
          <a:p>
            <a:pPr marL="114300" indent="0">
              <a:buNone/>
            </a:pPr>
            <a:r>
              <a:rPr lang="en-US" sz="1600" dirty="0"/>
              <a:t>A</a:t>
            </a:r>
            <a:r>
              <a:rPr lang="en-US" sz="1600" dirty="0" smtClean="0"/>
              <a:t>n </a:t>
            </a:r>
            <a:r>
              <a:rPr lang="en-US" sz="1600" dirty="0"/>
              <a:t>inability to </a:t>
            </a:r>
            <a:r>
              <a:rPr lang="en-US" sz="1600" dirty="0" err="1"/>
              <a:t>empathise</a:t>
            </a:r>
            <a:r>
              <a:rPr lang="en-US" sz="1600" dirty="0"/>
              <a:t> with </a:t>
            </a:r>
            <a:r>
              <a:rPr lang="en-US" sz="1600" dirty="0" smtClean="0"/>
              <a:t>others;</a:t>
            </a:r>
          </a:p>
          <a:p>
            <a:pPr marL="114300" indent="0">
              <a:buNone/>
            </a:pPr>
            <a:r>
              <a:rPr lang="en-US" sz="1600" dirty="0" smtClean="0"/>
              <a:t>A </a:t>
            </a:r>
            <a:r>
              <a:rPr lang="en-US" sz="1600" dirty="0"/>
              <a:t>literal understanding of language</a:t>
            </a:r>
            <a:r>
              <a:rPr lang="en-US" sz="1600" dirty="0" smtClean="0"/>
              <a:t>.</a:t>
            </a:r>
          </a:p>
          <a:p>
            <a:pPr marL="114300" indent="0">
              <a:buNone/>
            </a:pPr>
            <a:r>
              <a:rPr lang="en-US" sz="1600" dirty="0"/>
              <a:t>Limited of social reciprocity</a:t>
            </a:r>
            <a:endParaRPr lang="en-US" sz="1600" dirty="0" smtClean="0"/>
          </a:p>
          <a:p>
            <a:pPr marL="114300" indent="0">
              <a:buNone/>
            </a:pPr>
            <a:r>
              <a:rPr lang="en-US" sz="1600" dirty="0"/>
              <a:t>Limited affective range</a:t>
            </a:r>
          </a:p>
          <a:p>
            <a:pPr marL="114300" indent="0">
              <a:buNone/>
            </a:pPr>
            <a:endParaRPr lang="en-US" sz="1600" dirty="0"/>
          </a:p>
        </p:txBody>
      </p:sp>
      <p:sp>
        <p:nvSpPr>
          <p:cNvPr id="5" name="Rectangle 4"/>
          <p:cNvSpPr/>
          <p:nvPr/>
        </p:nvSpPr>
        <p:spPr>
          <a:xfrm>
            <a:off x="251520" y="1268760"/>
            <a:ext cx="3168352" cy="5324535"/>
          </a:xfrm>
          <a:prstGeom prst="rect">
            <a:avLst/>
          </a:prstGeom>
          <a:solidFill>
            <a:schemeClr val="accent1">
              <a:lumMod val="20000"/>
              <a:lumOff val="80000"/>
            </a:schemeClr>
          </a:solidFill>
          <a:ln>
            <a:solidFill>
              <a:schemeClr val="accent1"/>
            </a:solidFill>
          </a:ln>
        </p:spPr>
        <p:txBody>
          <a:bodyPr wrap="square">
            <a:spAutoFit/>
          </a:bodyPr>
          <a:lstStyle/>
          <a:p>
            <a:r>
              <a:rPr lang="en-US" sz="2000" dirty="0" smtClean="0"/>
              <a:t>A </a:t>
            </a:r>
            <a:r>
              <a:rPr lang="en-US" sz="2000" dirty="0"/>
              <a:t>wide variation in communicative ability </a:t>
            </a:r>
            <a:r>
              <a:rPr lang="en-US" sz="2000" dirty="0" smtClean="0"/>
              <a:t>from individuals </a:t>
            </a:r>
            <a:r>
              <a:rPr lang="en-US" sz="2000" dirty="0"/>
              <a:t>who have not developed speech to those who have but find difficulty using their language to communicate effectively. Even those pupils with an extensive vocabulary will have great difficulties in using it in an appropriate manner;</a:t>
            </a:r>
          </a:p>
          <a:p>
            <a:endParaRPr lang="en-US" dirty="0"/>
          </a:p>
          <a:p>
            <a:r>
              <a:rPr lang="en-US" sz="2000" dirty="0" smtClean="0"/>
              <a:t>Difficulty </a:t>
            </a:r>
            <a:r>
              <a:rPr lang="en-US" sz="2000" dirty="0"/>
              <a:t>with the social aspects of language, for example, turn-taking and timing;</a:t>
            </a:r>
          </a:p>
        </p:txBody>
      </p:sp>
      <p:sp>
        <p:nvSpPr>
          <p:cNvPr id="6" name="Rectangle 5"/>
          <p:cNvSpPr/>
          <p:nvPr/>
        </p:nvSpPr>
        <p:spPr>
          <a:xfrm>
            <a:off x="3707904" y="1268760"/>
            <a:ext cx="4572000" cy="2739211"/>
          </a:xfrm>
          <a:prstGeom prst="rect">
            <a:avLst/>
          </a:prstGeom>
          <a:solidFill>
            <a:schemeClr val="accent1">
              <a:lumMod val="60000"/>
              <a:lumOff val="40000"/>
            </a:schemeClr>
          </a:solidFill>
          <a:ln>
            <a:solidFill>
              <a:schemeClr val="accent1"/>
            </a:solidFill>
          </a:ln>
        </p:spPr>
        <p:txBody>
          <a:bodyPr>
            <a:spAutoFit/>
          </a:bodyPr>
          <a:lstStyle/>
          <a:p>
            <a:r>
              <a:rPr lang="en-US" sz="2000" dirty="0" smtClean="0"/>
              <a:t>Impairment </a:t>
            </a:r>
            <a:r>
              <a:rPr lang="en-US" sz="2000" dirty="0"/>
              <a:t>of social communication. Pupils often interact in socially inappropriate ways such as shouting out in class, interrupting adult conversations or constantly asking questions;</a:t>
            </a:r>
          </a:p>
          <a:p>
            <a:endParaRPr lang="en-US" sz="900" dirty="0"/>
          </a:p>
          <a:p>
            <a:r>
              <a:rPr lang="en-US" sz="2000" dirty="0" smtClean="0"/>
              <a:t>An </a:t>
            </a:r>
            <a:r>
              <a:rPr lang="en-US" sz="2000" dirty="0"/>
              <a:t>inability to “read” or understand the significance of gestures, facial expression, vocal intonation or body language</a:t>
            </a:r>
            <a:r>
              <a:rPr lang="en-US" sz="2000" dirty="0" smtClean="0"/>
              <a:t>;</a:t>
            </a:r>
            <a:endParaRPr lang="en-US" sz="2000"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707904" y="4163950"/>
            <a:ext cx="2160240" cy="2414474"/>
          </a:xfrm>
          <a:prstGeom prst="rect">
            <a:avLst/>
          </a:prstGeom>
          <a:noFill/>
          <a:ln w="15875" cmpd="dbl">
            <a:solidFill>
              <a:schemeClr val="accent1">
                <a:lumMod val="75000"/>
              </a:schemeClr>
            </a:solidFill>
            <a:miter lim="800000"/>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366954878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4914" y="116632"/>
            <a:ext cx="8011501" cy="1143000"/>
          </a:xfrm>
          <a:solidFill>
            <a:schemeClr val="accent1">
              <a:lumMod val="75000"/>
            </a:schemeClr>
          </a:solidFill>
          <a:ln>
            <a:solidFill>
              <a:schemeClr val="accent1"/>
            </a:solidFill>
          </a:ln>
        </p:spPr>
        <p:txBody>
          <a:bodyPr/>
          <a:lstStyle/>
          <a:p>
            <a:r>
              <a:rPr lang="en-US" sz="2800" dirty="0">
                <a:solidFill>
                  <a:schemeClr val="bg1"/>
                </a:solidFill>
              </a:rPr>
              <a:t>Impairments in imagination with a restricted range </a:t>
            </a:r>
            <a:r>
              <a:rPr lang="en-US" sz="2800" dirty="0" smtClean="0">
                <a:solidFill>
                  <a:schemeClr val="bg1"/>
                </a:solidFill>
              </a:rPr>
              <a:t>of </a:t>
            </a:r>
            <a:r>
              <a:rPr lang="en-US" sz="2800" dirty="0" err="1" smtClean="0">
                <a:solidFill>
                  <a:schemeClr val="bg1"/>
                </a:solidFill>
              </a:rPr>
              <a:t>behaviours</a:t>
            </a:r>
            <a:r>
              <a:rPr lang="en-US" sz="2800" dirty="0">
                <a:solidFill>
                  <a:schemeClr val="bg1"/>
                </a:solidFill>
              </a:rPr>
              <a:t>, activities and interests can present as:</a:t>
            </a:r>
          </a:p>
        </p:txBody>
      </p:sp>
      <p:sp>
        <p:nvSpPr>
          <p:cNvPr id="3" name="Content Placeholder 2"/>
          <p:cNvSpPr>
            <a:spLocks noGrp="1"/>
          </p:cNvSpPr>
          <p:nvPr>
            <p:ph idx="1"/>
          </p:nvPr>
        </p:nvSpPr>
        <p:spPr>
          <a:xfrm>
            <a:off x="4499992" y="1443840"/>
            <a:ext cx="3779912" cy="5251654"/>
          </a:xfrm>
          <a:solidFill>
            <a:schemeClr val="accent1">
              <a:lumMod val="60000"/>
              <a:lumOff val="40000"/>
            </a:schemeClr>
          </a:solidFill>
          <a:ln>
            <a:solidFill>
              <a:schemeClr val="accent1"/>
            </a:solidFill>
          </a:ln>
        </p:spPr>
        <p:txBody>
          <a:bodyPr>
            <a:normAutofit fontScale="92500" lnSpcReduction="10000"/>
          </a:bodyPr>
          <a:lstStyle/>
          <a:p>
            <a:pPr marL="114300" indent="0">
              <a:buNone/>
            </a:pPr>
            <a:r>
              <a:rPr lang="en-US" dirty="0" smtClean="0">
                <a:solidFill>
                  <a:schemeClr val="bg1"/>
                </a:solidFill>
              </a:rPr>
              <a:t>Difficulty </a:t>
            </a:r>
            <a:r>
              <a:rPr lang="en-US" dirty="0">
                <a:solidFill>
                  <a:schemeClr val="bg1"/>
                </a:solidFill>
              </a:rPr>
              <a:t>with planning and </a:t>
            </a:r>
            <a:r>
              <a:rPr lang="en-US" dirty="0" err="1">
                <a:solidFill>
                  <a:schemeClr val="bg1"/>
                </a:solidFill>
              </a:rPr>
              <a:t>organisation</a:t>
            </a:r>
            <a:r>
              <a:rPr lang="en-US" dirty="0" smtClean="0">
                <a:solidFill>
                  <a:schemeClr val="bg1"/>
                </a:solidFill>
              </a:rPr>
              <a:t>;</a:t>
            </a:r>
          </a:p>
          <a:p>
            <a:pPr marL="114300" indent="0">
              <a:buNone/>
            </a:pPr>
            <a:endParaRPr lang="en-US" dirty="0">
              <a:solidFill>
                <a:schemeClr val="bg1"/>
              </a:solidFill>
            </a:endParaRPr>
          </a:p>
          <a:p>
            <a:pPr marL="114300" indent="0">
              <a:buNone/>
            </a:pPr>
            <a:r>
              <a:rPr lang="en-US" dirty="0" smtClean="0">
                <a:solidFill>
                  <a:schemeClr val="bg1"/>
                </a:solidFill>
              </a:rPr>
              <a:t>Difficulty </a:t>
            </a:r>
            <a:r>
              <a:rPr lang="en-US" dirty="0">
                <a:solidFill>
                  <a:schemeClr val="bg1"/>
                </a:solidFill>
              </a:rPr>
              <a:t>with change in routine. </a:t>
            </a:r>
            <a:endParaRPr lang="en-US" dirty="0" smtClean="0">
              <a:solidFill>
                <a:schemeClr val="bg1"/>
              </a:solidFill>
            </a:endParaRPr>
          </a:p>
          <a:p>
            <a:pPr marL="114300" indent="0">
              <a:buNone/>
            </a:pPr>
            <a:r>
              <a:rPr lang="en-US" dirty="0" smtClean="0">
                <a:solidFill>
                  <a:schemeClr val="bg1"/>
                </a:solidFill>
              </a:rPr>
              <a:t>Children </a:t>
            </a:r>
            <a:r>
              <a:rPr lang="en-US" dirty="0">
                <a:solidFill>
                  <a:schemeClr val="bg1"/>
                </a:solidFill>
              </a:rPr>
              <a:t>may </a:t>
            </a:r>
            <a:r>
              <a:rPr lang="en-US" dirty="0" smtClean="0">
                <a:solidFill>
                  <a:schemeClr val="bg1"/>
                </a:solidFill>
              </a:rPr>
              <a:t>show excessive </a:t>
            </a:r>
            <a:r>
              <a:rPr lang="en-US" dirty="0">
                <a:solidFill>
                  <a:schemeClr val="bg1"/>
                </a:solidFill>
              </a:rPr>
              <a:t>anxiety or </a:t>
            </a:r>
            <a:r>
              <a:rPr lang="en-US" dirty="0" smtClean="0">
                <a:solidFill>
                  <a:schemeClr val="bg1"/>
                </a:solidFill>
              </a:rPr>
              <a:t>repeatedly </a:t>
            </a:r>
            <a:r>
              <a:rPr lang="en-US" dirty="0">
                <a:solidFill>
                  <a:schemeClr val="bg1"/>
                </a:solidFill>
              </a:rPr>
              <a:t>ask questions</a:t>
            </a:r>
            <a:r>
              <a:rPr lang="en-US" dirty="0" smtClean="0">
                <a:solidFill>
                  <a:schemeClr val="bg1"/>
                </a:solidFill>
              </a:rPr>
              <a:t>;</a:t>
            </a:r>
          </a:p>
          <a:p>
            <a:pPr marL="114300" indent="0">
              <a:buNone/>
            </a:pPr>
            <a:endParaRPr lang="en-US" dirty="0">
              <a:solidFill>
                <a:schemeClr val="bg1"/>
              </a:solidFill>
            </a:endParaRPr>
          </a:p>
          <a:p>
            <a:pPr marL="114300" indent="0">
              <a:buNone/>
            </a:pPr>
            <a:r>
              <a:rPr lang="en-US" dirty="0" smtClean="0">
                <a:solidFill>
                  <a:schemeClr val="bg1"/>
                </a:solidFill>
              </a:rPr>
              <a:t>A </a:t>
            </a:r>
            <a:r>
              <a:rPr lang="en-US" dirty="0">
                <a:solidFill>
                  <a:schemeClr val="bg1"/>
                </a:solidFill>
              </a:rPr>
              <a:t>lack of appreciation on the part of children of </a:t>
            </a:r>
            <a:r>
              <a:rPr lang="en-US" dirty="0" smtClean="0">
                <a:solidFill>
                  <a:schemeClr val="bg1"/>
                </a:solidFill>
              </a:rPr>
              <a:t>the consequences </a:t>
            </a:r>
            <a:r>
              <a:rPr lang="en-US" dirty="0">
                <a:solidFill>
                  <a:schemeClr val="bg1"/>
                </a:solidFill>
              </a:rPr>
              <a:t>of their own actions and problems with </a:t>
            </a:r>
            <a:r>
              <a:rPr lang="en-US" dirty="0" smtClean="0">
                <a:solidFill>
                  <a:schemeClr val="bg1"/>
                </a:solidFill>
              </a:rPr>
              <a:t>the concept </a:t>
            </a:r>
            <a:r>
              <a:rPr lang="en-US" dirty="0">
                <a:solidFill>
                  <a:schemeClr val="bg1"/>
                </a:solidFill>
              </a:rPr>
              <a:t>of cause and effect;</a:t>
            </a:r>
          </a:p>
          <a:p>
            <a:pPr marL="114300" indent="0">
              <a:buNone/>
            </a:pPr>
            <a:endParaRPr lang="en-US" dirty="0">
              <a:solidFill>
                <a:schemeClr val="bg1"/>
              </a:solidFill>
            </a:endParaRPr>
          </a:p>
          <a:p>
            <a:pPr marL="114300" indent="0">
              <a:buNone/>
            </a:pPr>
            <a:r>
              <a:rPr lang="en-US" dirty="0" smtClean="0">
                <a:solidFill>
                  <a:schemeClr val="bg1"/>
                </a:solidFill>
              </a:rPr>
              <a:t>A </a:t>
            </a:r>
            <a:r>
              <a:rPr lang="en-US" dirty="0">
                <a:solidFill>
                  <a:schemeClr val="bg1"/>
                </a:solidFill>
              </a:rPr>
              <a:t>blurred distinction between fantasy and reality</a:t>
            </a:r>
            <a:r>
              <a:rPr lang="en-US" dirty="0" smtClean="0">
                <a:solidFill>
                  <a:schemeClr val="bg1"/>
                </a:solidFill>
              </a:rPr>
              <a:t>. – no pretend play</a:t>
            </a:r>
            <a:endParaRPr lang="en-US" dirty="0">
              <a:solidFill>
                <a:schemeClr val="bg1"/>
              </a:solidFill>
            </a:endParaRPr>
          </a:p>
        </p:txBody>
      </p:sp>
      <p:sp>
        <p:nvSpPr>
          <p:cNvPr id="4" name="Rectangle 3"/>
          <p:cNvSpPr/>
          <p:nvPr/>
        </p:nvSpPr>
        <p:spPr>
          <a:xfrm>
            <a:off x="304915" y="1443840"/>
            <a:ext cx="3988062" cy="1915909"/>
          </a:xfrm>
          <a:prstGeom prst="rect">
            <a:avLst/>
          </a:prstGeom>
          <a:solidFill>
            <a:schemeClr val="accent1">
              <a:lumMod val="20000"/>
              <a:lumOff val="80000"/>
            </a:schemeClr>
          </a:solidFill>
          <a:ln>
            <a:solidFill>
              <a:schemeClr val="accent1"/>
            </a:solidFill>
          </a:ln>
        </p:spPr>
        <p:txBody>
          <a:bodyPr wrap="square">
            <a:spAutoFit/>
          </a:bodyPr>
          <a:lstStyle/>
          <a:p>
            <a:r>
              <a:rPr lang="en-US" dirty="0" smtClean="0"/>
              <a:t>repetitive </a:t>
            </a:r>
            <a:r>
              <a:rPr lang="en-US" dirty="0"/>
              <a:t>play </a:t>
            </a:r>
            <a:r>
              <a:rPr lang="en-US" dirty="0" smtClean="0"/>
              <a:t>activities (lining </a:t>
            </a:r>
            <a:r>
              <a:rPr lang="en-US" dirty="0"/>
              <a:t>up or spinning </a:t>
            </a:r>
            <a:r>
              <a:rPr lang="en-US" dirty="0" smtClean="0"/>
              <a:t>toys) or </a:t>
            </a:r>
            <a:r>
              <a:rPr lang="en-US" dirty="0"/>
              <a:t>the child may become preoccupied with irrelevant detail;</a:t>
            </a:r>
          </a:p>
          <a:p>
            <a:endParaRPr lang="en-US" sz="1050" dirty="0"/>
          </a:p>
          <a:p>
            <a:r>
              <a:rPr lang="en-US" dirty="0"/>
              <a:t>engagement in stereotypical </a:t>
            </a:r>
            <a:r>
              <a:rPr lang="en-US" dirty="0" err="1"/>
              <a:t>behaviour</a:t>
            </a:r>
            <a:r>
              <a:rPr lang="en-US" dirty="0"/>
              <a:t>, </a:t>
            </a:r>
            <a:r>
              <a:rPr lang="en-US" dirty="0" smtClean="0"/>
              <a:t>(spinning</a:t>
            </a:r>
            <a:r>
              <a:rPr lang="en-US" dirty="0"/>
              <a:t>, rocking, toe walking and making </a:t>
            </a:r>
            <a:r>
              <a:rPr lang="en-US" dirty="0" smtClean="0"/>
              <a:t>noises);</a:t>
            </a:r>
            <a:endParaRPr lang="en-US" dirty="0"/>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07549" y="5085184"/>
            <a:ext cx="2004814" cy="1610310"/>
          </a:xfrm>
          <a:prstGeom prst="rect">
            <a:avLst/>
          </a:prstGeom>
          <a:noFill/>
          <a:ln w="15875">
            <a:solidFill>
              <a:schemeClr val="accent1">
                <a:lumMod val="75000"/>
              </a:schemeClr>
            </a:solidFill>
            <a:miter lim="800000"/>
            <a:headEnd/>
            <a:tailEnd/>
          </a:ln>
          <a:extLst>
            <a:ext uri="{909E8E84-426E-40DD-AFC4-6F175D3DCCD1}">
              <a14:hiddenFill xmlns:a14="http://schemas.microsoft.com/office/drawing/2010/main">
                <a:solidFill>
                  <a:schemeClr val="accent1"/>
                </a:solidFill>
              </a14:hiddenFill>
            </a:ext>
          </a:extLst>
        </p:spPr>
      </p:pic>
      <p:pic>
        <p:nvPicPr>
          <p:cNvPr id="205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70646" y="3438145"/>
            <a:ext cx="2004813" cy="1440161"/>
          </a:xfrm>
          <a:prstGeom prst="rect">
            <a:avLst/>
          </a:prstGeom>
          <a:noFill/>
          <a:ln w="15875">
            <a:solidFill>
              <a:schemeClr val="accent1">
                <a:lumMod val="75000"/>
              </a:schemeClr>
            </a:solidFill>
            <a:miter lim="800000"/>
            <a:headEnd/>
            <a:tailEnd/>
          </a:ln>
          <a:extLst>
            <a:ext uri="{909E8E84-426E-40DD-AFC4-6F175D3DCCD1}">
              <a14:hiddenFill xmlns:a14="http://schemas.microsoft.com/office/drawing/2010/main">
                <a:solidFill>
                  <a:schemeClr val="accent1"/>
                </a:solidFill>
              </a14:hiddenFill>
            </a:ext>
          </a:extLst>
        </p:spPr>
      </p:pic>
      <p:sp>
        <p:nvSpPr>
          <p:cNvPr id="6" name="Rectangle 5"/>
          <p:cNvSpPr/>
          <p:nvPr/>
        </p:nvSpPr>
        <p:spPr>
          <a:xfrm>
            <a:off x="304913" y="3431756"/>
            <a:ext cx="1815007" cy="3293209"/>
          </a:xfrm>
          <a:prstGeom prst="rect">
            <a:avLst/>
          </a:prstGeom>
          <a:solidFill>
            <a:schemeClr val="accent3">
              <a:lumMod val="40000"/>
              <a:lumOff val="60000"/>
            </a:schemeClr>
          </a:solidFill>
          <a:ln>
            <a:solidFill>
              <a:schemeClr val="accent1"/>
            </a:solidFill>
          </a:ln>
        </p:spPr>
        <p:txBody>
          <a:bodyPr wrap="square">
            <a:spAutoFit/>
          </a:bodyPr>
          <a:lstStyle/>
          <a:p>
            <a:r>
              <a:rPr lang="en-US" sz="1600" dirty="0" smtClean="0"/>
              <a:t>Narrow interests</a:t>
            </a:r>
          </a:p>
          <a:p>
            <a:endParaRPr lang="en-US" sz="1600" dirty="0" smtClean="0"/>
          </a:p>
          <a:p>
            <a:r>
              <a:rPr lang="en-US" altLang="en-US" sz="1600" dirty="0">
                <a:ea typeface="ＭＳ Ｐゴシック" panose="020B0600070205080204" pitchFamily="34" charset="-128"/>
              </a:rPr>
              <a:t>Seeking/avoiding specific visual stimuli (lights, motion, touch</a:t>
            </a:r>
            <a:r>
              <a:rPr lang="en-US" altLang="en-US" sz="1600" dirty="0" smtClean="0">
                <a:ea typeface="ＭＳ Ｐゴシック" panose="020B0600070205080204" pitchFamily="34" charset="-128"/>
              </a:rPr>
              <a:t>)</a:t>
            </a:r>
          </a:p>
          <a:p>
            <a:endParaRPr lang="en-GB" altLang="en-US" sz="1600" dirty="0">
              <a:ea typeface="ＭＳ Ｐゴシック" panose="020B0600070205080204" pitchFamily="34" charset="-128"/>
            </a:endParaRPr>
          </a:p>
          <a:p>
            <a:r>
              <a:rPr lang="en-US" altLang="en-US" sz="1600" dirty="0">
                <a:ea typeface="ＭＳ Ｐゴシック" panose="020B0600070205080204" pitchFamily="34" charset="-128"/>
              </a:rPr>
              <a:t>Interest in details of objects (e.g., wheels, dials)</a:t>
            </a:r>
          </a:p>
          <a:p>
            <a:endParaRPr lang="en-GB" altLang="en-US" sz="1600" dirty="0" smtClean="0">
              <a:ea typeface="ＭＳ Ｐゴシック" panose="020B0600070205080204" pitchFamily="34" charset="-128"/>
            </a:endParaRPr>
          </a:p>
          <a:p>
            <a:r>
              <a:rPr lang="en-US" altLang="en-US" sz="1600" dirty="0">
                <a:ea typeface="ＭＳ Ｐゴシック" panose="020B0600070205080204" pitchFamily="34" charset="-128"/>
              </a:rPr>
              <a:t>Hand and finger </a:t>
            </a:r>
            <a:r>
              <a:rPr lang="en-US" altLang="en-US" sz="1600" dirty="0" smtClean="0">
                <a:ea typeface="ＭＳ Ｐゴシック" panose="020B0600070205080204" pitchFamily="34" charset="-128"/>
              </a:rPr>
              <a:t>mannerisms</a:t>
            </a:r>
            <a:endParaRPr lang="en-US" sz="1400" dirty="0"/>
          </a:p>
        </p:txBody>
      </p:sp>
      <p:sp>
        <p:nvSpPr>
          <p:cNvPr id="7" name="Rectangle 6"/>
          <p:cNvSpPr/>
          <p:nvPr/>
        </p:nvSpPr>
        <p:spPr>
          <a:xfrm>
            <a:off x="-2871311" y="2064092"/>
            <a:ext cx="4572000" cy="923330"/>
          </a:xfrm>
          <a:prstGeom prst="rect">
            <a:avLst/>
          </a:prstGeom>
        </p:spPr>
        <p:txBody>
          <a:bodyPr>
            <a:spAutoFit/>
          </a:bodyPr>
          <a:lstStyle/>
          <a:p>
            <a:endParaRPr lang="en-US" altLang="en-US" dirty="0">
              <a:latin typeface="Verdana" panose="020B0604030504040204" pitchFamily="34" charset="0"/>
              <a:ea typeface="ＭＳ Ｐゴシック" panose="020B0600070205080204" pitchFamily="34" charset="-128"/>
            </a:endParaRPr>
          </a:p>
          <a:p>
            <a:endParaRPr lang="en-US" altLang="en-US" dirty="0">
              <a:latin typeface="Verdana" panose="020B0604030504040204" pitchFamily="34" charset="0"/>
              <a:ea typeface="ＭＳ Ｐゴシック" panose="020B0600070205080204" pitchFamily="34" charset="-128"/>
            </a:endParaRPr>
          </a:p>
          <a:p>
            <a:endParaRPr lang="en-US" altLang="en-US" dirty="0">
              <a:latin typeface="Verdana" panose="020B0604030504040204" pitchFamily="34" charset="0"/>
              <a:ea typeface="ＭＳ Ｐゴシック" panose="020B0600070205080204" pitchFamily="34" charset="-128"/>
            </a:endParaRPr>
          </a:p>
        </p:txBody>
      </p:sp>
    </p:spTree>
    <p:extLst>
      <p:ext uri="{BB962C8B-B14F-4D97-AF65-F5344CB8AC3E}">
        <p14:creationId xmlns:p14="http://schemas.microsoft.com/office/powerpoint/2010/main" val="382830806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3066" y="0"/>
            <a:ext cx="4558226" cy="1143000"/>
          </a:xfrm>
        </p:spPr>
        <p:txBody>
          <a:bodyPr/>
          <a:lstStyle/>
          <a:p>
            <a:r>
              <a:rPr lang="en-US" sz="2400" dirty="0"/>
              <a:t>Additional difficulties might indicate:</a:t>
            </a:r>
            <a:br>
              <a:rPr lang="en-US" sz="2400" dirty="0"/>
            </a:br>
            <a:endParaRPr lang="en-US" sz="2400" dirty="0"/>
          </a:p>
        </p:txBody>
      </p:sp>
      <p:sp>
        <p:nvSpPr>
          <p:cNvPr id="3" name="Content Placeholder 2"/>
          <p:cNvSpPr>
            <a:spLocks noGrp="1"/>
          </p:cNvSpPr>
          <p:nvPr>
            <p:ph idx="1"/>
          </p:nvPr>
        </p:nvSpPr>
        <p:spPr>
          <a:xfrm>
            <a:off x="251520" y="777979"/>
            <a:ext cx="5076056" cy="5733256"/>
          </a:xfrm>
          <a:solidFill>
            <a:schemeClr val="accent1">
              <a:lumMod val="20000"/>
              <a:lumOff val="80000"/>
            </a:schemeClr>
          </a:solidFill>
          <a:ln>
            <a:solidFill>
              <a:schemeClr val="accent1"/>
            </a:solidFill>
          </a:ln>
        </p:spPr>
        <p:txBody>
          <a:bodyPr>
            <a:noAutofit/>
          </a:bodyPr>
          <a:lstStyle/>
          <a:p>
            <a:r>
              <a:rPr lang="en-US" sz="1800" dirty="0" smtClean="0"/>
              <a:t>fine </a:t>
            </a:r>
            <a:r>
              <a:rPr lang="en-US" sz="1800" dirty="0"/>
              <a:t>motor control problems such as handwriting difficulties;</a:t>
            </a:r>
          </a:p>
          <a:p>
            <a:r>
              <a:rPr lang="en-US" sz="1800" dirty="0" smtClean="0"/>
              <a:t>gross </a:t>
            </a:r>
            <a:r>
              <a:rPr lang="en-US" sz="1800" dirty="0"/>
              <a:t>motor control problems such as clumsiness;</a:t>
            </a:r>
          </a:p>
          <a:p>
            <a:r>
              <a:rPr lang="en-US" sz="1800" dirty="0" smtClean="0"/>
              <a:t>eating</a:t>
            </a:r>
            <a:r>
              <a:rPr lang="en-US" sz="1800" dirty="0"/>
              <a:t>, drinking and sleeping irregularities;</a:t>
            </a:r>
          </a:p>
          <a:p>
            <a:r>
              <a:rPr lang="en-US" sz="1800" dirty="0" smtClean="0"/>
              <a:t>limited </a:t>
            </a:r>
            <a:r>
              <a:rPr lang="en-US" sz="1800" dirty="0"/>
              <a:t>attention span and inability to block out distractions;</a:t>
            </a:r>
          </a:p>
          <a:p>
            <a:r>
              <a:rPr lang="en-US" sz="1800" dirty="0" smtClean="0"/>
              <a:t>lack </a:t>
            </a:r>
            <a:r>
              <a:rPr lang="en-US" sz="1800" dirty="0"/>
              <a:t>of appropriate eye contact;</a:t>
            </a:r>
          </a:p>
          <a:p>
            <a:r>
              <a:rPr lang="en-US" sz="1800" dirty="0" smtClean="0"/>
              <a:t>speaking </a:t>
            </a:r>
            <a:r>
              <a:rPr lang="en-US" sz="1800" dirty="0"/>
              <a:t>out of turn or interrupting;</a:t>
            </a:r>
          </a:p>
          <a:p>
            <a:r>
              <a:rPr lang="en-US" sz="1800" dirty="0" smtClean="0"/>
              <a:t>over-compliance</a:t>
            </a:r>
            <a:r>
              <a:rPr lang="en-US" sz="1800" dirty="0"/>
              <a:t>; the individual is too easily led;</a:t>
            </a:r>
          </a:p>
          <a:p>
            <a:r>
              <a:rPr lang="en-US" sz="1800" dirty="0" smtClean="0"/>
              <a:t>anger </a:t>
            </a:r>
            <a:r>
              <a:rPr lang="en-US" sz="1800" dirty="0"/>
              <a:t>or aggression when things do not go their way;</a:t>
            </a:r>
          </a:p>
          <a:p>
            <a:r>
              <a:rPr lang="en-US" sz="1800" dirty="0" smtClean="0"/>
              <a:t>anxiety</a:t>
            </a:r>
            <a:r>
              <a:rPr lang="en-US" sz="1800" dirty="0"/>
              <a:t>: unstructured or unfamiliar situations can be </a:t>
            </a:r>
            <a:r>
              <a:rPr lang="en-US" sz="1800" dirty="0" smtClean="0"/>
              <a:t>difficult for </a:t>
            </a:r>
            <a:r>
              <a:rPr lang="en-US" sz="1800" dirty="0"/>
              <a:t>the pupil. The playground, corridors, dining hall </a:t>
            </a:r>
            <a:r>
              <a:rPr lang="en-US" sz="1800" dirty="0" smtClean="0"/>
              <a:t>or educational </a:t>
            </a:r>
            <a:r>
              <a:rPr lang="en-US" sz="1800" dirty="0"/>
              <a:t>outings are common sources of anxiety;</a:t>
            </a:r>
          </a:p>
          <a:p>
            <a:r>
              <a:rPr lang="en-US" sz="1800" dirty="0" smtClean="0"/>
              <a:t>a </a:t>
            </a:r>
            <a:r>
              <a:rPr lang="en-US" sz="1800" dirty="0"/>
              <a:t>difficulty with managing time, finishing work, handing in </a:t>
            </a:r>
            <a:r>
              <a:rPr lang="en-US" sz="1800" dirty="0" smtClean="0"/>
              <a:t>or completing </a:t>
            </a:r>
            <a:r>
              <a:rPr lang="en-US" sz="1800" dirty="0"/>
              <a:t>homework, or getting to lessons on time</a:t>
            </a:r>
            <a:r>
              <a:rPr lang="en-US" sz="1800" dirty="0" smtClean="0"/>
              <a:t>;</a:t>
            </a:r>
            <a:endParaRPr lang="en-US" sz="1800" dirty="0"/>
          </a:p>
        </p:txBody>
      </p:sp>
      <p:graphicFrame>
        <p:nvGraphicFramePr>
          <p:cNvPr id="6" name="Diagram 5"/>
          <p:cNvGraphicFramePr/>
          <p:nvPr>
            <p:extLst>
              <p:ext uri="{D42A27DB-BD31-4B8C-83A1-F6EECF244321}">
                <p14:modId xmlns:p14="http://schemas.microsoft.com/office/powerpoint/2010/main" val="1647714406"/>
              </p:ext>
            </p:extLst>
          </p:nvPr>
        </p:nvGraphicFramePr>
        <p:xfrm>
          <a:off x="5652120" y="935687"/>
          <a:ext cx="2664296" cy="557554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itle 1"/>
          <p:cNvSpPr txBox="1">
            <a:spLocks/>
          </p:cNvSpPr>
          <p:nvPr/>
        </p:nvSpPr>
        <p:spPr>
          <a:xfrm>
            <a:off x="5356030" y="-243408"/>
            <a:ext cx="3723147" cy="1143000"/>
          </a:xfrm>
          <a:prstGeom prst="rect">
            <a:avLst/>
          </a:prstGeom>
        </p:spPr>
        <p:txBody>
          <a:bodyPr vert="horz" lIns="91440" tIns="45720" rIns="91440" bIns="45720" rtlCol="0" anchor="ctr">
            <a:noAutofit/>
          </a:bodyPr>
          <a:lstStyle>
            <a:lvl1pPr algn="l" defTabSz="914400" rtl="0" eaLnBrk="1" latinLnBrk="0" hangingPunct="1">
              <a:spcBef>
                <a:spcPct val="0"/>
              </a:spcBef>
              <a:buNone/>
              <a:defRPr sz="4600" kern="1200" cap="none" spc="-100" baseline="0">
                <a:ln>
                  <a:noFill/>
                </a:ln>
                <a:solidFill>
                  <a:schemeClr val="tx2"/>
                </a:solidFill>
                <a:effectLst/>
                <a:latin typeface="+mj-lt"/>
                <a:ea typeface="+mj-ea"/>
                <a:cs typeface="+mj-cs"/>
              </a:defRPr>
            </a:lvl1pPr>
          </a:lstStyle>
          <a:p>
            <a:r>
              <a:rPr lang="en-US" sz="2400" dirty="0" smtClean="0"/>
              <a:t>Exceptional</a:t>
            </a:r>
            <a:r>
              <a:rPr lang="en-US" sz="2800" dirty="0" smtClean="0"/>
              <a:t> difficulties</a:t>
            </a:r>
            <a:endParaRPr lang="en-US" sz="2800" dirty="0"/>
          </a:p>
        </p:txBody>
      </p:sp>
    </p:spTree>
    <p:extLst>
      <p:ext uri="{BB962C8B-B14F-4D97-AF65-F5344CB8AC3E}">
        <p14:creationId xmlns:p14="http://schemas.microsoft.com/office/powerpoint/2010/main" val="231825911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21722"/>
            <a:ext cx="7620000" cy="1143000"/>
          </a:xfrm>
        </p:spPr>
        <p:txBody>
          <a:bodyPr/>
          <a:lstStyle/>
          <a:p>
            <a:r>
              <a:rPr lang="en-GB" sz="4000" dirty="0" smtClean="0"/>
              <a:t>Autism in the UK</a:t>
            </a:r>
            <a:endParaRPr lang="en-US" sz="4000"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07659310"/>
              </p:ext>
            </p:extLst>
          </p:nvPr>
        </p:nvGraphicFramePr>
        <p:xfrm>
          <a:off x="20150" y="908720"/>
          <a:ext cx="8872330" cy="563802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2014850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0"/>
            <a:ext cx="7620000" cy="1143000"/>
          </a:xfrm>
        </p:spPr>
        <p:txBody>
          <a:bodyPr/>
          <a:lstStyle/>
          <a:p>
            <a:r>
              <a:rPr lang="en-US" sz="3200" dirty="0"/>
              <a:t>What proportion of people with autism have a learning disability?</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885569008"/>
              </p:ext>
            </p:extLst>
          </p:nvPr>
        </p:nvGraphicFramePr>
        <p:xfrm>
          <a:off x="179512" y="1160846"/>
          <a:ext cx="8172400" cy="64087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0654427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0"/>
            <a:ext cx="7620000" cy="1143000"/>
          </a:xfrm>
        </p:spPr>
        <p:txBody>
          <a:bodyPr/>
          <a:lstStyle/>
          <a:p>
            <a:r>
              <a:rPr lang="en-US" sz="3200" dirty="0"/>
              <a:t>How many males compared to females are diagnosed with autism?</a:t>
            </a:r>
          </a:p>
        </p:txBody>
      </p:sp>
      <p:sp>
        <p:nvSpPr>
          <p:cNvPr id="3" name="Content Placeholder 2"/>
          <p:cNvSpPr>
            <a:spLocks noGrp="1"/>
          </p:cNvSpPr>
          <p:nvPr>
            <p:ph idx="1"/>
          </p:nvPr>
        </p:nvSpPr>
        <p:spPr>
          <a:xfrm>
            <a:off x="3622576" y="1146974"/>
            <a:ext cx="5341912" cy="5718485"/>
          </a:xfrm>
          <a:solidFill>
            <a:schemeClr val="accent1">
              <a:lumMod val="60000"/>
              <a:lumOff val="40000"/>
            </a:schemeClr>
          </a:solidFill>
        </p:spPr>
        <p:txBody>
          <a:bodyPr>
            <a:normAutofit fontScale="92500" lnSpcReduction="10000"/>
          </a:bodyPr>
          <a:lstStyle/>
          <a:p>
            <a:r>
              <a:rPr lang="en-US" dirty="0" smtClean="0"/>
              <a:t>The </a:t>
            </a:r>
            <a:r>
              <a:rPr lang="en-US" dirty="0"/>
              <a:t>Adult Psychiatric Morbidity Survey looked at people in private households, and found a prevalence rate of 1.8% male compared with 0.2% female, (</a:t>
            </a:r>
            <a:r>
              <a:rPr lang="en-US" dirty="0" err="1"/>
              <a:t>Brugha</a:t>
            </a:r>
            <a:r>
              <a:rPr lang="en-US" dirty="0"/>
              <a:t> et al, 2009). However, when they extended the study to include those people with learning disabilities who had been unable to take part in the APMS in 2007 and those in communal residential settings, they found that the rates for females were much closer to those of the males in the learning disabled population</a:t>
            </a:r>
            <a:r>
              <a:rPr lang="en-US" sz="1700" dirty="0"/>
              <a:t>, (The NHS Information Centre, Community and Mental Health Team, </a:t>
            </a:r>
            <a:r>
              <a:rPr lang="en-US" sz="1700" dirty="0" err="1"/>
              <a:t>Brugha</a:t>
            </a:r>
            <a:r>
              <a:rPr lang="en-US" sz="1700" dirty="0"/>
              <a:t> et al, 2012).</a:t>
            </a:r>
          </a:p>
          <a:p>
            <a:endParaRPr lang="en-US" dirty="0"/>
          </a:p>
          <a:p>
            <a:r>
              <a:rPr lang="en-US" dirty="0"/>
              <a:t>Note that autism spectrum disorders are </a:t>
            </a:r>
            <a:r>
              <a:rPr lang="en-US" b="1" dirty="0"/>
              <a:t>under-diagnosed in females</a:t>
            </a:r>
            <a:r>
              <a:rPr lang="en-US" dirty="0"/>
              <a:t>, and therefore the male to female ratio of those who are on the autism spectrum may be closer than is indicated by the figure of 5:1. </a:t>
            </a:r>
          </a:p>
        </p:txBody>
      </p:sp>
      <p:graphicFrame>
        <p:nvGraphicFramePr>
          <p:cNvPr id="5" name="Diagram 4"/>
          <p:cNvGraphicFramePr/>
          <p:nvPr>
            <p:extLst>
              <p:ext uri="{D42A27DB-BD31-4B8C-83A1-F6EECF244321}">
                <p14:modId xmlns:p14="http://schemas.microsoft.com/office/powerpoint/2010/main" val="3317914629"/>
              </p:ext>
            </p:extLst>
          </p:nvPr>
        </p:nvGraphicFramePr>
        <p:xfrm>
          <a:off x="-828600" y="188640"/>
          <a:ext cx="5325616" cy="664696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5026353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611560" y="548680"/>
            <a:ext cx="8229600" cy="457200"/>
          </a:xfrm>
        </p:spPr>
        <p:txBody>
          <a:bodyPr>
            <a:noAutofit/>
          </a:bodyPr>
          <a:lstStyle/>
          <a:p>
            <a:pPr algn="l" eaLnBrk="1" hangingPunct="1"/>
            <a:r>
              <a:rPr lang="en-US" altLang="en-US" sz="4400" dirty="0" smtClean="0">
                <a:solidFill>
                  <a:schemeClr val="accent2"/>
                </a:solidFill>
              </a:rPr>
              <a:t>Etiology</a:t>
            </a:r>
          </a:p>
        </p:txBody>
      </p:sp>
      <p:graphicFrame>
        <p:nvGraphicFramePr>
          <p:cNvPr id="4" name="Content Placeholder 3"/>
          <p:cNvGraphicFramePr>
            <a:graphicFrameLocks noGrp="1"/>
          </p:cNvGraphicFramePr>
          <p:nvPr>
            <p:ph idx="4294967295"/>
            <p:extLst>
              <p:ext uri="{D42A27DB-BD31-4B8C-83A1-F6EECF244321}">
                <p14:modId xmlns:p14="http://schemas.microsoft.com/office/powerpoint/2010/main" val="231341216"/>
              </p:ext>
            </p:extLst>
          </p:nvPr>
        </p:nvGraphicFramePr>
        <p:xfrm>
          <a:off x="-180528" y="836711"/>
          <a:ext cx="8686800" cy="577679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56315403"/>
      </p:ext>
    </p:extLst>
  </p:cSld>
  <p:clrMapOvr>
    <a:masterClrMapping/>
  </p:clrMapOvr>
  <p:transition/>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251520" y="332656"/>
            <a:ext cx="8229600" cy="457200"/>
          </a:xfrm>
        </p:spPr>
        <p:txBody>
          <a:bodyPr>
            <a:noAutofit/>
          </a:bodyPr>
          <a:lstStyle/>
          <a:p>
            <a:pPr algn="l" eaLnBrk="1" hangingPunct="1"/>
            <a:r>
              <a:rPr lang="en-US" altLang="en-US" sz="4400" dirty="0" smtClean="0">
                <a:solidFill>
                  <a:schemeClr val="accent2"/>
                </a:solidFill>
              </a:rPr>
              <a:t>Genetics</a:t>
            </a:r>
          </a:p>
        </p:txBody>
      </p:sp>
      <p:graphicFrame>
        <p:nvGraphicFramePr>
          <p:cNvPr id="4" name="Content Placeholder 3"/>
          <p:cNvGraphicFramePr>
            <a:graphicFrameLocks noGrp="1"/>
          </p:cNvGraphicFramePr>
          <p:nvPr>
            <p:ph idx="4294967295"/>
            <p:extLst>
              <p:ext uri="{D42A27DB-BD31-4B8C-83A1-F6EECF244321}">
                <p14:modId xmlns:p14="http://schemas.microsoft.com/office/powerpoint/2010/main" val="3155332413"/>
              </p:ext>
            </p:extLst>
          </p:nvPr>
        </p:nvGraphicFramePr>
        <p:xfrm>
          <a:off x="0" y="737320"/>
          <a:ext cx="9073008" cy="61206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p:cNvPicPr>
            <a:picLocks noChangeAspect="1"/>
          </p:cNvPicPr>
          <p:nvPr/>
        </p:nvPicPr>
        <p:blipFill>
          <a:blip r:embed="rId8"/>
          <a:stretch>
            <a:fillRect/>
          </a:stretch>
        </p:blipFill>
        <p:spPr>
          <a:xfrm>
            <a:off x="251520" y="1052736"/>
            <a:ext cx="2667000" cy="1714500"/>
          </a:xfrm>
          <a:prstGeom prst="rect">
            <a:avLst/>
          </a:prstGeom>
        </p:spPr>
      </p:pic>
    </p:spTree>
    <p:extLst>
      <p:ext uri="{BB962C8B-B14F-4D97-AF65-F5344CB8AC3E}">
        <p14:creationId xmlns:p14="http://schemas.microsoft.com/office/powerpoint/2010/main" val="1060604388"/>
      </p:ext>
    </p:extLst>
  </p:cSld>
  <p:clrMapOvr>
    <a:masterClrMapping/>
  </p:clrMapOvr>
  <p:transition/>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457200" y="620688"/>
            <a:ext cx="8229600" cy="457200"/>
          </a:xfrm>
        </p:spPr>
        <p:txBody>
          <a:bodyPr>
            <a:noAutofit/>
          </a:bodyPr>
          <a:lstStyle/>
          <a:p>
            <a:pPr algn="l" eaLnBrk="1" hangingPunct="1"/>
            <a:r>
              <a:rPr lang="en-US" altLang="en-US" sz="3600" dirty="0" smtClean="0">
                <a:solidFill>
                  <a:schemeClr val="accent2"/>
                </a:solidFill>
              </a:rPr>
              <a:t>Studies Suggest</a:t>
            </a:r>
            <a:br>
              <a:rPr lang="en-US" altLang="en-US" sz="3600" dirty="0" smtClean="0">
                <a:solidFill>
                  <a:schemeClr val="accent2"/>
                </a:solidFill>
              </a:rPr>
            </a:br>
            <a:r>
              <a:rPr lang="en-US" altLang="en-US" sz="3600" dirty="0" smtClean="0">
                <a:solidFill>
                  <a:schemeClr val="accent2"/>
                </a:solidFill>
              </a:rPr>
              <a:t>Larger Environmental Role</a:t>
            </a:r>
          </a:p>
        </p:txBody>
      </p:sp>
      <p:graphicFrame>
        <p:nvGraphicFramePr>
          <p:cNvPr id="4" name="Content Placeholder 3"/>
          <p:cNvGraphicFramePr>
            <a:graphicFrameLocks noGrp="1"/>
          </p:cNvGraphicFramePr>
          <p:nvPr>
            <p:ph idx="4294967295"/>
            <p:extLst>
              <p:ext uri="{D42A27DB-BD31-4B8C-83A1-F6EECF244321}">
                <p14:modId xmlns:p14="http://schemas.microsoft.com/office/powerpoint/2010/main" val="2101790790"/>
              </p:ext>
            </p:extLst>
          </p:nvPr>
        </p:nvGraphicFramePr>
        <p:xfrm>
          <a:off x="33173" y="1628800"/>
          <a:ext cx="8280920" cy="42958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80934" name="Text Box 6"/>
          <p:cNvSpPr txBox="1">
            <a:spLocks noChangeArrowheads="1"/>
          </p:cNvSpPr>
          <p:nvPr/>
        </p:nvSpPr>
        <p:spPr bwMode="auto">
          <a:xfrm>
            <a:off x="179512" y="5805264"/>
            <a:ext cx="7992888" cy="73866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spcBef>
                <a:spcPct val="50000"/>
              </a:spcBef>
            </a:pPr>
            <a:r>
              <a:rPr lang="en-US" altLang="en-US" sz="1400" dirty="0" err="1">
                <a:latin typeface="Calibri" panose="020F0502020204030204" pitchFamily="34" charset="0"/>
              </a:rPr>
              <a:t>Hallmayer</a:t>
            </a:r>
            <a:r>
              <a:rPr lang="en-US" altLang="en-US" sz="1400" dirty="0">
                <a:latin typeface="Calibri" panose="020F0502020204030204" pitchFamily="34" charset="0"/>
              </a:rPr>
              <a:t> J, Cleveland B, Torres A, et al. Genetic heritability and shared environmental factors among twins with autism. </a:t>
            </a:r>
            <a:r>
              <a:rPr lang="en-US" altLang="en-US" sz="1400" i="1" dirty="0">
                <a:latin typeface="Calibri" panose="020F0502020204030204" pitchFamily="34" charset="0"/>
              </a:rPr>
              <a:t>Arch Gen Psychiatry</a:t>
            </a:r>
            <a:r>
              <a:rPr lang="en-US" altLang="en-US" sz="1400" dirty="0">
                <a:latin typeface="Calibri" panose="020F0502020204030204" pitchFamily="34" charset="0"/>
              </a:rPr>
              <a:t>. Online July 2011; </a:t>
            </a:r>
            <a:r>
              <a:rPr lang="en-US" altLang="en-US" sz="1400" dirty="0" err="1">
                <a:latin typeface="Calibri" panose="020F0502020204030204" pitchFamily="34" charset="0"/>
              </a:rPr>
              <a:t>Croen</a:t>
            </a:r>
            <a:r>
              <a:rPr lang="en-US" altLang="en-US" sz="1400" dirty="0">
                <a:latin typeface="Calibri" panose="020F0502020204030204" pitchFamily="34" charset="0"/>
              </a:rPr>
              <a:t> LA, </a:t>
            </a:r>
            <a:r>
              <a:rPr lang="en-US" altLang="en-US" sz="1400" dirty="0" err="1">
                <a:latin typeface="Calibri" panose="020F0502020204030204" pitchFamily="34" charset="0"/>
              </a:rPr>
              <a:t>Grether</a:t>
            </a:r>
            <a:r>
              <a:rPr lang="en-US" altLang="en-US" sz="1400" dirty="0">
                <a:latin typeface="Calibri" panose="020F0502020204030204" pitchFamily="34" charset="0"/>
              </a:rPr>
              <a:t> JK, Yoshida CK, et al. Antidepressant use during pregnancy and childhood autism spectrum disorders. </a:t>
            </a:r>
            <a:r>
              <a:rPr lang="en-US" altLang="en-US" sz="1400" i="1" dirty="0">
                <a:latin typeface="Calibri" panose="020F0502020204030204" pitchFamily="34" charset="0"/>
              </a:rPr>
              <a:t>Arch Gen Psychiatry</a:t>
            </a:r>
            <a:r>
              <a:rPr lang="en-US" altLang="en-US" sz="1400" dirty="0">
                <a:latin typeface="Calibri" panose="020F0502020204030204" pitchFamily="34" charset="0"/>
              </a:rPr>
              <a:t>. Online July 2011.</a:t>
            </a:r>
          </a:p>
        </p:txBody>
      </p:sp>
      <p:pic>
        <p:nvPicPr>
          <p:cNvPr id="5" name="Picture 4"/>
          <p:cNvPicPr>
            <a:picLocks noChangeAspect="1"/>
          </p:cNvPicPr>
          <p:nvPr/>
        </p:nvPicPr>
        <p:blipFill>
          <a:blip r:embed="rId8"/>
          <a:stretch>
            <a:fillRect/>
          </a:stretch>
        </p:blipFill>
        <p:spPr>
          <a:xfrm>
            <a:off x="5796136" y="0"/>
            <a:ext cx="2628900" cy="1743075"/>
          </a:xfrm>
          <a:prstGeom prst="rect">
            <a:avLst/>
          </a:prstGeom>
        </p:spPr>
      </p:pic>
    </p:spTree>
    <p:extLst>
      <p:ext uri="{BB962C8B-B14F-4D97-AF65-F5344CB8AC3E}">
        <p14:creationId xmlns:p14="http://schemas.microsoft.com/office/powerpoint/2010/main" val="2339308268"/>
      </p:ext>
    </p:extLst>
  </p:cSld>
  <p:clrMapOvr>
    <a:masterClrMapping/>
  </p:clrMapOvr>
  <p:transition/>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429780" y="2057400"/>
            <a:ext cx="7620000" cy="4800600"/>
          </a:xfrm>
        </p:spPr>
        <p:txBody>
          <a:bodyPr>
            <a:noAutofit/>
          </a:bodyPr>
          <a:lstStyle/>
          <a:p>
            <a:pPr marL="114300" indent="0">
              <a:buNone/>
            </a:pPr>
            <a:r>
              <a:rPr lang="en-GB" sz="19900" dirty="0" smtClean="0"/>
              <a:t>BREAK</a:t>
            </a:r>
            <a:endParaRPr lang="en-GB" sz="19900" dirty="0"/>
          </a:p>
        </p:txBody>
      </p:sp>
    </p:spTree>
    <p:extLst>
      <p:ext uri="{BB962C8B-B14F-4D97-AF65-F5344CB8AC3E}">
        <p14:creationId xmlns:p14="http://schemas.microsoft.com/office/powerpoint/2010/main" val="216851165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28855"/>
            <a:ext cx="5544616" cy="1143000"/>
          </a:xfrm>
        </p:spPr>
        <p:txBody>
          <a:bodyPr/>
          <a:lstStyle/>
          <a:p>
            <a:r>
              <a:rPr lang="en-US" sz="3600" dirty="0" smtClean="0"/>
              <a:t>Best Practice for ASD Assessment</a:t>
            </a:r>
            <a:endParaRPr lang="en-US" sz="3600" dirty="0"/>
          </a:p>
        </p:txBody>
      </p:sp>
      <p:graphicFrame>
        <p:nvGraphicFramePr>
          <p:cNvPr id="4" name="Content Placeholder 3"/>
          <p:cNvGraphicFramePr>
            <a:graphicFrameLocks noGrp="1"/>
          </p:cNvGraphicFramePr>
          <p:nvPr>
            <p:ph idx="1"/>
            <p:extLst/>
          </p:nvPr>
        </p:nvGraphicFramePr>
        <p:xfrm>
          <a:off x="251520" y="1313384"/>
          <a:ext cx="7859216" cy="554461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3074" name="Picture 2"/>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688255" y="476672"/>
            <a:ext cx="2952328" cy="216024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91518671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idx="4294967295"/>
          </p:nvPr>
        </p:nvSpPr>
        <p:spPr>
          <a:xfrm>
            <a:off x="323528" y="188640"/>
            <a:ext cx="7391400" cy="792088"/>
          </a:xfrm>
        </p:spPr>
        <p:txBody>
          <a:bodyPr/>
          <a:lstStyle/>
          <a:p>
            <a:r>
              <a:rPr lang="en-US" altLang="en-US" sz="3200" dirty="0" smtClean="0">
                <a:latin typeface="Verdana" panose="020B0604030504040204" pitchFamily="34" charset="0"/>
                <a:ea typeface="ＭＳ Ｐゴシック" panose="020B0600070205080204" pitchFamily="34" charset="-128"/>
              </a:rPr>
              <a:t>Methodological Approaches to Studying  Emergence of Autism</a:t>
            </a:r>
            <a:endParaRPr lang="en-US" altLang="en-US" sz="3200" b="1" u="sng" dirty="0" smtClean="0">
              <a:latin typeface="Verdana" panose="020B0604030504040204" pitchFamily="34" charset="0"/>
              <a:ea typeface="ＭＳ Ｐゴシック" panose="020B0600070205080204" pitchFamily="34" charset="-128"/>
            </a:endParaRPr>
          </a:p>
        </p:txBody>
      </p:sp>
      <p:graphicFrame>
        <p:nvGraphicFramePr>
          <p:cNvPr id="2" name="Diagram 1"/>
          <p:cNvGraphicFramePr/>
          <p:nvPr>
            <p:extLst/>
          </p:nvPr>
        </p:nvGraphicFramePr>
        <p:xfrm>
          <a:off x="21684" y="1340768"/>
          <a:ext cx="7935144" cy="502081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88555623"/>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315416"/>
            <a:ext cx="7620000" cy="1143000"/>
          </a:xfrm>
        </p:spPr>
        <p:txBody>
          <a:bodyPr/>
          <a:lstStyle/>
          <a:p>
            <a:r>
              <a:rPr lang="en-GB" sz="2800" dirty="0" smtClean="0"/>
              <a:t>Diagnosis and treatment</a:t>
            </a:r>
            <a:endParaRPr lang="en-GB" sz="2800" dirty="0"/>
          </a:p>
        </p:txBody>
      </p:sp>
      <p:pic>
        <p:nvPicPr>
          <p:cNvPr id="4" name="Basics of Diagnosis and Treatment (Part 2, Chapter 3)">
            <a:hlinkClick r:id="" action="ppaction://media"/>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0" y="548680"/>
            <a:ext cx="9160462" cy="6309320"/>
          </a:xfrm>
        </p:spPr>
      </p:pic>
    </p:spTree>
    <p:extLst>
      <p:ext uri="{BB962C8B-B14F-4D97-AF65-F5344CB8AC3E}">
        <p14:creationId xmlns:p14="http://schemas.microsoft.com/office/powerpoint/2010/main" val="3905840005"/>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idx="4294967295"/>
          </p:nvPr>
        </p:nvSpPr>
        <p:spPr>
          <a:xfrm>
            <a:off x="179512" y="-243408"/>
            <a:ext cx="7620000" cy="1143000"/>
          </a:xfrm>
        </p:spPr>
        <p:txBody>
          <a:bodyPr/>
          <a:lstStyle/>
          <a:p>
            <a:r>
              <a:rPr lang="en-US" altLang="en-US" sz="2000" dirty="0" smtClean="0">
                <a:latin typeface="Verdana" panose="020B0604030504040204" pitchFamily="34" charset="0"/>
                <a:ea typeface="ＭＳ Ｐゴシック" panose="020B0600070205080204" pitchFamily="34" charset="-128"/>
              </a:rPr>
              <a:t>Diagnostic Assessment Battery for Toddlers</a:t>
            </a:r>
          </a:p>
        </p:txBody>
      </p:sp>
      <p:graphicFrame>
        <p:nvGraphicFramePr>
          <p:cNvPr id="2" name="Diagram 1"/>
          <p:cNvGraphicFramePr/>
          <p:nvPr>
            <p:extLst/>
          </p:nvPr>
        </p:nvGraphicFramePr>
        <p:xfrm>
          <a:off x="176529" y="764704"/>
          <a:ext cx="8257728" cy="590465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7984629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p:cNvGraphicFramePr>
            <a:graphicFrameLocks noGrp="1"/>
          </p:cNvGraphicFramePr>
          <p:nvPr>
            <p:ph idx="4294967295"/>
            <p:extLst>
              <p:ext uri="{D42A27DB-BD31-4B8C-83A1-F6EECF244321}">
                <p14:modId xmlns:p14="http://schemas.microsoft.com/office/powerpoint/2010/main" val="2121325219"/>
              </p:ext>
            </p:extLst>
          </p:nvPr>
        </p:nvGraphicFramePr>
        <p:xfrm>
          <a:off x="8710" y="332656"/>
          <a:ext cx="8307705" cy="65253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itle 1"/>
          <p:cNvSpPr>
            <a:spLocks noGrp="1"/>
          </p:cNvSpPr>
          <p:nvPr>
            <p:ph type="title" idx="4294967295"/>
          </p:nvPr>
        </p:nvSpPr>
        <p:spPr>
          <a:xfrm>
            <a:off x="323528" y="332656"/>
            <a:ext cx="8229600" cy="457200"/>
          </a:xfrm>
        </p:spPr>
        <p:txBody>
          <a:bodyPr>
            <a:noAutofit/>
          </a:bodyPr>
          <a:lstStyle/>
          <a:p>
            <a:pPr algn="l" eaLnBrk="1" hangingPunct="1"/>
            <a:r>
              <a:rPr lang="en-US" altLang="en-US" sz="3600" b="1" dirty="0" smtClean="0">
                <a:solidFill>
                  <a:schemeClr val="accent1"/>
                </a:solidFill>
              </a:rPr>
              <a:t>Treatment: Getting Started</a:t>
            </a:r>
          </a:p>
        </p:txBody>
      </p:sp>
      <p:pic>
        <p:nvPicPr>
          <p:cNvPr id="6" name="Picture 5"/>
          <p:cNvPicPr>
            <a:picLocks noChangeAspect="1"/>
          </p:cNvPicPr>
          <p:nvPr/>
        </p:nvPicPr>
        <p:blipFill>
          <a:blip r:embed="rId8"/>
          <a:stretch>
            <a:fillRect/>
          </a:stretch>
        </p:blipFill>
        <p:spPr>
          <a:xfrm>
            <a:off x="4451104" y="3717032"/>
            <a:ext cx="3650598" cy="2460476"/>
          </a:xfrm>
          <a:prstGeom prst="rect">
            <a:avLst/>
          </a:prstGeom>
        </p:spPr>
      </p:pic>
      <p:sp>
        <p:nvSpPr>
          <p:cNvPr id="7" name="Rectangle 6"/>
          <p:cNvSpPr/>
          <p:nvPr/>
        </p:nvSpPr>
        <p:spPr>
          <a:xfrm>
            <a:off x="28600" y="5414654"/>
            <a:ext cx="3072701" cy="769441"/>
          </a:xfrm>
          <a:prstGeom prst="rect">
            <a:avLst/>
          </a:prstGeom>
        </p:spPr>
        <p:txBody>
          <a:bodyPr wrap="none">
            <a:spAutoFit/>
          </a:bodyPr>
          <a:lstStyle/>
          <a:p>
            <a:r>
              <a:rPr lang="en-US" altLang="en-US" sz="4400" b="1" dirty="0">
                <a:solidFill>
                  <a:srgbClr val="CC6600"/>
                </a:solidFill>
              </a:rPr>
              <a:t>Medications</a:t>
            </a:r>
            <a:endParaRPr lang="en-US" sz="4400" dirty="0"/>
          </a:p>
        </p:txBody>
      </p:sp>
    </p:spTree>
    <p:extLst>
      <p:ext uri="{BB962C8B-B14F-4D97-AF65-F5344CB8AC3E}">
        <p14:creationId xmlns:p14="http://schemas.microsoft.com/office/powerpoint/2010/main" val="426415895"/>
      </p:ext>
    </p:extLst>
  </p:cSld>
  <p:clrMapOvr>
    <a:masterClrMapping/>
  </p:clrMapOvr>
  <p:transition/>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0" y="21414"/>
            <a:ext cx="5050904" cy="936104"/>
          </a:xfrm>
        </p:spPr>
        <p:txBody>
          <a:bodyPr>
            <a:noAutofit/>
          </a:bodyPr>
          <a:lstStyle/>
          <a:p>
            <a:pPr algn="l" eaLnBrk="1" hangingPunct="1"/>
            <a:r>
              <a:rPr lang="en-US" altLang="en-US" sz="3200" b="1" dirty="0" smtClean="0">
                <a:solidFill>
                  <a:srgbClr val="CC6600"/>
                </a:solidFill>
              </a:rPr>
              <a:t>Medications and alternative treatments</a:t>
            </a:r>
          </a:p>
        </p:txBody>
      </p:sp>
      <p:sp>
        <p:nvSpPr>
          <p:cNvPr id="3" name="Content Placeholder 2"/>
          <p:cNvSpPr>
            <a:spLocks noGrp="1"/>
          </p:cNvSpPr>
          <p:nvPr>
            <p:ph idx="4294967295"/>
          </p:nvPr>
        </p:nvSpPr>
        <p:spPr>
          <a:xfrm>
            <a:off x="175982" y="1124744"/>
            <a:ext cx="3898776" cy="2880320"/>
          </a:xfrm>
          <a:solidFill>
            <a:schemeClr val="tx2">
              <a:lumMod val="40000"/>
              <a:lumOff val="60000"/>
            </a:schemeClr>
          </a:solidFill>
        </p:spPr>
        <p:txBody>
          <a:bodyPr>
            <a:normAutofit lnSpcReduction="10000"/>
          </a:bodyPr>
          <a:lstStyle/>
          <a:p>
            <a:pPr eaLnBrk="1" hangingPunct="1">
              <a:buFont typeface="Wingdings" panose="05000000000000000000" pitchFamily="2" charset="2"/>
              <a:buChar char="§"/>
            </a:pPr>
            <a:r>
              <a:rPr lang="en-US" altLang="en-US" sz="2800" dirty="0" smtClean="0">
                <a:solidFill>
                  <a:schemeClr val="accent1"/>
                </a:solidFill>
              </a:rPr>
              <a:t>Stimulants</a:t>
            </a:r>
          </a:p>
          <a:p>
            <a:pPr eaLnBrk="1" hangingPunct="1">
              <a:buFont typeface="Wingdings" panose="05000000000000000000" pitchFamily="2" charset="2"/>
              <a:buChar char="§"/>
            </a:pPr>
            <a:r>
              <a:rPr lang="en-US" altLang="en-US" sz="2800" dirty="0" smtClean="0">
                <a:solidFill>
                  <a:schemeClr val="accent1"/>
                </a:solidFill>
              </a:rPr>
              <a:t>SSRIs</a:t>
            </a:r>
          </a:p>
          <a:p>
            <a:pPr eaLnBrk="1" hangingPunct="1">
              <a:buFont typeface="Wingdings" panose="05000000000000000000" pitchFamily="2" charset="2"/>
              <a:buChar char="§"/>
            </a:pPr>
            <a:r>
              <a:rPr lang="en-US" altLang="en-US" sz="2800" dirty="0" smtClean="0">
                <a:solidFill>
                  <a:schemeClr val="accent1"/>
                </a:solidFill>
              </a:rPr>
              <a:t>Atypical antipsychotics</a:t>
            </a:r>
          </a:p>
          <a:p>
            <a:pPr lvl="1" eaLnBrk="1" hangingPunct="1"/>
            <a:r>
              <a:rPr lang="en-US" altLang="en-US" sz="2400" dirty="0" smtClean="0">
                <a:solidFill>
                  <a:schemeClr val="accent1"/>
                </a:solidFill>
              </a:rPr>
              <a:t>Risperdal </a:t>
            </a:r>
          </a:p>
          <a:p>
            <a:pPr eaLnBrk="1" hangingPunct="1">
              <a:buFont typeface="Wingdings" panose="05000000000000000000" pitchFamily="2" charset="2"/>
              <a:buChar char="§"/>
            </a:pPr>
            <a:r>
              <a:rPr lang="en-US" altLang="en-US" sz="2800" dirty="0" smtClean="0">
                <a:solidFill>
                  <a:schemeClr val="accent1"/>
                </a:solidFill>
              </a:rPr>
              <a:t>Melatonin</a:t>
            </a:r>
          </a:p>
          <a:p>
            <a:pPr eaLnBrk="1" hangingPunct="1">
              <a:buFont typeface="Wingdings" panose="05000000000000000000" pitchFamily="2" charset="2"/>
              <a:buChar char="§"/>
            </a:pPr>
            <a:r>
              <a:rPr lang="en-US" altLang="en-US" sz="2800" dirty="0" smtClean="0">
                <a:solidFill>
                  <a:schemeClr val="accent1"/>
                </a:solidFill>
              </a:rPr>
              <a:t>Seizure medication</a:t>
            </a:r>
            <a:r>
              <a:rPr lang="en-US" altLang="en-US" dirty="0" smtClean="0">
                <a:solidFill>
                  <a:schemeClr val="accent1"/>
                </a:solidFill>
              </a:rPr>
              <a:t>	</a:t>
            </a:r>
            <a:endParaRPr lang="en-US" altLang="en-US" sz="1600" dirty="0" smtClean="0">
              <a:solidFill>
                <a:schemeClr val="accent1"/>
              </a:solidFill>
            </a:endParaRPr>
          </a:p>
          <a:p>
            <a:pPr lvl="2" eaLnBrk="1" hangingPunct="1">
              <a:buFontTx/>
              <a:buNone/>
            </a:pPr>
            <a:endParaRPr lang="en-US" altLang="en-US" sz="2000" dirty="0" smtClean="0">
              <a:solidFill>
                <a:schemeClr val="accent1"/>
              </a:solidFill>
            </a:endParaRPr>
          </a:p>
          <a:p>
            <a:endParaRPr lang="en-US" altLang="en-US" sz="2800" dirty="0" smtClean="0">
              <a:solidFill>
                <a:schemeClr val="accent1"/>
              </a:solidFill>
            </a:endParaRPr>
          </a:p>
        </p:txBody>
      </p:sp>
      <p:sp>
        <p:nvSpPr>
          <p:cNvPr id="4" name="Content Placeholder 2"/>
          <p:cNvSpPr>
            <a:spLocks noGrp="1"/>
          </p:cNvSpPr>
          <p:nvPr>
            <p:ph idx="4294967295"/>
          </p:nvPr>
        </p:nvSpPr>
        <p:spPr>
          <a:xfrm>
            <a:off x="4572000" y="708067"/>
            <a:ext cx="3713530" cy="5976664"/>
          </a:xfrm>
          <a:solidFill>
            <a:schemeClr val="accent1">
              <a:lumMod val="60000"/>
              <a:lumOff val="40000"/>
            </a:schemeClr>
          </a:solidFill>
        </p:spPr>
        <p:txBody>
          <a:bodyPr>
            <a:normAutofit/>
          </a:bodyPr>
          <a:lstStyle/>
          <a:p>
            <a:pPr eaLnBrk="1" hangingPunct="1">
              <a:buFont typeface="Wingdings" panose="05000000000000000000" pitchFamily="2" charset="2"/>
              <a:buChar char="§"/>
            </a:pPr>
            <a:r>
              <a:rPr lang="en-US" altLang="en-US" sz="2800" dirty="0" smtClean="0">
                <a:solidFill>
                  <a:schemeClr val="bg1"/>
                </a:solidFill>
              </a:rPr>
              <a:t>Diet</a:t>
            </a:r>
          </a:p>
          <a:p>
            <a:pPr lvl="1" eaLnBrk="1" hangingPunct="1"/>
            <a:r>
              <a:rPr lang="en-US" altLang="en-US" sz="2400" dirty="0" smtClean="0">
                <a:solidFill>
                  <a:schemeClr val="bg1"/>
                </a:solidFill>
              </a:rPr>
              <a:t>Gluten and casein free diet</a:t>
            </a:r>
          </a:p>
          <a:p>
            <a:pPr eaLnBrk="1" hangingPunct="1">
              <a:buFont typeface="Wingdings" panose="05000000000000000000" pitchFamily="2" charset="2"/>
              <a:buChar char="§"/>
            </a:pPr>
            <a:r>
              <a:rPr lang="en-US" altLang="en-US" sz="2800" dirty="0" smtClean="0">
                <a:solidFill>
                  <a:schemeClr val="bg1"/>
                </a:solidFill>
              </a:rPr>
              <a:t>Vitamins</a:t>
            </a:r>
          </a:p>
          <a:p>
            <a:pPr lvl="1" eaLnBrk="1" hangingPunct="1"/>
            <a:r>
              <a:rPr lang="en-US" altLang="en-US" sz="2400" dirty="0" smtClean="0">
                <a:solidFill>
                  <a:schemeClr val="bg1"/>
                </a:solidFill>
              </a:rPr>
              <a:t>B6, Mg, B12</a:t>
            </a:r>
          </a:p>
          <a:p>
            <a:pPr lvl="1" eaLnBrk="1" hangingPunct="1"/>
            <a:r>
              <a:rPr lang="en-US" altLang="en-US" sz="2400" dirty="0" smtClean="0">
                <a:solidFill>
                  <a:schemeClr val="bg1"/>
                </a:solidFill>
              </a:rPr>
              <a:t>Super Nu </a:t>
            </a:r>
            <a:r>
              <a:rPr lang="en-US" altLang="en-US" sz="2400" dirty="0" err="1" smtClean="0">
                <a:solidFill>
                  <a:schemeClr val="bg1"/>
                </a:solidFill>
              </a:rPr>
              <a:t>Thera</a:t>
            </a:r>
            <a:endParaRPr lang="en-US" altLang="en-US" sz="2400" dirty="0" smtClean="0">
              <a:solidFill>
                <a:schemeClr val="bg1"/>
              </a:solidFill>
            </a:endParaRPr>
          </a:p>
          <a:p>
            <a:pPr eaLnBrk="1" hangingPunct="1">
              <a:buFont typeface="Wingdings" panose="05000000000000000000" pitchFamily="2" charset="2"/>
              <a:buChar char="§"/>
            </a:pPr>
            <a:r>
              <a:rPr lang="en-US" altLang="en-US" sz="2800" dirty="0" smtClean="0">
                <a:solidFill>
                  <a:schemeClr val="bg1"/>
                </a:solidFill>
              </a:rPr>
              <a:t>Yeast treatments</a:t>
            </a:r>
          </a:p>
          <a:p>
            <a:pPr eaLnBrk="1" hangingPunct="1">
              <a:buFont typeface="Wingdings" panose="05000000000000000000" pitchFamily="2" charset="2"/>
              <a:buChar char="§"/>
            </a:pPr>
            <a:r>
              <a:rPr lang="en-US" altLang="en-US" sz="2800" dirty="0" smtClean="0">
                <a:solidFill>
                  <a:schemeClr val="bg1"/>
                </a:solidFill>
              </a:rPr>
              <a:t>Manipulation</a:t>
            </a:r>
          </a:p>
          <a:p>
            <a:pPr eaLnBrk="1" hangingPunct="1">
              <a:buFont typeface="Wingdings" panose="05000000000000000000" pitchFamily="2" charset="2"/>
              <a:buChar char="§"/>
            </a:pPr>
            <a:r>
              <a:rPr lang="en-US" altLang="en-US" sz="2800" dirty="0" smtClean="0">
                <a:solidFill>
                  <a:schemeClr val="bg1"/>
                </a:solidFill>
              </a:rPr>
              <a:t>Secretin, intravenous immune globulin (IVIG), steroids, antivirals, chelation</a:t>
            </a:r>
          </a:p>
          <a:p>
            <a:pPr eaLnBrk="1" hangingPunct="1"/>
            <a:endParaRPr lang="en-US" altLang="en-US" sz="1600" dirty="0" smtClean="0">
              <a:solidFill>
                <a:schemeClr val="bg1"/>
              </a:solidFill>
            </a:endParaRPr>
          </a:p>
          <a:p>
            <a:pPr lvl="2" eaLnBrk="1" hangingPunct="1">
              <a:buFontTx/>
              <a:buNone/>
            </a:pPr>
            <a:endParaRPr lang="en-US" altLang="en-US" sz="2000" dirty="0" smtClean="0">
              <a:solidFill>
                <a:schemeClr val="bg1"/>
              </a:solidFill>
            </a:endParaRPr>
          </a:p>
          <a:p>
            <a:endParaRPr lang="en-US" altLang="en-US" sz="2800" dirty="0" smtClean="0">
              <a:solidFill>
                <a:schemeClr val="bg1"/>
              </a:solidFill>
            </a:endParaRPr>
          </a:p>
        </p:txBody>
      </p:sp>
      <p:sp>
        <p:nvSpPr>
          <p:cNvPr id="5" name="Content Placeholder 2"/>
          <p:cNvSpPr>
            <a:spLocks noGrp="1"/>
          </p:cNvSpPr>
          <p:nvPr>
            <p:ph idx="4294967295"/>
          </p:nvPr>
        </p:nvSpPr>
        <p:spPr>
          <a:xfrm>
            <a:off x="180700" y="4172290"/>
            <a:ext cx="3898776" cy="2522240"/>
          </a:xfrm>
          <a:solidFill>
            <a:schemeClr val="accent2">
              <a:lumMod val="75000"/>
            </a:schemeClr>
          </a:solidFill>
        </p:spPr>
        <p:txBody>
          <a:bodyPr>
            <a:normAutofit fontScale="70000" lnSpcReduction="20000"/>
          </a:bodyPr>
          <a:lstStyle/>
          <a:p>
            <a:pPr eaLnBrk="1" hangingPunct="1">
              <a:buFont typeface="Wingdings" panose="05000000000000000000" pitchFamily="2" charset="2"/>
              <a:buChar char="§"/>
            </a:pPr>
            <a:r>
              <a:rPr lang="en-US" altLang="en-US" sz="2800" dirty="0" smtClean="0">
                <a:solidFill>
                  <a:schemeClr val="bg1"/>
                </a:solidFill>
              </a:rPr>
              <a:t>Target symptoms</a:t>
            </a:r>
          </a:p>
          <a:p>
            <a:pPr lvl="1" eaLnBrk="1" hangingPunct="1"/>
            <a:r>
              <a:rPr lang="en-US" altLang="en-US" sz="2400" dirty="0" smtClean="0">
                <a:solidFill>
                  <a:schemeClr val="bg1"/>
                </a:solidFill>
              </a:rPr>
              <a:t>Anxiety</a:t>
            </a:r>
          </a:p>
          <a:p>
            <a:pPr lvl="1" eaLnBrk="1" hangingPunct="1"/>
            <a:r>
              <a:rPr lang="en-US" altLang="en-US" sz="2400" dirty="0" smtClean="0">
                <a:solidFill>
                  <a:schemeClr val="bg1"/>
                </a:solidFill>
              </a:rPr>
              <a:t>Aggression</a:t>
            </a:r>
          </a:p>
          <a:p>
            <a:pPr lvl="1" eaLnBrk="1" hangingPunct="1"/>
            <a:r>
              <a:rPr lang="en-US" altLang="en-US" sz="2400" dirty="0" smtClean="0">
                <a:solidFill>
                  <a:schemeClr val="bg1"/>
                </a:solidFill>
              </a:rPr>
              <a:t>Obsessive/compulsive features</a:t>
            </a:r>
          </a:p>
          <a:p>
            <a:pPr lvl="1" eaLnBrk="1" hangingPunct="1"/>
            <a:r>
              <a:rPr lang="en-US" altLang="en-US" sz="2400" dirty="0" smtClean="0">
                <a:solidFill>
                  <a:schemeClr val="bg1"/>
                </a:solidFill>
              </a:rPr>
              <a:t>ADHD features</a:t>
            </a:r>
          </a:p>
          <a:p>
            <a:pPr lvl="1" eaLnBrk="1" hangingPunct="1"/>
            <a:r>
              <a:rPr lang="en-US" altLang="en-US" sz="2400" dirty="0" smtClean="0">
                <a:solidFill>
                  <a:schemeClr val="bg1"/>
                </a:solidFill>
              </a:rPr>
              <a:t>Sleep problems</a:t>
            </a:r>
          </a:p>
          <a:p>
            <a:pPr lvl="1" eaLnBrk="1" hangingPunct="1"/>
            <a:r>
              <a:rPr lang="en-US" altLang="en-US" sz="2400" dirty="0" smtClean="0">
                <a:solidFill>
                  <a:schemeClr val="bg1"/>
                </a:solidFill>
              </a:rPr>
              <a:t>Seizures</a:t>
            </a:r>
          </a:p>
          <a:p>
            <a:pPr lvl="1" eaLnBrk="1" hangingPunct="1"/>
            <a:r>
              <a:rPr lang="en-US" altLang="en-US" sz="2400" dirty="0" smtClean="0">
                <a:solidFill>
                  <a:schemeClr val="bg1"/>
                </a:solidFill>
              </a:rPr>
              <a:t>Mood </a:t>
            </a:r>
            <a:r>
              <a:rPr lang="en-US" altLang="en-US" sz="2400" dirty="0" err="1" smtClean="0">
                <a:solidFill>
                  <a:schemeClr val="bg1"/>
                </a:solidFill>
              </a:rPr>
              <a:t>lability</a:t>
            </a:r>
            <a:endParaRPr lang="en-US" altLang="en-US" sz="2400" dirty="0" smtClean="0">
              <a:solidFill>
                <a:schemeClr val="bg1"/>
              </a:solidFill>
            </a:endParaRPr>
          </a:p>
          <a:p>
            <a:pPr lvl="1" eaLnBrk="1" hangingPunct="1"/>
            <a:r>
              <a:rPr lang="en-US" altLang="en-US" sz="2400" dirty="0" smtClean="0">
                <a:solidFill>
                  <a:schemeClr val="bg1"/>
                </a:solidFill>
              </a:rPr>
              <a:t>Repetitive behaviors</a:t>
            </a:r>
          </a:p>
        </p:txBody>
      </p:sp>
    </p:spTree>
    <p:extLst>
      <p:ext uri="{BB962C8B-B14F-4D97-AF65-F5344CB8AC3E}">
        <p14:creationId xmlns:p14="http://schemas.microsoft.com/office/powerpoint/2010/main" val="482482565"/>
      </p:ext>
    </p:extLst>
  </p:cSld>
  <p:clrMapOvr>
    <a:masterClrMapping/>
  </p:clrMapOvr>
  <p:transition/>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p:cNvGraphicFramePr>
            <a:graphicFrameLocks noGrp="1"/>
          </p:cNvGraphicFramePr>
          <p:nvPr>
            <p:ph idx="1"/>
            <p:extLst>
              <p:ext uri="{D42A27DB-BD31-4B8C-83A1-F6EECF244321}">
                <p14:modId xmlns:p14="http://schemas.microsoft.com/office/powerpoint/2010/main" val="2554462321"/>
              </p:ext>
            </p:extLst>
          </p:nvPr>
        </p:nvGraphicFramePr>
        <p:xfrm>
          <a:off x="134949" y="343381"/>
          <a:ext cx="4337361" cy="651461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itle 1"/>
          <p:cNvSpPr txBox="1">
            <a:spLocks/>
          </p:cNvSpPr>
          <p:nvPr/>
        </p:nvSpPr>
        <p:spPr>
          <a:xfrm>
            <a:off x="251520" y="-48625"/>
            <a:ext cx="7620000" cy="1143000"/>
          </a:xfrm>
          <a:prstGeom prst="rect">
            <a:avLst/>
          </a:prstGeom>
        </p:spPr>
        <p:txBody>
          <a:bodyPr vert="horz" lIns="91440" tIns="45720" rIns="91440" bIns="45720" rtlCol="0" anchor="ctr">
            <a:noAutofit/>
          </a:bodyPr>
          <a:lstStyle>
            <a:lvl1pPr algn="l" defTabSz="914400" rtl="0" eaLnBrk="1" latinLnBrk="0" hangingPunct="1">
              <a:spcBef>
                <a:spcPct val="0"/>
              </a:spcBef>
              <a:buNone/>
              <a:defRPr sz="4600" kern="1200" cap="none" spc="-100" baseline="0">
                <a:ln>
                  <a:noFill/>
                </a:ln>
                <a:solidFill>
                  <a:schemeClr val="tx2"/>
                </a:solidFill>
                <a:effectLst/>
                <a:latin typeface="+mj-lt"/>
                <a:ea typeface="+mj-ea"/>
                <a:cs typeface="+mj-cs"/>
              </a:defRPr>
            </a:lvl1pPr>
          </a:lstStyle>
          <a:p>
            <a:r>
              <a:rPr lang="en-GB" dirty="0" smtClean="0"/>
              <a:t>Treatments </a:t>
            </a:r>
            <a:endParaRPr lang="en-US" dirty="0"/>
          </a:p>
        </p:txBody>
      </p:sp>
      <p:sp>
        <p:nvSpPr>
          <p:cNvPr id="6" name="Content Placeholder 2"/>
          <p:cNvSpPr txBox="1">
            <a:spLocks/>
          </p:cNvSpPr>
          <p:nvPr/>
        </p:nvSpPr>
        <p:spPr>
          <a:xfrm>
            <a:off x="4507878" y="1237202"/>
            <a:ext cx="3960440" cy="5308866"/>
          </a:xfrm>
          <a:prstGeom prst="rect">
            <a:avLst/>
          </a:prstGeom>
        </p:spPr>
        <p:txBody>
          <a:bodyPr vert="horz" lIns="91440" tIns="45720" rIns="91440" bIns="45720" rtlCol="0">
            <a:normAutofit lnSpcReduction="10000"/>
          </a:bodyPr>
          <a:lstStyle>
            <a:lvl1pPr marL="342900" indent="-228600" algn="l" defTabSz="914400" rtl="0" eaLnBrk="1" latinLnBrk="0" hangingPunct="1">
              <a:spcBef>
                <a:spcPct val="20000"/>
              </a:spcBef>
              <a:buClr>
                <a:schemeClr val="accent1"/>
              </a:buClr>
              <a:buFont typeface="Arial" pitchFamily="34" charset="0"/>
              <a:buChar char="•"/>
              <a:defRPr sz="2200" kern="1200">
                <a:solidFill>
                  <a:schemeClr val="tx1"/>
                </a:solidFill>
                <a:latin typeface="+mn-lt"/>
                <a:ea typeface="+mn-ea"/>
                <a:cs typeface="+mn-cs"/>
              </a:defRPr>
            </a:lvl1pPr>
            <a:lvl2pPr marL="640080" indent="-228600" algn="l" defTabSz="914400" rtl="0" eaLnBrk="1" latinLnBrk="0" hangingPunct="1">
              <a:spcBef>
                <a:spcPct val="20000"/>
              </a:spcBef>
              <a:buClr>
                <a:schemeClr val="accent2"/>
              </a:buClr>
              <a:buFont typeface="Arial" pitchFamily="34" charset="0"/>
              <a:buChar char="•"/>
              <a:defRPr sz="2000" kern="1200">
                <a:solidFill>
                  <a:schemeClr val="tx1"/>
                </a:solidFill>
                <a:latin typeface="+mn-lt"/>
                <a:ea typeface="+mn-ea"/>
                <a:cs typeface="+mn-cs"/>
              </a:defRPr>
            </a:lvl2pPr>
            <a:lvl3pPr marL="1005840" indent="-228600" algn="l" defTabSz="914400" rtl="0" eaLnBrk="1" latinLnBrk="0" hangingPunct="1">
              <a:spcBef>
                <a:spcPct val="20000"/>
              </a:spcBef>
              <a:buClr>
                <a:schemeClr val="accent3"/>
              </a:buClr>
              <a:buFont typeface="Arial" pitchFamily="34" charset="0"/>
              <a:buChar char="•"/>
              <a:defRPr sz="1800" kern="1200">
                <a:solidFill>
                  <a:schemeClr val="tx1"/>
                </a:solidFill>
                <a:latin typeface="+mn-lt"/>
                <a:ea typeface="+mn-ea"/>
                <a:cs typeface="+mn-cs"/>
              </a:defRPr>
            </a:lvl3pPr>
            <a:lvl4pPr marL="1280160" indent="-228600" algn="l" defTabSz="914400" rtl="0" eaLnBrk="1" latinLnBrk="0" hangingPunct="1">
              <a:spcBef>
                <a:spcPct val="20000"/>
              </a:spcBef>
              <a:buClr>
                <a:schemeClr val="accent4"/>
              </a:buClr>
              <a:buFont typeface="Arial" pitchFamily="34" charset="0"/>
              <a:buChar char="•"/>
              <a:defRPr sz="1600" kern="1200">
                <a:solidFill>
                  <a:schemeClr val="tx1"/>
                </a:solidFill>
                <a:latin typeface="+mn-lt"/>
                <a:ea typeface="+mn-ea"/>
                <a:cs typeface="+mn-cs"/>
              </a:defRPr>
            </a:lvl4pPr>
            <a:lvl5pPr marL="1554480" indent="-228600" algn="l" defTabSz="914400" rtl="0" eaLnBrk="1" latinLnBrk="0" hangingPunct="1">
              <a:spcBef>
                <a:spcPct val="20000"/>
              </a:spcBef>
              <a:buClr>
                <a:schemeClr val="accent5"/>
              </a:buClr>
              <a:buFont typeface="Arial" pitchFamily="34" charset="0"/>
              <a:buChar char="•"/>
              <a:defRPr sz="1400" kern="1200" baseline="0">
                <a:solidFill>
                  <a:schemeClr val="tx1"/>
                </a:solidFill>
                <a:latin typeface="+mn-lt"/>
                <a:ea typeface="+mn-ea"/>
                <a:cs typeface="+mn-cs"/>
              </a:defRPr>
            </a:lvl5pPr>
            <a:lvl6pPr marL="1737360" indent="-182880" algn="l" defTabSz="914400" rtl="0" eaLnBrk="1" latinLnBrk="0" hangingPunct="1">
              <a:spcBef>
                <a:spcPct val="20000"/>
              </a:spcBef>
              <a:buClr>
                <a:schemeClr val="accent1"/>
              </a:buClr>
              <a:buFont typeface="Arial" pitchFamily="34" charset="0"/>
              <a:buChar char="•"/>
              <a:defRPr sz="1400" kern="1200" baseline="0">
                <a:solidFill>
                  <a:schemeClr val="tx1"/>
                </a:solidFill>
                <a:latin typeface="+mn-lt"/>
                <a:ea typeface="+mn-ea"/>
                <a:cs typeface="+mn-cs"/>
              </a:defRPr>
            </a:lvl6pPr>
            <a:lvl7pPr marL="1920240" indent="-182880" algn="l" defTabSz="914400" rtl="0" eaLnBrk="1" latinLnBrk="0" hangingPunct="1">
              <a:spcBef>
                <a:spcPct val="20000"/>
              </a:spcBef>
              <a:buClr>
                <a:schemeClr val="accent2"/>
              </a:buClr>
              <a:buFont typeface="Arial" pitchFamily="34" charset="0"/>
              <a:buChar char="•"/>
              <a:defRPr sz="1400" kern="1200">
                <a:solidFill>
                  <a:schemeClr val="tx1"/>
                </a:solidFill>
                <a:latin typeface="+mn-lt"/>
                <a:ea typeface="+mn-ea"/>
                <a:cs typeface="+mn-cs"/>
              </a:defRPr>
            </a:lvl7pPr>
            <a:lvl8pPr marL="2103120" indent="-182880" algn="l" defTabSz="914400" rtl="0" eaLnBrk="1" latinLnBrk="0" hangingPunct="1">
              <a:spcBef>
                <a:spcPct val="20000"/>
              </a:spcBef>
              <a:buClr>
                <a:schemeClr val="accent3"/>
              </a:buClr>
              <a:buFont typeface="Arial" pitchFamily="34" charset="0"/>
              <a:buChar char="•"/>
              <a:defRPr sz="1400" kern="1200">
                <a:solidFill>
                  <a:schemeClr val="tx1"/>
                </a:solidFill>
                <a:latin typeface="+mn-lt"/>
                <a:ea typeface="+mn-ea"/>
                <a:cs typeface="+mn-cs"/>
              </a:defRPr>
            </a:lvl8pPr>
            <a:lvl9pPr marL="2286000" indent="-182880" algn="l" defTabSz="914400" rtl="0" eaLnBrk="1" latinLnBrk="0" hangingPunct="1">
              <a:spcBef>
                <a:spcPct val="20000"/>
              </a:spcBef>
              <a:buClr>
                <a:schemeClr val="accent4"/>
              </a:buClr>
              <a:buFont typeface="Arial" pitchFamily="34" charset="0"/>
              <a:buChar char="•"/>
              <a:defRPr sz="1400" kern="1200">
                <a:solidFill>
                  <a:schemeClr val="tx1"/>
                </a:solidFill>
                <a:latin typeface="+mn-lt"/>
                <a:ea typeface="+mn-ea"/>
                <a:cs typeface="+mn-cs"/>
              </a:defRPr>
            </a:lvl9pPr>
          </a:lstStyle>
          <a:p>
            <a:pPr marL="457200" indent="-457200">
              <a:buFont typeface="Arial" pitchFamily="34" charset="0"/>
              <a:buAutoNum type="arabicPeriod"/>
            </a:pPr>
            <a:r>
              <a:rPr lang="en-US" dirty="0" smtClean="0"/>
              <a:t>Antecedent Package</a:t>
            </a:r>
          </a:p>
          <a:p>
            <a:pPr marL="457200" indent="-457200">
              <a:buFont typeface="Arial" pitchFamily="34" charset="0"/>
              <a:buAutoNum type="arabicPeriod"/>
            </a:pPr>
            <a:r>
              <a:rPr lang="en-US" dirty="0" err="1" smtClean="0"/>
              <a:t>Behavioural</a:t>
            </a:r>
            <a:r>
              <a:rPr lang="en-US" dirty="0" smtClean="0"/>
              <a:t> Package</a:t>
            </a:r>
          </a:p>
          <a:p>
            <a:pPr marL="457200" indent="-457200">
              <a:buFont typeface="Arial" pitchFamily="34" charset="0"/>
              <a:buAutoNum type="arabicPeriod"/>
            </a:pPr>
            <a:r>
              <a:rPr lang="en-US" dirty="0" smtClean="0"/>
              <a:t>Comprehensive Behavioral Treatment for Young Children</a:t>
            </a:r>
          </a:p>
          <a:p>
            <a:pPr marL="457200" indent="-457200">
              <a:buFont typeface="Arial" pitchFamily="34" charset="0"/>
              <a:buAutoNum type="arabicPeriod"/>
            </a:pPr>
            <a:r>
              <a:rPr lang="en-US" dirty="0" smtClean="0"/>
              <a:t>Joint Attention Intervention</a:t>
            </a:r>
          </a:p>
          <a:p>
            <a:pPr marL="457200" indent="-457200">
              <a:buFont typeface="Arial" pitchFamily="34" charset="0"/>
              <a:buAutoNum type="arabicPeriod"/>
            </a:pPr>
            <a:r>
              <a:rPr lang="en-US" dirty="0" smtClean="0"/>
              <a:t>Modeling</a:t>
            </a:r>
          </a:p>
          <a:p>
            <a:pPr marL="457200" indent="-457200">
              <a:buFont typeface="Arial" pitchFamily="34" charset="0"/>
              <a:buAutoNum type="arabicPeriod"/>
            </a:pPr>
            <a:r>
              <a:rPr lang="en-US" dirty="0" smtClean="0"/>
              <a:t>Naturalistic Teaching Strategies</a:t>
            </a:r>
          </a:p>
          <a:p>
            <a:pPr marL="457200" indent="-457200">
              <a:buFont typeface="Arial" pitchFamily="34" charset="0"/>
              <a:buAutoNum type="arabicPeriod"/>
            </a:pPr>
            <a:r>
              <a:rPr lang="en-US" dirty="0" smtClean="0"/>
              <a:t>Peer Training Package</a:t>
            </a:r>
          </a:p>
          <a:p>
            <a:pPr marL="457200" indent="-457200">
              <a:buFont typeface="Arial" pitchFamily="34" charset="0"/>
              <a:buAutoNum type="arabicPeriod"/>
            </a:pPr>
            <a:r>
              <a:rPr lang="en-US" dirty="0" smtClean="0"/>
              <a:t>Pivotal Response Treatment</a:t>
            </a:r>
          </a:p>
          <a:p>
            <a:pPr marL="457200" indent="-457200">
              <a:buFont typeface="Arial" pitchFamily="34" charset="0"/>
              <a:buAutoNum type="arabicPeriod"/>
            </a:pPr>
            <a:r>
              <a:rPr lang="en-US" dirty="0" smtClean="0"/>
              <a:t>Schedules</a:t>
            </a:r>
          </a:p>
          <a:p>
            <a:pPr marL="457200" indent="-457200">
              <a:buFont typeface="Arial" pitchFamily="34" charset="0"/>
              <a:buAutoNum type="arabicPeriod"/>
            </a:pPr>
            <a:r>
              <a:rPr lang="en-US" dirty="0" smtClean="0"/>
              <a:t>Self Management </a:t>
            </a:r>
          </a:p>
          <a:p>
            <a:pPr marL="457200" indent="-457200">
              <a:buFont typeface="Arial" pitchFamily="34" charset="0"/>
              <a:buAutoNum type="arabicPeriod"/>
            </a:pPr>
            <a:r>
              <a:rPr lang="en-US" dirty="0" smtClean="0"/>
              <a:t>Story Based Intervention Package</a:t>
            </a:r>
          </a:p>
          <a:p>
            <a:pPr marL="457200" indent="-457200">
              <a:buFont typeface="Arial" pitchFamily="34" charset="0"/>
              <a:buAutoNum type="arabicPeriod"/>
            </a:pPr>
            <a:endParaRPr lang="en-US" dirty="0"/>
          </a:p>
        </p:txBody>
      </p:sp>
      <p:sp>
        <p:nvSpPr>
          <p:cNvPr id="8" name="Title 1"/>
          <p:cNvSpPr txBox="1">
            <a:spLocks/>
          </p:cNvSpPr>
          <p:nvPr/>
        </p:nvSpPr>
        <p:spPr>
          <a:xfrm rot="10800000" flipV="1">
            <a:off x="4716016" y="692696"/>
            <a:ext cx="5459760" cy="151266"/>
          </a:xfrm>
          <a:prstGeom prst="rect">
            <a:avLst/>
          </a:prstGeom>
        </p:spPr>
        <p:txBody>
          <a:bodyPr vert="horz" lIns="91440" tIns="45720" rIns="91440" bIns="45720" rtlCol="0" anchor="ctr">
            <a:noAutofit/>
          </a:bodyPr>
          <a:lstStyle>
            <a:lvl1pPr algn="l" defTabSz="914400" rtl="0" eaLnBrk="1" latinLnBrk="0" hangingPunct="1">
              <a:spcBef>
                <a:spcPct val="0"/>
              </a:spcBef>
              <a:buNone/>
              <a:defRPr sz="4600" kern="1200" cap="none" spc="-100" baseline="0">
                <a:ln>
                  <a:noFill/>
                </a:ln>
                <a:solidFill>
                  <a:schemeClr val="tx2"/>
                </a:solidFill>
                <a:effectLst/>
                <a:latin typeface="+mj-lt"/>
                <a:ea typeface="+mj-ea"/>
                <a:cs typeface="+mj-cs"/>
              </a:defRPr>
            </a:lvl1pPr>
          </a:lstStyle>
          <a:p>
            <a:r>
              <a:rPr lang="en-US" sz="2400" dirty="0" smtClean="0"/>
              <a:t>11 Established Treatments</a:t>
            </a:r>
            <a:endParaRPr lang="en-US" sz="2400" dirty="0"/>
          </a:p>
        </p:txBody>
      </p:sp>
      <p:sp>
        <p:nvSpPr>
          <p:cNvPr id="10" name="Rectangle 9"/>
          <p:cNvSpPr/>
          <p:nvPr/>
        </p:nvSpPr>
        <p:spPr>
          <a:xfrm>
            <a:off x="184982" y="1037147"/>
            <a:ext cx="4498732" cy="400110"/>
          </a:xfrm>
          <a:prstGeom prst="rect">
            <a:avLst/>
          </a:prstGeom>
        </p:spPr>
        <p:txBody>
          <a:bodyPr wrap="none">
            <a:spAutoFit/>
          </a:bodyPr>
          <a:lstStyle/>
          <a:p>
            <a:r>
              <a:rPr lang="en-US" sz="2000" dirty="0"/>
              <a:t>School Based Treatment and Intervention</a:t>
            </a:r>
          </a:p>
        </p:txBody>
      </p:sp>
    </p:spTree>
    <p:extLst>
      <p:ext uri="{BB962C8B-B14F-4D97-AF65-F5344CB8AC3E}">
        <p14:creationId xmlns:p14="http://schemas.microsoft.com/office/powerpoint/2010/main" val="244215243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7620000" cy="1143000"/>
          </a:xfrm>
        </p:spPr>
        <p:txBody>
          <a:bodyPr/>
          <a:lstStyle/>
          <a:p>
            <a:r>
              <a:rPr lang="en-US" sz="2800" dirty="0" smtClean="0"/>
              <a:t>Antecedent Package</a:t>
            </a:r>
            <a:endParaRPr lang="en-US" sz="2800"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934187693"/>
              </p:ext>
            </p:extLst>
          </p:nvPr>
        </p:nvGraphicFramePr>
        <p:xfrm>
          <a:off x="251520" y="1161202"/>
          <a:ext cx="7620000" cy="542007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itle 1"/>
          <p:cNvSpPr txBox="1">
            <a:spLocks/>
          </p:cNvSpPr>
          <p:nvPr/>
        </p:nvSpPr>
        <p:spPr>
          <a:xfrm>
            <a:off x="2843808" y="0"/>
            <a:ext cx="7620000" cy="1143000"/>
          </a:xfrm>
          <a:prstGeom prst="rect">
            <a:avLst/>
          </a:prstGeom>
        </p:spPr>
        <p:txBody>
          <a:bodyPr vert="horz" lIns="91440" tIns="45720" rIns="91440" bIns="45720" rtlCol="0" anchor="ctr">
            <a:noAutofit/>
          </a:bodyPr>
          <a:lstStyle>
            <a:lvl1pPr algn="l" defTabSz="914400" rtl="0" eaLnBrk="1" latinLnBrk="0" hangingPunct="1">
              <a:spcBef>
                <a:spcPct val="0"/>
              </a:spcBef>
              <a:buNone/>
              <a:defRPr sz="4600" kern="1200" cap="none" spc="-100" baseline="0">
                <a:ln>
                  <a:noFill/>
                </a:ln>
                <a:solidFill>
                  <a:schemeClr val="tx2"/>
                </a:solidFill>
                <a:effectLst/>
                <a:latin typeface="+mj-lt"/>
                <a:ea typeface="+mj-ea"/>
                <a:cs typeface="+mj-cs"/>
              </a:defRPr>
            </a:lvl1pPr>
          </a:lstStyle>
          <a:p>
            <a:pPr algn="ctr"/>
            <a:r>
              <a:rPr lang="en-US" sz="2800" dirty="0" err="1" smtClean="0"/>
              <a:t>Behavioural</a:t>
            </a:r>
            <a:r>
              <a:rPr lang="en-US" sz="2800" dirty="0" smtClean="0"/>
              <a:t> Package</a:t>
            </a:r>
            <a:endParaRPr lang="en-US" sz="2800" dirty="0"/>
          </a:p>
        </p:txBody>
      </p:sp>
      <p:graphicFrame>
        <p:nvGraphicFramePr>
          <p:cNvPr id="7" name="Diagram 6"/>
          <p:cNvGraphicFramePr/>
          <p:nvPr>
            <p:extLst>
              <p:ext uri="{D42A27DB-BD31-4B8C-83A1-F6EECF244321}">
                <p14:modId xmlns:p14="http://schemas.microsoft.com/office/powerpoint/2010/main" val="2162121586"/>
              </p:ext>
            </p:extLst>
          </p:nvPr>
        </p:nvGraphicFramePr>
        <p:xfrm>
          <a:off x="2771800" y="1150948"/>
          <a:ext cx="7620000" cy="5440307"/>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202911321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171400"/>
            <a:ext cx="4392488" cy="1143000"/>
          </a:xfrm>
        </p:spPr>
        <p:txBody>
          <a:bodyPr/>
          <a:lstStyle/>
          <a:p>
            <a:r>
              <a:rPr lang="en-US" sz="2800" dirty="0"/>
              <a:t>Joint Attention Intervention</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96249166"/>
              </p:ext>
            </p:extLst>
          </p:nvPr>
        </p:nvGraphicFramePr>
        <p:xfrm>
          <a:off x="179512" y="908720"/>
          <a:ext cx="7620000" cy="230425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itle 1"/>
          <p:cNvSpPr txBox="1">
            <a:spLocks/>
          </p:cNvSpPr>
          <p:nvPr/>
        </p:nvSpPr>
        <p:spPr>
          <a:xfrm>
            <a:off x="179512" y="3068960"/>
            <a:ext cx="7620000" cy="1143000"/>
          </a:xfrm>
          <a:prstGeom prst="rect">
            <a:avLst/>
          </a:prstGeom>
        </p:spPr>
        <p:txBody>
          <a:bodyPr vert="horz" lIns="91440" tIns="45720" rIns="91440" bIns="45720" rtlCol="0" anchor="ctr">
            <a:noAutofit/>
          </a:bodyPr>
          <a:lstStyle>
            <a:lvl1pPr algn="l" defTabSz="914400" rtl="0" eaLnBrk="1" latinLnBrk="0" hangingPunct="1">
              <a:spcBef>
                <a:spcPct val="0"/>
              </a:spcBef>
              <a:buNone/>
              <a:defRPr sz="4600" kern="1200" cap="none" spc="-100" baseline="0">
                <a:ln>
                  <a:noFill/>
                </a:ln>
                <a:solidFill>
                  <a:schemeClr val="tx2"/>
                </a:solidFill>
                <a:effectLst/>
                <a:latin typeface="+mj-lt"/>
                <a:ea typeface="+mj-ea"/>
                <a:cs typeface="+mj-cs"/>
              </a:defRPr>
            </a:lvl1pPr>
          </a:lstStyle>
          <a:p>
            <a:r>
              <a:rPr lang="en-US" sz="2800" dirty="0" smtClean="0"/>
              <a:t>Naturalistic Teaching Strategies</a:t>
            </a:r>
            <a:endParaRPr lang="en-US" sz="2800" dirty="0"/>
          </a:p>
        </p:txBody>
      </p:sp>
      <p:graphicFrame>
        <p:nvGraphicFramePr>
          <p:cNvPr id="7" name="Diagram 6"/>
          <p:cNvGraphicFramePr/>
          <p:nvPr>
            <p:extLst>
              <p:ext uri="{D42A27DB-BD31-4B8C-83A1-F6EECF244321}">
                <p14:modId xmlns:p14="http://schemas.microsoft.com/office/powerpoint/2010/main" val="455969527"/>
              </p:ext>
            </p:extLst>
          </p:nvPr>
        </p:nvGraphicFramePr>
        <p:xfrm>
          <a:off x="107504" y="3933056"/>
          <a:ext cx="8280920" cy="3024336"/>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369751324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p:cNvSpPr>
            <a:spLocks noGrp="1"/>
          </p:cNvSpPr>
          <p:nvPr>
            <p:ph type="title"/>
          </p:nvPr>
        </p:nvSpPr>
        <p:spPr/>
        <p:txBody>
          <a:bodyPr/>
          <a:lstStyle/>
          <a:p>
            <a:pPr eaLnBrk="1" hangingPunct="1"/>
            <a:r>
              <a:rPr lang="en-US" altLang="en-US" smtClean="0"/>
              <a:t>References</a:t>
            </a:r>
          </a:p>
        </p:txBody>
      </p:sp>
      <p:sp>
        <p:nvSpPr>
          <p:cNvPr id="3" name="Content Placeholder 2"/>
          <p:cNvSpPr>
            <a:spLocks noGrp="1"/>
          </p:cNvSpPr>
          <p:nvPr>
            <p:ph idx="1"/>
          </p:nvPr>
        </p:nvSpPr>
        <p:spPr/>
        <p:txBody>
          <a:bodyPr rtlCol="0">
            <a:normAutofit fontScale="92500" lnSpcReduction="20000"/>
          </a:bodyPr>
          <a:lstStyle/>
          <a:p>
            <a:pPr eaLnBrk="1" fontAlgn="auto" hangingPunct="1">
              <a:spcAft>
                <a:spcPts val="0"/>
              </a:spcAft>
              <a:buFont typeface="Arial" pitchFamily="34" charset="0"/>
              <a:buNone/>
              <a:defRPr/>
            </a:pPr>
            <a:r>
              <a:rPr lang="en-US" sz="1800" dirty="0" smtClean="0"/>
              <a:t>American Psychiatric Association. (2000). </a:t>
            </a:r>
            <a:r>
              <a:rPr lang="en-US" sz="1800" i="1" dirty="0" smtClean="0"/>
              <a:t>Diagnostic and statistical manual of mental disorders </a:t>
            </a:r>
            <a:r>
              <a:rPr lang="en-US" sz="1800" dirty="0" smtClean="0"/>
              <a:t>(4</a:t>
            </a:r>
            <a:r>
              <a:rPr lang="en-US" sz="1800" baseline="30000" dirty="0" smtClean="0"/>
              <a:t>th</a:t>
            </a:r>
            <a:r>
              <a:rPr lang="en-US" sz="1800" dirty="0" smtClean="0"/>
              <a:t> ed., text rev.). Washington, DC: Author.</a:t>
            </a:r>
            <a:endParaRPr lang="en-US" sz="1800" i="1" dirty="0" smtClean="0"/>
          </a:p>
          <a:p>
            <a:pPr>
              <a:buNone/>
              <a:defRPr/>
            </a:pPr>
            <a:r>
              <a:rPr lang="en-GB" sz="1800" dirty="0" smtClean="0"/>
              <a:t>Attwood, T. Asperger Syndrome (1998) : A Guide for Parents and Professionals Jessica Kinsley 1. 85302-577-1</a:t>
            </a:r>
          </a:p>
          <a:p>
            <a:pPr>
              <a:buNone/>
              <a:defRPr/>
            </a:pPr>
            <a:r>
              <a:rPr lang="en-US" sz="1800" dirty="0" smtClean="0"/>
              <a:t>Asperger, H. (1944). Die ‘</a:t>
            </a:r>
            <a:r>
              <a:rPr lang="en-US" sz="1800" dirty="0" err="1" smtClean="0"/>
              <a:t>Autistischen</a:t>
            </a:r>
            <a:r>
              <a:rPr lang="en-US" sz="1800" dirty="0" smtClean="0"/>
              <a:t> </a:t>
            </a:r>
            <a:r>
              <a:rPr lang="en-US" sz="1800" dirty="0" err="1" smtClean="0"/>
              <a:t>Psychopathen</a:t>
            </a:r>
            <a:r>
              <a:rPr lang="en-US" sz="1800" dirty="0" smtClean="0"/>
              <a:t>’ </a:t>
            </a:r>
            <a:r>
              <a:rPr lang="en-US" sz="1800" dirty="0" err="1" smtClean="0"/>
              <a:t>im</a:t>
            </a:r>
            <a:r>
              <a:rPr lang="en-US" sz="1800" dirty="0" smtClean="0"/>
              <a:t> </a:t>
            </a:r>
            <a:r>
              <a:rPr lang="en-US" sz="1800" dirty="0" err="1" smtClean="0"/>
              <a:t>Kindesalter</a:t>
            </a:r>
            <a:r>
              <a:rPr lang="en-US" sz="1800" dirty="0" smtClean="0"/>
              <a:t> [“Autistic Psychopathy” in Childhood]. </a:t>
            </a:r>
            <a:r>
              <a:rPr lang="en-US" sz="1800" i="1" dirty="0" err="1" smtClean="0"/>
              <a:t>Archiv</a:t>
            </a:r>
            <a:r>
              <a:rPr lang="en-US" sz="1800" i="1" dirty="0" smtClean="0"/>
              <a:t> fur </a:t>
            </a:r>
            <a:r>
              <a:rPr lang="en-US" sz="1800" i="1" dirty="0" err="1" smtClean="0"/>
              <a:t>Psychiatrie</a:t>
            </a:r>
            <a:r>
              <a:rPr lang="en-US" sz="1800" i="1" dirty="0" smtClean="0"/>
              <a:t> und </a:t>
            </a:r>
            <a:r>
              <a:rPr lang="en-US" sz="1800" i="1" dirty="0" err="1" smtClean="0"/>
              <a:t>Nervenkrankheiten</a:t>
            </a:r>
            <a:r>
              <a:rPr lang="en-US" sz="1800" i="1" dirty="0" smtClean="0"/>
              <a:t>, 117, </a:t>
            </a:r>
            <a:r>
              <a:rPr lang="en-US" sz="1800" dirty="0" smtClean="0"/>
              <a:t>76-136. </a:t>
            </a:r>
          </a:p>
          <a:p>
            <a:pPr eaLnBrk="1" fontAlgn="auto" hangingPunct="1">
              <a:spcAft>
                <a:spcPts val="0"/>
              </a:spcAft>
              <a:buFont typeface="Arial" pitchFamily="34" charset="0"/>
              <a:buNone/>
              <a:defRPr/>
            </a:pPr>
            <a:r>
              <a:rPr lang="en-US" sz="1800" dirty="0" err="1" smtClean="0"/>
              <a:t>Kanner</a:t>
            </a:r>
            <a:r>
              <a:rPr lang="en-US" sz="1800" dirty="0" smtClean="0"/>
              <a:t>, L. (1943). Autistic disturbances of affective contact. </a:t>
            </a:r>
            <a:r>
              <a:rPr lang="en-US" sz="1800" i="1" dirty="0" smtClean="0"/>
              <a:t>Nervous Child, 2, </a:t>
            </a:r>
            <a:r>
              <a:rPr lang="en-US" sz="1800" dirty="0" smtClean="0"/>
              <a:t>217-250.</a:t>
            </a:r>
          </a:p>
          <a:p>
            <a:pPr eaLnBrk="1" fontAlgn="auto" hangingPunct="1">
              <a:spcAft>
                <a:spcPts val="0"/>
              </a:spcAft>
              <a:buFont typeface="Arial" pitchFamily="34" charset="0"/>
              <a:buNone/>
              <a:defRPr/>
            </a:pPr>
            <a:r>
              <a:rPr lang="en-US" sz="1800" dirty="0" err="1" smtClean="0"/>
              <a:t>Lovaas</a:t>
            </a:r>
            <a:r>
              <a:rPr lang="en-US" sz="1800" dirty="0" smtClean="0"/>
              <a:t>, O. I. (1987). Behavioral treatment and normal educational and intellectual functioning in young autistic children. </a:t>
            </a:r>
            <a:r>
              <a:rPr lang="en-US" sz="1800" i="1" dirty="0" smtClean="0"/>
              <a:t>Journal of Consulting and Clinical Psychology, 55</a:t>
            </a:r>
            <a:r>
              <a:rPr lang="en-US" sz="1800" dirty="0" smtClean="0"/>
              <a:t>, 3-9.</a:t>
            </a:r>
          </a:p>
          <a:p>
            <a:pPr eaLnBrk="1" fontAlgn="auto" hangingPunct="1">
              <a:spcAft>
                <a:spcPts val="0"/>
              </a:spcAft>
              <a:buFont typeface="Arial" pitchFamily="34" charset="0"/>
              <a:buNone/>
              <a:defRPr/>
            </a:pPr>
            <a:r>
              <a:rPr lang="en-US" sz="1800" dirty="0" err="1" smtClean="0"/>
              <a:t>Rimland</a:t>
            </a:r>
            <a:r>
              <a:rPr lang="en-US" sz="1800" dirty="0" smtClean="0"/>
              <a:t>, B. (1964). </a:t>
            </a:r>
            <a:r>
              <a:rPr lang="en-US" sz="1800" i="1" dirty="0" smtClean="0"/>
              <a:t>Infantile autism: The syndrome and its implications for a neural theory of behavior. </a:t>
            </a:r>
            <a:r>
              <a:rPr lang="en-US" sz="1800" dirty="0" smtClean="0"/>
              <a:t>Englewood Cliffs, NJ: Prentice Hall.</a:t>
            </a:r>
          </a:p>
          <a:p>
            <a:pPr eaLnBrk="1" fontAlgn="auto" hangingPunct="1">
              <a:spcAft>
                <a:spcPts val="0"/>
              </a:spcAft>
              <a:buFont typeface="Arial" pitchFamily="34" charset="0"/>
              <a:buNone/>
              <a:defRPr/>
            </a:pPr>
            <a:r>
              <a:rPr lang="en-US" sz="1800" dirty="0" err="1" smtClean="0"/>
              <a:t>Scheuermann</a:t>
            </a:r>
            <a:r>
              <a:rPr lang="en-US" sz="1800" dirty="0" smtClean="0"/>
              <a:t>, B., &amp; Webber, J. (2002). </a:t>
            </a:r>
            <a:r>
              <a:rPr lang="en-US" sz="1800" i="1" dirty="0" smtClean="0"/>
              <a:t>Autism: Teaching does make a difference.</a:t>
            </a:r>
            <a:r>
              <a:rPr lang="en-US" sz="1800" dirty="0" smtClean="0"/>
              <a:t> Belmont, CA: Wadsworth.</a:t>
            </a:r>
          </a:p>
          <a:p>
            <a:pPr>
              <a:buNone/>
              <a:defRPr/>
            </a:pPr>
            <a:r>
              <a:rPr lang="en-US" sz="1800" dirty="0" err="1" smtClean="0"/>
              <a:t>Sicile</a:t>
            </a:r>
            <a:r>
              <a:rPr lang="en-US" sz="1800" dirty="0" smtClean="0"/>
              <a:t>-Kira, C. (2004). </a:t>
            </a:r>
            <a:r>
              <a:rPr lang="en-US" sz="1800" i="1" dirty="0" smtClean="0"/>
              <a:t>Autism spectrum disorders: The complete guide to understanding autism, Asperger’s syndrome, pervasive developmental disorder, and other ASDs. </a:t>
            </a:r>
            <a:r>
              <a:rPr lang="en-US" sz="1800" dirty="0" smtClean="0"/>
              <a:t>New York: </a:t>
            </a:r>
            <a:r>
              <a:rPr lang="en-US" sz="1800" dirty="0"/>
              <a:t>Perigee. </a:t>
            </a:r>
            <a:endParaRPr lang="en-US" sz="1800" dirty="0" smtClean="0"/>
          </a:p>
          <a:p>
            <a:pPr>
              <a:buNone/>
              <a:defRPr/>
            </a:pPr>
            <a:r>
              <a:rPr lang="en-US" sz="1800" dirty="0" smtClean="0">
                <a:hlinkClick r:id="rId2"/>
              </a:rPr>
              <a:t>http</a:t>
            </a:r>
            <a:r>
              <a:rPr lang="en-US" sz="1800" dirty="0">
                <a:hlinkClick r:id="rId2"/>
              </a:rPr>
              <a:t>://</a:t>
            </a:r>
            <a:r>
              <a:rPr lang="en-US" sz="1800" dirty="0" smtClean="0">
                <a:hlinkClick r:id="rId2"/>
              </a:rPr>
              <a:t>www.sign.ac.uk/pdf/sign98.pdf</a:t>
            </a:r>
            <a:r>
              <a:rPr lang="en-US" sz="1800" dirty="0" smtClean="0"/>
              <a:t>  </a:t>
            </a:r>
          </a:p>
          <a:p>
            <a:pPr eaLnBrk="1" fontAlgn="auto" hangingPunct="1">
              <a:spcAft>
                <a:spcPts val="0"/>
              </a:spcAft>
              <a:buFont typeface="Arial" pitchFamily="34" charset="0"/>
              <a:buNone/>
              <a:defRPr/>
            </a:pPr>
            <a:endParaRPr lang="en-US" sz="1400" dirty="0"/>
          </a:p>
        </p:txBody>
      </p:sp>
    </p:spTree>
    <p:extLst>
      <p:ext uri="{BB962C8B-B14F-4D97-AF65-F5344CB8AC3E}">
        <p14:creationId xmlns:p14="http://schemas.microsoft.com/office/powerpoint/2010/main" val="404959862"/>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99392"/>
            <a:ext cx="7620000" cy="1143000"/>
          </a:xfrm>
        </p:spPr>
        <p:txBody>
          <a:bodyPr/>
          <a:lstStyle/>
          <a:p>
            <a:r>
              <a:rPr lang="en-GB" dirty="0" smtClean="0"/>
              <a:t>Papers </a:t>
            </a:r>
            <a:endParaRPr lang="en-GB" dirty="0"/>
          </a:p>
        </p:txBody>
      </p:sp>
      <p:sp>
        <p:nvSpPr>
          <p:cNvPr id="3" name="Content Placeholder 2"/>
          <p:cNvSpPr>
            <a:spLocks noGrp="1"/>
          </p:cNvSpPr>
          <p:nvPr>
            <p:ph idx="1"/>
          </p:nvPr>
        </p:nvSpPr>
        <p:spPr>
          <a:xfrm>
            <a:off x="251520" y="836712"/>
            <a:ext cx="7836024" cy="5184576"/>
          </a:xfrm>
        </p:spPr>
        <p:txBody>
          <a:bodyPr>
            <a:noAutofit/>
          </a:bodyPr>
          <a:lstStyle/>
          <a:p>
            <a:r>
              <a:rPr lang="en-GB" sz="1400" dirty="0">
                <a:hlinkClick r:id="rId2"/>
              </a:rPr>
              <a:t>http://</a:t>
            </a:r>
            <a:r>
              <a:rPr lang="en-GB" sz="1400" dirty="0" smtClean="0">
                <a:hlinkClick r:id="rId2"/>
              </a:rPr>
              <a:t>docs.autismresearchcentre.com/papers/2009_Auyeung_etal_ChildEQSQ_JADD.pdf</a:t>
            </a:r>
            <a:endParaRPr lang="en-GB" sz="1400" dirty="0" smtClean="0"/>
          </a:p>
          <a:p>
            <a:r>
              <a:rPr lang="en-GB" sz="1400" dirty="0" smtClean="0">
                <a:hlinkClick r:id="rId3"/>
              </a:rPr>
              <a:t>http</a:t>
            </a:r>
            <a:r>
              <a:rPr lang="en-GB" sz="1400" dirty="0">
                <a:hlinkClick r:id="rId3"/>
              </a:rPr>
              <a:t>://</a:t>
            </a:r>
            <a:r>
              <a:rPr lang="en-GB" sz="1400" dirty="0" smtClean="0">
                <a:hlinkClick r:id="rId3"/>
              </a:rPr>
              <a:t>docs.autismresearchcentre.com/papers/2015_Gammer_InfantBehaviourandDevelopment_Behavioural_Markers.pdf</a:t>
            </a:r>
            <a:endParaRPr lang="en-GB" sz="1400" dirty="0" smtClean="0"/>
          </a:p>
          <a:p>
            <a:r>
              <a:rPr lang="en-GB" sz="1400" dirty="0" smtClean="0">
                <a:hlinkClick r:id="rId4"/>
              </a:rPr>
              <a:t>http</a:t>
            </a:r>
            <a:r>
              <a:rPr lang="en-GB" sz="1400" dirty="0">
                <a:hlinkClick r:id="rId4"/>
              </a:rPr>
              <a:t>://</a:t>
            </a:r>
            <a:r>
              <a:rPr lang="en-GB" sz="1400" dirty="0" smtClean="0">
                <a:hlinkClick r:id="rId4"/>
              </a:rPr>
              <a:t>docs.autismresearchcentre.com/papers/2015_Warrier_etal_Common-Genetic-Variants.pdf</a:t>
            </a:r>
            <a:endParaRPr lang="en-GB" sz="1400" dirty="0" smtClean="0"/>
          </a:p>
          <a:p>
            <a:r>
              <a:rPr lang="en-GB" sz="1400" dirty="0" smtClean="0">
                <a:hlinkClick r:id="rId5"/>
              </a:rPr>
              <a:t>http</a:t>
            </a:r>
            <a:r>
              <a:rPr lang="en-GB" sz="1400" dirty="0">
                <a:hlinkClick r:id="rId5"/>
              </a:rPr>
              <a:t>://</a:t>
            </a:r>
            <a:r>
              <a:rPr lang="en-GB" sz="1400" dirty="0" smtClean="0">
                <a:hlinkClick r:id="rId5"/>
              </a:rPr>
              <a:t>docs.autismresearchcentre.com/papers/2014_Grove_etal_MolecularAutism.pdf</a:t>
            </a:r>
            <a:endParaRPr lang="en-GB" sz="1400" dirty="0" smtClean="0"/>
          </a:p>
          <a:p>
            <a:r>
              <a:rPr lang="en-GB" sz="1400" dirty="0" smtClean="0">
                <a:hlinkClick r:id="rId6"/>
              </a:rPr>
              <a:t>http</a:t>
            </a:r>
            <a:r>
              <a:rPr lang="en-GB" sz="1400" dirty="0">
                <a:hlinkClick r:id="rId6"/>
              </a:rPr>
              <a:t>://</a:t>
            </a:r>
            <a:r>
              <a:rPr lang="en-GB" sz="1400" dirty="0" smtClean="0">
                <a:hlinkClick r:id="rId6"/>
              </a:rPr>
              <a:t>docs.autismresearchcentre.com/papers/2007_Hoekstra_etal_AQin_twins_APAM2007.pdf</a:t>
            </a:r>
            <a:endParaRPr lang="en-GB" sz="1400" dirty="0" smtClean="0"/>
          </a:p>
          <a:p>
            <a:r>
              <a:rPr lang="en-GB" sz="1400" dirty="0" smtClean="0">
                <a:hlinkClick r:id="rId7"/>
              </a:rPr>
              <a:t>http</a:t>
            </a:r>
            <a:r>
              <a:rPr lang="en-GB" sz="1400" dirty="0">
                <a:hlinkClick r:id="rId7"/>
              </a:rPr>
              <a:t>://</a:t>
            </a:r>
            <a:r>
              <a:rPr lang="en-GB" sz="1400" dirty="0" smtClean="0">
                <a:hlinkClick r:id="rId7"/>
              </a:rPr>
              <a:t>docs.autismresearchcentre.com/papers/2011_Lombardo_BC_Consciousness-Cognition.pdf</a:t>
            </a:r>
            <a:endParaRPr lang="en-GB" sz="1400" dirty="0" smtClean="0"/>
          </a:p>
          <a:p>
            <a:r>
              <a:rPr lang="en-GB" sz="1400" dirty="0" smtClean="0">
                <a:hlinkClick r:id="rId8"/>
              </a:rPr>
              <a:t>http</a:t>
            </a:r>
            <a:r>
              <a:rPr lang="en-GB" sz="1400" dirty="0">
                <a:hlinkClick r:id="rId8"/>
              </a:rPr>
              <a:t>://</a:t>
            </a:r>
            <a:r>
              <a:rPr lang="en-GB" sz="1400" dirty="0" smtClean="0">
                <a:hlinkClick r:id="rId8"/>
              </a:rPr>
              <a:t>docs.autismresearchcentre.com/papers/2011_BCetal_Plos%20biology_unsolvedmystery.pdf</a:t>
            </a:r>
            <a:endParaRPr lang="en-GB" sz="1400" dirty="0" smtClean="0"/>
          </a:p>
          <a:p>
            <a:r>
              <a:rPr lang="en-GB" sz="1400" dirty="0" smtClean="0">
                <a:hlinkClick r:id="rId9"/>
              </a:rPr>
              <a:t>http</a:t>
            </a:r>
            <a:r>
              <a:rPr lang="en-GB" sz="1400" dirty="0">
                <a:hlinkClick r:id="rId9"/>
              </a:rPr>
              <a:t>://</a:t>
            </a:r>
            <a:r>
              <a:rPr lang="en-GB" sz="1400" dirty="0" smtClean="0">
                <a:hlinkClick r:id="rId9"/>
              </a:rPr>
              <a:t>docs.autismresearchcentre.com/papers/2010_BC_ES_SexdifferencesHumanbrain.pdf</a:t>
            </a:r>
            <a:endParaRPr lang="en-GB" sz="1400" dirty="0" smtClean="0"/>
          </a:p>
          <a:p>
            <a:r>
              <a:rPr lang="en-GB" sz="1400" dirty="0" smtClean="0">
                <a:hlinkClick r:id="rId10"/>
              </a:rPr>
              <a:t>http</a:t>
            </a:r>
            <a:r>
              <a:rPr lang="en-GB" sz="1400" dirty="0">
                <a:hlinkClick r:id="rId10"/>
              </a:rPr>
              <a:t>://</a:t>
            </a:r>
            <a:r>
              <a:rPr lang="en-GB" sz="1400" dirty="0" smtClean="0">
                <a:hlinkClick r:id="rId10"/>
              </a:rPr>
              <a:t>docs.autismresearchcentre.com/papers/2010_Lombardo_SelfMindblindnessAutism_ConscCog.pdf</a:t>
            </a:r>
            <a:r>
              <a:rPr lang="en-GB" sz="1400" dirty="0" smtClean="0"/>
              <a:t> </a:t>
            </a:r>
            <a:endParaRPr lang="en-GB" sz="1400" dirty="0"/>
          </a:p>
          <a:p>
            <a:r>
              <a:rPr lang="en-GB" sz="1400" dirty="0" smtClean="0">
                <a:hlinkClick r:id="rId11"/>
              </a:rPr>
              <a:t>http</a:t>
            </a:r>
            <a:r>
              <a:rPr lang="en-GB" sz="1400" dirty="0">
                <a:hlinkClick r:id="rId11"/>
              </a:rPr>
              <a:t>://</a:t>
            </a:r>
            <a:r>
              <a:rPr lang="en-GB" sz="1400" dirty="0" smtClean="0">
                <a:hlinkClick r:id="rId11"/>
              </a:rPr>
              <a:t>docs.autismresearchcentre.com/papers/2009_BC_DevSocCogNeurosci_E-S_Theory_Chapter7.pdf</a:t>
            </a:r>
            <a:endParaRPr lang="en-GB" sz="1400" dirty="0" smtClean="0"/>
          </a:p>
          <a:p>
            <a:r>
              <a:rPr lang="en-GB" sz="1400" dirty="0" smtClean="0">
                <a:hlinkClick r:id="rId12"/>
              </a:rPr>
              <a:t>http</a:t>
            </a:r>
            <a:r>
              <a:rPr lang="en-GB" sz="1400" dirty="0">
                <a:hlinkClick r:id="rId12"/>
              </a:rPr>
              <a:t>://</a:t>
            </a:r>
            <a:r>
              <a:rPr lang="en-GB" sz="1400" dirty="0" smtClean="0">
                <a:hlinkClick r:id="rId12"/>
              </a:rPr>
              <a:t>docs.autismresearchcentre.com/papers/2009_BC_etal_BritishJournalPsychiatry_Prevalence.pdf</a:t>
            </a:r>
            <a:endParaRPr lang="en-GB" sz="1400" dirty="0" smtClean="0"/>
          </a:p>
          <a:p>
            <a:r>
              <a:rPr lang="en-GB" sz="1400" dirty="0">
                <a:hlinkClick r:id="rId13"/>
              </a:rPr>
              <a:t>http://</a:t>
            </a:r>
            <a:r>
              <a:rPr lang="en-GB" sz="1400" dirty="0" smtClean="0">
                <a:hlinkClick r:id="rId13"/>
              </a:rPr>
              <a:t>docs.autismresearchcentre.com/papers/2009_BC_TizardReview_E-S_Theory.pdf</a:t>
            </a:r>
            <a:endParaRPr lang="en-GB" sz="1400" dirty="0" smtClean="0"/>
          </a:p>
          <a:p>
            <a:r>
              <a:rPr lang="en-GB" sz="1400" dirty="0">
                <a:hlinkClick r:id="rId6"/>
              </a:rPr>
              <a:t>http://</a:t>
            </a:r>
            <a:r>
              <a:rPr lang="en-GB" sz="1400" dirty="0" smtClean="0">
                <a:hlinkClick r:id="rId6"/>
              </a:rPr>
              <a:t>docs.autismresearchcentre.com/papers/2007_Hoekstra_etal_AQin_twins_APAM2007.pdf</a:t>
            </a:r>
            <a:endParaRPr lang="en-GB" sz="1400" dirty="0" smtClean="0"/>
          </a:p>
          <a:p>
            <a:r>
              <a:rPr lang="en-GB" sz="1400" dirty="0">
                <a:hlinkClick r:id="rId14"/>
              </a:rPr>
              <a:t>http://</a:t>
            </a:r>
            <a:r>
              <a:rPr lang="en-GB" sz="1400" dirty="0" smtClean="0">
                <a:hlinkClick r:id="rId14"/>
              </a:rPr>
              <a:t>docs.autismresearchcentre.com/papers/2000_BCetal_CHAT.pdf</a:t>
            </a:r>
            <a:endParaRPr lang="en-GB" sz="1400" dirty="0" smtClean="0"/>
          </a:p>
          <a:p>
            <a:r>
              <a:rPr lang="en-GB" sz="1400" dirty="0">
                <a:hlinkClick r:id="rId15"/>
              </a:rPr>
              <a:t>http://</a:t>
            </a:r>
            <a:r>
              <a:rPr lang="en-GB" sz="1400" dirty="0" smtClean="0">
                <a:hlinkClick r:id="rId15"/>
              </a:rPr>
              <a:t>docs.autismresearchcentre.com/papers/2000_BC_theoryofmind.pdf</a:t>
            </a:r>
            <a:endParaRPr lang="en-GB" sz="1400" dirty="0" smtClean="0"/>
          </a:p>
          <a:p>
            <a:endParaRPr lang="en-GB" sz="1400" dirty="0"/>
          </a:p>
        </p:txBody>
      </p:sp>
    </p:spTree>
    <p:extLst>
      <p:ext uri="{BB962C8B-B14F-4D97-AF65-F5344CB8AC3E}">
        <p14:creationId xmlns:p14="http://schemas.microsoft.com/office/powerpoint/2010/main" val="2492455475"/>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djacency">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djacency">
      <a:fillStyleLst>
        <a:solidFill>
          <a:schemeClr val="phClr"/>
        </a:solidFill>
        <a:solidFill>
          <a:schemeClr val="phClr">
            <a:tint val="55000"/>
          </a:schemeClr>
        </a:solidFill>
        <a:solidFill>
          <a:schemeClr val="phClr"/>
        </a:solidFill>
      </a:fillStyleLst>
      <a:lnStyleLst>
        <a:ln w="12700"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outerShdw blurRad="50800" dist="25400" algn="bl" rotWithShape="0">
              <a:srgbClr val="000000">
                <a:alpha val="60000"/>
              </a:srgbClr>
            </a:outerShdw>
          </a:effectLst>
        </a:effectStyle>
        <a:effectStyle>
          <a:effectLst/>
          <a:scene3d>
            <a:camera prst="orthographicFront">
              <a:rot lat="0" lon="0" rev="0"/>
            </a:camera>
            <a:lightRig rig="brightRoom" dir="tl">
              <a:rot lat="0" lon="0" rev="1800000"/>
            </a:lightRig>
          </a:scene3d>
          <a:sp3d contourW="10160" prstMaterial="dkEdge">
            <a:bevelT w="38100" h="50800" prst="angle"/>
            <a:contourClr>
              <a:schemeClr val="phClr">
                <a:shade val="40000"/>
                <a:satMod val="150000"/>
              </a:schemeClr>
            </a:contourClr>
          </a:sp3d>
        </a:effectStyle>
      </a:effectStyleLst>
      <a:bgFillStyleLst>
        <a:solidFill>
          <a:schemeClr val="phClr"/>
        </a:solidFill>
        <a:gradFill rotWithShape="1">
          <a:gsLst>
            <a:gs pos="0">
              <a:schemeClr val="phClr">
                <a:tint val="90000"/>
              </a:schemeClr>
            </a:gs>
            <a:gs pos="75000">
              <a:schemeClr val="phClr">
                <a:shade val="100000"/>
                <a:satMod val="115000"/>
              </a:schemeClr>
            </a:gs>
            <a:gs pos="100000">
              <a:schemeClr val="phClr">
                <a:shade val="70000"/>
                <a:satMod val="130000"/>
              </a:schemeClr>
            </a:gs>
          </a:gsLst>
          <a:path path="circle">
            <a:fillToRect l="20000" t="50000" r="100000" b="50000"/>
          </a:path>
        </a:gradFill>
        <a:blipFill rotWithShape="1">
          <a:blip xmlns:r="http://schemas.openxmlformats.org/officeDocument/2006/relationships" r:embed="rId1">
            <a:duotone>
              <a:schemeClr val="phClr">
                <a:tint val="97000"/>
              </a:schemeClr>
              <a:schemeClr val="phClr">
                <a:shade val="96000"/>
              </a:schemeClr>
            </a:duotone>
          </a:blip>
          <a:tile tx="0" ty="0" sx="32000" sy="32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Adjacency</Template>
  <TotalTime>6442</TotalTime>
  <Words>3801</Words>
  <Application>Microsoft Office PowerPoint</Application>
  <PresentationFormat>On-screen Show (4:3)</PresentationFormat>
  <Paragraphs>385</Paragraphs>
  <Slides>40</Slides>
  <Notes>15</Notes>
  <HiddenSlides>0</HiddenSlides>
  <MMClips>2</MMClips>
  <ScaleCrop>false</ScaleCrop>
  <HeadingPairs>
    <vt:vector size="8" baseType="variant">
      <vt:variant>
        <vt:lpstr>Fonts Used</vt:lpstr>
      </vt:variant>
      <vt:variant>
        <vt:i4>8</vt:i4>
      </vt:variant>
      <vt:variant>
        <vt:lpstr>Theme</vt:lpstr>
      </vt:variant>
      <vt:variant>
        <vt:i4>1</vt:i4>
      </vt:variant>
      <vt:variant>
        <vt:lpstr>Embedded OLE Servers</vt:lpstr>
      </vt:variant>
      <vt:variant>
        <vt:i4>1</vt:i4>
      </vt:variant>
      <vt:variant>
        <vt:lpstr>Slide Titles</vt:lpstr>
      </vt:variant>
      <vt:variant>
        <vt:i4>40</vt:i4>
      </vt:variant>
    </vt:vector>
  </HeadingPairs>
  <TitlesOfParts>
    <vt:vector size="50" baseType="lpstr">
      <vt:lpstr>ＭＳ Ｐゴシック</vt:lpstr>
      <vt:lpstr>SimSun-ExtB</vt:lpstr>
      <vt:lpstr>Arial</vt:lpstr>
      <vt:lpstr>Calibri</vt:lpstr>
      <vt:lpstr>Cambria</vt:lpstr>
      <vt:lpstr>Times New Roman</vt:lpstr>
      <vt:lpstr>Verdana</vt:lpstr>
      <vt:lpstr>Wingdings</vt:lpstr>
      <vt:lpstr>Adjacency</vt:lpstr>
      <vt:lpstr>Chart</vt:lpstr>
      <vt:lpstr>The Autistic Spectrum</vt:lpstr>
      <vt:lpstr>What is an Autism Spectrum Disorder?</vt:lpstr>
      <vt:lpstr>PowerPoint Presentation</vt:lpstr>
      <vt:lpstr>Asperger’s Disorder</vt:lpstr>
      <vt:lpstr>Autism</vt:lpstr>
      <vt:lpstr>History of Autism</vt:lpstr>
      <vt:lpstr>History of Autism </vt:lpstr>
      <vt:lpstr>Bruno Bettelhiem – late 40’s</vt:lpstr>
      <vt:lpstr>Age of Onset: Parental Perception </vt:lpstr>
      <vt:lpstr>Potential Areas of Dysfunction in the 1st Year</vt:lpstr>
      <vt:lpstr>Autism at 6 months? </vt:lpstr>
      <vt:lpstr>Emerging Symptoms of Autism at 12 months</vt:lpstr>
      <vt:lpstr>Changes to Diagnosis of Autism </vt:lpstr>
      <vt:lpstr>DSM V -Autism Spectrum Disorder</vt:lpstr>
      <vt:lpstr>DSM V (cont.)</vt:lpstr>
      <vt:lpstr>DSM V (cont.)</vt:lpstr>
      <vt:lpstr>Social Communication Disorder</vt:lpstr>
      <vt:lpstr>Social Communication Disorder (cont.)</vt:lpstr>
      <vt:lpstr>When can Autism be diagnosed? </vt:lpstr>
      <vt:lpstr>Impairments in language and communication can present as:</vt:lpstr>
      <vt:lpstr>Impairments in imagination with a restricted range of behaviours, activities and interests can present as:</vt:lpstr>
      <vt:lpstr>Additional difficulties might indicate: </vt:lpstr>
      <vt:lpstr>Autism in the UK</vt:lpstr>
      <vt:lpstr>What proportion of people with autism have a learning disability?</vt:lpstr>
      <vt:lpstr>How many males compared to females are diagnosed with autism?</vt:lpstr>
      <vt:lpstr>Etiology</vt:lpstr>
      <vt:lpstr>Genetics</vt:lpstr>
      <vt:lpstr>Studies Suggest Larger Environmental Role</vt:lpstr>
      <vt:lpstr>PowerPoint Presentation</vt:lpstr>
      <vt:lpstr>Best Practice for ASD Assessment</vt:lpstr>
      <vt:lpstr>Methodological Approaches to Studying  Emergence of Autism</vt:lpstr>
      <vt:lpstr>Diagnosis and treatment</vt:lpstr>
      <vt:lpstr>Diagnostic Assessment Battery for Toddlers</vt:lpstr>
      <vt:lpstr>Treatment: Getting Started</vt:lpstr>
      <vt:lpstr>Medications and alternative treatments</vt:lpstr>
      <vt:lpstr>PowerPoint Presentation</vt:lpstr>
      <vt:lpstr>Antecedent Package</vt:lpstr>
      <vt:lpstr>Joint Attention Intervention</vt:lpstr>
      <vt:lpstr>References</vt:lpstr>
      <vt:lpstr>Papers </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Charlotte Greenway</dc:creator>
  <cp:lastModifiedBy>Charlotte Greenway</cp:lastModifiedBy>
  <cp:revision>76</cp:revision>
  <dcterms:created xsi:type="dcterms:W3CDTF">2014-02-15T18:42:09Z</dcterms:created>
  <dcterms:modified xsi:type="dcterms:W3CDTF">2016-11-18T08:30:01Z</dcterms:modified>
</cp:coreProperties>
</file>