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6858000" cx="12192000"/>
  <p:notesSz cx="6858000" cy="9144000"/>
  <p:embeddedFontLst>
    <p:embeddedFont>
      <p:font typeface="Quattrocento Sans"/>
      <p:regular r:id="rId15"/>
      <p:bold r:id="rId16"/>
      <p:italic r:id="rId17"/>
      <p:boldItalic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 uri="GoogleSlidesCustomDataVersion2">
      <go:slidesCustomData xmlns:go="http://customooxmlschemas.google.com/" r:id="rId19" roundtripDataSignature="AMtx7mgrdx+qsYrXdXfJ61T4NxHkhbFyt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QuattrocentoSans-regular.fntdata"/><Relationship Id="rId14" Type="http://schemas.openxmlformats.org/officeDocument/2006/relationships/slide" Target="slides/slide9.xml"/><Relationship Id="rId17" Type="http://schemas.openxmlformats.org/officeDocument/2006/relationships/font" Target="fonts/QuattrocentoSans-italic.fntdata"/><Relationship Id="rId16" Type="http://schemas.openxmlformats.org/officeDocument/2006/relationships/font" Target="fonts/QuattrocentoSans-bold.fntdata"/><Relationship Id="rId5" Type="http://schemas.openxmlformats.org/officeDocument/2006/relationships/notesMaster" Target="notesMasters/notesMaster1.xml"/><Relationship Id="rId19" Type="http://customschemas.google.com/relationships/presentationmetadata" Target="metadata"/><Relationship Id="rId6" Type="http://schemas.openxmlformats.org/officeDocument/2006/relationships/slide" Target="slides/slide1.xml"/><Relationship Id="rId18" Type="http://schemas.openxmlformats.org/officeDocument/2006/relationships/font" Target="fonts/QuattrocentoSans-bold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2" name="Google Shape;102;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3" name="Google Shape;103;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9" name="Google Shape;109;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Introduction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The legalisation and use of assisted suicide in the UK, with a particular emphasis on the elderly. Assisted suicide, often known as euthanasia, continues to be a controversial topic that merits close analysis and reflection. With modern medicine allowing people to live longer than ever before, the debate arises as to whether or not people should have the freedom to decide how they want to live out the last stages of their lives.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During the course of this debate, we will examine euthanasia from a variety of angles, including its legal status, the provision of end-of-life care, and the wider ramifications for legislation, law, and theories of ageing. We will discuss the pros and cons of euthanasia, illuminating the moral, societal, and practical dimensions of this controversial topic.</a:t>
            </a:r>
            <a:endParaRPr/>
          </a:p>
          <a:p>
            <a:pPr indent="0" lvl="0" marL="0" rtl="0" algn="l">
              <a:spcBef>
                <a:spcPts val="0"/>
              </a:spcBef>
              <a:spcAft>
                <a:spcPts val="0"/>
              </a:spcAft>
              <a:buNone/>
            </a:pPr>
            <a:r>
              <a:t/>
            </a:r>
            <a:endParaRPr/>
          </a:p>
        </p:txBody>
      </p:sp>
      <p:sp>
        <p:nvSpPr>
          <p:cNvPr id="110" name="Google Shape;110;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7" name="Google Shape;117;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Definition of Euthanasia and Assisted Suicide</a:t>
            </a:r>
            <a:endParaRPr/>
          </a:p>
          <a:p>
            <a:pPr indent="0" lvl="0" marL="0" rtl="0" algn="l">
              <a:spcBef>
                <a:spcPts val="0"/>
              </a:spcBef>
              <a:spcAft>
                <a:spcPts val="0"/>
              </a:spcAft>
              <a:buNone/>
            </a:pPr>
            <a:r>
              <a:rPr b="1" lang="en-GB" sz="1200">
                <a:solidFill>
                  <a:schemeClr val="dk1"/>
                </a:solidFill>
                <a:latin typeface="Calibri"/>
                <a:ea typeface="Calibri"/>
                <a:cs typeface="Calibri"/>
                <a:sym typeface="Calibri"/>
              </a:rPr>
              <a:t>Euthanasia</a:t>
            </a:r>
            <a:r>
              <a:rPr lang="en-GB" sz="1200">
                <a:solidFill>
                  <a:schemeClr val="dk1"/>
                </a:solidFill>
                <a:latin typeface="Calibri"/>
                <a:ea typeface="Calibri"/>
                <a:cs typeface="Calibri"/>
                <a:sym typeface="Calibri"/>
              </a:rPr>
              <a:t>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The terms euthanasia &amp; suicide assisted by a doctor both refer to the intentional termination of life for the purpose of alleviating suffering. Most nations have made euthanasia a crime punishable by jail time. The legislation in the country of England differs from one region to the next (Steck, et al., 2013). </a:t>
            </a:r>
            <a:endParaRPr/>
          </a:p>
          <a:p>
            <a:pPr indent="0" lvl="0" marL="0" rtl="0" algn="l">
              <a:spcBef>
                <a:spcPts val="0"/>
              </a:spcBef>
              <a:spcAft>
                <a:spcPts val="0"/>
              </a:spcAft>
              <a:buNone/>
            </a:pPr>
            <a:r>
              <a:rPr b="1" lang="en-GB" sz="1200">
                <a:solidFill>
                  <a:schemeClr val="dk1"/>
                </a:solidFill>
                <a:latin typeface="Calibri"/>
                <a:ea typeface="Calibri"/>
                <a:cs typeface="Calibri"/>
                <a:sym typeface="Calibri"/>
              </a:rPr>
              <a:t>Voluntary</a:t>
            </a:r>
            <a:r>
              <a:rPr lang="en-GB" sz="1200">
                <a:solidFill>
                  <a:schemeClr val="dk1"/>
                </a:solidFill>
                <a:latin typeface="Calibri"/>
                <a:ea typeface="Calibri"/>
                <a:cs typeface="Calibri"/>
                <a:sym typeface="Calibri"/>
              </a:rPr>
              <a:t>: Voluntary euthanasia is the practise of ending a patient's life with their permission.</a:t>
            </a:r>
            <a:endParaRPr/>
          </a:p>
          <a:p>
            <a:pPr indent="0" lvl="0" marL="0" rtl="0" algn="l">
              <a:spcBef>
                <a:spcPts val="0"/>
              </a:spcBef>
              <a:spcAft>
                <a:spcPts val="0"/>
              </a:spcAft>
              <a:buNone/>
            </a:pPr>
            <a:r>
              <a:rPr b="1" lang="en-GB" sz="1200">
                <a:solidFill>
                  <a:schemeClr val="dk1"/>
                </a:solidFill>
                <a:latin typeface="Calibri"/>
                <a:ea typeface="Calibri"/>
                <a:cs typeface="Calibri"/>
                <a:sym typeface="Calibri"/>
              </a:rPr>
              <a:t>Non-voluntary:</a:t>
            </a:r>
            <a:r>
              <a:rPr lang="en-GB" sz="1200">
                <a:solidFill>
                  <a:schemeClr val="dk1"/>
                </a:solidFill>
                <a:latin typeface="Calibri"/>
                <a:ea typeface="Calibri"/>
                <a:cs typeface="Calibri"/>
                <a:sym typeface="Calibri"/>
              </a:rPr>
              <a:t> When someone's medical condition prevents them from giving informed permission, the act of euthanasia is considered "non-voluntary."</a:t>
            </a:r>
            <a:endParaRPr/>
          </a:p>
          <a:p>
            <a:pPr indent="0" lvl="0" marL="0" rtl="0" algn="l">
              <a:spcBef>
                <a:spcPts val="0"/>
              </a:spcBef>
              <a:spcAft>
                <a:spcPts val="0"/>
              </a:spcAft>
              <a:buNone/>
            </a:pPr>
            <a:r>
              <a:rPr b="1" lang="en-GB" sz="1200">
                <a:solidFill>
                  <a:schemeClr val="dk1"/>
                </a:solidFill>
                <a:latin typeface="Calibri"/>
                <a:ea typeface="Calibri"/>
                <a:cs typeface="Calibri"/>
                <a:sym typeface="Calibri"/>
              </a:rPr>
              <a:t>Involuntary: </a:t>
            </a:r>
            <a:r>
              <a:rPr lang="en-GB" sz="1200">
                <a:solidFill>
                  <a:schemeClr val="dk1"/>
                </a:solidFill>
                <a:latin typeface="Calibri"/>
                <a:ea typeface="Calibri"/>
                <a:cs typeface="Calibri"/>
                <a:sym typeface="Calibri"/>
              </a:rPr>
              <a:t>Involuntary suicide occurs when a competent patient who could provide informed permission does not, perhaps due to the fact that they do not wish to die or whether they are not asked (Calati et al., 2021). Because it usually occurs against the victim's will, this is classified as murder.</a:t>
            </a:r>
            <a:endParaRPr/>
          </a:p>
          <a:p>
            <a:pPr indent="0" lvl="0" marL="0" rtl="0" algn="l">
              <a:spcBef>
                <a:spcPts val="0"/>
              </a:spcBef>
              <a:spcAft>
                <a:spcPts val="0"/>
              </a:spcAft>
              <a:buNone/>
            </a:pPr>
            <a:r>
              <a:rPr b="1" lang="en-GB" sz="1200">
                <a:solidFill>
                  <a:schemeClr val="dk1"/>
                </a:solidFill>
                <a:latin typeface="Calibri"/>
                <a:ea typeface="Calibri"/>
                <a:cs typeface="Calibri"/>
                <a:sym typeface="Calibri"/>
              </a:rPr>
              <a:t>Assisted Suicide</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Providing a person with lethal substances at their request, with the knowledge and consent of the patient. Typically, this refers to "physician-assisted suicide," or suicide with medical professionals present (Asch, 2016).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 the instance of euthanasia, the doctor gives a patient a lethal injection of a medication. The doctor prescribes assisted suicide, however the patient is the one who actually takes the deadly dose.</a:t>
            </a:r>
            <a:endParaRPr/>
          </a:p>
        </p:txBody>
      </p:sp>
      <p:sp>
        <p:nvSpPr>
          <p:cNvPr id="118" name="Google Shape;118;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6" name="Google Shape;126;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For Arguments on the Practice of Euthanasia in the UK, Specifically Focusing on Older People:</a:t>
            </a:r>
            <a:endParaRPr/>
          </a:p>
          <a:p>
            <a:pPr indent="0" lvl="0" marL="0" rtl="0" algn="l">
              <a:spcBef>
                <a:spcPts val="0"/>
              </a:spcBef>
              <a:spcAft>
                <a:spcPts val="0"/>
              </a:spcAft>
              <a:buNone/>
            </a:pPr>
            <a:r>
              <a:rPr b="1" lang="en-GB" sz="1200">
                <a:solidFill>
                  <a:schemeClr val="dk1"/>
                </a:solidFill>
                <a:latin typeface="Calibri"/>
                <a:ea typeface="Calibri"/>
                <a:cs typeface="Calibri"/>
                <a:sym typeface="Calibri"/>
              </a:rPr>
              <a:t>Respect for Autonomy:</a:t>
            </a:r>
            <a:r>
              <a:rPr lang="en-GB" sz="1200">
                <a:solidFill>
                  <a:schemeClr val="dk1"/>
                </a:solidFill>
                <a:latin typeface="Calibri"/>
                <a:ea typeface="Calibri"/>
                <a:cs typeface="Calibri"/>
                <a:sym typeface="Calibri"/>
              </a:rPr>
              <a:t> One of the most common justifications for euthanasia and assisted dying is a desire to honour the wishes of the patient. The liberty to make one's own choices regarding one's own body and one's own timetable and method of dying should extend to the elderly who have endured an extended period of time who additionally may be approaching a terminal disease. Giving individuals the choice of euthanasia empowers them to make decisions about their own life and maintains their dignity.</a:t>
            </a:r>
            <a:endParaRPr/>
          </a:p>
          <a:p>
            <a:pPr indent="0" lvl="0" marL="0" rtl="0" algn="l">
              <a:spcBef>
                <a:spcPts val="0"/>
              </a:spcBef>
              <a:spcAft>
                <a:spcPts val="0"/>
              </a:spcAft>
              <a:buNone/>
            </a:pPr>
            <a:r>
              <a:rPr b="1" lang="en-GB" sz="1200">
                <a:solidFill>
                  <a:schemeClr val="dk1"/>
                </a:solidFill>
                <a:latin typeface="Calibri"/>
                <a:ea typeface="Calibri"/>
                <a:cs typeface="Calibri"/>
                <a:sym typeface="Calibri"/>
              </a:rPr>
              <a:t>Relief of Suffering:</a:t>
            </a:r>
            <a:r>
              <a:rPr lang="en-GB" sz="1200">
                <a:solidFill>
                  <a:schemeClr val="dk1"/>
                </a:solidFill>
                <a:latin typeface="Calibri"/>
                <a:ea typeface="Calibri"/>
                <a:cs typeface="Calibri"/>
                <a:sym typeface="Calibri"/>
              </a:rPr>
              <a:t> Euthanasia and assisted suicide can be a humane option for terminally ill elderly people. Despite advancements in palliative care, certain individuals may continue to endure intolerable agony and suffering (Van der Maas, et al., 2013). By legalising apoptosis, elderly individuals in excruciating agony will be able to decide for themselves whether or not to end their lives.</a:t>
            </a:r>
            <a:endParaRPr/>
          </a:p>
          <a:p>
            <a:pPr indent="0" lvl="0" marL="0" rtl="0" algn="l">
              <a:spcBef>
                <a:spcPts val="0"/>
              </a:spcBef>
              <a:spcAft>
                <a:spcPts val="0"/>
              </a:spcAft>
              <a:buNone/>
            </a:pPr>
            <a:r>
              <a:rPr b="1" lang="en-GB" sz="1200">
                <a:solidFill>
                  <a:schemeClr val="dk1"/>
                </a:solidFill>
                <a:latin typeface="Calibri"/>
                <a:ea typeface="Calibri"/>
                <a:cs typeface="Calibri"/>
                <a:sym typeface="Calibri"/>
              </a:rPr>
              <a:t>Burden on Families and Caregivers:</a:t>
            </a:r>
            <a:r>
              <a:rPr lang="en-GB" sz="1200">
                <a:solidFill>
                  <a:schemeClr val="dk1"/>
                </a:solidFill>
                <a:latin typeface="Calibri"/>
                <a:ea typeface="Calibri"/>
                <a:cs typeface="Calibri"/>
                <a:sym typeface="Calibri"/>
              </a:rPr>
              <a:t> The practise of euthanasia has the potential to alleviate the emotional, financial, and physical strain imposed on surviving loved ones by those who choose to terminate their lives. Providing care for a terminally ailing loved one can be emotionally and financially taxing. The financial and emotional burdens that euthanasia relieves family members of enable them to focus solely on the remaining time they have with their loved ones (Chapple, et al., 2016).</a:t>
            </a:r>
            <a:endParaRPr/>
          </a:p>
        </p:txBody>
      </p:sp>
      <p:sp>
        <p:nvSpPr>
          <p:cNvPr id="127" name="Google Shape;127;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0" name="Google Shape;140;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Against Arguments on the Practice of Euthanasia in the UK, Specifically Focusing on Older People:</a:t>
            </a:r>
            <a:endParaRPr/>
          </a:p>
          <a:p>
            <a:pPr indent="0" lvl="0" marL="0" rtl="0" algn="l">
              <a:spcBef>
                <a:spcPts val="0"/>
              </a:spcBef>
              <a:spcAft>
                <a:spcPts val="0"/>
              </a:spcAft>
              <a:buNone/>
            </a:pPr>
            <a:r>
              <a:rPr b="1" lang="en-GB" sz="1200">
                <a:solidFill>
                  <a:schemeClr val="dk1"/>
                </a:solidFill>
                <a:latin typeface="Calibri"/>
                <a:ea typeface="Calibri"/>
                <a:cs typeface="Calibri"/>
                <a:sym typeface="Calibri"/>
              </a:rPr>
              <a:t>Sanctity of Life</a:t>
            </a:r>
            <a:r>
              <a:rPr lang="en-GB" sz="1200">
                <a:solidFill>
                  <a:schemeClr val="dk1"/>
                </a:solidFill>
                <a:latin typeface="Calibri"/>
                <a:ea typeface="Calibri"/>
                <a:cs typeface="Calibri"/>
                <a:sym typeface="Calibri"/>
              </a:rPr>
              <a:t>: Numerous individuals believe that every human life should be protected and that murdering someone, even with their consent, violates this sanctity. The protection of human existence is regarded as a moral necessity (Pereira, 2011). It is conceivable that legalising euthanasia for the elderly would set a dangerous precedent by devaluing the lives of the vulnerable and making them more exploitable.</a:t>
            </a:r>
            <a:endParaRPr/>
          </a:p>
          <a:p>
            <a:pPr indent="0" lvl="0" marL="0" rtl="0" algn="l">
              <a:spcBef>
                <a:spcPts val="0"/>
              </a:spcBef>
              <a:spcAft>
                <a:spcPts val="0"/>
              </a:spcAft>
              <a:buNone/>
            </a:pPr>
            <a:r>
              <a:rPr b="1" lang="en-GB" sz="1200">
                <a:solidFill>
                  <a:schemeClr val="dk1"/>
                </a:solidFill>
                <a:latin typeface="Calibri"/>
                <a:ea typeface="Calibri"/>
                <a:cs typeface="Calibri"/>
                <a:sym typeface="Calibri"/>
              </a:rPr>
              <a:t>Slippery Slope</a:t>
            </a:r>
            <a:r>
              <a:rPr lang="en-GB" sz="1200">
                <a:solidFill>
                  <a:schemeClr val="dk1"/>
                </a:solidFill>
                <a:latin typeface="Calibri"/>
                <a:ea typeface="Calibri"/>
                <a:cs typeface="Calibri"/>
                <a:sym typeface="Calibri"/>
              </a:rPr>
              <a:t>: If legalised, proponents of euthanasia express concern that the practise may expand beyond its original intent. There is concern that, over time, the criteria for euthanasia may loosen, allowing it to be used on people who are not terminally ill but are in agony. This results in concerns regarding exploitation and the protection of vulnerable populations.</a:t>
            </a:r>
            <a:endParaRPr/>
          </a:p>
          <a:p>
            <a:pPr indent="0" lvl="0" marL="0" rtl="0" algn="l">
              <a:spcBef>
                <a:spcPts val="0"/>
              </a:spcBef>
              <a:spcAft>
                <a:spcPts val="0"/>
              </a:spcAft>
              <a:buNone/>
            </a:pPr>
            <a:r>
              <a:rPr b="1" lang="en-GB" sz="1200">
                <a:solidFill>
                  <a:schemeClr val="dk1"/>
                </a:solidFill>
                <a:latin typeface="Calibri"/>
                <a:ea typeface="Calibri"/>
                <a:cs typeface="Calibri"/>
                <a:sym typeface="Calibri"/>
              </a:rPr>
              <a:t>Palliative Care and Support</a:t>
            </a:r>
            <a:r>
              <a:rPr lang="en-GB" sz="1200">
                <a:solidFill>
                  <a:schemeClr val="dk1"/>
                </a:solidFill>
                <a:latin typeface="Calibri"/>
                <a:ea typeface="Calibri"/>
                <a:cs typeface="Calibri"/>
                <a:sym typeface="Calibri"/>
              </a:rPr>
              <a:t>: To meet the mental, spiritual, and physical needs of seniors who are dying, palliative support and medical care must be broadly accessible and adequately funded. Rather than legalising euthanasia, the best method to ensure that individuals receive comprehensive care, pain relief, and psychological support in their final stages is to expand end-of-life medical services (Muller, et al., 2015). When there are issues with palliative care, abortion should not be viewed as a solution, but rather as a rallying cry for reform.</a:t>
            </a:r>
            <a:endParaRPr/>
          </a:p>
        </p:txBody>
      </p:sp>
      <p:sp>
        <p:nvSpPr>
          <p:cNvPr id="141" name="Google Shape;141;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8" name="Google Shape;148;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Laws governing euthanasia and assisted suicide in the UK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The Suicide Act of 1961 makes it criminal to aid someone in committing suicide or death in the United Kingdom.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However, physicians may offer hospice services to alleviate suffering; discussions about the ethics and legality of this practise continue (Dickinson, et al., 2015). </a:t>
            </a:r>
            <a:endParaRPr/>
          </a:p>
        </p:txBody>
      </p:sp>
      <p:sp>
        <p:nvSpPr>
          <p:cNvPr id="149" name="Google Shape;149;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2" name="Google Shape;162;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Planning for end of life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Individuals in the United Kingdom have the opportunity to participate in advance medical planning to determine their wishes for end-of-life care. One way to make one's wishes known about medical treatment in the event of incapacity is through the creation of a living will, sometimes called a medical directive for the future.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Do-Not-Resuscitate (DNR) orders, in which patients or their families state their wishes to not receive CPR, are another crucial factor (Chapple, et al., 2016). These forms can be used as legal references by medical staff to honour a patient's preferences.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The best way to ensure that one's end-of-life desires are respected and carried out is for patients to have open conversations about them with their doctors, loved ones, and legal agents.</a:t>
            </a:r>
            <a:endParaRPr/>
          </a:p>
          <a:p>
            <a:pPr indent="0" lvl="0" marL="0" rtl="0" algn="l">
              <a:spcBef>
                <a:spcPts val="0"/>
              </a:spcBef>
              <a:spcAft>
                <a:spcPts val="0"/>
              </a:spcAft>
              <a:buNone/>
            </a:pPr>
            <a:r>
              <a:t/>
            </a:r>
            <a:endParaRPr/>
          </a:p>
        </p:txBody>
      </p:sp>
      <p:sp>
        <p:nvSpPr>
          <p:cNvPr id="163" name="Google Shape;163;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0" name="Google Shape;170;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Conclusion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 conclusion, the debate over euthanasia in the United Kingdom is complicated by questions regarding individual rights, suffering, the value of human life, and the accessibility of hospice facilities for the terminally ill (Castelli Dransart, et al., 2021).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Proponents contend for the right of people to make their own decisions and have their hardships alleviated, whereas opponents emphasise the value of human life and the possibility of abuse. Optimal funeral arrangements for the elderly require careful consideration of the moral, ethical, and practical repercussions in order to establish a balance between these issues.</a:t>
            </a:r>
            <a:endParaRPr/>
          </a:p>
          <a:p>
            <a:pPr indent="0" lvl="0" marL="0" rtl="0" algn="l">
              <a:spcBef>
                <a:spcPts val="0"/>
              </a:spcBef>
              <a:spcAft>
                <a:spcPts val="0"/>
              </a:spcAft>
              <a:buNone/>
            </a:pPr>
            <a:r>
              <a:t/>
            </a:r>
            <a:endParaRPr/>
          </a:p>
        </p:txBody>
      </p:sp>
      <p:sp>
        <p:nvSpPr>
          <p:cNvPr id="171" name="Google Shape;171;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7" name="Google Shape;177;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References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Asch, D.A., 2016. The role of critical care nurses in euthanasia and assisted suicide. </a:t>
            </a:r>
            <a:r>
              <a:rPr i="1" lang="en-GB" sz="1200">
                <a:solidFill>
                  <a:schemeClr val="dk1"/>
                </a:solidFill>
                <a:latin typeface="Calibri"/>
                <a:ea typeface="Calibri"/>
                <a:cs typeface="Calibri"/>
                <a:sym typeface="Calibri"/>
              </a:rPr>
              <a:t>New England Journal of Medicine</a:t>
            </a:r>
            <a:r>
              <a:rPr lang="en-GB" sz="1200">
                <a:solidFill>
                  <a:schemeClr val="dk1"/>
                </a:solidFill>
                <a:latin typeface="Calibri"/>
                <a:ea typeface="Calibri"/>
                <a:cs typeface="Calibri"/>
                <a:sym typeface="Calibri"/>
              </a:rPr>
              <a:t>, </a:t>
            </a:r>
            <a:r>
              <a:rPr i="1" lang="en-GB" sz="1200">
                <a:solidFill>
                  <a:schemeClr val="dk1"/>
                </a:solidFill>
                <a:latin typeface="Calibri"/>
                <a:ea typeface="Calibri"/>
                <a:cs typeface="Calibri"/>
                <a:sym typeface="Calibri"/>
              </a:rPr>
              <a:t>334</a:t>
            </a:r>
            <a:r>
              <a:rPr lang="en-GB" sz="1200">
                <a:solidFill>
                  <a:schemeClr val="dk1"/>
                </a:solidFill>
                <a:latin typeface="Calibri"/>
                <a:ea typeface="Calibri"/>
                <a:cs typeface="Calibri"/>
                <a:sym typeface="Calibri"/>
              </a:rPr>
              <a:t>(21), pp.1374-1379.</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Calati, R., Olie, E., Dassa, D., Gramaglia, C., Guillaume, S., Madeddu, F. and Courtet, P., 2021. Euthanasia and assisted suicide in psychiatric patients: a systematic review of the literature. </a:t>
            </a:r>
            <a:r>
              <a:rPr i="1" lang="en-GB" sz="1200">
                <a:solidFill>
                  <a:schemeClr val="dk1"/>
                </a:solidFill>
                <a:latin typeface="Calibri"/>
                <a:ea typeface="Calibri"/>
                <a:cs typeface="Calibri"/>
                <a:sym typeface="Calibri"/>
              </a:rPr>
              <a:t>Journal of Psychiatric Research</a:t>
            </a:r>
            <a:r>
              <a:rPr lang="en-GB" sz="1200">
                <a:solidFill>
                  <a:schemeClr val="dk1"/>
                </a:solidFill>
                <a:latin typeface="Calibri"/>
                <a:ea typeface="Calibri"/>
                <a:cs typeface="Calibri"/>
                <a:sym typeface="Calibri"/>
              </a:rPr>
              <a:t>, </a:t>
            </a:r>
            <a:r>
              <a:rPr i="1" lang="en-GB" sz="1200">
                <a:solidFill>
                  <a:schemeClr val="dk1"/>
                </a:solidFill>
                <a:latin typeface="Calibri"/>
                <a:ea typeface="Calibri"/>
                <a:cs typeface="Calibri"/>
                <a:sym typeface="Calibri"/>
              </a:rPr>
              <a:t>135</a:t>
            </a:r>
            <a:r>
              <a:rPr lang="en-GB" sz="1200">
                <a:solidFill>
                  <a:schemeClr val="dk1"/>
                </a:solidFill>
                <a:latin typeface="Calibri"/>
                <a:ea typeface="Calibri"/>
                <a:cs typeface="Calibri"/>
                <a:sym typeface="Calibri"/>
              </a:rPr>
              <a:t>, pp.153-173.</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Castelli Dransart, D.A., Lapierre, S., Erlangsen, A., Canetto, S.S., Heisel, M., Draper, B., Lindner, R., Richard-Devantoy, S., Cheung, G., Scocco, P. and Gusmao, R., 2021. A systematic review of older adults’ request for or attitude toward euthanasia or assisted-suicide. </a:t>
            </a:r>
            <a:r>
              <a:rPr i="1" lang="en-GB" sz="1200">
                <a:solidFill>
                  <a:schemeClr val="dk1"/>
                </a:solidFill>
                <a:latin typeface="Calibri"/>
                <a:ea typeface="Calibri"/>
                <a:cs typeface="Calibri"/>
                <a:sym typeface="Calibri"/>
              </a:rPr>
              <a:t>Aging &amp; mental health</a:t>
            </a:r>
            <a:r>
              <a:rPr lang="en-GB" sz="1200">
                <a:solidFill>
                  <a:schemeClr val="dk1"/>
                </a:solidFill>
                <a:latin typeface="Calibri"/>
                <a:ea typeface="Calibri"/>
                <a:cs typeface="Calibri"/>
                <a:sym typeface="Calibri"/>
              </a:rPr>
              <a:t>, </a:t>
            </a:r>
            <a:r>
              <a:rPr i="1" lang="en-GB" sz="1200">
                <a:solidFill>
                  <a:schemeClr val="dk1"/>
                </a:solidFill>
                <a:latin typeface="Calibri"/>
                <a:ea typeface="Calibri"/>
                <a:cs typeface="Calibri"/>
                <a:sym typeface="Calibri"/>
              </a:rPr>
              <a:t>25</a:t>
            </a:r>
            <a:r>
              <a:rPr lang="en-GB" sz="1200">
                <a:solidFill>
                  <a:schemeClr val="dk1"/>
                </a:solidFill>
                <a:latin typeface="Calibri"/>
                <a:ea typeface="Calibri"/>
                <a:cs typeface="Calibri"/>
                <a:sym typeface="Calibri"/>
              </a:rPr>
              <a:t>(3), pp.420-430.</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Chapple, A., Ziebland, S., McPherson, A. and Herxheimer, A., 2016. What people close to death say about euthanasia and assisted suicide: a qualitative study. </a:t>
            </a:r>
            <a:r>
              <a:rPr i="1" lang="en-GB" sz="1200">
                <a:solidFill>
                  <a:schemeClr val="dk1"/>
                </a:solidFill>
                <a:latin typeface="Calibri"/>
                <a:ea typeface="Calibri"/>
                <a:cs typeface="Calibri"/>
                <a:sym typeface="Calibri"/>
              </a:rPr>
              <a:t>Journal of Medical Ethics</a:t>
            </a:r>
            <a:r>
              <a:rPr lang="en-GB" sz="1200">
                <a:solidFill>
                  <a:schemeClr val="dk1"/>
                </a:solidFill>
                <a:latin typeface="Calibri"/>
                <a:ea typeface="Calibri"/>
                <a:cs typeface="Calibri"/>
                <a:sym typeface="Calibri"/>
              </a:rPr>
              <a:t>, </a:t>
            </a:r>
            <a:r>
              <a:rPr i="1" lang="en-GB" sz="1200">
                <a:solidFill>
                  <a:schemeClr val="dk1"/>
                </a:solidFill>
                <a:latin typeface="Calibri"/>
                <a:ea typeface="Calibri"/>
                <a:cs typeface="Calibri"/>
                <a:sym typeface="Calibri"/>
              </a:rPr>
              <a:t>32</a:t>
            </a:r>
            <a:r>
              <a:rPr lang="en-GB" sz="1200">
                <a:solidFill>
                  <a:schemeClr val="dk1"/>
                </a:solidFill>
                <a:latin typeface="Calibri"/>
                <a:ea typeface="Calibri"/>
                <a:cs typeface="Calibri"/>
                <a:sym typeface="Calibri"/>
              </a:rPr>
              <a:t>(12), pp.706-710.</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Chapple, A., Ziebland, S., McPherson, A. and Herxheimer, A., 2016. What people close to death say about euthanasia and assisted suicide: a qualitative study. </a:t>
            </a:r>
            <a:r>
              <a:rPr i="1" lang="en-GB" sz="1200">
                <a:solidFill>
                  <a:schemeClr val="dk1"/>
                </a:solidFill>
                <a:latin typeface="Calibri"/>
                <a:ea typeface="Calibri"/>
                <a:cs typeface="Calibri"/>
                <a:sym typeface="Calibri"/>
              </a:rPr>
              <a:t>Journal of Medical Ethics</a:t>
            </a:r>
            <a:r>
              <a:rPr lang="en-GB" sz="1200">
                <a:solidFill>
                  <a:schemeClr val="dk1"/>
                </a:solidFill>
                <a:latin typeface="Calibri"/>
                <a:ea typeface="Calibri"/>
                <a:cs typeface="Calibri"/>
                <a:sym typeface="Calibri"/>
              </a:rPr>
              <a:t>, </a:t>
            </a:r>
            <a:r>
              <a:rPr i="1" lang="en-GB" sz="1200">
                <a:solidFill>
                  <a:schemeClr val="dk1"/>
                </a:solidFill>
                <a:latin typeface="Calibri"/>
                <a:ea typeface="Calibri"/>
                <a:cs typeface="Calibri"/>
                <a:sym typeface="Calibri"/>
              </a:rPr>
              <a:t>32</a:t>
            </a:r>
            <a:r>
              <a:rPr lang="en-GB" sz="1200">
                <a:solidFill>
                  <a:schemeClr val="dk1"/>
                </a:solidFill>
                <a:latin typeface="Calibri"/>
                <a:ea typeface="Calibri"/>
                <a:cs typeface="Calibri"/>
                <a:sym typeface="Calibri"/>
              </a:rPr>
              <a:t>(12), pp.706-710.</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Dickinson, G.E., Lancaster, C.J., Clark, D., Ahmedzai, S.H. and Noble, W., 2012. UK PHYSICIANS'ATTITUDES TOWARD ACTIVE VOLUNTARY EUTHANASIA AND PHYSICIAN-ASSISTED SUICIDE. </a:t>
            </a:r>
            <a:r>
              <a:rPr i="1" lang="en-GB" sz="1200">
                <a:solidFill>
                  <a:schemeClr val="dk1"/>
                </a:solidFill>
                <a:latin typeface="Calibri"/>
                <a:ea typeface="Calibri"/>
                <a:cs typeface="Calibri"/>
                <a:sym typeface="Calibri"/>
              </a:rPr>
              <a:t>Death studies</a:t>
            </a:r>
            <a:r>
              <a:rPr lang="en-GB" sz="1200">
                <a:solidFill>
                  <a:schemeClr val="dk1"/>
                </a:solidFill>
                <a:latin typeface="Calibri"/>
                <a:ea typeface="Calibri"/>
                <a:cs typeface="Calibri"/>
                <a:sym typeface="Calibri"/>
              </a:rPr>
              <a:t>, </a:t>
            </a:r>
            <a:r>
              <a:rPr i="1" lang="en-GB" sz="1200">
                <a:solidFill>
                  <a:schemeClr val="dk1"/>
                </a:solidFill>
                <a:latin typeface="Calibri"/>
                <a:ea typeface="Calibri"/>
                <a:cs typeface="Calibri"/>
                <a:sym typeface="Calibri"/>
              </a:rPr>
              <a:t>26</a:t>
            </a:r>
            <a:r>
              <a:rPr lang="en-GB" sz="1200">
                <a:solidFill>
                  <a:schemeClr val="dk1"/>
                </a:solidFill>
                <a:latin typeface="Calibri"/>
                <a:ea typeface="Calibri"/>
                <a:cs typeface="Calibri"/>
                <a:sym typeface="Calibri"/>
              </a:rPr>
              <a:t>(6), pp.479-490.</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Muller, M.T., Kimsma, G.K. and van der Wal, G., 2015. Euthanasia and assisted suicide: facts, figures and fancies with special regard to old age. </a:t>
            </a:r>
            <a:r>
              <a:rPr i="1" lang="en-GB" sz="1200">
                <a:solidFill>
                  <a:schemeClr val="dk1"/>
                </a:solidFill>
                <a:latin typeface="Calibri"/>
                <a:ea typeface="Calibri"/>
                <a:cs typeface="Calibri"/>
                <a:sym typeface="Calibri"/>
              </a:rPr>
              <a:t>Drugs &amp; aging</a:t>
            </a:r>
            <a:r>
              <a:rPr lang="en-GB" sz="1200">
                <a:solidFill>
                  <a:schemeClr val="dk1"/>
                </a:solidFill>
                <a:latin typeface="Calibri"/>
                <a:ea typeface="Calibri"/>
                <a:cs typeface="Calibri"/>
                <a:sym typeface="Calibri"/>
              </a:rPr>
              <a:t>, </a:t>
            </a:r>
            <a:r>
              <a:rPr i="1" lang="en-GB" sz="1200">
                <a:solidFill>
                  <a:schemeClr val="dk1"/>
                </a:solidFill>
                <a:latin typeface="Calibri"/>
                <a:ea typeface="Calibri"/>
                <a:cs typeface="Calibri"/>
                <a:sym typeface="Calibri"/>
              </a:rPr>
              <a:t>13</a:t>
            </a:r>
            <a:r>
              <a:rPr lang="en-GB" sz="1200">
                <a:solidFill>
                  <a:schemeClr val="dk1"/>
                </a:solidFill>
                <a:latin typeface="Calibri"/>
                <a:ea typeface="Calibri"/>
                <a:cs typeface="Calibri"/>
                <a:sym typeface="Calibri"/>
              </a:rPr>
              <a:t>, pp.185-191.</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Pereira, J., 2011. Legalizing euthanasia or assisted suicide: the illusion of safeguards and controls. </a:t>
            </a:r>
            <a:r>
              <a:rPr i="1" lang="en-GB" sz="1200">
                <a:solidFill>
                  <a:schemeClr val="dk1"/>
                </a:solidFill>
                <a:latin typeface="Calibri"/>
                <a:ea typeface="Calibri"/>
                <a:cs typeface="Calibri"/>
                <a:sym typeface="Calibri"/>
              </a:rPr>
              <a:t>Current Oncology</a:t>
            </a:r>
            <a:r>
              <a:rPr lang="en-GB" sz="1200">
                <a:solidFill>
                  <a:schemeClr val="dk1"/>
                </a:solidFill>
                <a:latin typeface="Calibri"/>
                <a:ea typeface="Calibri"/>
                <a:cs typeface="Calibri"/>
                <a:sym typeface="Calibri"/>
              </a:rPr>
              <a:t>, </a:t>
            </a:r>
            <a:r>
              <a:rPr i="1" lang="en-GB" sz="1200">
                <a:solidFill>
                  <a:schemeClr val="dk1"/>
                </a:solidFill>
                <a:latin typeface="Calibri"/>
                <a:ea typeface="Calibri"/>
                <a:cs typeface="Calibri"/>
                <a:sym typeface="Calibri"/>
              </a:rPr>
              <a:t>18</a:t>
            </a:r>
            <a:r>
              <a:rPr lang="en-GB" sz="1200">
                <a:solidFill>
                  <a:schemeClr val="dk1"/>
                </a:solidFill>
                <a:latin typeface="Calibri"/>
                <a:ea typeface="Calibri"/>
                <a:cs typeface="Calibri"/>
                <a:sym typeface="Calibri"/>
              </a:rPr>
              <a:t>(2), pp.38-45.</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Steck, N., Egger, M., Maessen, M., Reisch, T. and Zwahlen, M., 2013. Euthanasia and assisted suicide in selected European countries and US states: systematic literature review. </a:t>
            </a:r>
            <a:r>
              <a:rPr i="1" lang="en-GB" sz="1200">
                <a:solidFill>
                  <a:schemeClr val="dk1"/>
                </a:solidFill>
                <a:latin typeface="Calibri"/>
                <a:ea typeface="Calibri"/>
                <a:cs typeface="Calibri"/>
                <a:sym typeface="Calibri"/>
              </a:rPr>
              <a:t>Medical care</a:t>
            </a:r>
            <a:r>
              <a:rPr lang="en-GB" sz="1200">
                <a:solidFill>
                  <a:schemeClr val="dk1"/>
                </a:solidFill>
                <a:latin typeface="Calibri"/>
                <a:ea typeface="Calibri"/>
                <a:cs typeface="Calibri"/>
                <a:sym typeface="Calibri"/>
              </a:rPr>
              <a:t>, pp.938-944.</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Van der Maas, P.J., Van Der Wal, G., Haverkate, I., De Graaff, C.L., Kester, J.G., Onwuteaka-Philipsen, B.D., Van Der Heide, A., Bosma, J.M. and Willems, D.L., 2013. Euthanasia, physician-assisted suicide, and other medical practices involving the end of life in the Netherlands, 1990–1995. </a:t>
            </a:r>
            <a:r>
              <a:rPr i="1" lang="en-GB" sz="1200">
                <a:solidFill>
                  <a:schemeClr val="dk1"/>
                </a:solidFill>
                <a:latin typeface="Calibri"/>
                <a:ea typeface="Calibri"/>
                <a:cs typeface="Calibri"/>
                <a:sym typeface="Calibri"/>
              </a:rPr>
              <a:t>New England Journal of Medicine</a:t>
            </a:r>
            <a:r>
              <a:rPr lang="en-GB" sz="1200">
                <a:solidFill>
                  <a:schemeClr val="dk1"/>
                </a:solidFill>
                <a:latin typeface="Calibri"/>
                <a:ea typeface="Calibri"/>
                <a:cs typeface="Calibri"/>
                <a:sym typeface="Calibri"/>
              </a:rPr>
              <a:t>, </a:t>
            </a:r>
            <a:r>
              <a:rPr i="1" lang="en-GB" sz="1200">
                <a:solidFill>
                  <a:schemeClr val="dk1"/>
                </a:solidFill>
                <a:latin typeface="Calibri"/>
                <a:ea typeface="Calibri"/>
                <a:cs typeface="Calibri"/>
                <a:sym typeface="Calibri"/>
              </a:rPr>
              <a:t>335</a:t>
            </a:r>
            <a:r>
              <a:rPr lang="en-GB" sz="1200">
                <a:solidFill>
                  <a:schemeClr val="dk1"/>
                </a:solidFill>
                <a:latin typeface="Calibri"/>
                <a:ea typeface="Calibri"/>
                <a:cs typeface="Calibri"/>
                <a:sym typeface="Calibri"/>
              </a:rPr>
              <a:t>(22), pp.1699-1705.</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 </a:t>
            </a:r>
            <a:endParaRPr/>
          </a:p>
          <a:p>
            <a:pPr indent="0" lvl="0" marL="0" rtl="0" algn="l">
              <a:spcBef>
                <a:spcPts val="0"/>
              </a:spcBef>
              <a:spcAft>
                <a:spcPts val="0"/>
              </a:spcAft>
              <a:buNone/>
            </a:pPr>
            <a:r>
              <a:t/>
            </a:r>
            <a:endParaRPr/>
          </a:p>
        </p:txBody>
      </p:sp>
      <p:sp>
        <p:nvSpPr>
          <p:cNvPr id="178" name="Google Shape;178;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1"/>
          <p:cNvSpPr/>
          <p:nvPr/>
        </p:nvSpPr>
        <p:spPr>
          <a:xfrm>
            <a:off x="0" y="0"/>
            <a:ext cx="12192000" cy="4866468"/>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
        <p:nvSpPr>
          <p:cNvPr id="17" name="Google Shape;17;p11"/>
          <p:cNvSpPr txBox="1"/>
          <p:nvPr>
            <p:ph type="ctrTitle"/>
          </p:nvPr>
        </p:nvSpPr>
        <p:spPr>
          <a:xfrm>
            <a:off x="838200" y="2061006"/>
            <a:ext cx="10515600" cy="23876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5400"/>
              <a:buFont typeface="Quattrocento Sans"/>
              <a:buNone/>
              <a:defRPr sz="54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 name="Google Shape;18;p11"/>
          <p:cNvSpPr txBox="1"/>
          <p:nvPr>
            <p:ph idx="1" type="subTitle"/>
          </p:nvPr>
        </p:nvSpPr>
        <p:spPr>
          <a:xfrm>
            <a:off x="838202" y="5110609"/>
            <a:ext cx="6705599" cy="1137793"/>
          </a:xfrm>
          <a:prstGeom prst="rect">
            <a:avLst/>
          </a:prstGeom>
          <a:noFill/>
          <a:ln>
            <a:noFill/>
          </a:ln>
        </p:spPr>
        <p:txBody>
          <a:bodyPr anchorCtr="0" anchor="t" bIns="45700" lIns="91425" spcFirstLastPara="1" rIns="91425" wrap="square" tIns="45700">
            <a:normAutofit/>
          </a:bodyPr>
          <a:lstStyle>
            <a:lvl1pPr lvl="0" algn="l">
              <a:lnSpc>
                <a:spcPct val="150000"/>
              </a:lnSpc>
              <a:spcBef>
                <a:spcPts val="600"/>
              </a:spcBef>
              <a:spcAft>
                <a:spcPts val="0"/>
              </a:spcAft>
              <a:buClr>
                <a:srgbClr val="D24726"/>
              </a:buClr>
              <a:buSzPts val="2800"/>
              <a:buNone/>
              <a:defRPr sz="2800">
                <a:solidFill>
                  <a:srgbClr val="D24726"/>
                </a:solidFill>
                <a:latin typeface="Quattrocento Sans"/>
                <a:ea typeface="Quattrocento Sans"/>
                <a:cs typeface="Quattrocento Sans"/>
                <a:sym typeface="Quattrocento Sans"/>
              </a:defRPr>
            </a:lvl1pPr>
            <a:lvl2pPr lvl="1" algn="ctr">
              <a:lnSpc>
                <a:spcPct val="90000"/>
              </a:lnSpc>
              <a:spcBef>
                <a:spcPts val="600"/>
              </a:spcBef>
              <a:spcAft>
                <a:spcPts val="0"/>
              </a:spcAft>
              <a:buClr>
                <a:schemeClr val="dk1"/>
              </a:buClr>
              <a:buSzPts val="2000"/>
              <a:buNone/>
              <a:defRPr sz="2000"/>
            </a:lvl2pPr>
            <a:lvl3pPr lvl="2" algn="ctr">
              <a:lnSpc>
                <a:spcPct val="90000"/>
              </a:lnSpc>
              <a:spcBef>
                <a:spcPts val="540"/>
              </a:spcBef>
              <a:spcAft>
                <a:spcPts val="0"/>
              </a:spcAft>
              <a:buClr>
                <a:schemeClr val="dk1"/>
              </a:buClr>
              <a:buSzPts val="1800"/>
              <a:buNone/>
              <a:defRPr sz="1800"/>
            </a:lvl3pPr>
            <a:lvl4pPr lvl="3" algn="ctr">
              <a:lnSpc>
                <a:spcPct val="90000"/>
              </a:lnSpc>
              <a:spcBef>
                <a:spcPts val="480"/>
              </a:spcBef>
              <a:spcAft>
                <a:spcPts val="0"/>
              </a:spcAft>
              <a:buClr>
                <a:schemeClr val="dk1"/>
              </a:buClr>
              <a:buSzPts val="1600"/>
              <a:buNone/>
              <a:defRPr sz="1600"/>
            </a:lvl4pPr>
            <a:lvl5pPr lvl="4" algn="ctr">
              <a:lnSpc>
                <a:spcPct val="90000"/>
              </a:lnSpc>
              <a:spcBef>
                <a:spcPts val="480"/>
              </a:spcBef>
              <a:spcAft>
                <a:spcPts val="0"/>
              </a:spcAft>
              <a:buClr>
                <a:schemeClr val="dk1"/>
              </a:buClr>
              <a:buSzPts val="1600"/>
              <a:buNone/>
              <a:defRPr sz="1600"/>
            </a:lvl5pPr>
            <a:lvl6pPr lvl="5" algn="ctr">
              <a:lnSpc>
                <a:spcPct val="90000"/>
              </a:lnSpc>
              <a:spcBef>
                <a:spcPts val="480"/>
              </a:spcBef>
              <a:spcAft>
                <a:spcPts val="0"/>
              </a:spcAft>
              <a:buClr>
                <a:schemeClr val="dk1"/>
              </a:buClr>
              <a:buSzPts val="1600"/>
              <a:buNone/>
              <a:defRPr sz="1600"/>
            </a:lvl6pPr>
            <a:lvl7pPr lvl="6" algn="ctr">
              <a:lnSpc>
                <a:spcPct val="90000"/>
              </a:lnSpc>
              <a:spcBef>
                <a:spcPts val="480"/>
              </a:spcBef>
              <a:spcAft>
                <a:spcPts val="0"/>
              </a:spcAft>
              <a:buClr>
                <a:schemeClr val="dk1"/>
              </a:buClr>
              <a:buSzPts val="1600"/>
              <a:buNone/>
              <a:defRPr sz="1600"/>
            </a:lvl7pPr>
            <a:lvl8pPr lvl="7" algn="ctr">
              <a:lnSpc>
                <a:spcPct val="90000"/>
              </a:lnSpc>
              <a:spcBef>
                <a:spcPts val="480"/>
              </a:spcBef>
              <a:spcAft>
                <a:spcPts val="0"/>
              </a:spcAft>
              <a:buClr>
                <a:schemeClr val="dk1"/>
              </a:buClr>
              <a:buSzPts val="1600"/>
              <a:buNone/>
              <a:defRPr sz="1600"/>
            </a:lvl8pPr>
            <a:lvl9pPr lvl="8" algn="ctr">
              <a:lnSpc>
                <a:spcPct val="90000"/>
              </a:lnSpc>
              <a:spcBef>
                <a:spcPts val="480"/>
              </a:spcBef>
              <a:spcAft>
                <a:spcPts val="0"/>
              </a:spcAft>
              <a:buClr>
                <a:schemeClr val="dk1"/>
              </a:buClr>
              <a:buSzPts val="1600"/>
              <a:buNone/>
              <a:defRPr sz="1600"/>
            </a:lvl9pPr>
          </a:lstStyle>
          <a:p/>
        </p:txBody>
      </p:sp>
      <p:sp>
        <p:nvSpPr>
          <p:cNvPr id="19" name="Google Shape;19;p11"/>
          <p:cNvSpPr txBox="1"/>
          <p:nvPr>
            <p:ph idx="10" type="dt"/>
          </p:nvPr>
        </p:nvSpPr>
        <p:spPr>
          <a:xfrm>
            <a:off x="838200" y="6356352"/>
            <a:ext cx="3276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1"/>
          <p:cNvSpPr txBox="1"/>
          <p:nvPr>
            <p:ph idx="11" type="ftr"/>
          </p:nvPr>
        </p:nvSpPr>
        <p:spPr>
          <a:xfrm>
            <a:off x="4648200" y="6356352"/>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1"/>
          <p:cNvSpPr txBox="1"/>
          <p:nvPr>
            <p:ph idx="12" type="sldNum"/>
          </p:nvPr>
        </p:nvSpPr>
        <p:spPr>
          <a:xfrm>
            <a:off x="8077200" y="6356352"/>
            <a:ext cx="3276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22" name="Google Shape;22;p11"/>
          <p:cNvSpPr/>
          <p:nvPr/>
        </p:nvSpPr>
        <p:spPr>
          <a:xfrm>
            <a:off x="0" y="0"/>
            <a:ext cx="12192000" cy="4866468"/>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3" name="Shape 23"/>
        <p:cNvGrpSpPr/>
        <p:nvPr/>
      </p:nvGrpSpPr>
      <p:grpSpPr>
        <a:xfrm>
          <a:off x="0" y="0"/>
          <a:ext cx="0" cy="0"/>
          <a:chOff x="0" y="0"/>
          <a:chExt cx="0" cy="0"/>
        </a:xfrm>
      </p:grpSpPr>
      <p:sp>
        <p:nvSpPr>
          <p:cNvPr id="24" name="Google Shape;24;p12"/>
          <p:cNvSpPr/>
          <p:nvPr/>
        </p:nvSpPr>
        <p:spPr>
          <a:xfrm>
            <a:off x="0" y="0"/>
            <a:ext cx="12192000" cy="1332854"/>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
        <p:nvSpPr>
          <p:cNvPr id="25" name="Google Shape;25;p12"/>
          <p:cNvSpPr txBox="1"/>
          <p:nvPr>
            <p:ph type="title"/>
          </p:nvPr>
        </p:nvSpPr>
        <p:spPr>
          <a:xfrm>
            <a:off x="604434" y="0"/>
            <a:ext cx="10749367" cy="120886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3600"/>
              <a:buFont typeface="Quattrocento Sans"/>
              <a:buNone/>
              <a:defRPr sz="36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 name="Google Shape;26;p12"/>
          <p:cNvSpPr txBox="1"/>
          <p:nvPr>
            <p:ph idx="1" type="body"/>
          </p:nvPr>
        </p:nvSpPr>
        <p:spPr>
          <a:xfrm>
            <a:off x="838201" y="1825625"/>
            <a:ext cx="4167753" cy="4351338"/>
          </a:xfrm>
          <a:prstGeom prst="rect">
            <a:avLst/>
          </a:prstGeom>
          <a:noFill/>
          <a:ln>
            <a:noFill/>
          </a:ln>
        </p:spPr>
        <p:txBody>
          <a:bodyPr anchorCtr="0" anchor="t" bIns="45700" lIns="91425" spcFirstLastPara="1" rIns="91425" wrap="square" tIns="45700">
            <a:normAutofit/>
          </a:bodyPr>
          <a:lstStyle>
            <a:lvl1pPr indent="-228600" lvl="0" marL="457200" algn="l">
              <a:lnSpc>
                <a:spcPct val="150000"/>
              </a:lnSpc>
              <a:spcBef>
                <a:spcPts val="480"/>
              </a:spcBef>
              <a:spcAft>
                <a:spcPts val="0"/>
              </a:spcAft>
              <a:buClr>
                <a:srgbClr val="7F7F7F"/>
              </a:buClr>
              <a:buSzPts val="1600"/>
              <a:buNone/>
              <a:defRPr sz="1600">
                <a:solidFill>
                  <a:srgbClr val="7F7F7F"/>
                </a:solidFill>
              </a:defRPr>
            </a:lvl1pPr>
            <a:lvl2pPr indent="-317500" lvl="1" marL="914400" algn="l">
              <a:lnSpc>
                <a:spcPct val="150000"/>
              </a:lnSpc>
              <a:spcBef>
                <a:spcPts val="1200"/>
              </a:spcBef>
              <a:spcAft>
                <a:spcPts val="0"/>
              </a:spcAft>
              <a:buClr>
                <a:srgbClr val="7F7F7F"/>
              </a:buClr>
              <a:buSzPts val="1400"/>
              <a:buChar char="•"/>
              <a:defRPr sz="1400">
                <a:solidFill>
                  <a:srgbClr val="7F7F7F"/>
                </a:solidFill>
              </a:defRPr>
            </a:lvl2pPr>
            <a:lvl3pPr indent="-304800" lvl="2" marL="1371600" algn="l">
              <a:lnSpc>
                <a:spcPct val="150000"/>
              </a:lnSpc>
              <a:spcBef>
                <a:spcPts val="1200"/>
              </a:spcBef>
              <a:spcAft>
                <a:spcPts val="0"/>
              </a:spcAft>
              <a:buClr>
                <a:srgbClr val="7F7F7F"/>
              </a:buClr>
              <a:buSzPts val="1200"/>
              <a:buChar char="•"/>
              <a:defRPr sz="1200">
                <a:solidFill>
                  <a:srgbClr val="7F7F7F"/>
                </a:solidFill>
              </a:defRPr>
            </a:lvl3pPr>
            <a:lvl4pPr indent="-298450" lvl="3" marL="1828800" algn="l">
              <a:lnSpc>
                <a:spcPct val="150000"/>
              </a:lnSpc>
              <a:spcBef>
                <a:spcPts val="1200"/>
              </a:spcBef>
              <a:spcAft>
                <a:spcPts val="0"/>
              </a:spcAft>
              <a:buClr>
                <a:srgbClr val="7F7F7F"/>
              </a:buClr>
              <a:buSzPts val="1100"/>
              <a:buChar char="•"/>
              <a:defRPr sz="1100">
                <a:solidFill>
                  <a:srgbClr val="7F7F7F"/>
                </a:solidFill>
              </a:defRPr>
            </a:lvl4pPr>
            <a:lvl5pPr indent="-298450" lvl="4" marL="2286000" algn="l">
              <a:lnSpc>
                <a:spcPct val="150000"/>
              </a:lnSpc>
              <a:spcBef>
                <a:spcPts val="1200"/>
              </a:spcBef>
              <a:spcAft>
                <a:spcPts val="0"/>
              </a:spcAft>
              <a:buClr>
                <a:srgbClr val="7F7F7F"/>
              </a:buClr>
              <a:buSzPts val="1100"/>
              <a:buChar char="•"/>
              <a:defRPr sz="1100">
                <a:solidFill>
                  <a:srgbClr val="7F7F7F"/>
                </a:solidFill>
              </a:defRPr>
            </a:lvl5pPr>
            <a:lvl6pPr indent="-342900" lvl="5" marL="2743200" algn="l">
              <a:lnSpc>
                <a:spcPct val="90000"/>
              </a:lnSpc>
              <a:spcBef>
                <a:spcPts val="1200"/>
              </a:spcBef>
              <a:spcAft>
                <a:spcPts val="0"/>
              </a:spcAft>
              <a:buClr>
                <a:schemeClr val="dk1"/>
              </a:buClr>
              <a:buSzPts val="1800"/>
              <a:buChar char="•"/>
              <a:defRPr/>
            </a:lvl6pPr>
            <a:lvl7pPr indent="-342900" lvl="6" marL="3200400" algn="l">
              <a:lnSpc>
                <a:spcPct val="90000"/>
              </a:lnSpc>
              <a:spcBef>
                <a:spcPts val="540"/>
              </a:spcBef>
              <a:spcAft>
                <a:spcPts val="0"/>
              </a:spcAft>
              <a:buClr>
                <a:schemeClr val="dk1"/>
              </a:buClr>
              <a:buSzPts val="1800"/>
              <a:buChar char="•"/>
              <a:defRPr/>
            </a:lvl7pPr>
            <a:lvl8pPr indent="-342900" lvl="7" marL="3657600" algn="l">
              <a:lnSpc>
                <a:spcPct val="90000"/>
              </a:lnSpc>
              <a:spcBef>
                <a:spcPts val="540"/>
              </a:spcBef>
              <a:spcAft>
                <a:spcPts val="0"/>
              </a:spcAft>
              <a:buClr>
                <a:schemeClr val="dk1"/>
              </a:buClr>
              <a:buSzPts val="1800"/>
              <a:buChar char="•"/>
              <a:defRPr/>
            </a:lvl8pPr>
            <a:lvl9pPr indent="-342900" lvl="8" marL="4114800" algn="l">
              <a:lnSpc>
                <a:spcPct val="90000"/>
              </a:lnSpc>
              <a:spcBef>
                <a:spcPts val="540"/>
              </a:spcBef>
              <a:spcAft>
                <a:spcPts val="0"/>
              </a:spcAft>
              <a:buClr>
                <a:schemeClr val="dk1"/>
              </a:buClr>
              <a:buSzPts val="1800"/>
              <a:buChar char="•"/>
              <a:defRPr/>
            </a:lvl9pPr>
          </a:lstStyle>
          <a:p/>
        </p:txBody>
      </p:sp>
      <p:sp>
        <p:nvSpPr>
          <p:cNvPr id="27" name="Google Shape;27;p12"/>
          <p:cNvSpPr txBox="1"/>
          <p:nvPr>
            <p:ph idx="10" type="dt"/>
          </p:nvPr>
        </p:nvSpPr>
        <p:spPr>
          <a:xfrm>
            <a:off x="838200" y="6356352"/>
            <a:ext cx="3276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12"/>
          <p:cNvSpPr txBox="1"/>
          <p:nvPr>
            <p:ph idx="11" type="ftr"/>
          </p:nvPr>
        </p:nvSpPr>
        <p:spPr>
          <a:xfrm>
            <a:off x="4648200" y="6356352"/>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2"/>
          <p:cNvSpPr txBox="1"/>
          <p:nvPr>
            <p:ph idx="12" type="sldNum"/>
          </p:nvPr>
        </p:nvSpPr>
        <p:spPr>
          <a:xfrm>
            <a:off x="8077200" y="6356352"/>
            <a:ext cx="3276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30" name="Google Shape;30;p12"/>
          <p:cNvSpPr/>
          <p:nvPr/>
        </p:nvSpPr>
        <p:spPr>
          <a:xfrm>
            <a:off x="0" y="0"/>
            <a:ext cx="12192000" cy="1332854"/>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13"/>
          <p:cNvSpPr/>
          <p:nvPr/>
        </p:nvSpPr>
        <p:spPr>
          <a:xfrm>
            <a:off x="5656882" y="1709738"/>
            <a:ext cx="6535119" cy="3575184"/>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
        <p:nvSpPr>
          <p:cNvPr id="33" name="Google Shape;33;p13"/>
          <p:cNvSpPr txBox="1"/>
          <p:nvPr>
            <p:ph type="title"/>
          </p:nvPr>
        </p:nvSpPr>
        <p:spPr>
          <a:xfrm>
            <a:off x="838201" y="2402238"/>
            <a:ext cx="4508715" cy="2187227"/>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rgbClr val="D24726"/>
              </a:buClr>
              <a:buSzPts val="4800"/>
              <a:buFont typeface="Quattrocento Sans"/>
              <a:buNone/>
              <a:defRPr sz="4800">
                <a:solidFill>
                  <a:srgbClr val="D247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 name="Google Shape;34;p13"/>
          <p:cNvSpPr txBox="1"/>
          <p:nvPr>
            <p:ph idx="1" type="body"/>
          </p:nvPr>
        </p:nvSpPr>
        <p:spPr>
          <a:xfrm>
            <a:off x="6323308" y="2402237"/>
            <a:ext cx="5269424" cy="2187226"/>
          </a:xfrm>
          <a:prstGeom prst="rect">
            <a:avLst/>
          </a:prstGeom>
          <a:noFill/>
          <a:ln>
            <a:noFill/>
          </a:ln>
        </p:spPr>
        <p:txBody>
          <a:bodyPr anchorCtr="0" anchor="ctr" bIns="45700" lIns="91425" spcFirstLastPara="1" rIns="91425" wrap="square" tIns="45700">
            <a:normAutofit/>
          </a:bodyPr>
          <a:lstStyle>
            <a:lvl1pPr indent="-228600" lvl="0" marL="457200" algn="l">
              <a:lnSpc>
                <a:spcPct val="150000"/>
              </a:lnSpc>
              <a:spcBef>
                <a:spcPts val="840"/>
              </a:spcBef>
              <a:spcAft>
                <a:spcPts val="0"/>
              </a:spcAft>
              <a:buClr>
                <a:schemeClr val="lt1"/>
              </a:buClr>
              <a:buSzPts val="2800"/>
              <a:buNone/>
              <a:defRPr sz="2800">
                <a:solidFill>
                  <a:schemeClr val="lt1"/>
                </a:solidFill>
                <a:latin typeface="Quattrocento Sans"/>
                <a:ea typeface="Quattrocento Sans"/>
                <a:cs typeface="Quattrocento Sans"/>
                <a:sym typeface="Quattrocento Sans"/>
              </a:defRPr>
            </a:lvl1pPr>
            <a:lvl2pPr indent="-228600" lvl="1" marL="914400" algn="l">
              <a:lnSpc>
                <a:spcPct val="90000"/>
              </a:lnSpc>
              <a:spcBef>
                <a:spcPts val="600"/>
              </a:spcBef>
              <a:spcAft>
                <a:spcPts val="0"/>
              </a:spcAft>
              <a:buClr>
                <a:schemeClr val="dk1"/>
              </a:buClr>
              <a:buSzPts val="2000"/>
              <a:buNone/>
              <a:defRPr sz="2000"/>
            </a:lvl2pPr>
            <a:lvl3pPr indent="-228600" lvl="2" marL="1371600" algn="l">
              <a:lnSpc>
                <a:spcPct val="90000"/>
              </a:lnSpc>
              <a:spcBef>
                <a:spcPts val="540"/>
              </a:spcBef>
              <a:spcAft>
                <a:spcPts val="0"/>
              </a:spcAft>
              <a:buClr>
                <a:schemeClr val="dk1"/>
              </a:buClr>
              <a:buSzPts val="1800"/>
              <a:buNone/>
              <a:defRPr sz="1800"/>
            </a:lvl3pPr>
            <a:lvl4pPr indent="-228600" lvl="3" marL="1828800" algn="l">
              <a:lnSpc>
                <a:spcPct val="90000"/>
              </a:lnSpc>
              <a:spcBef>
                <a:spcPts val="480"/>
              </a:spcBef>
              <a:spcAft>
                <a:spcPts val="0"/>
              </a:spcAft>
              <a:buClr>
                <a:schemeClr val="dk1"/>
              </a:buClr>
              <a:buSzPts val="1600"/>
              <a:buNone/>
              <a:defRPr sz="1600"/>
            </a:lvl4pPr>
            <a:lvl5pPr indent="-228600" lvl="4" marL="2286000" algn="l">
              <a:lnSpc>
                <a:spcPct val="90000"/>
              </a:lnSpc>
              <a:spcBef>
                <a:spcPts val="480"/>
              </a:spcBef>
              <a:spcAft>
                <a:spcPts val="0"/>
              </a:spcAft>
              <a:buClr>
                <a:schemeClr val="dk1"/>
              </a:buClr>
              <a:buSzPts val="1600"/>
              <a:buNone/>
              <a:defRPr sz="1600"/>
            </a:lvl5pPr>
            <a:lvl6pPr indent="-228600" lvl="5" marL="2743200" algn="l">
              <a:lnSpc>
                <a:spcPct val="90000"/>
              </a:lnSpc>
              <a:spcBef>
                <a:spcPts val="480"/>
              </a:spcBef>
              <a:spcAft>
                <a:spcPts val="0"/>
              </a:spcAft>
              <a:buClr>
                <a:schemeClr val="dk1"/>
              </a:buClr>
              <a:buSzPts val="1600"/>
              <a:buNone/>
              <a:defRPr sz="1600"/>
            </a:lvl6pPr>
            <a:lvl7pPr indent="-228600" lvl="6" marL="3200400" algn="l">
              <a:lnSpc>
                <a:spcPct val="90000"/>
              </a:lnSpc>
              <a:spcBef>
                <a:spcPts val="480"/>
              </a:spcBef>
              <a:spcAft>
                <a:spcPts val="0"/>
              </a:spcAft>
              <a:buClr>
                <a:schemeClr val="dk1"/>
              </a:buClr>
              <a:buSzPts val="1600"/>
              <a:buNone/>
              <a:defRPr sz="1600"/>
            </a:lvl7pPr>
            <a:lvl8pPr indent="-228600" lvl="7" marL="3657600" algn="l">
              <a:lnSpc>
                <a:spcPct val="90000"/>
              </a:lnSpc>
              <a:spcBef>
                <a:spcPts val="480"/>
              </a:spcBef>
              <a:spcAft>
                <a:spcPts val="0"/>
              </a:spcAft>
              <a:buClr>
                <a:schemeClr val="dk1"/>
              </a:buClr>
              <a:buSzPts val="1600"/>
              <a:buNone/>
              <a:defRPr sz="1600"/>
            </a:lvl8pPr>
            <a:lvl9pPr indent="-228600" lvl="8" marL="4114800" algn="l">
              <a:lnSpc>
                <a:spcPct val="90000"/>
              </a:lnSpc>
              <a:spcBef>
                <a:spcPts val="480"/>
              </a:spcBef>
              <a:spcAft>
                <a:spcPts val="0"/>
              </a:spcAft>
              <a:buClr>
                <a:schemeClr val="dk1"/>
              </a:buClr>
              <a:buSzPts val="1600"/>
              <a:buNone/>
              <a:defRPr sz="1600"/>
            </a:lvl9pPr>
          </a:lstStyle>
          <a:p/>
        </p:txBody>
      </p:sp>
      <p:sp>
        <p:nvSpPr>
          <p:cNvPr id="35" name="Google Shape;35;p13"/>
          <p:cNvSpPr txBox="1"/>
          <p:nvPr>
            <p:ph idx="10" type="dt"/>
          </p:nvPr>
        </p:nvSpPr>
        <p:spPr>
          <a:xfrm>
            <a:off x="838200" y="6356352"/>
            <a:ext cx="3276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3"/>
          <p:cNvSpPr txBox="1"/>
          <p:nvPr>
            <p:ph idx="11" type="ftr"/>
          </p:nvPr>
        </p:nvSpPr>
        <p:spPr>
          <a:xfrm>
            <a:off x="4648200" y="6356352"/>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3"/>
          <p:cNvSpPr txBox="1"/>
          <p:nvPr>
            <p:ph idx="12" type="sldNum"/>
          </p:nvPr>
        </p:nvSpPr>
        <p:spPr>
          <a:xfrm>
            <a:off x="8077200" y="6356352"/>
            <a:ext cx="3276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38" name="Google Shape;38;p13"/>
          <p:cNvSpPr/>
          <p:nvPr/>
        </p:nvSpPr>
        <p:spPr>
          <a:xfrm>
            <a:off x="5656882" y="1709738"/>
            <a:ext cx="6535119" cy="3575184"/>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9" name="Shape 39"/>
        <p:cNvGrpSpPr/>
        <p:nvPr/>
      </p:nvGrpSpPr>
      <p:grpSpPr>
        <a:xfrm>
          <a:off x="0" y="0"/>
          <a:ext cx="0" cy="0"/>
          <a:chOff x="0" y="0"/>
          <a:chExt cx="0" cy="0"/>
        </a:xfrm>
      </p:grpSpPr>
      <p:sp>
        <p:nvSpPr>
          <p:cNvPr id="40" name="Google Shape;40;p14"/>
          <p:cNvSpPr/>
          <p:nvPr/>
        </p:nvSpPr>
        <p:spPr>
          <a:xfrm>
            <a:off x="0" y="0"/>
            <a:ext cx="12192000" cy="1332854"/>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
        <p:nvSpPr>
          <p:cNvPr id="41" name="Google Shape;41;p14"/>
          <p:cNvSpPr txBox="1"/>
          <p:nvPr>
            <p:ph type="title"/>
          </p:nvPr>
        </p:nvSpPr>
        <p:spPr>
          <a:xfrm>
            <a:off x="609600" y="1"/>
            <a:ext cx="10744200" cy="1228436"/>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3600"/>
              <a:buFont typeface="Quattrocento Sans"/>
              <a:buNone/>
              <a:defRPr sz="36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14"/>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30200" lvl="0" marL="457200" algn="l">
              <a:lnSpc>
                <a:spcPct val="90000"/>
              </a:lnSpc>
              <a:spcBef>
                <a:spcPts val="480"/>
              </a:spcBef>
              <a:spcAft>
                <a:spcPts val="0"/>
              </a:spcAft>
              <a:buClr>
                <a:srgbClr val="7F7F7F"/>
              </a:buClr>
              <a:buSzPts val="1600"/>
              <a:buChar char="•"/>
              <a:defRPr sz="1600">
                <a:solidFill>
                  <a:srgbClr val="7F7F7F"/>
                </a:solidFill>
              </a:defRPr>
            </a:lvl1pPr>
            <a:lvl2pPr indent="-317500" lvl="1" marL="914400" algn="l">
              <a:lnSpc>
                <a:spcPct val="90000"/>
              </a:lnSpc>
              <a:spcBef>
                <a:spcPts val="420"/>
              </a:spcBef>
              <a:spcAft>
                <a:spcPts val="0"/>
              </a:spcAft>
              <a:buClr>
                <a:srgbClr val="7F7F7F"/>
              </a:buClr>
              <a:buSzPts val="1400"/>
              <a:buChar char="•"/>
              <a:defRPr sz="1400">
                <a:solidFill>
                  <a:srgbClr val="7F7F7F"/>
                </a:solidFill>
              </a:defRPr>
            </a:lvl2pPr>
            <a:lvl3pPr indent="-304800" lvl="2" marL="1371600" algn="l">
              <a:lnSpc>
                <a:spcPct val="90000"/>
              </a:lnSpc>
              <a:spcBef>
                <a:spcPts val="360"/>
              </a:spcBef>
              <a:spcAft>
                <a:spcPts val="0"/>
              </a:spcAft>
              <a:buClr>
                <a:srgbClr val="7F7F7F"/>
              </a:buClr>
              <a:buSzPts val="1200"/>
              <a:buChar char="•"/>
              <a:defRPr sz="1200">
                <a:solidFill>
                  <a:srgbClr val="7F7F7F"/>
                </a:solidFill>
              </a:defRPr>
            </a:lvl3pPr>
            <a:lvl4pPr indent="-298450" lvl="3" marL="1828800" algn="l">
              <a:lnSpc>
                <a:spcPct val="90000"/>
              </a:lnSpc>
              <a:spcBef>
                <a:spcPts val="330"/>
              </a:spcBef>
              <a:spcAft>
                <a:spcPts val="0"/>
              </a:spcAft>
              <a:buClr>
                <a:srgbClr val="7F7F7F"/>
              </a:buClr>
              <a:buSzPts val="1100"/>
              <a:buChar char="•"/>
              <a:defRPr sz="1100">
                <a:solidFill>
                  <a:srgbClr val="7F7F7F"/>
                </a:solidFill>
              </a:defRPr>
            </a:lvl4pPr>
            <a:lvl5pPr indent="-298450" lvl="4" marL="2286000" algn="l">
              <a:lnSpc>
                <a:spcPct val="90000"/>
              </a:lnSpc>
              <a:spcBef>
                <a:spcPts val="330"/>
              </a:spcBef>
              <a:spcAft>
                <a:spcPts val="0"/>
              </a:spcAft>
              <a:buClr>
                <a:srgbClr val="7F7F7F"/>
              </a:buClr>
              <a:buSzPts val="1100"/>
              <a:buChar char="•"/>
              <a:defRPr sz="1100">
                <a:solidFill>
                  <a:srgbClr val="7F7F7F"/>
                </a:solidFill>
              </a:defRPr>
            </a:lvl5pPr>
            <a:lvl6pPr indent="-342900" lvl="5" marL="2743200" algn="l">
              <a:lnSpc>
                <a:spcPct val="90000"/>
              </a:lnSpc>
              <a:spcBef>
                <a:spcPts val="540"/>
              </a:spcBef>
              <a:spcAft>
                <a:spcPts val="0"/>
              </a:spcAft>
              <a:buClr>
                <a:schemeClr val="dk1"/>
              </a:buClr>
              <a:buSzPts val="1800"/>
              <a:buChar char="•"/>
              <a:defRPr/>
            </a:lvl6pPr>
            <a:lvl7pPr indent="-342900" lvl="6" marL="3200400" algn="l">
              <a:lnSpc>
                <a:spcPct val="90000"/>
              </a:lnSpc>
              <a:spcBef>
                <a:spcPts val="540"/>
              </a:spcBef>
              <a:spcAft>
                <a:spcPts val="0"/>
              </a:spcAft>
              <a:buClr>
                <a:schemeClr val="dk1"/>
              </a:buClr>
              <a:buSzPts val="1800"/>
              <a:buChar char="•"/>
              <a:defRPr/>
            </a:lvl7pPr>
            <a:lvl8pPr indent="-342900" lvl="7" marL="3657600" algn="l">
              <a:lnSpc>
                <a:spcPct val="90000"/>
              </a:lnSpc>
              <a:spcBef>
                <a:spcPts val="540"/>
              </a:spcBef>
              <a:spcAft>
                <a:spcPts val="0"/>
              </a:spcAft>
              <a:buClr>
                <a:schemeClr val="dk1"/>
              </a:buClr>
              <a:buSzPts val="1800"/>
              <a:buChar char="•"/>
              <a:defRPr/>
            </a:lvl8pPr>
            <a:lvl9pPr indent="-342900" lvl="8" marL="4114800" algn="l">
              <a:lnSpc>
                <a:spcPct val="90000"/>
              </a:lnSpc>
              <a:spcBef>
                <a:spcPts val="540"/>
              </a:spcBef>
              <a:spcAft>
                <a:spcPts val="0"/>
              </a:spcAft>
              <a:buClr>
                <a:schemeClr val="dk1"/>
              </a:buClr>
              <a:buSzPts val="1800"/>
              <a:buChar char="•"/>
              <a:defRPr/>
            </a:lvl9pPr>
          </a:lstStyle>
          <a:p/>
        </p:txBody>
      </p:sp>
      <p:sp>
        <p:nvSpPr>
          <p:cNvPr id="43" name="Google Shape;43;p14"/>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30200" lvl="0" marL="457200" algn="l">
              <a:lnSpc>
                <a:spcPct val="90000"/>
              </a:lnSpc>
              <a:spcBef>
                <a:spcPts val="480"/>
              </a:spcBef>
              <a:spcAft>
                <a:spcPts val="0"/>
              </a:spcAft>
              <a:buClr>
                <a:srgbClr val="7F7F7F"/>
              </a:buClr>
              <a:buSzPts val="1600"/>
              <a:buChar char="•"/>
              <a:defRPr sz="1600">
                <a:solidFill>
                  <a:srgbClr val="7F7F7F"/>
                </a:solidFill>
              </a:defRPr>
            </a:lvl1pPr>
            <a:lvl2pPr indent="-317500" lvl="1" marL="914400" algn="l">
              <a:lnSpc>
                <a:spcPct val="90000"/>
              </a:lnSpc>
              <a:spcBef>
                <a:spcPts val="420"/>
              </a:spcBef>
              <a:spcAft>
                <a:spcPts val="0"/>
              </a:spcAft>
              <a:buClr>
                <a:srgbClr val="7F7F7F"/>
              </a:buClr>
              <a:buSzPts val="1400"/>
              <a:buChar char="•"/>
              <a:defRPr sz="1400">
                <a:solidFill>
                  <a:srgbClr val="7F7F7F"/>
                </a:solidFill>
              </a:defRPr>
            </a:lvl2pPr>
            <a:lvl3pPr indent="-304800" lvl="2" marL="1371600" algn="l">
              <a:lnSpc>
                <a:spcPct val="90000"/>
              </a:lnSpc>
              <a:spcBef>
                <a:spcPts val="360"/>
              </a:spcBef>
              <a:spcAft>
                <a:spcPts val="0"/>
              </a:spcAft>
              <a:buClr>
                <a:srgbClr val="7F7F7F"/>
              </a:buClr>
              <a:buSzPts val="1200"/>
              <a:buChar char="•"/>
              <a:defRPr sz="1200">
                <a:solidFill>
                  <a:srgbClr val="7F7F7F"/>
                </a:solidFill>
              </a:defRPr>
            </a:lvl3pPr>
            <a:lvl4pPr indent="-298450" lvl="3" marL="1828800" algn="l">
              <a:lnSpc>
                <a:spcPct val="90000"/>
              </a:lnSpc>
              <a:spcBef>
                <a:spcPts val="330"/>
              </a:spcBef>
              <a:spcAft>
                <a:spcPts val="0"/>
              </a:spcAft>
              <a:buClr>
                <a:srgbClr val="7F7F7F"/>
              </a:buClr>
              <a:buSzPts val="1100"/>
              <a:buChar char="•"/>
              <a:defRPr sz="1100">
                <a:solidFill>
                  <a:srgbClr val="7F7F7F"/>
                </a:solidFill>
              </a:defRPr>
            </a:lvl4pPr>
            <a:lvl5pPr indent="-298450" lvl="4" marL="2286000" algn="l">
              <a:lnSpc>
                <a:spcPct val="90000"/>
              </a:lnSpc>
              <a:spcBef>
                <a:spcPts val="330"/>
              </a:spcBef>
              <a:spcAft>
                <a:spcPts val="0"/>
              </a:spcAft>
              <a:buClr>
                <a:srgbClr val="7F7F7F"/>
              </a:buClr>
              <a:buSzPts val="1100"/>
              <a:buChar char="•"/>
              <a:defRPr sz="1100">
                <a:solidFill>
                  <a:srgbClr val="7F7F7F"/>
                </a:solidFill>
              </a:defRPr>
            </a:lvl5pPr>
            <a:lvl6pPr indent="-342900" lvl="5" marL="2743200" algn="l">
              <a:lnSpc>
                <a:spcPct val="90000"/>
              </a:lnSpc>
              <a:spcBef>
                <a:spcPts val="540"/>
              </a:spcBef>
              <a:spcAft>
                <a:spcPts val="0"/>
              </a:spcAft>
              <a:buClr>
                <a:schemeClr val="dk1"/>
              </a:buClr>
              <a:buSzPts val="1800"/>
              <a:buChar char="•"/>
              <a:defRPr/>
            </a:lvl6pPr>
            <a:lvl7pPr indent="-342900" lvl="6" marL="3200400" algn="l">
              <a:lnSpc>
                <a:spcPct val="90000"/>
              </a:lnSpc>
              <a:spcBef>
                <a:spcPts val="540"/>
              </a:spcBef>
              <a:spcAft>
                <a:spcPts val="0"/>
              </a:spcAft>
              <a:buClr>
                <a:schemeClr val="dk1"/>
              </a:buClr>
              <a:buSzPts val="1800"/>
              <a:buChar char="•"/>
              <a:defRPr/>
            </a:lvl7pPr>
            <a:lvl8pPr indent="-342900" lvl="7" marL="3657600" algn="l">
              <a:lnSpc>
                <a:spcPct val="90000"/>
              </a:lnSpc>
              <a:spcBef>
                <a:spcPts val="540"/>
              </a:spcBef>
              <a:spcAft>
                <a:spcPts val="0"/>
              </a:spcAft>
              <a:buClr>
                <a:schemeClr val="dk1"/>
              </a:buClr>
              <a:buSzPts val="1800"/>
              <a:buChar char="•"/>
              <a:defRPr/>
            </a:lvl8pPr>
            <a:lvl9pPr indent="-342900" lvl="8" marL="4114800" algn="l">
              <a:lnSpc>
                <a:spcPct val="90000"/>
              </a:lnSpc>
              <a:spcBef>
                <a:spcPts val="540"/>
              </a:spcBef>
              <a:spcAft>
                <a:spcPts val="0"/>
              </a:spcAft>
              <a:buClr>
                <a:schemeClr val="dk1"/>
              </a:buClr>
              <a:buSzPts val="1800"/>
              <a:buChar char="•"/>
              <a:defRPr/>
            </a:lvl9pPr>
          </a:lstStyle>
          <a:p/>
        </p:txBody>
      </p:sp>
      <p:sp>
        <p:nvSpPr>
          <p:cNvPr id="44" name="Google Shape;44;p14"/>
          <p:cNvSpPr txBox="1"/>
          <p:nvPr>
            <p:ph idx="10" type="dt"/>
          </p:nvPr>
        </p:nvSpPr>
        <p:spPr>
          <a:xfrm>
            <a:off x="838200" y="6356352"/>
            <a:ext cx="3276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4"/>
          <p:cNvSpPr txBox="1"/>
          <p:nvPr>
            <p:ph idx="11" type="ftr"/>
          </p:nvPr>
        </p:nvSpPr>
        <p:spPr>
          <a:xfrm>
            <a:off x="4648200" y="6356352"/>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14"/>
          <p:cNvSpPr txBox="1"/>
          <p:nvPr>
            <p:ph idx="12" type="sldNum"/>
          </p:nvPr>
        </p:nvSpPr>
        <p:spPr>
          <a:xfrm>
            <a:off x="8077200" y="6356352"/>
            <a:ext cx="3276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47" name="Google Shape;47;p14"/>
          <p:cNvSpPr/>
          <p:nvPr/>
        </p:nvSpPr>
        <p:spPr>
          <a:xfrm>
            <a:off x="0" y="0"/>
            <a:ext cx="12192000" cy="1332854"/>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8" name="Shape 48"/>
        <p:cNvGrpSpPr/>
        <p:nvPr/>
      </p:nvGrpSpPr>
      <p:grpSpPr>
        <a:xfrm>
          <a:off x="0" y="0"/>
          <a:ext cx="0" cy="0"/>
          <a:chOff x="0" y="0"/>
          <a:chExt cx="0" cy="0"/>
        </a:xfrm>
      </p:grpSpPr>
      <p:sp>
        <p:nvSpPr>
          <p:cNvPr id="49" name="Google Shape;49;p15"/>
          <p:cNvSpPr/>
          <p:nvPr/>
        </p:nvSpPr>
        <p:spPr>
          <a:xfrm>
            <a:off x="0" y="0"/>
            <a:ext cx="12192000" cy="1332854"/>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
        <p:nvSpPr>
          <p:cNvPr id="50" name="Google Shape;50;p15"/>
          <p:cNvSpPr txBox="1"/>
          <p:nvPr>
            <p:ph type="title"/>
          </p:nvPr>
        </p:nvSpPr>
        <p:spPr>
          <a:xfrm>
            <a:off x="609600" y="0"/>
            <a:ext cx="10737851" cy="1228436"/>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3600"/>
              <a:buFont typeface="Quattrocento Sans"/>
              <a:buNone/>
              <a:defRPr sz="36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15"/>
          <p:cNvSpPr txBox="1"/>
          <p:nvPr>
            <p:ph idx="1" type="body"/>
          </p:nvPr>
        </p:nvSpPr>
        <p:spPr>
          <a:xfrm>
            <a:off x="831851" y="1489075"/>
            <a:ext cx="5156200" cy="641350"/>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720"/>
              </a:spcBef>
              <a:spcAft>
                <a:spcPts val="0"/>
              </a:spcAft>
              <a:buClr>
                <a:schemeClr val="dk1"/>
              </a:buClr>
              <a:buSzPts val="2400"/>
              <a:buNone/>
              <a:defRPr b="1" sz="2400"/>
            </a:lvl1pPr>
            <a:lvl2pPr indent="-228600" lvl="1" marL="914400" algn="l">
              <a:lnSpc>
                <a:spcPct val="90000"/>
              </a:lnSpc>
              <a:spcBef>
                <a:spcPts val="600"/>
              </a:spcBef>
              <a:spcAft>
                <a:spcPts val="0"/>
              </a:spcAft>
              <a:buClr>
                <a:schemeClr val="dk1"/>
              </a:buClr>
              <a:buSzPts val="2000"/>
              <a:buNone/>
              <a:defRPr b="1" sz="2000"/>
            </a:lvl2pPr>
            <a:lvl3pPr indent="-228600" lvl="2" marL="1371600" algn="l">
              <a:lnSpc>
                <a:spcPct val="90000"/>
              </a:lnSpc>
              <a:spcBef>
                <a:spcPts val="540"/>
              </a:spcBef>
              <a:spcAft>
                <a:spcPts val="0"/>
              </a:spcAft>
              <a:buClr>
                <a:schemeClr val="dk1"/>
              </a:buClr>
              <a:buSzPts val="1800"/>
              <a:buNone/>
              <a:defRPr b="1" sz="1800"/>
            </a:lvl3pPr>
            <a:lvl4pPr indent="-228600" lvl="3" marL="1828800" algn="l">
              <a:lnSpc>
                <a:spcPct val="90000"/>
              </a:lnSpc>
              <a:spcBef>
                <a:spcPts val="480"/>
              </a:spcBef>
              <a:spcAft>
                <a:spcPts val="0"/>
              </a:spcAft>
              <a:buClr>
                <a:schemeClr val="dk1"/>
              </a:buClr>
              <a:buSzPts val="1600"/>
              <a:buNone/>
              <a:defRPr b="1" sz="1600"/>
            </a:lvl4pPr>
            <a:lvl5pPr indent="-228600" lvl="4" marL="2286000" algn="l">
              <a:lnSpc>
                <a:spcPct val="90000"/>
              </a:lnSpc>
              <a:spcBef>
                <a:spcPts val="480"/>
              </a:spcBef>
              <a:spcAft>
                <a:spcPts val="0"/>
              </a:spcAft>
              <a:buClr>
                <a:schemeClr val="dk1"/>
              </a:buClr>
              <a:buSzPts val="1600"/>
              <a:buNone/>
              <a:defRPr b="1" sz="1600"/>
            </a:lvl5pPr>
            <a:lvl6pPr indent="-228600" lvl="5" marL="2743200" algn="l">
              <a:lnSpc>
                <a:spcPct val="90000"/>
              </a:lnSpc>
              <a:spcBef>
                <a:spcPts val="480"/>
              </a:spcBef>
              <a:spcAft>
                <a:spcPts val="0"/>
              </a:spcAft>
              <a:buClr>
                <a:schemeClr val="dk1"/>
              </a:buClr>
              <a:buSzPts val="1600"/>
              <a:buNone/>
              <a:defRPr b="1" sz="1600"/>
            </a:lvl6pPr>
            <a:lvl7pPr indent="-228600" lvl="6" marL="3200400" algn="l">
              <a:lnSpc>
                <a:spcPct val="90000"/>
              </a:lnSpc>
              <a:spcBef>
                <a:spcPts val="480"/>
              </a:spcBef>
              <a:spcAft>
                <a:spcPts val="0"/>
              </a:spcAft>
              <a:buClr>
                <a:schemeClr val="dk1"/>
              </a:buClr>
              <a:buSzPts val="1600"/>
              <a:buNone/>
              <a:defRPr b="1" sz="1600"/>
            </a:lvl7pPr>
            <a:lvl8pPr indent="-228600" lvl="7" marL="3657600" algn="l">
              <a:lnSpc>
                <a:spcPct val="90000"/>
              </a:lnSpc>
              <a:spcBef>
                <a:spcPts val="480"/>
              </a:spcBef>
              <a:spcAft>
                <a:spcPts val="0"/>
              </a:spcAft>
              <a:buClr>
                <a:schemeClr val="dk1"/>
              </a:buClr>
              <a:buSzPts val="1600"/>
              <a:buNone/>
              <a:defRPr b="1" sz="1600"/>
            </a:lvl8pPr>
            <a:lvl9pPr indent="-228600" lvl="8" marL="4114800" algn="l">
              <a:lnSpc>
                <a:spcPct val="90000"/>
              </a:lnSpc>
              <a:spcBef>
                <a:spcPts val="480"/>
              </a:spcBef>
              <a:spcAft>
                <a:spcPts val="0"/>
              </a:spcAft>
              <a:buClr>
                <a:schemeClr val="dk1"/>
              </a:buClr>
              <a:buSzPts val="1600"/>
              <a:buNone/>
              <a:defRPr b="1" sz="1600"/>
            </a:lvl9pPr>
          </a:lstStyle>
          <a:p/>
        </p:txBody>
      </p:sp>
      <p:sp>
        <p:nvSpPr>
          <p:cNvPr id="52" name="Google Shape;52;p15"/>
          <p:cNvSpPr txBox="1"/>
          <p:nvPr>
            <p:ph idx="2" type="body"/>
          </p:nvPr>
        </p:nvSpPr>
        <p:spPr>
          <a:xfrm>
            <a:off x="831851" y="2193927"/>
            <a:ext cx="5156200" cy="3978275"/>
          </a:xfrm>
          <a:prstGeom prst="rect">
            <a:avLst/>
          </a:prstGeom>
          <a:noFill/>
          <a:ln>
            <a:noFill/>
          </a:ln>
        </p:spPr>
        <p:txBody>
          <a:bodyPr anchorCtr="0" anchor="t" bIns="45700" lIns="91425" spcFirstLastPara="1" rIns="91425" wrap="square" tIns="45700">
            <a:normAutofit/>
          </a:bodyPr>
          <a:lstStyle>
            <a:lvl1pPr indent="-330200" lvl="0" marL="457200" algn="l">
              <a:lnSpc>
                <a:spcPct val="90000"/>
              </a:lnSpc>
              <a:spcBef>
                <a:spcPts val="480"/>
              </a:spcBef>
              <a:spcAft>
                <a:spcPts val="0"/>
              </a:spcAft>
              <a:buClr>
                <a:srgbClr val="7F7F7F"/>
              </a:buClr>
              <a:buSzPts val="1600"/>
              <a:buChar char="•"/>
              <a:defRPr sz="1600">
                <a:solidFill>
                  <a:srgbClr val="7F7F7F"/>
                </a:solidFill>
              </a:defRPr>
            </a:lvl1pPr>
            <a:lvl2pPr indent="-317500" lvl="1" marL="914400" algn="l">
              <a:lnSpc>
                <a:spcPct val="90000"/>
              </a:lnSpc>
              <a:spcBef>
                <a:spcPts val="420"/>
              </a:spcBef>
              <a:spcAft>
                <a:spcPts val="0"/>
              </a:spcAft>
              <a:buClr>
                <a:srgbClr val="7F7F7F"/>
              </a:buClr>
              <a:buSzPts val="1400"/>
              <a:buChar char="•"/>
              <a:defRPr sz="1400">
                <a:solidFill>
                  <a:srgbClr val="7F7F7F"/>
                </a:solidFill>
              </a:defRPr>
            </a:lvl2pPr>
            <a:lvl3pPr indent="-304800" lvl="2" marL="1371600" algn="l">
              <a:lnSpc>
                <a:spcPct val="90000"/>
              </a:lnSpc>
              <a:spcBef>
                <a:spcPts val="360"/>
              </a:spcBef>
              <a:spcAft>
                <a:spcPts val="0"/>
              </a:spcAft>
              <a:buClr>
                <a:srgbClr val="7F7F7F"/>
              </a:buClr>
              <a:buSzPts val="1200"/>
              <a:buChar char="•"/>
              <a:defRPr sz="1200">
                <a:solidFill>
                  <a:srgbClr val="7F7F7F"/>
                </a:solidFill>
              </a:defRPr>
            </a:lvl3pPr>
            <a:lvl4pPr indent="-298450" lvl="3" marL="1828800" algn="l">
              <a:lnSpc>
                <a:spcPct val="90000"/>
              </a:lnSpc>
              <a:spcBef>
                <a:spcPts val="330"/>
              </a:spcBef>
              <a:spcAft>
                <a:spcPts val="0"/>
              </a:spcAft>
              <a:buClr>
                <a:srgbClr val="7F7F7F"/>
              </a:buClr>
              <a:buSzPts val="1100"/>
              <a:buChar char="•"/>
              <a:defRPr sz="1100">
                <a:solidFill>
                  <a:srgbClr val="7F7F7F"/>
                </a:solidFill>
              </a:defRPr>
            </a:lvl4pPr>
            <a:lvl5pPr indent="-298450" lvl="4" marL="2286000" algn="l">
              <a:lnSpc>
                <a:spcPct val="90000"/>
              </a:lnSpc>
              <a:spcBef>
                <a:spcPts val="330"/>
              </a:spcBef>
              <a:spcAft>
                <a:spcPts val="0"/>
              </a:spcAft>
              <a:buClr>
                <a:srgbClr val="7F7F7F"/>
              </a:buClr>
              <a:buSzPts val="1100"/>
              <a:buChar char="•"/>
              <a:defRPr sz="1100">
                <a:solidFill>
                  <a:srgbClr val="7F7F7F"/>
                </a:solidFill>
              </a:defRPr>
            </a:lvl5pPr>
            <a:lvl6pPr indent="-342900" lvl="5" marL="2743200" algn="l">
              <a:lnSpc>
                <a:spcPct val="90000"/>
              </a:lnSpc>
              <a:spcBef>
                <a:spcPts val="540"/>
              </a:spcBef>
              <a:spcAft>
                <a:spcPts val="0"/>
              </a:spcAft>
              <a:buClr>
                <a:schemeClr val="dk1"/>
              </a:buClr>
              <a:buSzPts val="1800"/>
              <a:buChar char="•"/>
              <a:defRPr/>
            </a:lvl6pPr>
            <a:lvl7pPr indent="-342900" lvl="6" marL="3200400" algn="l">
              <a:lnSpc>
                <a:spcPct val="90000"/>
              </a:lnSpc>
              <a:spcBef>
                <a:spcPts val="540"/>
              </a:spcBef>
              <a:spcAft>
                <a:spcPts val="0"/>
              </a:spcAft>
              <a:buClr>
                <a:schemeClr val="dk1"/>
              </a:buClr>
              <a:buSzPts val="1800"/>
              <a:buChar char="•"/>
              <a:defRPr/>
            </a:lvl7pPr>
            <a:lvl8pPr indent="-342900" lvl="7" marL="3657600" algn="l">
              <a:lnSpc>
                <a:spcPct val="90000"/>
              </a:lnSpc>
              <a:spcBef>
                <a:spcPts val="540"/>
              </a:spcBef>
              <a:spcAft>
                <a:spcPts val="0"/>
              </a:spcAft>
              <a:buClr>
                <a:schemeClr val="dk1"/>
              </a:buClr>
              <a:buSzPts val="1800"/>
              <a:buChar char="•"/>
              <a:defRPr/>
            </a:lvl8pPr>
            <a:lvl9pPr indent="-342900" lvl="8" marL="4114800" algn="l">
              <a:lnSpc>
                <a:spcPct val="90000"/>
              </a:lnSpc>
              <a:spcBef>
                <a:spcPts val="540"/>
              </a:spcBef>
              <a:spcAft>
                <a:spcPts val="0"/>
              </a:spcAft>
              <a:buClr>
                <a:schemeClr val="dk1"/>
              </a:buClr>
              <a:buSzPts val="1800"/>
              <a:buChar char="•"/>
              <a:defRPr/>
            </a:lvl9pPr>
          </a:lstStyle>
          <a:p/>
        </p:txBody>
      </p:sp>
      <p:sp>
        <p:nvSpPr>
          <p:cNvPr id="53" name="Google Shape;53;p15"/>
          <p:cNvSpPr txBox="1"/>
          <p:nvPr>
            <p:ph idx="3" type="body"/>
          </p:nvPr>
        </p:nvSpPr>
        <p:spPr>
          <a:xfrm>
            <a:off x="6189664" y="1489075"/>
            <a:ext cx="5157787" cy="641350"/>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720"/>
              </a:spcBef>
              <a:spcAft>
                <a:spcPts val="0"/>
              </a:spcAft>
              <a:buClr>
                <a:schemeClr val="dk1"/>
              </a:buClr>
              <a:buSzPts val="2400"/>
              <a:buNone/>
              <a:defRPr b="1" sz="2400"/>
            </a:lvl1pPr>
            <a:lvl2pPr indent="-228600" lvl="1" marL="914400" algn="l">
              <a:lnSpc>
                <a:spcPct val="90000"/>
              </a:lnSpc>
              <a:spcBef>
                <a:spcPts val="600"/>
              </a:spcBef>
              <a:spcAft>
                <a:spcPts val="0"/>
              </a:spcAft>
              <a:buClr>
                <a:schemeClr val="dk1"/>
              </a:buClr>
              <a:buSzPts val="2000"/>
              <a:buNone/>
              <a:defRPr b="1" sz="2000"/>
            </a:lvl2pPr>
            <a:lvl3pPr indent="-228600" lvl="2" marL="1371600" algn="l">
              <a:lnSpc>
                <a:spcPct val="90000"/>
              </a:lnSpc>
              <a:spcBef>
                <a:spcPts val="540"/>
              </a:spcBef>
              <a:spcAft>
                <a:spcPts val="0"/>
              </a:spcAft>
              <a:buClr>
                <a:schemeClr val="dk1"/>
              </a:buClr>
              <a:buSzPts val="1800"/>
              <a:buNone/>
              <a:defRPr b="1" sz="1800"/>
            </a:lvl3pPr>
            <a:lvl4pPr indent="-228600" lvl="3" marL="1828800" algn="l">
              <a:lnSpc>
                <a:spcPct val="90000"/>
              </a:lnSpc>
              <a:spcBef>
                <a:spcPts val="480"/>
              </a:spcBef>
              <a:spcAft>
                <a:spcPts val="0"/>
              </a:spcAft>
              <a:buClr>
                <a:schemeClr val="dk1"/>
              </a:buClr>
              <a:buSzPts val="1600"/>
              <a:buNone/>
              <a:defRPr b="1" sz="1600"/>
            </a:lvl4pPr>
            <a:lvl5pPr indent="-228600" lvl="4" marL="2286000" algn="l">
              <a:lnSpc>
                <a:spcPct val="90000"/>
              </a:lnSpc>
              <a:spcBef>
                <a:spcPts val="480"/>
              </a:spcBef>
              <a:spcAft>
                <a:spcPts val="0"/>
              </a:spcAft>
              <a:buClr>
                <a:schemeClr val="dk1"/>
              </a:buClr>
              <a:buSzPts val="1600"/>
              <a:buNone/>
              <a:defRPr b="1" sz="1600"/>
            </a:lvl5pPr>
            <a:lvl6pPr indent="-228600" lvl="5" marL="2743200" algn="l">
              <a:lnSpc>
                <a:spcPct val="90000"/>
              </a:lnSpc>
              <a:spcBef>
                <a:spcPts val="480"/>
              </a:spcBef>
              <a:spcAft>
                <a:spcPts val="0"/>
              </a:spcAft>
              <a:buClr>
                <a:schemeClr val="dk1"/>
              </a:buClr>
              <a:buSzPts val="1600"/>
              <a:buNone/>
              <a:defRPr b="1" sz="1600"/>
            </a:lvl6pPr>
            <a:lvl7pPr indent="-228600" lvl="6" marL="3200400" algn="l">
              <a:lnSpc>
                <a:spcPct val="90000"/>
              </a:lnSpc>
              <a:spcBef>
                <a:spcPts val="480"/>
              </a:spcBef>
              <a:spcAft>
                <a:spcPts val="0"/>
              </a:spcAft>
              <a:buClr>
                <a:schemeClr val="dk1"/>
              </a:buClr>
              <a:buSzPts val="1600"/>
              <a:buNone/>
              <a:defRPr b="1" sz="1600"/>
            </a:lvl7pPr>
            <a:lvl8pPr indent="-228600" lvl="7" marL="3657600" algn="l">
              <a:lnSpc>
                <a:spcPct val="90000"/>
              </a:lnSpc>
              <a:spcBef>
                <a:spcPts val="480"/>
              </a:spcBef>
              <a:spcAft>
                <a:spcPts val="0"/>
              </a:spcAft>
              <a:buClr>
                <a:schemeClr val="dk1"/>
              </a:buClr>
              <a:buSzPts val="1600"/>
              <a:buNone/>
              <a:defRPr b="1" sz="1600"/>
            </a:lvl8pPr>
            <a:lvl9pPr indent="-228600" lvl="8" marL="4114800" algn="l">
              <a:lnSpc>
                <a:spcPct val="90000"/>
              </a:lnSpc>
              <a:spcBef>
                <a:spcPts val="480"/>
              </a:spcBef>
              <a:spcAft>
                <a:spcPts val="0"/>
              </a:spcAft>
              <a:buClr>
                <a:schemeClr val="dk1"/>
              </a:buClr>
              <a:buSzPts val="1600"/>
              <a:buNone/>
              <a:defRPr b="1" sz="1600"/>
            </a:lvl9pPr>
          </a:lstStyle>
          <a:p/>
        </p:txBody>
      </p:sp>
      <p:sp>
        <p:nvSpPr>
          <p:cNvPr id="54" name="Google Shape;54;p15"/>
          <p:cNvSpPr txBox="1"/>
          <p:nvPr>
            <p:ph idx="4" type="body"/>
          </p:nvPr>
        </p:nvSpPr>
        <p:spPr>
          <a:xfrm>
            <a:off x="6189664" y="2193927"/>
            <a:ext cx="5157787" cy="3978275"/>
          </a:xfrm>
          <a:prstGeom prst="rect">
            <a:avLst/>
          </a:prstGeom>
          <a:noFill/>
          <a:ln>
            <a:noFill/>
          </a:ln>
        </p:spPr>
        <p:txBody>
          <a:bodyPr anchorCtr="0" anchor="t" bIns="45700" lIns="91425" spcFirstLastPara="1" rIns="91425" wrap="square" tIns="45700">
            <a:normAutofit/>
          </a:bodyPr>
          <a:lstStyle>
            <a:lvl1pPr indent="-330200" lvl="0" marL="457200" algn="l">
              <a:lnSpc>
                <a:spcPct val="90000"/>
              </a:lnSpc>
              <a:spcBef>
                <a:spcPts val="480"/>
              </a:spcBef>
              <a:spcAft>
                <a:spcPts val="0"/>
              </a:spcAft>
              <a:buClr>
                <a:srgbClr val="7F7F7F"/>
              </a:buClr>
              <a:buSzPts val="1600"/>
              <a:buChar char="•"/>
              <a:defRPr sz="1600">
                <a:solidFill>
                  <a:srgbClr val="7F7F7F"/>
                </a:solidFill>
              </a:defRPr>
            </a:lvl1pPr>
            <a:lvl2pPr indent="-317500" lvl="1" marL="914400" algn="l">
              <a:lnSpc>
                <a:spcPct val="90000"/>
              </a:lnSpc>
              <a:spcBef>
                <a:spcPts val="420"/>
              </a:spcBef>
              <a:spcAft>
                <a:spcPts val="0"/>
              </a:spcAft>
              <a:buClr>
                <a:srgbClr val="7F7F7F"/>
              </a:buClr>
              <a:buSzPts val="1400"/>
              <a:buChar char="•"/>
              <a:defRPr sz="1400">
                <a:solidFill>
                  <a:srgbClr val="7F7F7F"/>
                </a:solidFill>
              </a:defRPr>
            </a:lvl2pPr>
            <a:lvl3pPr indent="-304800" lvl="2" marL="1371600" algn="l">
              <a:lnSpc>
                <a:spcPct val="90000"/>
              </a:lnSpc>
              <a:spcBef>
                <a:spcPts val="360"/>
              </a:spcBef>
              <a:spcAft>
                <a:spcPts val="0"/>
              </a:spcAft>
              <a:buClr>
                <a:srgbClr val="7F7F7F"/>
              </a:buClr>
              <a:buSzPts val="1200"/>
              <a:buChar char="•"/>
              <a:defRPr sz="1200">
                <a:solidFill>
                  <a:srgbClr val="7F7F7F"/>
                </a:solidFill>
              </a:defRPr>
            </a:lvl3pPr>
            <a:lvl4pPr indent="-298450" lvl="3" marL="1828800" algn="l">
              <a:lnSpc>
                <a:spcPct val="90000"/>
              </a:lnSpc>
              <a:spcBef>
                <a:spcPts val="330"/>
              </a:spcBef>
              <a:spcAft>
                <a:spcPts val="0"/>
              </a:spcAft>
              <a:buClr>
                <a:srgbClr val="7F7F7F"/>
              </a:buClr>
              <a:buSzPts val="1100"/>
              <a:buChar char="•"/>
              <a:defRPr sz="1100">
                <a:solidFill>
                  <a:srgbClr val="7F7F7F"/>
                </a:solidFill>
              </a:defRPr>
            </a:lvl4pPr>
            <a:lvl5pPr indent="-298450" lvl="4" marL="2286000" algn="l">
              <a:lnSpc>
                <a:spcPct val="90000"/>
              </a:lnSpc>
              <a:spcBef>
                <a:spcPts val="330"/>
              </a:spcBef>
              <a:spcAft>
                <a:spcPts val="0"/>
              </a:spcAft>
              <a:buClr>
                <a:srgbClr val="7F7F7F"/>
              </a:buClr>
              <a:buSzPts val="1100"/>
              <a:buChar char="•"/>
              <a:defRPr sz="1100">
                <a:solidFill>
                  <a:srgbClr val="7F7F7F"/>
                </a:solidFill>
              </a:defRPr>
            </a:lvl5pPr>
            <a:lvl6pPr indent="-342900" lvl="5" marL="2743200" algn="l">
              <a:lnSpc>
                <a:spcPct val="90000"/>
              </a:lnSpc>
              <a:spcBef>
                <a:spcPts val="540"/>
              </a:spcBef>
              <a:spcAft>
                <a:spcPts val="0"/>
              </a:spcAft>
              <a:buClr>
                <a:schemeClr val="dk1"/>
              </a:buClr>
              <a:buSzPts val="1800"/>
              <a:buChar char="•"/>
              <a:defRPr/>
            </a:lvl6pPr>
            <a:lvl7pPr indent="-342900" lvl="6" marL="3200400" algn="l">
              <a:lnSpc>
                <a:spcPct val="90000"/>
              </a:lnSpc>
              <a:spcBef>
                <a:spcPts val="540"/>
              </a:spcBef>
              <a:spcAft>
                <a:spcPts val="0"/>
              </a:spcAft>
              <a:buClr>
                <a:schemeClr val="dk1"/>
              </a:buClr>
              <a:buSzPts val="1800"/>
              <a:buChar char="•"/>
              <a:defRPr/>
            </a:lvl7pPr>
            <a:lvl8pPr indent="-342900" lvl="7" marL="3657600" algn="l">
              <a:lnSpc>
                <a:spcPct val="90000"/>
              </a:lnSpc>
              <a:spcBef>
                <a:spcPts val="540"/>
              </a:spcBef>
              <a:spcAft>
                <a:spcPts val="0"/>
              </a:spcAft>
              <a:buClr>
                <a:schemeClr val="dk1"/>
              </a:buClr>
              <a:buSzPts val="1800"/>
              <a:buChar char="•"/>
              <a:defRPr/>
            </a:lvl8pPr>
            <a:lvl9pPr indent="-342900" lvl="8" marL="4114800" algn="l">
              <a:lnSpc>
                <a:spcPct val="90000"/>
              </a:lnSpc>
              <a:spcBef>
                <a:spcPts val="540"/>
              </a:spcBef>
              <a:spcAft>
                <a:spcPts val="0"/>
              </a:spcAft>
              <a:buClr>
                <a:schemeClr val="dk1"/>
              </a:buClr>
              <a:buSzPts val="1800"/>
              <a:buChar char="•"/>
              <a:defRPr/>
            </a:lvl9pPr>
          </a:lstStyle>
          <a:p/>
        </p:txBody>
      </p:sp>
      <p:sp>
        <p:nvSpPr>
          <p:cNvPr id="55" name="Google Shape;55;p15"/>
          <p:cNvSpPr txBox="1"/>
          <p:nvPr>
            <p:ph idx="10" type="dt"/>
          </p:nvPr>
        </p:nvSpPr>
        <p:spPr>
          <a:xfrm>
            <a:off x="838200" y="6356352"/>
            <a:ext cx="3276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15"/>
          <p:cNvSpPr txBox="1"/>
          <p:nvPr>
            <p:ph idx="11" type="ftr"/>
          </p:nvPr>
        </p:nvSpPr>
        <p:spPr>
          <a:xfrm>
            <a:off x="4648200" y="6356352"/>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5"/>
          <p:cNvSpPr txBox="1"/>
          <p:nvPr>
            <p:ph idx="12" type="sldNum"/>
          </p:nvPr>
        </p:nvSpPr>
        <p:spPr>
          <a:xfrm>
            <a:off x="8077200" y="6356352"/>
            <a:ext cx="3276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58" name="Google Shape;58;p15"/>
          <p:cNvSpPr/>
          <p:nvPr/>
        </p:nvSpPr>
        <p:spPr>
          <a:xfrm>
            <a:off x="0" y="0"/>
            <a:ext cx="12192000" cy="1332854"/>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9" name="Shape 59"/>
        <p:cNvGrpSpPr/>
        <p:nvPr/>
      </p:nvGrpSpPr>
      <p:grpSpPr>
        <a:xfrm>
          <a:off x="0" y="0"/>
          <a:ext cx="0" cy="0"/>
          <a:chOff x="0" y="0"/>
          <a:chExt cx="0" cy="0"/>
        </a:xfrm>
      </p:grpSpPr>
      <p:sp>
        <p:nvSpPr>
          <p:cNvPr id="60" name="Google Shape;60;p16"/>
          <p:cNvSpPr/>
          <p:nvPr/>
        </p:nvSpPr>
        <p:spPr>
          <a:xfrm>
            <a:off x="0" y="0"/>
            <a:ext cx="12192000" cy="1332854"/>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
        <p:nvSpPr>
          <p:cNvPr id="61" name="Google Shape;61;p16"/>
          <p:cNvSpPr txBox="1"/>
          <p:nvPr>
            <p:ph type="title"/>
          </p:nvPr>
        </p:nvSpPr>
        <p:spPr>
          <a:xfrm>
            <a:off x="609600" y="1"/>
            <a:ext cx="10744200" cy="1228436"/>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3600"/>
              <a:buFont typeface="Quattrocento Sans"/>
              <a:buNone/>
              <a:defRPr sz="36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2" name="Google Shape;62;p16"/>
          <p:cNvSpPr txBox="1"/>
          <p:nvPr>
            <p:ph idx="10" type="dt"/>
          </p:nvPr>
        </p:nvSpPr>
        <p:spPr>
          <a:xfrm>
            <a:off x="838200" y="6356352"/>
            <a:ext cx="3276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6"/>
          <p:cNvSpPr txBox="1"/>
          <p:nvPr>
            <p:ph idx="11" type="ftr"/>
          </p:nvPr>
        </p:nvSpPr>
        <p:spPr>
          <a:xfrm>
            <a:off x="4648200" y="6356352"/>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6"/>
          <p:cNvSpPr txBox="1"/>
          <p:nvPr>
            <p:ph idx="12" type="sldNum"/>
          </p:nvPr>
        </p:nvSpPr>
        <p:spPr>
          <a:xfrm>
            <a:off x="8077200" y="6356352"/>
            <a:ext cx="3276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65" name="Google Shape;65;p16"/>
          <p:cNvSpPr/>
          <p:nvPr/>
        </p:nvSpPr>
        <p:spPr>
          <a:xfrm>
            <a:off x="0" y="0"/>
            <a:ext cx="12192000" cy="1332854"/>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6" name="Shape 66"/>
        <p:cNvGrpSpPr/>
        <p:nvPr/>
      </p:nvGrpSpPr>
      <p:grpSpPr>
        <a:xfrm>
          <a:off x="0" y="0"/>
          <a:ext cx="0" cy="0"/>
          <a:chOff x="0" y="0"/>
          <a:chExt cx="0" cy="0"/>
        </a:xfrm>
      </p:grpSpPr>
      <p:sp>
        <p:nvSpPr>
          <p:cNvPr id="67" name="Google Shape;67;p17"/>
          <p:cNvSpPr txBox="1"/>
          <p:nvPr>
            <p:ph idx="10" type="dt"/>
          </p:nvPr>
        </p:nvSpPr>
        <p:spPr>
          <a:xfrm>
            <a:off x="838200" y="6356352"/>
            <a:ext cx="3276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17"/>
          <p:cNvSpPr txBox="1"/>
          <p:nvPr>
            <p:ph idx="11" type="ftr"/>
          </p:nvPr>
        </p:nvSpPr>
        <p:spPr>
          <a:xfrm>
            <a:off x="4648200" y="6356352"/>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17"/>
          <p:cNvSpPr txBox="1"/>
          <p:nvPr>
            <p:ph idx="12" type="sldNum"/>
          </p:nvPr>
        </p:nvSpPr>
        <p:spPr>
          <a:xfrm>
            <a:off x="8077200" y="6356352"/>
            <a:ext cx="3276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0" name="Shape 70"/>
        <p:cNvGrpSpPr/>
        <p:nvPr/>
      </p:nvGrpSpPr>
      <p:grpSpPr>
        <a:xfrm>
          <a:off x="0" y="0"/>
          <a:ext cx="0" cy="0"/>
          <a:chOff x="0" y="0"/>
          <a:chExt cx="0" cy="0"/>
        </a:xfrm>
      </p:grpSpPr>
      <p:sp>
        <p:nvSpPr>
          <p:cNvPr id="71" name="Google Shape;71;p18"/>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3200"/>
              <a:buFont typeface="Quattrocento San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2" name="Google Shape;72;p18"/>
          <p:cNvSpPr txBox="1"/>
          <p:nvPr>
            <p:ph idx="1" type="body"/>
          </p:nvPr>
        </p:nvSpPr>
        <p:spPr>
          <a:xfrm>
            <a:off x="5183188" y="987427"/>
            <a:ext cx="6172200" cy="4873625"/>
          </a:xfrm>
          <a:prstGeom prst="rect">
            <a:avLst/>
          </a:prstGeom>
          <a:noFill/>
          <a:ln>
            <a:noFill/>
          </a:ln>
        </p:spPr>
        <p:txBody>
          <a:bodyPr anchorCtr="0" anchor="t" bIns="45700" lIns="91425" spcFirstLastPara="1" rIns="91425" wrap="square" tIns="45700">
            <a:normAutofit/>
          </a:bodyPr>
          <a:lstStyle>
            <a:lvl1pPr indent="-330200" lvl="0" marL="457200" algn="l">
              <a:lnSpc>
                <a:spcPct val="90000"/>
              </a:lnSpc>
              <a:spcBef>
                <a:spcPts val="480"/>
              </a:spcBef>
              <a:spcAft>
                <a:spcPts val="0"/>
              </a:spcAft>
              <a:buClr>
                <a:srgbClr val="7F7F7F"/>
              </a:buClr>
              <a:buSzPts val="1600"/>
              <a:buChar char="•"/>
              <a:defRPr sz="1600">
                <a:solidFill>
                  <a:srgbClr val="7F7F7F"/>
                </a:solidFill>
              </a:defRPr>
            </a:lvl1pPr>
            <a:lvl2pPr indent="-317500" lvl="1" marL="914400" algn="l">
              <a:lnSpc>
                <a:spcPct val="90000"/>
              </a:lnSpc>
              <a:spcBef>
                <a:spcPts val="420"/>
              </a:spcBef>
              <a:spcAft>
                <a:spcPts val="0"/>
              </a:spcAft>
              <a:buClr>
                <a:srgbClr val="7F7F7F"/>
              </a:buClr>
              <a:buSzPts val="1400"/>
              <a:buChar char="•"/>
              <a:defRPr sz="1400">
                <a:solidFill>
                  <a:srgbClr val="7F7F7F"/>
                </a:solidFill>
              </a:defRPr>
            </a:lvl2pPr>
            <a:lvl3pPr indent="-304800" lvl="2" marL="1371600" algn="l">
              <a:lnSpc>
                <a:spcPct val="90000"/>
              </a:lnSpc>
              <a:spcBef>
                <a:spcPts val="360"/>
              </a:spcBef>
              <a:spcAft>
                <a:spcPts val="0"/>
              </a:spcAft>
              <a:buClr>
                <a:srgbClr val="7F7F7F"/>
              </a:buClr>
              <a:buSzPts val="1200"/>
              <a:buChar char="•"/>
              <a:defRPr sz="1200">
                <a:solidFill>
                  <a:srgbClr val="7F7F7F"/>
                </a:solidFill>
              </a:defRPr>
            </a:lvl3pPr>
            <a:lvl4pPr indent="-298450" lvl="3" marL="1828800" algn="l">
              <a:lnSpc>
                <a:spcPct val="90000"/>
              </a:lnSpc>
              <a:spcBef>
                <a:spcPts val="330"/>
              </a:spcBef>
              <a:spcAft>
                <a:spcPts val="0"/>
              </a:spcAft>
              <a:buClr>
                <a:srgbClr val="7F7F7F"/>
              </a:buClr>
              <a:buSzPts val="1100"/>
              <a:buChar char="•"/>
              <a:defRPr sz="1100">
                <a:solidFill>
                  <a:srgbClr val="7F7F7F"/>
                </a:solidFill>
              </a:defRPr>
            </a:lvl4pPr>
            <a:lvl5pPr indent="-298450" lvl="4" marL="2286000" algn="l">
              <a:lnSpc>
                <a:spcPct val="90000"/>
              </a:lnSpc>
              <a:spcBef>
                <a:spcPts val="330"/>
              </a:spcBef>
              <a:spcAft>
                <a:spcPts val="0"/>
              </a:spcAft>
              <a:buClr>
                <a:srgbClr val="7F7F7F"/>
              </a:buClr>
              <a:buSzPts val="1100"/>
              <a:buChar char="•"/>
              <a:defRPr sz="1100">
                <a:solidFill>
                  <a:srgbClr val="7F7F7F"/>
                </a:solidFill>
              </a:defRPr>
            </a:lvl5pPr>
            <a:lvl6pPr indent="-342900" lvl="5" marL="2743200" algn="l">
              <a:lnSpc>
                <a:spcPct val="90000"/>
              </a:lnSpc>
              <a:spcBef>
                <a:spcPts val="540"/>
              </a:spcBef>
              <a:spcAft>
                <a:spcPts val="0"/>
              </a:spcAft>
              <a:buClr>
                <a:schemeClr val="dk1"/>
              </a:buClr>
              <a:buSzPts val="1800"/>
              <a:buChar char="•"/>
              <a:defRPr/>
            </a:lvl6pPr>
            <a:lvl7pPr indent="-342900" lvl="6" marL="3200400" algn="l">
              <a:lnSpc>
                <a:spcPct val="90000"/>
              </a:lnSpc>
              <a:spcBef>
                <a:spcPts val="540"/>
              </a:spcBef>
              <a:spcAft>
                <a:spcPts val="0"/>
              </a:spcAft>
              <a:buClr>
                <a:schemeClr val="dk1"/>
              </a:buClr>
              <a:buSzPts val="1800"/>
              <a:buChar char="•"/>
              <a:defRPr/>
            </a:lvl7pPr>
            <a:lvl8pPr indent="-342900" lvl="7" marL="3657600" algn="l">
              <a:lnSpc>
                <a:spcPct val="90000"/>
              </a:lnSpc>
              <a:spcBef>
                <a:spcPts val="540"/>
              </a:spcBef>
              <a:spcAft>
                <a:spcPts val="0"/>
              </a:spcAft>
              <a:buClr>
                <a:schemeClr val="dk1"/>
              </a:buClr>
              <a:buSzPts val="1800"/>
              <a:buChar char="•"/>
              <a:defRPr/>
            </a:lvl8pPr>
            <a:lvl9pPr indent="-342900" lvl="8" marL="4114800" algn="l">
              <a:lnSpc>
                <a:spcPct val="90000"/>
              </a:lnSpc>
              <a:spcBef>
                <a:spcPts val="540"/>
              </a:spcBef>
              <a:spcAft>
                <a:spcPts val="0"/>
              </a:spcAft>
              <a:buClr>
                <a:schemeClr val="dk1"/>
              </a:buClr>
              <a:buSzPts val="1800"/>
              <a:buChar char="•"/>
              <a:defRPr/>
            </a:lvl9pPr>
          </a:lstStyle>
          <a:p/>
        </p:txBody>
      </p:sp>
      <p:sp>
        <p:nvSpPr>
          <p:cNvPr id="73" name="Google Shape;73;p18"/>
          <p:cNvSpPr txBox="1"/>
          <p:nvPr>
            <p:ph idx="2" type="body"/>
          </p:nvPr>
        </p:nvSpPr>
        <p:spPr>
          <a:xfrm>
            <a:off x="839788" y="2101850"/>
            <a:ext cx="3932237" cy="3759200"/>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480"/>
              </a:spcBef>
              <a:spcAft>
                <a:spcPts val="0"/>
              </a:spcAft>
              <a:buClr>
                <a:schemeClr val="dk1"/>
              </a:buClr>
              <a:buSzPts val="1600"/>
              <a:buNone/>
              <a:defRPr sz="1600"/>
            </a:lvl1pPr>
            <a:lvl2pPr indent="-228600" lvl="1" marL="914400" algn="l">
              <a:lnSpc>
                <a:spcPct val="90000"/>
              </a:lnSpc>
              <a:spcBef>
                <a:spcPts val="420"/>
              </a:spcBef>
              <a:spcAft>
                <a:spcPts val="0"/>
              </a:spcAft>
              <a:buClr>
                <a:schemeClr val="dk1"/>
              </a:buClr>
              <a:buSzPts val="1400"/>
              <a:buNone/>
              <a:defRPr sz="1400"/>
            </a:lvl2pPr>
            <a:lvl3pPr indent="-228600" lvl="2" marL="1371600" algn="l">
              <a:lnSpc>
                <a:spcPct val="90000"/>
              </a:lnSpc>
              <a:spcBef>
                <a:spcPts val="360"/>
              </a:spcBef>
              <a:spcAft>
                <a:spcPts val="0"/>
              </a:spcAft>
              <a:buClr>
                <a:schemeClr val="dk1"/>
              </a:buClr>
              <a:buSzPts val="1200"/>
              <a:buNone/>
              <a:defRPr sz="1200"/>
            </a:lvl3pPr>
            <a:lvl4pPr indent="-228600" lvl="3" marL="1828800" algn="l">
              <a:lnSpc>
                <a:spcPct val="90000"/>
              </a:lnSpc>
              <a:spcBef>
                <a:spcPts val="300"/>
              </a:spcBef>
              <a:spcAft>
                <a:spcPts val="0"/>
              </a:spcAft>
              <a:buClr>
                <a:schemeClr val="dk1"/>
              </a:buClr>
              <a:buSzPts val="1000"/>
              <a:buNone/>
              <a:defRPr sz="1000"/>
            </a:lvl4pPr>
            <a:lvl5pPr indent="-228600" lvl="4" marL="2286000" algn="l">
              <a:lnSpc>
                <a:spcPct val="90000"/>
              </a:lnSpc>
              <a:spcBef>
                <a:spcPts val="300"/>
              </a:spcBef>
              <a:spcAft>
                <a:spcPts val="0"/>
              </a:spcAft>
              <a:buClr>
                <a:schemeClr val="dk1"/>
              </a:buClr>
              <a:buSzPts val="1000"/>
              <a:buNone/>
              <a:defRPr sz="1000"/>
            </a:lvl5pPr>
            <a:lvl6pPr indent="-228600" lvl="5" marL="2743200" algn="l">
              <a:lnSpc>
                <a:spcPct val="90000"/>
              </a:lnSpc>
              <a:spcBef>
                <a:spcPts val="300"/>
              </a:spcBef>
              <a:spcAft>
                <a:spcPts val="0"/>
              </a:spcAft>
              <a:buClr>
                <a:schemeClr val="dk1"/>
              </a:buClr>
              <a:buSzPts val="1000"/>
              <a:buNone/>
              <a:defRPr sz="1000"/>
            </a:lvl6pPr>
            <a:lvl7pPr indent="-228600" lvl="6" marL="3200400" algn="l">
              <a:lnSpc>
                <a:spcPct val="90000"/>
              </a:lnSpc>
              <a:spcBef>
                <a:spcPts val="300"/>
              </a:spcBef>
              <a:spcAft>
                <a:spcPts val="0"/>
              </a:spcAft>
              <a:buClr>
                <a:schemeClr val="dk1"/>
              </a:buClr>
              <a:buSzPts val="1000"/>
              <a:buNone/>
              <a:defRPr sz="1000"/>
            </a:lvl7pPr>
            <a:lvl8pPr indent="-228600" lvl="7" marL="3657600" algn="l">
              <a:lnSpc>
                <a:spcPct val="90000"/>
              </a:lnSpc>
              <a:spcBef>
                <a:spcPts val="300"/>
              </a:spcBef>
              <a:spcAft>
                <a:spcPts val="0"/>
              </a:spcAft>
              <a:buClr>
                <a:schemeClr val="dk1"/>
              </a:buClr>
              <a:buSzPts val="1000"/>
              <a:buNone/>
              <a:defRPr sz="1000"/>
            </a:lvl8pPr>
            <a:lvl9pPr indent="-228600" lvl="8" marL="4114800" algn="l">
              <a:lnSpc>
                <a:spcPct val="90000"/>
              </a:lnSpc>
              <a:spcBef>
                <a:spcPts val="300"/>
              </a:spcBef>
              <a:spcAft>
                <a:spcPts val="0"/>
              </a:spcAft>
              <a:buClr>
                <a:schemeClr val="dk1"/>
              </a:buClr>
              <a:buSzPts val="1000"/>
              <a:buNone/>
              <a:defRPr sz="1000"/>
            </a:lvl9pPr>
          </a:lstStyle>
          <a:p/>
        </p:txBody>
      </p:sp>
      <p:sp>
        <p:nvSpPr>
          <p:cNvPr id="74" name="Google Shape;74;p18"/>
          <p:cNvSpPr txBox="1"/>
          <p:nvPr>
            <p:ph idx="10" type="dt"/>
          </p:nvPr>
        </p:nvSpPr>
        <p:spPr>
          <a:xfrm>
            <a:off x="838200" y="6356352"/>
            <a:ext cx="3276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18"/>
          <p:cNvSpPr txBox="1"/>
          <p:nvPr>
            <p:ph idx="11" type="ftr"/>
          </p:nvPr>
        </p:nvSpPr>
        <p:spPr>
          <a:xfrm>
            <a:off x="4648200" y="6356352"/>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18"/>
          <p:cNvSpPr txBox="1"/>
          <p:nvPr>
            <p:ph idx="12" type="sldNum"/>
          </p:nvPr>
        </p:nvSpPr>
        <p:spPr>
          <a:xfrm>
            <a:off x="8077200" y="6356352"/>
            <a:ext cx="3276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7" name="Shape 77"/>
        <p:cNvGrpSpPr/>
        <p:nvPr/>
      </p:nvGrpSpPr>
      <p:grpSpPr>
        <a:xfrm>
          <a:off x="0" y="0"/>
          <a:ext cx="0" cy="0"/>
          <a:chOff x="0" y="0"/>
          <a:chExt cx="0" cy="0"/>
        </a:xfrm>
      </p:grpSpPr>
      <p:sp>
        <p:nvSpPr>
          <p:cNvPr id="78" name="Google Shape;78;p1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3200"/>
              <a:buFont typeface="Quattrocento San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9" name="Google Shape;79;p19"/>
          <p:cNvSpPr/>
          <p:nvPr>
            <p:ph idx="2" type="pic"/>
          </p:nvPr>
        </p:nvSpPr>
        <p:spPr>
          <a:xfrm>
            <a:off x="5183188" y="987427"/>
            <a:ext cx="6172200" cy="4873625"/>
          </a:xfrm>
          <a:prstGeom prst="rect">
            <a:avLst/>
          </a:prstGeom>
          <a:noFill/>
          <a:ln>
            <a:noFill/>
          </a:ln>
        </p:spPr>
      </p:sp>
      <p:sp>
        <p:nvSpPr>
          <p:cNvPr id="80" name="Google Shape;80;p19"/>
          <p:cNvSpPr txBox="1"/>
          <p:nvPr>
            <p:ph idx="1" type="body"/>
          </p:nvPr>
        </p:nvSpPr>
        <p:spPr>
          <a:xfrm>
            <a:off x="839788" y="2101850"/>
            <a:ext cx="3932237" cy="3759200"/>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480"/>
              </a:spcBef>
              <a:spcAft>
                <a:spcPts val="0"/>
              </a:spcAft>
              <a:buClr>
                <a:schemeClr val="dk1"/>
              </a:buClr>
              <a:buSzPts val="1600"/>
              <a:buNone/>
              <a:defRPr sz="1600"/>
            </a:lvl1pPr>
            <a:lvl2pPr indent="-228600" lvl="1" marL="914400" algn="l">
              <a:lnSpc>
                <a:spcPct val="90000"/>
              </a:lnSpc>
              <a:spcBef>
                <a:spcPts val="420"/>
              </a:spcBef>
              <a:spcAft>
                <a:spcPts val="0"/>
              </a:spcAft>
              <a:buClr>
                <a:schemeClr val="dk1"/>
              </a:buClr>
              <a:buSzPts val="1400"/>
              <a:buNone/>
              <a:defRPr sz="1400"/>
            </a:lvl2pPr>
            <a:lvl3pPr indent="-228600" lvl="2" marL="1371600" algn="l">
              <a:lnSpc>
                <a:spcPct val="90000"/>
              </a:lnSpc>
              <a:spcBef>
                <a:spcPts val="360"/>
              </a:spcBef>
              <a:spcAft>
                <a:spcPts val="0"/>
              </a:spcAft>
              <a:buClr>
                <a:schemeClr val="dk1"/>
              </a:buClr>
              <a:buSzPts val="1200"/>
              <a:buNone/>
              <a:defRPr sz="1200"/>
            </a:lvl3pPr>
            <a:lvl4pPr indent="-228600" lvl="3" marL="1828800" algn="l">
              <a:lnSpc>
                <a:spcPct val="90000"/>
              </a:lnSpc>
              <a:spcBef>
                <a:spcPts val="300"/>
              </a:spcBef>
              <a:spcAft>
                <a:spcPts val="0"/>
              </a:spcAft>
              <a:buClr>
                <a:schemeClr val="dk1"/>
              </a:buClr>
              <a:buSzPts val="1000"/>
              <a:buNone/>
              <a:defRPr sz="1000"/>
            </a:lvl4pPr>
            <a:lvl5pPr indent="-228600" lvl="4" marL="2286000" algn="l">
              <a:lnSpc>
                <a:spcPct val="90000"/>
              </a:lnSpc>
              <a:spcBef>
                <a:spcPts val="300"/>
              </a:spcBef>
              <a:spcAft>
                <a:spcPts val="0"/>
              </a:spcAft>
              <a:buClr>
                <a:schemeClr val="dk1"/>
              </a:buClr>
              <a:buSzPts val="1000"/>
              <a:buNone/>
              <a:defRPr sz="1000"/>
            </a:lvl5pPr>
            <a:lvl6pPr indent="-228600" lvl="5" marL="2743200" algn="l">
              <a:lnSpc>
                <a:spcPct val="90000"/>
              </a:lnSpc>
              <a:spcBef>
                <a:spcPts val="300"/>
              </a:spcBef>
              <a:spcAft>
                <a:spcPts val="0"/>
              </a:spcAft>
              <a:buClr>
                <a:schemeClr val="dk1"/>
              </a:buClr>
              <a:buSzPts val="1000"/>
              <a:buNone/>
              <a:defRPr sz="1000"/>
            </a:lvl6pPr>
            <a:lvl7pPr indent="-228600" lvl="6" marL="3200400" algn="l">
              <a:lnSpc>
                <a:spcPct val="90000"/>
              </a:lnSpc>
              <a:spcBef>
                <a:spcPts val="300"/>
              </a:spcBef>
              <a:spcAft>
                <a:spcPts val="0"/>
              </a:spcAft>
              <a:buClr>
                <a:schemeClr val="dk1"/>
              </a:buClr>
              <a:buSzPts val="1000"/>
              <a:buNone/>
              <a:defRPr sz="1000"/>
            </a:lvl7pPr>
            <a:lvl8pPr indent="-228600" lvl="7" marL="3657600" algn="l">
              <a:lnSpc>
                <a:spcPct val="90000"/>
              </a:lnSpc>
              <a:spcBef>
                <a:spcPts val="300"/>
              </a:spcBef>
              <a:spcAft>
                <a:spcPts val="0"/>
              </a:spcAft>
              <a:buClr>
                <a:schemeClr val="dk1"/>
              </a:buClr>
              <a:buSzPts val="1000"/>
              <a:buNone/>
              <a:defRPr sz="1000"/>
            </a:lvl8pPr>
            <a:lvl9pPr indent="-228600" lvl="8" marL="4114800" algn="l">
              <a:lnSpc>
                <a:spcPct val="90000"/>
              </a:lnSpc>
              <a:spcBef>
                <a:spcPts val="300"/>
              </a:spcBef>
              <a:spcAft>
                <a:spcPts val="0"/>
              </a:spcAft>
              <a:buClr>
                <a:schemeClr val="dk1"/>
              </a:buClr>
              <a:buSzPts val="1000"/>
              <a:buNone/>
              <a:defRPr sz="1000"/>
            </a:lvl9pPr>
          </a:lstStyle>
          <a:p/>
        </p:txBody>
      </p:sp>
      <p:sp>
        <p:nvSpPr>
          <p:cNvPr id="81" name="Google Shape;81;p19"/>
          <p:cNvSpPr txBox="1"/>
          <p:nvPr>
            <p:ph idx="10" type="dt"/>
          </p:nvPr>
        </p:nvSpPr>
        <p:spPr>
          <a:xfrm>
            <a:off x="838200" y="6356352"/>
            <a:ext cx="3276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19"/>
          <p:cNvSpPr txBox="1"/>
          <p:nvPr>
            <p:ph idx="11" type="ftr"/>
          </p:nvPr>
        </p:nvSpPr>
        <p:spPr>
          <a:xfrm>
            <a:off x="4648200" y="6356352"/>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9"/>
          <p:cNvSpPr txBox="1"/>
          <p:nvPr>
            <p:ph idx="12" type="sldNum"/>
          </p:nvPr>
        </p:nvSpPr>
        <p:spPr>
          <a:xfrm>
            <a:off x="8077200" y="6356352"/>
            <a:ext cx="3276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4" name="Shape 84"/>
        <p:cNvGrpSpPr/>
        <p:nvPr/>
      </p:nvGrpSpPr>
      <p:grpSpPr>
        <a:xfrm>
          <a:off x="0" y="0"/>
          <a:ext cx="0" cy="0"/>
          <a:chOff x="0" y="0"/>
          <a:chExt cx="0" cy="0"/>
        </a:xfrm>
      </p:grpSpPr>
      <p:sp>
        <p:nvSpPr>
          <p:cNvPr id="85" name="Google Shape;85;p20"/>
          <p:cNvSpPr/>
          <p:nvPr/>
        </p:nvSpPr>
        <p:spPr>
          <a:xfrm>
            <a:off x="0" y="0"/>
            <a:ext cx="12192000" cy="1332854"/>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
        <p:nvSpPr>
          <p:cNvPr id="86" name="Google Shape;86;p20"/>
          <p:cNvSpPr txBox="1"/>
          <p:nvPr>
            <p:ph type="title"/>
          </p:nvPr>
        </p:nvSpPr>
        <p:spPr>
          <a:xfrm>
            <a:off x="609600" y="1"/>
            <a:ext cx="10744200" cy="1228436"/>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3600"/>
              <a:buFont typeface="Quattrocento Sans"/>
              <a:buNone/>
              <a:defRPr sz="36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7" name="Google Shape;87;p20"/>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540"/>
              </a:spcBef>
              <a:spcAft>
                <a:spcPts val="0"/>
              </a:spcAft>
              <a:buClr>
                <a:schemeClr val="dk1"/>
              </a:buClr>
              <a:buSzPts val="1800"/>
              <a:buChar char="•"/>
              <a:defRPr/>
            </a:lvl1pPr>
            <a:lvl2pPr indent="-342900" lvl="1" marL="914400" algn="l">
              <a:lnSpc>
                <a:spcPct val="90000"/>
              </a:lnSpc>
              <a:spcBef>
                <a:spcPts val="540"/>
              </a:spcBef>
              <a:spcAft>
                <a:spcPts val="0"/>
              </a:spcAft>
              <a:buClr>
                <a:schemeClr val="dk1"/>
              </a:buClr>
              <a:buSzPts val="1800"/>
              <a:buChar char="•"/>
              <a:defRPr/>
            </a:lvl2pPr>
            <a:lvl3pPr indent="-342900" lvl="2" marL="1371600" algn="l">
              <a:lnSpc>
                <a:spcPct val="90000"/>
              </a:lnSpc>
              <a:spcBef>
                <a:spcPts val="540"/>
              </a:spcBef>
              <a:spcAft>
                <a:spcPts val="0"/>
              </a:spcAft>
              <a:buClr>
                <a:schemeClr val="dk1"/>
              </a:buClr>
              <a:buSzPts val="1800"/>
              <a:buChar char="•"/>
              <a:defRPr/>
            </a:lvl3pPr>
            <a:lvl4pPr indent="-342900" lvl="3" marL="1828800" algn="l">
              <a:lnSpc>
                <a:spcPct val="90000"/>
              </a:lnSpc>
              <a:spcBef>
                <a:spcPts val="540"/>
              </a:spcBef>
              <a:spcAft>
                <a:spcPts val="0"/>
              </a:spcAft>
              <a:buClr>
                <a:schemeClr val="dk1"/>
              </a:buClr>
              <a:buSzPts val="1800"/>
              <a:buChar char="•"/>
              <a:defRPr/>
            </a:lvl4pPr>
            <a:lvl5pPr indent="-342900" lvl="4" marL="2286000" algn="l">
              <a:lnSpc>
                <a:spcPct val="90000"/>
              </a:lnSpc>
              <a:spcBef>
                <a:spcPts val="540"/>
              </a:spcBef>
              <a:spcAft>
                <a:spcPts val="0"/>
              </a:spcAft>
              <a:buClr>
                <a:schemeClr val="dk1"/>
              </a:buClr>
              <a:buSzPts val="1800"/>
              <a:buChar char="•"/>
              <a:defRPr/>
            </a:lvl5pPr>
            <a:lvl6pPr indent="-342900" lvl="5" marL="2743200" algn="l">
              <a:lnSpc>
                <a:spcPct val="90000"/>
              </a:lnSpc>
              <a:spcBef>
                <a:spcPts val="540"/>
              </a:spcBef>
              <a:spcAft>
                <a:spcPts val="0"/>
              </a:spcAft>
              <a:buClr>
                <a:schemeClr val="dk1"/>
              </a:buClr>
              <a:buSzPts val="1800"/>
              <a:buChar char="•"/>
              <a:defRPr/>
            </a:lvl6pPr>
            <a:lvl7pPr indent="-342900" lvl="6" marL="3200400" algn="l">
              <a:lnSpc>
                <a:spcPct val="90000"/>
              </a:lnSpc>
              <a:spcBef>
                <a:spcPts val="540"/>
              </a:spcBef>
              <a:spcAft>
                <a:spcPts val="0"/>
              </a:spcAft>
              <a:buClr>
                <a:schemeClr val="dk1"/>
              </a:buClr>
              <a:buSzPts val="1800"/>
              <a:buChar char="•"/>
              <a:defRPr/>
            </a:lvl7pPr>
            <a:lvl8pPr indent="-342900" lvl="7" marL="3657600" algn="l">
              <a:lnSpc>
                <a:spcPct val="90000"/>
              </a:lnSpc>
              <a:spcBef>
                <a:spcPts val="540"/>
              </a:spcBef>
              <a:spcAft>
                <a:spcPts val="0"/>
              </a:spcAft>
              <a:buClr>
                <a:schemeClr val="dk1"/>
              </a:buClr>
              <a:buSzPts val="1800"/>
              <a:buChar char="•"/>
              <a:defRPr/>
            </a:lvl8pPr>
            <a:lvl9pPr indent="-342900" lvl="8" marL="4114800" algn="l">
              <a:lnSpc>
                <a:spcPct val="90000"/>
              </a:lnSpc>
              <a:spcBef>
                <a:spcPts val="540"/>
              </a:spcBef>
              <a:spcAft>
                <a:spcPts val="0"/>
              </a:spcAft>
              <a:buClr>
                <a:schemeClr val="dk1"/>
              </a:buClr>
              <a:buSzPts val="1800"/>
              <a:buChar char="•"/>
              <a:defRPr/>
            </a:lvl9pPr>
          </a:lstStyle>
          <a:p/>
        </p:txBody>
      </p:sp>
      <p:sp>
        <p:nvSpPr>
          <p:cNvPr id="88" name="Google Shape;88;p20"/>
          <p:cNvSpPr txBox="1"/>
          <p:nvPr>
            <p:ph idx="10" type="dt"/>
          </p:nvPr>
        </p:nvSpPr>
        <p:spPr>
          <a:xfrm>
            <a:off x="838200" y="6356352"/>
            <a:ext cx="3276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20"/>
          <p:cNvSpPr txBox="1"/>
          <p:nvPr>
            <p:ph idx="11" type="ftr"/>
          </p:nvPr>
        </p:nvSpPr>
        <p:spPr>
          <a:xfrm>
            <a:off x="4648200" y="6356352"/>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20"/>
          <p:cNvSpPr txBox="1"/>
          <p:nvPr>
            <p:ph idx="12" type="sldNum"/>
          </p:nvPr>
        </p:nvSpPr>
        <p:spPr>
          <a:xfrm>
            <a:off x="8077200" y="6356352"/>
            <a:ext cx="3276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91" name="Google Shape;91;p20"/>
          <p:cNvSpPr/>
          <p:nvPr/>
        </p:nvSpPr>
        <p:spPr>
          <a:xfrm>
            <a:off x="0" y="0"/>
            <a:ext cx="12192000" cy="1332854"/>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92" name="Shape 92"/>
        <p:cNvGrpSpPr/>
        <p:nvPr/>
      </p:nvGrpSpPr>
      <p:grpSpPr>
        <a:xfrm>
          <a:off x="0" y="0"/>
          <a:ext cx="0" cy="0"/>
          <a:chOff x="0" y="0"/>
          <a:chExt cx="0" cy="0"/>
        </a:xfrm>
      </p:grpSpPr>
      <p:sp>
        <p:nvSpPr>
          <p:cNvPr id="93" name="Google Shape;93;p21"/>
          <p:cNvSpPr/>
          <p:nvPr/>
        </p:nvSpPr>
        <p:spPr>
          <a:xfrm>
            <a:off x="10095346" y="0"/>
            <a:ext cx="2096655" cy="6858000"/>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
        <p:nvSpPr>
          <p:cNvPr id="94" name="Google Shape;94;p21"/>
          <p:cNvSpPr txBox="1"/>
          <p:nvPr>
            <p:ph type="title"/>
          </p:nvPr>
        </p:nvSpPr>
        <p:spPr>
          <a:xfrm rot="5400000">
            <a:off x="8219282" y="2361262"/>
            <a:ext cx="5811838" cy="1819564"/>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3600"/>
              <a:buFont typeface="Quattrocento Sans"/>
              <a:buNone/>
              <a:defRPr sz="36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5" name="Google Shape;95;p21"/>
          <p:cNvSpPr txBox="1"/>
          <p:nvPr>
            <p:ph idx="1" type="body"/>
          </p:nvPr>
        </p:nvSpPr>
        <p:spPr>
          <a:xfrm rot="5400000">
            <a:off x="1799432"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540"/>
              </a:spcBef>
              <a:spcAft>
                <a:spcPts val="0"/>
              </a:spcAft>
              <a:buClr>
                <a:schemeClr val="dk1"/>
              </a:buClr>
              <a:buSzPts val="1800"/>
              <a:buChar char="•"/>
              <a:defRPr/>
            </a:lvl1pPr>
            <a:lvl2pPr indent="-342900" lvl="1" marL="914400" algn="l">
              <a:lnSpc>
                <a:spcPct val="90000"/>
              </a:lnSpc>
              <a:spcBef>
                <a:spcPts val="540"/>
              </a:spcBef>
              <a:spcAft>
                <a:spcPts val="0"/>
              </a:spcAft>
              <a:buClr>
                <a:schemeClr val="dk1"/>
              </a:buClr>
              <a:buSzPts val="1800"/>
              <a:buChar char="•"/>
              <a:defRPr/>
            </a:lvl2pPr>
            <a:lvl3pPr indent="-342900" lvl="2" marL="1371600" algn="l">
              <a:lnSpc>
                <a:spcPct val="90000"/>
              </a:lnSpc>
              <a:spcBef>
                <a:spcPts val="540"/>
              </a:spcBef>
              <a:spcAft>
                <a:spcPts val="0"/>
              </a:spcAft>
              <a:buClr>
                <a:schemeClr val="dk1"/>
              </a:buClr>
              <a:buSzPts val="1800"/>
              <a:buChar char="•"/>
              <a:defRPr/>
            </a:lvl3pPr>
            <a:lvl4pPr indent="-342900" lvl="3" marL="1828800" algn="l">
              <a:lnSpc>
                <a:spcPct val="90000"/>
              </a:lnSpc>
              <a:spcBef>
                <a:spcPts val="540"/>
              </a:spcBef>
              <a:spcAft>
                <a:spcPts val="0"/>
              </a:spcAft>
              <a:buClr>
                <a:schemeClr val="dk1"/>
              </a:buClr>
              <a:buSzPts val="1800"/>
              <a:buChar char="•"/>
              <a:defRPr/>
            </a:lvl4pPr>
            <a:lvl5pPr indent="-342900" lvl="4" marL="2286000" algn="l">
              <a:lnSpc>
                <a:spcPct val="90000"/>
              </a:lnSpc>
              <a:spcBef>
                <a:spcPts val="540"/>
              </a:spcBef>
              <a:spcAft>
                <a:spcPts val="0"/>
              </a:spcAft>
              <a:buClr>
                <a:schemeClr val="dk1"/>
              </a:buClr>
              <a:buSzPts val="1800"/>
              <a:buChar char="•"/>
              <a:defRPr/>
            </a:lvl5pPr>
            <a:lvl6pPr indent="-342900" lvl="5" marL="2743200" algn="l">
              <a:lnSpc>
                <a:spcPct val="90000"/>
              </a:lnSpc>
              <a:spcBef>
                <a:spcPts val="540"/>
              </a:spcBef>
              <a:spcAft>
                <a:spcPts val="0"/>
              </a:spcAft>
              <a:buClr>
                <a:schemeClr val="dk1"/>
              </a:buClr>
              <a:buSzPts val="1800"/>
              <a:buChar char="•"/>
              <a:defRPr/>
            </a:lvl6pPr>
            <a:lvl7pPr indent="-342900" lvl="6" marL="3200400" algn="l">
              <a:lnSpc>
                <a:spcPct val="90000"/>
              </a:lnSpc>
              <a:spcBef>
                <a:spcPts val="540"/>
              </a:spcBef>
              <a:spcAft>
                <a:spcPts val="0"/>
              </a:spcAft>
              <a:buClr>
                <a:schemeClr val="dk1"/>
              </a:buClr>
              <a:buSzPts val="1800"/>
              <a:buChar char="•"/>
              <a:defRPr/>
            </a:lvl7pPr>
            <a:lvl8pPr indent="-342900" lvl="7" marL="3657600" algn="l">
              <a:lnSpc>
                <a:spcPct val="90000"/>
              </a:lnSpc>
              <a:spcBef>
                <a:spcPts val="540"/>
              </a:spcBef>
              <a:spcAft>
                <a:spcPts val="0"/>
              </a:spcAft>
              <a:buClr>
                <a:schemeClr val="dk1"/>
              </a:buClr>
              <a:buSzPts val="1800"/>
              <a:buChar char="•"/>
              <a:defRPr/>
            </a:lvl8pPr>
            <a:lvl9pPr indent="-342900" lvl="8" marL="4114800" algn="l">
              <a:lnSpc>
                <a:spcPct val="90000"/>
              </a:lnSpc>
              <a:spcBef>
                <a:spcPts val="540"/>
              </a:spcBef>
              <a:spcAft>
                <a:spcPts val="0"/>
              </a:spcAft>
              <a:buClr>
                <a:schemeClr val="dk1"/>
              </a:buClr>
              <a:buSzPts val="1800"/>
              <a:buChar char="•"/>
              <a:defRPr/>
            </a:lvl9pPr>
          </a:lstStyle>
          <a:p/>
        </p:txBody>
      </p:sp>
      <p:sp>
        <p:nvSpPr>
          <p:cNvPr id="96" name="Google Shape;96;p21"/>
          <p:cNvSpPr txBox="1"/>
          <p:nvPr>
            <p:ph idx="10" type="dt"/>
          </p:nvPr>
        </p:nvSpPr>
        <p:spPr>
          <a:xfrm>
            <a:off x="838200" y="6356352"/>
            <a:ext cx="3276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21"/>
          <p:cNvSpPr txBox="1"/>
          <p:nvPr>
            <p:ph idx="11" type="ftr"/>
          </p:nvPr>
        </p:nvSpPr>
        <p:spPr>
          <a:xfrm>
            <a:off x="4648200" y="6356352"/>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21"/>
          <p:cNvSpPr txBox="1"/>
          <p:nvPr>
            <p:ph idx="12" type="sldNum"/>
          </p:nvPr>
        </p:nvSpPr>
        <p:spPr>
          <a:xfrm>
            <a:off x="8077200" y="6356352"/>
            <a:ext cx="3276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99" name="Google Shape;99;p21"/>
          <p:cNvSpPr/>
          <p:nvPr/>
        </p:nvSpPr>
        <p:spPr>
          <a:xfrm>
            <a:off x="10095346" y="0"/>
            <a:ext cx="2096655" cy="6858000"/>
          </a:xfrm>
          <a:prstGeom prst="rect">
            <a:avLst/>
          </a:prstGeom>
          <a:solidFill>
            <a:srgbClr val="D247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Quattrocento Sans"/>
              <a:ea typeface="Quattrocento Sans"/>
              <a:cs typeface="Quattrocento Sans"/>
              <a:sym typeface="Quattrocento Sans"/>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0"/>
          <p:cNvSpPr txBox="1"/>
          <p:nvPr>
            <p:ph type="title"/>
          </p:nvPr>
        </p:nvSpPr>
        <p:spPr>
          <a:xfrm>
            <a:off x="838200" y="365127"/>
            <a:ext cx="10515600" cy="1325563"/>
          </a:xfrm>
          <a:prstGeom prst="rect">
            <a:avLst/>
          </a:prstGeom>
          <a:noFill/>
          <a:ln>
            <a:noFill/>
          </a:ln>
        </p:spPr>
        <p:txBody>
          <a:bodyPr anchorCtr="0" anchor="ctr" bIns="45700" lIns="91425" spcFirstLastPara="1" rIns="91425" wrap="square" tIns="45700">
            <a:normAutofit/>
          </a:bodyPr>
          <a:lstStyle>
            <a:lvl1pPr lvl="0" marR="0" rtl="0" algn="l">
              <a:spcBef>
                <a:spcPts val="0"/>
              </a:spcBef>
              <a:spcAft>
                <a:spcPts val="0"/>
              </a:spcAft>
              <a:buClr>
                <a:schemeClr val="dk1"/>
              </a:buClr>
              <a:buSzPts val="4400"/>
              <a:buFont typeface="Quattrocento Sans"/>
              <a:buNone/>
              <a:defRPr b="0" i="0" sz="4400" u="none" cap="none" strike="noStrike">
                <a:solidFill>
                  <a:schemeClr val="dk1"/>
                </a:solidFill>
                <a:latin typeface="Quattrocento Sans"/>
                <a:ea typeface="Quattrocento Sans"/>
                <a:cs typeface="Quattrocento Sans"/>
                <a:sym typeface="Quattrocento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0"/>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840"/>
              </a:spcBef>
              <a:spcAft>
                <a:spcPts val="0"/>
              </a:spcAft>
              <a:buClr>
                <a:schemeClr val="dk1"/>
              </a:buClr>
              <a:buSzPts val="2800"/>
              <a:buFont typeface="Arial"/>
              <a:buChar char="•"/>
              <a:defRPr b="0" i="0" sz="2800" u="none" cap="none" strike="noStrike">
                <a:solidFill>
                  <a:schemeClr val="dk1"/>
                </a:solidFill>
                <a:latin typeface="Quattrocento Sans"/>
                <a:ea typeface="Quattrocento Sans"/>
                <a:cs typeface="Quattrocento Sans"/>
                <a:sym typeface="Quattrocento Sans"/>
              </a:defRPr>
            </a:lvl1pPr>
            <a:lvl2pPr indent="-381000" lvl="1" marL="914400" marR="0" rtl="0" algn="l">
              <a:lnSpc>
                <a:spcPct val="90000"/>
              </a:lnSpc>
              <a:spcBef>
                <a:spcPts val="720"/>
              </a:spcBef>
              <a:spcAft>
                <a:spcPts val="0"/>
              </a:spcAft>
              <a:buClr>
                <a:schemeClr val="dk1"/>
              </a:buClr>
              <a:buSzPts val="2400"/>
              <a:buFont typeface="Arial"/>
              <a:buChar char="•"/>
              <a:defRPr b="0" i="0" sz="2400" u="none" cap="none" strike="noStrike">
                <a:solidFill>
                  <a:schemeClr val="dk1"/>
                </a:solidFill>
                <a:latin typeface="Quattrocento Sans"/>
                <a:ea typeface="Quattrocento Sans"/>
                <a:cs typeface="Quattrocento Sans"/>
                <a:sym typeface="Quattrocento Sans"/>
              </a:defRPr>
            </a:lvl2pPr>
            <a:lvl3pPr indent="-355600" lvl="2" marL="1371600" marR="0" rtl="0" algn="l">
              <a:lnSpc>
                <a:spcPct val="90000"/>
              </a:lnSpc>
              <a:spcBef>
                <a:spcPts val="600"/>
              </a:spcBef>
              <a:spcAft>
                <a:spcPts val="0"/>
              </a:spcAft>
              <a:buClr>
                <a:schemeClr val="dk1"/>
              </a:buClr>
              <a:buSzPts val="2000"/>
              <a:buFont typeface="Arial"/>
              <a:buChar char="•"/>
              <a:defRPr b="0" i="0" sz="2000" u="none" cap="none" strike="noStrike">
                <a:solidFill>
                  <a:schemeClr val="dk1"/>
                </a:solidFill>
                <a:latin typeface="Quattrocento Sans"/>
                <a:ea typeface="Quattrocento Sans"/>
                <a:cs typeface="Quattrocento Sans"/>
                <a:sym typeface="Quattrocento Sans"/>
              </a:defRPr>
            </a:lvl3pPr>
            <a:lvl4pPr indent="-342900" lvl="3" marL="1828800" marR="0" rtl="0" algn="l">
              <a:lnSpc>
                <a:spcPct val="90000"/>
              </a:lnSpc>
              <a:spcBef>
                <a:spcPts val="540"/>
              </a:spcBef>
              <a:spcAft>
                <a:spcPts val="0"/>
              </a:spcAft>
              <a:buClr>
                <a:schemeClr val="dk1"/>
              </a:buClr>
              <a:buSzPts val="1800"/>
              <a:buFont typeface="Arial"/>
              <a:buChar char="•"/>
              <a:defRPr b="0" i="0" sz="1800" u="none" cap="none" strike="noStrike">
                <a:solidFill>
                  <a:schemeClr val="dk1"/>
                </a:solidFill>
                <a:latin typeface="Quattrocento Sans"/>
                <a:ea typeface="Quattrocento Sans"/>
                <a:cs typeface="Quattrocento Sans"/>
                <a:sym typeface="Quattrocento Sans"/>
              </a:defRPr>
            </a:lvl4pPr>
            <a:lvl5pPr indent="-342900" lvl="4" marL="2286000" marR="0" rtl="0" algn="l">
              <a:lnSpc>
                <a:spcPct val="90000"/>
              </a:lnSpc>
              <a:spcBef>
                <a:spcPts val="540"/>
              </a:spcBef>
              <a:spcAft>
                <a:spcPts val="0"/>
              </a:spcAft>
              <a:buClr>
                <a:schemeClr val="dk1"/>
              </a:buClr>
              <a:buSzPts val="1800"/>
              <a:buFont typeface="Arial"/>
              <a:buChar char="•"/>
              <a:defRPr b="0" i="0" sz="1800" u="none" cap="none" strike="noStrike">
                <a:solidFill>
                  <a:schemeClr val="dk1"/>
                </a:solidFill>
                <a:latin typeface="Quattrocento Sans"/>
                <a:ea typeface="Quattrocento Sans"/>
                <a:cs typeface="Quattrocento Sans"/>
                <a:sym typeface="Quattrocento Sans"/>
              </a:defRPr>
            </a:lvl5pPr>
            <a:lvl6pPr indent="-342900" lvl="5" marL="2743200" marR="0" rtl="0" algn="l">
              <a:lnSpc>
                <a:spcPct val="90000"/>
              </a:lnSpc>
              <a:spcBef>
                <a:spcPts val="540"/>
              </a:spcBef>
              <a:spcAft>
                <a:spcPts val="0"/>
              </a:spcAft>
              <a:buClr>
                <a:schemeClr val="dk1"/>
              </a:buClr>
              <a:buSzPts val="1800"/>
              <a:buFont typeface="Arial"/>
              <a:buChar char="•"/>
              <a:defRPr b="0" i="0" sz="1800" u="none" cap="none" strike="noStrike">
                <a:solidFill>
                  <a:schemeClr val="dk1"/>
                </a:solidFill>
                <a:latin typeface="Quattrocento Sans"/>
                <a:ea typeface="Quattrocento Sans"/>
                <a:cs typeface="Quattrocento Sans"/>
                <a:sym typeface="Quattrocento Sans"/>
              </a:defRPr>
            </a:lvl6pPr>
            <a:lvl7pPr indent="-342900" lvl="6" marL="3200400" marR="0" rtl="0" algn="l">
              <a:lnSpc>
                <a:spcPct val="90000"/>
              </a:lnSpc>
              <a:spcBef>
                <a:spcPts val="540"/>
              </a:spcBef>
              <a:spcAft>
                <a:spcPts val="0"/>
              </a:spcAft>
              <a:buClr>
                <a:schemeClr val="dk1"/>
              </a:buClr>
              <a:buSzPts val="1800"/>
              <a:buFont typeface="Arial"/>
              <a:buChar char="•"/>
              <a:defRPr b="0" i="0" sz="1800" u="none" cap="none" strike="noStrike">
                <a:solidFill>
                  <a:schemeClr val="dk1"/>
                </a:solidFill>
                <a:latin typeface="Quattrocento Sans"/>
                <a:ea typeface="Quattrocento Sans"/>
                <a:cs typeface="Quattrocento Sans"/>
                <a:sym typeface="Quattrocento Sans"/>
              </a:defRPr>
            </a:lvl7pPr>
            <a:lvl8pPr indent="-342900" lvl="7" marL="3657600" marR="0" rtl="0" algn="l">
              <a:lnSpc>
                <a:spcPct val="90000"/>
              </a:lnSpc>
              <a:spcBef>
                <a:spcPts val="540"/>
              </a:spcBef>
              <a:spcAft>
                <a:spcPts val="0"/>
              </a:spcAft>
              <a:buClr>
                <a:schemeClr val="dk1"/>
              </a:buClr>
              <a:buSzPts val="1800"/>
              <a:buFont typeface="Arial"/>
              <a:buChar char="•"/>
              <a:defRPr b="0" i="0" sz="1800" u="none" cap="none" strike="noStrike">
                <a:solidFill>
                  <a:schemeClr val="dk1"/>
                </a:solidFill>
                <a:latin typeface="Quattrocento Sans"/>
                <a:ea typeface="Quattrocento Sans"/>
                <a:cs typeface="Quattrocento Sans"/>
                <a:sym typeface="Quattrocento Sans"/>
              </a:defRPr>
            </a:lvl8pPr>
            <a:lvl9pPr indent="-342900" lvl="8" marL="4114800" marR="0" rtl="0" algn="l">
              <a:lnSpc>
                <a:spcPct val="90000"/>
              </a:lnSpc>
              <a:spcBef>
                <a:spcPts val="540"/>
              </a:spcBef>
              <a:spcAft>
                <a:spcPts val="0"/>
              </a:spcAft>
              <a:buClr>
                <a:schemeClr val="dk1"/>
              </a:buClr>
              <a:buSzPts val="1800"/>
              <a:buFont typeface="Arial"/>
              <a:buChar char="•"/>
              <a:defRPr b="0" i="0" sz="1800" u="none" cap="none" strike="noStrike">
                <a:solidFill>
                  <a:schemeClr val="dk1"/>
                </a:solidFill>
                <a:latin typeface="Quattrocento Sans"/>
                <a:ea typeface="Quattrocento Sans"/>
                <a:cs typeface="Quattrocento Sans"/>
                <a:sym typeface="Quattrocento Sans"/>
              </a:defRPr>
            </a:lvl9pPr>
          </a:lstStyle>
          <a:p/>
        </p:txBody>
      </p:sp>
      <p:sp>
        <p:nvSpPr>
          <p:cNvPr id="12" name="Google Shape;12;p10"/>
          <p:cNvSpPr txBox="1"/>
          <p:nvPr>
            <p:ph idx="10" type="dt"/>
          </p:nvPr>
        </p:nvSpPr>
        <p:spPr>
          <a:xfrm>
            <a:off x="838200" y="6356352"/>
            <a:ext cx="3276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Quattrocento Sans"/>
                <a:ea typeface="Quattrocento Sans"/>
                <a:cs typeface="Quattrocento Sans"/>
                <a:sym typeface="Quattrocento Sans"/>
              </a:defRPr>
            </a:lvl1pPr>
            <a:lvl2pPr lvl="1"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2pPr>
            <a:lvl3pPr lvl="2"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3pPr>
            <a:lvl4pPr lvl="3"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4pPr>
            <a:lvl5pPr lvl="4"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5pPr>
            <a:lvl6pPr lvl="5"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6pPr>
            <a:lvl7pPr lvl="6"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7pPr>
            <a:lvl8pPr lvl="7"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8pPr>
            <a:lvl9pPr lvl="8"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9pPr>
          </a:lstStyle>
          <a:p/>
        </p:txBody>
      </p:sp>
      <p:sp>
        <p:nvSpPr>
          <p:cNvPr id="13" name="Google Shape;13;p10"/>
          <p:cNvSpPr txBox="1"/>
          <p:nvPr>
            <p:ph idx="11" type="ftr"/>
          </p:nvPr>
        </p:nvSpPr>
        <p:spPr>
          <a:xfrm>
            <a:off x="4648200" y="6356352"/>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Quattrocento Sans"/>
                <a:ea typeface="Quattrocento Sans"/>
                <a:cs typeface="Quattrocento Sans"/>
                <a:sym typeface="Quattrocento Sans"/>
              </a:defRPr>
            </a:lvl1pPr>
            <a:lvl2pPr lvl="1"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2pPr>
            <a:lvl3pPr lvl="2"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3pPr>
            <a:lvl4pPr lvl="3"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4pPr>
            <a:lvl5pPr lvl="4"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5pPr>
            <a:lvl6pPr lvl="5"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6pPr>
            <a:lvl7pPr lvl="6"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7pPr>
            <a:lvl8pPr lvl="7"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8pPr>
            <a:lvl9pPr lvl="8" marR="0" rtl="0" algn="l">
              <a:spcBef>
                <a:spcPts val="0"/>
              </a:spcBef>
              <a:spcAft>
                <a:spcPts val="0"/>
              </a:spcAft>
              <a:buSzPts val="1400"/>
              <a:buNone/>
              <a:defRPr b="0" i="0" sz="1800" u="none" cap="none" strike="noStrike">
                <a:solidFill>
                  <a:schemeClr val="dk1"/>
                </a:solidFill>
                <a:latin typeface="Quattrocento Sans"/>
                <a:ea typeface="Quattrocento Sans"/>
                <a:cs typeface="Quattrocento Sans"/>
                <a:sym typeface="Quattrocento Sans"/>
              </a:defRPr>
            </a:lvl9pPr>
          </a:lstStyle>
          <a:p/>
        </p:txBody>
      </p:sp>
      <p:sp>
        <p:nvSpPr>
          <p:cNvPr id="14" name="Google Shape;14;p10"/>
          <p:cNvSpPr txBox="1"/>
          <p:nvPr>
            <p:ph idx="12" type="sldNum"/>
          </p:nvPr>
        </p:nvSpPr>
        <p:spPr>
          <a:xfrm>
            <a:off x="8077200" y="6356352"/>
            <a:ext cx="3276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Quattrocento Sans"/>
                <a:ea typeface="Quattrocento Sans"/>
                <a:cs typeface="Quattrocento Sans"/>
                <a:sym typeface="Quattrocento Sans"/>
              </a:defRPr>
            </a:lvl1pPr>
            <a:lvl2pPr indent="0" lvl="1" marL="0" marR="0" rtl="0" algn="r">
              <a:spcBef>
                <a:spcPts val="0"/>
              </a:spcBef>
              <a:buNone/>
              <a:defRPr b="0" i="0" sz="1200" u="none" cap="none" strike="noStrike">
                <a:solidFill>
                  <a:srgbClr val="888888"/>
                </a:solidFill>
                <a:latin typeface="Quattrocento Sans"/>
                <a:ea typeface="Quattrocento Sans"/>
                <a:cs typeface="Quattrocento Sans"/>
                <a:sym typeface="Quattrocento Sans"/>
              </a:defRPr>
            </a:lvl2pPr>
            <a:lvl3pPr indent="0" lvl="2" marL="0" marR="0" rtl="0" algn="r">
              <a:spcBef>
                <a:spcPts val="0"/>
              </a:spcBef>
              <a:buNone/>
              <a:defRPr b="0" i="0" sz="1200" u="none" cap="none" strike="noStrike">
                <a:solidFill>
                  <a:srgbClr val="888888"/>
                </a:solidFill>
                <a:latin typeface="Quattrocento Sans"/>
                <a:ea typeface="Quattrocento Sans"/>
                <a:cs typeface="Quattrocento Sans"/>
                <a:sym typeface="Quattrocento Sans"/>
              </a:defRPr>
            </a:lvl3pPr>
            <a:lvl4pPr indent="0" lvl="3" marL="0" marR="0" rtl="0" algn="r">
              <a:spcBef>
                <a:spcPts val="0"/>
              </a:spcBef>
              <a:buNone/>
              <a:defRPr b="0" i="0" sz="1200" u="none" cap="none" strike="noStrike">
                <a:solidFill>
                  <a:srgbClr val="888888"/>
                </a:solidFill>
                <a:latin typeface="Quattrocento Sans"/>
                <a:ea typeface="Quattrocento Sans"/>
                <a:cs typeface="Quattrocento Sans"/>
                <a:sym typeface="Quattrocento Sans"/>
              </a:defRPr>
            </a:lvl4pPr>
            <a:lvl5pPr indent="0" lvl="4" marL="0" marR="0" rtl="0" algn="r">
              <a:spcBef>
                <a:spcPts val="0"/>
              </a:spcBef>
              <a:buNone/>
              <a:defRPr b="0" i="0" sz="1200" u="none" cap="none" strike="noStrike">
                <a:solidFill>
                  <a:srgbClr val="888888"/>
                </a:solidFill>
                <a:latin typeface="Quattrocento Sans"/>
                <a:ea typeface="Quattrocento Sans"/>
                <a:cs typeface="Quattrocento Sans"/>
                <a:sym typeface="Quattrocento Sans"/>
              </a:defRPr>
            </a:lvl5pPr>
            <a:lvl6pPr indent="0" lvl="5" marL="0" marR="0" rtl="0" algn="r">
              <a:spcBef>
                <a:spcPts val="0"/>
              </a:spcBef>
              <a:buNone/>
              <a:defRPr b="0" i="0" sz="1200" u="none" cap="none" strike="noStrike">
                <a:solidFill>
                  <a:srgbClr val="888888"/>
                </a:solidFill>
                <a:latin typeface="Quattrocento Sans"/>
                <a:ea typeface="Quattrocento Sans"/>
                <a:cs typeface="Quattrocento Sans"/>
                <a:sym typeface="Quattrocento Sans"/>
              </a:defRPr>
            </a:lvl6pPr>
            <a:lvl7pPr indent="0" lvl="6" marL="0" marR="0" rtl="0" algn="r">
              <a:spcBef>
                <a:spcPts val="0"/>
              </a:spcBef>
              <a:buNone/>
              <a:defRPr b="0" i="0" sz="1200" u="none" cap="none" strike="noStrike">
                <a:solidFill>
                  <a:srgbClr val="888888"/>
                </a:solidFill>
                <a:latin typeface="Quattrocento Sans"/>
                <a:ea typeface="Quattrocento Sans"/>
                <a:cs typeface="Quattrocento Sans"/>
                <a:sym typeface="Quattrocento Sans"/>
              </a:defRPr>
            </a:lvl7pPr>
            <a:lvl8pPr indent="0" lvl="7" marL="0" marR="0" rtl="0" algn="r">
              <a:spcBef>
                <a:spcPts val="0"/>
              </a:spcBef>
              <a:buNone/>
              <a:defRPr b="0" i="0" sz="1200" u="none" cap="none" strike="noStrike">
                <a:solidFill>
                  <a:srgbClr val="888888"/>
                </a:solidFill>
                <a:latin typeface="Quattrocento Sans"/>
                <a:ea typeface="Quattrocento Sans"/>
                <a:cs typeface="Quattrocento Sans"/>
                <a:sym typeface="Quattrocento Sans"/>
              </a:defRPr>
            </a:lvl8pPr>
            <a:lvl9pPr indent="0" lvl="8" marL="0" marR="0" rtl="0" algn="r">
              <a:spcBef>
                <a:spcPts val="0"/>
              </a:spcBef>
              <a:buNone/>
              <a:defRPr b="0" i="0" sz="1200" u="none" cap="none" strike="noStrike">
                <a:solidFill>
                  <a:srgbClr val="888888"/>
                </a:solidFill>
                <a:latin typeface="Quattrocento Sans"/>
                <a:ea typeface="Quattrocento Sans"/>
                <a:cs typeface="Quattrocento Sans"/>
                <a:sym typeface="Quattrocento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7.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1"/>
          <p:cNvSpPr txBox="1"/>
          <p:nvPr>
            <p:ph type="ctrTitle"/>
          </p:nvPr>
        </p:nvSpPr>
        <p:spPr>
          <a:xfrm>
            <a:off x="838200" y="2061006"/>
            <a:ext cx="10515600" cy="1367994"/>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3200"/>
              <a:buFont typeface="Times New Roman"/>
              <a:buNone/>
            </a:pPr>
            <a:r>
              <a:rPr b="1" lang="en-GB" sz="3200">
                <a:latin typeface="Times New Roman"/>
                <a:ea typeface="Times New Roman"/>
                <a:cs typeface="Times New Roman"/>
                <a:sym typeface="Times New Roman"/>
              </a:rPr>
              <a:t>Assessment 01 Debate Presentation</a:t>
            </a:r>
            <a:endParaRPr sz="8000"/>
          </a:p>
        </p:txBody>
      </p:sp>
      <p:sp>
        <p:nvSpPr>
          <p:cNvPr id="106" name="Google Shape;106;p1"/>
          <p:cNvSpPr txBox="1"/>
          <p:nvPr>
            <p:ph idx="1" type="subTitle"/>
          </p:nvPr>
        </p:nvSpPr>
        <p:spPr>
          <a:xfrm>
            <a:off x="838202" y="5110609"/>
            <a:ext cx="6705599" cy="1137793"/>
          </a:xfrm>
          <a:prstGeom prst="rect">
            <a:avLst/>
          </a:prstGeom>
          <a:noFill/>
          <a:ln>
            <a:noFill/>
          </a:ln>
        </p:spPr>
        <p:txBody>
          <a:bodyPr anchorCtr="0" anchor="t" bIns="45700" lIns="91425" spcFirstLastPara="1" rIns="91425" wrap="square" tIns="45700">
            <a:normAutofit fontScale="92500" lnSpcReduction="20000"/>
          </a:bodyPr>
          <a:lstStyle/>
          <a:p>
            <a:pPr indent="0" lvl="0" marL="0" rtl="0" algn="l">
              <a:lnSpc>
                <a:spcPct val="150000"/>
              </a:lnSpc>
              <a:spcBef>
                <a:spcPts val="0"/>
              </a:spcBef>
              <a:spcAft>
                <a:spcPts val="0"/>
              </a:spcAft>
              <a:buClr>
                <a:srgbClr val="D24726"/>
              </a:buClr>
              <a:buSzPct val="100000"/>
              <a:buNone/>
            </a:pPr>
            <a:r>
              <a:rPr lang="en-GB">
                <a:latin typeface="Times New Roman"/>
                <a:ea typeface="Times New Roman"/>
                <a:cs typeface="Times New Roman"/>
                <a:sym typeface="Times New Roman"/>
              </a:rPr>
              <a:t>Student Name: Edie Jobe-Njie</a:t>
            </a:r>
            <a:br>
              <a:rPr lang="en-GB">
                <a:latin typeface="Times New Roman"/>
                <a:ea typeface="Times New Roman"/>
                <a:cs typeface="Times New Roman"/>
                <a:sym typeface="Times New Roman"/>
              </a:rPr>
            </a:br>
            <a:r>
              <a:rPr lang="en-GB">
                <a:latin typeface="Times New Roman"/>
                <a:ea typeface="Times New Roman"/>
                <a:cs typeface="Times New Roman"/>
                <a:sym typeface="Times New Roman"/>
              </a:rPr>
              <a:t>Student ID: 1917941</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2"/>
          <p:cNvSpPr txBox="1"/>
          <p:nvPr>
            <p:ph type="title"/>
          </p:nvPr>
        </p:nvSpPr>
        <p:spPr>
          <a:xfrm>
            <a:off x="522547" y="109182"/>
            <a:ext cx="10749367" cy="1208868"/>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lt1"/>
              </a:buClr>
              <a:buSzPts val="3600"/>
              <a:buFont typeface="Quattrocento Sans"/>
              <a:buNone/>
            </a:pPr>
            <a:r>
              <a:rPr b="1" lang="en-GB"/>
              <a:t>Introduction</a:t>
            </a:r>
            <a:endParaRPr/>
          </a:p>
        </p:txBody>
      </p:sp>
      <p:sp>
        <p:nvSpPr>
          <p:cNvPr id="113" name="Google Shape;113;p2"/>
          <p:cNvSpPr txBox="1"/>
          <p:nvPr>
            <p:ph idx="1" type="body"/>
          </p:nvPr>
        </p:nvSpPr>
        <p:spPr>
          <a:xfrm>
            <a:off x="522547" y="1825624"/>
            <a:ext cx="5420823" cy="4447762"/>
          </a:xfrm>
          <a:prstGeom prst="rect">
            <a:avLst/>
          </a:prstGeom>
          <a:noFill/>
          <a:ln>
            <a:noFill/>
          </a:ln>
        </p:spPr>
        <p:txBody>
          <a:bodyPr anchorCtr="0" anchor="t" bIns="45700" lIns="91425" spcFirstLastPara="1" rIns="91425" wrap="square" tIns="45700">
            <a:normAutofit fontScale="85000" lnSpcReduction="10000"/>
          </a:bodyPr>
          <a:lstStyle/>
          <a:p>
            <a:pPr indent="-285750" lvl="0" marL="285750" rtl="0" algn="just">
              <a:lnSpc>
                <a:spcPct val="150000"/>
              </a:lnSpc>
              <a:spcBef>
                <a:spcPts val="0"/>
              </a:spcBef>
              <a:spcAft>
                <a:spcPts val="0"/>
              </a:spcAft>
              <a:buClr>
                <a:schemeClr val="dk1"/>
              </a:buClr>
              <a:buSzPct val="100000"/>
              <a:buFont typeface="Arial"/>
              <a:buChar char="•"/>
            </a:pPr>
            <a:r>
              <a:rPr lang="en-GB">
                <a:solidFill>
                  <a:schemeClr val="dk1"/>
                </a:solidFill>
              </a:rPr>
              <a:t>The legalisation and use of assisted suicide in the UK, with a particular emphasis on the elderly. Assisted suicide, often known as euthanasia, continues to be a controversial topic that merits close analysis and reflection. With modern medicine allowing people to live longer than ever before, the debate arises as to whether or not people should have the freedom to decide how they want to live out the last stages of their lives. </a:t>
            </a:r>
            <a:endParaRPr/>
          </a:p>
          <a:p>
            <a:pPr indent="-285750" lvl="0" marL="285750" rtl="0" algn="just">
              <a:lnSpc>
                <a:spcPct val="150000"/>
              </a:lnSpc>
              <a:spcBef>
                <a:spcPts val="1608"/>
              </a:spcBef>
              <a:spcAft>
                <a:spcPts val="0"/>
              </a:spcAft>
              <a:buClr>
                <a:schemeClr val="dk1"/>
              </a:buClr>
              <a:buSzPct val="100000"/>
              <a:buFont typeface="Arial"/>
              <a:buChar char="•"/>
            </a:pPr>
            <a:r>
              <a:rPr lang="en-GB">
                <a:solidFill>
                  <a:schemeClr val="dk1"/>
                </a:solidFill>
              </a:rPr>
              <a:t>During the course of this debate, we will examine euthanasia from a variety of angles, including its legal status, the provision of end-of-life care, and the wider ramifications for legislation, law, and theories of ageing. We will discuss the pros and cons of euthanasia, illuminating the moral, societal, and practical dimensions of this controversial topic.</a:t>
            </a:r>
            <a:endParaRPr/>
          </a:p>
        </p:txBody>
      </p:sp>
      <p:pic>
        <p:nvPicPr>
          <p:cNvPr id="114" name="Google Shape;114;p2"/>
          <p:cNvPicPr preferRelativeResize="0"/>
          <p:nvPr/>
        </p:nvPicPr>
        <p:blipFill rotWithShape="1">
          <a:blip r:embed="rId3">
            <a:alphaModFix/>
          </a:blip>
          <a:srcRect b="0" l="0" r="0" t="0"/>
          <a:stretch/>
        </p:blipFill>
        <p:spPr>
          <a:xfrm>
            <a:off x="6627899" y="2235420"/>
            <a:ext cx="5271153" cy="295184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3"/>
          <p:cNvSpPr txBox="1"/>
          <p:nvPr>
            <p:ph type="title"/>
          </p:nvPr>
        </p:nvSpPr>
        <p:spPr>
          <a:xfrm>
            <a:off x="467956" y="0"/>
            <a:ext cx="10749367" cy="1208868"/>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lt1"/>
              </a:buClr>
              <a:buSzPts val="3600"/>
              <a:buFont typeface="Quattrocento Sans"/>
              <a:buNone/>
            </a:pPr>
            <a:r>
              <a:rPr b="1" lang="en-GB"/>
              <a:t>Definition of Euthanasia and Assisted Suicide</a:t>
            </a:r>
            <a:endParaRPr/>
          </a:p>
        </p:txBody>
      </p:sp>
      <p:sp>
        <p:nvSpPr>
          <p:cNvPr id="121" name="Google Shape;121;p3"/>
          <p:cNvSpPr txBox="1"/>
          <p:nvPr>
            <p:ph idx="1" type="body"/>
          </p:nvPr>
        </p:nvSpPr>
        <p:spPr>
          <a:xfrm>
            <a:off x="838200" y="1825625"/>
            <a:ext cx="6093884" cy="4433752"/>
          </a:xfrm>
          <a:prstGeom prst="rect">
            <a:avLst/>
          </a:prstGeom>
          <a:noFill/>
          <a:ln>
            <a:noFill/>
          </a:ln>
        </p:spPr>
        <p:txBody>
          <a:bodyPr anchorCtr="0" anchor="t" bIns="45700" lIns="91425" spcFirstLastPara="1" rIns="91425" wrap="square" tIns="45700">
            <a:normAutofit fontScale="55000" lnSpcReduction="20000"/>
          </a:bodyPr>
          <a:lstStyle/>
          <a:p>
            <a:pPr indent="0" lvl="0" marL="0" rtl="0" algn="l">
              <a:lnSpc>
                <a:spcPct val="150000"/>
              </a:lnSpc>
              <a:spcBef>
                <a:spcPts val="0"/>
              </a:spcBef>
              <a:spcAft>
                <a:spcPts val="0"/>
              </a:spcAft>
              <a:buClr>
                <a:schemeClr val="dk1"/>
              </a:buClr>
              <a:buSzPct val="100000"/>
              <a:buNone/>
            </a:pPr>
            <a:r>
              <a:rPr b="1" lang="en-GB">
                <a:solidFill>
                  <a:schemeClr val="dk1"/>
                </a:solidFill>
              </a:rPr>
              <a:t>Euthanasia</a:t>
            </a:r>
            <a:r>
              <a:rPr lang="en-GB">
                <a:solidFill>
                  <a:schemeClr val="dk1"/>
                </a:solidFill>
              </a:rPr>
              <a:t> </a:t>
            </a:r>
            <a:endParaRPr/>
          </a:p>
          <a:p>
            <a:pPr indent="0" lvl="0" marL="0" rtl="0" algn="l">
              <a:lnSpc>
                <a:spcPct val="150000"/>
              </a:lnSpc>
              <a:spcBef>
                <a:spcPts val="1464"/>
              </a:spcBef>
              <a:spcAft>
                <a:spcPts val="0"/>
              </a:spcAft>
              <a:buClr>
                <a:schemeClr val="dk1"/>
              </a:buClr>
              <a:buSzPct val="100000"/>
              <a:buNone/>
            </a:pPr>
            <a:r>
              <a:rPr lang="en-GB">
                <a:solidFill>
                  <a:schemeClr val="dk1"/>
                </a:solidFill>
              </a:rPr>
              <a:t>The terms euthanasia &amp; suicide assisted by a doctor both refer to the intentional termination of life for the purpose of alleviating suffering. Most nations have made euthanasia a crime punishable by jail time. The legislation in the country of England differs from one region to the next (Steck, et al., 2013). </a:t>
            </a:r>
            <a:endParaRPr/>
          </a:p>
          <a:p>
            <a:pPr indent="0" lvl="0" marL="0" rtl="0" algn="l">
              <a:lnSpc>
                <a:spcPct val="150000"/>
              </a:lnSpc>
              <a:spcBef>
                <a:spcPts val="1464"/>
              </a:spcBef>
              <a:spcAft>
                <a:spcPts val="0"/>
              </a:spcAft>
              <a:buClr>
                <a:schemeClr val="dk1"/>
              </a:buClr>
              <a:buSzPct val="100000"/>
              <a:buNone/>
            </a:pPr>
            <a:r>
              <a:rPr b="1" lang="en-GB">
                <a:solidFill>
                  <a:schemeClr val="dk1"/>
                </a:solidFill>
              </a:rPr>
              <a:t>Voluntary</a:t>
            </a:r>
            <a:r>
              <a:rPr lang="en-GB">
                <a:solidFill>
                  <a:schemeClr val="dk1"/>
                </a:solidFill>
              </a:rPr>
              <a:t>: Voluntary euthanasia is the practise of ending a patient's life with their permission.</a:t>
            </a:r>
            <a:endParaRPr/>
          </a:p>
          <a:p>
            <a:pPr indent="0" lvl="0" marL="0" rtl="0" algn="l">
              <a:lnSpc>
                <a:spcPct val="150000"/>
              </a:lnSpc>
              <a:spcBef>
                <a:spcPts val="1464"/>
              </a:spcBef>
              <a:spcAft>
                <a:spcPts val="0"/>
              </a:spcAft>
              <a:buClr>
                <a:schemeClr val="dk1"/>
              </a:buClr>
              <a:buSzPct val="100000"/>
              <a:buNone/>
            </a:pPr>
            <a:r>
              <a:rPr b="1" lang="en-GB">
                <a:solidFill>
                  <a:schemeClr val="dk1"/>
                </a:solidFill>
              </a:rPr>
              <a:t>Non-voluntary:</a:t>
            </a:r>
            <a:r>
              <a:rPr lang="en-GB">
                <a:solidFill>
                  <a:schemeClr val="dk1"/>
                </a:solidFill>
              </a:rPr>
              <a:t> When someone's medical condition prevents them from giving informed permission, the act of euthanasia is considered "non-voluntary."</a:t>
            </a:r>
            <a:endParaRPr/>
          </a:p>
          <a:p>
            <a:pPr indent="0" lvl="0" marL="0" rtl="0" algn="l">
              <a:lnSpc>
                <a:spcPct val="150000"/>
              </a:lnSpc>
              <a:spcBef>
                <a:spcPts val="1464"/>
              </a:spcBef>
              <a:spcAft>
                <a:spcPts val="0"/>
              </a:spcAft>
              <a:buClr>
                <a:schemeClr val="dk1"/>
              </a:buClr>
              <a:buSzPct val="100000"/>
              <a:buNone/>
            </a:pPr>
            <a:r>
              <a:rPr b="1" lang="en-GB">
                <a:solidFill>
                  <a:schemeClr val="dk1"/>
                </a:solidFill>
              </a:rPr>
              <a:t>Involuntary: </a:t>
            </a:r>
            <a:r>
              <a:rPr lang="en-GB">
                <a:solidFill>
                  <a:schemeClr val="dk1"/>
                </a:solidFill>
              </a:rPr>
              <a:t>Involuntary suicide occurs when a competent patient who could provide informed permission does not, perhaps due to the fact that they do not wish to die or whether they are not asked (Calati et al., 2021). Because it usually occurs against the victim's will, this is classified as murder.</a:t>
            </a:r>
            <a:endParaRPr/>
          </a:p>
          <a:p>
            <a:pPr indent="0" lvl="0" marL="0" rtl="0" algn="l">
              <a:lnSpc>
                <a:spcPct val="150000"/>
              </a:lnSpc>
              <a:spcBef>
                <a:spcPts val="1464"/>
              </a:spcBef>
              <a:spcAft>
                <a:spcPts val="0"/>
              </a:spcAft>
              <a:buClr>
                <a:schemeClr val="dk1"/>
              </a:buClr>
              <a:buSzPct val="100000"/>
              <a:buNone/>
            </a:pPr>
            <a:r>
              <a:rPr b="1" lang="en-GB">
                <a:solidFill>
                  <a:schemeClr val="dk1"/>
                </a:solidFill>
              </a:rPr>
              <a:t>Assisted Suicide</a:t>
            </a:r>
            <a:endParaRPr>
              <a:solidFill>
                <a:schemeClr val="dk1"/>
              </a:solidFill>
            </a:endParaRPr>
          </a:p>
          <a:p>
            <a:pPr indent="0" lvl="0" marL="0" rtl="0" algn="l">
              <a:lnSpc>
                <a:spcPct val="150000"/>
              </a:lnSpc>
              <a:spcBef>
                <a:spcPts val="1464"/>
              </a:spcBef>
              <a:spcAft>
                <a:spcPts val="0"/>
              </a:spcAft>
              <a:buClr>
                <a:schemeClr val="dk1"/>
              </a:buClr>
              <a:buSzPct val="100000"/>
              <a:buNone/>
            </a:pPr>
            <a:r>
              <a:rPr lang="en-GB">
                <a:solidFill>
                  <a:schemeClr val="dk1"/>
                </a:solidFill>
              </a:rPr>
              <a:t>Providing a person with lethal substances at their request, with the knowledge and consent of the patient. Typically, this refers to "physician-assisted suicide," or suicide with medical professionals present (Asch, 2016). </a:t>
            </a:r>
            <a:endParaRPr/>
          </a:p>
          <a:p>
            <a:pPr indent="0" lvl="0" marL="0" rtl="0" algn="l">
              <a:lnSpc>
                <a:spcPct val="150000"/>
              </a:lnSpc>
              <a:spcBef>
                <a:spcPts val="1464"/>
              </a:spcBef>
              <a:spcAft>
                <a:spcPts val="0"/>
              </a:spcAft>
              <a:buClr>
                <a:schemeClr val="dk1"/>
              </a:buClr>
              <a:buSzPct val="100000"/>
              <a:buNone/>
            </a:pPr>
            <a:r>
              <a:rPr lang="en-GB">
                <a:solidFill>
                  <a:schemeClr val="dk1"/>
                </a:solidFill>
              </a:rPr>
              <a:t>In the instance of euthanasia, the doctor gives a patient a lethal injection of a medication. The doctor prescribes assisted suicide, however the patient is the one who actually takes the deadly dose.</a:t>
            </a:r>
            <a:endParaRPr>
              <a:solidFill>
                <a:schemeClr val="dk1"/>
              </a:solidFill>
            </a:endParaRPr>
          </a:p>
        </p:txBody>
      </p:sp>
      <p:pic>
        <p:nvPicPr>
          <p:cNvPr id="122" name="Google Shape;122;p3"/>
          <p:cNvPicPr preferRelativeResize="0"/>
          <p:nvPr/>
        </p:nvPicPr>
        <p:blipFill rotWithShape="1">
          <a:blip r:embed="rId3">
            <a:alphaModFix/>
          </a:blip>
          <a:srcRect b="0" l="0" r="0" t="0"/>
          <a:stretch/>
        </p:blipFill>
        <p:spPr>
          <a:xfrm>
            <a:off x="7473695" y="1736966"/>
            <a:ext cx="4038600" cy="2466399"/>
          </a:xfrm>
          <a:prstGeom prst="rect">
            <a:avLst/>
          </a:prstGeom>
          <a:noFill/>
          <a:ln>
            <a:noFill/>
          </a:ln>
        </p:spPr>
      </p:pic>
      <p:pic>
        <p:nvPicPr>
          <p:cNvPr id="123" name="Google Shape;123;p3"/>
          <p:cNvPicPr preferRelativeResize="0"/>
          <p:nvPr/>
        </p:nvPicPr>
        <p:blipFill rotWithShape="1">
          <a:blip r:embed="rId4">
            <a:alphaModFix/>
          </a:blip>
          <a:srcRect b="0" l="0" r="0" t="0"/>
          <a:stretch/>
        </p:blipFill>
        <p:spPr>
          <a:xfrm>
            <a:off x="7662461" y="4609241"/>
            <a:ext cx="3661067" cy="165013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4"/>
          <p:cNvSpPr txBox="1"/>
          <p:nvPr>
            <p:ph type="title"/>
          </p:nvPr>
        </p:nvSpPr>
        <p:spPr>
          <a:xfrm>
            <a:off x="604434" y="0"/>
            <a:ext cx="10749367" cy="1208868"/>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lt1"/>
              </a:buClr>
              <a:buSzPts val="3600"/>
              <a:buFont typeface="Quattrocento Sans"/>
              <a:buNone/>
            </a:pPr>
            <a:r>
              <a:rPr b="1" lang="en-GB"/>
              <a:t>For Arguments on the Practice of Euthanasia in the UK, Specifically Focusing on Older People</a:t>
            </a:r>
            <a:endParaRPr/>
          </a:p>
        </p:txBody>
      </p:sp>
      <p:sp>
        <p:nvSpPr>
          <p:cNvPr id="130" name="Google Shape;130;p4"/>
          <p:cNvSpPr txBox="1"/>
          <p:nvPr>
            <p:ph idx="1" type="body"/>
          </p:nvPr>
        </p:nvSpPr>
        <p:spPr>
          <a:xfrm>
            <a:off x="838201" y="1825625"/>
            <a:ext cx="4167753" cy="4351338"/>
          </a:xfrm>
          <a:prstGeom prst="rect">
            <a:avLst/>
          </a:prstGeom>
          <a:noFill/>
          <a:ln>
            <a:noFill/>
          </a:ln>
        </p:spPr>
        <p:txBody>
          <a:bodyPr anchorCtr="0" anchor="t" bIns="45700" lIns="91425" spcFirstLastPara="1" rIns="91425" wrap="square" tIns="45700">
            <a:normAutofit/>
          </a:bodyPr>
          <a:lstStyle/>
          <a:p>
            <a:pPr indent="0" lvl="0" marL="0" rtl="0" algn="l">
              <a:lnSpc>
                <a:spcPct val="150000"/>
              </a:lnSpc>
              <a:spcBef>
                <a:spcPts val="0"/>
              </a:spcBef>
              <a:spcAft>
                <a:spcPts val="0"/>
              </a:spcAft>
              <a:buClr>
                <a:srgbClr val="7F7F7F"/>
              </a:buClr>
              <a:buSzPts val="1600"/>
              <a:buNone/>
            </a:pPr>
            <a:r>
              <a:t/>
            </a:r>
            <a:endParaRPr/>
          </a:p>
        </p:txBody>
      </p:sp>
      <p:grpSp>
        <p:nvGrpSpPr>
          <p:cNvPr id="131" name="Google Shape;131;p4"/>
          <p:cNvGrpSpPr/>
          <p:nvPr/>
        </p:nvGrpSpPr>
        <p:grpSpPr>
          <a:xfrm>
            <a:off x="2116053" y="1846652"/>
            <a:ext cx="7585160" cy="4695575"/>
            <a:chOff x="926" y="21027"/>
            <a:chExt cx="7585160" cy="4695575"/>
          </a:xfrm>
        </p:grpSpPr>
        <p:sp>
          <p:nvSpPr>
            <p:cNvPr id="132" name="Google Shape;132;p4"/>
            <p:cNvSpPr/>
            <p:nvPr/>
          </p:nvSpPr>
          <p:spPr>
            <a:xfrm>
              <a:off x="926" y="21027"/>
              <a:ext cx="3611981" cy="2167188"/>
            </a:xfrm>
            <a:prstGeom prst="rect">
              <a:avLst/>
            </a:prstGeom>
            <a:gradFill>
              <a:gsLst>
                <a:gs pos="0">
                  <a:srgbClr val="A6B6DE"/>
                </a:gs>
                <a:gs pos="50000">
                  <a:srgbClr val="98AAD9"/>
                </a:gs>
                <a:gs pos="100000">
                  <a:srgbClr val="859CD7"/>
                </a:gs>
              </a:gsLst>
              <a:lin ang="5400000" scaled="0"/>
            </a:gradFill>
            <a:ln cap="flat" cmpd="sng" w="9525">
              <a:solidFill>
                <a:schemeClr val="accent5"/>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4"/>
            <p:cNvSpPr txBox="1"/>
            <p:nvPr/>
          </p:nvSpPr>
          <p:spPr>
            <a:xfrm>
              <a:off x="926" y="21027"/>
              <a:ext cx="3611981" cy="2167188"/>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dk1"/>
                </a:buClr>
                <a:buSzPts val="1300"/>
                <a:buFont typeface="Quattrocento Sans"/>
                <a:buNone/>
              </a:pPr>
              <a:r>
                <a:rPr b="1" i="0" lang="en-GB" sz="1300" u="none" cap="none" strike="noStrike">
                  <a:solidFill>
                    <a:schemeClr val="dk1"/>
                  </a:solidFill>
                  <a:latin typeface="Quattrocento Sans"/>
                  <a:ea typeface="Quattrocento Sans"/>
                  <a:cs typeface="Quattrocento Sans"/>
                  <a:sym typeface="Quattrocento Sans"/>
                </a:rPr>
                <a:t>Respect for Autonomy</a:t>
              </a:r>
              <a:r>
                <a:rPr b="0" i="0" lang="en-GB" sz="1300" u="none" cap="none" strike="noStrike">
                  <a:solidFill>
                    <a:schemeClr val="dk1"/>
                  </a:solidFill>
                  <a:latin typeface="Quattrocento Sans"/>
                  <a:ea typeface="Quattrocento Sans"/>
                  <a:cs typeface="Quattrocento Sans"/>
                  <a:sym typeface="Quattrocento Sans"/>
                </a:rPr>
                <a:t> </a:t>
              </a:r>
              <a:endParaRPr/>
            </a:p>
            <a:p>
              <a:pPr indent="0" lvl="0" marL="0" marR="0" rtl="0" algn="ctr">
                <a:lnSpc>
                  <a:spcPct val="90000"/>
                </a:lnSpc>
                <a:spcBef>
                  <a:spcPts val="455"/>
                </a:spcBef>
                <a:spcAft>
                  <a:spcPts val="0"/>
                </a:spcAft>
                <a:buClr>
                  <a:schemeClr val="dk1"/>
                </a:buClr>
                <a:buSzPts val="1300"/>
                <a:buFont typeface="Quattrocento Sans"/>
                <a:buNone/>
              </a:pPr>
              <a:r>
                <a:rPr b="0" i="0" lang="en-GB" sz="1300" u="none" cap="none" strike="noStrike">
                  <a:solidFill>
                    <a:schemeClr val="dk1"/>
                  </a:solidFill>
                  <a:latin typeface="Quattrocento Sans"/>
                  <a:ea typeface="Quattrocento Sans"/>
                  <a:cs typeface="Quattrocento Sans"/>
                  <a:sym typeface="Quattrocento Sans"/>
                </a:rPr>
                <a:t>One of the most common justifications for euthanasia and assisted dying is a desire to honour the wishes of the patient. The liberty to make one's own choices regarding one's own body and one's own timetable and method of dying should extend to the elderly who have endured an extended period of time who additionally may be approaching a terminal disease</a:t>
              </a:r>
              <a:endParaRPr/>
            </a:p>
          </p:txBody>
        </p:sp>
        <p:sp>
          <p:nvSpPr>
            <p:cNvPr id="134" name="Google Shape;134;p4"/>
            <p:cNvSpPr/>
            <p:nvPr/>
          </p:nvSpPr>
          <p:spPr>
            <a:xfrm>
              <a:off x="3974105" y="21027"/>
              <a:ext cx="3611981" cy="2167188"/>
            </a:xfrm>
            <a:prstGeom prst="rect">
              <a:avLst/>
            </a:prstGeom>
            <a:solidFill>
              <a:schemeClr val="accent6"/>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4"/>
            <p:cNvSpPr txBox="1"/>
            <p:nvPr/>
          </p:nvSpPr>
          <p:spPr>
            <a:xfrm>
              <a:off x="3974105" y="21027"/>
              <a:ext cx="3611981" cy="2167188"/>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Quattrocento Sans"/>
                <a:buNone/>
              </a:pPr>
              <a:r>
                <a:rPr b="1" i="0" lang="en-GB" sz="1300" u="none" cap="none" strike="noStrike">
                  <a:solidFill>
                    <a:schemeClr val="lt1"/>
                  </a:solidFill>
                  <a:latin typeface="Quattrocento Sans"/>
                  <a:ea typeface="Quattrocento Sans"/>
                  <a:cs typeface="Quattrocento Sans"/>
                  <a:sym typeface="Quattrocento Sans"/>
                </a:rPr>
                <a:t>Relief of Suffering</a:t>
              </a:r>
              <a:endParaRPr/>
            </a:p>
            <a:p>
              <a:pPr indent="0" lvl="0" marL="0" marR="0" rtl="0" algn="ctr">
                <a:lnSpc>
                  <a:spcPct val="90000"/>
                </a:lnSpc>
                <a:spcBef>
                  <a:spcPts val="455"/>
                </a:spcBef>
                <a:spcAft>
                  <a:spcPts val="0"/>
                </a:spcAft>
                <a:buClr>
                  <a:schemeClr val="lt1"/>
                </a:buClr>
                <a:buSzPts val="1300"/>
                <a:buFont typeface="Quattrocento Sans"/>
                <a:buNone/>
              </a:pPr>
              <a:r>
                <a:rPr b="0" i="0" lang="en-GB" sz="1300" u="none" cap="none" strike="noStrike">
                  <a:solidFill>
                    <a:schemeClr val="lt1"/>
                  </a:solidFill>
                  <a:latin typeface="Quattrocento Sans"/>
                  <a:ea typeface="Quattrocento Sans"/>
                  <a:cs typeface="Quattrocento Sans"/>
                  <a:sym typeface="Quattrocento Sans"/>
                </a:rPr>
                <a:t>Euthanasia and assisted suicide can be a humane option for terminally ill elderly people. Despite advancements in palliative care, certain individuals may continue to endure intolerable agony and suffering (Van der Maas, et al., 2013).</a:t>
              </a:r>
              <a:endParaRPr/>
            </a:p>
          </p:txBody>
        </p:sp>
        <p:sp>
          <p:nvSpPr>
            <p:cNvPr id="136" name="Google Shape;136;p4"/>
            <p:cNvSpPr/>
            <p:nvPr/>
          </p:nvSpPr>
          <p:spPr>
            <a:xfrm>
              <a:off x="1987515" y="2549414"/>
              <a:ext cx="3611981" cy="2167188"/>
            </a:xfrm>
            <a:prstGeom prst="rect">
              <a:avLst/>
            </a:prstGeom>
            <a:gradFill>
              <a:gsLst>
                <a:gs pos="0">
                  <a:srgbClr val="B4D4A5"/>
                </a:gs>
                <a:gs pos="50000">
                  <a:srgbClr val="A8CD97"/>
                </a:gs>
                <a:gs pos="100000">
                  <a:srgbClr val="9BC985"/>
                </a:gs>
              </a:gsLst>
              <a:lin ang="5400000" scaled="0"/>
            </a:gradFill>
            <a:ln cap="flat" cmpd="sng" w="9525">
              <a:solidFill>
                <a:schemeClr val="accent6"/>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4"/>
            <p:cNvSpPr txBox="1"/>
            <p:nvPr/>
          </p:nvSpPr>
          <p:spPr>
            <a:xfrm>
              <a:off x="1987515" y="2549414"/>
              <a:ext cx="3611981" cy="2167188"/>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dk1"/>
                </a:buClr>
                <a:buSzPts val="1300"/>
                <a:buFont typeface="Quattrocento Sans"/>
                <a:buNone/>
              </a:pPr>
              <a:r>
                <a:rPr b="1" i="0" lang="en-GB" sz="1300" u="none" cap="none" strike="noStrike">
                  <a:solidFill>
                    <a:schemeClr val="dk1"/>
                  </a:solidFill>
                  <a:latin typeface="Quattrocento Sans"/>
                  <a:ea typeface="Quattrocento Sans"/>
                  <a:cs typeface="Quattrocento Sans"/>
                  <a:sym typeface="Quattrocento Sans"/>
                </a:rPr>
                <a:t>Burden on Families and Caregivers:</a:t>
              </a:r>
              <a:r>
                <a:rPr b="0" i="0" lang="en-GB" sz="1300" u="none" cap="none" strike="noStrike">
                  <a:solidFill>
                    <a:schemeClr val="dk1"/>
                  </a:solidFill>
                  <a:latin typeface="Quattrocento Sans"/>
                  <a:ea typeface="Quattrocento Sans"/>
                  <a:cs typeface="Quattrocento Sans"/>
                  <a:sym typeface="Quattrocento Sans"/>
                </a:rPr>
                <a:t> The practise of euthanasia has the potential to alleviate the emotional, financial, and physical strain imposed on surviving loved ones by those who choose to terminate their lives. </a:t>
              </a: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5"/>
          <p:cNvSpPr txBox="1"/>
          <p:nvPr>
            <p:ph type="title"/>
          </p:nvPr>
        </p:nvSpPr>
        <p:spPr>
          <a:xfrm>
            <a:off x="366928" y="391886"/>
            <a:ext cx="10749367" cy="1208868"/>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dk1"/>
              </a:buClr>
              <a:buSzPct val="100000"/>
              <a:buFont typeface="Quattrocento Sans"/>
              <a:buNone/>
            </a:pPr>
            <a:r>
              <a:rPr b="1" lang="en-GB">
                <a:solidFill>
                  <a:schemeClr val="dk1"/>
                </a:solidFill>
              </a:rPr>
              <a:t>Against Arguments on the Practice of Euthanasia in the UK, Specifically Focusing on Older People:</a:t>
            </a:r>
            <a:br>
              <a:rPr b="1" lang="en-GB">
                <a:solidFill>
                  <a:schemeClr val="dk1"/>
                </a:solidFill>
              </a:rPr>
            </a:br>
            <a:endParaRPr>
              <a:solidFill>
                <a:schemeClr val="dk1"/>
              </a:solidFill>
            </a:endParaRPr>
          </a:p>
        </p:txBody>
      </p:sp>
      <p:sp>
        <p:nvSpPr>
          <p:cNvPr id="144" name="Google Shape;144;p5"/>
          <p:cNvSpPr txBox="1"/>
          <p:nvPr>
            <p:ph idx="1" type="body"/>
          </p:nvPr>
        </p:nvSpPr>
        <p:spPr>
          <a:xfrm>
            <a:off x="196934" y="1859267"/>
            <a:ext cx="7237019" cy="3639008"/>
          </a:xfrm>
          <a:prstGeom prst="rect">
            <a:avLst/>
          </a:prstGeom>
          <a:noFill/>
          <a:ln>
            <a:noFill/>
          </a:ln>
        </p:spPr>
        <p:txBody>
          <a:bodyPr anchorCtr="0" anchor="t" bIns="45700" lIns="91425" spcFirstLastPara="1" rIns="91425" wrap="square" tIns="45700">
            <a:normAutofit fontScale="77500" lnSpcReduction="20000"/>
          </a:bodyPr>
          <a:lstStyle/>
          <a:p>
            <a:pPr indent="0" lvl="0" marL="0" rtl="0" algn="just">
              <a:lnSpc>
                <a:spcPct val="150000"/>
              </a:lnSpc>
              <a:spcBef>
                <a:spcPts val="0"/>
              </a:spcBef>
              <a:spcAft>
                <a:spcPts val="0"/>
              </a:spcAft>
              <a:buClr>
                <a:schemeClr val="dk1"/>
              </a:buClr>
              <a:buSzPct val="100000"/>
              <a:buNone/>
            </a:pPr>
            <a:r>
              <a:rPr b="1" lang="en-GB">
                <a:solidFill>
                  <a:schemeClr val="dk1"/>
                </a:solidFill>
              </a:rPr>
              <a:t>Sanctity of Life</a:t>
            </a:r>
            <a:r>
              <a:rPr lang="en-GB">
                <a:solidFill>
                  <a:schemeClr val="dk1"/>
                </a:solidFill>
              </a:rPr>
              <a:t>: Numerous individuals believe that every human life should be protected and that murdering someone, even with their consent, violates this sanctity. The protection of human existence is regarded as a moral necessity (Pereira, 2011). </a:t>
            </a:r>
            <a:endParaRPr/>
          </a:p>
          <a:p>
            <a:pPr indent="0" lvl="0" marL="0" rtl="0" algn="just">
              <a:lnSpc>
                <a:spcPct val="150000"/>
              </a:lnSpc>
              <a:spcBef>
                <a:spcPts val="1572"/>
              </a:spcBef>
              <a:spcAft>
                <a:spcPts val="0"/>
              </a:spcAft>
              <a:buClr>
                <a:schemeClr val="dk1"/>
              </a:buClr>
              <a:buSzPct val="100000"/>
              <a:buNone/>
            </a:pPr>
            <a:r>
              <a:rPr b="1" lang="en-GB">
                <a:solidFill>
                  <a:schemeClr val="dk1"/>
                </a:solidFill>
              </a:rPr>
              <a:t>Slippery Slope</a:t>
            </a:r>
            <a:r>
              <a:rPr lang="en-GB">
                <a:solidFill>
                  <a:schemeClr val="dk1"/>
                </a:solidFill>
              </a:rPr>
              <a:t>: If legalised, proponents of euthanasia express concern that the practise may expand beyond its original intent. There is concern that, over time, the criteria for euthanasia may loosen, allowing it to be used on people who are not terminally ill but are in agony. </a:t>
            </a:r>
            <a:endParaRPr/>
          </a:p>
          <a:p>
            <a:pPr indent="0" lvl="0" marL="0" rtl="0" algn="just">
              <a:lnSpc>
                <a:spcPct val="150000"/>
              </a:lnSpc>
              <a:spcBef>
                <a:spcPts val="1572"/>
              </a:spcBef>
              <a:spcAft>
                <a:spcPts val="0"/>
              </a:spcAft>
              <a:buClr>
                <a:schemeClr val="dk1"/>
              </a:buClr>
              <a:buSzPct val="100000"/>
              <a:buNone/>
            </a:pPr>
            <a:r>
              <a:rPr b="1" lang="en-GB">
                <a:solidFill>
                  <a:schemeClr val="dk1"/>
                </a:solidFill>
              </a:rPr>
              <a:t>Palliative Care and Support</a:t>
            </a:r>
            <a:r>
              <a:rPr lang="en-GB">
                <a:solidFill>
                  <a:schemeClr val="dk1"/>
                </a:solidFill>
              </a:rPr>
              <a:t>: To meet the mental, spiritual, and physical needs of seniors who are dying, palliative support and medical care must be broadly accessible and adequately funded. Rather than legalising euthanasia, the best method to ensure that individuals receive comprehensive care, pain relief, and psychological support in their final stages is to expand end-of-life medical services (Muller, et al., 2015). </a:t>
            </a:r>
            <a:endParaRPr/>
          </a:p>
        </p:txBody>
      </p:sp>
      <p:pic>
        <p:nvPicPr>
          <p:cNvPr id="145" name="Google Shape;145;p5"/>
          <p:cNvPicPr preferRelativeResize="0"/>
          <p:nvPr/>
        </p:nvPicPr>
        <p:blipFill rotWithShape="1">
          <a:blip r:embed="rId3">
            <a:alphaModFix/>
          </a:blip>
          <a:srcRect b="0" l="0" r="0" t="0"/>
          <a:stretch/>
        </p:blipFill>
        <p:spPr>
          <a:xfrm>
            <a:off x="7849590" y="2179134"/>
            <a:ext cx="3871355" cy="264698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6"/>
          <p:cNvSpPr txBox="1"/>
          <p:nvPr>
            <p:ph type="title"/>
          </p:nvPr>
        </p:nvSpPr>
        <p:spPr>
          <a:xfrm>
            <a:off x="604434" y="0"/>
            <a:ext cx="10749367" cy="1208868"/>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dk1"/>
              </a:buClr>
              <a:buSzPct val="100000"/>
              <a:buFont typeface="Quattrocento Sans"/>
              <a:buNone/>
            </a:pPr>
            <a:r>
              <a:rPr b="1" lang="en-GB">
                <a:solidFill>
                  <a:schemeClr val="dk1"/>
                </a:solidFill>
              </a:rPr>
              <a:t>Laws governing euthanasia and assisted suicide in the UK </a:t>
            </a:r>
            <a:br>
              <a:rPr b="1" lang="en-GB">
                <a:solidFill>
                  <a:schemeClr val="dk1"/>
                </a:solidFill>
              </a:rPr>
            </a:br>
            <a:endParaRPr>
              <a:solidFill>
                <a:schemeClr val="dk1"/>
              </a:solidFill>
            </a:endParaRPr>
          </a:p>
        </p:txBody>
      </p:sp>
      <p:sp>
        <p:nvSpPr>
          <p:cNvPr id="152" name="Google Shape;152;p6"/>
          <p:cNvSpPr txBox="1"/>
          <p:nvPr>
            <p:ph idx="1" type="body"/>
          </p:nvPr>
        </p:nvSpPr>
        <p:spPr>
          <a:xfrm>
            <a:off x="-278079" y="1932503"/>
            <a:ext cx="4167753" cy="4351338"/>
          </a:xfrm>
          <a:prstGeom prst="rect">
            <a:avLst/>
          </a:prstGeom>
          <a:noFill/>
          <a:ln>
            <a:noFill/>
          </a:ln>
        </p:spPr>
        <p:txBody>
          <a:bodyPr anchorCtr="0" anchor="t" bIns="45700" lIns="91425" spcFirstLastPara="1" rIns="91425" wrap="square" tIns="45700">
            <a:normAutofit/>
          </a:bodyPr>
          <a:lstStyle/>
          <a:p>
            <a:pPr indent="0" lvl="0" marL="0" rtl="0" algn="l">
              <a:lnSpc>
                <a:spcPct val="150000"/>
              </a:lnSpc>
              <a:spcBef>
                <a:spcPts val="0"/>
              </a:spcBef>
              <a:spcAft>
                <a:spcPts val="0"/>
              </a:spcAft>
              <a:buClr>
                <a:schemeClr val="dk1"/>
              </a:buClr>
              <a:buSzPts val="1600"/>
              <a:buNone/>
            </a:pPr>
            <a:r>
              <a:rPr lang="en-GB">
                <a:solidFill>
                  <a:schemeClr val="dk1"/>
                </a:solidFill>
              </a:rPr>
              <a:t>. </a:t>
            </a:r>
            <a:endParaRPr/>
          </a:p>
        </p:txBody>
      </p:sp>
      <p:grpSp>
        <p:nvGrpSpPr>
          <p:cNvPr id="153" name="Google Shape;153;p6"/>
          <p:cNvGrpSpPr/>
          <p:nvPr/>
        </p:nvGrpSpPr>
        <p:grpSpPr>
          <a:xfrm>
            <a:off x="2617509" y="1758942"/>
            <a:ext cx="6723214" cy="3393555"/>
            <a:chOff x="1637903" y="1394"/>
            <a:chExt cx="6723214" cy="3393555"/>
          </a:xfrm>
        </p:grpSpPr>
        <p:sp>
          <p:nvSpPr>
            <p:cNvPr id="154" name="Google Shape;154;p6"/>
            <p:cNvSpPr/>
            <p:nvPr/>
          </p:nvSpPr>
          <p:spPr>
            <a:xfrm>
              <a:off x="1637903" y="1394"/>
              <a:ext cx="3201466" cy="2205810"/>
            </a:xfrm>
            <a:prstGeom prst="roundRect">
              <a:avLst>
                <a:gd fmla="val 16667" name="adj"/>
              </a:avLst>
            </a:prstGeom>
            <a:blipFill rotWithShape="1">
              <a:blip r:embed="rId3">
                <a:alphaModFix/>
              </a:blip>
              <a:stretch>
                <a:fillRect b="0" l="0" r="0" t="0"/>
              </a:stretch>
            </a:blip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6"/>
            <p:cNvSpPr/>
            <p:nvPr/>
          </p:nvSpPr>
          <p:spPr>
            <a:xfrm>
              <a:off x="1637903" y="2207205"/>
              <a:ext cx="3201466" cy="118774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6"/>
            <p:cNvSpPr txBox="1"/>
            <p:nvPr/>
          </p:nvSpPr>
          <p:spPr>
            <a:xfrm>
              <a:off x="1637903" y="2207205"/>
              <a:ext cx="3201466" cy="1187744"/>
            </a:xfrm>
            <a:prstGeom prst="rect">
              <a:avLst/>
            </a:prstGeom>
            <a:noFill/>
            <a:ln>
              <a:noFill/>
            </a:ln>
          </p:spPr>
          <p:txBody>
            <a:bodyPr anchorCtr="0" anchor="t" bIns="0" lIns="99550" spcFirstLastPara="1" rIns="99550" wrap="square" tIns="99550">
              <a:noAutofit/>
            </a:bodyPr>
            <a:lstStyle/>
            <a:p>
              <a:pPr indent="0" lvl="0" marL="0" marR="0" rtl="0" algn="ctr">
                <a:lnSpc>
                  <a:spcPct val="90000"/>
                </a:lnSpc>
                <a:spcBef>
                  <a:spcPts val="0"/>
                </a:spcBef>
                <a:spcAft>
                  <a:spcPts val="0"/>
                </a:spcAft>
                <a:buClr>
                  <a:schemeClr val="dk1"/>
                </a:buClr>
                <a:buSzPts val="1400"/>
                <a:buFont typeface="Quattrocento Sans"/>
                <a:buNone/>
              </a:pPr>
              <a:r>
                <a:rPr b="0" i="0" lang="en-GB" sz="1400" u="none" cap="none" strike="noStrike">
                  <a:solidFill>
                    <a:schemeClr val="dk1"/>
                  </a:solidFill>
                  <a:latin typeface="Quattrocento Sans"/>
                  <a:ea typeface="Quattrocento Sans"/>
                  <a:cs typeface="Quattrocento Sans"/>
                  <a:sym typeface="Quattrocento Sans"/>
                </a:rPr>
                <a:t>The Suicide Act of 1961 makes it criminal to aid someone in committing suicide or death in the United Kingdom</a:t>
              </a:r>
              <a:endParaRPr b="0" i="0" sz="1400" u="none" cap="none" strike="noStrike">
                <a:solidFill>
                  <a:schemeClr val="dk1"/>
                </a:solidFill>
                <a:latin typeface="Quattrocento Sans"/>
                <a:ea typeface="Quattrocento Sans"/>
                <a:cs typeface="Quattrocento Sans"/>
                <a:sym typeface="Quattrocento Sans"/>
              </a:endParaRPr>
            </a:p>
          </p:txBody>
        </p:sp>
        <p:sp>
          <p:nvSpPr>
            <p:cNvPr id="157" name="Google Shape;157;p6"/>
            <p:cNvSpPr/>
            <p:nvPr/>
          </p:nvSpPr>
          <p:spPr>
            <a:xfrm>
              <a:off x="5159651" y="1394"/>
              <a:ext cx="3201466" cy="2205810"/>
            </a:xfrm>
            <a:prstGeom prst="roundRect">
              <a:avLst>
                <a:gd fmla="val 16667" name="adj"/>
              </a:avLst>
            </a:prstGeom>
            <a:blipFill rotWithShape="1">
              <a:blip r:embed="rId4">
                <a:alphaModFix/>
              </a:blip>
              <a:stretch>
                <a:fillRect b="0" l="0" r="0" t="0"/>
              </a:stretch>
            </a:blip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6"/>
            <p:cNvSpPr/>
            <p:nvPr/>
          </p:nvSpPr>
          <p:spPr>
            <a:xfrm>
              <a:off x="5159651" y="2207205"/>
              <a:ext cx="3201466" cy="118774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6"/>
            <p:cNvSpPr txBox="1"/>
            <p:nvPr/>
          </p:nvSpPr>
          <p:spPr>
            <a:xfrm>
              <a:off x="5159651" y="2207205"/>
              <a:ext cx="3201466" cy="1187744"/>
            </a:xfrm>
            <a:prstGeom prst="rect">
              <a:avLst/>
            </a:prstGeom>
            <a:noFill/>
            <a:ln>
              <a:noFill/>
            </a:ln>
          </p:spPr>
          <p:txBody>
            <a:bodyPr anchorCtr="0" anchor="t" bIns="0" lIns="99550" spcFirstLastPara="1" rIns="99550" wrap="square" tIns="99550">
              <a:noAutofit/>
            </a:bodyPr>
            <a:lstStyle/>
            <a:p>
              <a:pPr indent="0" lvl="0" marL="0" marR="0" rtl="0" algn="ctr">
                <a:lnSpc>
                  <a:spcPct val="90000"/>
                </a:lnSpc>
                <a:spcBef>
                  <a:spcPts val="0"/>
                </a:spcBef>
                <a:spcAft>
                  <a:spcPts val="0"/>
                </a:spcAft>
                <a:buClr>
                  <a:schemeClr val="dk1"/>
                </a:buClr>
                <a:buSzPts val="1400"/>
                <a:buFont typeface="Quattrocento Sans"/>
                <a:buNone/>
              </a:pPr>
              <a:r>
                <a:rPr b="0" i="0" lang="en-GB" sz="1400" u="none" cap="none" strike="noStrike">
                  <a:solidFill>
                    <a:schemeClr val="dk1"/>
                  </a:solidFill>
                  <a:latin typeface="Quattrocento Sans"/>
                  <a:ea typeface="Quattrocento Sans"/>
                  <a:cs typeface="Quattrocento Sans"/>
                  <a:sym typeface="Quattrocento Sans"/>
                </a:rPr>
                <a:t>However, physicians may offer hospice services to alleviate suffering; discussions about the ethics and legality of this practise continue (Dickinson, et al., 2015). </a:t>
              </a:r>
              <a:endParaRPr b="0" i="0" sz="1400" u="none" cap="none" strike="noStrike">
                <a:solidFill>
                  <a:schemeClr val="dk1"/>
                </a:solidFill>
                <a:latin typeface="Quattrocento Sans"/>
                <a:ea typeface="Quattrocento Sans"/>
                <a:cs typeface="Quattrocento Sans"/>
                <a:sym typeface="Quattrocento Sans"/>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7"/>
          <p:cNvSpPr txBox="1"/>
          <p:nvPr>
            <p:ph type="title"/>
          </p:nvPr>
        </p:nvSpPr>
        <p:spPr>
          <a:xfrm>
            <a:off x="545057" y="439387"/>
            <a:ext cx="10749367" cy="1208868"/>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3600"/>
              <a:buFont typeface="Quattrocento Sans"/>
              <a:buNone/>
            </a:pPr>
            <a:r>
              <a:rPr b="1" lang="en-GB">
                <a:solidFill>
                  <a:schemeClr val="dk1"/>
                </a:solidFill>
              </a:rPr>
              <a:t>Planning for end of life </a:t>
            </a:r>
            <a:br>
              <a:rPr b="1" lang="en-GB">
                <a:solidFill>
                  <a:schemeClr val="dk1"/>
                </a:solidFill>
              </a:rPr>
            </a:br>
            <a:endParaRPr>
              <a:solidFill>
                <a:schemeClr val="dk1"/>
              </a:solidFill>
            </a:endParaRPr>
          </a:p>
        </p:txBody>
      </p:sp>
      <p:sp>
        <p:nvSpPr>
          <p:cNvPr id="166" name="Google Shape;166;p7"/>
          <p:cNvSpPr txBox="1"/>
          <p:nvPr>
            <p:ph idx="1" type="body"/>
          </p:nvPr>
        </p:nvSpPr>
        <p:spPr>
          <a:xfrm>
            <a:off x="220685" y="1968130"/>
            <a:ext cx="7094516" cy="4408920"/>
          </a:xfrm>
          <a:prstGeom prst="rect">
            <a:avLst/>
          </a:prstGeom>
          <a:noFill/>
          <a:ln>
            <a:noFill/>
          </a:ln>
        </p:spPr>
        <p:txBody>
          <a:bodyPr anchorCtr="0" anchor="t" bIns="45700" lIns="91425" spcFirstLastPara="1" rIns="91425" wrap="square" tIns="45700">
            <a:normAutofit/>
          </a:bodyPr>
          <a:lstStyle/>
          <a:p>
            <a:pPr indent="-285750" lvl="0" marL="285750" rtl="0" algn="l">
              <a:lnSpc>
                <a:spcPct val="150000"/>
              </a:lnSpc>
              <a:spcBef>
                <a:spcPts val="0"/>
              </a:spcBef>
              <a:spcAft>
                <a:spcPts val="0"/>
              </a:spcAft>
              <a:buClr>
                <a:schemeClr val="dk1"/>
              </a:buClr>
              <a:buSzPts val="1600"/>
              <a:buFont typeface="Arial"/>
              <a:buChar char="•"/>
            </a:pPr>
            <a:r>
              <a:rPr lang="en-GB">
                <a:solidFill>
                  <a:schemeClr val="dk1"/>
                </a:solidFill>
              </a:rPr>
              <a:t>Individuals in the United Kingdom have the opportunity to participate in advance medical planning to determine their wishes for end-of-life care. </a:t>
            </a:r>
            <a:endParaRPr/>
          </a:p>
          <a:p>
            <a:pPr indent="-285750" lvl="0" marL="285750" rtl="0" algn="l">
              <a:lnSpc>
                <a:spcPct val="150000"/>
              </a:lnSpc>
              <a:spcBef>
                <a:spcPts val="1680"/>
              </a:spcBef>
              <a:spcAft>
                <a:spcPts val="0"/>
              </a:spcAft>
              <a:buClr>
                <a:schemeClr val="dk1"/>
              </a:buClr>
              <a:buSzPts val="1600"/>
              <a:buFont typeface="Arial"/>
              <a:buChar char="•"/>
            </a:pPr>
            <a:r>
              <a:rPr lang="en-GB">
                <a:solidFill>
                  <a:schemeClr val="dk1"/>
                </a:solidFill>
              </a:rPr>
              <a:t>Do-Not-Resuscitate (DNR) orders, in which patients or their families state their wishes to not receive CPR, are another crucial factor (Chapple, et al., 2016). These forms can be used as legal references by medical staff to honour a patient's preferences. </a:t>
            </a:r>
            <a:endParaRPr/>
          </a:p>
          <a:p>
            <a:pPr indent="-285750" lvl="0" marL="285750" rtl="0" algn="l">
              <a:lnSpc>
                <a:spcPct val="150000"/>
              </a:lnSpc>
              <a:spcBef>
                <a:spcPts val="1680"/>
              </a:spcBef>
              <a:spcAft>
                <a:spcPts val="0"/>
              </a:spcAft>
              <a:buClr>
                <a:schemeClr val="dk1"/>
              </a:buClr>
              <a:buSzPts val="1600"/>
              <a:buFont typeface="Arial"/>
              <a:buChar char="•"/>
            </a:pPr>
            <a:r>
              <a:rPr lang="en-GB">
                <a:solidFill>
                  <a:schemeClr val="dk1"/>
                </a:solidFill>
              </a:rPr>
              <a:t>The best way to ensure that one's end-of-life desires are respected and carried out is for patients to have open conversations about them with their doctors, loved ones, and legal agents.</a:t>
            </a:r>
            <a:endParaRPr/>
          </a:p>
          <a:p>
            <a:pPr indent="-184150" lvl="0" marL="285750" rtl="0" algn="l">
              <a:lnSpc>
                <a:spcPct val="150000"/>
              </a:lnSpc>
              <a:spcBef>
                <a:spcPts val="1680"/>
              </a:spcBef>
              <a:spcAft>
                <a:spcPts val="0"/>
              </a:spcAft>
              <a:buClr>
                <a:srgbClr val="7F7F7F"/>
              </a:buClr>
              <a:buSzPts val="1600"/>
              <a:buFont typeface="Arial"/>
              <a:buNone/>
            </a:pPr>
            <a:r>
              <a:t/>
            </a:r>
            <a:endParaRPr>
              <a:solidFill>
                <a:schemeClr val="dk1"/>
              </a:solidFill>
            </a:endParaRPr>
          </a:p>
          <a:p>
            <a:pPr indent="-184150" lvl="0" marL="285750" rtl="0" algn="l">
              <a:lnSpc>
                <a:spcPct val="150000"/>
              </a:lnSpc>
              <a:spcBef>
                <a:spcPts val="1680"/>
              </a:spcBef>
              <a:spcAft>
                <a:spcPts val="0"/>
              </a:spcAft>
              <a:buClr>
                <a:srgbClr val="7F7F7F"/>
              </a:buClr>
              <a:buSzPts val="1600"/>
              <a:buFont typeface="Arial"/>
              <a:buNone/>
            </a:pPr>
            <a:r>
              <a:t/>
            </a:r>
            <a:endParaRPr>
              <a:solidFill>
                <a:schemeClr val="dk1"/>
              </a:solidFill>
            </a:endParaRPr>
          </a:p>
        </p:txBody>
      </p:sp>
      <p:pic>
        <p:nvPicPr>
          <p:cNvPr id="167" name="Google Shape;167;p7"/>
          <p:cNvPicPr preferRelativeResize="0"/>
          <p:nvPr/>
        </p:nvPicPr>
        <p:blipFill rotWithShape="1">
          <a:blip r:embed="rId3">
            <a:alphaModFix/>
          </a:blip>
          <a:srcRect b="0" l="0" r="0" t="0"/>
          <a:stretch/>
        </p:blipFill>
        <p:spPr>
          <a:xfrm>
            <a:off x="7600209" y="2766952"/>
            <a:ext cx="4474450" cy="250569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 name="Shape 172"/>
        <p:cNvGrpSpPr/>
        <p:nvPr/>
      </p:nvGrpSpPr>
      <p:grpSpPr>
        <a:xfrm>
          <a:off x="0" y="0"/>
          <a:ext cx="0" cy="0"/>
          <a:chOff x="0" y="0"/>
          <a:chExt cx="0" cy="0"/>
        </a:xfrm>
      </p:grpSpPr>
      <p:sp>
        <p:nvSpPr>
          <p:cNvPr id="173" name="Google Shape;173;p8"/>
          <p:cNvSpPr txBox="1"/>
          <p:nvPr>
            <p:ph type="title"/>
          </p:nvPr>
        </p:nvSpPr>
        <p:spPr>
          <a:xfrm>
            <a:off x="604434" y="344385"/>
            <a:ext cx="10749367" cy="1208868"/>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lt1"/>
              </a:buClr>
              <a:buSzPts val="3600"/>
              <a:buFont typeface="Quattrocento Sans"/>
              <a:buNone/>
            </a:pPr>
            <a:r>
              <a:rPr b="1" lang="en-GB"/>
              <a:t>Conclusion</a:t>
            </a:r>
            <a:br>
              <a:rPr b="1" lang="en-GB"/>
            </a:br>
            <a:endParaRPr/>
          </a:p>
        </p:txBody>
      </p:sp>
      <p:sp>
        <p:nvSpPr>
          <p:cNvPr id="174" name="Google Shape;174;p8"/>
          <p:cNvSpPr txBox="1"/>
          <p:nvPr>
            <p:ph idx="1" type="body"/>
          </p:nvPr>
        </p:nvSpPr>
        <p:spPr>
          <a:xfrm>
            <a:off x="885702" y="2110632"/>
            <a:ext cx="9612085" cy="3838905"/>
          </a:xfrm>
          <a:prstGeom prst="rect">
            <a:avLst/>
          </a:prstGeom>
          <a:noFill/>
          <a:ln>
            <a:noFill/>
          </a:ln>
        </p:spPr>
        <p:txBody>
          <a:bodyPr anchorCtr="0" anchor="t" bIns="45700" lIns="91425" spcFirstLastPara="1" rIns="91425" wrap="square" tIns="45700">
            <a:normAutofit/>
          </a:bodyPr>
          <a:lstStyle/>
          <a:p>
            <a:pPr indent="-285750" lvl="0" marL="285750" rtl="0" algn="l">
              <a:lnSpc>
                <a:spcPct val="150000"/>
              </a:lnSpc>
              <a:spcBef>
                <a:spcPts val="0"/>
              </a:spcBef>
              <a:spcAft>
                <a:spcPts val="0"/>
              </a:spcAft>
              <a:buClr>
                <a:schemeClr val="dk1"/>
              </a:buClr>
              <a:buSzPts val="1600"/>
              <a:buFont typeface="Arial"/>
              <a:buChar char="•"/>
            </a:pPr>
            <a:r>
              <a:rPr lang="en-GB">
                <a:solidFill>
                  <a:schemeClr val="dk1"/>
                </a:solidFill>
              </a:rPr>
              <a:t>In conclusion, the debate over euthanasia in the United Kingdom is complicated by questions regarding individual rights, suffering, the value of human life, and the accessibility of hospice facilities for the terminally ill (Castelli Dransart, et al., 2021). </a:t>
            </a:r>
            <a:endParaRPr/>
          </a:p>
          <a:p>
            <a:pPr indent="0" lvl="0" marL="0" rtl="0" algn="l">
              <a:lnSpc>
                <a:spcPct val="150000"/>
              </a:lnSpc>
              <a:spcBef>
                <a:spcPts val="1680"/>
              </a:spcBef>
              <a:spcAft>
                <a:spcPts val="0"/>
              </a:spcAft>
              <a:buClr>
                <a:srgbClr val="7F7F7F"/>
              </a:buClr>
              <a:buSzPts val="1600"/>
              <a:buNone/>
            </a:pPr>
            <a:r>
              <a:t/>
            </a:r>
            <a:endParaRPr>
              <a:solidFill>
                <a:schemeClr val="dk1"/>
              </a:solidFill>
            </a:endParaRPr>
          </a:p>
          <a:p>
            <a:pPr indent="-285750" lvl="0" marL="285750" rtl="0" algn="l">
              <a:lnSpc>
                <a:spcPct val="150000"/>
              </a:lnSpc>
              <a:spcBef>
                <a:spcPts val="1680"/>
              </a:spcBef>
              <a:spcAft>
                <a:spcPts val="0"/>
              </a:spcAft>
              <a:buClr>
                <a:schemeClr val="dk1"/>
              </a:buClr>
              <a:buSzPts val="1600"/>
              <a:buFont typeface="Arial"/>
              <a:buChar char="•"/>
            </a:pPr>
            <a:r>
              <a:rPr lang="en-GB">
                <a:solidFill>
                  <a:schemeClr val="dk1"/>
                </a:solidFill>
              </a:rPr>
              <a:t>Proponents contend for the right of people to make their own decisions and have their hardships alleviated, whereas opponents emphasise the value of human life and the possibility of abuse.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9"/>
          <p:cNvSpPr txBox="1"/>
          <p:nvPr>
            <p:ph type="title"/>
          </p:nvPr>
        </p:nvSpPr>
        <p:spPr>
          <a:xfrm>
            <a:off x="661445" y="320634"/>
            <a:ext cx="10749367" cy="1208868"/>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lt1"/>
              </a:buClr>
              <a:buSzPts val="3600"/>
              <a:buFont typeface="Quattrocento Sans"/>
              <a:buNone/>
            </a:pPr>
            <a:r>
              <a:rPr b="1" lang="en-GB"/>
              <a:t>References</a:t>
            </a:r>
            <a:br>
              <a:rPr b="1" lang="en-GB"/>
            </a:br>
            <a:endParaRPr/>
          </a:p>
        </p:txBody>
      </p:sp>
      <p:sp>
        <p:nvSpPr>
          <p:cNvPr id="181" name="Google Shape;181;p9"/>
          <p:cNvSpPr txBox="1"/>
          <p:nvPr>
            <p:ph idx="1" type="body"/>
          </p:nvPr>
        </p:nvSpPr>
        <p:spPr>
          <a:xfrm>
            <a:off x="398814" y="1659370"/>
            <a:ext cx="10395856" cy="4456422"/>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Clr>
                <a:schemeClr val="dk1"/>
              </a:buClr>
              <a:buSzPts val="800"/>
              <a:buNone/>
            </a:pPr>
            <a:r>
              <a:rPr lang="en-GB" sz="800">
                <a:solidFill>
                  <a:schemeClr val="dk1"/>
                </a:solidFill>
              </a:rPr>
              <a:t>Asch, D.A., 2016. The role of critical care nurses in euthanasia and assisted suicide. </a:t>
            </a:r>
            <a:r>
              <a:rPr i="1" lang="en-GB" sz="800">
                <a:solidFill>
                  <a:schemeClr val="dk1"/>
                </a:solidFill>
              </a:rPr>
              <a:t>New England Journal of Medicine</a:t>
            </a:r>
            <a:r>
              <a:rPr lang="en-GB" sz="800">
                <a:solidFill>
                  <a:schemeClr val="dk1"/>
                </a:solidFill>
              </a:rPr>
              <a:t>, </a:t>
            </a:r>
            <a:r>
              <a:rPr i="1" lang="en-GB" sz="800">
                <a:solidFill>
                  <a:schemeClr val="dk1"/>
                </a:solidFill>
              </a:rPr>
              <a:t>334</a:t>
            </a:r>
            <a:r>
              <a:rPr lang="en-GB" sz="800">
                <a:solidFill>
                  <a:schemeClr val="dk1"/>
                </a:solidFill>
              </a:rPr>
              <a:t>(21), pp.1374-1379.</a:t>
            </a:r>
            <a:endParaRPr/>
          </a:p>
          <a:p>
            <a:pPr indent="0" lvl="0" marL="0" rtl="0" algn="l">
              <a:lnSpc>
                <a:spcPct val="150000"/>
              </a:lnSpc>
              <a:spcBef>
                <a:spcPts val="1440"/>
              </a:spcBef>
              <a:spcAft>
                <a:spcPts val="0"/>
              </a:spcAft>
              <a:buClr>
                <a:schemeClr val="dk1"/>
              </a:buClr>
              <a:buSzPts val="800"/>
              <a:buNone/>
            </a:pPr>
            <a:r>
              <a:rPr lang="en-GB" sz="800">
                <a:solidFill>
                  <a:schemeClr val="dk1"/>
                </a:solidFill>
              </a:rPr>
              <a:t>Calati, R., Olie, E., Dassa, D., Gramaglia, C., Guillaume, S., Madeddu, F. and Courtet, P., 2021. Euthanasia and assisted suicide in psychiatric patients: a systematic review of the literature. </a:t>
            </a:r>
            <a:r>
              <a:rPr i="1" lang="en-GB" sz="800">
                <a:solidFill>
                  <a:schemeClr val="dk1"/>
                </a:solidFill>
              </a:rPr>
              <a:t>Journal of Psychiatric Research</a:t>
            </a:r>
            <a:r>
              <a:rPr lang="en-GB" sz="800">
                <a:solidFill>
                  <a:schemeClr val="dk1"/>
                </a:solidFill>
              </a:rPr>
              <a:t>, </a:t>
            </a:r>
            <a:r>
              <a:rPr i="1" lang="en-GB" sz="800">
                <a:solidFill>
                  <a:schemeClr val="dk1"/>
                </a:solidFill>
              </a:rPr>
              <a:t>135</a:t>
            </a:r>
            <a:r>
              <a:rPr lang="en-GB" sz="800">
                <a:solidFill>
                  <a:schemeClr val="dk1"/>
                </a:solidFill>
              </a:rPr>
              <a:t>, pp.153-173.</a:t>
            </a:r>
            <a:endParaRPr/>
          </a:p>
          <a:p>
            <a:pPr indent="0" lvl="0" marL="0" rtl="0" algn="l">
              <a:lnSpc>
                <a:spcPct val="150000"/>
              </a:lnSpc>
              <a:spcBef>
                <a:spcPts val="1440"/>
              </a:spcBef>
              <a:spcAft>
                <a:spcPts val="0"/>
              </a:spcAft>
              <a:buClr>
                <a:schemeClr val="dk1"/>
              </a:buClr>
              <a:buSzPts val="800"/>
              <a:buNone/>
            </a:pPr>
            <a:r>
              <a:rPr lang="en-GB" sz="800">
                <a:solidFill>
                  <a:schemeClr val="dk1"/>
                </a:solidFill>
              </a:rPr>
              <a:t>Castelli Dransart, D.A., Lapierre, S., Erlangsen, A., Canetto, S.S., Heisel, M., Draper, B., Lindner, R., Richard-Devantoy, S., Cheung, G., Scocco, P. and Gusmao, R., 2021. A systematic review of older adults’ request for or attitude toward euthanasia or assisted-suicide. </a:t>
            </a:r>
            <a:r>
              <a:rPr i="1" lang="en-GB" sz="800">
                <a:solidFill>
                  <a:schemeClr val="dk1"/>
                </a:solidFill>
              </a:rPr>
              <a:t>Aging &amp; mental health</a:t>
            </a:r>
            <a:r>
              <a:rPr lang="en-GB" sz="800">
                <a:solidFill>
                  <a:schemeClr val="dk1"/>
                </a:solidFill>
              </a:rPr>
              <a:t>, </a:t>
            </a:r>
            <a:r>
              <a:rPr i="1" lang="en-GB" sz="800">
                <a:solidFill>
                  <a:schemeClr val="dk1"/>
                </a:solidFill>
              </a:rPr>
              <a:t>25</a:t>
            </a:r>
            <a:r>
              <a:rPr lang="en-GB" sz="800">
                <a:solidFill>
                  <a:schemeClr val="dk1"/>
                </a:solidFill>
              </a:rPr>
              <a:t>(3), pp.420-430.</a:t>
            </a:r>
            <a:endParaRPr/>
          </a:p>
          <a:p>
            <a:pPr indent="0" lvl="0" marL="0" rtl="0" algn="l">
              <a:lnSpc>
                <a:spcPct val="150000"/>
              </a:lnSpc>
              <a:spcBef>
                <a:spcPts val="1440"/>
              </a:spcBef>
              <a:spcAft>
                <a:spcPts val="0"/>
              </a:spcAft>
              <a:buClr>
                <a:schemeClr val="dk1"/>
              </a:buClr>
              <a:buSzPts val="800"/>
              <a:buNone/>
            </a:pPr>
            <a:r>
              <a:rPr lang="en-GB" sz="800">
                <a:solidFill>
                  <a:schemeClr val="dk1"/>
                </a:solidFill>
              </a:rPr>
              <a:t>Chapple, A., Ziebland, S., McPherson, A. and Herxheimer, A., 2016. What people close to death say about euthanasia and assisted suicide: a qualitative study. </a:t>
            </a:r>
            <a:r>
              <a:rPr i="1" lang="en-GB" sz="800">
                <a:solidFill>
                  <a:schemeClr val="dk1"/>
                </a:solidFill>
              </a:rPr>
              <a:t>Journal of Medical Ethics</a:t>
            </a:r>
            <a:r>
              <a:rPr lang="en-GB" sz="800">
                <a:solidFill>
                  <a:schemeClr val="dk1"/>
                </a:solidFill>
              </a:rPr>
              <a:t>, </a:t>
            </a:r>
            <a:r>
              <a:rPr i="1" lang="en-GB" sz="800">
                <a:solidFill>
                  <a:schemeClr val="dk1"/>
                </a:solidFill>
              </a:rPr>
              <a:t>32</a:t>
            </a:r>
            <a:r>
              <a:rPr lang="en-GB" sz="800">
                <a:solidFill>
                  <a:schemeClr val="dk1"/>
                </a:solidFill>
              </a:rPr>
              <a:t>(12), pp.706-710.</a:t>
            </a:r>
            <a:endParaRPr/>
          </a:p>
          <a:p>
            <a:pPr indent="0" lvl="0" marL="0" rtl="0" algn="l">
              <a:lnSpc>
                <a:spcPct val="150000"/>
              </a:lnSpc>
              <a:spcBef>
                <a:spcPts val="1440"/>
              </a:spcBef>
              <a:spcAft>
                <a:spcPts val="0"/>
              </a:spcAft>
              <a:buClr>
                <a:schemeClr val="dk1"/>
              </a:buClr>
              <a:buSzPts val="800"/>
              <a:buNone/>
            </a:pPr>
            <a:r>
              <a:rPr lang="en-GB" sz="800">
                <a:solidFill>
                  <a:schemeClr val="dk1"/>
                </a:solidFill>
              </a:rPr>
              <a:t>Chapple, A., Ziebland, S., McPherson, A. and Herxheimer, A., 2016. What people close to death say about euthanasia and assisted suicide: a qualitative study. </a:t>
            </a:r>
            <a:r>
              <a:rPr i="1" lang="en-GB" sz="800">
                <a:solidFill>
                  <a:schemeClr val="dk1"/>
                </a:solidFill>
              </a:rPr>
              <a:t>Journal of Medical Ethics</a:t>
            </a:r>
            <a:r>
              <a:rPr lang="en-GB" sz="800">
                <a:solidFill>
                  <a:schemeClr val="dk1"/>
                </a:solidFill>
              </a:rPr>
              <a:t>, </a:t>
            </a:r>
            <a:r>
              <a:rPr i="1" lang="en-GB" sz="800">
                <a:solidFill>
                  <a:schemeClr val="dk1"/>
                </a:solidFill>
              </a:rPr>
              <a:t>32</a:t>
            </a:r>
            <a:r>
              <a:rPr lang="en-GB" sz="800">
                <a:solidFill>
                  <a:schemeClr val="dk1"/>
                </a:solidFill>
              </a:rPr>
              <a:t>(12), pp.706-710.</a:t>
            </a:r>
            <a:endParaRPr/>
          </a:p>
          <a:p>
            <a:pPr indent="0" lvl="0" marL="0" rtl="0" algn="l">
              <a:lnSpc>
                <a:spcPct val="150000"/>
              </a:lnSpc>
              <a:spcBef>
                <a:spcPts val="1440"/>
              </a:spcBef>
              <a:spcAft>
                <a:spcPts val="0"/>
              </a:spcAft>
              <a:buClr>
                <a:schemeClr val="dk1"/>
              </a:buClr>
              <a:buSzPts val="800"/>
              <a:buNone/>
            </a:pPr>
            <a:r>
              <a:rPr lang="en-GB" sz="800">
                <a:solidFill>
                  <a:schemeClr val="dk1"/>
                </a:solidFill>
              </a:rPr>
              <a:t>Dickinson, G.E., Lancaster, C.J., Clark, D., Ahmedzai, S.H. and Noble, W., 2012. UK PHYSICIANS'ATTITUDES TOWARD ACTIVE VOLUNTARY EUTHANASIA AND PHYSICIAN-ASSISTED SUICIDE. </a:t>
            </a:r>
            <a:r>
              <a:rPr i="1" lang="en-GB" sz="800">
                <a:solidFill>
                  <a:schemeClr val="dk1"/>
                </a:solidFill>
              </a:rPr>
              <a:t>Death studies</a:t>
            </a:r>
            <a:r>
              <a:rPr lang="en-GB" sz="800">
                <a:solidFill>
                  <a:schemeClr val="dk1"/>
                </a:solidFill>
              </a:rPr>
              <a:t>, </a:t>
            </a:r>
            <a:r>
              <a:rPr i="1" lang="en-GB" sz="800">
                <a:solidFill>
                  <a:schemeClr val="dk1"/>
                </a:solidFill>
              </a:rPr>
              <a:t>26</a:t>
            </a:r>
            <a:r>
              <a:rPr lang="en-GB" sz="800">
                <a:solidFill>
                  <a:schemeClr val="dk1"/>
                </a:solidFill>
              </a:rPr>
              <a:t>(6), pp.479-490.</a:t>
            </a:r>
            <a:endParaRPr/>
          </a:p>
          <a:p>
            <a:pPr indent="0" lvl="0" marL="0" rtl="0" algn="l">
              <a:lnSpc>
                <a:spcPct val="150000"/>
              </a:lnSpc>
              <a:spcBef>
                <a:spcPts val="1440"/>
              </a:spcBef>
              <a:spcAft>
                <a:spcPts val="0"/>
              </a:spcAft>
              <a:buClr>
                <a:schemeClr val="dk1"/>
              </a:buClr>
              <a:buSzPts val="800"/>
              <a:buNone/>
            </a:pPr>
            <a:r>
              <a:rPr lang="en-GB" sz="800">
                <a:solidFill>
                  <a:schemeClr val="dk1"/>
                </a:solidFill>
              </a:rPr>
              <a:t>Muller, M.T., Kimsma, G.K. and van der Wal, G., 2015. Euthanasia and assisted suicide: facts, figures and fancies with special regard to old age. </a:t>
            </a:r>
            <a:r>
              <a:rPr i="1" lang="en-GB" sz="800">
                <a:solidFill>
                  <a:schemeClr val="dk1"/>
                </a:solidFill>
              </a:rPr>
              <a:t>Drugs &amp; aging</a:t>
            </a:r>
            <a:r>
              <a:rPr lang="en-GB" sz="800">
                <a:solidFill>
                  <a:schemeClr val="dk1"/>
                </a:solidFill>
              </a:rPr>
              <a:t>, </a:t>
            </a:r>
            <a:r>
              <a:rPr i="1" lang="en-GB" sz="800">
                <a:solidFill>
                  <a:schemeClr val="dk1"/>
                </a:solidFill>
              </a:rPr>
              <a:t>13</a:t>
            </a:r>
            <a:r>
              <a:rPr lang="en-GB" sz="800">
                <a:solidFill>
                  <a:schemeClr val="dk1"/>
                </a:solidFill>
              </a:rPr>
              <a:t>, pp.185-191.</a:t>
            </a:r>
            <a:endParaRPr/>
          </a:p>
          <a:p>
            <a:pPr indent="0" lvl="0" marL="0" rtl="0" algn="l">
              <a:lnSpc>
                <a:spcPct val="150000"/>
              </a:lnSpc>
              <a:spcBef>
                <a:spcPts val="1440"/>
              </a:spcBef>
              <a:spcAft>
                <a:spcPts val="0"/>
              </a:spcAft>
              <a:buClr>
                <a:schemeClr val="dk1"/>
              </a:buClr>
              <a:buSzPts val="800"/>
              <a:buNone/>
            </a:pPr>
            <a:r>
              <a:rPr lang="en-GB" sz="800">
                <a:solidFill>
                  <a:schemeClr val="dk1"/>
                </a:solidFill>
              </a:rPr>
              <a:t>Pereira, J., 2011. Legalizing euthanasia or assisted suicide: the illusion of safeguards and controls. </a:t>
            </a:r>
            <a:r>
              <a:rPr i="1" lang="en-GB" sz="800">
                <a:solidFill>
                  <a:schemeClr val="dk1"/>
                </a:solidFill>
              </a:rPr>
              <a:t>Current Oncology</a:t>
            </a:r>
            <a:r>
              <a:rPr lang="en-GB" sz="800">
                <a:solidFill>
                  <a:schemeClr val="dk1"/>
                </a:solidFill>
              </a:rPr>
              <a:t>, </a:t>
            </a:r>
            <a:r>
              <a:rPr i="1" lang="en-GB" sz="800">
                <a:solidFill>
                  <a:schemeClr val="dk1"/>
                </a:solidFill>
              </a:rPr>
              <a:t>18</a:t>
            </a:r>
            <a:r>
              <a:rPr lang="en-GB" sz="800">
                <a:solidFill>
                  <a:schemeClr val="dk1"/>
                </a:solidFill>
              </a:rPr>
              <a:t>(2), pp.38-45.</a:t>
            </a:r>
            <a:endParaRPr/>
          </a:p>
          <a:p>
            <a:pPr indent="0" lvl="0" marL="0" rtl="0" algn="l">
              <a:lnSpc>
                <a:spcPct val="150000"/>
              </a:lnSpc>
              <a:spcBef>
                <a:spcPts val="1440"/>
              </a:spcBef>
              <a:spcAft>
                <a:spcPts val="0"/>
              </a:spcAft>
              <a:buClr>
                <a:schemeClr val="dk1"/>
              </a:buClr>
              <a:buSzPts val="800"/>
              <a:buNone/>
            </a:pPr>
            <a:r>
              <a:rPr lang="en-GB" sz="800">
                <a:solidFill>
                  <a:schemeClr val="dk1"/>
                </a:solidFill>
              </a:rPr>
              <a:t>Steck, N., Egger, M., Maessen, M., Reisch, T. and Zwahlen, M., 2013. Euthanasia and assisted suicide in selected European countries and US states: systematic literature review. </a:t>
            </a:r>
            <a:r>
              <a:rPr i="1" lang="en-GB" sz="800">
                <a:solidFill>
                  <a:schemeClr val="dk1"/>
                </a:solidFill>
              </a:rPr>
              <a:t>Medical care</a:t>
            </a:r>
            <a:r>
              <a:rPr lang="en-GB" sz="800">
                <a:solidFill>
                  <a:schemeClr val="dk1"/>
                </a:solidFill>
              </a:rPr>
              <a:t>, pp.938-944.</a:t>
            </a:r>
            <a:endParaRPr/>
          </a:p>
          <a:p>
            <a:pPr indent="0" lvl="0" marL="0" rtl="0" algn="l">
              <a:lnSpc>
                <a:spcPct val="150000"/>
              </a:lnSpc>
              <a:spcBef>
                <a:spcPts val="1440"/>
              </a:spcBef>
              <a:spcAft>
                <a:spcPts val="0"/>
              </a:spcAft>
              <a:buClr>
                <a:schemeClr val="dk1"/>
              </a:buClr>
              <a:buSzPts val="800"/>
              <a:buNone/>
            </a:pPr>
            <a:r>
              <a:rPr lang="en-GB" sz="800">
                <a:solidFill>
                  <a:schemeClr val="dk1"/>
                </a:solidFill>
              </a:rPr>
              <a:t>Van der Maas, P.J., Van Der Wal, G., Haverkate, I., De Graaff, C.L., Kester, J.G., Onwuteaka-Philipsen, B.D., Van Der Heide, A., Bosma, J.M. and Willems, D.L., 2013. Euthanasia, physician-assisted suicide, and other medical practices involving the end of life in the Netherlands, 1990–1995. </a:t>
            </a:r>
            <a:r>
              <a:rPr i="1" lang="en-GB" sz="800">
                <a:solidFill>
                  <a:schemeClr val="dk1"/>
                </a:solidFill>
              </a:rPr>
              <a:t>New England Journal of Medicine</a:t>
            </a:r>
            <a:r>
              <a:rPr lang="en-GB" sz="800">
                <a:solidFill>
                  <a:schemeClr val="dk1"/>
                </a:solidFill>
              </a:rPr>
              <a:t>, </a:t>
            </a:r>
            <a:r>
              <a:rPr i="1" lang="en-GB" sz="800">
                <a:solidFill>
                  <a:schemeClr val="dk1"/>
                </a:solidFill>
              </a:rPr>
              <a:t>335</a:t>
            </a:r>
            <a:r>
              <a:rPr lang="en-GB" sz="800">
                <a:solidFill>
                  <a:schemeClr val="dk1"/>
                </a:solidFill>
              </a:rPr>
              <a:t>(22), pp.1699-1705.</a:t>
            </a:r>
            <a:endParaRPr/>
          </a:p>
          <a:p>
            <a:pPr indent="0" lvl="0" marL="0" rtl="0" algn="l">
              <a:lnSpc>
                <a:spcPct val="150000"/>
              </a:lnSpc>
              <a:spcBef>
                <a:spcPts val="1440"/>
              </a:spcBef>
              <a:spcAft>
                <a:spcPts val="0"/>
              </a:spcAft>
              <a:buClr>
                <a:schemeClr val="dk1"/>
              </a:buClr>
              <a:buSzPts val="800"/>
              <a:buNone/>
            </a:pPr>
            <a:r>
              <a:rPr lang="en-GB" sz="800">
                <a:solidFill>
                  <a:schemeClr val="dk1"/>
                </a:solidFill>
              </a:rPr>
              <a:t> </a:t>
            </a:r>
            <a:endParaRPr/>
          </a:p>
          <a:p>
            <a:pPr indent="0" lvl="0" marL="0" rtl="0" algn="l">
              <a:lnSpc>
                <a:spcPct val="150000"/>
              </a:lnSpc>
              <a:spcBef>
                <a:spcPts val="1440"/>
              </a:spcBef>
              <a:spcAft>
                <a:spcPts val="0"/>
              </a:spcAft>
              <a:buClr>
                <a:schemeClr val="dk1"/>
              </a:buClr>
              <a:buSzPts val="800"/>
              <a:buNone/>
            </a:pPr>
            <a:r>
              <a:rPr lang="en-GB" sz="800">
                <a:solidFill>
                  <a:schemeClr val="dk1"/>
                </a:solidFill>
              </a:rPr>
              <a:t> </a:t>
            </a:r>
            <a:endParaRPr/>
          </a:p>
          <a:p>
            <a:pPr indent="0" lvl="0" marL="0" rtl="0" algn="l">
              <a:lnSpc>
                <a:spcPct val="150000"/>
              </a:lnSpc>
              <a:spcBef>
                <a:spcPts val="1440"/>
              </a:spcBef>
              <a:spcAft>
                <a:spcPts val="0"/>
              </a:spcAft>
              <a:buClr>
                <a:schemeClr val="dk1"/>
              </a:buClr>
              <a:buSzPts val="800"/>
              <a:buNone/>
            </a:pPr>
            <a:r>
              <a:rPr lang="en-GB" sz="800">
                <a:solidFill>
                  <a:schemeClr val="dk1"/>
                </a:solidFill>
              </a:rPr>
              <a:t> </a:t>
            </a:r>
            <a:endParaRPr/>
          </a:p>
          <a:p>
            <a:pPr indent="0" lvl="0" marL="0" rtl="0" algn="l">
              <a:lnSpc>
                <a:spcPct val="150000"/>
              </a:lnSpc>
              <a:spcBef>
                <a:spcPts val="1440"/>
              </a:spcBef>
              <a:spcAft>
                <a:spcPts val="0"/>
              </a:spcAft>
              <a:buClr>
                <a:srgbClr val="7F7F7F"/>
              </a:buClr>
              <a:buSzPts val="800"/>
              <a:buNone/>
            </a:pPr>
            <a:r>
              <a:t/>
            </a:r>
            <a:endParaRPr sz="8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WelcomeDoc">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2023-06-20T18:27:55Z</dcterms:created>
</cp:coreProperties>
</file>