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82" r:id="rId2"/>
    <p:sldId id="259" r:id="rId3"/>
    <p:sldId id="278" r:id="rId4"/>
    <p:sldId id="258" r:id="rId5"/>
    <p:sldId id="271" r:id="rId6"/>
    <p:sldId id="261" r:id="rId7"/>
    <p:sldId id="272" r:id="rId8"/>
    <p:sldId id="279" r:id="rId9"/>
    <p:sldId id="273" r:id="rId10"/>
    <p:sldId id="280" r:id="rId11"/>
    <p:sldId id="274" r:id="rId12"/>
    <p:sldId id="264" r:id="rId13"/>
    <p:sldId id="284" r:id="rId14"/>
    <p:sldId id="275" r:id="rId15"/>
    <p:sldId id="277" r:id="rId16"/>
    <p:sldId id="276" r:id="rId17"/>
    <p:sldId id="285" r:id="rId18"/>
    <p:sldId id="286" r:id="rId19"/>
    <p:sldId id="287" r:id="rId20"/>
    <p:sldId id="288" r:id="rId21"/>
    <p:sldId id="28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C1EEE-8269-41F4-B952-9841F9F056AA}" v="260" dt="2024-11-11T00:23:28.437"/>
    <p1510:client id="{EFAFE6C1-7479-408D-916D-9E9E50E12509}" v="779" dt="2024-11-10T12:49:38.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99" autoAdjust="0"/>
    <p:restoredTop sz="94660"/>
  </p:normalViewPr>
  <p:slideViewPr>
    <p:cSldViewPr snapToGrid="0">
      <p:cViewPr>
        <p:scale>
          <a:sx n="72" d="100"/>
          <a:sy n="72" d="100"/>
        </p:scale>
        <p:origin x="1242" y="54"/>
      </p:cViewPr>
      <p:guideLst/>
    </p:cSldViewPr>
  </p:slideViewPr>
  <p:notesTextViewPr>
    <p:cViewPr>
      <p:scale>
        <a:sx n="1" d="1"/>
        <a:sy n="1" d="1"/>
      </p:scale>
      <p:origin x="0" y="0"/>
    </p:cViewPr>
  </p:notesTextViewPr>
  <p:notesViewPr>
    <p:cSldViewPr snapToGrid="0">
      <p:cViewPr>
        <p:scale>
          <a:sx n="129" d="100"/>
          <a:sy n="129" d="100"/>
        </p:scale>
        <p:origin x="178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Sayer" userId="7e2c7733-81c8-481d-92f2-08983b090b4f" providerId="ADAL" clId="{EFAFE6C1-7479-408D-916D-9E9E50E12509}"/>
    <pc:docChg chg="undo redo custSel addSld delSld modSld sldOrd">
      <pc:chgData name="Sinead Sayer" userId="7e2c7733-81c8-481d-92f2-08983b090b4f" providerId="ADAL" clId="{EFAFE6C1-7479-408D-916D-9E9E50E12509}" dt="2024-11-10T12:51:25.449" v="40032" actId="1076"/>
      <pc:docMkLst>
        <pc:docMk/>
      </pc:docMkLst>
      <pc:sldChg chg="modSp del mod modNotesTx">
        <pc:chgData name="Sinead Sayer" userId="7e2c7733-81c8-481d-92f2-08983b090b4f" providerId="ADAL" clId="{EFAFE6C1-7479-408D-916D-9E9E50E12509}" dt="2024-11-09T14:46:21.345" v="38528" actId="2696"/>
        <pc:sldMkLst>
          <pc:docMk/>
          <pc:sldMk cId="2176426375" sldId="256"/>
        </pc:sldMkLst>
        <pc:spChg chg="mod">
          <ac:chgData name="Sinead Sayer" userId="7e2c7733-81c8-481d-92f2-08983b090b4f" providerId="ADAL" clId="{EFAFE6C1-7479-408D-916D-9E9E50E12509}" dt="2024-11-05T10:43:01.524" v="1474" actId="20577"/>
          <ac:spMkLst>
            <pc:docMk/>
            <pc:sldMk cId="2176426375" sldId="256"/>
            <ac:spMk id="4" creationId="{B04FBD73-B5D2-7725-204F-6AAF5D798433}"/>
          </ac:spMkLst>
        </pc:spChg>
      </pc:sldChg>
      <pc:sldChg chg="delSp new del mod ord">
        <pc:chgData name="Sinead Sayer" userId="7e2c7733-81c8-481d-92f2-08983b090b4f" providerId="ADAL" clId="{EFAFE6C1-7479-408D-916D-9E9E50E12509}" dt="2024-11-05T11:55:05.984" v="9359" actId="2696"/>
        <pc:sldMkLst>
          <pc:docMk/>
          <pc:sldMk cId="2412413288" sldId="257"/>
        </pc:sldMkLst>
        <pc:spChg chg="del">
          <ac:chgData name="Sinead Sayer" userId="7e2c7733-81c8-481d-92f2-08983b090b4f" providerId="ADAL" clId="{EFAFE6C1-7479-408D-916D-9E9E50E12509}" dt="2024-11-04T10:17:46.738" v="1" actId="478"/>
          <ac:spMkLst>
            <pc:docMk/>
            <pc:sldMk cId="2412413288" sldId="257"/>
            <ac:spMk id="2" creationId="{6CAEAB43-65D2-A7CD-36B4-C81900E9F91F}"/>
          </ac:spMkLst>
        </pc:spChg>
        <pc:spChg chg="del">
          <ac:chgData name="Sinead Sayer" userId="7e2c7733-81c8-481d-92f2-08983b090b4f" providerId="ADAL" clId="{EFAFE6C1-7479-408D-916D-9E9E50E12509}" dt="2024-11-04T10:17:58.541" v="3" actId="478"/>
          <ac:spMkLst>
            <pc:docMk/>
            <pc:sldMk cId="2412413288" sldId="257"/>
            <ac:spMk id="3" creationId="{E5B6938D-481B-6932-B16B-9C9698C51CE6}"/>
          </ac:spMkLst>
        </pc:spChg>
      </pc:sldChg>
      <pc:sldChg chg="addSp delSp modSp new mod ord setBg modNotes modNotesTx">
        <pc:chgData name="Sinead Sayer" userId="7e2c7733-81c8-481d-92f2-08983b090b4f" providerId="ADAL" clId="{EFAFE6C1-7479-408D-916D-9E9E50E12509}" dt="2024-11-09T11:36:41.207" v="29768" actId="1076"/>
        <pc:sldMkLst>
          <pc:docMk/>
          <pc:sldMk cId="3121659203" sldId="258"/>
        </pc:sldMkLst>
        <pc:spChg chg="del mod">
          <ac:chgData name="Sinead Sayer" userId="7e2c7733-81c8-481d-92f2-08983b090b4f" providerId="ADAL" clId="{EFAFE6C1-7479-408D-916D-9E9E50E12509}" dt="2024-11-08T17:17:24.173" v="13244" actId="478"/>
          <ac:spMkLst>
            <pc:docMk/>
            <pc:sldMk cId="3121659203" sldId="258"/>
            <ac:spMk id="2" creationId="{E942C5DF-E1B9-D720-9119-04D8CB398ADF}"/>
          </ac:spMkLst>
        </pc:spChg>
        <pc:spChg chg="del">
          <ac:chgData name="Sinead Sayer" userId="7e2c7733-81c8-481d-92f2-08983b090b4f" providerId="ADAL" clId="{EFAFE6C1-7479-408D-916D-9E9E50E12509}" dt="2024-11-04T10:31:01.527" v="6"/>
          <ac:spMkLst>
            <pc:docMk/>
            <pc:sldMk cId="3121659203" sldId="258"/>
            <ac:spMk id="3" creationId="{64FD309A-9DE4-CBEC-0715-91DAAE7ADDE9}"/>
          </ac:spMkLst>
        </pc:spChg>
        <pc:spChg chg="add mod ord">
          <ac:chgData name="Sinead Sayer" userId="7e2c7733-81c8-481d-92f2-08983b090b4f" providerId="ADAL" clId="{EFAFE6C1-7479-408D-916D-9E9E50E12509}" dt="2024-11-08T17:41:48.266" v="13592" actId="1076"/>
          <ac:spMkLst>
            <pc:docMk/>
            <pc:sldMk cId="3121659203" sldId="258"/>
            <ac:spMk id="5" creationId="{D437F7C8-E781-781D-8297-B58EBB6ADD36}"/>
          </ac:spMkLst>
        </pc:spChg>
        <pc:spChg chg="add mod">
          <ac:chgData name="Sinead Sayer" userId="7e2c7733-81c8-481d-92f2-08983b090b4f" providerId="ADAL" clId="{EFAFE6C1-7479-408D-916D-9E9E50E12509}" dt="2024-11-09T11:36:41.207" v="29768" actId="1076"/>
          <ac:spMkLst>
            <pc:docMk/>
            <pc:sldMk cId="3121659203" sldId="258"/>
            <ac:spMk id="6" creationId="{3CCD12D9-421E-4F6A-8434-B9FC49DB75A6}"/>
          </ac:spMkLst>
        </pc:spChg>
        <pc:spChg chg="add mod">
          <ac:chgData name="Sinead Sayer" userId="7e2c7733-81c8-481d-92f2-08983b090b4f" providerId="ADAL" clId="{EFAFE6C1-7479-408D-916D-9E9E50E12509}" dt="2024-11-08T18:50:51.993" v="14253" actId="20577"/>
          <ac:spMkLst>
            <pc:docMk/>
            <pc:sldMk cId="3121659203" sldId="258"/>
            <ac:spMk id="8" creationId="{2A875C01-E2AC-5A0A-D5BA-8DD873FAFD50}"/>
          </ac:spMkLst>
        </pc:spChg>
        <pc:spChg chg="add del">
          <ac:chgData name="Sinead Sayer" userId="7e2c7733-81c8-481d-92f2-08983b090b4f" providerId="ADAL" clId="{EFAFE6C1-7479-408D-916D-9E9E50E12509}" dt="2024-11-08T17:17:57.580" v="13265" actId="26606"/>
          <ac:spMkLst>
            <pc:docMk/>
            <pc:sldMk cId="3121659203" sldId="258"/>
            <ac:spMk id="11" creationId="{F13C74B1-5B17-4795-BED0-7140497B445A}"/>
          </ac:spMkLst>
        </pc:spChg>
        <pc:spChg chg="add del">
          <ac:chgData name="Sinead Sayer" userId="7e2c7733-81c8-481d-92f2-08983b090b4f" providerId="ADAL" clId="{EFAFE6C1-7479-408D-916D-9E9E50E12509}" dt="2024-11-08T17:17:57.580" v="13265" actId="26606"/>
          <ac:spMkLst>
            <pc:docMk/>
            <pc:sldMk cId="3121659203" sldId="258"/>
            <ac:spMk id="13" creationId="{D4974D33-8DC5-464E-8C6D-BE58F0669C17}"/>
          </ac:spMkLst>
        </pc:spChg>
        <pc:spChg chg="add del">
          <ac:chgData name="Sinead Sayer" userId="7e2c7733-81c8-481d-92f2-08983b090b4f" providerId="ADAL" clId="{EFAFE6C1-7479-408D-916D-9E9E50E12509}" dt="2024-11-08T17:22:28.280" v="13308" actId="26606"/>
          <ac:spMkLst>
            <pc:docMk/>
            <pc:sldMk cId="3121659203" sldId="258"/>
            <ac:spMk id="18" creationId="{D009D6D5-DAC2-4A8B-A17A-E206B9012D09}"/>
          </ac:spMkLst>
        </pc:spChg>
        <pc:spChg chg="add del">
          <ac:chgData name="Sinead Sayer" userId="7e2c7733-81c8-481d-92f2-08983b090b4f" providerId="ADAL" clId="{EFAFE6C1-7479-408D-916D-9E9E50E12509}" dt="2024-11-08T17:22:24.595" v="13305" actId="26606"/>
          <ac:spMkLst>
            <pc:docMk/>
            <pc:sldMk cId="3121659203" sldId="258"/>
            <ac:spMk id="23" creationId="{04812C46-200A-4DEB-A05E-3ED6C68C2387}"/>
          </ac:spMkLst>
        </pc:spChg>
        <pc:spChg chg="add del">
          <ac:chgData name="Sinead Sayer" userId="7e2c7733-81c8-481d-92f2-08983b090b4f" providerId="ADAL" clId="{EFAFE6C1-7479-408D-916D-9E9E50E12509}" dt="2024-11-08T17:22:24.595" v="13305" actId="26606"/>
          <ac:spMkLst>
            <pc:docMk/>
            <pc:sldMk cId="3121659203" sldId="258"/>
            <ac:spMk id="25" creationId="{D1EA859B-E555-4109-94F3-6700E046E008}"/>
          </ac:spMkLst>
        </pc:spChg>
        <pc:spChg chg="add">
          <ac:chgData name="Sinead Sayer" userId="7e2c7733-81c8-481d-92f2-08983b090b4f" providerId="ADAL" clId="{EFAFE6C1-7479-408D-916D-9E9E50E12509}" dt="2024-11-08T17:22:28.280" v="13308" actId="26606"/>
          <ac:spMkLst>
            <pc:docMk/>
            <pc:sldMk cId="3121659203" sldId="258"/>
            <ac:spMk id="29" creationId="{04812C46-200A-4DEB-A05E-3ED6C68C2387}"/>
          </ac:spMkLst>
        </pc:spChg>
        <pc:spChg chg="add">
          <ac:chgData name="Sinead Sayer" userId="7e2c7733-81c8-481d-92f2-08983b090b4f" providerId="ADAL" clId="{EFAFE6C1-7479-408D-916D-9E9E50E12509}" dt="2024-11-08T17:22:28.280" v="13308" actId="26606"/>
          <ac:spMkLst>
            <pc:docMk/>
            <pc:sldMk cId="3121659203" sldId="258"/>
            <ac:spMk id="30" creationId="{D1EA859B-E555-4109-94F3-6700E046E008}"/>
          </ac:spMkLst>
        </pc:spChg>
        <pc:picChg chg="add mod ord">
          <ac:chgData name="Sinead Sayer" userId="7e2c7733-81c8-481d-92f2-08983b090b4f" providerId="ADAL" clId="{EFAFE6C1-7479-408D-916D-9E9E50E12509}" dt="2024-11-08T17:22:28.280" v="13308" actId="26606"/>
          <ac:picMkLst>
            <pc:docMk/>
            <pc:sldMk cId="3121659203" sldId="258"/>
            <ac:picMk id="4" creationId="{FF53E99F-F900-5132-F950-28977C4D5ACE}"/>
          </ac:picMkLst>
        </pc:picChg>
        <pc:cxnChg chg="add del">
          <ac:chgData name="Sinead Sayer" userId="7e2c7733-81c8-481d-92f2-08983b090b4f" providerId="ADAL" clId="{EFAFE6C1-7479-408D-916D-9E9E50E12509}" dt="2024-11-08T17:22:28.274" v="13307" actId="26606"/>
          <ac:cxnSpMkLst>
            <pc:docMk/>
            <pc:sldMk cId="3121659203" sldId="258"/>
            <ac:cxnSpMk id="27" creationId="{FC23E3B9-5ABF-58B3-E2B0-E9A5DAA90037}"/>
          </ac:cxnSpMkLst>
        </pc:cxnChg>
      </pc:sldChg>
      <pc:sldChg chg="modSp new mod setBg modNotesTx">
        <pc:chgData name="Sinead Sayer" userId="7e2c7733-81c8-481d-92f2-08983b090b4f" providerId="ADAL" clId="{EFAFE6C1-7479-408D-916D-9E9E50E12509}" dt="2024-11-09T15:13:25.363" v="39263"/>
        <pc:sldMkLst>
          <pc:docMk/>
          <pc:sldMk cId="860973596" sldId="259"/>
        </pc:sldMkLst>
        <pc:spChg chg="mod">
          <ac:chgData name="Sinead Sayer" userId="7e2c7733-81c8-481d-92f2-08983b090b4f" providerId="ADAL" clId="{EFAFE6C1-7479-408D-916D-9E9E50E12509}" dt="2024-11-08T14:02:03.973" v="11114" actId="122"/>
          <ac:spMkLst>
            <pc:docMk/>
            <pc:sldMk cId="860973596" sldId="259"/>
            <ac:spMk id="2" creationId="{C20704A4-52A4-FAF9-D70A-6C11C5AA59FB}"/>
          </ac:spMkLst>
        </pc:spChg>
        <pc:spChg chg="mod">
          <ac:chgData name="Sinead Sayer" userId="7e2c7733-81c8-481d-92f2-08983b090b4f" providerId="ADAL" clId="{EFAFE6C1-7479-408D-916D-9E9E50E12509}" dt="2024-11-09T13:56:14.247" v="36981" actId="20577"/>
          <ac:spMkLst>
            <pc:docMk/>
            <pc:sldMk cId="860973596" sldId="259"/>
            <ac:spMk id="3" creationId="{DD1D4BC7-C14B-AC3F-09FE-ED90CD99AFEA}"/>
          </ac:spMkLst>
        </pc:spChg>
      </pc:sldChg>
      <pc:sldChg chg="addSp delSp modSp new del mod ord">
        <pc:chgData name="Sinead Sayer" userId="7e2c7733-81c8-481d-92f2-08983b090b4f" providerId="ADAL" clId="{EFAFE6C1-7479-408D-916D-9E9E50E12509}" dt="2024-11-04T10:33:39.231" v="17" actId="2696"/>
        <pc:sldMkLst>
          <pc:docMk/>
          <pc:sldMk cId="3789017567" sldId="259"/>
        </pc:sldMkLst>
        <pc:spChg chg="add del mod">
          <ac:chgData name="Sinead Sayer" userId="7e2c7733-81c8-481d-92f2-08983b090b4f" providerId="ADAL" clId="{EFAFE6C1-7479-408D-916D-9E9E50E12509}" dt="2024-11-04T10:33:35.884" v="16"/>
          <ac:spMkLst>
            <pc:docMk/>
            <pc:sldMk cId="3789017567" sldId="259"/>
            <ac:spMk id="2" creationId="{131058C2-0BBD-E0DE-5745-76DFA563AB75}"/>
          </ac:spMkLst>
        </pc:spChg>
      </pc:sldChg>
      <pc:sldChg chg="modSp new del mod">
        <pc:chgData name="Sinead Sayer" userId="7e2c7733-81c8-481d-92f2-08983b090b4f" providerId="ADAL" clId="{EFAFE6C1-7479-408D-916D-9E9E50E12509}" dt="2024-11-05T11:46:13.810" v="8917" actId="2696"/>
        <pc:sldMkLst>
          <pc:docMk/>
          <pc:sldMk cId="1047028388" sldId="260"/>
        </pc:sldMkLst>
        <pc:spChg chg="mod">
          <ac:chgData name="Sinead Sayer" userId="7e2c7733-81c8-481d-92f2-08983b090b4f" providerId="ADAL" clId="{EFAFE6C1-7479-408D-916D-9E9E50E12509}" dt="2024-11-04T10:59:57.152" v="66" actId="20577"/>
          <ac:spMkLst>
            <pc:docMk/>
            <pc:sldMk cId="1047028388" sldId="260"/>
            <ac:spMk id="2" creationId="{A4717665-2302-9DE6-AB49-DF3B0D21A080}"/>
          </ac:spMkLst>
        </pc:spChg>
        <pc:spChg chg="mod">
          <ac:chgData name="Sinead Sayer" userId="7e2c7733-81c8-481d-92f2-08983b090b4f" providerId="ADAL" clId="{EFAFE6C1-7479-408D-916D-9E9E50E12509}" dt="2024-11-04T11:01:47.959" v="418" actId="20577"/>
          <ac:spMkLst>
            <pc:docMk/>
            <pc:sldMk cId="1047028388" sldId="260"/>
            <ac:spMk id="3" creationId="{27F2804D-6074-C95F-D3AB-7289F1F50B3E}"/>
          </ac:spMkLst>
        </pc:spChg>
      </pc:sldChg>
      <pc:sldChg chg="addSp delSp modSp new mod ord setBg modNotes modNotesTx">
        <pc:chgData name="Sinead Sayer" userId="7e2c7733-81c8-481d-92f2-08983b090b4f" providerId="ADAL" clId="{EFAFE6C1-7479-408D-916D-9E9E50E12509}" dt="2024-11-10T11:30:10.789" v="39590" actId="1076"/>
        <pc:sldMkLst>
          <pc:docMk/>
          <pc:sldMk cId="1082787158" sldId="261"/>
        </pc:sldMkLst>
        <pc:spChg chg="mod">
          <ac:chgData name="Sinead Sayer" userId="7e2c7733-81c8-481d-92f2-08983b090b4f" providerId="ADAL" clId="{EFAFE6C1-7479-408D-916D-9E9E50E12509}" dt="2024-11-08T20:16:03.565" v="19521" actId="122"/>
          <ac:spMkLst>
            <pc:docMk/>
            <pc:sldMk cId="1082787158" sldId="261"/>
            <ac:spMk id="2" creationId="{BABD5E80-1D0E-550E-256E-84D950E165F4}"/>
          </ac:spMkLst>
        </pc:spChg>
        <pc:spChg chg="add mod">
          <ac:chgData name="Sinead Sayer" userId="7e2c7733-81c8-481d-92f2-08983b090b4f" providerId="ADAL" clId="{EFAFE6C1-7479-408D-916D-9E9E50E12509}" dt="2024-11-10T11:30:02.995" v="39589" actId="1076"/>
          <ac:spMkLst>
            <pc:docMk/>
            <pc:sldMk cId="1082787158" sldId="261"/>
            <ac:spMk id="3" creationId="{387844E4-894C-0794-04F8-DB51754A1F73}"/>
          </ac:spMkLst>
        </pc:spChg>
        <pc:spChg chg="add del mod">
          <ac:chgData name="Sinead Sayer" userId="7e2c7733-81c8-481d-92f2-08983b090b4f" providerId="ADAL" clId="{EFAFE6C1-7479-408D-916D-9E9E50E12509}" dt="2024-11-08T17:51:11.030" v="13814" actId="478"/>
          <ac:spMkLst>
            <pc:docMk/>
            <pc:sldMk cId="1082787158" sldId="261"/>
            <ac:spMk id="3" creationId="{7A6285AA-0A31-12BD-E190-83EB8B61EF6F}"/>
          </ac:spMkLst>
        </pc:spChg>
        <pc:spChg chg="add mod">
          <ac:chgData name="Sinead Sayer" userId="7e2c7733-81c8-481d-92f2-08983b090b4f" providerId="ADAL" clId="{EFAFE6C1-7479-408D-916D-9E9E50E12509}" dt="2024-11-10T11:29:55.802" v="39588" actId="1076"/>
          <ac:spMkLst>
            <pc:docMk/>
            <pc:sldMk cId="1082787158" sldId="261"/>
            <ac:spMk id="4" creationId="{2995C46C-FB10-B601-9072-E6A836DCDBF2}"/>
          </ac:spMkLst>
        </pc:spChg>
        <pc:spChg chg="add del">
          <ac:chgData name="Sinead Sayer" userId="7e2c7733-81c8-481d-92f2-08983b090b4f" providerId="ADAL" clId="{EFAFE6C1-7479-408D-916D-9E9E50E12509}" dt="2024-11-08T17:51:06.449" v="13813" actId="478"/>
          <ac:spMkLst>
            <pc:docMk/>
            <pc:sldMk cId="1082787158" sldId="261"/>
            <ac:spMk id="4" creationId="{7A7F449A-3454-9F45-8B3B-4214F6CC70F2}"/>
          </ac:spMkLst>
        </pc:spChg>
        <pc:spChg chg="add mod">
          <ac:chgData name="Sinead Sayer" userId="7e2c7733-81c8-481d-92f2-08983b090b4f" providerId="ADAL" clId="{EFAFE6C1-7479-408D-916D-9E9E50E12509}" dt="2024-11-10T11:30:10.789" v="39590" actId="1076"/>
          <ac:spMkLst>
            <pc:docMk/>
            <pc:sldMk cId="1082787158" sldId="261"/>
            <ac:spMk id="5" creationId="{EB7BCBF1-6BC0-408E-88CF-B815134DECA9}"/>
          </ac:spMkLst>
        </pc:spChg>
        <pc:spChg chg="add mod">
          <ac:chgData name="Sinead Sayer" userId="7e2c7733-81c8-481d-92f2-08983b090b4f" providerId="ADAL" clId="{EFAFE6C1-7479-408D-916D-9E9E50E12509}" dt="2024-11-10T11:28:03.726" v="39578" actId="6549"/>
          <ac:spMkLst>
            <pc:docMk/>
            <pc:sldMk cId="1082787158" sldId="261"/>
            <ac:spMk id="6" creationId="{BED12B3F-3062-1D76-9BB0-CD89EE859CA8}"/>
          </ac:spMkLst>
        </pc:spChg>
        <pc:spChg chg="add mod">
          <ac:chgData name="Sinead Sayer" userId="7e2c7733-81c8-481d-92f2-08983b090b4f" providerId="ADAL" clId="{EFAFE6C1-7479-408D-916D-9E9E50E12509}" dt="2024-11-10T11:29:32.133" v="39584" actId="1076"/>
          <ac:spMkLst>
            <pc:docMk/>
            <pc:sldMk cId="1082787158" sldId="261"/>
            <ac:spMk id="7" creationId="{62A8C258-2220-6D2B-8DF2-6251F3EE3D44}"/>
          </ac:spMkLst>
        </pc:spChg>
        <pc:spChg chg="add mod">
          <ac:chgData name="Sinead Sayer" userId="7e2c7733-81c8-481d-92f2-08983b090b4f" providerId="ADAL" clId="{EFAFE6C1-7479-408D-916D-9E9E50E12509}" dt="2024-11-10T11:29:41.208" v="39585" actId="1076"/>
          <ac:spMkLst>
            <pc:docMk/>
            <pc:sldMk cId="1082787158" sldId="261"/>
            <ac:spMk id="8" creationId="{723112BE-AAFF-02A3-4974-3C8E8C147A4E}"/>
          </ac:spMkLst>
        </pc:spChg>
        <pc:spChg chg="add mod">
          <ac:chgData name="Sinead Sayer" userId="7e2c7733-81c8-481d-92f2-08983b090b4f" providerId="ADAL" clId="{EFAFE6C1-7479-408D-916D-9E9E50E12509}" dt="2024-11-10T11:29:43.929" v="39586" actId="1076"/>
          <ac:spMkLst>
            <pc:docMk/>
            <pc:sldMk cId="1082787158" sldId="261"/>
            <ac:spMk id="9" creationId="{CD718362-6415-542E-31C9-5B818F7029D1}"/>
          </ac:spMkLst>
        </pc:spChg>
        <pc:spChg chg="add del">
          <ac:chgData name="Sinead Sayer" userId="7e2c7733-81c8-481d-92f2-08983b090b4f" providerId="ADAL" clId="{EFAFE6C1-7479-408D-916D-9E9E50E12509}" dt="2024-11-08T11:57:55.127" v="10388" actId="26606"/>
          <ac:spMkLst>
            <pc:docMk/>
            <pc:sldMk cId="1082787158" sldId="261"/>
            <ac:spMk id="10" creationId="{B50AB553-2A96-4A92-96F2-93548E096954}"/>
          </ac:spMkLst>
        </pc:spChg>
        <pc:spChg chg="add mod">
          <ac:chgData name="Sinead Sayer" userId="7e2c7733-81c8-481d-92f2-08983b090b4f" providerId="ADAL" clId="{EFAFE6C1-7479-408D-916D-9E9E50E12509}" dt="2024-11-10T11:29:48.179" v="39587" actId="1076"/>
          <ac:spMkLst>
            <pc:docMk/>
            <pc:sldMk cId="1082787158" sldId="261"/>
            <ac:spMk id="11" creationId="{BB2F0968-197D-768F-5D3F-CC6007FFB05E}"/>
          </ac:spMkLst>
        </pc:spChg>
        <pc:spChg chg="add mod">
          <ac:chgData name="Sinead Sayer" userId="7e2c7733-81c8-481d-92f2-08983b090b4f" providerId="ADAL" clId="{EFAFE6C1-7479-408D-916D-9E9E50E12509}" dt="2024-11-08T20:32:55.724" v="20616" actId="1076"/>
          <ac:spMkLst>
            <pc:docMk/>
            <pc:sldMk cId="1082787158" sldId="261"/>
            <ac:spMk id="12" creationId="{C18A2397-E362-4C4D-DFC8-4495636EBE43}"/>
          </ac:spMkLst>
        </pc:spChg>
        <pc:spChg chg="add mod">
          <ac:chgData name="Sinead Sayer" userId="7e2c7733-81c8-481d-92f2-08983b090b4f" providerId="ADAL" clId="{EFAFE6C1-7479-408D-916D-9E9E50E12509}" dt="2024-11-08T20:45:12.716" v="21322" actId="313"/>
          <ac:spMkLst>
            <pc:docMk/>
            <pc:sldMk cId="1082787158" sldId="261"/>
            <ac:spMk id="13" creationId="{EF0860EC-DE0E-85C3-46F2-5C13EE35B257}"/>
          </ac:spMkLst>
        </pc:spChg>
        <pc:spChg chg="add mod">
          <ac:chgData name="Sinead Sayer" userId="7e2c7733-81c8-481d-92f2-08983b090b4f" providerId="ADAL" clId="{EFAFE6C1-7479-408D-916D-9E9E50E12509}" dt="2024-11-08T20:35:10.672" v="20639" actId="1076"/>
          <ac:spMkLst>
            <pc:docMk/>
            <pc:sldMk cId="1082787158" sldId="261"/>
            <ac:spMk id="14" creationId="{FFBFD03E-97CB-C10B-A9DF-4AA287B39793}"/>
          </ac:spMkLst>
        </pc:spChg>
        <pc:spChg chg="add mod">
          <ac:chgData name="Sinead Sayer" userId="7e2c7733-81c8-481d-92f2-08983b090b4f" providerId="ADAL" clId="{EFAFE6C1-7479-408D-916D-9E9E50E12509}" dt="2024-11-08T21:01:37.489" v="22309" actId="20577"/>
          <ac:spMkLst>
            <pc:docMk/>
            <pc:sldMk cId="1082787158" sldId="261"/>
            <ac:spMk id="15" creationId="{76D21656-A131-BF9D-1EB5-31C0B984BFF8}"/>
          </ac:spMkLst>
        </pc:spChg>
        <pc:graphicFrameChg chg="add del">
          <ac:chgData name="Sinead Sayer" userId="7e2c7733-81c8-481d-92f2-08983b090b4f" providerId="ADAL" clId="{EFAFE6C1-7479-408D-916D-9E9E50E12509}" dt="2024-11-08T11:57:55.127" v="10388" actId="26606"/>
          <ac:graphicFrameMkLst>
            <pc:docMk/>
            <pc:sldMk cId="1082787158" sldId="261"/>
            <ac:graphicFrameMk id="5" creationId="{0312E503-79C2-7240-D9E9-3B6F782F5519}"/>
          </ac:graphicFrameMkLst>
        </pc:graphicFrameChg>
        <pc:picChg chg="add del">
          <ac:chgData name="Sinead Sayer" userId="7e2c7733-81c8-481d-92f2-08983b090b4f" providerId="ADAL" clId="{EFAFE6C1-7479-408D-916D-9E9E50E12509}" dt="2024-11-08T11:57:55.127" v="10388" actId="26606"/>
          <ac:picMkLst>
            <pc:docMk/>
            <pc:sldMk cId="1082787158" sldId="261"/>
            <ac:picMk id="6" creationId="{723EAA33-51BB-03BF-3CE4-EA5277B4C28B}"/>
          </ac:picMkLst>
        </pc:picChg>
      </pc:sldChg>
      <pc:sldChg chg="addSp delSp modSp new del mod modNotesTx">
        <pc:chgData name="Sinead Sayer" userId="7e2c7733-81c8-481d-92f2-08983b090b4f" providerId="ADAL" clId="{EFAFE6C1-7479-408D-916D-9E9E50E12509}" dt="2024-11-08T13:53:35.471" v="10817" actId="2696"/>
        <pc:sldMkLst>
          <pc:docMk/>
          <pc:sldMk cId="2935399536" sldId="262"/>
        </pc:sldMkLst>
        <pc:spChg chg="mod">
          <ac:chgData name="Sinead Sayer" userId="7e2c7733-81c8-481d-92f2-08983b090b4f" providerId="ADAL" clId="{EFAFE6C1-7479-408D-916D-9E9E50E12509}" dt="2024-11-08T13:43:42.402" v="10644" actId="21"/>
          <ac:spMkLst>
            <pc:docMk/>
            <pc:sldMk cId="2935399536" sldId="262"/>
            <ac:spMk id="2" creationId="{D93F73D6-F088-F9DF-8C94-89AA92244214}"/>
          </ac:spMkLst>
        </pc:spChg>
        <pc:spChg chg="mod">
          <ac:chgData name="Sinead Sayer" userId="7e2c7733-81c8-481d-92f2-08983b090b4f" providerId="ADAL" clId="{EFAFE6C1-7479-408D-916D-9E9E50E12509}" dt="2024-11-08T13:43:18.579" v="10642" actId="20577"/>
          <ac:spMkLst>
            <pc:docMk/>
            <pc:sldMk cId="2935399536" sldId="262"/>
            <ac:spMk id="3" creationId="{2E633DAD-7323-2202-2360-4A38179B5151}"/>
          </ac:spMkLst>
        </pc:spChg>
        <pc:spChg chg="mod">
          <ac:chgData name="Sinead Sayer" userId="7e2c7733-81c8-481d-92f2-08983b090b4f" providerId="ADAL" clId="{EFAFE6C1-7479-408D-916D-9E9E50E12509}" dt="2024-11-05T10:47:49.906" v="1999" actId="27636"/>
          <ac:spMkLst>
            <pc:docMk/>
            <pc:sldMk cId="2935399536" sldId="262"/>
            <ac:spMk id="4" creationId="{5A0F2657-BE4C-B975-7922-EFFEEE8FE0AE}"/>
          </ac:spMkLst>
        </pc:spChg>
        <pc:spChg chg="mod">
          <ac:chgData name="Sinead Sayer" userId="7e2c7733-81c8-481d-92f2-08983b090b4f" providerId="ADAL" clId="{EFAFE6C1-7479-408D-916D-9E9E50E12509}" dt="2024-11-08T13:43:15.840" v="10640" actId="20577"/>
          <ac:spMkLst>
            <pc:docMk/>
            <pc:sldMk cId="2935399536" sldId="262"/>
            <ac:spMk id="5" creationId="{652121DC-C0F3-A0A6-2519-DC49553BC889}"/>
          </ac:spMkLst>
        </pc:spChg>
        <pc:spChg chg="mod">
          <ac:chgData name="Sinead Sayer" userId="7e2c7733-81c8-481d-92f2-08983b090b4f" providerId="ADAL" clId="{EFAFE6C1-7479-408D-916D-9E9E50E12509}" dt="2024-11-08T13:47:07.395" v="10748" actId="21"/>
          <ac:spMkLst>
            <pc:docMk/>
            <pc:sldMk cId="2935399536" sldId="262"/>
            <ac:spMk id="6" creationId="{A62B4D64-C171-7A00-43FE-384563F2C755}"/>
          </ac:spMkLst>
        </pc:spChg>
        <pc:spChg chg="add del mod">
          <ac:chgData name="Sinead Sayer" userId="7e2c7733-81c8-481d-92f2-08983b090b4f" providerId="ADAL" clId="{EFAFE6C1-7479-408D-916D-9E9E50E12509}" dt="2024-11-05T10:48:02.588" v="2002"/>
          <ac:spMkLst>
            <pc:docMk/>
            <pc:sldMk cId="2935399536" sldId="262"/>
            <ac:spMk id="7" creationId="{9C6EA4B2-39BC-74D4-E66D-3E34818DEB64}"/>
          </ac:spMkLst>
        </pc:spChg>
        <pc:spChg chg="add mod">
          <ac:chgData name="Sinead Sayer" userId="7e2c7733-81c8-481d-92f2-08983b090b4f" providerId="ADAL" clId="{EFAFE6C1-7479-408D-916D-9E9E50E12509}" dt="2024-11-05T10:48:34.575" v="2053" actId="1076"/>
          <ac:spMkLst>
            <pc:docMk/>
            <pc:sldMk cId="2935399536" sldId="262"/>
            <ac:spMk id="8" creationId="{7A5C7F98-2419-E70A-036F-BF9D86635A9A}"/>
          </ac:spMkLst>
        </pc:spChg>
      </pc:sldChg>
      <pc:sldChg chg="addSp delSp modSp new del mod ord setBg modNotesTx">
        <pc:chgData name="Sinead Sayer" userId="7e2c7733-81c8-481d-92f2-08983b090b4f" providerId="ADAL" clId="{EFAFE6C1-7479-408D-916D-9E9E50E12509}" dt="2024-11-05T11:25:38.757" v="6387" actId="2696"/>
        <pc:sldMkLst>
          <pc:docMk/>
          <pc:sldMk cId="1423947924" sldId="263"/>
        </pc:sldMkLst>
        <pc:spChg chg="mod ord">
          <ac:chgData name="Sinead Sayer" userId="7e2c7733-81c8-481d-92f2-08983b090b4f" providerId="ADAL" clId="{EFAFE6C1-7479-408D-916D-9E9E50E12509}" dt="2024-11-05T11:04:50.739" v="4012" actId="20577"/>
          <ac:spMkLst>
            <pc:docMk/>
            <pc:sldMk cId="1423947924" sldId="263"/>
            <ac:spMk id="2" creationId="{FFC412C4-3C7B-9AAE-CF08-33514970D9B7}"/>
          </ac:spMkLst>
        </pc:spChg>
        <pc:spChg chg="del">
          <ac:chgData name="Sinead Sayer" userId="7e2c7733-81c8-481d-92f2-08983b090b4f" providerId="ADAL" clId="{EFAFE6C1-7479-408D-916D-9E9E50E12509}" dt="2024-11-04T12:10:06.515" v="941"/>
          <ac:spMkLst>
            <pc:docMk/>
            <pc:sldMk cId="1423947924" sldId="263"/>
            <ac:spMk id="3" creationId="{EF7CE2B4-03D2-A9B9-3912-8F6078778919}"/>
          </ac:spMkLst>
        </pc:spChg>
        <pc:spChg chg="add mod">
          <ac:chgData name="Sinead Sayer" userId="7e2c7733-81c8-481d-92f2-08983b090b4f" providerId="ADAL" clId="{EFAFE6C1-7479-408D-916D-9E9E50E12509}" dt="2024-11-05T11:05:04.195" v="4050" actId="5793"/>
          <ac:spMkLst>
            <pc:docMk/>
            <pc:sldMk cId="1423947924" sldId="263"/>
            <ac:spMk id="8" creationId="{E2907FB2-D719-275F-90BC-61885BED9F13}"/>
          </ac:spMkLst>
        </pc:spChg>
        <pc:spChg chg="add">
          <ac:chgData name="Sinead Sayer" userId="7e2c7733-81c8-481d-92f2-08983b090b4f" providerId="ADAL" clId="{EFAFE6C1-7479-408D-916D-9E9E50E12509}" dt="2024-11-04T12:10:20.067" v="942" actId="26606"/>
          <ac:spMkLst>
            <pc:docMk/>
            <pc:sldMk cId="1423947924" sldId="263"/>
            <ac:spMk id="11" creationId="{04812C46-200A-4DEB-A05E-3ED6C68C2387}"/>
          </ac:spMkLst>
        </pc:spChg>
        <pc:spChg chg="add">
          <ac:chgData name="Sinead Sayer" userId="7e2c7733-81c8-481d-92f2-08983b090b4f" providerId="ADAL" clId="{EFAFE6C1-7479-408D-916D-9E9E50E12509}" dt="2024-11-04T12:10:20.067" v="942" actId="26606"/>
          <ac:spMkLst>
            <pc:docMk/>
            <pc:sldMk cId="1423947924" sldId="263"/>
            <ac:spMk id="13" creationId="{D1EA859B-E555-4109-94F3-6700E046E008}"/>
          </ac:spMkLst>
        </pc:spChg>
        <pc:picChg chg="add mod">
          <ac:chgData name="Sinead Sayer" userId="7e2c7733-81c8-481d-92f2-08983b090b4f" providerId="ADAL" clId="{EFAFE6C1-7479-408D-916D-9E9E50E12509}" dt="2024-11-04T12:10:20.067" v="942" actId="26606"/>
          <ac:picMkLst>
            <pc:docMk/>
            <pc:sldMk cId="1423947924" sldId="263"/>
            <ac:picMk id="4" creationId="{842C9718-09AC-6E8E-1EEC-8AD58EA86D00}"/>
          </ac:picMkLst>
        </pc:picChg>
      </pc:sldChg>
      <pc:sldChg chg="addSp delSp modSp new mod ord setBg addAnim modNotes modNotesTx">
        <pc:chgData name="Sinead Sayer" userId="7e2c7733-81c8-481d-92f2-08983b090b4f" providerId="ADAL" clId="{EFAFE6C1-7479-408D-916D-9E9E50E12509}" dt="2024-11-10T12:39:25.770" v="40006" actId="1076"/>
        <pc:sldMkLst>
          <pc:docMk/>
          <pc:sldMk cId="477568916" sldId="264"/>
        </pc:sldMkLst>
        <pc:spChg chg="mod">
          <ac:chgData name="Sinead Sayer" userId="7e2c7733-81c8-481d-92f2-08983b090b4f" providerId="ADAL" clId="{EFAFE6C1-7479-408D-916D-9E9E50E12509}" dt="2024-11-09T13:40:51.990" v="35669" actId="20577"/>
          <ac:spMkLst>
            <pc:docMk/>
            <pc:sldMk cId="477568916" sldId="264"/>
            <ac:spMk id="2" creationId="{F623822F-8479-261D-1EE1-6AB8A0FECA72}"/>
          </ac:spMkLst>
        </pc:spChg>
        <pc:spChg chg="add mod">
          <ac:chgData name="Sinead Sayer" userId="7e2c7733-81c8-481d-92f2-08983b090b4f" providerId="ADAL" clId="{EFAFE6C1-7479-408D-916D-9E9E50E12509}" dt="2024-11-10T12:39:25.770" v="40006" actId="1076"/>
          <ac:spMkLst>
            <pc:docMk/>
            <pc:sldMk cId="477568916" sldId="264"/>
            <ac:spMk id="3" creationId="{921EE9C7-B993-FE4C-4DD2-31318B4C7CFD}"/>
          </ac:spMkLst>
        </pc:spChg>
        <pc:spChg chg="del">
          <ac:chgData name="Sinead Sayer" userId="7e2c7733-81c8-481d-92f2-08983b090b4f" providerId="ADAL" clId="{EFAFE6C1-7479-408D-916D-9E9E50E12509}" dt="2024-11-05T10:51:26.147" v="2563" actId="478"/>
          <ac:spMkLst>
            <pc:docMk/>
            <pc:sldMk cId="477568916" sldId="264"/>
            <ac:spMk id="3" creationId="{BB6FFCCA-306E-6E8B-4CBC-1877249E9547}"/>
          </ac:spMkLst>
        </pc:spChg>
        <pc:spChg chg="del">
          <ac:chgData name="Sinead Sayer" userId="7e2c7733-81c8-481d-92f2-08983b090b4f" providerId="ADAL" clId="{EFAFE6C1-7479-408D-916D-9E9E50E12509}" dt="2024-11-05T10:51:30.118" v="2564" actId="478"/>
          <ac:spMkLst>
            <pc:docMk/>
            <pc:sldMk cId="477568916" sldId="264"/>
            <ac:spMk id="4" creationId="{2EEAC9A2-ED1C-5638-4BBF-FE52E66CC294}"/>
          </ac:spMkLst>
        </pc:spChg>
        <pc:spChg chg="del">
          <ac:chgData name="Sinead Sayer" userId="7e2c7733-81c8-481d-92f2-08983b090b4f" providerId="ADAL" clId="{EFAFE6C1-7479-408D-916D-9E9E50E12509}" dt="2024-11-05T10:51:32.525" v="2565" actId="478"/>
          <ac:spMkLst>
            <pc:docMk/>
            <pc:sldMk cId="477568916" sldId="264"/>
            <ac:spMk id="5" creationId="{C460E30D-8FAF-948A-37A0-75DBC185C068}"/>
          </ac:spMkLst>
        </pc:spChg>
        <pc:spChg chg="del">
          <ac:chgData name="Sinead Sayer" userId="7e2c7733-81c8-481d-92f2-08983b090b4f" providerId="ADAL" clId="{EFAFE6C1-7479-408D-916D-9E9E50E12509}" dt="2024-11-05T10:51:38.219" v="2566" actId="478"/>
          <ac:spMkLst>
            <pc:docMk/>
            <pc:sldMk cId="477568916" sldId="264"/>
            <ac:spMk id="6" creationId="{45CC654B-420C-F136-A97E-BED225995F8F}"/>
          </ac:spMkLst>
        </pc:spChg>
        <pc:spChg chg="add mod ord">
          <ac:chgData name="Sinead Sayer" userId="7e2c7733-81c8-481d-92f2-08983b090b4f" providerId="ADAL" clId="{EFAFE6C1-7479-408D-916D-9E9E50E12509}" dt="2024-11-09T13:40:29.786" v="35651" actId="26606"/>
          <ac:spMkLst>
            <pc:docMk/>
            <pc:sldMk cId="477568916" sldId="264"/>
            <ac:spMk id="8" creationId="{05A5E853-E364-A682-A17A-24E25C582259}"/>
          </ac:spMkLst>
        </pc:spChg>
        <pc:spChg chg="add del mod">
          <ac:chgData name="Sinead Sayer" userId="7e2c7733-81c8-481d-92f2-08983b090b4f" providerId="ADAL" clId="{EFAFE6C1-7479-408D-916D-9E9E50E12509}" dt="2024-11-08T13:33:02.455" v="10590" actId="478"/>
          <ac:spMkLst>
            <pc:docMk/>
            <pc:sldMk cId="477568916" sldId="264"/>
            <ac:spMk id="9" creationId="{937783DF-7841-57DB-FC91-8558E2144550}"/>
          </ac:spMkLst>
        </pc:spChg>
        <pc:spChg chg="add del">
          <ac:chgData name="Sinead Sayer" userId="7e2c7733-81c8-481d-92f2-08983b090b4f" providerId="ADAL" clId="{EFAFE6C1-7479-408D-916D-9E9E50E12509}" dt="2024-11-08T13:16:17.244" v="10557" actId="478"/>
          <ac:spMkLst>
            <pc:docMk/>
            <pc:sldMk cId="477568916" sldId="264"/>
            <ac:spMk id="10" creationId="{2BA7791F-622B-59C5-F31F-DCCEC1546DCC}"/>
          </ac:spMkLst>
        </pc:spChg>
        <pc:spChg chg="add del mod">
          <ac:chgData name="Sinead Sayer" userId="7e2c7733-81c8-481d-92f2-08983b090b4f" providerId="ADAL" clId="{EFAFE6C1-7479-408D-916D-9E9E50E12509}" dt="2024-11-08T13:23:32.690" v="10561" actId="478"/>
          <ac:spMkLst>
            <pc:docMk/>
            <pc:sldMk cId="477568916" sldId="264"/>
            <ac:spMk id="11" creationId="{BA3C69CB-F5B4-6481-62C1-C6DE61265730}"/>
          </ac:spMkLst>
        </pc:spChg>
        <pc:spChg chg="add del">
          <ac:chgData name="Sinead Sayer" userId="7e2c7733-81c8-481d-92f2-08983b090b4f" providerId="ADAL" clId="{EFAFE6C1-7479-408D-916D-9E9E50E12509}" dt="2024-11-08T13:23:53.712" v="10563" actId="478"/>
          <ac:spMkLst>
            <pc:docMk/>
            <pc:sldMk cId="477568916" sldId="264"/>
            <ac:spMk id="12" creationId="{7BCF7638-E82F-1275-5477-5E0DD8B1DD21}"/>
          </ac:spMkLst>
        </pc:spChg>
        <pc:spChg chg="add del mod">
          <ac:chgData name="Sinead Sayer" userId="7e2c7733-81c8-481d-92f2-08983b090b4f" providerId="ADAL" clId="{EFAFE6C1-7479-408D-916D-9E9E50E12509}" dt="2024-11-08T13:33:05.707" v="10591" actId="478"/>
          <ac:spMkLst>
            <pc:docMk/>
            <pc:sldMk cId="477568916" sldId="264"/>
            <ac:spMk id="32" creationId="{BD9B50C1-F38E-01A7-FAC0-BC186B6CC8AD}"/>
          </ac:spMkLst>
        </pc:spChg>
        <pc:spChg chg="add del mod">
          <ac:chgData name="Sinead Sayer" userId="7e2c7733-81c8-481d-92f2-08983b090b4f" providerId="ADAL" clId="{EFAFE6C1-7479-408D-916D-9E9E50E12509}" dt="2024-11-08T13:33:08.335" v="10592" actId="478"/>
          <ac:spMkLst>
            <pc:docMk/>
            <pc:sldMk cId="477568916" sldId="264"/>
            <ac:spMk id="33" creationId="{9FA6521C-2202-1612-5171-36F0E6E5E458}"/>
          </ac:spMkLst>
        </pc:spChg>
        <pc:spChg chg="add del mod">
          <ac:chgData name="Sinead Sayer" userId="7e2c7733-81c8-481d-92f2-08983b090b4f" providerId="ADAL" clId="{EFAFE6C1-7479-408D-916D-9E9E50E12509}" dt="2024-11-09T13:38:33.840" v="35633"/>
          <ac:spMkLst>
            <pc:docMk/>
            <pc:sldMk cId="477568916" sldId="264"/>
            <ac:spMk id="35" creationId="{2607F404-3E33-2EE8-80A6-E0FE11BE869C}"/>
          </ac:spMkLst>
        </pc:spChg>
        <pc:spChg chg="add mod">
          <ac:chgData name="Sinead Sayer" userId="7e2c7733-81c8-481d-92f2-08983b090b4f" providerId="ADAL" clId="{EFAFE6C1-7479-408D-916D-9E9E50E12509}" dt="2024-11-10T12:34:49.830" v="39984" actId="20577"/>
          <ac:spMkLst>
            <pc:docMk/>
            <pc:sldMk cId="477568916" sldId="264"/>
            <ac:spMk id="36" creationId="{DC6BE64A-3DA9-9BD9-144A-D928AA697734}"/>
          </ac:spMkLst>
        </pc:spChg>
        <pc:spChg chg="add del">
          <ac:chgData name="Sinead Sayer" userId="7e2c7733-81c8-481d-92f2-08983b090b4f" providerId="ADAL" clId="{EFAFE6C1-7479-408D-916D-9E9E50E12509}" dt="2024-11-09T13:40:29.786" v="35651" actId="26606"/>
          <ac:spMkLst>
            <pc:docMk/>
            <pc:sldMk cId="477568916" sldId="264"/>
            <ac:spMk id="1033" creationId="{2B97F24A-32CE-4C1C-A50D-3016B394DCFB}"/>
          </ac:spMkLst>
        </pc:spChg>
        <pc:spChg chg="add del">
          <ac:chgData name="Sinead Sayer" userId="7e2c7733-81c8-481d-92f2-08983b090b4f" providerId="ADAL" clId="{EFAFE6C1-7479-408D-916D-9E9E50E12509}" dt="2024-11-09T13:40:29.786" v="35651" actId="26606"/>
          <ac:spMkLst>
            <pc:docMk/>
            <pc:sldMk cId="477568916" sldId="264"/>
            <ac:spMk id="1035" creationId="{6357EC4F-235E-4222-A36F-C7878ACE37F2}"/>
          </ac:spMkLst>
        </pc:spChg>
        <pc:spChg chg="add">
          <ac:chgData name="Sinead Sayer" userId="7e2c7733-81c8-481d-92f2-08983b090b4f" providerId="ADAL" clId="{EFAFE6C1-7479-408D-916D-9E9E50E12509}" dt="2024-11-09T13:40:29.786" v="35651" actId="26606"/>
          <ac:spMkLst>
            <pc:docMk/>
            <pc:sldMk cId="477568916" sldId="264"/>
            <ac:spMk id="1040" creationId="{0C0CCF94-9536-4A63-8FF2-E37827C92756}"/>
          </ac:spMkLst>
        </pc:spChg>
        <pc:spChg chg="add">
          <ac:chgData name="Sinead Sayer" userId="7e2c7733-81c8-481d-92f2-08983b090b4f" providerId="ADAL" clId="{EFAFE6C1-7479-408D-916D-9E9E50E12509}" dt="2024-11-09T13:40:29.786" v="35651" actId="26606"/>
          <ac:spMkLst>
            <pc:docMk/>
            <pc:sldMk cId="477568916" sldId="264"/>
            <ac:spMk id="1042" creationId="{C970655A-F4C2-4D7E-BAB6-D3BFC5CAE148}"/>
          </ac:spMkLst>
        </pc:spChg>
        <pc:spChg chg="add">
          <ac:chgData name="Sinead Sayer" userId="7e2c7733-81c8-481d-92f2-08983b090b4f" providerId="ADAL" clId="{EFAFE6C1-7479-408D-916D-9E9E50E12509}" dt="2024-11-09T13:40:29.786" v="35651" actId="26606"/>
          <ac:spMkLst>
            <pc:docMk/>
            <pc:sldMk cId="477568916" sldId="264"/>
            <ac:spMk id="1044" creationId="{3389D0BC-BA1D-4360-88F9-D9ECCBDAB50E}"/>
          </ac:spMkLst>
        </pc:spChg>
        <pc:picChg chg="add del mod">
          <ac:chgData name="Sinead Sayer" userId="7e2c7733-81c8-481d-92f2-08983b090b4f" providerId="ADAL" clId="{EFAFE6C1-7479-408D-916D-9E9E50E12509}" dt="2024-11-08T13:12:10.303" v="10550" actId="478"/>
          <ac:picMkLst>
            <pc:docMk/>
            <pc:sldMk cId="477568916" sldId="264"/>
            <ac:picMk id="1026" creationId="{006719FA-D37D-B96F-FB33-C8A9EF2ADEF4}"/>
          </ac:picMkLst>
        </pc:picChg>
        <pc:picChg chg="add del mod">
          <ac:chgData name="Sinead Sayer" userId="7e2c7733-81c8-481d-92f2-08983b090b4f" providerId="ADAL" clId="{EFAFE6C1-7479-408D-916D-9E9E50E12509}" dt="2024-11-08T13:13:46.519" v="10553" actId="478"/>
          <ac:picMkLst>
            <pc:docMk/>
            <pc:sldMk cId="477568916" sldId="264"/>
            <ac:picMk id="1028" creationId="{DB84D33F-B34A-5BA5-97A2-08547C327076}"/>
          </ac:picMkLst>
        </pc:picChg>
        <pc:picChg chg="add mod ord">
          <ac:chgData name="Sinead Sayer" userId="7e2c7733-81c8-481d-92f2-08983b090b4f" providerId="ADAL" clId="{EFAFE6C1-7479-408D-916D-9E9E50E12509}" dt="2024-11-09T13:40:29.786" v="35651" actId="26606"/>
          <ac:picMkLst>
            <pc:docMk/>
            <pc:sldMk cId="477568916" sldId="264"/>
            <ac:picMk id="1030" creationId="{B4D9AB67-0BC5-19FC-5186-DBE78099C7A0}"/>
          </ac:picMkLst>
        </pc:picChg>
        <pc:cxnChg chg="add del">
          <ac:chgData name="Sinead Sayer" userId="7e2c7733-81c8-481d-92f2-08983b090b4f" providerId="ADAL" clId="{EFAFE6C1-7479-408D-916D-9E9E50E12509}" dt="2024-11-08T13:25:48.233" v="10565" actId="478"/>
          <ac:cxnSpMkLst>
            <pc:docMk/>
            <pc:sldMk cId="477568916" sldId="264"/>
            <ac:cxnSpMk id="14" creationId="{06341DAA-BF33-6CBD-2017-F9CD7D0A4BEB}"/>
          </ac:cxnSpMkLst>
        </pc:cxnChg>
        <pc:cxnChg chg="add del mod">
          <ac:chgData name="Sinead Sayer" userId="7e2c7733-81c8-481d-92f2-08983b090b4f" providerId="ADAL" clId="{EFAFE6C1-7479-408D-916D-9E9E50E12509}" dt="2024-11-08T13:26:37.026" v="10571" actId="478"/>
          <ac:cxnSpMkLst>
            <pc:docMk/>
            <pc:sldMk cId="477568916" sldId="264"/>
            <ac:cxnSpMk id="16" creationId="{3751E568-98D4-55E6-4689-622569B5DC75}"/>
          </ac:cxnSpMkLst>
        </pc:cxnChg>
        <pc:cxnChg chg="add del">
          <ac:chgData name="Sinead Sayer" userId="7e2c7733-81c8-481d-92f2-08983b090b4f" providerId="ADAL" clId="{EFAFE6C1-7479-408D-916D-9E9E50E12509}" dt="2024-11-08T13:27:08.557" v="10573" actId="478"/>
          <ac:cxnSpMkLst>
            <pc:docMk/>
            <pc:sldMk cId="477568916" sldId="264"/>
            <ac:cxnSpMk id="21" creationId="{AC15BAFF-7B37-1DB5-E71D-FD6720ED5865}"/>
          </ac:cxnSpMkLst>
        </pc:cxnChg>
        <pc:cxnChg chg="add del mod">
          <ac:chgData name="Sinead Sayer" userId="7e2c7733-81c8-481d-92f2-08983b090b4f" providerId="ADAL" clId="{EFAFE6C1-7479-408D-916D-9E9E50E12509}" dt="2024-11-08T13:28:04.705" v="10579" actId="478"/>
          <ac:cxnSpMkLst>
            <pc:docMk/>
            <pc:sldMk cId="477568916" sldId="264"/>
            <ac:cxnSpMk id="23" creationId="{26D12B03-A2ED-B714-9B4B-C6C32018FF00}"/>
          </ac:cxnSpMkLst>
        </pc:cxnChg>
        <pc:cxnChg chg="add del mod">
          <ac:chgData name="Sinead Sayer" userId="7e2c7733-81c8-481d-92f2-08983b090b4f" providerId="ADAL" clId="{EFAFE6C1-7479-408D-916D-9E9E50E12509}" dt="2024-11-08T13:29:03.745" v="10583" actId="478"/>
          <ac:cxnSpMkLst>
            <pc:docMk/>
            <pc:sldMk cId="477568916" sldId="264"/>
            <ac:cxnSpMk id="29" creationId="{5B7B5D91-7A2C-CA2A-239A-69F013334FA5}"/>
          </ac:cxnSpMkLst>
        </pc:cxnChg>
      </pc:sldChg>
      <pc:sldChg chg="modSp add del mod ord modNotesTx">
        <pc:chgData name="Sinead Sayer" userId="7e2c7733-81c8-481d-92f2-08983b090b4f" providerId="ADAL" clId="{EFAFE6C1-7479-408D-916D-9E9E50E12509}" dt="2024-11-05T11:24:03.841" v="6375" actId="2696"/>
        <pc:sldMkLst>
          <pc:docMk/>
          <pc:sldMk cId="3401221362" sldId="265"/>
        </pc:sldMkLst>
        <pc:spChg chg="mod">
          <ac:chgData name="Sinead Sayer" userId="7e2c7733-81c8-481d-92f2-08983b090b4f" providerId="ADAL" clId="{EFAFE6C1-7479-408D-916D-9E9E50E12509}" dt="2024-11-05T11:06:27.750" v="4257" actId="122"/>
          <ac:spMkLst>
            <pc:docMk/>
            <pc:sldMk cId="3401221362" sldId="265"/>
            <ac:spMk id="2" creationId="{F623822F-8479-261D-1EE1-6AB8A0FECA72}"/>
          </ac:spMkLst>
        </pc:spChg>
      </pc:sldChg>
      <pc:sldChg chg="addSp delSp modSp new del mod modNotesTx">
        <pc:chgData name="Sinead Sayer" userId="7e2c7733-81c8-481d-92f2-08983b090b4f" providerId="ADAL" clId="{EFAFE6C1-7479-408D-916D-9E9E50E12509}" dt="2024-11-06T13:59:24.427" v="9975" actId="2696"/>
        <pc:sldMkLst>
          <pc:docMk/>
          <pc:sldMk cId="1102222415" sldId="266"/>
        </pc:sldMkLst>
        <pc:spChg chg="mod">
          <ac:chgData name="Sinead Sayer" userId="7e2c7733-81c8-481d-92f2-08983b090b4f" providerId="ADAL" clId="{EFAFE6C1-7479-408D-916D-9E9E50E12509}" dt="2024-11-05T14:57:48.956" v="9454" actId="20577"/>
          <ac:spMkLst>
            <pc:docMk/>
            <pc:sldMk cId="1102222415" sldId="266"/>
            <ac:spMk id="2" creationId="{E70E6BF4-E72F-46E0-D0DD-84970900007D}"/>
          </ac:spMkLst>
        </pc:spChg>
        <pc:spChg chg="mod">
          <ac:chgData name="Sinead Sayer" userId="7e2c7733-81c8-481d-92f2-08983b090b4f" providerId="ADAL" clId="{EFAFE6C1-7479-408D-916D-9E9E50E12509}" dt="2024-11-05T11:16:08.134" v="5741" actId="20577"/>
          <ac:spMkLst>
            <pc:docMk/>
            <pc:sldMk cId="1102222415" sldId="266"/>
            <ac:spMk id="3" creationId="{D67769B4-8D2A-2D0F-35EF-C3639FB380F9}"/>
          </ac:spMkLst>
        </pc:spChg>
        <pc:spChg chg="mod">
          <ac:chgData name="Sinead Sayer" userId="7e2c7733-81c8-481d-92f2-08983b090b4f" providerId="ADAL" clId="{EFAFE6C1-7479-408D-916D-9E9E50E12509}" dt="2024-11-05T14:16:31.561" v="9409" actId="27636"/>
          <ac:spMkLst>
            <pc:docMk/>
            <pc:sldMk cId="1102222415" sldId="266"/>
            <ac:spMk id="4" creationId="{53C4C71F-E24A-0820-8A6A-E8E2507FAFFE}"/>
          </ac:spMkLst>
        </pc:spChg>
        <pc:spChg chg="mod">
          <ac:chgData name="Sinead Sayer" userId="7e2c7733-81c8-481d-92f2-08983b090b4f" providerId="ADAL" clId="{EFAFE6C1-7479-408D-916D-9E9E50E12509}" dt="2024-11-05T11:16:15.465" v="5751" actId="20577"/>
          <ac:spMkLst>
            <pc:docMk/>
            <pc:sldMk cId="1102222415" sldId="266"/>
            <ac:spMk id="5" creationId="{139DFE22-BB0D-968C-7D2A-ACA87C8E98F9}"/>
          </ac:spMkLst>
        </pc:spChg>
        <pc:spChg chg="mod">
          <ac:chgData name="Sinead Sayer" userId="7e2c7733-81c8-481d-92f2-08983b090b4f" providerId="ADAL" clId="{EFAFE6C1-7479-408D-916D-9E9E50E12509}" dt="2024-11-05T14:16:31.561" v="9410" actId="27636"/>
          <ac:spMkLst>
            <pc:docMk/>
            <pc:sldMk cId="1102222415" sldId="266"/>
            <ac:spMk id="6" creationId="{04BD6035-C19E-A4C6-6F55-73707DBF59F7}"/>
          </ac:spMkLst>
        </pc:spChg>
        <pc:picChg chg="add del mod">
          <ac:chgData name="Sinead Sayer" userId="7e2c7733-81c8-481d-92f2-08983b090b4f" providerId="ADAL" clId="{EFAFE6C1-7479-408D-916D-9E9E50E12509}" dt="2024-11-05T13:26:15.987" v="9407" actId="478"/>
          <ac:picMkLst>
            <pc:docMk/>
            <pc:sldMk cId="1102222415" sldId="266"/>
            <ac:picMk id="7" creationId="{0EF0CAF2-3D15-54E1-0764-6F873DB1CB0E}"/>
          </ac:picMkLst>
        </pc:picChg>
      </pc:sldChg>
      <pc:sldChg chg="modSp new del mod">
        <pc:chgData name="Sinead Sayer" userId="7e2c7733-81c8-481d-92f2-08983b090b4f" providerId="ADAL" clId="{EFAFE6C1-7479-408D-916D-9E9E50E12509}" dt="2024-11-05T11:20:36.817" v="6201" actId="2696"/>
        <pc:sldMkLst>
          <pc:docMk/>
          <pc:sldMk cId="724797578" sldId="267"/>
        </pc:sldMkLst>
        <pc:spChg chg="mod">
          <ac:chgData name="Sinead Sayer" userId="7e2c7733-81c8-481d-92f2-08983b090b4f" providerId="ADAL" clId="{EFAFE6C1-7479-408D-916D-9E9E50E12509}" dt="2024-11-05T11:20:27.267" v="6200" actId="20577"/>
          <ac:spMkLst>
            <pc:docMk/>
            <pc:sldMk cId="724797578" sldId="267"/>
            <ac:spMk id="2" creationId="{C0C77589-3EEB-7E22-2568-E9E78006AC38}"/>
          </ac:spMkLst>
        </pc:spChg>
      </pc:sldChg>
      <pc:sldChg chg="addSp modSp new del mod">
        <pc:chgData name="Sinead Sayer" userId="7e2c7733-81c8-481d-92f2-08983b090b4f" providerId="ADAL" clId="{EFAFE6C1-7479-408D-916D-9E9E50E12509}" dt="2024-11-06T13:59:37.316" v="9977" actId="2696"/>
        <pc:sldMkLst>
          <pc:docMk/>
          <pc:sldMk cId="945600161" sldId="267"/>
        </pc:sldMkLst>
        <pc:spChg chg="mod">
          <ac:chgData name="Sinead Sayer" userId="7e2c7733-81c8-481d-92f2-08983b090b4f" providerId="ADAL" clId="{EFAFE6C1-7479-408D-916D-9E9E50E12509}" dt="2024-11-05T13:17:13.895" v="9386" actId="20577"/>
          <ac:spMkLst>
            <pc:docMk/>
            <pc:sldMk cId="945600161" sldId="267"/>
            <ac:spMk id="2" creationId="{C6DE9A49-D160-9013-3C0D-64316A30B0FA}"/>
          </ac:spMkLst>
        </pc:spChg>
        <pc:spChg chg="add mod">
          <ac:chgData name="Sinead Sayer" userId="7e2c7733-81c8-481d-92f2-08983b090b4f" providerId="ADAL" clId="{EFAFE6C1-7479-408D-916D-9E9E50E12509}" dt="2024-11-05T11:29:32.119" v="6723" actId="20577"/>
          <ac:spMkLst>
            <pc:docMk/>
            <pc:sldMk cId="945600161" sldId="267"/>
            <ac:spMk id="3" creationId="{38528D2E-CCE7-37F7-6D4A-CD4873472EFE}"/>
          </ac:spMkLst>
        </pc:spChg>
      </pc:sldChg>
      <pc:sldChg chg="addSp delSp modSp new del mod setBg">
        <pc:chgData name="Sinead Sayer" userId="7e2c7733-81c8-481d-92f2-08983b090b4f" providerId="ADAL" clId="{EFAFE6C1-7479-408D-916D-9E9E50E12509}" dt="2024-11-06T13:59:30.238" v="9976" actId="2696"/>
        <pc:sldMkLst>
          <pc:docMk/>
          <pc:sldMk cId="1809743904" sldId="268"/>
        </pc:sldMkLst>
        <pc:spChg chg="mod">
          <ac:chgData name="Sinead Sayer" userId="7e2c7733-81c8-481d-92f2-08983b090b4f" providerId="ADAL" clId="{EFAFE6C1-7479-408D-916D-9E9E50E12509}" dt="2024-11-05T15:03:55.481" v="9464" actId="26606"/>
          <ac:spMkLst>
            <pc:docMk/>
            <pc:sldMk cId="1809743904" sldId="268"/>
            <ac:spMk id="2" creationId="{DA0D0778-16A4-CE59-0B54-544E73C7D5F8}"/>
          </ac:spMkLst>
        </pc:spChg>
        <pc:spChg chg="add del mod">
          <ac:chgData name="Sinead Sayer" userId="7e2c7733-81c8-481d-92f2-08983b090b4f" providerId="ADAL" clId="{EFAFE6C1-7479-408D-916D-9E9E50E12509}" dt="2024-11-05T13:17:02.677" v="9380"/>
          <ac:spMkLst>
            <pc:docMk/>
            <pc:sldMk cId="1809743904" sldId="268"/>
            <ac:spMk id="3" creationId="{8679EB56-1055-BEB3-32B7-F41034F81A4D}"/>
          </ac:spMkLst>
        </pc:spChg>
        <pc:spChg chg="add del mod">
          <ac:chgData name="Sinead Sayer" userId="7e2c7733-81c8-481d-92f2-08983b090b4f" providerId="ADAL" clId="{EFAFE6C1-7479-408D-916D-9E9E50E12509}" dt="2024-11-05T15:05:42.260" v="9470" actId="478"/>
          <ac:spMkLst>
            <pc:docMk/>
            <pc:sldMk cId="1809743904" sldId="268"/>
            <ac:spMk id="6" creationId="{05359047-D08F-89EF-EDF8-1148FD4E4A1B}"/>
          </ac:spMkLst>
        </pc:spChg>
        <pc:spChg chg="add mod">
          <ac:chgData name="Sinead Sayer" userId="7e2c7733-81c8-481d-92f2-08983b090b4f" providerId="ADAL" clId="{EFAFE6C1-7479-408D-916D-9E9E50E12509}" dt="2024-11-05T15:06:02.298" v="9474" actId="26606"/>
          <ac:spMkLst>
            <pc:docMk/>
            <pc:sldMk cId="1809743904" sldId="268"/>
            <ac:spMk id="8" creationId="{5CF3D7E4-41E1-12A0-98C0-308444E90691}"/>
          </ac:spMkLst>
        </pc:spChg>
        <pc:spChg chg="add del">
          <ac:chgData name="Sinead Sayer" userId="7e2c7733-81c8-481d-92f2-08983b090b4f" providerId="ADAL" clId="{EFAFE6C1-7479-408D-916D-9E9E50E12509}" dt="2024-11-05T15:06:02.298" v="9474" actId="26606"/>
          <ac:spMkLst>
            <pc:docMk/>
            <pc:sldMk cId="1809743904" sldId="268"/>
            <ac:spMk id="3079" creationId="{68AF5748-FED8-45BA-8631-26D1D10F3246}"/>
          </ac:spMkLst>
        </pc:spChg>
        <pc:spChg chg="add del">
          <ac:chgData name="Sinead Sayer" userId="7e2c7733-81c8-481d-92f2-08983b090b4f" providerId="ADAL" clId="{EFAFE6C1-7479-408D-916D-9E9E50E12509}" dt="2024-11-05T15:06:02.298" v="9474" actId="26606"/>
          <ac:spMkLst>
            <pc:docMk/>
            <pc:sldMk cId="1809743904" sldId="268"/>
            <ac:spMk id="3081" creationId="{AF2F604E-43BE-4DC3-B983-E071523364F8}"/>
          </ac:spMkLst>
        </pc:spChg>
        <pc:spChg chg="add del">
          <ac:chgData name="Sinead Sayer" userId="7e2c7733-81c8-481d-92f2-08983b090b4f" providerId="ADAL" clId="{EFAFE6C1-7479-408D-916D-9E9E50E12509}" dt="2024-11-05T15:06:02.298" v="9474" actId="26606"/>
          <ac:spMkLst>
            <pc:docMk/>
            <pc:sldMk cId="1809743904" sldId="268"/>
            <ac:spMk id="3083" creationId="{08C9B587-E65E-4B52-B37C-ABEBB6E87928}"/>
          </ac:spMkLst>
        </pc:spChg>
        <pc:spChg chg="add">
          <ac:chgData name="Sinead Sayer" userId="7e2c7733-81c8-481d-92f2-08983b090b4f" providerId="ADAL" clId="{EFAFE6C1-7479-408D-916D-9E9E50E12509}" dt="2024-11-05T15:06:02.298" v="9474" actId="26606"/>
          <ac:spMkLst>
            <pc:docMk/>
            <pc:sldMk cId="1809743904" sldId="268"/>
            <ac:spMk id="3088" creationId="{5DCB5928-DC7D-4612-9922-441966E15627}"/>
          </ac:spMkLst>
        </pc:spChg>
        <pc:spChg chg="add">
          <ac:chgData name="Sinead Sayer" userId="7e2c7733-81c8-481d-92f2-08983b090b4f" providerId="ADAL" clId="{EFAFE6C1-7479-408D-916D-9E9E50E12509}" dt="2024-11-05T15:06:02.298" v="9474" actId="26606"/>
          <ac:spMkLst>
            <pc:docMk/>
            <pc:sldMk cId="1809743904" sldId="268"/>
            <ac:spMk id="3090" creationId="{682C1161-1736-45EC-99B7-33F3CAE9D517}"/>
          </ac:spMkLst>
        </pc:spChg>
        <pc:spChg chg="add">
          <ac:chgData name="Sinead Sayer" userId="7e2c7733-81c8-481d-92f2-08983b090b4f" providerId="ADAL" clId="{EFAFE6C1-7479-408D-916D-9E9E50E12509}" dt="2024-11-05T15:06:02.298" v="9474" actId="26606"/>
          <ac:spMkLst>
            <pc:docMk/>
            <pc:sldMk cId="1809743904" sldId="268"/>
            <ac:spMk id="3092" creationId="{84D4DDB8-B68F-45B0-9F62-C4279996F672}"/>
          </ac:spMkLst>
        </pc:spChg>
        <pc:spChg chg="add">
          <ac:chgData name="Sinead Sayer" userId="7e2c7733-81c8-481d-92f2-08983b090b4f" providerId="ADAL" clId="{EFAFE6C1-7479-408D-916D-9E9E50E12509}" dt="2024-11-05T15:06:02.298" v="9474" actId="26606"/>
          <ac:spMkLst>
            <pc:docMk/>
            <pc:sldMk cId="1809743904" sldId="268"/>
            <ac:spMk id="3094" creationId="{AF2F604E-43BE-4DC3-B983-E071523364F8}"/>
          </ac:spMkLst>
        </pc:spChg>
        <pc:spChg chg="add">
          <ac:chgData name="Sinead Sayer" userId="7e2c7733-81c8-481d-92f2-08983b090b4f" providerId="ADAL" clId="{EFAFE6C1-7479-408D-916D-9E9E50E12509}" dt="2024-11-05T15:06:02.298" v="9474" actId="26606"/>
          <ac:spMkLst>
            <pc:docMk/>
            <pc:sldMk cId="1809743904" sldId="268"/>
            <ac:spMk id="3096" creationId="{08C9B587-E65E-4B52-B37C-ABEBB6E87928}"/>
          </ac:spMkLst>
        </pc:spChg>
        <pc:picChg chg="add del">
          <ac:chgData name="Sinead Sayer" userId="7e2c7733-81c8-481d-92f2-08983b090b4f" providerId="ADAL" clId="{EFAFE6C1-7479-408D-916D-9E9E50E12509}" dt="2024-11-05T12:50:42.889" v="9372" actId="478"/>
          <ac:picMkLst>
            <pc:docMk/>
            <pc:sldMk cId="1809743904" sldId="268"/>
            <ac:picMk id="4" creationId="{43C52AD2-45D7-6CA6-0E8D-E268C06A5B84}"/>
          </ac:picMkLst>
        </pc:picChg>
        <pc:picChg chg="add del mod">
          <ac:chgData name="Sinead Sayer" userId="7e2c7733-81c8-481d-92f2-08983b090b4f" providerId="ADAL" clId="{EFAFE6C1-7479-408D-916D-9E9E50E12509}" dt="2024-11-05T15:05:39.562" v="9469" actId="478"/>
          <ac:picMkLst>
            <pc:docMk/>
            <pc:sldMk cId="1809743904" sldId="268"/>
            <ac:picMk id="3074" creationId="{1780F1DE-F275-08A9-699C-67F9893075B3}"/>
          </ac:picMkLst>
        </pc:picChg>
        <pc:picChg chg="add mod">
          <ac:chgData name="Sinead Sayer" userId="7e2c7733-81c8-481d-92f2-08983b090b4f" providerId="ADAL" clId="{EFAFE6C1-7479-408D-916D-9E9E50E12509}" dt="2024-11-05T15:06:02.298" v="9474" actId="26606"/>
          <ac:picMkLst>
            <pc:docMk/>
            <pc:sldMk cId="1809743904" sldId="268"/>
            <ac:picMk id="3076" creationId="{AA9245E3-1993-7FBB-A066-A2574B82CF42}"/>
          </ac:picMkLst>
        </pc:picChg>
      </pc:sldChg>
      <pc:sldChg chg="addSp delSp modSp new mod setBg modNotesTx">
        <pc:chgData name="Sinead Sayer" userId="7e2c7733-81c8-481d-92f2-08983b090b4f" providerId="ADAL" clId="{EFAFE6C1-7479-408D-916D-9E9E50E12509}" dt="2024-11-10T12:50:18.793" v="40029" actId="20577"/>
        <pc:sldMkLst>
          <pc:docMk/>
          <pc:sldMk cId="4087312520" sldId="269"/>
        </pc:sldMkLst>
        <pc:spChg chg="mod">
          <ac:chgData name="Sinead Sayer" userId="7e2c7733-81c8-481d-92f2-08983b090b4f" providerId="ADAL" clId="{EFAFE6C1-7479-408D-916D-9E9E50E12509}" dt="2024-11-09T14:52:54.954" v="38692" actId="26606"/>
          <ac:spMkLst>
            <pc:docMk/>
            <pc:sldMk cId="4087312520" sldId="269"/>
            <ac:spMk id="2" creationId="{D8C9A357-7CDA-158F-D0A2-6D1FC21BBA9C}"/>
          </ac:spMkLst>
        </pc:spChg>
        <pc:spChg chg="add mod">
          <ac:chgData name="Sinead Sayer" userId="7e2c7733-81c8-481d-92f2-08983b090b4f" providerId="ADAL" clId="{EFAFE6C1-7479-408D-916D-9E9E50E12509}" dt="2024-11-10T12:50:18.793" v="40029" actId="20577"/>
          <ac:spMkLst>
            <pc:docMk/>
            <pc:sldMk cId="4087312520" sldId="269"/>
            <ac:spMk id="3" creationId="{56D25FC2-B97E-55E3-14AE-7501555BA014}"/>
          </ac:spMkLst>
        </pc:spChg>
        <pc:spChg chg="add del">
          <ac:chgData name="Sinead Sayer" userId="7e2c7733-81c8-481d-92f2-08983b090b4f" providerId="ADAL" clId="{EFAFE6C1-7479-408D-916D-9E9E50E12509}" dt="2024-11-09T14:52:54.954" v="38692" actId="26606"/>
          <ac:spMkLst>
            <pc:docMk/>
            <pc:sldMk cId="4087312520" sldId="269"/>
            <ac:spMk id="10" creationId="{D009D6D5-DAC2-4A8B-A17A-E206B9012D09}"/>
          </ac:spMkLst>
        </pc:spChg>
        <pc:picChg chg="add mod">
          <ac:chgData name="Sinead Sayer" userId="7e2c7733-81c8-481d-92f2-08983b090b4f" providerId="ADAL" clId="{EFAFE6C1-7479-408D-916D-9E9E50E12509}" dt="2024-11-09T14:52:54.954" v="38692" actId="26606"/>
          <ac:picMkLst>
            <pc:docMk/>
            <pc:sldMk cId="4087312520" sldId="269"/>
            <ac:picMk id="5" creationId="{2245E389-2741-D5B3-2E03-F64F4159AF6C}"/>
          </ac:picMkLst>
        </pc:picChg>
      </pc:sldChg>
      <pc:sldChg chg="addSp delSp modSp new del mod setBg">
        <pc:chgData name="Sinead Sayer" userId="7e2c7733-81c8-481d-92f2-08983b090b4f" providerId="ADAL" clId="{EFAFE6C1-7479-408D-916D-9E9E50E12509}" dt="2024-11-06T13:59:11.072" v="9974" actId="2696"/>
        <pc:sldMkLst>
          <pc:docMk/>
          <pc:sldMk cId="3035572054" sldId="270"/>
        </pc:sldMkLst>
        <pc:spChg chg="mod">
          <ac:chgData name="Sinead Sayer" userId="7e2c7733-81c8-481d-92f2-08983b090b4f" providerId="ADAL" clId="{EFAFE6C1-7479-408D-916D-9E9E50E12509}" dt="2024-11-05T15:01:39.149" v="9460" actId="26606"/>
          <ac:spMkLst>
            <pc:docMk/>
            <pc:sldMk cId="3035572054" sldId="270"/>
            <ac:spMk id="2" creationId="{792258A7-DB19-83D2-4B32-6E959360FE23}"/>
          </ac:spMkLst>
        </pc:spChg>
        <pc:spChg chg="del">
          <ac:chgData name="Sinead Sayer" userId="7e2c7733-81c8-481d-92f2-08983b090b4f" providerId="ADAL" clId="{EFAFE6C1-7479-408D-916D-9E9E50E12509}" dt="2024-11-05T15:01:20.400" v="9455" actId="478"/>
          <ac:spMkLst>
            <pc:docMk/>
            <pc:sldMk cId="3035572054" sldId="270"/>
            <ac:spMk id="3" creationId="{B9E4D4FD-E009-C47A-0457-CC3ABFFF3A6E}"/>
          </ac:spMkLst>
        </pc:spChg>
        <pc:spChg chg="del">
          <ac:chgData name="Sinead Sayer" userId="7e2c7733-81c8-481d-92f2-08983b090b4f" providerId="ADAL" clId="{EFAFE6C1-7479-408D-916D-9E9E50E12509}" dt="2024-11-05T15:01:30.794" v="9458" actId="478"/>
          <ac:spMkLst>
            <pc:docMk/>
            <pc:sldMk cId="3035572054" sldId="270"/>
            <ac:spMk id="4" creationId="{685DD3E5-034A-865A-B82C-E08287BE4B7E}"/>
          </ac:spMkLst>
        </pc:spChg>
        <pc:spChg chg="del">
          <ac:chgData name="Sinead Sayer" userId="7e2c7733-81c8-481d-92f2-08983b090b4f" providerId="ADAL" clId="{EFAFE6C1-7479-408D-916D-9E9E50E12509}" dt="2024-11-05T15:01:23.887" v="9456" actId="478"/>
          <ac:spMkLst>
            <pc:docMk/>
            <pc:sldMk cId="3035572054" sldId="270"/>
            <ac:spMk id="5" creationId="{B4636ABF-E4ED-0752-2C19-0247D5AD4514}"/>
          </ac:spMkLst>
        </pc:spChg>
        <pc:spChg chg="del">
          <ac:chgData name="Sinead Sayer" userId="7e2c7733-81c8-481d-92f2-08983b090b4f" providerId="ADAL" clId="{EFAFE6C1-7479-408D-916D-9E9E50E12509}" dt="2024-11-05T15:01:27.789" v="9457" actId="478"/>
          <ac:spMkLst>
            <pc:docMk/>
            <pc:sldMk cId="3035572054" sldId="270"/>
            <ac:spMk id="6" creationId="{3BB26740-ADE1-C600-C67C-10FC65235C46}"/>
          </ac:spMkLst>
        </pc:spChg>
        <pc:spChg chg="add mod">
          <ac:chgData name="Sinead Sayer" userId="7e2c7733-81c8-481d-92f2-08983b090b4f" providerId="ADAL" clId="{EFAFE6C1-7479-408D-916D-9E9E50E12509}" dt="2024-11-05T15:02:35.328" v="9462" actId="1076"/>
          <ac:spMkLst>
            <pc:docMk/>
            <pc:sldMk cId="3035572054" sldId="270"/>
            <ac:spMk id="8" creationId="{6CA2709C-9666-C83D-DF6E-F81C2F51BD51}"/>
          </ac:spMkLst>
        </pc:spChg>
        <pc:spChg chg="add">
          <ac:chgData name="Sinead Sayer" userId="7e2c7733-81c8-481d-92f2-08983b090b4f" providerId="ADAL" clId="{EFAFE6C1-7479-408D-916D-9E9E50E12509}" dt="2024-11-05T15:01:39.149" v="9460" actId="26606"/>
          <ac:spMkLst>
            <pc:docMk/>
            <pc:sldMk cId="3035572054" sldId="270"/>
            <ac:spMk id="2055" creationId="{D4771268-CB57-404A-9271-370EB28F6090}"/>
          </ac:spMkLst>
        </pc:spChg>
        <pc:picChg chg="add mod">
          <ac:chgData name="Sinead Sayer" userId="7e2c7733-81c8-481d-92f2-08983b090b4f" providerId="ADAL" clId="{EFAFE6C1-7479-408D-916D-9E9E50E12509}" dt="2024-11-05T15:01:39.149" v="9460" actId="26606"/>
          <ac:picMkLst>
            <pc:docMk/>
            <pc:sldMk cId="3035572054" sldId="270"/>
            <ac:picMk id="2050" creationId="{CD168342-CC2E-8456-B273-0A0B010DDE60}"/>
          </ac:picMkLst>
        </pc:picChg>
      </pc:sldChg>
      <pc:sldChg chg="addSp delSp modSp new mod ord setBg modNotesTx">
        <pc:chgData name="Sinead Sayer" userId="7e2c7733-81c8-481d-92f2-08983b090b4f" providerId="ADAL" clId="{EFAFE6C1-7479-408D-916D-9E9E50E12509}" dt="2024-11-10T11:50:15.170" v="39702" actId="20577"/>
        <pc:sldMkLst>
          <pc:docMk/>
          <pc:sldMk cId="430179499" sldId="271"/>
        </pc:sldMkLst>
        <pc:spChg chg="mod">
          <ac:chgData name="Sinead Sayer" userId="7e2c7733-81c8-481d-92f2-08983b090b4f" providerId="ADAL" clId="{EFAFE6C1-7479-408D-916D-9E9E50E12509}" dt="2024-11-08T17:22:47.961" v="13309" actId="122"/>
          <ac:spMkLst>
            <pc:docMk/>
            <pc:sldMk cId="430179499" sldId="271"/>
            <ac:spMk id="2" creationId="{E2665971-FA63-6FFF-284C-5AF9718AEBDC}"/>
          </ac:spMkLst>
        </pc:spChg>
        <pc:spChg chg="del mod">
          <ac:chgData name="Sinead Sayer" userId="7e2c7733-81c8-481d-92f2-08983b090b4f" providerId="ADAL" clId="{EFAFE6C1-7479-408D-916D-9E9E50E12509}" dt="2024-11-08T17:33:06.052" v="13320"/>
          <ac:spMkLst>
            <pc:docMk/>
            <pc:sldMk cId="430179499" sldId="271"/>
            <ac:spMk id="3" creationId="{68E3EED2-7AF5-57AE-0176-28588558EFEC}"/>
          </ac:spMkLst>
        </pc:spChg>
        <pc:spChg chg="add del mod">
          <ac:chgData name="Sinead Sayer" userId="7e2c7733-81c8-481d-92f2-08983b090b4f" providerId="ADAL" clId="{EFAFE6C1-7479-408D-916D-9E9E50E12509}" dt="2024-11-08T17:44:09.769" v="13729" actId="478"/>
          <ac:spMkLst>
            <pc:docMk/>
            <pc:sldMk cId="430179499" sldId="271"/>
            <ac:spMk id="4" creationId="{BC9B2B03-A3E2-E687-5736-294C7860ED7C}"/>
          </ac:spMkLst>
        </pc:spChg>
        <pc:spChg chg="add del mod">
          <ac:chgData name="Sinead Sayer" userId="7e2c7733-81c8-481d-92f2-08983b090b4f" providerId="ADAL" clId="{EFAFE6C1-7479-408D-916D-9E9E50E12509}" dt="2024-11-08T17:34:38.398" v="13417" actId="478"/>
          <ac:spMkLst>
            <pc:docMk/>
            <pc:sldMk cId="430179499" sldId="271"/>
            <ac:spMk id="7" creationId="{3FF13C39-69B6-9BD0-E256-71E7DDA5FFCF}"/>
          </ac:spMkLst>
        </pc:spChg>
        <pc:spChg chg="add del">
          <ac:chgData name="Sinead Sayer" userId="7e2c7733-81c8-481d-92f2-08983b090b4f" providerId="ADAL" clId="{EFAFE6C1-7479-408D-916D-9E9E50E12509}" dt="2024-11-08T17:34:49.490" v="13419" actId="478"/>
          <ac:spMkLst>
            <pc:docMk/>
            <pc:sldMk cId="430179499" sldId="271"/>
            <ac:spMk id="8" creationId="{0B63D30D-B557-F013-C627-360AE6F96F74}"/>
          </ac:spMkLst>
        </pc:spChg>
        <pc:spChg chg="add mod">
          <ac:chgData name="Sinead Sayer" userId="7e2c7733-81c8-481d-92f2-08983b090b4f" providerId="ADAL" clId="{EFAFE6C1-7479-408D-916D-9E9E50E12509}" dt="2024-11-10T11:47:04.152" v="39640" actId="1076"/>
          <ac:spMkLst>
            <pc:docMk/>
            <pc:sldMk cId="430179499" sldId="271"/>
            <ac:spMk id="13" creationId="{E2C3C358-86FA-700C-B1F7-94DC302718AB}"/>
          </ac:spMkLst>
        </pc:spChg>
        <pc:spChg chg="add mod">
          <ac:chgData name="Sinead Sayer" userId="7e2c7733-81c8-481d-92f2-08983b090b4f" providerId="ADAL" clId="{EFAFE6C1-7479-408D-916D-9E9E50E12509}" dt="2024-11-10T11:36:06.577" v="39611" actId="1076"/>
          <ac:spMkLst>
            <pc:docMk/>
            <pc:sldMk cId="430179499" sldId="271"/>
            <ac:spMk id="14" creationId="{F584511B-7C12-BC2A-EB05-DEBCA9B8084A}"/>
          </ac:spMkLst>
        </pc:spChg>
        <pc:spChg chg="add mod">
          <ac:chgData name="Sinead Sayer" userId="7e2c7733-81c8-481d-92f2-08983b090b4f" providerId="ADAL" clId="{EFAFE6C1-7479-408D-916D-9E9E50E12509}" dt="2024-11-10T11:36:16.051" v="39612" actId="1076"/>
          <ac:spMkLst>
            <pc:docMk/>
            <pc:sldMk cId="430179499" sldId="271"/>
            <ac:spMk id="15" creationId="{7116960D-F5D4-B1EE-7D98-976AA1273C62}"/>
          </ac:spMkLst>
        </pc:spChg>
        <pc:spChg chg="add mod">
          <ac:chgData name="Sinead Sayer" userId="7e2c7733-81c8-481d-92f2-08983b090b4f" providerId="ADAL" clId="{EFAFE6C1-7479-408D-916D-9E9E50E12509}" dt="2024-11-10T11:31:54.821" v="39593" actId="20577"/>
          <ac:spMkLst>
            <pc:docMk/>
            <pc:sldMk cId="430179499" sldId="271"/>
            <ac:spMk id="16" creationId="{40BBFB26-9377-D415-80EB-0B2D83BB2309}"/>
          </ac:spMkLst>
        </pc:spChg>
        <pc:spChg chg="add mod">
          <ac:chgData name="Sinead Sayer" userId="7e2c7733-81c8-481d-92f2-08983b090b4f" providerId="ADAL" clId="{EFAFE6C1-7479-408D-916D-9E9E50E12509}" dt="2024-11-10T11:50:15.170" v="39702" actId="20577"/>
          <ac:spMkLst>
            <pc:docMk/>
            <pc:sldMk cId="430179499" sldId="271"/>
            <ac:spMk id="17" creationId="{960D69C2-DEA2-34DF-C74B-51141301C952}"/>
          </ac:spMkLst>
        </pc:spChg>
        <pc:spChg chg="add del mod">
          <ac:chgData name="Sinead Sayer" userId="7e2c7733-81c8-481d-92f2-08983b090b4f" providerId="ADAL" clId="{EFAFE6C1-7479-408D-916D-9E9E50E12509}" dt="2024-11-08T18:26:19.305" v="13977"/>
          <ac:spMkLst>
            <pc:docMk/>
            <pc:sldMk cId="430179499" sldId="271"/>
            <ac:spMk id="18" creationId="{2FA9C588-E4F9-0640-ADB0-5652C0F47C34}"/>
          </ac:spMkLst>
        </pc:spChg>
        <pc:spChg chg="add mod">
          <ac:chgData name="Sinead Sayer" userId="7e2c7733-81c8-481d-92f2-08983b090b4f" providerId="ADAL" clId="{EFAFE6C1-7479-408D-916D-9E9E50E12509}" dt="2024-11-10T11:50:09.565" v="39701" actId="20577"/>
          <ac:spMkLst>
            <pc:docMk/>
            <pc:sldMk cId="430179499" sldId="271"/>
            <ac:spMk id="20" creationId="{B70DEAFF-467D-F746-97FE-78702F37C3A1}"/>
          </ac:spMkLst>
        </pc:spChg>
        <pc:spChg chg="add mod">
          <ac:chgData name="Sinead Sayer" userId="7e2c7733-81c8-481d-92f2-08983b090b4f" providerId="ADAL" clId="{EFAFE6C1-7479-408D-916D-9E9E50E12509}" dt="2024-11-10T11:48:57.802" v="39693" actId="1076"/>
          <ac:spMkLst>
            <pc:docMk/>
            <pc:sldMk cId="430179499" sldId="271"/>
            <ac:spMk id="21" creationId="{1C02FC84-6320-8220-43D2-03D922042030}"/>
          </ac:spMkLst>
        </pc:spChg>
        <pc:picChg chg="add del mod">
          <ac:chgData name="Sinead Sayer" userId="7e2c7733-81c8-481d-92f2-08983b090b4f" providerId="ADAL" clId="{EFAFE6C1-7479-408D-916D-9E9E50E12509}" dt="2024-11-08T17:34:31.763" v="13416" actId="478"/>
          <ac:picMkLst>
            <pc:docMk/>
            <pc:sldMk cId="430179499" sldId="271"/>
            <ac:picMk id="5" creationId="{F58A2B5D-8E92-38D9-0096-6DCE8D9226F3}"/>
          </ac:picMkLst>
        </pc:picChg>
        <pc:picChg chg="add mod ord">
          <ac:chgData name="Sinead Sayer" userId="7e2c7733-81c8-481d-92f2-08983b090b4f" providerId="ADAL" clId="{EFAFE6C1-7479-408D-916D-9E9E50E12509}" dt="2024-11-09T15:14:03.671" v="39267" actId="207"/>
          <ac:picMkLst>
            <pc:docMk/>
            <pc:sldMk cId="430179499" sldId="271"/>
            <ac:picMk id="9" creationId="{7840AE95-AF0A-9C50-73CA-C159A0EEF3BE}"/>
          </ac:picMkLst>
        </pc:picChg>
        <pc:picChg chg="add del">
          <ac:chgData name="Sinead Sayer" userId="7e2c7733-81c8-481d-92f2-08983b090b4f" providerId="ADAL" clId="{EFAFE6C1-7479-408D-916D-9E9E50E12509}" dt="2024-11-08T17:44:31.717" v="13732" actId="478"/>
          <ac:picMkLst>
            <pc:docMk/>
            <pc:sldMk cId="430179499" sldId="271"/>
            <ac:picMk id="11" creationId="{8268A9C5-E705-6803-2CCA-60761F93880E}"/>
          </ac:picMkLst>
        </pc:picChg>
        <pc:picChg chg="add mod">
          <ac:chgData name="Sinead Sayer" userId="7e2c7733-81c8-481d-92f2-08983b090b4f" providerId="ADAL" clId="{EFAFE6C1-7479-408D-916D-9E9E50E12509}" dt="2024-11-08T17:45:11.049" v="13737" actId="1076"/>
          <ac:picMkLst>
            <pc:docMk/>
            <pc:sldMk cId="430179499" sldId="271"/>
            <ac:picMk id="12" creationId="{25C1F368-CC7A-67A7-9D25-5BA9660F6523}"/>
          </ac:picMkLst>
        </pc:picChg>
        <pc:picChg chg="add del mod">
          <ac:chgData name="Sinead Sayer" userId="7e2c7733-81c8-481d-92f2-08983b090b4f" providerId="ADAL" clId="{EFAFE6C1-7479-408D-916D-9E9E50E12509}" dt="2024-11-08T18:26:19.305" v="13975" actId="478"/>
          <ac:picMkLst>
            <pc:docMk/>
            <pc:sldMk cId="430179499" sldId="271"/>
            <ac:picMk id="19" creationId="{9EB3111D-51C8-8154-2B32-5B5A699C247E}"/>
          </ac:picMkLst>
        </pc:picChg>
      </pc:sldChg>
      <pc:sldChg chg="addSp delSp modSp new mod setBg modNotesTx">
        <pc:chgData name="Sinead Sayer" userId="7e2c7733-81c8-481d-92f2-08983b090b4f" providerId="ADAL" clId="{EFAFE6C1-7479-408D-916D-9E9E50E12509}" dt="2024-11-10T12:05:33.970" v="39757" actId="1076"/>
        <pc:sldMkLst>
          <pc:docMk/>
          <pc:sldMk cId="2513913390" sldId="272"/>
        </pc:sldMkLst>
        <pc:spChg chg="mod">
          <ac:chgData name="Sinead Sayer" userId="7e2c7733-81c8-481d-92f2-08983b090b4f" providerId="ADAL" clId="{EFAFE6C1-7479-408D-916D-9E9E50E12509}" dt="2024-11-08T21:41:17.905" v="24128" actId="26606"/>
          <ac:spMkLst>
            <pc:docMk/>
            <pc:sldMk cId="2513913390" sldId="272"/>
            <ac:spMk id="2" creationId="{32685A7D-DCAE-D85E-E294-22D862A7075C}"/>
          </ac:spMkLst>
        </pc:spChg>
        <pc:spChg chg="add mod">
          <ac:chgData name="Sinead Sayer" userId="7e2c7733-81c8-481d-92f2-08983b090b4f" providerId="ADAL" clId="{EFAFE6C1-7479-408D-916D-9E9E50E12509}" dt="2024-11-10T12:05:21.571" v="39756" actId="1076"/>
          <ac:spMkLst>
            <pc:docMk/>
            <pc:sldMk cId="2513913390" sldId="272"/>
            <ac:spMk id="3" creationId="{953DF9EB-DA88-EF7C-2DB9-B288631419E8}"/>
          </ac:spMkLst>
        </pc:spChg>
        <pc:spChg chg="del mod">
          <ac:chgData name="Sinead Sayer" userId="7e2c7733-81c8-481d-92f2-08983b090b4f" providerId="ADAL" clId="{EFAFE6C1-7479-408D-916D-9E9E50E12509}" dt="2024-11-08T14:37:17.388" v="13239" actId="26606"/>
          <ac:spMkLst>
            <pc:docMk/>
            <pc:sldMk cId="2513913390" sldId="272"/>
            <ac:spMk id="3" creationId="{E3C75227-7405-705F-FAC7-EEB71C6D325D}"/>
          </ac:spMkLst>
        </pc:spChg>
        <pc:spChg chg="add mod">
          <ac:chgData name="Sinead Sayer" userId="7e2c7733-81c8-481d-92f2-08983b090b4f" providerId="ADAL" clId="{EFAFE6C1-7479-408D-916D-9E9E50E12509}" dt="2024-11-08T21:55:37.325" v="24495" actId="1076"/>
          <ac:spMkLst>
            <pc:docMk/>
            <pc:sldMk cId="2513913390" sldId="272"/>
            <ac:spMk id="4" creationId="{3627F8FE-C31C-C8F9-65FF-5ED2F713C2AA}"/>
          </ac:spMkLst>
        </pc:spChg>
        <pc:spChg chg="add mod">
          <ac:chgData name="Sinead Sayer" userId="7e2c7733-81c8-481d-92f2-08983b090b4f" providerId="ADAL" clId="{EFAFE6C1-7479-408D-916D-9E9E50E12509}" dt="2024-11-10T12:05:33.970" v="39757" actId="1076"/>
          <ac:spMkLst>
            <pc:docMk/>
            <pc:sldMk cId="2513913390" sldId="272"/>
            <ac:spMk id="6" creationId="{A60463ED-F08C-706D-00DC-64B378A664D8}"/>
          </ac:spMkLst>
        </pc:spChg>
        <pc:spChg chg="add del">
          <ac:chgData name="Sinead Sayer" userId="7e2c7733-81c8-481d-92f2-08983b090b4f" providerId="ADAL" clId="{EFAFE6C1-7479-408D-916D-9E9E50E12509}" dt="2024-11-08T21:41:17.905" v="24128" actId="26606"/>
          <ac:spMkLst>
            <pc:docMk/>
            <pc:sldMk cId="2513913390" sldId="272"/>
            <ac:spMk id="9" creationId="{BACC6370-2D7E-4714-9D71-7542949D7D5D}"/>
          </ac:spMkLst>
        </pc:spChg>
        <pc:spChg chg="add del">
          <ac:chgData name="Sinead Sayer" userId="7e2c7733-81c8-481d-92f2-08983b090b4f" providerId="ADAL" clId="{EFAFE6C1-7479-408D-916D-9E9E50E12509}" dt="2024-11-08T21:41:17.905" v="24128" actId="26606"/>
          <ac:spMkLst>
            <pc:docMk/>
            <pc:sldMk cId="2513913390" sldId="272"/>
            <ac:spMk id="11" creationId="{F68B3F68-107C-434F-AA38-110D5EA91B85}"/>
          </ac:spMkLst>
        </pc:spChg>
        <pc:spChg chg="add del">
          <ac:chgData name="Sinead Sayer" userId="7e2c7733-81c8-481d-92f2-08983b090b4f" providerId="ADAL" clId="{EFAFE6C1-7479-408D-916D-9E9E50E12509}" dt="2024-11-08T21:41:17.905" v="24128" actId="26606"/>
          <ac:spMkLst>
            <pc:docMk/>
            <pc:sldMk cId="2513913390" sldId="272"/>
            <ac:spMk id="13" creationId="{AAD0DBB9-1A4B-4391-81D4-CB19F9AB918A}"/>
          </ac:spMkLst>
        </pc:spChg>
        <pc:spChg chg="add del">
          <ac:chgData name="Sinead Sayer" userId="7e2c7733-81c8-481d-92f2-08983b090b4f" providerId="ADAL" clId="{EFAFE6C1-7479-408D-916D-9E9E50E12509}" dt="2024-11-08T21:41:17.905" v="24128" actId="26606"/>
          <ac:spMkLst>
            <pc:docMk/>
            <pc:sldMk cId="2513913390" sldId="272"/>
            <ac:spMk id="15" creationId="{063BBA22-50EA-4C4D-BE05-F1CE4E63AA56}"/>
          </ac:spMkLst>
        </pc:spChg>
        <pc:spChg chg="add">
          <ac:chgData name="Sinead Sayer" userId="7e2c7733-81c8-481d-92f2-08983b090b4f" providerId="ADAL" clId="{EFAFE6C1-7479-408D-916D-9E9E50E12509}" dt="2024-11-08T21:41:17.905" v="24128" actId="26606"/>
          <ac:spMkLst>
            <pc:docMk/>
            <pc:sldMk cId="2513913390" sldId="272"/>
            <ac:spMk id="20" creationId="{955A2079-FA98-4876-80F0-72364A7D2EA4}"/>
          </ac:spMkLst>
        </pc:spChg>
        <pc:graphicFrameChg chg="add mod modGraphic">
          <ac:chgData name="Sinead Sayer" userId="7e2c7733-81c8-481d-92f2-08983b090b4f" providerId="ADAL" clId="{EFAFE6C1-7479-408D-916D-9E9E50E12509}" dt="2024-11-10T12:02:09.615" v="39728" actId="255"/>
          <ac:graphicFrameMkLst>
            <pc:docMk/>
            <pc:sldMk cId="2513913390" sldId="272"/>
            <ac:graphicFrameMk id="5" creationId="{61ADDD85-08CC-1AD0-AD23-40F680507734}"/>
          </ac:graphicFrameMkLst>
        </pc:graphicFrameChg>
      </pc:sldChg>
      <pc:sldChg chg="addSp delSp modSp new mod setBg modNotes modNotesTx">
        <pc:chgData name="Sinead Sayer" userId="7e2c7733-81c8-481d-92f2-08983b090b4f" providerId="ADAL" clId="{EFAFE6C1-7479-408D-916D-9E9E50E12509}" dt="2024-11-10T12:11:31.052" v="39796" actId="20577"/>
        <pc:sldMkLst>
          <pc:docMk/>
          <pc:sldMk cId="3008754210" sldId="273"/>
        </pc:sldMkLst>
        <pc:spChg chg="mod">
          <ac:chgData name="Sinead Sayer" userId="7e2c7733-81c8-481d-92f2-08983b090b4f" providerId="ADAL" clId="{EFAFE6C1-7479-408D-916D-9E9E50E12509}" dt="2024-11-09T11:33:34.962" v="29658" actId="26606"/>
          <ac:spMkLst>
            <pc:docMk/>
            <pc:sldMk cId="3008754210" sldId="273"/>
            <ac:spMk id="2" creationId="{C2C531B9-E573-8FDB-20C9-459EB8BE8365}"/>
          </ac:spMkLst>
        </pc:spChg>
        <pc:spChg chg="mod">
          <ac:chgData name="Sinead Sayer" userId="7e2c7733-81c8-481d-92f2-08983b090b4f" providerId="ADAL" clId="{EFAFE6C1-7479-408D-916D-9E9E50E12509}" dt="2024-11-10T12:11:24.372" v="39795" actId="20577"/>
          <ac:spMkLst>
            <pc:docMk/>
            <pc:sldMk cId="3008754210" sldId="273"/>
            <ac:spMk id="3" creationId="{4B490594-8CA4-E608-0D2F-3F561F4C5986}"/>
          </ac:spMkLst>
        </pc:spChg>
        <pc:spChg chg="add mod">
          <ac:chgData name="Sinead Sayer" userId="7e2c7733-81c8-481d-92f2-08983b090b4f" providerId="ADAL" clId="{EFAFE6C1-7479-408D-916D-9E9E50E12509}" dt="2024-11-10T12:11:03.666" v="39794" actId="20577"/>
          <ac:spMkLst>
            <pc:docMk/>
            <pc:sldMk cId="3008754210" sldId="273"/>
            <ac:spMk id="4" creationId="{5C5612AE-080D-1F64-1ADE-81E5D2E22714}"/>
          </ac:spMkLst>
        </pc:spChg>
        <pc:spChg chg="add del mod">
          <ac:chgData name="Sinead Sayer" userId="7e2c7733-81c8-481d-92f2-08983b090b4f" providerId="ADAL" clId="{EFAFE6C1-7479-408D-916D-9E9E50E12509}" dt="2024-11-09T11:39:15.764" v="29794"/>
          <ac:spMkLst>
            <pc:docMk/>
            <pc:sldMk cId="3008754210" sldId="273"/>
            <ac:spMk id="5" creationId="{E97C6F8C-C457-F7B8-BB98-7268B1E1EF82}"/>
          </ac:spMkLst>
        </pc:spChg>
        <pc:spChg chg="add mod">
          <ac:chgData name="Sinead Sayer" userId="7e2c7733-81c8-481d-92f2-08983b090b4f" providerId="ADAL" clId="{EFAFE6C1-7479-408D-916D-9E9E50E12509}" dt="2024-11-10T12:11:31.052" v="39796" actId="20577"/>
          <ac:spMkLst>
            <pc:docMk/>
            <pc:sldMk cId="3008754210" sldId="273"/>
            <ac:spMk id="6" creationId="{3FC36094-44A5-01DB-6611-73DA87C98D72}"/>
          </ac:spMkLst>
        </pc:spChg>
        <pc:spChg chg="add">
          <ac:chgData name="Sinead Sayer" userId="7e2c7733-81c8-481d-92f2-08983b090b4f" providerId="ADAL" clId="{EFAFE6C1-7479-408D-916D-9E9E50E12509}" dt="2024-11-09T11:33:34.962" v="29658" actId="26606"/>
          <ac:spMkLst>
            <pc:docMk/>
            <pc:sldMk cId="3008754210" sldId="273"/>
            <ac:spMk id="5127" creationId="{04812C46-200A-4DEB-A05E-3ED6C68C2387}"/>
          </ac:spMkLst>
        </pc:spChg>
        <pc:spChg chg="add">
          <ac:chgData name="Sinead Sayer" userId="7e2c7733-81c8-481d-92f2-08983b090b4f" providerId="ADAL" clId="{EFAFE6C1-7479-408D-916D-9E9E50E12509}" dt="2024-11-09T11:33:34.962" v="29658" actId="26606"/>
          <ac:spMkLst>
            <pc:docMk/>
            <pc:sldMk cId="3008754210" sldId="273"/>
            <ac:spMk id="5129" creationId="{D1EA859B-E555-4109-94F3-6700E046E008}"/>
          </ac:spMkLst>
        </pc:spChg>
        <pc:picChg chg="add mod ord">
          <ac:chgData name="Sinead Sayer" userId="7e2c7733-81c8-481d-92f2-08983b090b4f" providerId="ADAL" clId="{EFAFE6C1-7479-408D-916D-9E9E50E12509}" dt="2024-11-09T11:50:53.933" v="30190"/>
          <ac:picMkLst>
            <pc:docMk/>
            <pc:sldMk cId="3008754210" sldId="273"/>
            <ac:picMk id="5122" creationId="{0FE212DE-88E3-D358-949E-4D2FA59761F6}"/>
          </ac:picMkLst>
        </pc:picChg>
      </pc:sldChg>
      <pc:sldChg chg="addSp delSp modSp new mod setBg modNotes modNotesTx">
        <pc:chgData name="Sinead Sayer" userId="7e2c7733-81c8-481d-92f2-08983b090b4f" providerId="ADAL" clId="{EFAFE6C1-7479-408D-916D-9E9E50E12509}" dt="2024-11-10T12:33:33.179" v="39958" actId="1076"/>
        <pc:sldMkLst>
          <pc:docMk/>
          <pc:sldMk cId="1532596574" sldId="274"/>
        </pc:sldMkLst>
        <pc:spChg chg="mod">
          <ac:chgData name="Sinead Sayer" userId="7e2c7733-81c8-481d-92f2-08983b090b4f" providerId="ADAL" clId="{EFAFE6C1-7479-408D-916D-9E9E50E12509}" dt="2024-11-10T12:33:21.133" v="39956" actId="1076"/>
          <ac:spMkLst>
            <pc:docMk/>
            <pc:sldMk cId="1532596574" sldId="274"/>
            <ac:spMk id="2" creationId="{86A602A0-168D-8B6E-2917-4BFD17330C96}"/>
          </ac:spMkLst>
        </pc:spChg>
        <pc:spChg chg="del mod">
          <ac:chgData name="Sinead Sayer" userId="7e2c7733-81c8-481d-92f2-08983b090b4f" providerId="ADAL" clId="{EFAFE6C1-7479-408D-916D-9E9E50E12509}" dt="2024-11-09T12:30:35.643" v="32508" actId="478"/>
          <ac:spMkLst>
            <pc:docMk/>
            <pc:sldMk cId="1532596574" sldId="274"/>
            <ac:spMk id="3" creationId="{7A736F77-D915-A36F-7DEC-7BC0B80EF06A}"/>
          </ac:spMkLst>
        </pc:spChg>
        <pc:spChg chg="add mod">
          <ac:chgData name="Sinead Sayer" userId="7e2c7733-81c8-481d-92f2-08983b090b4f" providerId="ADAL" clId="{EFAFE6C1-7479-408D-916D-9E9E50E12509}" dt="2024-11-10T12:31:34.330" v="39923" actId="1076"/>
          <ac:spMkLst>
            <pc:docMk/>
            <pc:sldMk cId="1532596574" sldId="274"/>
            <ac:spMk id="3" creationId="{B296A3E7-7C88-6556-5EAF-F89DE71B7EEE}"/>
          </ac:spMkLst>
        </pc:spChg>
        <pc:spChg chg="add mod">
          <ac:chgData name="Sinead Sayer" userId="7e2c7733-81c8-481d-92f2-08983b090b4f" providerId="ADAL" clId="{EFAFE6C1-7479-408D-916D-9E9E50E12509}" dt="2024-11-10T12:33:00.989" v="39955" actId="255"/>
          <ac:spMkLst>
            <pc:docMk/>
            <pc:sldMk cId="1532596574" sldId="274"/>
            <ac:spMk id="4" creationId="{CBFD70AC-AFEC-07A3-FA22-23EA234E709C}"/>
          </ac:spMkLst>
        </pc:spChg>
        <pc:spChg chg="add mod">
          <ac:chgData name="Sinead Sayer" userId="7e2c7733-81c8-481d-92f2-08983b090b4f" providerId="ADAL" clId="{EFAFE6C1-7479-408D-916D-9E9E50E12509}" dt="2024-11-09T12:32:52.760" v="32556" actId="21"/>
          <ac:spMkLst>
            <pc:docMk/>
            <pc:sldMk cId="1532596574" sldId="274"/>
            <ac:spMk id="5" creationId="{2114F19C-ECD9-3D92-6E99-17D48CDDCE53}"/>
          </ac:spMkLst>
        </pc:spChg>
        <pc:spChg chg="add del mod">
          <ac:chgData name="Sinead Sayer" userId="7e2c7733-81c8-481d-92f2-08983b090b4f" providerId="ADAL" clId="{EFAFE6C1-7479-408D-916D-9E9E50E12509}" dt="2024-11-09T12:31:44.612" v="32519"/>
          <ac:spMkLst>
            <pc:docMk/>
            <pc:sldMk cId="1532596574" sldId="274"/>
            <ac:spMk id="7" creationId="{7FED4526-2816-11B7-125F-5E98D6CCC71F}"/>
          </ac:spMkLst>
        </pc:spChg>
        <pc:spChg chg="add mod">
          <ac:chgData name="Sinead Sayer" userId="7e2c7733-81c8-481d-92f2-08983b090b4f" providerId="ADAL" clId="{EFAFE6C1-7479-408D-916D-9E9E50E12509}" dt="2024-11-10T12:26:21.883" v="39862" actId="1076"/>
          <ac:spMkLst>
            <pc:docMk/>
            <pc:sldMk cId="1532596574" sldId="274"/>
            <ac:spMk id="8" creationId="{8B9FE6C8-B706-A3E8-4F6B-2E982EAE320A}"/>
          </ac:spMkLst>
        </pc:spChg>
        <pc:spChg chg="add del mod">
          <ac:chgData name="Sinead Sayer" userId="7e2c7733-81c8-481d-92f2-08983b090b4f" providerId="ADAL" clId="{EFAFE6C1-7479-408D-916D-9E9E50E12509}" dt="2024-11-09T12:34:03.161" v="32593"/>
          <ac:spMkLst>
            <pc:docMk/>
            <pc:sldMk cId="1532596574" sldId="274"/>
            <ac:spMk id="9" creationId="{8F7ECEC2-0A34-C332-785E-8010EB11EFA4}"/>
          </ac:spMkLst>
        </pc:spChg>
        <pc:spChg chg="add mod">
          <ac:chgData name="Sinead Sayer" userId="7e2c7733-81c8-481d-92f2-08983b090b4f" providerId="ADAL" clId="{EFAFE6C1-7479-408D-916D-9E9E50E12509}" dt="2024-11-10T12:33:27.550" v="39957" actId="1076"/>
          <ac:spMkLst>
            <pc:docMk/>
            <pc:sldMk cId="1532596574" sldId="274"/>
            <ac:spMk id="10" creationId="{63349369-4711-08A0-E166-B3FC11D54FAD}"/>
          </ac:spMkLst>
        </pc:spChg>
        <pc:spChg chg="add">
          <ac:chgData name="Sinead Sayer" userId="7e2c7733-81c8-481d-92f2-08983b090b4f" providerId="ADAL" clId="{EFAFE6C1-7479-408D-916D-9E9E50E12509}" dt="2024-11-09T12:31:52.475" v="32520" actId="26606"/>
          <ac:spMkLst>
            <pc:docMk/>
            <pc:sldMk cId="1532596574" sldId="274"/>
            <ac:spMk id="11" creationId="{04812C46-200A-4DEB-A05E-3ED6C68C2387}"/>
          </ac:spMkLst>
        </pc:spChg>
        <pc:spChg chg="add mod">
          <ac:chgData name="Sinead Sayer" userId="7e2c7733-81c8-481d-92f2-08983b090b4f" providerId="ADAL" clId="{EFAFE6C1-7479-408D-916D-9E9E50E12509}" dt="2024-11-10T12:33:33.179" v="39958" actId="1076"/>
          <ac:spMkLst>
            <pc:docMk/>
            <pc:sldMk cId="1532596574" sldId="274"/>
            <ac:spMk id="12" creationId="{5E32C12D-DBE3-E40E-CCDD-EC44F593350C}"/>
          </ac:spMkLst>
        </pc:spChg>
        <pc:spChg chg="add">
          <ac:chgData name="Sinead Sayer" userId="7e2c7733-81c8-481d-92f2-08983b090b4f" providerId="ADAL" clId="{EFAFE6C1-7479-408D-916D-9E9E50E12509}" dt="2024-11-09T12:31:52.475" v="32520" actId="26606"/>
          <ac:spMkLst>
            <pc:docMk/>
            <pc:sldMk cId="1532596574" sldId="274"/>
            <ac:spMk id="13" creationId="{D1EA859B-E555-4109-94F3-6700E046E008}"/>
          </ac:spMkLst>
        </pc:spChg>
        <pc:spChg chg="add mod">
          <ac:chgData name="Sinead Sayer" userId="7e2c7733-81c8-481d-92f2-08983b090b4f" providerId="ADAL" clId="{EFAFE6C1-7479-408D-916D-9E9E50E12509}" dt="2024-11-10T12:30:32.198" v="39895" actId="1076"/>
          <ac:spMkLst>
            <pc:docMk/>
            <pc:sldMk cId="1532596574" sldId="274"/>
            <ac:spMk id="14" creationId="{0E275AA2-EC0E-44A2-9E6C-6903FB11F5FC}"/>
          </ac:spMkLst>
        </pc:spChg>
        <pc:spChg chg="add mod">
          <ac:chgData name="Sinead Sayer" userId="7e2c7733-81c8-481d-92f2-08983b090b4f" providerId="ADAL" clId="{EFAFE6C1-7479-408D-916D-9E9E50E12509}" dt="2024-11-10T12:30:20.893" v="39894" actId="1076"/>
          <ac:spMkLst>
            <pc:docMk/>
            <pc:sldMk cId="1532596574" sldId="274"/>
            <ac:spMk id="15" creationId="{DC2CDA5E-99C3-F407-0CAE-0AFC26764C2A}"/>
          </ac:spMkLst>
        </pc:spChg>
        <pc:picChg chg="add mod ord">
          <ac:chgData name="Sinead Sayer" userId="7e2c7733-81c8-481d-92f2-08983b090b4f" providerId="ADAL" clId="{EFAFE6C1-7479-408D-916D-9E9E50E12509}" dt="2024-11-10T12:29:10.430" v="39888" actId="14100"/>
          <ac:picMkLst>
            <pc:docMk/>
            <pc:sldMk cId="1532596574" sldId="274"/>
            <ac:picMk id="6" creationId="{44A107FB-9C5C-062B-6095-D0ADA056F002}"/>
          </ac:picMkLst>
        </pc:picChg>
        <pc:picChg chg="add del mod">
          <ac:chgData name="Sinead Sayer" userId="7e2c7733-81c8-481d-92f2-08983b090b4f" providerId="ADAL" clId="{EFAFE6C1-7479-408D-916D-9E9E50E12509}" dt="2024-11-10T12:29:30.879" v="39889" actId="732"/>
          <ac:picMkLst>
            <pc:docMk/>
            <pc:sldMk cId="1532596574" sldId="274"/>
            <ac:picMk id="1026" creationId="{E8D92444-4F41-461F-5769-BB683F12D570}"/>
          </ac:picMkLst>
        </pc:picChg>
        <pc:picChg chg="add del mod">
          <ac:chgData name="Sinead Sayer" userId="7e2c7733-81c8-481d-92f2-08983b090b4f" providerId="ADAL" clId="{EFAFE6C1-7479-408D-916D-9E9E50E12509}" dt="2024-11-09T12:19:38.505" v="32496" actId="21"/>
          <ac:picMkLst>
            <pc:docMk/>
            <pc:sldMk cId="1532596574" sldId="274"/>
            <ac:picMk id="4098" creationId="{44A107FB-9C5C-062B-6095-D0ADA056F002}"/>
          </ac:picMkLst>
        </pc:picChg>
        <pc:picChg chg="add del mod">
          <ac:chgData name="Sinead Sayer" userId="7e2c7733-81c8-481d-92f2-08983b090b4f" providerId="ADAL" clId="{EFAFE6C1-7479-408D-916D-9E9E50E12509}" dt="2024-11-09T12:31:44.608" v="32517" actId="478"/>
          <ac:picMkLst>
            <pc:docMk/>
            <pc:sldMk cId="1532596574" sldId="274"/>
            <ac:picMk id="4100" creationId="{3E8F0AA5-FEE7-65CB-3A2B-1881E390A08C}"/>
          </ac:picMkLst>
        </pc:picChg>
      </pc:sldChg>
      <pc:sldChg chg="addSp modSp new mod">
        <pc:chgData name="Sinead Sayer" userId="7e2c7733-81c8-481d-92f2-08983b090b4f" providerId="ADAL" clId="{EFAFE6C1-7479-408D-916D-9E9E50E12509}" dt="2024-11-10T12:49:46.210" v="40010" actId="13926"/>
        <pc:sldMkLst>
          <pc:docMk/>
          <pc:sldMk cId="1350284827" sldId="275"/>
        </pc:sldMkLst>
        <pc:spChg chg="add mod">
          <ac:chgData name="Sinead Sayer" userId="7e2c7733-81c8-481d-92f2-08983b090b4f" providerId="ADAL" clId="{EFAFE6C1-7479-408D-916D-9E9E50E12509}" dt="2024-11-10T12:49:46.210" v="40010" actId="13926"/>
          <ac:spMkLst>
            <pc:docMk/>
            <pc:sldMk cId="1350284827" sldId="275"/>
            <ac:spMk id="2" creationId="{D13721F5-EC91-D2CA-8037-2A2DFEC2EB0B}"/>
          </ac:spMkLst>
        </pc:spChg>
      </pc:sldChg>
      <pc:sldChg chg="addSp delSp modSp new mod">
        <pc:chgData name="Sinead Sayer" userId="7e2c7733-81c8-481d-92f2-08983b090b4f" providerId="ADAL" clId="{EFAFE6C1-7479-408D-916D-9E9E50E12509}" dt="2024-11-10T12:51:25.449" v="40032" actId="1076"/>
        <pc:sldMkLst>
          <pc:docMk/>
          <pc:sldMk cId="1778242336" sldId="276"/>
        </pc:sldMkLst>
        <pc:spChg chg="add del mod">
          <ac:chgData name="Sinead Sayer" userId="7e2c7733-81c8-481d-92f2-08983b090b4f" providerId="ADAL" clId="{EFAFE6C1-7479-408D-916D-9E9E50E12509}" dt="2024-11-08T13:08:43.210" v="10543"/>
          <ac:spMkLst>
            <pc:docMk/>
            <pc:sldMk cId="1778242336" sldId="276"/>
            <ac:spMk id="2" creationId="{E0DDDD0C-1A98-3516-AE88-52971CF36157}"/>
          </ac:spMkLst>
        </pc:spChg>
        <pc:spChg chg="add mod">
          <ac:chgData name="Sinead Sayer" userId="7e2c7733-81c8-481d-92f2-08983b090b4f" providerId="ADAL" clId="{EFAFE6C1-7479-408D-916D-9E9E50E12509}" dt="2024-11-10T12:51:25.449" v="40032" actId="1076"/>
          <ac:spMkLst>
            <pc:docMk/>
            <pc:sldMk cId="1778242336" sldId="276"/>
            <ac:spMk id="4" creationId="{C0AF1AB9-2AC2-4106-B08C-36E2E53C36F5}"/>
          </ac:spMkLst>
        </pc:spChg>
      </pc:sldChg>
      <pc:sldChg chg="addSp modSp new mod">
        <pc:chgData name="Sinead Sayer" userId="7e2c7733-81c8-481d-92f2-08983b090b4f" providerId="ADAL" clId="{EFAFE6C1-7479-408D-916D-9E9E50E12509}" dt="2024-11-08T12:29:50.818" v="10532" actId="20577"/>
        <pc:sldMkLst>
          <pc:docMk/>
          <pc:sldMk cId="1644916673" sldId="277"/>
        </pc:sldMkLst>
        <pc:spChg chg="add mod">
          <ac:chgData name="Sinead Sayer" userId="7e2c7733-81c8-481d-92f2-08983b090b4f" providerId="ADAL" clId="{EFAFE6C1-7479-408D-916D-9E9E50E12509}" dt="2024-11-08T12:29:50.818" v="10532" actId="20577"/>
          <ac:spMkLst>
            <pc:docMk/>
            <pc:sldMk cId="1644916673" sldId="277"/>
            <ac:spMk id="2" creationId="{843F903C-E7B5-2F83-26E0-32B74F5F1991}"/>
          </ac:spMkLst>
        </pc:spChg>
      </pc:sldChg>
      <pc:sldChg chg="addSp delSp modSp new mod setBg modNotesTx">
        <pc:chgData name="Sinead Sayer" userId="7e2c7733-81c8-481d-92f2-08983b090b4f" providerId="ADAL" clId="{EFAFE6C1-7479-408D-916D-9E9E50E12509}" dt="2024-11-09T15:13:29.184" v="39264"/>
        <pc:sldMkLst>
          <pc:docMk/>
          <pc:sldMk cId="111490637" sldId="278"/>
        </pc:sldMkLst>
        <pc:spChg chg="mod">
          <ac:chgData name="Sinead Sayer" userId="7e2c7733-81c8-481d-92f2-08983b090b4f" providerId="ADAL" clId="{EFAFE6C1-7479-408D-916D-9E9E50E12509}" dt="2024-11-08T13:55:26.048" v="10865" actId="1076"/>
          <ac:spMkLst>
            <pc:docMk/>
            <pc:sldMk cId="111490637" sldId="278"/>
            <ac:spMk id="2" creationId="{EE267FCC-542B-E728-DDEB-313FB24CBB7F}"/>
          </ac:spMkLst>
        </pc:spChg>
        <pc:spChg chg="mod">
          <ac:chgData name="Sinead Sayer" userId="7e2c7733-81c8-481d-92f2-08983b090b4f" providerId="ADAL" clId="{EFAFE6C1-7479-408D-916D-9E9E50E12509}" dt="2024-11-08T17:21:13.147" v="13301" actId="1076"/>
          <ac:spMkLst>
            <pc:docMk/>
            <pc:sldMk cId="111490637" sldId="278"/>
            <ac:spMk id="3" creationId="{C036B001-EBBF-8F99-D255-4F91C84BEAF2}"/>
          </ac:spMkLst>
        </pc:spChg>
        <pc:spChg chg="mod">
          <ac:chgData name="Sinead Sayer" userId="7e2c7733-81c8-481d-92f2-08983b090b4f" providerId="ADAL" clId="{EFAFE6C1-7479-408D-916D-9E9E50E12509}" dt="2024-11-08T17:20:52.217" v="13299" actId="1076"/>
          <ac:spMkLst>
            <pc:docMk/>
            <pc:sldMk cId="111490637" sldId="278"/>
            <ac:spMk id="4" creationId="{770BE734-9CB5-5B2E-BCE7-CEE28D891BF5}"/>
          </ac:spMkLst>
        </pc:spChg>
        <pc:spChg chg="mod">
          <ac:chgData name="Sinead Sayer" userId="7e2c7733-81c8-481d-92f2-08983b090b4f" providerId="ADAL" clId="{EFAFE6C1-7479-408D-916D-9E9E50E12509}" dt="2024-11-08T17:21:37.467" v="13303" actId="1076"/>
          <ac:spMkLst>
            <pc:docMk/>
            <pc:sldMk cId="111490637" sldId="278"/>
            <ac:spMk id="5" creationId="{FB3E4DAD-4DBF-E11D-496F-490FDEA97467}"/>
          </ac:spMkLst>
        </pc:spChg>
        <pc:spChg chg="mod">
          <ac:chgData name="Sinead Sayer" userId="7e2c7733-81c8-481d-92f2-08983b090b4f" providerId="ADAL" clId="{EFAFE6C1-7479-408D-916D-9E9E50E12509}" dt="2024-11-08T17:20:46.431" v="13298" actId="1076"/>
          <ac:spMkLst>
            <pc:docMk/>
            <pc:sldMk cId="111490637" sldId="278"/>
            <ac:spMk id="6" creationId="{06302008-1323-E3F3-D0B0-EED413C0E2FA}"/>
          </ac:spMkLst>
        </pc:spChg>
        <pc:spChg chg="add del mod">
          <ac:chgData name="Sinead Sayer" userId="7e2c7733-81c8-481d-92f2-08983b090b4f" providerId="ADAL" clId="{EFAFE6C1-7479-408D-916D-9E9E50E12509}" dt="2024-11-08T13:51:28.646" v="10811" actId="478"/>
          <ac:spMkLst>
            <pc:docMk/>
            <pc:sldMk cId="111490637" sldId="278"/>
            <ac:spMk id="7" creationId="{EC0165A2-82E8-720D-F57C-34C4EBA85246}"/>
          </ac:spMkLst>
        </pc:spChg>
        <pc:spChg chg="add mod">
          <ac:chgData name="Sinead Sayer" userId="7e2c7733-81c8-481d-92f2-08983b090b4f" providerId="ADAL" clId="{EFAFE6C1-7479-408D-916D-9E9E50E12509}" dt="2024-11-09T15:06:45.076" v="39081" actId="14861"/>
          <ac:spMkLst>
            <pc:docMk/>
            <pc:sldMk cId="111490637" sldId="278"/>
            <ac:spMk id="8" creationId="{89DDA3BD-29E4-6259-ED05-FF57EFDA6229}"/>
          </ac:spMkLst>
        </pc:spChg>
      </pc:sldChg>
      <pc:sldChg chg="modSp new del mod">
        <pc:chgData name="Sinead Sayer" userId="7e2c7733-81c8-481d-92f2-08983b090b4f" providerId="ADAL" clId="{EFAFE6C1-7479-408D-916D-9E9E50E12509}" dt="2024-11-08T18:04:12.625" v="13879" actId="2696"/>
        <pc:sldMkLst>
          <pc:docMk/>
          <pc:sldMk cId="273933416" sldId="279"/>
        </pc:sldMkLst>
        <pc:spChg chg="mod">
          <ac:chgData name="Sinead Sayer" userId="7e2c7733-81c8-481d-92f2-08983b090b4f" providerId="ADAL" clId="{EFAFE6C1-7479-408D-916D-9E9E50E12509}" dt="2024-11-08T17:38:44.037" v="13450" actId="122"/>
          <ac:spMkLst>
            <pc:docMk/>
            <pc:sldMk cId="273933416" sldId="279"/>
            <ac:spMk id="2" creationId="{1985F1D9-4696-2B36-EC19-DE1077652716}"/>
          </ac:spMkLst>
        </pc:spChg>
        <pc:spChg chg="mod">
          <ac:chgData name="Sinead Sayer" userId="7e2c7733-81c8-481d-92f2-08983b090b4f" providerId="ADAL" clId="{EFAFE6C1-7479-408D-916D-9E9E50E12509}" dt="2024-11-08T17:39:07.717" v="13472" actId="20577"/>
          <ac:spMkLst>
            <pc:docMk/>
            <pc:sldMk cId="273933416" sldId="279"/>
            <ac:spMk id="3" creationId="{A48CB82E-73E0-6F67-2E7C-AA801F2847DF}"/>
          </ac:spMkLst>
        </pc:spChg>
        <pc:spChg chg="mod">
          <ac:chgData name="Sinead Sayer" userId="7e2c7733-81c8-481d-92f2-08983b090b4f" providerId="ADAL" clId="{EFAFE6C1-7479-408D-916D-9E9E50E12509}" dt="2024-11-08T17:56:57.258" v="13835" actId="5793"/>
          <ac:spMkLst>
            <pc:docMk/>
            <pc:sldMk cId="273933416" sldId="279"/>
            <ac:spMk id="4" creationId="{16161A1E-5D71-1505-B067-0684F9B8E136}"/>
          </ac:spMkLst>
        </pc:spChg>
        <pc:spChg chg="mod">
          <ac:chgData name="Sinead Sayer" userId="7e2c7733-81c8-481d-92f2-08983b090b4f" providerId="ADAL" clId="{EFAFE6C1-7479-408D-916D-9E9E50E12509}" dt="2024-11-08T17:39:27.646" v="13505" actId="20577"/>
          <ac:spMkLst>
            <pc:docMk/>
            <pc:sldMk cId="273933416" sldId="279"/>
            <ac:spMk id="5" creationId="{55DD2883-1D26-DB7D-D4AB-0CA61DD59697}"/>
          </ac:spMkLst>
        </pc:spChg>
      </pc:sldChg>
      <pc:sldChg chg="addSp delSp modSp new mod setBg modNotesTx">
        <pc:chgData name="Sinead Sayer" userId="7e2c7733-81c8-481d-92f2-08983b090b4f" providerId="ADAL" clId="{EFAFE6C1-7479-408D-916D-9E9E50E12509}" dt="2024-11-10T12:09:59.189" v="39790" actId="1076"/>
        <pc:sldMkLst>
          <pc:docMk/>
          <pc:sldMk cId="915256900" sldId="279"/>
        </pc:sldMkLst>
        <pc:spChg chg="mod ord">
          <ac:chgData name="Sinead Sayer" userId="7e2c7733-81c8-481d-92f2-08983b090b4f" providerId="ADAL" clId="{EFAFE6C1-7479-408D-916D-9E9E50E12509}" dt="2024-11-09T13:57:39.135" v="37006" actId="1076"/>
          <ac:spMkLst>
            <pc:docMk/>
            <pc:sldMk cId="915256900" sldId="279"/>
            <ac:spMk id="2" creationId="{FAAD1039-6559-7198-B9F6-D20193E5ECD0}"/>
          </ac:spMkLst>
        </pc:spChg>
        <pc:spChg chg="del">
          <ac:chgData name="Sinead Sayer" userId="7e2c7733-81c8-481d-92f2-08983b090b4f" providerId="ADAL" clId="{EFAFE6C1-7479-408D-916D-9E9E50E12509}" dt="2024-11-08T21:46:17.618" v="24162"/>
          <ac:spMkLst>
            <pc:docMk/>
            <pc:sldMk cId="915256900" sldId="279"/>
            <ac:spMk id="3" creationId="{9CCF6E42-FF2B-6A92-66CB-502EDE9AFDC9}"/>
          </ac:spMkLst>
        </pc:spChg>
        <pc:spChg chg="add mod">
          <ac:chgData name="Sinead Sayer" userId="7e2c7733-81c8-481d-92f2-08983b090b4f" providerId="ADAL" clId="{EFAFE6C1-7479-408D-916D-9E9E50E12509}" dt="2024-11-10T12:09:59.189" v="39790" actId="1076"/>
          <ac:spMkLst>
            <pc:docMk/>
            <pc:sldMk cId="915256900" sldId="279"/>
            <ac:spMk id="8" creationId="{270D9A45-A1E4-0CAA-D2DD-5E90C2E86B83}"/>
          </ac:spMkLst>
        </pc:spChg>
        <pc:spChg chg="add">
          <ac:chgData name="Sinead Sayer" userId="7e2c7733-81c8-481d-92f2-08983b090b4f" providerId="ADAL" clId="{EFAFE6C1-7479-408D-916D-9E9E50E12509}" dt="2024-11-08T21:46:23.867" v="24163" actId="26606"/>
          <ac:spMkLst>
            <pc:docMk/>
            <pc:sldMk cId="915256900" sldId="279"/>
            <ac:spMk id="11" creationId="{04812C46-200A-4DEB-A05E-3ED6C68C2387}"/>
          </ac:spMkLst>
        </pc:spChg>
        <pc:spChg chg="add">
          <ac:chgData name="Sinead Sayer" userId="7e2c7733-81c8-481d-92f2-08983b090b4f" providerId="ADAL" clId="{EFAFE6C1-7479-408D-916D-9E9E50E12509}" dt="2024-11-08T21:46:23.867" v="24163" actId="26606"/>
          <ac:spMkLst>
            <pc:docMk/>
            <pc:sldMk cId="915256900" sldId="279"/>
            <ac:spMk id="13" creationId="{D1EA859B-E555-4109-94F3-6700E046E008}"/>
          </ac:spMkLst>
        </pc:spChg>
        <pc:picChg chg="add mod">
          <ac:chgData name="Sinead Sayer" userId="7e2c7733-81c8-481d-92f2-08983b090b4f" providerId="ADAL" clId="{EFAFE6C1-7479-408D-916D-9E9E50E12509}" dt="2024-11-08T21:46:23.867" v="24163" actId="26606"/>
          <ac:picMkLst>
            <pc:docMk/>
            <pc:sldMk cId="915256900" sldId="279"/>
            <ac:picMk id="4" creationId="{4CFF89E5-7935-7048-980F-E11EAFF0B282}"/>
          </ac:picMkLst>
        </pc:picChg>
        <pc:cxnChg chg="add mod">
          <ac:chgData name="Sinead Sayer" userId="7e2c7733-81c8-481d-92f2-08983b090b4f" providerId="ADAL" clId="{EFAFE6C1-7479-408D-916D-9E9E50E12509}" dt="2024-11-09T11:07:45" v="26655" actId="14100"/>
          <ac:cxnSpMkLst>
            <pc:docMk/>
            <pc:sldMk cId="915256900" sldId="279"/>
            <ac:cxnSpMk id="6" creationId="{66A10F2B-1C0D-9BC3-6334-F4886A98D18B}"/>
          </ac:cxnSpMkLst>
        </pc:cxnChg>
        <pc:cxnChg chg="add del">
          <ac:chgData name="Sinead Sayer" userId="7e2c7733-81c8-481d-92f2-08983b090b4f" providerId="ADAL" clId="{EFAFE6C1-7479-408D-916D-9E9E50E12509}" dt="2024-11-09T11:02:22.050" v="26518" actId="478"/>
          <ac:cxnSpMkLst>
            <pc:docMk/>
            <pc:sldMk cId="915256900" sldId="279"/>
            <ac:cxnSpMk id="9" creationId="{D528498E-34A9-EEB3-6501-51EB97D25480}"/>
          </ac:cxnSpMkLst>
        </pc:cxnChg>
        <pc:cxnChg chg="add del mod">
          <ac:chgData name="Sinead Sayer" userId="7e2c7733-81c8-481d-92f2-08983b090b4f" providerId="ADAL" clId="{EFAFE6C1-7479-408D-916D-9E9E50E12509}" dt="2024-11-09T11:04:52.810" v="26579" actId="478"/>
          <ac:cxnSpMkLst>
            <pc:docMk/>
            <pc:sldMk cId="915256900" sldId="279"/>
            <ac:cxnSpMk id="10" creationId="{EF8CF49E-CDBF-03D9-0C72-C53A177641FE}"/>
          </ac:cxnSpMkLst>
        </pc:cxnChg>
        <pc:cxnChg chg="add del mod">
          <ac:chgData name="Sinead Sayer" userId="7e2c7733-81c8-481d-92f2-08983b090b4f" providerId="ADAL" clId="{EFAFE6C1-7479-408D-916D-9E9E50E12509}" dt="2024-11-09T11:05:10.521" v="26582" actId="478"/>
          <ac:cxnSpMkLst>
            <pc:docMk/>
            <pc:sldMk cId="915256900" sldId="279"/>
            <ac:cxnSpMk id="12" creationId="{46FF703D-8BC3-ECE0-C553-45A93EC7431E}"/>
          </ac:cxnSpMkLst>
        </pc:cxnChg>
        <pc:cxnChg chg="add del mod">
          <ac:chgData name="Sinead Sayer" userId="7e2c7733-81c8-481d-92f2-08983b090b4f" providerId="ADAL" clId="{EFAFE6C1-7479-408D-916D-9E9E50E12509}" dt="2024-11-09T11:06:10.038" v="26615" actId="478"/>
          <ac:cxnSpMkLst>
            <pc:docMk/>
            <pc:sldMk cId="915256900" sldId="279"/>
            <ac:cxnSpMk id="15" creationId="{6F1EAA75-DAE7-8855-144C-1329F202A777}"/>
          </ac:cxnSpMkLst>
        </pc:cxnChg>
        <pc:cxnChg chg="add del mod">
          <ac:chgData name="Sinead Sayer" userId="7e2c7733-81c8-481d-92f2-08983b090b4f" providerId="ADAL" clId="{EFAFE6C1-7479-408D-916D-9E9E50E12509}" dt="2024-11-09T11:08:07.801" v="26659" actId="478"/>
          <ac:cxnSpMkLst>
            <pc:docMk/>
            <pc:sldMk cId="915256900" sldId="279"/>
            <ac:cxnSpMk id="17" creationId="{9CA5E08E-C162-6491-7A52-1F9C9AD99B65}"/>
          </ac:cxnSpMkLst>
        </pc:cxnChg>
        <pc:cxnChg chg="add del mod">
          <ac:chgData name="Sinead Sayer" userId="7e2c7733-81c8-481d-92f2-08983b090b4f" providerId="ADAL" clId="{EFAFE6C1-7479-408D-916D-9E9E50E12509}" dt="2024-11-09T11:09:01.441" v="26670" actId="478"/>
          <ac:cxnSpMkLst>
            <pc:docMk/>
            <pc:sldMk cId="915256900" sldId="279"/>
            <ac:cxnSpMk id="21" creationId="{B1A0CE92-AC48-E979-5997-0089ACB6983A}"/>
          </ac:cxnSpMkLst>
        </pc:cxnChg>
        <pc:cxnChg chg="add mod">
          <ac:chgData name="Sinead Sayer" userId="7e2c7733-81c8-481d-92f2-08983b090b4f" providerId="ADAL" clId="{EFAFE6C1-7479-408D-916D-9E9E50E12509}" dt="2024-11-09T11:08:54.647" v="26669" actId="13822"/>
          <ac:cxnSpMkLst>
            <pc:docMk/>
            <pc:sldMk cId="915256900" sldId="279"/>
            <ac:cxnSpMk id="23" creationId="{32ABF5E2-D362-FA47-0286-802B5D1A5833}"/>
          </ac:cxnSpMkLst>
        </pc:cxnChg>
        <pc:cxnChg chg="add mod">
          <ac:chgData name="Sinead Sayer" userId="7e2c7733-81c8-481d-92f2-08983b090b4f" providerId="ADAL" clId="{EFAFE6C1-7479-408D-916D-9E9E50E12509}" dt="2024-11-09T11:09:20.923" v="26672" actId="13822"/>
          <ac:cxnSpMkLst>
            <pc:docMk/>
            <pc:sldMk cId="915256900" sldId="279"/>
            <ac:cxnSpMk id="26" creationId="{7014C783-3335-101D-3185-FE32EB41EE37}"/>
          </ac:cxnSpMkLst>
        </pc:cxnChg>
      </pc:sldChg>
      <pc:sldChg chg="new del">
        <pc:chgData name="Sinead Sayer" userId="7e2c7733-81c8-481d-92f2-08983b090b4f" providerId="ADAL" clId="{EFAFE6C1-7479-408D-916D-9E9E50E12509}" dt="2024-11-08T18:04:44.274" v="13884" actId="2696"/>
        <pc:sldMkLst>
          <pc:docMk/>
          <pc:sldMk cId="3778392894" sldId="279"/>
        </pc:sldMkLst>
      </pc:sldChg>
      <pc:sldChg chg="new del">
        <pc:chgData name="Sinead Sayer" userId="7e2c7733-81c8-481d-92f2-08983b090b4f" providerId="ADAL" clId="{EFAFE6C1-7479-408D-916D-9E9E50E12509}" dt="2024-11-08T17:35:47.965" v="13425" actId="2696"/>
        <pc:sldMkLst>
          <pc:docMk/>
          <pc:sldMk cId="4226875991" sldId="279"/>
        </pc:sldMkLst>
      </pc:sldChg>
      <pc:sldChg chg="addSp delSp modSp new mod ord setBg modNotesTx">
        <pc:chgData name="Sinead Sayer" userId="7e2c7733-81c8-481d-92f2-08983b090b4f" providerId="ADAL" clId="{EFAFE6C1-7479-408D-916D-9E9E50E12509}" dt="2024-11-10T12:13:37.959" v="39810" actId="20577"/>
        <pc:sldMkLst>
          <pc:docMk/>
          <pc:sldMk cId="4240690145" sldId="280"/>
        </pc:sldMkLst>
        <pc:spChg chg="mod">
          <ac:chgData name="Sinead Sayer" userId="7e2c7733-81c8-481d-92f2-08983b090b4f" providerId="ADAL" clId="{EFAFE6C1-7479-408D-916D-9E9E50E12509}" dt="2024-11-09T15:12:13.048" v="39260" actId="14861"/>
          <ac:spMkLst>
            <pc:docMk/>
            <pc:sldMk cId="4240690145" sldId="280"/>
            <ac:spMk id="2" creationId="{7A2CF4D8-FE53-33A5-2193-18228613D9B8}"/>
          </ac:spMkLst>
        </pc:spChg>
        <pc:spChg chg="mod">
          <ac:chgData name="Sinead Sayer" userId="7e2c7733-81c8-481d-92f2-08983b090b4f" providerId="ADAL" clId="{EFAFE6C1-7479-408D-916D-9E9E50E12509}" dt="2024-11-09T15:10:46.647" v="39121" actId="14861"/>
          <ac:spMkLst>
            <pc:docMk/>
            <pc:sldMk cId="4240690145" sldId="280"/>
            <ac:spMk id="3" creationId="{370896DB-55EC-4943-2220-DE642325DE63}"/>
          </ac:spMkLst>
        </pc:spChg>
        <pc:spChg chg="mod">
          <ac:chgData name="Sinead Sayer" userId="7e2c7733-81c8-481d-92f2-08983b090b4f" providerId="ADAL" clId="{EFAFE6C1-7479-408D-916D-9E9E50E12509}" dt="2024-11-09T15:11:08.178" v="39123" actId="1076"/>
          <ac:spMkLst>
            <pc:docMk/>
            <pc:sldMk cId="4240690145" sldId="280"/>
            <ac:spMk id="4" creationId="{C397CFE0-7817-6437-8290-60E0AE44D1A8}"/>
          </ac:spMkLst>
        </pc:spChg>
        <pc:spChg chg="mod">
          <ac:chgData name="Sinead Sayer" userId="7e2c7733-81c8-481d-92f2-08983b090b4f" providerId="ADAL" clId="{EFAFE6C1-7479-408D-916D-9E9E50E12509}" dt="2024-11-09T15:10:08.262" v="39118" actId="14861"/>
          <ac:spMkLst>
            <pc:docMk/>
            <pc:sldMk cId="4240690145" sldId="280"/>
            <ac:spMk id="5" creationId="{5A78EAAF-C45E-A3B0-96D2-7C438DDA4D7F}"/>
          </ac:spMkLst>
        </pc:spChg>
        <pc:spChg chg="mod">
          <ac:chgData name="Sinead Sayer" userId="7e2c7733-81c8-481d-92f2-08983b090b4f" providerId="ADAL" clId="{EFAFE6C1-7479-408D-916D-9E9E50E12509}" dt="2024-11-09T15:11:03.279" v="39122" actId="1076"/>
          <ac:spMkLst>
            <pc:docMk/>
            <pc:sldMk cId="4240690145" sldId="280"/>
            <ac:spMk id="6" creationId="{864335CA-4930-D2C2-F963-1AAF43689047}"/>
          </ac:spMkLst>
        </pc:spChg>
        <pc:spChg chg="add del mod">
          <ac:chgData name="Sinead Sayer" userId="7e2c7733-81c8-481d-92f2-08983b090b4f" providerId="ADAL" clId="{EFAFE6C1-7479-408D-916D-9E9E50E12509}" dt="2024-11-10T12:12:01.917" v="39799"/>
          <ac:spMkLst>
            <pc:docMk/>
            <pc:sldMk cId="4240690145" sldId="280"/>
            <ac:spMk id="7" creationId="{8BEE7CA7-E229-C02F-60CB-013045DBCD83}"/>
          </ac:spMkLst>
        </pc:spChg>
        <pc:spChg chg="add mod">
          <ac:chgData name="Sinead Sayer" userId="7e2c7733-81c8-481d-92f2-08983b090b4f" providerId="ADAL" clId="{EFAFE6C1-7479-408D-916D-9E9E50E12509}" dt="2024-11-10T12:13:37.959" v="39810" actId="20577"/>
          <ac:spMkLst>
            <pc:docMk/>
            <pc:sldMk cId="4240690145" sldId="280"/>
            <ac:spMk id="8" creationId="{20703785-4E98-2640-CCE6-445F9E9A0A55}"/>
          </ac:spMkLst>
        </pc:spChg>
      </pc:sldChg>
      <pc:sldChg chg="addSp delSp modSp new mod ord setBg">
        <pc:chgData name="Sinead Sayer" userId="7e2c7733-81c8-481d-92f2-08983b090b4f" providerId="ADAL" clId="{EFAFE6C1-7479-408D-916D-9E9E50E12509}" dt="2024-11-09T15:13:21.017" v="39262"/>
        <pc:sldMkLst>
          <pc:docMk/>
          <pc:sldMk cId="1428960069" sldId="281"/>
        </pc:sldMkLst>
        <pc:spChg chg="mod">
          <ac:chgData name="Sinead Sayer" userId="7e2c7733-81c8-481d-92f2-08983b090b4f" providerId="ADAL" clId="{EFAFE6C1-7479-408D-916D-9E9E50E12509}" dt="2024-11-09T14:48:22.681" v="38660" actId="27636"/>
          <ac:spMkLst>
            <pc:docMk/>
            <pc:sldMk cId="1428960069" sldId="281"/>
            <ac:spMk id="2" creationId="{BC5522B8-85FA-97D1-3BF0-222EE2AE8712}"/>
          </ac:spMkLst>
        </pc:spChg>
        <pc:spChg chg="mod">
          <ac:chgData name="Sinead Sayer" userId="7e2c7733-81c8-481d-92f2-08983b090b4f" providerId="ADAL" clId="{EFAFE6C1-7479-408D-916D-9E9E50E12509}" dt="2024-11-09T14:49:33.180" v="38685" actId="113"/>
          <ac:spMkLst>
            <pc:docMk/>
            <pc:sldMk cId="1428960069" sldId="281"/>
            <ac:spMk id="3" creationId="{771FFC3E-75D6-4AFE-A179-C7F4718B38A2}"/>
          </ac:spMkLst>
        </pc:spChg>
        <pc:picChg chg="add del mod">
          <ac:chgData name="Sinead Sayer" userId="7e2c7733-81c8-481d-92f2-08983b090b4f" providerId="ADAL" clId="{EFAFE6C1-7479-408D-916D-9E9E50E12509}" dt="2024-11-09T14:51:10.195" v="38687" actId="21"/>
          <ac:picMkLst>
            <pc:docMk/>
            <pc:sldMk cId="1428960069" sldId="281"/>
            <ac:picMk id="5" creationId="{2245E389-2741-D5B3-2E03-F64F4159AF6C}"/>
          </ac:picMkLst>
        </pc:picChg>
      </pc:sldChg>
    </pc:docChg>
  </pc:docChgLst>
  <pc:docChgLst>
    <pc:chgData name="Sinead Sayer (30000767)" userId="5481d9fd-5109-4029-8fd8-27ebe5c3a8f2" providerId="ADAL" clId="{03FC1EEE-8269-41F4-B952-9841F9F056AA}"/>
    <pc:docChg chg="undo redo custSel addSld delSld modSld sldOrd">
      <pc:chgData name="Sinead Sayer (30000767)" userId="5481d9fd-5109-4029-8fd8-27ebe5c3a8f2" providerId="ADAL" clId="{03FC1EEE-8269-41F4-B952-9841F9F056AA}" dt="2024-11-11T00:25:09.344" v="12023" actId="1076"/>
      <pc:docMkLst>
        <pc:docMk/>
      </pc:docMkLst>
      <pc:sldChg chg="modSp add del mod setBg">
        <pc:chgData name="Sinead Sayer (30000767)" userId="5481d9fd-5109-4029-8fd8-27ebe5c3a8f2" providerId="ADAL" clId="{03FC1EEE-8269-41F4-B952-9841F9F056AA}" dt="2024-11-10T14:39:03.342" v="9"/>
        <pc:sldMkLst>
          <pc:docMk/>
          <pc:sldMk cId="1193886898" sldId="256"/>
        </pc:sldMkLst>
        <pc:spChg chg="mod">
          <ac:chgData name="Sinead Sayer (30000767)" userId="5481d9fd-5109-4029-8fd8-27ebe5c3a8f2" providerId="ADAL" clId="{03FC1EEE-8269-41F4-B952-9841F9F056AA}" dt="2024-11-10T14:39:01.875" v="7" actId="1076"/>
          <ac:spMkLst>
            <pc:docMk/>
            <pc:sldMk cId="1193886898" sldId="256"/>
            <ac:spMk id="3" creationId="{7E42C4E3-AFAF-4630-AF6D-21FB3C29CF71}"/>
          </ac:spMkLst>
        </pc:spChg>
      </pc:sldChg>
      <pc:sldChg chg="modSp mod modNotes">
        <pc:chgData name="Sinead Sayer (30000767)" userId="5481d9fd-5109-4029-8fd8-27ebe5c3a8f2" providerId="ADAL" clId="{03FC1EEE-8269-41F4-B952-9841F9F056AA}" dt="2024-11-10T23:50:53.592" v="11627" actId="20577"/>
        <pc:sldMkLst>
          <pc:docMk/>
          <pc:sldMk cId="3121659203" sldId="258"/>
        </pc:sldMkLst>
        <pc:spChg chg="mod">
          <ac:chgData name="Sinead Sayer (30000767)" userId="5481d9fd-5109-4029-8fd8-27ebe5c3a8f2" providerId="ADAL" clId="{03FC1EEE-8269-41F4-B952-9841F9F056AA}" dt="2024-11-10T17:32:20.766" v="1482" actId="115"/>
          <ac:spMkLst>
            <pc:docMk/>
            <pc:sldMk cId="3121659203" sldId="258"/>
            <ac:spMk id="5" creationId="{D437F7C8-E781-781D-8297-B58EBB6ADD36}"/>
          </ac:spMkLst>
        </pc:spChg>
      </pc:sldChg>
      <pc:sldChg chg="addSp delSp modSp mod setClrOvrMap modNotes modNotesTx">
        <pc:chgData name="Sinead Sayer (30000767)" userId="5481d9fd-5109-4029-8fd8-27ebe5c3a8f2" providerId="ADAL" clId="{03FC1EEE-8269-41F4-B952-9841F9F056AA}" dt="2024-11-11T00:05:53.676" v="11834" actId="20577"/>
        <pc:sldMkLst>
          <pc:docMk/>
          <pc:sldMk cId="860973596" sldId="259"/>
        </pc:sldMkLst>
        <pc:spChg chg="mod">
          <ac:chgData name="Sinead Sayer (30000767)" userId="5481d9fd-5109-4029-8fd8-27ebe5c3a8f2" providerId="ADAL" clId="{03FC1EEE-8269-41F4-B952-9841F9F056AA}" dt="2024-11-10T15:08:28.612" v="375" actId="26606"/>
          <ac:spMkLst>
            <pc:docMk/>
            <pc:sldMk cId="860973596" sldId="259"/>
            <ac:spMk id="2" creationId="{C20704A4-52A4-FAF9-D70A-6C11C5AA59FB}"/>
          </ac:spMkLst>
        </pc:spChg>
        <pc:spChg chg="add del mod">
          <ac:chgData name="Sinead Sayer (30000767)" userId="5481d9fd-5109-4029-8fd8-27ebe5c3a8f2" providerId="ADAL" clId="{03FC1EEE-8269-41F4-B952-9841F9F056AA}" dt="2024-11-10T22:41:06.212" v="10267" actId="20577"/>
          <ac:spMkLst>
            <pc:docMk/>
            <pc:sldMk cId="860973596" sldId="259"/>
            <ac:spMk id="3" creationId="{DD1D4BC7-C14B-AC3F-09FE-ED90CD99AFEA}"/>
          </ac:spMkLst>
        </pc:spChg>
        <pc:spChg chg="add">
          <ac:chgData name="Sinead Sayer (30000767)" userId="5481d9fd-5109-4029-8fd8-27ebe5c3a8f2" providerId="ADAL" clId="{03FC1EEE-8269-41F4-B952-9841F9F056AA}" dt="2024-11-10T15:08:28.612" v="375" actId="26606"/>
          <ac:spMkLst>
            <pc:docMk/>
            <pc:sldMk cId="860973596" sldId="259"/>
            <ac:spMk id="8" creationId="{B95B9BA8-1D69-4796-85F5-B6D0BD52354B}"/>
          </ac:spMkLst>
        </pc:spChg>
        <pc:grpChg chg="add">
          <ac:chgData name="Sinead Sayer (30000767)" userId="5481d9fd-5109-4029-8fd8-27ebe5c3a8f2" providerId="ADAL" clId="{03FC1EEE-8269-41F4-B952-9841F9F056AA}" dt="2024-11-10T15:08:28.612" v="375" actId="26606"/>
          <ac:grpSpMkLst>
            <pc:docMk/>
            <pc:sldMk cId="860973596" sldId="259"/>
            <ac:grpSpMk id="10" creationId="{4728F330-19FB-4D39-BD0F-53032ABFEB7F}"/>
          </ac:grpSpMkLst>
        </pc:grpChg>
        <pc:graphicFrameChg chg="add del">
          <ac:chgData name="Sinead Sayer (30000767)" userId="5481d9fd-5109-4029-8fd8-27ebe5c3a8f2" providerId="ADAL" clId="{03FC1EEE-8269-41F4-B952-9841F9F056AA}" dt="2024-11-10T15:08:14.928" v="374" actId="26606"/>
          <ac:graphicFrameMkLst>
            <pc:docMk/>
            <pc:sldMk cId="860973596" sldId="259"/>
            <ac:graphicFrameMk id="5" creationId="{B5715293-C670-5B90-D4F9-32038A55A700}"/>
          </ac:graphicFrameMkLst>
        </pc:graphicFrameChg>
        <pc:cxnChg chg="add mod">
          <ac:chgData name="Sinead Sayer (30000767)" userId="5481d9fd-5109-4029-8fd8-27ebe5c3a8f2" providerId="ADAL" clId="{03FC1EEE-8269-41F4-B952-9841F9F056AA}" dt="2024-11-10T17:33:34.008" v="1490" actId="692"/>
          <ac:cxnSpMkLst>
            <pc:docMk/>
            <pc:sldMk cId="860973596" sldId="259"/>
            <ac:cxnSpMk id="9" creationId="{8063E791-036A-2D95-F504-5B8F805E891B}"/>
          </ac:cxnSpMkLst>
        </pc:cxnChg>
      </pc:sldChg>
      <pc:sldChg chg="modSp mod modNotes">
        <pc:chgData name="Sinead Sayer (30000767)" userId="5481d9fd-5109-4029-8fd8-27ebe5c3a8f2" providerId="ADAL" clId="{03FC1EEE-8269-41F4-B952-9841F9F056AA}" dt="2024-11-10T23:56:53.632" v="11798" actId="20577"/>
        <pc:sldMkLst>
          <pc:docMk/>
          <pc:sldMk cId="1082787158" sldId="261"/>
        </pc:sldMkLst>
        <pc:spChg chg="mod">
          <ac:chgData name="Sinead Sayer (30000767)" userId="5481d9fd-5109-4029-8fd8-27ebe5c3a8f2" providerId="ADAL" clId="{03FC1EEE-8269-41F4-B952-9841F9F056AA}" dt="2024-11-10T17:32:42.914" v="1484" actId="115"/>
          <ac:spMkLst>
            <pc:docMk/>
            <pc:sldMk cId="1082787158" sldId="261"/>
            <ac:spMk id="2" creationId="{BABD5E80-1D0E-550E-256E-84D950E165F4}"/>
          </ac:spMkLst>
        </pc:spChg>
        <pc:spChg chg="mod">
          <ac:chgData name="Sinead Sayer (30000767)" userId="5481d9fd-5109-4029-8fd8-27ebe5c3a8f2" providerId="ADAL" clId="{03FC1EEE-8269-41F4-B952-9841F9F056AA}" dt="2024-11-10T19:20:37.359" v="1911" actId="20577"/>
          <ac:spMkLst>
            <pc:docMk/>
            <pc:sldMk cId="1082787158" sldId="261"/>
            <ac:spMk id="3" creationId="{387844E4-894C-0794-04F8-DB51754A1F73}"/>
          </ac:spMkLst>
        </pc:spChg>
        <pc:spChg chg="mod">
          <ac:chgData name="Sinead Sayer (30000767)" userId="5481d9fd-5109-4029-8fd8-27ebe5c3a8f2" providerId="ADAL" clId="{03FC1EEE-8269-41F4-B952-9841F9F056AA}" dt="2024-11-10T19:20:15.859" v="1901" actId="20577"/>
          <ac:spMkLst>
            <pc:docMk/>
            <pc:sldMk cId="1082787158" sldId="261"/>
            <ac:spMk id="4" creationId="{2995C46C-FB10-B601-9072-E6A836DCDBF2}"/>
          </ac:spMkLst>
        </pc:spChg>
        <pc:spChg chg="mod">
          <ac:chgData name="Sinead Sayer (30000767)" userId="5481d9fd-5109-4029-8fd8-27ebe5c3a8f2" providerId="ADAL" clId="{03FC1EEE-8269-41F4-B952-9841F9F056AA}" dt="2024-11-10T19:21:18.779" v="1915" actId="20577"/>
          <ac:spMkLst>
            <pc:docMk/>
            <pc:sldMk cId="1082787158" sldId="261"/>
            <ac:spMk id="5" creationId="{EB7BCBF1-6BC0-408E-88CF-B815134DECA9}"/>
          </ac:spMkLst>
        </pc:spChg>
        <pc:spChg chg="mod">
          <ac:chgData name="Sinead Sayer (30000767)" userId="5481d9fd-5109-4029-8fd8-27ebe5c3a8f2" providerId="ADAL" clId="{03FC1EEE-8269-41F4-B952-9841F9F056AA}" dt="2024-11-10T17:56:02.818" v="1668" actId="1076"/>
          <ac:spMkLst>
            <pc:docMk/>
            <pc:sldMk cId="1082787158" sldId="261"/>
            <ac:spMk id="7" creationId="{62A8C258-2220-6D2B-8DF2-6251F3EE3D44}"/>
          </ac:spMkLst>
        </pc:spChg>
        <pc:spChg chg="mod">
          <ac:chgData name="Sinead Sayer (30000767)" userId="5481d9fd-5109-4029-8fd8-27ebe5c3a8f2" providerId="ADAL" clId="{03FC1EEE-8269-41F4-B952-9841F9F056AA}" dt="2024-11-10T17:57:47.876" v="1679" actId="1076"/>
          <ac:spMkLst>
            <pc:docMk/>
            <pc:sldMk cId="1082787158" sldId="261"/>
            <ac:spMk id="8" creationId="{723112BE-AAFF-02A3-4974-3C8E8C147A4E}"/>
          </ac:spMkLst>
        </pc:spChg>
        <pc:spChg chg="mod">
          <ac:chgData name="Sinead Sayer (30000767)" userId="5481d9fd-5109-4029-8fd8-27ebe5c3a8f2" providerId="ADAL" clId="{03FC1EEE-8269-41F4-B952-9841F9F056AA}" dt="2024-11-10T17:57:19.405" v="1677" actId="14100"/>
          <ac:spMkLst>
            <pc:docMk/>
            <pc:sldMk cId="1082787158" sldId="261"/>
            <ac:spMk id="9" creationId="{CD718362-6415-542E-31C9-5B818F7029D1}"/>
          </ac:spMkLst>
        </pc:spChg>
        <pc:spChg chg="mod">
          <ac:chgData name="Sinead Sayer (30000767)" userId="5481d9fd-5109-4029-8fd8-27ebe5c3a8f2" providerId="ADAL" clId="{03FC1EEE-8269-41F4-B952-9841F9F056AA}" dt="2024-11-10T17:56:54.559" v="1674" actId="14100"/>
          <ac:spMkLst>
            <pc:docMk/>
            <pc:sldMk cId="1082787158" sldId="261"/>
            <ac:spMk id="11" creationId="{BB2F0968-197D-768F-5D3F-CC6007FFB05E}"/>
          </ac:spMkLst>
        </pc:spChg>
        <pc:spChg chg="mod">
          <ac:chgData name="Sinead Sayer (30000767)" userId="5481d9fd-5109-4029-8fd8-27ebe5c3a8f2" providerId="ADAL" clId="{03FC1EEE-8269-41F4-B952-9841F9F056AA}" dt="2024-11-10T17:58:54.071" v="1685" actId="1076"/>
          <ac:spMkLst>
            <pc:docMk/>
            <pc:sldMk cId="1082787158" sldId="261"/>
            <ac:spMk id="12" creationId="{C18A2397-E362-4C4D-DFC8-4495636EBE43}"/>
          </ac:spMkLst>
        </pc:spChg>
        <pc:spChg chg="mod">
          <ac:chgData name="Sinead Sayer (30000767)" userId="5481d9fd-5109-4029-8fd8-27ebe5c3a8f2" providerId="ADAL" clId="{03FC1EEE-8269-41F4-B952-9841F9F056AA}" dt="2024-11-10T17:58:45.583" v="1684" actId="1076"/>
          <ac:spMkLst>
            <pc:docMk/>
            <pc:sldMk cId="1082787158" sldId="261"/>
            <ac:spMk id="13" creationId="{EF0860EC-DE0E-85C3-46F2-5C13EE35B257}"/>
          </ac:spMkLst>
        </pc:spChg>
        <pc:spChg chg="mod">
          <ac:chgData name="Sinead Sayer (30000767)" userId="5481d9fd-5109-4029-8fd8-27ebe5c3a8f2" providerId="ADAL" clId="{03FC1EEE-8269-41F4-B952-9841F9F056AA}" dt="2024-11-10T17:59:02.213" v="1686" actId="1076"/>
          <ac:spMkLst>
            <pc:docMk/>
            <pc:sldMk cId="1082787158" sldId="261"/>
            <ac:spMk id="14" creationId="{FFBFD03E-97CB-C10B-A9DF-4AA287B39793}"/>
          </ac:spMkLst>
        </pc:spChg>
        <pc:spChg chg="mod">
          <ac:chgData name="Sinead Sayer (30000767)" userId="5481d9fd-5109-4029-8fd8-27ebe5c3a8f2" providerId="ADAL" clId="{03FC1EEE-8269-41F4-B952-9841F9F056AA}" dt="2024-11-10T17:57:24.598" v="1678" actId="1076"/>
          <ac:spMkLst>
            <pc:docMk/>
            <pc:sldMk cId="1082787158" sldId="261"/>
            <ac:spMk id="15" creationId="{76D21656-A131-BF9D-1EB5-31C0B984BFF8}"/>
          </ac:spMkLst>
        </pc:spChg>
      </pc:sldChg>
      <pc:sldChg chg="addSp delSp modSp mod delAnim modNotes modNotesTx">
        <pc:chgData name="Sinead Sayer (30000767)" userId="5481d9fd-5109-4029-8fd8-27ebe5c3a8f2" providerId="ADAL" clId="{03FC1EEE-8269-41F4-B952-9841F9F056AA}" dt="2024-11-10T23:36:23.197" v="10661" actId="20577"/>
        <pc:sldMkLst>
          <pc:docMk/>
          <pc:sldMk cId="477568916" sldId="264"/>
        </pc:sldMkLst>
        <pc:spChg chg="del mod">
          <ac:chgData name="Sinead Sayer (30000767)" userId="5481d9fd-5109-4029-8fd8-27ebe5c3a8f2" providerId="ADAL" clId="{03FC1EEE-8269-41F4-B952-9841F9F056AA}" dt="2024-11-10T23:29:38.972" v="10592" actId="478"/>
          <ac:spMkLst>
            <pc:docMk/>
            <pc:sldMk cId="477568916" sldId="264"/>
            <ac:spMk id="2" creationId="{F623822F-8479-261D-1EE1-6AB8A0FECA72}"/>
          </ac:spMkLst>
        </pc:spChg>
        <pc:spChg chg="mod">
          <ac:chgData name="Sinead Sayer (30000767)" userId="5481d9fd-5109-4029-8fd8-27ebe5c3a8f2" providerId="ADAL" clId="{03FC1EEE-8269-41F4-B952-9841F9F056AA}" dt="2024-11-10T17:42:36.808" v="1572" actId="26606"/>
          <ac:spMkLst>
            <pc:docMk/>
            <pc:sldMk cId="477568916" sldId="264"/>
            <ac:spMk id="3" creationId="{921EE9C7-B993-FE4C-4DD2-31318B4C7CFD}"/>
          </ac:spMkLst>
        </pc:spChg>
        <pc:spChg chg="mod ord">
          <ac:chgData name="Sinead Sayer (30000767)" userId="5481d9fd-5109-4029-8fd8-27ebe5c3a8f2" providerId="ADAL" clId="{03FC1EEE-8269-41F4-B952-9841F9F056AA}" dt="2024-11-10T17:46:35.855" v="1593" actId="1076"/>
          <ac:spMkLst>
            <pc:docMk/>
            <pc:sldMk cId="477568916" sldId="264"/>
            <ac:spMk id="5" creationId="{565C4F48-5E81-B803-5615-EF306377B254}"/>
          </ac:spMkLst>
        </pc:spChg>
        <pc:spChg chg="add mod ord">
          <ac:chgData name="Sinead Sayer (30000767)" userId="5481d9fd-5109-4029-8fd8-27ebe5c3a8f2" providerId="ADAL" clId="{03FC1EEE-8269-41F4-B952-9841F9F056AA}" dt="2024-11-10T19:25:13.906" v="1935" actId="14100"/>
          <ac:spMkLst>
            <pc:docMk/>
            <pc:sldMk cId="477568916" sldId="264"/>
            <ac:spMk id="6" creationId="{CA3016FC-BF65-83AB-A27E-636B5598413F}"/>
          </ac:spMkLst>
        </pc:spChg>
        <pc:spChg chg="add mod">
          <ac:chgData name="Sinead Sayer (30000767)" userId="5481d9fd-5109-4029-8fd8-27ebe5c3a8f2" providerId="ADAL" clId="{03FC1EEE-8269-41F4-B952-9841F9F056AA}" dt="2024-11-10T19:24:20.569" v="1930" actId="1076"/>
          <ac:spMkLst>
            <pc:docMk/>
            <pc:sldMk cId="477568916" sldId="264"/>
            <ac:spMk id="10" creationId="{DFEFAB8C-0FCF-AB8C-0259-3FED4D1F7876}"/>
          </ac:spMkLst>
        </pc:spChg>
        <pc:spChg chg="add mod">
          <ac:chgData name="Sinead Sayer (30000767)" userId="5481d9fd-5109-4029-8fd8-27ebe5c3a8f2" providerId="ADAL" clId="{03FC1EEE-8269-41F4-B952-9841F9F056AA}" dt="2024-11-10T23:30:12.191" v="10598" actId="1076"/>
          <ac:spMkLst>
            <pc:docMk/>
            <pc:sldMk cId="477568916" sldId="264"/>
            <ac:spMk id="12" creationId="{AC7C0682-C1E8-04E0-FD54-93FB0045EFF4}"/>
          </ac:spMkLst>
        </pc:spChg>
        <pc:spChg chg="mod">
          <ac:chgData name="Sinead Sayer (30000767)" userId="5481d9fd-5109-4029-8fd8-27ebe5c3a8f2" providerId="ADAL" clId="{03FC1EEE-8269-41F4-B952-9841F9F056AA}" dt="2024-11-10T19:25:37.019" v="1939" actId="1076"/>
          <ac:spMkLst>
            <pc:docMk/>
            <pc:sldMk cId="477568916" sldId="264"/>
            <ac:spMk id="36" creationId="{DC6BE64A-3DA9-9BD9-144A-D928AA697734}"/>
          </ac:spMkLst>
        </pc:spChg>
        <pc:spChg chg="add del">
          <ac:chgData name="Sinead Sayer (30000767)" userId="5481d9fd-5109-4029-8fd8-27ebe5c3a8f2" providerId="ADAL" clId="{03FC1EEE-8269-41F4-B952-9841F9F056AA}" dt="2024-11-10T17:42:36.808" v="1572" actId="26606"/>
          <ac:spMkLst>
            <pc:docMk/>
            <pc:sldMk cId="477568916" sldId="264"/>
            <ac:spMk id="1040" creationId="{0C0CCF94-9536-4A63-8FF2-E37827C92756}"/>
          </ac:spMkLst>
        </pc:spChg>
        <pc:spChg chg="add del">
          <ac:chgData name="Sinead Sayer (30000767)" userId="5481d9fd-5109-4029-8fd8-27ebe5c3a8f2" providerId="ADAL" clId="{03FC1EEE-8269-41F4-B952-9841F9F056AA}" dt="2024-11-10T17:42:36.808" v="1572" actId="26606"/>
          <ac:spMkLst>
            <pc:docMk/>
            <pc:sldMk cId="477568916" sldId="264"/>
            <ac:spMk id="1042" creationId="{C970655A-F4C2-4D7E-BAB6-D3BFC5CAE148}"/>
          </ac:spMkLst>
        </pc:spChg>
        <pc:spChg chg="add del">
          <ac:chgData name="Sinead Sayer (30000767)" userId="5481d9fd-5109-4029-8fd8-27ebe5c3a8f2" providerId="ADAL" clId="{03FC1EEE-8269-41F4-B952-9841F9F056AA}" dt="2024-11-10T17:42:36.808" v="1572" actId="26606"/>
          <ac:spMkLst>
            <pc:docMk/>
            <pc:sldMk cId="477568916" sldId="264"/>
            <ac:spMk id="1044" creationId="{3389D0BC-BA1D-4360-88F9-D9ECCBDAB50E}"/>
          </ac:spMkLst>
        </pc:spChg>
        <pc:spChg chg="add del">
          <ac:chgData name="Sinead Sayer (30000767)" userId="5481d9fd-5109-4029-8fd8-27ebe5c3a8f2" providerId="ADAL" clId="{03FC1EEE-8269-41F4-B952-9841F9F056AA}" dt="2024-11-10T17:42:05.777" v="1565" actId="26606"/>
          <ac:spMkLst>
            <pc:docMk/>
            <pc:sldMk cId="477568916" sldId="264"/>
            <ac:spMk id="1046" creationId="{51F77B6A-7F53-4B28-B73D-C8CC899AB221}"/>
          </ac:spMkLst>
        </pc:spChg>
        <pc:spChg chg="add del">
          <ac:chgData name="Sinead Sayer (30000767)" userId="5481d9fd-5109-4029-8fd8-27ebe5c3a8f2" providerId="ADAL" clId="{03FC1EEE-8269-41F4-B952-9841F9F056AA}" dt="2024-11-10T17:42:05.777" v="1565" actId="26606"/>
          <ac:spMkLst>
            <pc:docMk/>
            <pc:sldMk cId="477568916" sldId="264"/>
            <ac:spMk id="1048" creationId="{F6E412EF-CF39-4C25-85B0-DB30B1B0A8C4}"/>
          </ac:spMkLst>
        </pc:spChg>
        <pc:spChg chg="add del">
          <ac:chgData name="Sinead Sayer (30000767)" userId="5481d9fd-5109-4029-8fd8-27ebe5c3a8f2" providerId="ADAL" clId="{03FC1EEE-8269-41F4-B952-9841F9F056AA}" dt="2024-11-10T17:41:28.114" v="1563" actId="26606"/>
          <ac:spMkLst>
            <pc:docMk/>
            <pc:sldMk cId="477568916" sldId="264"/>
            <ac:spMk id="1049" creationId="{9B37791B-B040-4694-BFDC-8DD132D86E8E}"/>
          </ac:spMkLst>
        </pc:spChg>
        <pc:spChg chg="add del">
          <ac:chgData name="Sinead Sayer (30000767)" userId="5481d9fd-5109-4029-8fd8-27ebe5c3a8f2" providerId="ADAL" clId="{03FC1EEE-8269-41F4-B952-9841F9F056AA}" dt="2024-11-10T17:42:05.777" v="1565" actId="26606"/>
          <ac:spMkLst>
            <pc:docMk/>
            <pc:sldMk cId="477568916" sldId="264"/>
            <ac:spMk id="1050" creationId="{E8DA6235-17F2-4C9E-88C6-C5D38D8D3C03}"/>
          </ac:spMkLst>
        </pc:spChg>
        <pc:spChg chg="add del">
          <ac:chgData name="Sinead Sayer (30000767)" userId="5481d9fd-5109-4029-8fd8-27ebe5c3a8f2" providerId="ADAL" clId="{03FC1EEE-8269-41F4-B952-9841F9F056AA}" dt="2024-11-10T17:42:27.486" v="1571" actId="26606"/>
          <ac:spMkLst>
            <pc:docMk/>
            <pc:sldMk cId="477568916" sldId="264"/>
            <ac:spMk id="1053" creationId="{94993204-9792-4E61-A83C-73D4379E2B1C}"/>
          </ac:spMkLst>
        </pc:spChg>
        <pc:spChg chg="add del">
          <ac:chgData name="Sinead Sayer (30000767)" userId="5481d9fd-5109-4029-8fd8-27ebe5c3a8f2" providerId="ADAL" clId="{03FC1EEE-8269-41F4-B952-9841F9F056AA}" dt="2024-11-10T17:42:15.069" v="1567" actId="26606"/>
          <ac:spMkLst>
            <pc:docMk/>
            <pc:sldMk cId="477568916" sldId="264"/>
            <ac:spMk id="1055" creationId="{F6E412EF-CF39-4C25-85B0-DB30B1B0A8C4}"/>
          </ac:spMkLst>
        </pc:spChg>
        <pc:spChg chg="add del">
          <ac:chgData name="Sinead Sayer (30000767)" userId="5481d9fd-5109-4029-8fd8-27ebe5c3a8f2" providerId="ADAL" clId="{03FC1EEE-8269-41F4-B952-9841F9F056AA}" dt="2024-11-10T17:42:15.069" v="1567" actId="26606"/>
          <ac:spMkLst>
            <pc:docMk/>
            <pc:sldMk cId="477568916" sldId="264"/>
            <ac:spMk id="1057" creationId="{E8DA6235-17F2-4C9E-88C6-C5D38D8D3C03}"/>
          </ac:spMkLst>
        </pc:spChg>
        <pc:spChg chg="add">
          <ac:chgData name="Sinead Sayer (30000767)" userId="5481d9fd-5109-4029-8fd8-27ebe5c3a8f2" providerId="ADAL" clId="{03FC1EEE-8269-41F4-B952-9841F9F056AA}" dt="2024-11-10T17:42:36.808" v="1572" actId="26606"/>
          <ac:spMkLst>
            <pc:docMk/>
            <pc:sldMk cId="477568916" sldId="264"/>
            <ac:spMk id="1058" creationId="{9B37791B-B040-4694-BFDC-8DD132D86E8E}"/>
          </ac:spMkLst>
        </pc:spChg>
        <pc:spChg chg="add del">
          <ac:chgData name="Sinead Sayer (30000767)" userId="5481d9fd-5109-4029-8fd8-27ebe5c3a8f2" providerId="ADAL" clId="{03FC1EEE-8269-41F4-B952-9841F9F056AA}" dt="2024-11-10T17:42:05.777" v="1565" actId="26606"/>
          <ac:spMkLst>
            <pc:docMk/>
            <pc:sldMk cId="477568916" sldId="264"/>
            <ac:spMk id="1059" creationId="{B55DEF71-1741-4489-8E77-46FC5BAA66E2}"/>
          </ac:spMkLst>
        </pc:spChg>
        <pc:spChg chg="add del">
          <ac:chgData name="Sinead Sayer (30000767)" userId="5481d9fd-5109-4029-8fd8-27ebe5c3a8f2" providerId="ADAL" clId="{03FC1EEE-8269-41F4-B952-9841F9F056AA}" dt="2024-11-10T17:42:05.777" v="1565" actId="26606"/>
          <ac:spMkLst>
            <pc:docMk/>
            <pc:sldMk cId="477568916" sldId="264"/>
            <ac:spMk id="1061" creationId="{82347B6D-A7CC-48EB-861F-917D0D61E3EA}"/>
          </ac:spMkLst>
        </pc:spChg>
        <pc:spChg chg="add del">
          <ac:chgData name="Sinead Sayer (30000767)" userId="5481d9fd-5109-4029-8fd8-27ebe5c3a8f2" providerId="ADAL" clId="{03FC1EEE-8269-41F4-B952-9841F9F056AA}" dt="2024-11-10T17:42:05.777" v="1565" actId="26606"/>
          <ac:spMkLst>
            <pc:docMk/>
            <pc:sldMk cId="477568916" sldId="264"/>
            <ac:spMk id="1063" creationId="{A7A0A46D-CC9B-4E32-870A-7BC2DF940144}"/>
          </ac:spMkLst>
        </pc:spChg>
        <pc:spChg chg="add del">
          <ac:chgData name="Sinead Sayer (30000767)" userId="5481d9fd-5109-4029-8fd8-27ebe5c3a8f2" providerId="ADAL" clId="{03FC1EEE-8269-41F4-B952-9841F9F056AA}" dt="2024-11-10T17:42:05.777" v="1565" actId="26606"/>
          <ac:spMkLst>
            <pc:docMk/>
            <pc:sldMk cId="477568916" sldId="264"/>
            <ac:spMk id="1065" creationId="{9178722E-1BD0-427E-BAAE-4F206DAB5818}"/>
          </ac:spMkLst>
        </pc:spChg>
        <pc:spChg chg="add del">
          <ac:chgData name="Sinead Sayer (30000767)" userId="5481d9fd-5109-4029-8fd8-27ebe5c3a8f2" providerId="ADAL" clId="{03FC1EEE-8269-41F4-B952-9841F9F056AA}" dt="2024-11-10T17:42:05.777" v="1565" actId="26606"/>
          <ac:spMkLst>
            <pc:docMk/>
            <pc:sldMk cId="477568916" sldId="264"/>
            <ac:spMk id="1067" creationId="{A753B935-E3DD-466D-BFAC-68E0BE02D092}"/>
          </ac:spMkLst>
        </pc:spChg>
        <pc:spChg chg="add del">
          <ac:chgData name="Sinead Sayer (30000767)" userId="5481d9fd-5109-4029-8fd8-27ebe5c3a8f2" providerId="ADAL" clId="{03FC1EEE-8269-41F4-B952-9841F9F056AA}" dt="2024-11-10T17:42:05.777" v="1565" actId="26606"/>
          <ac:spMkLst>
            <pc:docMk/>
            <pc:sldMk cId="477568916" sldId="264"/>
            <ac:spMk id="1069" creationId="{FB034F26-4148-4B59-B493-14D7A9A8BAA9}"/>
          </ac:spMkLst>
        </pc:spChg>
        <pc:spChg chg="add del">
          <ac:chgData name="Sinead Sayer (30000767)" userId="5481d9fd-5109-4029-8fd8-27ebe5c3a8f2" providerId="ADAL" clId="{03FC1EEE-8269-41F4-B952-9841F9F056AA}" dt="2024-11-10T17:42:15.069" v="1567" actId="26606"/>
          <ac:spMkLst>
            <pc:docMk/>
            <pc:sldMk cId="477568916" sldId="264"/>
            <ac:spMk id="1078" creationId="{51F77B6A-7F53-4B28-B73D-C8CC899AB221}"/>
          </ac:spMkLst>
        </pc:spChg>
        <pc:spChg chg="add del">
          <ac:chgData name="Sinead Sayer (30000767)" userId="5481d9fd-5109-4029-8fd8-27ebe5c3a8f2" providerId="ADAL" clId="{03FC1EEE-8269-41F4-B952-9841F9F056AA}" dt="2024-11-10T17:42:15.069" v="1567" actId="26606"/>
          <ac:spMkLst>
            <pc:docMk/>
            <pc:sldMk cId="477568916" sldId="264"/>
            <ac:spMk id="1082" creationId="{B55DEF71-1741-4489-8E77-46FC5BAA66E2}"/>
          </ac:spMkLst>
        </pc:spChg>
        <pc:spChg chg="add del">
          <ac:chgData name="Sinead Sayer (30000767)" userId="5481d9fd-5109-4029-8fd8-27ebe5c3a8f2" providerId="ADAL" clId="{03FC1EEE-8269-41F4-B952-9841F9F056AA}" dt="2024-11-10T17:42:15.069" v="1567" actId="26606"/>
          <ac:spMkLst>
            <pc:docMk/>
            <pc:sldMk cId="477568916" sldId="264"/>
            <ac:spMk id="1083" creationId="{82347B6D-A7CC-48EB-861F-917D0D61E3EA}"/>
          </ac:spMkLst>
        </pc:spChg>
        <pc:spChg chg="add del">
          <ac:chgData name="Sinead Sayer (30000767)" userId="5481d9fd-5109-4029-8fd8-27ebe5c3a8f2" providerId="ADAL" clId="{03FC1EEE-8269-41F4-B952-9841F9F056AA}" dt="2024-11-10T17:42:15.069" v="1567" actId="26606"/>
          <ac:spMkLst>
            <pc:docMk/>
            <pc:sldMk cId="477568916" sldId="264"/>
            <ac:spMk id="1084" creationId="{A753B935-E3DD-466D-BFAC-68E0BE02D092}"/>
          </ac:spMkLst>
        </pc:spChg>
        <pc:spChg chg="add del">
          <ac:chgData name="Sinead Sayer (30000767)" userId="5481d9fd-5109-4029-8fd8-27ebe5c3a8f2" providerId="ADAL" clId="{03FC1EEE-8269-41F4-B952-9841F9F056AA}" dt="2024-11-10T17:42:15.069" v="1567" actId="26606"/>
          <ac:spMkLst>
            <pc:docMk/>
            <pc:sldMk cId="477568916" sldId="264"/>
            <ac:spMk id="1085" creationId="{FB034F26-4148-4B59-B493-14D7A9A8BAA9}"/>
          </ac:spMkLst>
        </pc:spChg>
        <pc:spChg chg="add del">
          <ac:chgData name="Sinead Sayer (30000767)" userId="5481d9fd-5109-4029-8fd8-27ebe5c3a8f2" providerId="ADAL" clId="{03FC1EEE-8269-41F4-B952-9841F9F056AA}" dt="2024-11-10T17:42:15.069" v="1567" actId="26606"/>
          <ac:spMkLst>
            <pc:docMk/>
            <pc:sldMk cId="477568916" sldId="264"/>
            <ac:spMk id="1086" creationId="{A7A0A46D-CC9B-4E32-870A-7BC2DF940144}"/>
          </ac:spMkLst>
        </pc:spChg>
        <pc:spChg chg="add del">
          <ac:chgData name="Sinead Sayer (30000767)" userId="5481d9fd-5109-4029-8fd8-27ebe5c3a8f2" providerId="ADAL" clId="{03FC1EEE-8269-41F4-B952-9841F9F056AA}" dt="2024-11-10T17:42:15.069" v="1567" actId="26606"/>
          <ac:spMkLst>
            <pc:docMk/>
            <pc:sldMk cId="477568916" sldId="264"/>
            <ac:spMk id="1087" creationId="{9178722E-1BD0-427E-BAAE-4F206DAB5818}"/>
          </ac:spMkLst>
        </pc:spChg>
        <pc:spChg chg="add del">
          <ac:chgData name="Sinead Sayer (30000767)" userId="5481d9fd-5109-4029-8fd8-27ebe5c3a8f2" providerId="ADAL" clId="{03FC1EEE-8269-41F4-B952-9841F9F056AA}" dt="2024-11-10T17:42:27.486" v="1571" actId="26606"/>
          <ac:spMkLst>
            <pc:docMk/>
            <pc:sldMk cId="477568916" sldId="264"/>
            <ac:spMk id="1095" creationId="{5964CBE2-084A-47DF-A704-CF5F6217B569}"/>
          </ac:spMkLst>
        </pc:spChg>
        <pc:spChg chg="add del">
          <ac:chgData name="Sinead Sayer (30000767)" userId="5481d9fd-5109-4029-8fd8-27ebe5c3a8f2" providerId="ADAL" clId="{03FC1EEE-8269-41F4-B952-9841F9F056AA}" dt="2024-11-10T17:42:27.486" v="1571" actId="26606"/>
          <ac:spMkLst>
            <pc:docMk/>
            <pc:sldMk cId="477568916" sldId="264"/>
            <ac:spMk id="1096" creationId="{686A5CBB-E03B-4019-8BCD-78975D39E48C}"/>
          </ac:spMkLst>
        </pc:spChg>
        <pc:grpChg chg="add del">
          <ac:chgData name="Sinead Sayer (30000767)" userId="5481d9fd-5109-4029-8fd8-27ebe5c3a8f2" providerId="ADAL" clId="{03FC1EEE-8269-41F4-B952-9841F9F056AA}" dt="2024-11-10T17:42:05.777" v="1565" actId="26606"/>
          <ac:grpSpMkLst>
            <pc:docMk/>
            <pc:sldMk cId="477568916" sldId="264"/>
            <ac:grpSpMk id="1047" creationId="{2515629F-0D83-4A44-A125-CD50FC660AB4}"/>
          </ac:grpSpMkLst>
        </pc:grpChg>
        <pc:grpChg chg="add del">
          <ac:chgData name="Sinead Sayer (30000767)" userId="5481d9fd-5109-4029-8fd8-27ebe5c3a8f2" providerId="ADAL" clId="{03FC1EEE-8269-41F4-B952-9841F9F056AA}" dt="2024-11-10T17:41:28.114" v="1563" actId="26606"/>
          <ac:grpSpMkLst>
            <pc:docMk/>
            <pc:sldMk cId="477568916" sldId="264"/>
            <ac:grpSpMk id="1051" creationId="{4B2AE301-8298-47C2-81FA-781BA50D9933}"/>
          </ac:grpSpMkLst>
        </pc:grpChg>
        <pc:grpChg chg="add">
          <ac:chgData name="Sinead Sayer (30000767)" userId="5481d9fd-5109-4029-8fd8-27ebe5c3a8f2" providerId="ADAL" clId="{03FC1EEE-8269-41F4-B952-9841F9F056AA}" dt="2024-11-10T17:42:36.808" v="1572" actId="26606"/>
          <ac:grpSpMkLst>
            <pc:docMk/>
            <pc:sldMk cId="477568916" sldId="264"/>
            <ac:grpSpMk id="1060" creationId="{4B2AE301-8298-47C2-81FA-781BA50D9933}"/>
          </ac:grpSpMkLst>
        </pc:grpChg>
        <pc:grpChg chg="add del">
          <ac:chgData name="Sinead Sayer (30000767)" userId="5481d9fd-5109-4029-8fd8-27ebe5c3a8f2" providerId="ADAL" clId="{03FC1EEE-8269-41F4-B952-9841F9F056AA}" dt="2024-11-10T17:42:05.777" v="1565" actId="26606"/>
          <ac:grpSpMkLst>
            <pc:docMk/>
            <pc:sldMk cId="477568916" sldId="264"/>
            <ac:grpSpMk id="1071" creationId="{5E6BB5FD-DB7B-4BE3-BA45-1EF042115ED5}"/>
          </ac:grpSpMkLst>
        </pc:grpChg>
        <pc:grpChg chg="add del">
          <ac:chgData name="Sinead Sayer (30000767)" userId="5481d9fd-5109-4029-8fd8-27ebe5c3a8f2" providerId="ADAL" clId="{03FC1EEE-8269-41F4-B952-9841F9F056AA}" dt="2024-11-10T17:42:15.069" v="1567" actId="26606"/>
          <ac:grpSpMkLst>
            <pc:docMk/>
            <pc:sldMk cId="477568916" sldId="264"/>
            <ac:grpSpMk id="1079" creationId="{2515629F-0D83-4A44-A125-CD50FC660AB4}"/>
          </ac:grpSpMkLst>
        </pc:grpChg>
        <pc:grpChg chg="add del">
          <ac:chgData name="Sinead Sayer (30000767)" userId="5481d9fd-5109-4029-8fd8-27ebe5c3a8f2" providerId="ADAL" clId="{03FC1EEE-8269-41F4-B952-9841F9F056AA}" dt="2024-11-10T17:42:15.069" v="1567" actId="26606"/>
          <ac:grpSpMkLst>
            <pc:docMk/>
            <pc:sldMk cId="477568916" sldId="264"/>
            <ac:grpSpMk id="1088" creationId="{5E6BB5FD-DB7B-4BE3-BA45-1EF042115ED5}"/>
          </ac:grpSpMkLst>
        </pc:grpChg>
        <pc:picChg chg="add mod">
          <ac:chgData name="Sinead Sayer (30000767)" userId="5481d9fd-5109-4029-8fd8-27ebe5c3a8f2" providerId="ADAL" clId="{03FC1EEE-8269-41F4-B952-9841F9F056AA}" dt="2024-11-10T19:25:05.934" v="1934" actId="14100"/>
          <ac:picMkLst>
            <pc:docMk/>
            <pc:sldMk cId="477568916" sldId="264"/>
            <ac:picMk id="7" creationId="{B4D9AB67-0BC5-19FC-5186-DBE78099C7A0}"/>
          </ac:picMkLst>
        </pc:picChg>
        <pc:picChg chg="del mod">
          <ac:chgData name="Sinead Sayer (30000767)" userId="5481d9fd-5109-4029-8fd8-27ebe5c3a8f2" providerId="ADAL" clId="{03FC1EEE-8269-41F4-B952-9841F9F056AA}" dt="2024-11-10T17:44:28.544" v="1582" actId="21"/>
          <ac:picMkLst>
            <pc:docMk/>
            <pc:sldMk cId="477568916" sldId="264"/>
            <ac:picMk id="1030" creationId="{B4D9AB67-0BC5-19FC-5186-DBE78099C7A0}"/>
          </ac:picMkLst>
        </pc:picChg>
      </pc:sldChg>
      <pc:sldChg chg="addSp delSp modSp add del mod setBg">
        <pc:chgData name="Sinead Sayer (30000767)" userId="5481d9fd-5109-4029-8fd8-27ebe5c3a8f2" providerId="ADAL" clId="{03FC1EEE-8269-41F4-B952-9841F9F056AA}" dt="2024-11-10T15:07:38.939" v="372" actId="2696"/>
        <pc:sldMkLst>
          <pc:docMk/>
          <pc:sldMk cId="4087312520" sldId="269"/>
        </pc:sldMkLst>
        <pc:spChg chg="del mod">
          <ac:chgData name="Sinead Sayer (30000767)" userId="5481d9fd-5109-4029-8fd8-27ebe5c3a8f2" providerId="ADAL" clId="{03FC1EEE-8269-41F4-B952-9841F9F056AA}" dt="2024-11-10T15:03:28.458" v="238" actId="478"/>
          <ac:spMkLst>
            <pc:docMk/>
            <pc:sldMk cId="4087312520" sldId="269"/>
            <ac:spMk id="2" creationId="{D8C9A357-7CDA-158F-D0A2-6D1FC21BBA9C}"/>
          </ac:spMkLst>
        </pc:spChg>
        <pc:spChg chg="mod">
          <ac:chgData name="Sinead Sayer (30000767)" userId="5481d9fd-5109-4029-8fd8-27ebe5c3a8f2" providerId="ADAL" clId="{03FC1EEE-8269-41F4-B952-9841F9F056AA}" dt="2024-11-10T15:04:25.958" v="245" actId="207"/>
          <ac:spMkLst>
            <pc:docMk/>
            <pc:sldMk cId="4087312520" sldId="269"/>
            <ac:spMk id="3" creationId="{56D25FC2-B97E-55E3-14AE-7501555BA014}"/>
          </ac:spMkLst>
        </pc:spChg>
        <pc:spChg chg="add mod">
          <ac:chgData name="Sinead Sayer (30000767)" userId="5481d9fd-5109-4029-8fd8-27ebe5c3a8f2" providerId="ADAL" clId="{03FC1EEE-8269-41F4-B952-9841F9F056AA}" dt="2024-11-10T15:04:40.567" v="255" actId="20577"/>
          <ac:spMkLst>
            <pc:docMk/>
            <pc:sldMk cId="4087312520" sldId="269"/>
            <ac:spMk id="5" creationId="{B1FA88A0-3AB0-5146-CC9F-4772CE1342A0}"/>
          </ac:spMkLst>
        </pc:spChg>
      </pc:sldChg>
      <pc:sldChg chg="addSp delSp modSp mod modNotes">
        <pc:chgData name="Sinead Sayer (30000767)" userId="5481d9fd-5109-4029-8fd8-27ebe5c3a8f2" providerId="ADAL" clId="{03FC1EEE-8269-41F4-B952-9841F9F056AA}" dt="2024-11-10T23:54:28.514" v="11720" actId="1076"/>
        <pc:sldMkLst>
          <pc:docMk/>
          <pc:sldMk cId="430179499" sldId="271"/>
        </pc:sldMkLst>
        <pc:spChg chg="mod">
          <ac:chgData name="Sinead Sayer (30000767)" userId="5481d9fd-5109-4029-8fd8-27ebe5c3a8f2" providerId="ADAL" clId="{03FC1EEE-8269-41F4-B952-9841F9F056AA}" dt="2024-11-10T17:32:28.330" v="1483" actId="115"/>
          <ac:spMkLst>
            <pc:docMk/>
            <pc:sldMk cId="430179499" sldId="271"/>
            <ac:spMk id="2" creationId="{E2665971-FA63-6FFF-284C-5AF9718AEBDC}"/>
          </ac:spMkLst>
        </pc:spChg>
        <pc:spChg chg="add del mod">
          <ac:chgData name="Sinead Sayer (30000767)" userId="5481d9fd-5109-4029-8fd8-27ebe5c3a8f2" providerId="ADAL" clId="{03FC1EEE-8269-41F4-B952-9841F9F056AA}" dt="2024-11-10T15:10:26.644" v="381" actId="478"/>
          <ac:spMkLst>
            <pc:docMk/>
            <pc:sldMk cId="430179499" sldId="271"/>
            <ac:spMk id="3" creationId="{AAD73F0A-CEBF-B95C-8A69-9388EBE6C6A8}"/>
          </ac:spMkLst>
        </pc:spChg>
        <pc:spChg chg="add del mod">
          <ac:chgData name="Sinead Sayer (30000767)" userId="5481d9fd-5109-4029-8fd8-27ebe5c3a8f2" providerId="ADAL" clId="{03FC1EEE-8269-41F4-B952-9841F9F056AA}" dt="2024-11-10T15:12:17.168" v="392" actId="478"/>
          <ac:spMkLst>
            <pc:docMk/>
            <pc:sldMk cId="430179499" sldId="271"/>
            <ac:spMk id="4" creationId="{6BA68ADF-4024-44B8-DEAD-E06DF7407B7B}"/>
          </ac:spMkLst>
        </pc:spChg>
        <pc:spChg chg="add del mod ord">
          <ac:chgData name="Sinead Sayer (30000767)" userId="5481d9fd-5109-4029-8fd8-27ebe5c3a8f2" providerId="ADAL" clId="{03FC1EEE-8269-41F4-B952-9841F9F056AA}" dt="2024-11-10T19:13:55.586" v="1862" actId="21"/>
          <ac:spMkLst>
            <pc:docMk/>
            <pc:sldMk cId="430179499" sldId="271"/>
            <ac:spMk id="5" creationId="{E0C5C12F-457C-2243-4223-2BBA29F5FC7E}"/>
          </ac:spMkLst>
        </pc:spChg>
        <pc:spChg chg="add del mod">
          <ac:chgData name="Sinead Sayer (30000767)" userId="5481d9fd-5109-4029-8fd8-27ebe5c3a8f2" providerId="ADAL" clId="{03FC1EEE-8269-41F4-B952-9841F9F056AA}" dt="2024-11-10T19:13:35.629" v="1859"/>
          <ac:spMkLst>
            <pc:docMk/>
            <pc:sldMk cId="430179499" sldId="271"/>
            <ac:spMk id="6" creationId="{E2269336-DAF6-5FDA-68DB-57525709442A}"/>
          </ac:spMkLst>
        </pc:spChg>
        <pc:spChg chg="mod">
          <ac:chgData name="Sinead Sayer (30000767)" userId="5481d9fd-5109-4029-8fd8-27ebe5c3a8f2" providerId="ADAL" clId="{03FC1EEE-8269-41F4-B952-9841F9F056AA}" dt="2024-11-10T19:13:24.519" v="1856" actId="14100"/>
          <ac:spMkLst>
            <pc:docMk/>
            <pc:sldMk cId="430179499" sldId="271"/>
            <ac:spMk id="13" creationId="{E2C3C358-86FA-700C-B1F7-94DC302718AB}"/>
          </ac:spMkLst>
        </pc:spChg>
        <pc:spChg chg="del mod">
          <ac:chgData name="Sinead Sayer (30000767)" userId="5481d9fd-5109-4029-8fd8-27ebe5c3a8f2" providerId="ADAL" clId="{03FC1EEE-8269-41F4-B952-9841F9F056AA}" dt="2024-11-10T19:16:14.971" v="1885" actId="21"/>
          <ac:spMkLst>
            <pc:docMk/>
            <pc:sldMk cId="430179499" sldId="271"/>
            <ac:spMk id="14" creationId="{F584511B-7C12-BC2A-EB05-DEBCA9B8084A}"/>
          </ac:spMkLst>
        </pc:spChg>
        <pc:spChg chg="del mod">
          <ac:chgData name="Sinead Sayer (30000767)" userId="5481d9fd-5109-4029-8fd8-27ebe5c3a8f2" providerId="ADAL" clId="{03FC1EEE-8269-41F4-B952-9841F9F056AA}" dt="2024-11-10T18:59:40.763" v="1816" actId="478"/>
          <ac:spMkLst>
            <pc:docMk/>
            <pc:sldMk cId="430179499" sldId="271"/>
            <ac:spMk id="15" creationId="{7116960D-F5D4-B1EE-7D98-976AA1273C62}"/>
          </ac:spMkLst>
        </pc:spChg>
        <pc:spChg chg="mod">
          <ac:chgData name="Sinead Sayer (30000767)" userId="5481d9fd-5109-4029-8fd8-27ebe5c3a8f2" providerId="ADAL" clId="{03FC1EEE-8269-41F4-B952-9841F9F056AA}" dt="2024-11-10T17:30:05.523" v="1479" actId="1076"/>
          <ac:spMkLst>
            <pc:docMk/>
            <pc:sldMk cId="430179499" sldId="271"/>
            <ac:spMk id="16" creationId="{40BBFB26-9377-D415-80EB-0B2D83BB2309}"/>
          </ac:spMkLst>
        </pc:spChg>
        <pc:spChg chg="mod">
          <ac:chgData name="Sinead Sayer (30000767)" userId="5481d9fd-5109-4029-8fd8-27ebe5c3a8f2" providerId="ADAL" clId="{03FC1EEE-8269-41F4-B952-9841F9F056AA}" dt="2024-11-10T19:14:40.109" v="1869" actId="1076"/>
          <ac:spMkLst>
            <pc:docMk/>
            <pc:sldMk cId="430179499" sldId="271"/>
            <ac:spMk id="17" creationId="{960D69C2-DEA2-34DF-C74B-51141301C952}"/>
          </ac:spMkLst>
        </pc:spChg>
        <pc:spChg chg="add del mod">
          <ac:chgData name="Sinead Sayer (30000767)" userId="5481d9fd-5109-4029-8fd8-27ebe5c3a8f2" providerId="ADAL" clId="{03FC1EEE-8269-41F4-B952-9841F9F056AA}" dt="2024-11-10T19:00:46.860" v="1821" actId="478"/>
          <ac:spMkLst>
            <pc:docMk/>
            <pc:sldMk cId="430179499" sldId="271"/>
            <ac:spMk id="18" creationId="{8A7942F3-E875-76FD-147B-5980601C8166}"/>
          </ac:spMkLst>
        </pc:spChg>
        <pc:spChg chg="add mod">
          <ac:chgData name="Sinead Sayer (30000767)" userId="5481d9fd-5109-4029-8fd8-27ebe5c3a8f2" providerId="ADAL" clId="{03FC1EEE-8269-41F4-B952-9841F9F056AA}" dt="2024-11-10T19:12:01.263" v="1846" actId="1076"/>
          <ac:spMkLst>
            <pc:docMk/>
            <pc:sldMk cId="430179499" sldId="271"/>
            <ac:spMk id="19" creationId="{96505684-C25C-CC73-EECD-5DAE0DCEA6F3}"/>
          </ac:spMkLst>
        </pc:spChg>
        <pc:spChg chg="del mod">
          <ac:chgData name="Sinead Sayer (30000767)" userId="5481d9fd-5109-4029-8fd8-27ebe5c3a8f2" providerId="ADAL" clId="{03FC1EEE-8269-41F4-B952-9841F9F056AA}" dt="2024-11-10T19:11:34.096" v="1842" actId="478"/>
          <ac:spMkLst>
            <pc:docMk/>
            <pc:sldMk cId="430179499" sldId="271"/>
            <ac:spMk id="20" creationId="{B70DEAFF-467D-F746-97FE-78702F37C3A1}"/>
          </ac:spMkLst>
        </pc:spChg>
        <pc:spChg chg="del mod">
          <ac:chgData name="Sinead Sayer (30000767)" userId="5481d9fd-5109-4029-8fd8-27ebe5c3a8f2" providerId="ADAL" clId="{03FC1EEE-8269-41F4-B952-9841F9F056AA}" dt="2024-11-10T15:14:46.403" v="412" actId="478"/>
          <ac:spMkLst>
            <pc:docMk/>
            <pc:sldMk cId="430179499" sldId="271"/>
            <ac:spMk id="21" creationId="{1C02FC84-6320-8220-43D2-03D922042030}"/>
          </ac:spMkLst>
        </pc:spChg>
        <pc:spChg chg="add mod">
          <ac:chgData name="Sinead Sayer (30000767)" userId="5481d9fd-5109-4029-8fd8-27ebe5c3a8f2" providerId="ADAL" clId="{03FC1EEE-8269-41F4-B952-9841F9F056AA}" dt="2024-11-10T19:14:25.347" v="1868" actId="1076"/>
          <ac:spMkLst>
            <pc:docMk/>
            <pc:sldMk cId="430179499" sldId="271"/>
            <ac:spMk id="23" creationId="{D3E9712F-D432-D0AE-C775-8474E01172E0}"/>
          </ac:spMkLst>
        </pc:spChg>
        <pc:spChg chg="add del mod">
          <ac:chgData name="Sinead Sayer (30000767)" userId="5481d9fd-5109-4029-8fd8-27ebe5c3a8f2" providerId="ADAL" clId="{03FC1EEE-8269-41F4-B952-9841F9F056AA}" dt="2024-11-10T19:15:46.930" v="1880" actId="21"/>
          <ac:spMkLst>
            <pc:docMk/>
            <pc:sldMk cId="430179499" sldId="271"/>
            <ac:spMk id="25" creationId="{E4996F24-3FE0-918E-18B2-7691902C8300}"/>
          </ac:spMkLst>
        </pc:spChg>
        <pc:spChg chg="add mod">
          <ac:chgData name="Sinead Sayer (30000767)" userId="5481d9fd-5109-4029-8fd8-27ebe5c3a8f2" providerId="ADAL" clId="{03FC1EEE-8269-41F4-B952-9841F9F056AA}" dt="2024-11-10T19:14:05.152" v="1864" actId="1076"/>
          <ac:spMkLst>
            <pc:docMk/>
            <pc:sldMk cId="430179499" sldId="271"/>
            <ac:spMk id="26" creationId="{E0C5C12F-457C-2243-4223-2BBA29F5FC7E}"/>
          </ac:spMkLst>
        </pc:spChg>
        <pc:spChg chg="add mod">
          <ac:chgData name="Sinead Sayer (30000767)" userId="5481d9fd-5109-4029-8fd8-27ebe5c3a8f2" providerId="ADAL" clId="{03FC1EEE-8269-41F4-B952-9841F9F056AA}" dt="2024-11-10T23:54:13.634" v="11718" actId="1076"/>
          <ac:spMkLst>
            <pc:docMk/>
            <pc:sldMk cId="430179499" sldId="271"/>
            <ac:spMk id="27" creationId="{E4996F24-3FE0-918E-18B2-7691902C8300}"/>
          </ac:spMkLst>
        </pc:spChg>
        <pc:spChg chg="add mod">
          <ac:chgData name="Sinead Sayer (30000767)" userId="5481d9fd-5109-4029-8fd8-27ebe5c3a8f2" providerId="ADAL" clId="{03FC1EEE-8269-41F4-B952-9841F9F056AA}" dt="2024-11-10T23:54:28.514" v="11720" actId="1076"/>
          <ac:spMkLst>
            <pc:docMk/>
            <pc:sldMk cId="430179499" sldId="271"/>
            <ac:spMk id="28" creationId="{F584511B-7C12-BC2A-EB05-DEBCA9B8084A}"/>
          </ac:spMkLst>
        </pc:spChg>
        <pc:picChg chg="mod">
          <ac:chgData name="Sinead Sayer (30000767)" userId="5481d9fd-5109-4029-8fd8-27ebe5c3a8f2" providerId="ADAL" clId="{03FC1EEE-8269-41F4-B952-9841F9F056AA}" dt="2024-11-10T19:13:16.429" v="1853" actId="1076"/>
          <ac:picMkLst>
            <pc:docMk/>
            <pc:sldMk cId="430179499" sldId="271"/>
            <ac:picMk id="9" creationId="{7840AE95-AF0A-9C50-73CA-C159A0EEF3BE}"/>
          </ac:picMkLst>
        </pc:picChg>
        <pc:picChg chg="add mod">
          <ac:chgData name="Sinead Sayer (30000767)" userId="5481d9fd-5109-4029-8fd8-27ebe5c3a8f2" providerId="ADAL" clId="{03FC1EEE-8269-41F4-B952-9841F9F056AA}" dt="2024-11-10T19:00:29.582" v="1818" actId="1076"/>
          <ac:picMkLst>
            <pc:docMk/>
            <pc:sldMk cId="430179499" sldId="271"/>
            <ac:picMk id="10" creationId="{CD5DB812-F6DB-A553-0C99-424046CD09D9}"/>
          </ac:picMkLst>
        </pc:picChg>
        <pc:picChg chg="del mod">
          <ac:chgData name="Sinead Sayer (30000767)" userId="5481d9fd-5109-4029-8fd8-27ebe5c3a8f2" providerId="ADAL" clId="{03FC1EEE-8269-41F4-B952-9841F9F056AA}" dt="2024-11-10T18:59:30.955" v="1814" actId="478"/>
          <ac:picMkLst>
            <pc:docMk/>
            <pc:sldMk cId="430179499" sldId="271"/>
            <ac:picMk id="12" creationId="{25C1F368-CC7A-67A7-9D25-5BA9660F6523}"/>
          </ac:picMkLst>
        </pc:picChg>
      </pc:sldChg>
      <pc:sldChg chg="delSp modSp mod modNotes">
        <pc:chgData name="Sinead Sayer (30000767)" userId="5481d9fd-5109-4029-8fd8-27ebe5c3a8f2" providerId="ADAL" clId="{03FC1EEE-8269-41F4-B952-9841F9F056AA}" dt="2024-11-10T21:14:31.249" v="5913" actId="20577"/>
        <pc:sldMkLst>
          <pc:docMk/>
          <pc:sldMk cId="2513913390" sldId="272"/>
        </pc:sldMkLst>
        <pc:spChg chg="mod">
          <ac:chgData name="Sinead Sayer (30000767)" userId="5481d9fd-5109-4029-8fd8-27ebe5c3a8f2" providerId="ADAL" clId="{03FC1EEE-8269-41F4-B952-9841F9F056AA}" dt="2024-11-10T17:32:48.917" v="1485" actId="115"/>
          <ac:spMkLst>
            <pc:docMk/>
            <pc:sldMk cId="2513913390" sldId="272"/>
            <ac:spMk id="2" creationId="{32685A7D-DCAE-D85E-E294-22D862A7075C}"/>
          </ac:spMkLst>
        </pc:spChg>
        <pc:spChg chg="del mod">
          <ac:chgData name="Sinead Sayer (30000767)" userId="5481d9fd-5109-4029-8fd8-27ebe5c3a8f2" providerId="ADAL" clId="{03FC1EEE-8269-41F4-B952-9841F9F056AA}" dt="2024-11-10T15:18:02.653" v="436" actId="478"/>
          <ac:spMkLst>
            <pc:docMk/>
            <pc:sldMk cId="2513913390" sldId="272"/>
            <ac:spMk id="3" creationId="{953DF9EB-DA88-EF7C-2DB9-B288631419E8}"/>
          </ac:spMkLst>
        </pc:spChg>
        <pc:spChg chg="mod">
          <ac:chgData name="Sinead Sayer (30000767)" userId="5481d9fd-5109-4029-8fd8-27ebe5c3a8f2" providerId="ADAL" clId="{03FC1EEE-8269-41F4-B952-9841F9F056AA}" dt="2024-11-10T19:21:48.561" v="1919" actId="20577"/>
          <ac:spMkLst>
            <pc:docMk/>
            <pc:sldMk cId="2513913390" sldId="272"/>
            <ac:spMk id="6" creationId="{A60463ED-F08C-706D-00DC-64B378A664D8}"/>
          </ac:spMkLst>
        </pc:spChg>
        <pc:graphicFrameChg chg="mod">
          <ac:chgData name="Sinead Sayer (30000767)" userId="5481d9fd-5109-4029-8fd8-27ebe5c3a8f2" providerId="ADAL" clId="{03FC1EEE-8269-41F4-B952-9841F9F056AA}" dt="2024-11-10T15:24:58.752" v="482" actId="20577"/>
          <ac:graphicFrameMkLst>
            <pc:docMk/>
            <pc:sldMk cId="2513913390" sldId="272"/>
            <ac:graphicFrameMk id="5" creationId="{61ADDD85-08CC-1AD0-AD23-40F680507734}"/>
          </ac:graphicFrameMkLst>
        </pc:graphicFrameChg>
      </pc:sldChg>
      <pc:sldChg chg="modSp mod modNotes">
        <pc:chgData name="Sinead Sayer (30000767)" userId="5481d9fd-5109-4029-8fd8-27ebe5c3a8f2" providerId="ADAL" clId="{03FC1EEE-8269-41F4-B952-9841F9F056AA}" dt="2024-11-10T23:24:02.323" v="10553" actId="20577"/>
        <pc:sldMkLst>
          <pc:docMk/>
          <pc:sldMk cId="3008754210" sldId="273"/>
        </pc:sldMkLst>
        <pc:spChg chg="mod">
          <ac:chgData name="Sinead Sayer (30000767)" userId="5481d9fd-5109-4029-8fd8-27ebe5c3a8f2" providerId="ADAL" clId="{03FC1EEE-8269-41F4-B952-9841F9F056AA}" dt="2024-11-10T17:33:06.856" v="1487" actId="115"/>
          <ac:spMkLst>
            <pc:docMk/>
            <pc:sldMk cId="3008754210" sldId="273"/>
            <ac:spMk id="2" creationId="{C2C531B9-E573-8FDB-20C9-459EB8BE8365}"/>
          </ac:spMkLst>
        </pc:spChg>
        <pc:spChg chg="mod">
          <ac:chgData name="Sinead Sayer (30000767)" userId="5481d9fd-5109-4029-8fd8-27ebe5c3a8f2" providerId="ADAL" clId="{03FC1EEE-8269-41F4-B952-9841F9F056AA}" dt="2024-11-10T15:23:32.963" v="462" actId="27107"/>
          <ac:spMkLst>
            <pc:docMk/>
            <pc:sldMk cId="3008754210" sldId="273"/>
            <ac:spMk id="3" creationId="{4B490594-8CA4-E608-0D2F-3F561F4C5986}"/>
          </ac:spMkLst>
        </pc:spChg>
        <pc:spChg chg="mod">
          <ac:chgData name="Sinead Sayer (30000767)" userId="5481d9fd-5109-4029-8fd8-27ebe5c3a8f2" providerId="ADAL" clId="{03FC1EEE-8269-41F4-B952-9841F9F056AA}" dt="2024-11-10T16:46:07.678" v="935" actId="313"/>
          <ac:spMkLst>
            <pc:docMk/>
            <pc:sldMk cId="3008754210" sldId="273"/>
            <ac:spMk id="4" creationId="{5C5612AE-080D-1F64-1ADE-81E5D2E22714}"/>
          </ac:spMkLst>
        </pc:spChg>
      </pc:sldChg>
      <pc:sldChg chg="addSp delSp modSp mod modNotes">
        <pc:chgData name="Sinead Sayer (30000767)" userId="5481d9fd-5109-4029-8fd8-27ebe5c3a8f2" providerId="ADAL" clId="{03FC1EEE-8269-41F4-B952-9841F9F056AA}" dt="2024-11-11T00:25:09.344" v="12023" actId="1076"/>
        <pc:sldMkLst>
          <pc:docMk/>
          <pc:sldMk cId="1532596574" sldId="274"/>
        </pc:sldMkLst>
        <pc:spChg chg="mod">
          <ac:chgData name="Sinead Sayer (30000767)" userId="5481d9fd-5109-4029-8fd8-27ebe5c3a8f2" providerId="ADAL" clId="{03FC1EEE-8269-41F4-B952-9841F9F056AA}" dt="2024-11-11T00:22:41.737" v="12003" actId="115"/>
          <ac:spMkLst>
            <pc:docMk/>
            <pc:sldMk cId="1532596574" sldId="274"/>
            <ac:spMk id="2" creationId="{86A602A0-168D-8B6E-2917-4BFD17330C96}"/>
          </ac:spMkLst>
        </pc:spChg>
        <pc:spChg chg="mod">
          <ac:chgData name="Sinead Sayer (30000767)" userId="5481d9fd-5109-4029-8fd8-27ebe5c3a8f2" providerId="ADAL" clId="{03FC1EEE-8269-41F4-B952-9841F9F056AA}" dt="2024-11-10T17:50:46.856" v="1631"/>
          <ac:spMkLst>
            <pc:docMk/>
            <pc:sldMk cId="1532596574" sldId="274"/>
            <ac:spMk id="3" creationId="{B296A3E7-7C88-6556-5EAF-F89DE71B7EEE}"/>
          </ac:spMkLst>
        </pc:spChg>
        <pc:spChg chg="add del ord">
          <ac:chgData name="Sinead Sayer (30000767)" userId="5481d9fd-5109-4029-8fd8-27ebe5c3a8f2" providerId="ADAL" clId="{03FC1EEE-8269-41F4-B952-9841F9F056AA}" dt="2024-11-10T14:54:06.370" v="130" actId="11529"/>
          <ac:spMkLst>
            <pc:docMk/>
            <pc:sldMk cId="1532596574" sldId="274"/>
            <ac:spMk id="7" creationId="{9E1373E2-F21C-D7BD-8A4F-90F10F3D47FF}"/>
          </ac:spMkLst>
        </pc:spChg>
        <pc:spChg chg="mod">
          <ac:chgData name="Sinead Sayer (30000767)" userId="5481d9fd-5109-4029-8fd8-27ebe5c3a8f2" providerId="ADAL" clId="{03FC1EEE-8269-41F4-B952-9841F9F056AA}" dt="2024-11-10T17:49:00.145" v="1613" actId="20577"/>
          <ac:spMkLst>
            <pc:docMk/>
            <pc:sldMk cId="1532596574" sldId="274"/>
            <ac:spMk id="10" creationId="{63349369-4711-08A0-E166-B3FC11D54FAD}"/>
          </ac:spMkLst>
        </pc:spChg>
        <pc:spChg chg="mod">
          <ac:chgData name="Sinead Sayer (30000767)" userId="5481d9fd-5109-4029-8fd8-27ebe5c3a8f2" providerId="ADAL" clId="{03FC1EEE-8269-41F4-B952-9841F9F056AA}" dt="2024-11-10T17:48:54.921" v="1609" actId="20577"/>
          <ac:spMkLst>
            <pc:docMk/>
            <pc:sldMk cId="1532596574" sldId="274"/>
            <ac:spMk id="12" creationId="{5E32C12D-DBE3-E40E-CCDD-EC44F593350C}"/>
          </ac:spMkLst>
        </pc:spChg>
        <pc:spChg chg="add del mod">
          <ac:chgData name="Sinead Sayer (30000767)" userId="5481d9fd-5109-4029-8fd8-27ebe5c3a8f2" providerId="ADAL" clId="{03FC1EEE-8269-41F4-B952-9841F9F056AA}" dt="2024-11-10T14:54:09.874" v="134" actId="478"/>
          <ac:spMkLst>
            <pc:docMk/>
            <pc:sldMk cId="1532596574" sldId="274"/>
            <ac:spMk id="14" creationId="{0E275AA2-EC0E-44A2-9E6C-6903FB11F5FC}"/>
          </ac:spMkLst>
        </pc:spChg>
        <pc:spChg chg="mod">
          <ac:chgData name="Sinead Sayer (30000767)" userId="5481d9fd-5109-4029-8fd8-27ebe5c3a8f2" providerId="ADAL" clId="{03FC1EEE-8269-41F4-B952-9841F9F056AA}" dt="2024-11-11T00:25:09.344" v="12023" actId="1076"/>
          <ac:spMkLst>
            <pc:docMk/>
            <pc:sldMk cId="1532596574" sldId="274"/>
            <ac:spMk id="15" creationId="{DC2CDA5E-99C3-F407-0CAE-0AFC26764C2A}"/>
          </ac:spMkLst>
        </pc:spChg>
      </pc:sldChg>
      <pc:sldChg chg="modSp mod">
        <pc:chgData name="Sinead Sayer (30000767)" userId="5481d9fd-5109-4029-8fd8-27ebe5c3a8f2" providerId="ADAL" clId="{03FC1EEE-8269-41F4-B952-9841F9F056AA}" dt="2024-11-10T18:03:50.930" v="1716" actId="20577"/>
        <pc:sldMkLst>
          <pc:docMk/>
          <pc:sldMk cId="1350284827" sldId="275"/>
        </pc:sldMkLst>
        <pc:spChg chg="mod">
          <ac:chgData name="Sinead Sayer (30000767)" userId="5481d9fd-5109-4029-8fd8-27ebe5c3a8f2" providerId="ADAL" clId="{03FC1EEE-8269-41F4-B952-9841F9F056AA}" dt="2024-11-10T18:03:50.930" v="1716" actId="20577"/>
          <ac:spMkLst>
            <pc:docMk/>
            <pc:sldMk cId="1350284827" sldId="275"/>
            <ac:spMk id="2" creationId="{D13721F5-EC91-D2CA-8037-2A2DFEC2EB0B}"/>
          </ac:spMkLst>
        </pc:spChg>
      </pc:sldChg>
      <pc:sldChg chg="modSp mod">
        <pc:chgData name="Sinead Sayer (30000767)" userId="5481d9fd-5109-4029-8fd8-27ebe5c3a8f2" providerId="ADAL" clId="{03FC1EEE-8269-41F4-B952-9841F9F056AA}" dt="2024-11-10T17:52:14.678" v="1641" actId="20577"/>
        <pc:sldMkLst>
          <pc:docMk/>
          <pc:sldMk cId="1778242336" sldId="276"/>
        </pc:sldMkLst>
        <pc:spChg chg="mod">
          <ac:chgData name="Sinead Sayer (30000767)" userId="5481d9fd-5109-4029-8fd8-27ebe5c3a8f2" providerId="ADAL" clId="{03FC1EEE-8269-41F4-B952-9841F9F056AA}" dt="2024-11-10T17:52:14.678" v="1641" actId="20577"/>
          <ac:spMkLst>
            <pc:docMk/>
            <pc:sldMk cId="1778242336" sldId="276"/>
            <ac:spMk id="4" creationId="{C0AF1AB9-2AC2-4106-B08C-36E2E53C36F5}"/>
          </ac:spMkLst>
        </pc:spChg>
      </pc:sldChg>
      <pc:sldChg chg="addSp modSp mod ord">
        <pc:chgData name="Sinead Sayer (30000767)" userId="5481d9fd-5109-4029-8fd8-27ebe5c3a8f2" providerId="ADAL" clId="{03FC1EEE-8269-41F4-B952-9841F9F056AA}" dt="2024-11-10T18:04:09.366" v="1717" actId="14100"/>
        <pc:sldMkLst>
          <pc:docMk/>
          <pc:sldMk cId="1644916673" sldId="277"/>
        </pc:sldMkLst>
        <pc:spChg chg="mod">
          <ac:chgData name="Sinead Sayer (30000767)" userId="5481d9fd-5109-4029-8fd8-27ebe5c3a8f2" providerId="ADAL" clId="{03FC1EEE-8269-41F4-B952-9841F9F056AA}" dt="2024-11-10T17:11:54.784" v="1445" actId="1076"/>
          <ac:spMkLst>
            <pc:docMk/>
            <pc:sldMk cId="1644916673" sldId="277"/>
            <ac:spMk id="2" creationId="{843F903C-E7B5-2F83-26E0-32B74F5F1991}"/>
          </ac:spMkLst>
        </pc:spChg>
        <pc:spChg chg="add mod">
          <ac:chgData name="Sinead Sayer (30000767)" userId="5481d9fd-5109-4029-8fd8-27ebe5c3a8f2" providerId="ADAL" clId="{03FC1EEE-8269-41F4-B952-9841F9F056AA}" dt="2024-11-10T18:04:09.366" v="1717" actId="14100"/>
          <ac:spMkLst>
            <pc:docMk/>
            <pc:sldMk cId="1644916673" sldId="277"/>
            <ac:spMk id="4" creationId="{DC6EA751-9445-01D7-C19B-8E0ED6DA12BD}"/>
          </ac:spMkLst>
        </pc:spChg>
      </pc:sldChg>
      <pc:sldChg chg="modSp mod modNotesTx">
        <pc:chgData name="Sinead Sayer (30000767)" userId="5481d9fd-5109-4029-8fd8-27ebe5c3a8f2" providerId="ADAL" clId="{03FC1EEE-8269-41F4-B952-9841F9F056AA}" dt="2024-11-10T19:59:46.755" v="2040" actId="12"/>
        <pc:sldMkLst>
          <pc:docMk/>
          <pc:sldMk cId="111490637" sldId="278"/>
        </pc:sldMkLst>
        <pc:spChg chg="mod">
          <ac:chgData name="Sinead Sayer (30000767)" userId="5481d9fd-5109-4029-8fd8-27ebe5c3a8f2" providerId="ADAL" clId="{03FC1EEE-8269-41F4-B952-9841F9F056AA}" dt="2024-11-10T17:32:13.372" v="1481" actId="115"/>
          <ac:spMkLst>
            <pc:docMk/>
            <pc:sldMk cId="111490637" sldId="278"/>
            <ac:spMk id="2" creationId="{EE267FCC-542B-E728-DDEB-313FB24CBB7F}"/>
          </ac:spMkLst>
        </pc:spChg>
        <pc:spChg chg="mod">
          <ac:chgData name="Sinead Sayer (30000767)" userId="5481d9fd-5109-4029-8fd8-27ebe5c3a8f2" providerId="ADAL" clId="{03FC1EEE-8269-41F4-B952-9841F9F056AA}" dt="2024-11-10T18:55:03.627" v="1801" actId="1076"/>
          <ac:spMkLst>
            <pc:docMk/>
            <pc:sldMk cId="111490637" sldId="278"/>
            <ac:spMk id="4" creationId="{770BE734-9CB5-5B2E-BCE7-CEE28D891BF5}"/>
          </ac:spMkLst>
        </pc:spChg>
        <pc:spChg chg="mod">
          <ac:chgData name="Sinead Sayer (30000767)" userId="5481d9fd-5109-4029-8fd8-27ebe5c3a8f2" providerId="ADAL" clId="{03FC1EEE-8269-41F4-B952-9841F9F056AA}" dt="2024-11-10T18:55:03.390" v="1800" actId="1076"/>
          <ac:spMkLst>
            <pc:docMk/>
            <pc:sldMk cId="111490637" sldId="278"/>
            <ac:spMk id="6" creationId="{06302008-1323-E3F3-D0B0-EED413C0E2FA}"/>
          </ac:spMkLst>
        </pc:spChg>
      </pc:sldChg>
      <pc:sldChg chg="addSp modSp mod modNotes">
        <pc:chgData name="Sinead Sayer (30000767)" userId="5481d9fd-5109-4029-8fd8-27ebe5c3a8f2" providerId="ADAL" clId="{03FC1EEE-8269-41F4-B952-9841F9F056AA}" dt="2024-11-10T23:20:50.086" v="10541" actId="20577"/>
        <pc:sldMkLst>
          <pc:docMk/>
          <pc:sldMk cId="915256900" sldId="279"/>
        </pc:sldMkLst>
        <pc:spChg chg="mod">
          <ac:chgData name="Sinead Sayer (30000767)" userId="5481d9fd-5109-4029-8fd8-27ebe5c3a8f2" providerId="ADAL" clId="{03FC1EEE-8269-41F4-B952-9841F9F056AA}" dt="2024-11-10T17:33:53.573" v="1491" actId="115"/>
          <ac:spMkLst>
            <pc:docMk/>
            <pc:sldMk cId="915256900" sldId="279"/>
            <ac:spMk id="2" creationId="{FAAD1039-6559-7198-B9F6-D20193E5ECD0}"/>
          </ac:spMkLst>
        </pc:spChg>
        <pc:spChg chg="add mod">
          <ac:chgData name="Sinead Sayer (30000767)" userId="5481d9fd-5109-4029-8fd8-27ebe5c3a8f2" providerId="ADAL" clId="{03FC1EEE-8269-41F4-B952-9841F9F056AA}" dt="2024-11-10T17:01:09.324" v="1224" actId="1076"/>
          <ac:spMkLst>
            <pc:docMk/>
            <pc:sldMk cId="915256900" sldId="279"/>
            <ac:spMk id="5" creationId="{FBA6E67F-39C7-A565-507A-9283DD88EB86}"/>
          </ac:spMkLst>
        </pc:spChg>
        <pc:picChg chg="mod">
          <ac:chgData name="Sinead Sayer (30000767)" userId="5481d9fd-5109-4029-8fd8-27ebe5c3a8f2" providerId="ADAL" clId="{03FC1EEE-8269-41F4-B952-9841F9F056AA}" dt="2024-11-10T15:25:54.159" v="605" actId="29295"/>
          <ac:picMkLst>
            <pc:docMk/>
            <pc:sldMk cId="915256900" sldId="279"/>
            <ac:picMk id="4" creationId="{4CFF89E5-7935-7048-980F-E11EAFF0B282}"/>
          </ac:picMkLst>
        </pc:picChg>
      </pc:sldChg>
      <pc:sldChg chg="modSp mod modNotes">
        <pc:chgData name="Sinead Sayer (30000767)" userId="5481d9fd-5109-4029-8fd8-27ebe5c3a8f2" providerId="ADAL" clId="{03FC1EEE-8269-41F4-B952-9841F9F056AA}" dt="2024-11-10T21:59:59.094" v="8358" actId="14100"/>
        <pc:sldMkLst>
          <pc:docMk/>
          <pc:sldMk cId="4240690145" sldId="280"/>
        </pc:sldMkLst>
        <pc:spChg chg="mod">
          <ac:chgData name="Sinead Sayer (30000767)" userId="5481d9fd-5109-4029-8fd8-27ebe5c3a8f2" providerId="ADAL" clId="{03FC1EEE-8269-41F4-B952-9841F9F056AA}" dt="2024-11-10T17:34:01.758" v="1492" actId="115"/>
          <ac:spMkLst>
            <pc:docMk/>
            <pc:sldMk cId="4240690145" sldId="280"/>
            <ac:spMk id="2" creationId="{7A2CF4D8-FE53-33A5-2193-18228613D9B8}"/>
          </ac:spMkLst>
        </pc:spChg>
        <pc:spChg chg="mod">
          <ac:chgData name="Sinead Sayer (30000767)" userId="5481d9fd-5109-4029-8fd8-27ebe5c3a8f2" providerId="ADAL" clId="{03FC1EEE-8269-41F4-B952-9841F9F056AA}" dt="2024-11-10T19:23:23.185" v="1925" actId="20577"/>
          <ac:spMkLst>
            <pc:docMk/>
            <pc:sldMk cId="4240690145" sldId="280"/>
            <ac:spMk id="8" creationId="{20703785-4E98-2640-CCE6-445F9E9A0A55}"/>
          </ac:spMkLst>
        </pc:spChg>
      </pc:sldChg>
      <pc:sldChg chg="addSp delSp modSp del mod">
        <pc:chgData name="Sinead Sayer (30000767)" userId="5481d9fd-5109-4029-8fd8-27ebe5c3a8f2" providerId="ADAL" clId="{03FC1EEE-8269-41F4-B952-9841F9F056AA}" dt="2024-11-10T14:49:27.995" v="111" actId="2696"/>
        <pc:sldMkLst>
          <pc:docMk/>
          <pc:sldMk cId="1428960069" sldId="281"/>
        </pc:sldMkLst>
        <pc:spChg chg="del">
          <ac:chgData name="Sinead Sayer (30000767)" userId="5481d9fd-5109-4029-8fd8-27ebe5c3a8f2" providerId="ADAL" clId="{03FC1EEE-8269-41F4-B952-9841F9F056AA}" dt="2024-11-10T14:38:29.052" v="2" actId="478"/>
          <ac:spMkLst>
            <pc:docMk/>
            <pc:sldMk cId="1428960069" sldId="281"/>
            <ac:spMk id="2" creationId="{BC5522B8-85FA-97D1-3BF0-222EE2AE8712}"/>
          </ac:spMkLst>
        </pc:spChg>
        <pc:spChg chg="del mod">
          <ac:chgData name="Sinead Sayer (30000767)" userId="5481d9fd-5109-4029-8fd8-27ebe5c3a8f2" providerId="ADAL" clId="{03FC1EEE-8269-41F4-B952-9841F9F056AA}" dt="2024-11-10T14:38:25.097" v="1" actId="478"/>
          <ac:spMkLst>
            <pc:docMk/>
            <pc:sldMk cId="1428960069" sldId="281"/>
            <ac:spMk id="3" creationId="{771FFC3E-75D6-4AFE-A179-C7F4718B38A2}"/>
          </ac:spMkLst>
        </pc:spChg>
        <pc:spChg chg="add del mod">
          <ac:chgData name="Sinead Sayer (30000767)" userId="5481d9fd-5109-4029-8fd8-27ebe5c3a8f2" providerId="ADAL" clId="{03FC1EEE-8269-41F4-B952-9841F9F056AA}" dt="2024-11-10T14:38:31.307" v="3" actId="478"/>
          <ac:spMkLst>
            <pc:docMk/>
            <pc:sldMk cId="1428960069" sldId="281"/>
            <ac:spMk id="5" creationId="{725726E7-9294-13E6-A2FB-E4ADAB35518E}"/>
          </ac:spMkLst>
        </pc:spChg>
        <pc:spChg chg="add">
          <ac:chgData name="Sinead Sayer (30000767)" userId="5481d9fd-5109-4029-8fd8-27ebe5c3a8f2" providerId="ADAL" clId="{03FC1EEE-8269-41F4-B952-9841F9F056AA}" dt="2024-11-10T14:40:33.102" v="11" actId="26606"/>
          <ac:spMkLst>
            <pc:docMk/>
            <pc:sldMk cId="1428960069" sldId="281"/>
            <ac:spMk id="11" creationId="{C1DD1A8A-57D5-4A81-AD04-532B043C5611}"/>
          </ac:spMkLst>
        </pc:spChg>
        <pc:spChg chg="add">
          <ac:chgData name="Sinead Sayer (30000767)" userId="5481d9fd-5109-4029-8fd8-27ebe5c3a8f2" providerId="ADAL" clId="{03FC1EEE-8269-41F4-B952-9841F9F056AA}" dt="2024-11-10T14:40:33.102" v="11" actId="26606"/>
          <ac:spMkLst>
            <pc:docMk/>
            <pc:sldMk cId="1428960069" sldId="281"/>
            <ac:spMk id="13" creationId="{007891EC-4501-44ED-A8C8-B11B6DB767AB}"/>
          </ac:spMkLst>
        </pc:spChg>
        <pc:grpChg chg="mod">
          <ac:chgData name="Sinead Sayer (30000767)" userId="5481d9fd-5109-4029-8fd8-27ebe5c3a8f2" providerId="ADAL" clId="{03FC1EEE-8269-41F4-B952-9841F9F056AA}" dt="2024-11-10T14:42:19.031" v="22"/>
          <ac:grpSpMkLst>
            <pc:docMk/>
            <pc:sldMk cId="1428960069" sldId="281"/>
            <ac:grpSpMk id="15" creationId="{D8FE2B55-3358-50F2-9DC1-8273B1236B29}"/>
          </ac:grpSpMkLst>
        </pc:grpChg>
        <pc:picChg chg="add mod">
          <ac:chgData name="Sinead Sayer (30000767)" userId="5481d9fd-5109-4029-8fd8-27ebe5c3a8f2" providerId="ADAL" clId="{03FC1EEE-8269-41F4-B952-9841F9F056AA}" dt="2024-11-10T14:40:33.102" v="11" actId="26606"/>
          <ac:picMkLst>
            <pc:docMk/>
            <pc:sldMk cId="1428960069" sldId="281"/>
            <ac:picMk id="6" creationId="{6C6B0440-053B-B902-842B-9CFAA406EE88}"/>
          </ac:picMkLst>
        </pc:picChg>
        <pc:inkChg chg="add del">
          <ac:chgData name="Sinead Sayer (30000767)" userId="5481d9fd-5109-4029-8fd8-27ebe5c3a8f2" providerId="ADAL" clId="{03FC1EEE-8269-41F4-B952-9841F9F056AA}" dt="2024-11-10T14:41:02.565" v="15" actId="9405"/>
          <ac:inkMkLst>
            <pc:docMk/>
            <pc:sldMk cId="1428960069" sldId="281"/>
            <ac:inkMk id="7" creationId="{04487793-527D-D9EE-02B3-E27E24B72850}"/>
          </ac:inkMkLst>
        </pc:inkChg>
        <pc:inkChg chg="add del">
          <ac:chgData name="Sinead Sayer (30000767)" userId="5481d9fd-5109-4029-8fd8-27ebe5c3a8f2" providerId="ADAL" clId="{03FC1EEE-8269-41F4-B952-9841F9F056AA}" dt="2024-11-10T14:41:01.236" v="14" actId="9405"/>
          <ac:inkMkLst>
            <pc:docMk/>
            <pc:sldMk cId="1428960069" sldId="281"/>
            <ac:inkMk id="8" creationId="{603B517F-A8AF-BDD2-D33F-7A8139FE29A4}"/>
          </ac:inkMkLst>
        </pc:inkChg>
        <pc:inkChg chg="add">
          <ac:chgData name="Sinead Sayer (30000767)" userId="5481d9fd-5109-4029-8fd8-27ebe5c3a8f2" providerId="ADAL" clId="{03FC1EEE-8269-41F4-B952-9841F9F056AA}" dt="2024-11-10T14:41:51.094" v="16" actId="9405"/>
          <ac:inkMkLst>
            <pc:docMk/>
            <pc:sldMk cId="1428960069" sldId="281"/>
            <ac:inkMk id="9" creationId="{096AB8CE-76CB-5E2A-27B1-5ACCEDEDFFE2}"/>
          </ac:inkMkLst>
        </pc:inkChg>
        <pc:inkChg chg="add del">
          <ac:chgData name="Sinead Sayer (30000767)" userId="5481d9fd-5109-4029-8fd8-27ebe5c3a8f2" providerId="ADAL" clId="{03FC1EEE-8269-41F4-B952-9841F9F056AA}" dt="2024-11-10T14:42:13.709" v="19" actId="9405"/>
          <ac:inkMkLst>
            <pc:docMk/>
            <pc:sldMk cId="1428960069" sldId="281"/>
            <ac:inkMk id="10" creationId="{9892C8A7-8F66-FE7B-AB32-113A0148E3F6}"/>
          </ac:inkMkLst>
        </pc:inkChg>
        <pc:inkChg chg="add mod">
          <ac:chgData name="Sinead Sayer (30000767)" userId="5481d9fd-5109-4029-8fd8-27ebe5c3a8f2" providerId="ADAL" clId="{03FC1EEE-8269-41F4-B952-9841F9F056AA}" dt="2024-11-10T14:42:19.031" v="22"/>
          <ac:inkMkLst>
            <pc:docMk/>
            <pc:sldMk cId="1428960069" sldId="281"/>
            <ac:inkMk id="12" creationId="{A5A44C2D-222A-4055-1D52-9FD2190963B1}"/>
          </ac:inkMkLst>
        </pc:inkChg>
        <pc:inkChg chg="add mod">
          <ac:chgData name="Sinead Sayer (30000767)" userId="5481d9fd-5109-4029-8fd8-27ebe5c3a8f2" providerId="ADAL" clId="{03FC1EEE-8269-41F4-B952-9841F9F056AA}" dt="2024-11-10T14:42:19.031" v="22"/>
          <ac:inkMkLst>
            <pc:docMk/>
            <pc:sldMk cId="1428960069" sldId="281"/>
            <ac:inkMk id="14" creationId="{FC9F59E0-E6FA-466A-F56D-99B82AAF20F5}"/>
          </ac:inkMkLst>
        </pc:inkChg>
        <pc:inkChg chg="add">
          <ac:chgData name="Sinead Sayer (30000767)" userId="5481d9fd-5109-4029-8fd8-27ebe5c3a8f2" providerId="ADAL" clId="{03FC1EEE-8269-41F4-B952-9841F9F056AA}" dt="2024-11-10T14:42:25.846" v="23" actId="9405"/>
          <ac:inkMkLst>
            <pc:docMk/>
            <pc:sldMk cId="1428960069" sldId="281"/>
            <ac:inkMk id="16" creationId="{7FDB2FDF-563E-6E44-0F3A-2202432AC068}"/>
          </ac:inkMkLst>
        </pc:inkChg>
        <pc:inkChg chg="add">
          <ac:chgData name="Sinead Sayer (30000767)" userId="5481d9fd-5109-4029-8fd8-27ebe5c3a8f2" providerId="ADAL" clId="{03FC1EEE-8269-41F4-B952-9841F9F056AA}" dt="2024-11-10T14:42:26.443" v="24" actId="9405"/>
          <ac:inkMkLst>
            <pc:docMk/>
            <pc:sldMk cId="1428960069" sldId="281"/>
            <ac:inkMk id="17" creationId="{C25E585C-20AF-8FA5-BA4B-05A9A6710C36}"/>
          </ac:inkMkLst>
        </pc:inkChg>
      </pc:sldChg>
      <pc:sldChg chg="addSp delSp modSp new mod setBg modNotesTx">
        <pc:chgData name="Sinead Sayer (30000767)" userId="5481d9fd-5109-4029-8fd8-27ebe5c3a8f2" providerId="ADAL" clId="{03FC1EEE-8269-41F4-B952-9841F9F056AA}" dt="2024-11-10T22:30:45.461" v="10142" actId="20577"/>
        <pc:sldMkLst>
          <pc:docMk/>
          <pc:sldMk cId="3554103245" sldId="282"/>
        </pc:sldMkLst>
        <pc:spChg chg="add mod">
          <ac:chgData name="Sinead Sayer (30000767)" userId="5481d9fd-5109-4029-8fd8-27ebe5c3a8f2" providerId="ADAL" clId="{03FC1EEE-8269-41F4-B952-9841F9F056AA}" dt="2024-11-10T22:29:59.958" v="10070" actId="20577"/>
          <ac:spMkLst>
            <pc:docMk/>
            <pc:sldMk cId="3554103245" sldId="282"/>
            <ac:spMk id="5" creationId="{B6DCC23A-093B-A674-E57B-217C22712A5E}"/>
          </ac:spMkLst>
        </pc:spChg>
        <pc:spChg chg="add del mod">
          <ac:chgData name="Sinead Sayer (30000767)" userId="5481d9fd-5109-4029-8fd8-27ebe5c3a8f2" providerId="ADAL" clId="{03FC1EEE-8269-41F4-B952-9841F9F056AA}" dt="2024-11-10T15:01:53.446" v="230" actId="478"/>
          <ac:spMkLst>
            <pc:docMk/>
            <pc:sldMk cId="3554103245" sldId="282"/>
            <ac:spMk id="8" creationId="{BB1029B8-75E6-F2F1-5762-E7FA6CBE6CD2}"/>
          </ac:spMkLst>
        </pc:spChg>
        <pc:spChg chg="add del mod">
          <ac:chgData name="Sinead Sayer (30000767)" userId="5481d9fd-5109-4029-8fd8-27ebe5c3a8f2" providerId="ADAL" clId="{03FC1EEE-8269-41F4-B952-9841F9F056AA}" dt="2024-11-10T14:48:32.184" v="80" actId="478"/>
          <ac:spMkLst>
            <pc:docMk/>
            <pc:sldMk cId="3554103245" sldId="282"/>
            <ac:spMk id="9" creationId="{51E708CA-5A2F-9471-9BDA-028E69AA5565}"/>
          </ac:spMkLst>
        </pc:spChg>
        <pc:spChg chg="add mod">
          <ac:chgData name="Sinead Sayer (30000767)" userId="5481d9fd-5109-4029-8fd8-27ebe5c3a8f2" providerId="ADAL" clId="{03FC1EEE-8269-41F4-B952-9841F9F056AA}" dt="2024-11-10T14:49:03.757" v="107" actId="1076"/>
          <ac:spMkLst>
            <pc:docMk/>
            <pc:sldMk cId="3554103245" sldId="282"/>
            <ac:spMk id="10" creationId="{D84E205C-FDE6-86AA-25A7-07F888994FDE}"/>
          </ac:spMkLst>
        </pc:spChg>
        <pc:spChg chg="add mod">
          <ac:chgData name="Sinead Sayer (30000767)" userId="5481d9fd-5109-4029-8fd8-27ebe5c3a8f2" providerId="ADAL" clId="{03FC1EEE-8269-41F4-B952-9841F9F056AA}" dt="2024-11-10T15:02:48.845" v="235" actId="1076"/>
          <ac:spMkLst>
            <pc:docMk/>
            <pc:sldMk cId="3554103245" sldId="282"/>
            <ac:spMk id="11" creationId="{7A6FF58B-6897-2E1D-0E76-7B71440D295B}"/>
          </ac:spMkLst>
        </pc:spChg>
        <pc:picChg chg="add del mod">
          <ac:chgData name="Sinead Sayer (30000767)" userId="5481d9fd-5109-4029-8fd8-27ebe5c3a8f2" providerId="ADAL" clId="{03FC1EEE-8269-41F4-B952-9841F9F056AA}" dt="2024-11-10T14:47:09.425" v="48" actId="478"/>
          <ac:picMkLst>
            <pc:docMk/>
            <pc:sldMk cId="3554103245" sldId="282"/>
            <ac:picMk id="2" creationId="{CA43D654-B410-5BBC-5EDA-3FEDA2C95D81}"/>
          </ac:picMkLst>
        </pc:picChg>
        <pc:picChg chg="add del mod">
          <ac:chgData name="Sinead Sayer (30000767)" userId="5481d9fd-5109-4029-8fd8-27ebe5c3a8f2" providerId="ADAL" clId="{03FC1EEE-8269-41F4-B952-9841F9F056AA}" dt="2024-11-10T14:43:42.672" v="28" actId="478"/>
          <ac:picMkLst>
            <pc:docMk/>
            <pc:sldMk cId="3554103245" sldId="282"/>
            <ac:picMk id="3" creationId="{A8411A0D-B371-F3AA-6012-32AD86EA61CF}"/>
          </ac:picMkLst>
        </pc:picChg>
        <pc:cxnChg chg="add mod">
          <ac:chgData name="Sinead Sayer (30000767)" userId="5481d9fd-5109-4029-8fd8-27ebe5c3a8f2" providerId="ADAL" clId="{03FC1EEE-8269-41F4-B952-9841F9F056AA}" dt="2024-11-10T14:45:27.307" v="37" actId="692"/>
          <ac:cxnSpMkLst>
            <pc:docMk/>
            <pc:sldMk cId="3554103245" sldId="282"/>
            <ac:cxnSpMk id="7" creationId="{676D1909-C74D-2DFC-9EF2-44291728E6BC}"/>
          </ac:cxnSpMkLst>
        </pc:cxnChg>
      </pc:sldChg>
      <pc:sldChg chg="addSp modSp new del mod setBg modNotesTx">
        <pc:chgData name="Sinead Sayer (30000767)" userId="5481d9fd-5109-4029-8fd8-27ebe5c3a8f2" providerId="ADAL" clId="{03FC1EEE-8269-41F4-B952-9841F9F056AA}" dt="2024-11-10T17:39:58.731" v="1552" actId="2696"/>
        <pc:sldMkLst>
          <pc:docMk/>
          <pc:sldMk cId="2711029406" sldId="283"/>
        </pc:sldMkLst>
        <pc:spChg chg="mod">
          <ac:chgData name="Sinead Sayer (30000767)" userId="5481d9fd-5109-4029-8fd8-27ebe5c3a8f2" providerId="ADAL" clId="{03FC1EEE-8269-41F4-B952-9841F9F056AA}" dt="2024-11-10T17:35:55.003" v="1505" actId="1076"/>
          <ac:spMkLst>
            <pc:docMk/>
            <pc:sldMk cId="2711029406" sldId="283"/>
            <ac:spMk id="2" creationId="{2658DE68-3713-1D49-006B-ABAECA1C0699}"/>
          </ac:spMkLst>
        </pc:spChg>
        <pc:spChg chg="mod">
          <ac:chgData name="Sinead Sayer (30000767)" userId="5481d9fd-5109-4029-8fd8-27ebe5c3a8f2" providerId="ADAL" clId="{03FC1EEE-8269-41F4-B952-9841F9F056AA}" dt="2024-11-10T17:36:34.288" v="1510" actId="1076"/>
          <ac:spMkLst>
            <pc:docMk/>
            <pc:sldMk cId="2711029406" sldId="283"/>
            <ac:spMk id="3" creationId="{29C2FD4F-2245-A5B7-EE0F-608CE32CDBF7}"/>
          </ac:spMkLst>
        </pc:spChg>
        <pc:cxnChg chg="add mod">
          <ac:chgData name="Sinead Sayer (30000767)" userId="5481d9fd-5109-4029-8fd8-27ebe5c3a8f2" providerId="ADAL" clId="{03FC1EEE-8269-41F4-B952-9841F9F056AA}" dt="2024-11-10T17:36:23.055" v="1509" actId="692"/>
          <ac:cxnSpMkLst>
            <pc:docMk/>
            <pc:sldMk cId="2711029406" sldId="283"/>
            <ac:cxnSpMk id="7" creationId="{36DD8EC6-9091-F578-D288-D9962BA78769}"/>
          </ac:cxnSpMkLst>
        </pc:cxnChg>
      </pc:sldChg>
      <pc:sldChg chg="addSp modSp add mod ord modNotes modNotesTx">
        <pc:chgData name="Sinead Sayer (30000767)" userId="5481d9fd-5109-4029-8fd8-27ebe5c3a8f2" providerId="ADAL" clId="{03FC1EEE-8269-41F4-B952-9841F9F056AA}" dt="2024-11-11T00:24:14.230" v="12020" actId="20577"/>
        <pc:sldMkLst>
          <pc:docMk/>
          <pc:sldMk cId="4253565992" sldId="284"/>
        </pc:sldMkLst>
        <pc:spChg chg="mod">
          <ac:chgData name="Sinead Sayer (30000767)" userId="5481d9fd-5109-4029-8fd8-27ebe5c3a8f2" providerId="ADAL" clId="{03FC1EEE-8269-41F4-B952-9841F9F056AA}" dt="2024-11-10T17:38:34.295" v="1538" actId="20577"/>
          <ac:spMkLst>
            <pc:docMk/>
            <pc:sldMk cId="4253565992" sldId="284"/>
            <ac:spMk id="2" creationId="{C20704A4-52A4-FAF9-D70A-6C11C5AA59FB}"/>
          </ac:spMkLst>
        </pc:spChg>
        <pc:spChg chg="mod">
          <ac:chgData name="Sinead Sayer (30000767)" userId="5481d9fd-5109-4029-8fd8-27ebe5c3a8f2" providerId="ADAL" clId="{03FC1EEE-8269-41F4-B952-9841F9F056AA}" dt="2024-11-10T23:48:46.813" v="11580" actId="20577"/>
          <ac:spMkLst>
            <pc:docMk/>
            <pc:sldMk cId="4253565992" sldId="284"/>
            <ac:spMk id="3" creationId="{DD1D4BC7-C14B-AC3F-09FE-ED90CD99AFEA}"/>
          </ac:spMkLst>
        </pc:spChg>
        <pc:spChg chg="add mod">
          <ac:chgData name="Sinead Sayer (30000767)" userId="5481d9fd-5109-4029-8fd8-27ebe5c3a8f2" providerId="ADAL" clId="{03FC1EEE-8269-41F4-B952-9841F9F056AA}" dt="2024-11-11T00:24:14.230" v="12020" actId="20577"/>
          <ac:spMkLst>
            <pc:docMk/>
            <pc:sldMk cId="4253565992" sldId="284"/>
            <ac:spMk id="4" creationId="{019F0A8E-CE37-800D-110F-DAA764C3251E}"/>
          </ac:spMkLst>
        </pc:spChg>
      </pc:sldChg>
      <pc:sldChg chg="addSp modSp new mod">
        <pc:chgData name="Sinead Sayer (30000767)" userId="5481d9fd-5109-4029-8fd8-27ebe5c3a8f2" providerId="ADAL" clId="{03FC1EEE-8269-41F4-B952-9841F9F056AA}" dt="2024-11-11T00:20:50.726" v="11999" actId="1076"/>
        <pc:sldMkLst>
          <pc:docMk/>
          <pc:sldMk cId="2005670469" sldId="285"/>
        </pc:sldMkLst>
        <pc:spChg chg="mod">
          <ac:chgData name="Sinead Sayer (30000767)" userId="5481d9fd-5109-4029-8fd8-27ebe5c3a8f2" providerId="ADAL" clId="{03FC1EEE-8269-41F4-B952-9841F9F056AA}" dt="2024-11-11T00:09:10.555" v="11877" actId="27636"/>
          <ac:spMkLst>
            <pc:docMk/>
            <pc:sldMk cId="2005670469" sldId="285"/>
            <ac:spMk id="2" creationId="{79ABE8C4-326F-6F80-47F6-DD1095868BA0}"/>
          </ac:spMkLst>
        </pc:spChg>
        <pc:spChg chg="add mod">
          <ac:chgData name="Sinead Sayer (30000767)" userId="5481d9fd-5109-4029-8fd8-27ebe5c3a8f2" providerId="ADAL" clId="{03FC1EEE-8269-41F4-B952-9841F9F056AA}" dt="2024-11-11T00:20:50.726" v="11999" actId="1076"/>
          <ac:spMkLst>
            <pc:docMk/>
            <pc:sldMk cId="2005670469" sldId="285"/>
            <ac:spMk id="4" creationId="{352F40C6-ECEB-86C7-4F09-ABFFC8861058}"/>
          </ac:spMkLst>
        </pc:spChg>
      </pc:sldChg>
      <pc:sldChg chg="addSp delSp modSp new mod">
        <pc:chgData name="Sinead Sayer (30000767)" userId="5481d9fd-5109-4029-8fd8-27ebe5c3a8f2" providerId="ADAL" clId="{03FC1EEE-8269-41F4-B952-9841F9F056AA}" dt="2024-11-11T00:12:00.729" v="11908" actId="1076"/>
        <pc:sldMkLst>
          <pc:docMk/>
          <pc:sldMk cId="3429632030" sldId="286"/>
        </pc:sldMkLst>
        <pc:spChg chg="add del mod">
          <ac:chgData name="Sinead Sayer (30000767)" userId="5481d9fd-5109-4029-8fd8-27ebe5c3a8f2" providerId="ADAL" clId="{03FC1EEE-8269-41F4-B952-9841F9F056AA}" dt="2024-11-11T00:08:44.226" v="11873" actId="478"/>
          <ac:spMkLst>
            <pc:docMk/>
            <pc:sldMk cId="3429632030" sldId="286"/>
            <ac:spMk id="4" creationId="{EF254D85-D41B-9E36-224D-33B027FA0C03}"/>
          </ac:spMkLst>
        </pc:spChg>
        <pc:spChg chg="add del mod">
          <ac:chgData name="Sinead Sayer (30000767)" userId="5481d9fd-5109-4029-8fd8-27ebe5c3a8f2" providerId="ADAL" clId="{03FC1EEE-8269-41F4-B952-9841F9F056AA}" dt="2024-11-11T00:11:50.508" v="11907" actId="478"/>
          <ac:spMkLst>
            <pc:docMk/>
            <pc:sldMk cId="3429632030" sldId="286"/>
            <ac:spMk id="6" creationId="{E1A52363-9088-732A-B6DE-A916904CAC82}"/>
          </ac:spMkLst>
        </pc:spChg>
        <pc:spChg chg="add del mod">
          <ac:chgData name="Sinead Sayer (30000767)" userId="5481d9fd-5109-4029-8fd8-27ebe5c3a8f2" providerId="ADAL" clId="{03FC1EEE-8269-41F4-B952-9841F9F056AA}" dt="2024-11-11T00:09:29.447" v="11880"/>
          <ac:spMkLst>
            <pc:docMk/>
            <pc:sldMk cId="3429632030" sldId="286"/>
            <ac:spMk id="7" creationId="{262D04C0-FF4B-122F-A086-5D50AAC0BF1F}"/>
          </ac:spMkLst>
        </pc:spChg>
        <pc:spChg chg="add mod">
          <ac:chgData name="Sinead Sayer (30000767)" userId="5481d9fd-5109-4029-8fd8-27ebe5c3a8f2" providerId="ADAL" clId="{03FC1EEE-8269-41F4-B952-9841F9F056AA}" dt="2024-11-11T00:12:00.729" v="11908" actId="1076"/>
          <ac:spMkLst>
            <pc:docMk/>
            <pc:sldMk cId="3429632030" sldId="286"/>
            <ac:spMk id="8" creationId="{97B483D4-708E-1463-F622-ADC47951016F}"/>
          </ac:spMkLst>
        </pc:spChg>
      </pc:sldChg>
      <pc:sldChg chg="addSp modSp new mod">
        <pc:chgData name="Sinead Sayer (30000767)" userId="5481d9fd-5109-4029-8fd8-27ebe5c3a8f2" providerId="ADAL" clId="{03FC1EEE-8269-41F4-B952-9841F9F056AA}" dt="2024-11-11T00:20:21.213" v="11997" actId="1076"/>
        <pc:sldMkLst>
          <pc:docMk/>
          <pc:sldMk cId="1303203114" sldId="287"/>
        </pc:sldMkLst>
        <pc:spChg chg="add mod">
          <ac:chgData name="Sinead Sayer (30000767)" userId="5481d9fd-5109-4029-8fd8-27ebe5c3a8f2" providerId="ADAL" clId="{03FC1EEE-8269-41F4-B952-9841F9F056AA}" dt="2024-11-11T00:20:21.213" v="11997" actId="1076"/>
          <ac:spMkLst>
            <pc:docMk/>
            <pc:sldMk cId="1303203114" sldId="287"/>
            <ac:spMk id="3" creationId="{24DC3580-A3CF-E778-F68B-4DB1B056AB64}"/>
          </ac:spMkLst>
        </pc:spChg>
      </pc:sldChg>
      <pc:sldChg chg="addSp modSp new mod">
        <pc:chgData name="Sinead Sayer (30000767)" userId="5481d9fd-5109-4029-8fd8-27ebe5c3a8f2" providerId="ADAL" clId="{03FC1EEE-8269-41F4-B952-9841F9F056AA}" dt="2024-11-11T00:20:33.918" v="11998" actId="1076"/>
        <pc:sldMkLst>
          <pc:docMk/>
          <pc:sldMk cId="3093849063" sldId="288"/>
        </pc:sldMkLst>
        <pc:spChg chg="add mod">
          <ac:chgData name="Sinead Sayer (30000767)" userId="5481d9fd-5109-4029-8fd8-27ebe5c3a8f2" providerId="ADAL" clId="{03FC1EEE-8269-41F4-B952-9841F9F056AA}" dt="2024-11-11T00:20:33.918" v="11998" actId="1076"/>
          <ac:spMkLst>
            <pc:docMk/>
            <pc:sldMk cId="3093849063" sldId="288"/>
            <ac:spMk id="3" creationId="{51FF9EA7-AA5A-4D01-F062-475E18CD7F84}"/>
          </ac:spMkLst>
        </pc:spChg>
      </pc:sldChg>
      <pc:sldChg chg="addSp modSp new mod">
        <pc:chgData name="Sinead Sayer (30000767)" userId="5481d9fd-5109-4029-8fd8-27ebe5c3a8f2" providerId="ADAL" clId="{03FC1EEE-8269-41F4-B952-9841F9F056AA}" dt="2024-11-11T00:19:27.226" v="11994"/>
        <pc:sldMkLst>
          <pc:docMk/>
          <pc:sldMk cId="2603897450" sldId="289"/>
        </pc:sldMkLst>
        <pc:spChg chg="add mod">
          <ac:chgData name="Sinead Sayer (30000767)" userId="5481d9fd-5109-4029-8fd8-27ebe5c3a8f2" providerId="ADAL" clId="{03FC1EEE-8269-41F4-B952-9841F9F056AA}" dt="2024-11-11T00:19:27.226" v="11994"/>
          <ac:spMkLst>
            <pc:docMk/>
            <pc:sldMk cId="2603897450" sldId="289"/>
            <ac:spMk id="3" creationId="{D163044C-6CE6-C4AD-898F-BB778930E86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0D1DAF-8D3D-4328-BE2D-400FF45302A8}" type="doc">
      <dgm:prSet loTypeId="urn:microsoft.com/office/officeart/2018/5/layout/IconCircleLabelList" loCatId="icon" qsTypeId="urn:microsoft.com/office/officeart/2005/8/quickstyle/simple5" qsCatId="simple" csTypeId="urn:microsoft.com/office/officeart/2005/8/colors/accent0_2" csCatId="mainScheme" phldr="1"/>
      <dgm:spPr/>
      <dgm:t>
        <a:bodyPr/>
        <a:lstStyle/>
        <a:p>
          <a:endParaRPr lang="en-US"/>
        </a:p>
      </dgm:t>
    </dgm:pt>
    <dgm:pt modelId="{383467DD-772E-4C34-9648-491D9C45821D}">
      <dgm:prSet/>
      <dgm:spPr/>
      <dgm:t>
        <a:bodyPr/>
        <a:lstStyle/>
        <a:p>
          <a:pPr>
            <a:lnSpc>
              <a:spcPct val="100000"/>
            </a:lnSpc>
            <a:defRPr cap="all"/>
          </a:pPr>
          <a:endParaRPr lang="en-US" dirty="0"/>
        </a:p>
      </dgm:t>
    </dgm:pt>
    <dgm:pt modelId="{C104C564-527B-480C-ACF6-CCEB1F498FD8}" type="parTrans" cxnId="{16B96CA2-E5ED-45EB-B007-F1C3D5B1501F}">
      <dgm:prSet/>
      <dgm:spPr/>
      <dgm:t>
        <a:bodyPr/>
        <a:lstStyle/>
        <a:p>
          <a:endParaRPr lang="en-US"/>
        </a:p>
      </dgm:t>
    </dgm:pt>
    <dgm:pt modelId="{58BCA9E3-5728-4FFA-8BFD-F9DA891F1554}" type="sibTrans" cxnId="{16B96CA2-E5ED-45EB-B007-F1C3D5B1501F}">
      <dgm:prSet/>
      <dgm:spPr/>
      <dgm:t>
        <a:bodyPr/>
        <a:lstStyle/>
        <a:p>
          <a:endParaRPr lang="en-US"/>
        </a:p>
      </dgm:t>
    </dgm:pt>
    <dgm:pt modelId="{C3B7E1FF-A5AA-44B2-911D-94A44FA93F33}">
      <dgm:prSet custT="1"/>
      <dgm:spPr/>
      <dgm:t>
        <a:bodyPr/>
        <a:lstStyle/>
        <a:p>
          <a:pPr>
            <a:lnSpc>
              <a:spcPct val="100000"/>
            </a:lnSpc>
            <a:defRPr cap="all"/>
          </a:pPr>
          <a:r>
            <a:rPr lang="en-GB" sz="2300" dirty="0"/>
            <a:t>Positive Reframing</a:t>
          </a:r>
          <a:endParaRPr lang="en-US" sz="2300" dirty="0"/>
        </a:p>
      </dgm:t>
    </dgm:pt>
    <dgm:pt modelId="{FEBEBE16-7A19-4B33-8CE9-04642C08DDB2}" type="parTrans" cxnId="{61D5F1FB-8899-4BE7-B24E-859458F06D74}">
      <dgm:prSet/>
      <dgm:spPr/>
      <dgm:t>
        <a:bodyPr/>
        <a:lstStyle/>
        <a:p>
          <a:endParaRPr lang="en-US"/>
        </a:p>
      </dgm:t>
    </dgm:pt>
    <dgm:pt modelId="{6A6FB377-9084-4DAE-AE8B-94BF8F618B97}" type="sibTrans" cxnId="{61D5F1FB-8899-4BE7-B24E-859458F06D74}">
      <dgm:prSet/>
      <dgm:spPr/>
      <dgm:t>
        <a:bodyPr/>
        <a:lstStyle/>
        <a:p>
          <a:endParaRPr lang="en-US"/>
        </a:p>
      </dgm:t>
    </dgm:pt>
    <dgm:pt modelId="{5007EE84-C796-449A-8318-F089712096A0}">
      <dgm:prSet custT="1"/>
      <dgm:spPr/>
      <dgm:t>
        <a:bodyPr/>
        <a:lstStyle/>
        <a:p>
          <a:pPr>
            <a:lnSpc>
              <a:spcPct val="100000"/>
            </a:lnSpc>
            <a:defRPr cap="all"/>
          </a:pPr>
          <a:r>
            <a:rPr lang="en-GB" sz="2300" dirty="0"/>
            <a:t>Utilising Image</a:t>
          </a:r>
          <a:endParaRPr lang="en-US" sz="2300" dirty="0"/>
        </a:p>
      </dgm:t>
    </dgm:pt>
    <dgm:pt modelId="{A32FC0F1-970F-421D-94E3-9F8508969318}" type="parTrans" cxnId="{4DE96874-BAD3-4D31-8B18-1DA74C1241CB}">
      <dgm:prSet/>
      <dgm:spPr/>
      <dgm:t>
        <a:bodyPr/>
        <a:lstStyle/>
        <a:p>
          <a:endParaRPr lang="en-US"/>
        </a:p>
      </dgm:t>
    </dgm:pt>
    <dgm:pt modelId="{7B42E96B-6F81-42DD-A678-5CB945CDB22F}" type="sibTrans" cxnId="{4DE96874-BAD3-4D31-8B18-1DA74C1241CB}">
      <dgm:prSet/>
      <dgm:spPr/>
      <dgm:t>
        <a:bodyPr/>
        <a:lstStyle/>
        <a:p>
          <a:endParaRPr lang="en-US"/>
        </a:p>
      </dgm:t>
    </dgm:pt>
    <dgm:pt modelId="{1652EFB7-B0AB-4588-8A13-4668B1F161DD}" type="pres">
      <dgm:prSet presAssocID="{060D1DAF-8D3D-4328-BE2D-400FF45302A8}" presName="root" presStyleCnt="0">
        <dgm:presLayoutVars>
          <dgm:dir/>
          <dgm:resizeHandles val="exact"/>
        </dgm:presLayoutVars>
      </dgm:prSet>
      <dgm:spPr/>
    </dgm:pt>
    <dgm:pt modelId="{962907BD-32AA-44CB-9C79-68E8C2CBC705}" type="pres">
      <dgm:prSet presAssocID="{383467DD-772E-4C34-9648-491D9C45821D}" presName="compNode" presStyleCnt="0"/>
      <dgm:spPr/>
    </dgm:pt>
    <dgm:pt modelId="{2F49C8C6-2167-4505-A181-2C1E50BB2104}" type="pres">
      <dgm:prSet presAssocID="{383467DD-772E-4C34-9648-491D9C45821D}" presName="iconBgRect" presStyleLbl="bgShp" presStyleIdx="0" presStyleCnt="3"/>
      <dgm:spPr>
        <a:effectLst>
          <a:glow rad="127000">
            <a:schemeClr val="tx1"/>
          </a:glow>
        </a:effectLst>
      </dgm:spPr>
    </dgm:pt>
    <dgm:pt modelId="{E05F5584-8290-499A-BDA1-4D686EC2E61B}" type="pres">
      <dgm:prSet presAssocID="{383467DD-772E-4C34-9648-491D9C4582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914DAF62-4843-490C-83FF-7722EE8EA433}" type="pres">
      <dgm:prSet presAssocID="{383467DD-772E-4C34-9648-491D9C45821D}" presName="spaceRect" presStyleCnt="0"/>
      <dgm:spPr/>
    </dgm:pt>
    <dgm:pt modelId="{FC1EDB67-D98E-4C07-809E-F001F3572FB1}" type="pres">
      <dgm:prSet presAssocID="{383467DD-772E-4C34-9648-491D9C45821D}" presName="textRect" presStyleLbl="revTx" presStyleIdx="0" presStyleCnt="3">
        <dgm:presLayoutVars>
          <dgm:chMax val="1"/>
          <dgm:chPref val="1"/>
        </dgm:presLayoutVars>
      </dgm:prSet>
      <dgm:spPr/>
    </dgm:pt>
    <dgm:pt modelId="{E53E6D57-1756-4E36-B01E-8C1D0A6E32D5}" type="pres">
      <dgm:prSet presAssocID="{58BCA9E3-5728-4FFA-8BFD-F9DA891F1554}" presName="sibTrans" presStyleCnt="0"/>
      <dgm:spPr/>
    </dgm:pt>
    <dgm:pt modelId="{CB8C0EA7-B9AB-40C0-8DE1-C8CE3B5D6D00}" type="pres">
      <dgm:prSet presAssocID="{C3B7E1FF-A5AA-44B2-911D-94A44FA93F33}" presName="compNode" presStyleCnt="0"/>
      <dgm:spPr/>
    </dgm:pt>
    <dgm:pt modelId="{57DCAB2F-5D11-476F-8E74-A7BF3AEF7855}" type="pres">
      <dgm:prSet presAssocID="{C3B7E1FF-A5AA-44B2-911D-94A44FA93F33}" presName="iconBgRect" presStyleLbl="bgShp" presStyleIdx="1" presStyleCnt="3"/>
      <dgm:spPr>
        <a:effectLst>
          <a:glow rad="127000">
            <a:schemeClr val="tx1"/>
          </a:glow>
        </a:effectLst>
      </dgm:spPr>
    </dgm:pt>
    <dgm:pt modelId="{E88395BA-0F86-4E59-87CD-45AB08F2C6A2}" type="pres">
      <dgm:prSet presAssocID="{C3B7E1FF-A5AA-44B2-911D-94A44FA93F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a:ext>
      </dgm:extLst>
    </dgm:pt>
    <dgm:pt modelId="{6E3C87FF-3C5C-4E49-B439-4AEA8FF92FF2}" type="pres">
      <dgm:prSet presAssocID="{C3B7E1FF-A5AA-44B2-911D-94A44FA93F33}" presName="spaceRect" presStyleCnt="0"/>
      <dgm:spPr/>
    </dgm:pt>
    <dgm:pt modelId="{8B4B1460-4861-4E84-9BF8-20B53F861869}" type="pres">
      <dgm:prSet presAssocID="{C3B7E1FF-A5AA-44B2-911D-94A44FA93F33}" presName="textRect" presStyleLbl="revTx" presStyleIdx="1" presStyleCnt="3">
        <dgm:presLayoutVars>
          <dgm:chMax val="1"/>
          <dgm:chPref val="1"/>
        </dgm:presLayoutVars>
      </dgm:prSet>
      <dgm:spPr/>
    </dgm:pt>
    <dgm:pt modelId="{0E12B139-D104-4831-8459-0E4F073A6A4B}" type="pres">
      <dgm:prSet presAssocID="{6A6FB377-9084-4DAE-AE8B-94BF8F618B97}" presName="sibTrans" presStyleCnt="0"/>
      <dgm:spPr/>
    </dgm:pt>
    <dgm:pt modelId="{BD169A61-795D-4E6E-A75E-B1213F26CBA7}" type="pres">
      <dgm:prSet presAssocID="{5007EE84-C796-449A-8318-F089712096A0}" presName="compNode" presStyleCnt="0"/>
      <dgm:spPr/>
    </dgm:pt>
    <dgm:pt modelId="{E1EBDF49-B7F3-4AC6-B144-530CC1CC6DF1}" type="pres">
      <dgm:prSet presAssocID="{5007EE84-C796-449A-8318-F089712096A0}" presName="iconBgRect" presStyleLbl="bgShp" presStyleIdx="2" presStyleCnt="3"/>
      <dgm:spPr>
        <a:effectLst>
          <a:glow rad="127000">
            <a:schemeClr val="tx1"/>
          </a:glow>
        </a:effectLst>
      </dgm:spPr>
    </dgm:pt>
    <dgm:pt modelId="{0181A1EC-E461-4136-B6FA-4B40A20F219D}" type="pres">
      <dgm:prSet presAssocID="{5007EE84-C796-449A-8318-F089712096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mera"/>
        </a:ext>
      </dgm:extLst>
    </dgm:pt>
    <dgm:pt modelId="{A167EFBB-1F08-44D1-992F-C9A1F12A5CB5}" type="pres">
      <dgm:prSet presAssocID="{5007EE84-C796-449A-8318-F089712096A0}" presName="spaceRect" presStyleCnt="0"/>
      <dgm:spPr/>
    </dgm:pt>
    <dgm:pt modelId="{9575184B-5D79-4AA1-81B1-B8908B6695C6}" type="pres">
      <dgm:prSet presAssocID="{5007EE84-C796-449A-8318-F089712096A0}" presName="textRect" presStyleLbl="revTx" presStyleIdx="2" presStyleCnt="3">
        <dgm:presLayoutVars>
          <dgm:chMax val="1"/>
          <dgm:chPref val="1"/>
        </dgm:presLayoutVars>
      </dgm:prSet>
      <dgm:spPr/>
    </dgm:pt>
  </dgm:ptLst>
  <dgm:cxnLst>
    <dgm:cxn modelId="{BF1BEE6E-EFCD-47DC-BCDA-35519A59E83F}" type="presOf" srcId="{5007EE84-C796-449A-8318-F089712096A0}" destId="{9575184B-5D79-4AA1-81B1-B8908B6695C6}" srcOrd="0" destOrd="0" presId="urn:microsoft.com/office/officeart/2018/5/layout/IconCircleLabelList"/>
    <dgm:cxn modelId="{4DE96874-BAD3-4D31-8B18-1DA74C1241CB}" srcId="{060D1DAF-8D3D-4328-BE2D-400FF45302A8}" destId="{5007EE84-C796-449A-8318-F089712096A0}" srcOrd="2" destOrd="0" parTransId="{A32FC0F1-970F-421D-94E3-9F8508969318}" sibTransId="{7B42E96B-6F81-42DD-A678-5CB945CDB22F}"/>
    <dgm:cxn modelId="{435BFC8A-4E63-41B2-A6EA-BBAE4FA7E31F}" type="presOf" srcId="{060D1DAF-8D3D-4328-BE2D-400FF45302A8}" destId="{1652EFB7-B0AB-4588-8A13-4668B1F161DD}" srcOrd="0" destOrd="0" presId="urn:microsoft.com/office/officeart/2018/5/layout/IconCircleLabelList"/>
    <dgm:cxn modelId="{CFC9809D-D974-41F3-A79A-0EFF6EFDC3DA}" type="presOf" srcId="{C3B7E1FF-A5AA-44B2-911D-94A44FA93F33}" destId="{8B4B1460-4861-4E84-9BF8-20B53F861869}" srcOrd="0" destOrd="0" presId="urn:microsoft.com/office/officeart/2018/5/layout/IconCircleLabelList"/>
    <dgm:cxn modelId="{16B96CA2-E5ED-45EB-B007-F1C3D5B1501F}" srcId="{060D1DAF-8D3D-4328-BE2D-400FF45302A8}" destId="{383467DD-772E-4C34-9648-491D9C45821D}" srcOrd="0" destOrd="0" parTransId="{C104C564-527B-480C-ACF6-CCEB1F498FD8}" sibTransId="{58BCA9E3-5728-4FFA-8BFD-F9DA891F1554}"/>
    <dgm:cxn modelId="{90D60CED-481F-4EE1-8FF4-20B84EB48CA1}" type="presOf" srcId="{383467DD-772E-4C34-9648-491D9C45821D}" destId="{FC1EDB67-D98E-4C07-809E-F001F3572FB1}" srcOrd="0" destOrd="0" presId="urn:microsoft.com/office/officeart/2018/5/layout/IconCircleLabelList"/>
    <dgm:cxn modelId="{61D5F1FB-8899-4BE7-B24E-859458F06D74}" srcId="{060D1DAF-8D3D-4328-BE2D-400FF45302A8}" destId="{C3B7E1FF-A5AA-44B2-911D-94A44FA93F33}" srcOrd="1" destOrd="0" parTransId="{FEBEBE16-7A19-4B33-8CE9-04642C08DDB2}" sibTransId="{6A6FB377-9084-4DAE-AE8B-94BF8F618B97}"/>
    <dgm:cxn modelId="{99853153-EAC4-4DDD-AC0F-8A34CC0B62B0}" type="presParOf" srcId="{1652EFB7-B0AB-4588-8A13-4668B1F161DD}" destId="{962907BD-32AA-44CB-9C79-68E8C2CBC705}" srcOrd="0" destOrd="0" presId="urn:microsoft.com/office/officeart/2018/5/layout/IconCircleLabelList"/>
    <dgm:cxn modelId="{8325C15D-F70C-4857-BD1B-B59DEC20CFB1}" type="presParOf" srcId="{962907BD-32AA-44CB-9C79-68E8C2CBC705}" destId="{2F49C8C6-2167-4505-A181-2C1E50BB2104}" srcOrd="0" destOrd="0" presId="urn:microsoft.com/office/officeart/2018/5/layout/IconCircleLabelList"/>
    <dgm:cxn modelId="{9B3C2366-8245-415E-9208-503C637515CD}" type="presParOf" srcId="{962907BD-32AA-44CB-9C79-68E8C2CBC705}" destId="{E05F5584-8290-499A-BDA1-4D686EC2E61B}" srcOrd="1" destOrd="0" presId="urn:microsoft.com/office/officeart/2018/5/layout/IconCircleLabelList"/>
    <dgm:cxn modelId="{6B827FEF-4869-4138-8C74-FABECB0657DB}" type="presParOf" srcId="{962907BD-32AA-44CB-9C79-68E8C2CBC705}" destId="{914DAF62-4843-490C-83FF-7722EE8EA433}" srcOrd="2" destOrd="0" presId="urn:microsoft.com/office/officeart/2018/5/layout/IconCircleLabelList"/>
    <dgm:cxn modelId="{8143BBA5-C85F-404A-97EB-452E1BFED380}" type="presParOf" srcId="{962907BD-32AA-44CB-9C79-68E8C2CBC705}" destId="{FC1EDB67-D98E-4C07-809E-F001F3572FB1}" srcOrd="3" destOrd="0" presId="urn:microsoft.com/office/officeart/2018/5/layout/IconCircleLabelList"/>
    <dgm:cxn modelId="{AC1E5649-21CE-45D8-AB8D-298743A2579E}" type="presParOf" srcId="{1652EFB7-B0AB-4588-8A13-4668B1F161DD}" destId="{E53E6D57-1756-4E36-B01E-8C1D0A6E32D5}" srcOrd="1" destOrd="0" presId="urn:microsoft.com/office/officeart/2018/5/layout/IconCircleLabelList"/>
    <dgm:cxn modelId="{74B1AF53-71C4-453F-902B-839307C11989}" type="presParOf" srcId="{1652EFB7-B0AB-4588-8A13-4668B1F161DD}" destId="{CB8C0EA7-B9AB-40C0-8DE1-C8CE3B5D6D00}" srcOrd="2" destOrd="0" presId="urn:microsoft.com/office/officeart/2018/5/layout/IconCircleLabelList"/>
    <dgm:cxn modelId="{8A724279-E5B4-4EBB-A7D5-71CF011F25FD}" type="presParOf" srcId="{CB8C0EA7-B9AB-40C0-8DE1-C8CE3B5D6D00}" destId="{57DCAB2F-5D11-476F-8E74-A7BF3AEF7855}" srcOrd="0" destOrd="0" presId="urn:microsoft.com/office/officeart/2018/5/layout/IconCircleLabelList"/>
    <dgm:cxn modelId="{D5A3E1E4-BABE-483E-8806-A1D8A0A95387}" type="presParOf" srcId="{CB8C0EA7-B9AB-40C0-8DE1-C8CE3B5D6D00}" destId="{E88395BA-0F86-4E59-87CD-45AB08F2C6A2}" srcOrd="1" destOrd="0" presId="urn:microsoft.com/office/officeart/2018/5/layout/IconCircleLabelList"/>
    <dgm:cxn modelId="{AD7394E6-A3BC-43BB-BFCB-32E8E7C61645}" type="presParOf" srcId="{CB8C0EA7-B9AB-40C0-8DE1-C8CE3B5D6D00}" destId="{6E3C87FF-3C5C-4E49-B439-4AEA8FF92FF2}" srcOrd="2" destOrd="0" presId="urn:microsoft.com/office/officeart/2018/5/layout/IconCircleLabelList"/>
    <dgm:cxn modelId="{DAF835A1-20B0-4AF5-BFCC-048CB7557279}" type="presParOf" srcId="{CB8C0EA7-B9AB-40C0-8DE1-C8CE3B5D6D00}" destId="{8B4B1460-4861-4E84-9BF8-20B53F861869}" srcOrd="3" destOrd="0" presId="urn:microsoft.com/office/officeart/2018/5/layout/IconCircleLabelList"/>
    <dgm:cxn modelId="{9DD09797-8E20-4D64-B08B-5556F936AFA0}" type="presParOf" srcId="{1652EFB7-B0AB-4588-8A13-4668B1F161DD}" destId="{0E12B139-D104-4831-8459-0E4F073A6A4B}" srcOrd="3" destOrd="0" presId="urn:microsoft.com/office/officeart/2018/5/layout/IconCircleLabelList"/>
    <dgm:cxn modelId="{115218A0-A552-401E-A441-55A5AB3CF8B0}" type="presParOf" srcId="{1652EFB7-B0AB-4588-8A13-4668B1F161DD}" destId="{BD169A61-795D-4E6E-A75E-B1213F26CBA7}" srcOrd="4" destOrd="0" presId="urn:microsoft.com/office/officeart/2018/5/layout/IconCircleLabelList"/>
    <dgm:cxn modelId="{4FC6CD4D-8B4B-4D11-8D3A-885D6C4C0325}" type="presParOf" srcId="{BD169A61-795D-4E6E-A75E-B1213F26CBA7}" destId="{E1EBDF49-B7F3-4AC6-B144-530CC1CC6DF1}" srcOrd="0" destOrd="0" presId="urn:microsoft.com/office/officeart/2018/5/layout/IconCircleLabelList"/>
    <dgm:cxn modelId="{6FE7B032-8DAB-4272-BD19-7700C9B73511}" type="presParOf" srcId="{BD169A61-795D-4E6E-A75E-B1213F26CBA7}" destId="{0181A1EC-E461-4136-B6FA-4B40A20F219D}" srcOrd="1" destOrd="0" presId="urn:microsoft.com/office/officeart/2018/5/layout/IconCircleLabelList"/>
    <dgm:cxn modelId="{788A98BD-7528-4D88-AD18-94AE6C605D30}" type="presParOf" srcId="{BD169A61-795D-4E6E-A75E-B1213F26CBA7}" destId="{A167EFBB-1F08-44D1-992F-C9A1F12A5CB5}" srcOrd="2" destOrd="0" presId="urn:microsoft.com/office/officeart/2018/5/layout/IconCircleLabelList"/>
    <dgm:cxn modelId="{CD97D39C-AC83-4C5F-8B62-46D9E6D5A80F}" type="presParOf" srcId="{BD169A61-795D-4E6E-A75E-B1213F26CBA7}" destId="{9575184B-5D79-4AA1-81B1-B8908B6695C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9C8C6-2167-4505-A181-2C1E50BB2104}">
      <dsp:nvSpPr>
        <dsp:cNvPr id="0" name=""/>
        <dsp:cNvSpPr/>
      </dsp:nvSpPr>
      <dsp:spPr>
        <a:xfrm>
          <a:off x="679050" y="578771"/>
          <a:ext cx="1887187" cy="1887187"/>
        </a:xfrm>
        <a:prstGeom prst="ellipse">
          <a:avLst/>
        </a:prstGeom>
        <a:solidFill>
          <a:schemeClr val="dk2">
            <a:tint val="40000"/>
            <a:hueOff val="0"/>
            <a:satOff val="0"/>
            <a:lumOff val="0"/>
            <a:alphaOff val="0"/>
          </a:schemeClr>
        </a:solidFill>
        <a:ln>
          <a:noFill/>
        </a:ln>
        <a:effectLst>
          <a:glow rad="127000">
            <a:schemeClr val="tx1"/>
          </a:glow>
        </a:effectLst>
      </dsp:spPr>
      <dsp:style>
        <a:lnRef idx="0">
          <a:scrgbClr r="0" g="0" b="0"/>
        </a:lnRef>
        <a:fillRef idx="1">
          <a:scrgbClr r="0" g="0" b="0"/>
        </a:fillRef>
        <a:effectRef idx="2">
          <a:scrgbClr r="0" g="0" b="0"/>
        </a:effectRef>
        <a:fontRef idx="minor"/>
      </dsp:style>
    </dsp:sp>
    <dsp:sp modelId="{E05F5584-8290-499A-BDA1-4D686EC2E61B}">
      <dsp:nvSpPr>
        <dsp:cNvPr id="0" name=""/>
        <dsp:cNvSpPr/>
      </dsp:nvSpPr>
      <dsp:spPr>
        <a:xfrm>
          <a:off x="1081237" y="98095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C1EDB67-D98E-4C07-809E-F001F3572FB1}">
      <dsp:nvSpPr>
        <dsp:cNvPr id="0" name=""/>
        <dsp:cNvSpPr/>
      </dsp:nvSpPr>
      <dsp:spPr>
        <a:xfrm>
          <a:off x="75768"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kern="1200" dirty="0"/>
        </a:p>
      </dsp:txBody>
      <dsp:txXfrm>
        <a:off x="75768" y="3053772"/>
        <a:ext cx="3093750" cy="720000"/>
      </dsp:txXfrm>
    </dsp:sp>
    <dsp:sp modelId="{57DCAB2F-5D11-476F-8E74-A7BF3AEF7855}">
      <dsp:nvSpPr>
        <dsp:cNvPr id="0" name=""/>
        <dsp:cNvSpPr/>
      </dsp:nvSpPr>
      <dsp:spPr>
        <a:xfrm>
          <a:off x="4314206" y="578771"/>
          <a:ext cx="1887187" cy="1887187"/>
        </a:xfrm>
        <a:prstGeom prst="ellipse">
          <a:avLst/>
        </a:prstGeom>
        <a:solidFill>
          <a:schemeClr val="dk2">
            <a:tint val="40000"/>
            <a:hueOff val="0"/>
            <a:satOff val="0"/>
            <a:lumOff val="0"/>
            <a:alphaOff val="0"/>
          </a:schemeClr>
        </a:solidFill>
        <a:ln>
          <a:noFill/>
        </a:ln>
        <a:effectLst>
          <a:glow rad="127000">
            <a:schemeClr val="tx1"/>
          </a:glow>
        </a:effectLst>
      </dsp:spPr>
      <dsp:style>
        <a:lnRef idx="0">
          <a:scrgbClr r="0" g="0" b="0"/>
        </a:lnRef>
        <a:fillRef idx="1">
          <a:scrgbClr r="0" g="0" b="0"/>
        </a:fillRef>
        <a:effectRef idx="2">
          <a:scrgbClr r="0" g="0" b="0"/>
        </a:effectRef>
        <a:fontRef idx="minor"/>
      </dsp:style>
    </dsp:sp>
    <dsp:sp modelId="{E88395BA-0F86-4E59-87CD-45AB08F2C6A2}">
      <dsp:nvSpPr>
        <dsp:cNvPr id="0" name=""/>
        <dsp:cNvSpPr/>
      </dsp:nvSpPr>
      <dsp:spPr>
        <a:xfrm>
          <a:off x="4716393" y="98095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B4B1460-4861-4E84-9BF8-20B53F861869}">
      <dsp:nvSpPr>
        <dsp:cNvPr id="0" name=""/>
        <dsp:cNvSpPr/>
      </dsp:nvSpPr>
      <dsp:spPr>
        <a:xfrm>
          <a:off x="3710925"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Positive Reframing</a:t>
          </a:r>
          <a:endParaRPr lang="en-US" sz="2300" kern="1200" dirty="0"/>
        </a:p>
      </dsp:txBody>
      <dsp:txXfrm>
        <a:off x="3710925" y="3053772"/>
        <a:ext cx="3093750" cy="720000"/>
      </dsp:txXfrm>
    </dsp:sp>
    <dsp:sp modelId="{E1EBDF49-B7F3-4AC6-B144-530CC1CC6DF1}">
      <dsp:nvSpPr>
        <dsp:cNvPr id="0" name=""/>
        <dsp:cNvSpPr/>
      </dsp:nvSpPr>
      <dsp:spPr>
        <a:xfrm>
          <a:off x="7949362" y="578771"/>
          <a:ext cx="1887187" cy="1887187"/>
        </a:xfrm>
        <a:prstGeom prst="ellipse">
          <a:avLst/>
        </a:prstGeom>
        <a:solidFill>
          <a:schemeClr val="dk2">
            <a:tint val="40000"/>
            <a:hueOff val="0"/>
            <a:satOff val="0"/>
            <a:lumOff val="0"/>
            <a:alphaOff val="0"/>
          </a:schemeClr>
        </a:solidFill>
        <a:ln>
          <a:noFill/>
        </a:ln>
        <a:effectLst>
          <a:glow rad="127000">
            <a:schemeClr val="tx1"/>
          </a:glow>
        </a:effectLst>
      </dsp:spPr>
      <dsp:style>
        <a:lnRef idx="0">
          <a:scrgbClr r="0" g="0" b="0"/>
        </a:lnRef>
        <a:fillRef idx="1">
          <a:scrgbClr r="0" g="0" b="0"/>
        </a:fillRef>
        <a:effectRef idx="2">
          <a:scrgbClr r="0" g="0" b="0"/>
        </a:effectRef>
        <a:fontRef idx="minor"/>
      </dsp:style>
    </dsp:sp>
    <dsp:sp modelId="{0181A1EC-E461-4136-B6FA-4B40A20F219D}">
      <dsp:nvSpPr>
        <dsp:cNvPr id="0" name=""/>
        <dsp:cNvSpPr/>
      </dsp:nvSpPr>
      <dsp:spPr>
        <a:xfrm>
          <a:off x="8351550" y="98095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575184B-5D79-4AA1-81B1-B8908B6695C6}">
      <dsp:nvSpPr>
        <dsp:cNvPr id="0" name=""/>
        <dsp:cNvSpPr/>
      </dsp:nvSpPr>
      <dsp:spPr>
        <a:xfrm>
          <a:off x="7346081"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Utilising Image</a:t>
          </a:r>
          <a:endParaRPr lang="en-US" sz="2300" kern="1200" dirty="0"/>
        </a:p>
      </dsp:txBody>
      <dsp:txXfrm>
        <a:off x="7346081" y="3053772"/>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31FE2-885E-4986-8940-F75615F8335C}"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249EB-9D07-4684-9709-CEBBF80F2C59}" type="slidenum">
              <a:rPr lang="en-GB" smtClean="0"/>
              <a:t>‹#›</a:t>
            </a:fld>
            <a:endParaRPr lang="en-GB"/>
          </a:p>
        </p:txBody>
      </p:sp>
    </p:spTree>
    <p:extLst>
      <p:ext uri="{BB962C8B-B14F-4D97-AF65-F5344CB8AC3E}">
        <p14:creationId xmlns:p14="http://schemas.microsoft.com/office/powerpoint/2010/main" val="123755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Name</a:t>
            </a:r>
          </a:p>
          <a:p>
            <a:r>
              <a:rPr lang="en-GB" dirty="0"/>
              <a:t>Reflective presentation for </a:t>
            </a:r>
            <a:r>
              <a:rPr lang="en-GB" dirty="0" err="1"/>
              <a:t>Gradcert</a:t>
            </a:r>
            <a:r>
              <a:rPr lang="en-GB" dirty="0"/>
              <a:t> Course module ‘Reflective practice in counselling’</a:t>
            </a:r>
          </a:p>
        </p:txBody>
      </p:sp>
      <p:sp>
        <p:nvSpPr>
          <p:cNvPr id="4" name="Slide Number Placeholder 3"/>
          <p:cNvSpPr>
            <a:spLocks noGrp="1"/>
          </p:cNvSpPr>
          <p:nvPr>
            <p:ph type="sldNum" sz="quarter" idx="5"/>
          </p:nvPr>
        </p:nvSpPr>
        <p:spPr/>
        <p:txBody>
          <a:bodyPr/>
          <a:lstStyle/>
          <a:p>
            <a:fld id="{6DF249EB-9D07-4684-9709-CEBBF80F2C59}" type="slidenum">
              <a:rPr lang="en-GB" smtClean="0"/>
              <a:t>1</a:t>
            </a:fld>
            <a:endParaRPr lang="en-GB"/>
          </a:p>
        </p:txBody>
      </p:sp>
    </p:spTree>
    <p:extLst>
      <p:ext uri="{BB962C8B-B14F-4D97-AF65-F5344CB8AC3E}">
        <p14:creationId xmlns:p14="http://schemas.microsoft.com/office/powerpoint/2010/main" val="3325784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and Introduction to Presentation</a:t>
            </a:r>
          </a:p>
          <a:p>
            <a:pPr marL="228600" indent="-228600">
              <a:buAutoNum type="arabicPeriod"/>
            </a:pPr>
            <a:r>
              <a:rPr lang="en-GB" dirty="0"/>
              <a:t>Overview of transition chosen to reflect upon</a:t>
            </a:r>
          </a:p>
          <a:p>
            <a:pPr marL="228600" indent="-228600">
              <a:buAutoNum type="arabicPeriod"/>
            </a:pPr>
            <a:r>
              <a:rPr lang="en-GB" dirty="0"/>
              <a:t>Analysis of representative image</a:t>
            </a:r>
          </a:p>
          <a:p>
            <a:pPr marL="228600" indent="-228600">
              <a:buAutoNum type="arabicPeriod"/>
            </a:pPr>
            <a:r>
              <a:rPr lang="en-GB" dirty="0"/>
              <a:t>Explore feelings of cognitive dissonance </a:t>
            </a:r>
          </a:p>
          <a:p>
            <a:pPr marL="228600" indent="-228600">
              <a:buAutoNum type="arabicPeriod"/>
            </a:pPr>
            <a:r>
              <a:rPr lang="en-GB" dirty="0"/>
              <a:t>Discuss my personal reflections on reflective models </a:t>
            </a:r>
          </a:p>
          <a:p>
            <a:pPr marL="228600" indent="-228600">
              <a:buAutoNum type="arabicPeriod"/>
            </a:pPr>
            <a:r>
              <a:rPr lang="en-GB" dirty="0"/>
              <a:t>Explore positive re-framing as a tool in reflection</a:t>
            </a:r>
          </a:p>
          <a:p>
            <a:pPr marL="228600" indent="-228600">
              <a:buAutoNum type="arabicPeriod"/>
            </a:pPr>
            <a:r>
              <a:rPr lang="en-GB" dirty="0"/>
              <a:t>Exploring themes around identity that were bought up by reflective practice</a:t>
            </a:r>
          </a:p>
          <a:p>
            <a:pPr marL="228600" indent="-228600">
              <a:buAutoNum type="arabicPeriod"/>
            </a:pPr>
            <a:r>
              <a:rPr lang="en-GB" dirty="0"/>
              <a:t>Applying models developed by Sch</a:t>
            </a:r>
            <a:r>
              <a:rPr lang="en-GB" sz="1200" dirty="0">
                <a:solidFill>
                  <a:schemeClr val="tx1">
                    <a:alpha val="80000"/>
                  </a:schemeClr>
                </a:solidFill>
              </a:rPr>
              <a:t>ön, Argyris</a:t>
            </a:r>
            <a:r>
              <a:rPr lang="en-GB" dirty="0"/>
              <a:t> and Bridges </a:t>
            </a:r>
          </a:p>
          <a:p>
            <a:pPr marL="228600" indent="-228600">
              <a:buAutoNum type="arabicPeriod"/>
            </a:pPr>
            <a:r>
              <a:rPr lang="en-GB" dirty="0"/>
              <a:t>Finishing off with my concluding remarks </a:t>
            </a:r>
          </a:p>
          <a:p>
            <a:pPr marL="228600" indent="-228600">
              <a:buAutoNum type="arabicPeriod"/>
            </a:pPr>
            <a:endParaRPr lang="en-GB" dirty="0"/>
          </a:p>
          <a:p>
            <a:pPr marL="228600" indent="-228600">
              <a:buAutoNum type="arabicPeriod"/>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2</a:t>
            </a:fld>
            <a:endParaRPr lang="en-GB"/>
          </a:p>
        </p:txBody>
      </p:sp>
    </p:spTree>
    <p:extLst>
      <p:ext uri="{BB962C8B-B14F-4D97-AF65-F5344CB8AC3E}">
        <p14:creationId xmlns:p14="http://schemas.microsoft.com/office/powerpoint/2010/main" val="1656365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Transition - Many transitions occurring in short space of time</a:t>
            </a:r>
          </a:p>
          <a:p>
            <a:r>
              <a:rPr lang="en-GB" dirty="0"/>
              <a:t>2. Prior to transition – single, living with parents, one child, working for charity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Meeting partner Identified catalyst for period of transition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Short time- in serious relationship, bought first home together, had another baby, new job after maternity leave</a:t>
            </a:r>
          </a:p>
          <a:p>
            <a:pPr marL="171450" indent="-171450">
              <a:buFont typeface="Arial" panose="020B0604020202020204" pitchFamily="34" charset="0"/>
              <a:buChar char="•"/>
            </a:pPr>
            <a:r>
              <a:rPr lang="en-GB" dirty="0"/>
              <a:t>Same core values </a:t>
            </a:r>
          </a:p>
          <a:p>
            <a:pPr marL="171450" indent="-171450">
              <a:buFont typeface="Arial" panose="020B0604020202020204" pitchFamily="34" charset="0"/>
              <a:buChar char="•"/>
            </a:pPr>
            <a:r>
              <a:rPr lang="en-GB" dirty="0"/>
              <a:t>Covid-19</a:t>
            </a:r>
          </a:p>
        </p:txBody>
      </p:sp>
      <p:sp>
        <p:nvSpPr>
          <p:cNvPr id="4" name="Slide Number Placeholder 3"/>
          <p:cNvSpPr>
            <a:spLocks noGrp="1"/>
          </p:cNvSpPr>
          <p:nvPr>
            <p:ph type="sldNum" sz="quarter" idx="5"/>
          </p:nvPr>
        </p:nvSpPr>
        <p:spPr/>
        <p:txBody>
          <a:bodyPr/>
          <a:lstStyle/>
          <a:p>
            <a:fld id="{6DF249EB-9D07-4684-9709-CEBBF80F2C59}" type="slidenum">
              <a:rPr lang="en-GB" smtClean="0"/>
              <a:t>3</a:t>
            </a:fld>
            <a:endParaRPr lang="en-GB"/>
          </a:p>
        </p:txBody>
      </p:sp>
    </p:spTree>
    <p:extLst>
      <p:ext uri="{BB962C8B-B14F-4D97-AF65-F5344CB8AC3E}">
        <p14:creationId xmlns:p14="http://schemas.microsoft.com/office/powerpoint/2010/main" val="1910122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766420"/>
          </a:xfrm>
        </p:spPr>
        <p:txBody>
          <a:bodyPr/>
          <a:lstStyle/>
          <a:p>
            <a:r>
              <a:rPr lang="en-GB" dirty="0"/>
              <a:t>1. Image chosen to represent transition – idea of tree wrapped in vines</a:t>
            </a:r>
          </a:p>
          <a:p>
            <a:pPr marL="171450" indent="-171450">
              <a:buFont typeface="Arial" panose="020B0604020202020204" pitchFamily="34" charset="0"/>
              <a:buChar char="•"/>
            </a:pPr>
            <a:r>
              <a:rPr lang="en-GB" dirty="0"/>
              <a:t>Photograph Keith Dotson entitled ‘old tree wrapped in vines’ </a:t>
            </a:r>
          </a:p>
          <a:p>
            <a:r>
              <a:rPr lang="en-GB" dirty="0"/>
              <a:t>2. Able to identify three major themes from image…</a:t>
            </a:r>
          </a:p>
          <a:p>
            <a:r>
              <a:rPr lang="en-GB" dirty="0" err="1"/>
              <a:t>i</a:t>
            </a:r>
            <a:r>
              <a:rPr lang="en-GB" dirty="0"/>
              <a:t>) Responsibilities grown out of changes</a:t>
            </a:r>
          </a:p>
          <a:p>
            <a:pPr marL="171450" indent="-171450">
              <a:buFont typeface="Arial" panose="020B0604020202020204" pitchFamily="34" charset="0"/>
              <a:buChar char="•"/>
            </a:pPr>
            <a:r>
              <a:rPr lang="en-GB" dirty="0"/>
              <a:t>Out on own no longer living with immediate  family support</a:t>
            </a:r>
          </a:p>
          <a:p>
            <a:pPr marL="171450" indent="-171450">
              <a:buFont typeface="Arial" panose="020B0604020202020204" pitchFamily="34" charset="0"/>
              <a:buChar char="•"/>
            </a:pPr>
            <a:r>
              <a:rPr lang="en-GB" dirty="0"/>
              <a:t> Partner worked away in armed forces – became almost entirely responsible for home, childcare, routines, adjusting working full time</a:t>
            </a:r>
          </a:p>
          <a:p>
            <a:r>
              <a:rPr lang="en-GB" dirty="0"/>
              <a:t>ii)  Feelings – overwhelm,  restricted, constricted, suffocated</a:t>
            </a:r>
          </a:p>
          <a:p>
            <a:r>
              <a:rPr lang="en-GB" dirty="0"/>
              <a:t>iii) Difficult to see where tree starts and stops in places </a:t>
            </a:r>
          </a:p>
          <a:p>
            <a:r>
              <a:rPr lang="en-GB" dirty="0"/>
              <a:t>iv) Vines distorting physical image of tree </a:t>
            </a:r>
          </a:p>
          <a:p>
            <a:pPr marL="171450" indent="-171450">
              <a:buFont typeface="Arial" panose="020B0604020202020204" pitchFamily="34" charset="0"/>
              <a:buChar char="•"/>
            </a:pPr>
            <a:r>
              <a:rPr lang="en-GB" dirty="0"/>
              <a:t>Like Identity of tree now synonymous with vines  </a:t>
            </a:r>
          </a:p>
          <a:p>
            <a:r>
              <a:rPr lang="en-GB" dirty="0"/>
              <a:t>iv) I Similarly felt unrecognisable as the same person</a:t>
            </a:r>
          </a:p>
          <a:p>
            <a:pPr marL="171450" indent="-171450">
              <a:buFont typeface="Arial" panose="020B0604020202020204" pitchFamily="34" charset="0"/>
              <a:buChar char="•"/>
            </a:pPr>
            <a:r>
              <a:rPr lang="en-GB" dirty="0"/>
              <a:t>No longer able to identify much of the person that existed prior transition </a:t>
            </a:r>
          </a:p>
          <a:p>
            <a:pPr marL="171450" indent="-171450">
              <a:buFont typeface="Arial" panose="020B0604020202020204" pitchFamily="34" charset="0"/>
              <a:buChar char="•"/>
            </a:pPr>
            <a:r>
              <a:rPr lang="en-GB" dirty="0"/>
              <a:t>Felt like identity was now entirely routed in developments of the transition</a:t>
            </a:r>
          </a:p>
          <a:p>
            <a:pPr marL="171450" indent="-171450">
              <a:buFont typeface="Arial" panose="020B0604020202020204" pitchFamily="34" charset="0"/>
              <a:buChar char="•"/>
            </a:pPr>
            <a:r>
              <a:rPr lang="en-GB" dirty="0"/>
              <a:t> As well as internal identity – my external physical body been changed having children because of lack of time to maintain body of before </a:t>
            </a:r>
          </a:p>
          <a:p>
            <a:pPr marL="171450" indent="-171450">
              <a:buFont typeface="Arial" panose="020B0604020202020204" pitchFamily="34" charset="0"/>
              <a:buChar char="•"/>
            </a:pPr>
            <a:r>
              <a:rPr lang="en-GB" dirty="0"/>
              <a:t>Image conjuring themes of loss of identity / loss of freedom of expression prior to transition </a:t>
            </a:r>
          </a:p>
          <a:p>
            <a:endParaRPr lang="en-GB" dirty="0"/>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4</a:t>
            </a:fld>
            <a:endParaRPr lang="en-GB"/>
          </a:p>
        </p:txBody>
      </p:sp>
    </p:spTree>
    <p:extLst>
      <p:ext uri="{BB962C8B-B14F-4D97-AF65-F5344CB8AC3E}">
        <p14:creationId xmlns:p14="http://schemas.microsoft.com/office/powerpoint/2010/main" val="4268979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633282"/>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Image that had developed out of initial reflections of transition - led to state of cognitive dissonance</a:t>
            </a:r>
          </a:p>
          <a:p>
            <a:pPr marR="0" lvl="0" algn="l" defTabSz="914400" rtl="0" eaLnBrk="1" fontAlgn="auto" latinLnBrk="0" hangingPunct="1">
              <a:lnSpc>
                <a:spcPct val="100000"/>
              </a:lnSpc>
              <a:spcBef>
                <a:spcPts val="0"/>
              </a:spcBef>
              <a:spcAft>
                <a:spcPts val="0"/>
              </a:spcAft>
              <a:buClrTx/>
              <a:buSzTx/>
              <a:tabLst/>
              <a:defRPr/>
            </a:pPr>
            <a:r>
              <a:rPr lang="en-GB" dirty="0"/>
              <a:t>2. Initial Perception – Gained so much from a personal and societal standpoint-</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dirty="0"/>
              <a:t>what I had wanted for long time</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dirty="0"/>
              <a:t>Typical markers celebrated in society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Transition represented ‘typical natural order’ of things and stereotypical natural progression from relationship, to home to family etc.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Congratulated/seen as success by friends, family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But Reality - Couldn’t escape the obvious negative connotations come up for me from image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My Feeling at the time post-transition best described through concept of ‘problem that has no name’ by Betty Friedan </a:t>
            </a:r>
          </a:p>
          <a:p>
            <a:pPr marR="0" lvl="0" algn="l" defTabSz="914400" rtl="0" eaLnBrk="1" fontAlgn="auto" latinLnBrk="0" hangingPunct="1">
              <a:lnSpc>
                <a:spcPct val="100000"/>
              </a:lnSpc>
              <a:spcBef>
                <a:spcPts val="0"/>
              </a:spcBef>
              <a:spcAft>
                <a:spcPts val="0"/>
              </a:spcAft>
              <a:buClrTx/>
              <a:buSzTx/>
              <a:tabLst/>
              <a:defRPr/>
            </a:pPr>
            <a:r>
              <a:rPr lang="en-GB" dirty="0" err="1"/>
              <a:t>i</a:t>
            </a:r>
            <a:r>
              <a:rPr lang="en-GB" dirty="0"/>
              <a:t>) Whilst her writings have critiques and limitations</a:t>
            </a:r>
          </a:p>
          <a:p>
            <a:pPr marR="0" lvl="0" algn="l" defTabSz="914400" rtl="0" eaLnBrk="1" fontAlgn="auto" latinLnBrk="0" hangingPunct="1">
              <a:lnSpc>
                <a:spcPct val="100000"/>
              </a:lnSpc>
              <a:spcBef>
                <a:spcPts val="0"/>
              </a:spcBef>
              <a:spcAft>
                <a:spcPts val="0"/>
              </a:spcAft>
              <a:buClrTx/>
              <a:buSzTx/>
              <a:tabLst/>
              <a:defRPr/>
            </a:pPr>
            <a:r>
              <a:rPr lang="en-GB" dirty="0"/>
              <a:t>ii) Very much informed by the time she was writing in </a:t>
            </a:r>
          </a:p>
          <a:p>
            <a:pPr marR="0" lvl="0" algn="l" defTabSz="914400" rtl="0" eaLnBrk="1" fontAlgn="auto" latinLnBrk="0" hangingPunct="1">
              <a:lnSpc>
                <a:spcPct val="100000"/>
              </a:lnSpc>
              <a:spcBef>
                <a:spcPts val="0"/>
              </a:spcBef>
              <a:spcAft>
                <a:spcPts val="0"/>
              </a:spcAft>
              <a:buClrTx/>
              <a:buSzTx/>
              <a:tabLst/>
              <a:defRPr/>
            </a:pPr>
            <a:r>
              <a:rPr lang="en-GB" dirty="0"/>
              <a:t>iii) Perfectly encapsulated feelings of emasculation by domesticity.</a:t>
            </a:r>
          </a:p>
          <a:p>
            <a:pPr marR="0" lvl="0" algn="l" defTabSz="914400" rtl="0" eaLnBrk="1" fontAlgn="auto" latinLnBrk="0" hangingPunct="1">
              <a:lnSpc>
                <a:spcPct val="100000"/>
              </a:lnSpc>
              <a:spcBef>
                <a:spcPts val="0"/>
              </a:spcBef>
              <a:spcAft>
                <a:spcPts val="0"/>
              </a:spcAft>
              <a:buClrTx/>
              <a:buSzTx/>
              <a:tabLst/>
              <a:defRPr/>
            </a:pPr>
            <a:r>
              <a:rPr lang="en-GB" dirty="0"/>
              <a:t>Iv} Idea of feeling lost/unsatisfied even though seemingly having everything you want/should want on paper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Deborah Spar builds off idea, brings into 21</a:t>
            </a:r>
            <a:r>
              <a:rPr lang="en-GB" baseline="30000" dirty="0"/>
              <a:t>st</a:t>
            </a:r>
            <a:r>
              <a:rPr lang="en-GB" dirty="0"/>
              <a:t> context</a:t>
            </a:r>
          </a:p>
          <a:p>
            <a:pPr marR="0" lvl="0" algn="l" defTabSz="914400" rtl="0" eaLnBrk="1" fontAlgn="auto" latinLnBrk="0" hangingPunct="1">
              <a:lnSpc>
                <a:spcPct val="100000"/>
              </a:lnSpc>
              <a:spcBef>
                <a:spcPts val="0"/>
              </a:spcBef>
              <a:spcAft>
                <a:spcPts val="0"/>
              </a:spcAft>
              <a:buClrTx/>
              <a:buSzTx/>
              <a:tabLst/>
              <a:defRPr/>
            </a:pPr>
            <a:r>
              <a:rPr lang="en-GB" dirty="0" err="1"/>
              <a:t>i</a:t>
            </a:r>
            <a:r>
              <a:rPr lang="en-GB" dirty="0"/>
              <a:t>) ‘Idea of having it all represented more work and more pressure than ever for women</a:t>
            </a:r>
          </a:p>
          <a:p>
            <a:pPr marR="0" lvl="0" algn="l" defTabSz="914400" rtl="0" eaLnBrk="1" fontAlgn="auto" latinLnBrk="0" hangingPunct="1">
              <a:lnSpc>
                <a:spcPct val="100000"/>
              </a:lnSpc>
              <a:spcBef>
                <a:spcPts val="0"/>
              </a:spcBef>
              <a:spcAft>
                <a:spcPts val="0"/>
              </a:spcAft>
              <a:buClrTx/>
              <a:buSzTx/>
              <a:tabLst/>
              <a:defRPr/>
            </a:pPr>
            <a:r>
              <a:rPr lang="en-GB" dirty="0"/>
              <a:t>4. Result  Experienced real Internal conflict</a:t>
            </a:r>
          </a:p>
          <a:p>
            <a:pPr marR="0" lvl="0" algn="l" defTabSz="914400" rtl="0" eaLnBrk="1" fontAlgn="auto" latinLnBrk="0" hangingPunct="1">
              <a:lnSpc>
                <a:spcPct val="100000"/>
              </a:lnSpc>
              <a:spcBef>
                <a:spcPts val="0"/>
              </a:spcBef>
              <a:spcAft>
                <a:spcPts val="0"/>
              </a:spcAft>
              <a:buClrTx/>
              <a:buSzTx/>
              <a:tabLst/>
              <a:defRPr/>
            </a:pPr>
            <a:r>
              <a:rPr lang="en-GB" dirty="0" err="1"/>
              <a:t>i</a:t>
            </a:r>
            <a:r>
              <a:rPr lang="en-GB" dirty="0"/>
              <a:t>) felt real guilt and shame  </a:t>
            </a:r>
          </a:p>
          <a:p>
            <a:pPr marR="0" lvl="0" algn="l" defTabSz="914400" rtl="0" eaLnBrk="1" fontAlgn="auto" latinLnBrk="0" hangingPunct="1">
              <a:lnSpc>
                <a:spcPct val="100000"/>
              </a:lnSpc>
              <a:spcBef>
                <a:spcPts val="0"/>
              </a:spcBef>
              <a:spcAft>
                <a:spcPts val="0"/>
              </a:spcAft>
              <a:buClrTx/>
              <a:buSzTx/>
              <a:tabLst/>
              <a:defRPr/>
            </a:pPr>
            <a:r>
              <a:rPr lang="en-GB" dirty="0"/>
              <a:t>ii) felt was being ungrateful and unappreciative of all that I had but continued to feel lost and feeling sense of identity was challenged. </a:t>
            </a:r>
          </a:p>
          <a:p>
            <a:pPr marR="0" lvl="0" algn="l" defTabSz="914400" rtl="0" eaLnBrk="1" fontAlgn="auto" latinLnBrk="0" hangingPunct="1">
              <a:lnSpc>
                <a:spcPct val="100000"/>
              </a:lnSpc>
              <a:spcBef>
                <a:spcPts val="0"/>
              </a:spcBef>
              <a:spcAft>
                <a:spcPts val="0"/>
              </a:spcAft>
              <a:buClrTx/>
              <a:buSzTx/>
              <a:tabLst/>
              <a:defRPr/>
            </a:pPr>
            <a:r>
              <a:rPr lang="en-GB" dirty="0"/>
              <a:t>iii) Also acknowledged how superficial all was, considering experiences of other women, marginalised women, felt trivial. </a:t>
            </a:r>
          </a:p>
        </p:txBody>
      </p:sp>
      <p:sp>
        <p:nvSpPr>
          <p:cNvPr id="4" name="Slide Number Placeholder 3"/>
          <p:cNvSpPr>
            <a:spLocks noGrp="1"/>
          </p:cNvSpPr>
          <p:nvPr>
            <p:ph type="sldNum" sz="quarter" idx="5"/>
          </p:nvPr>
        </p:nvSpPr>
        <p:spPr/>
        <p:txBody>
          <a:bodyPr/>
          <a:lstStyle/>
          <a:p>
            <a:fld id="{6DF249EB-9D07-4684-9709-CEBBF80F2C59}" type="slidenum">
              <a:rPr lang="en-GB" smtClean="0"/>
              <a:t>5</a:t>
            </a:fld>
            <a:endParaRPr lang="en-GB" dirty="0"/>
          </a:p>
        </p:txBody>
      </p:sp>
    </p:spTree>
    <p:extLst>
      <p:ext uri="{BB962C8B-B14F-4D97-AF65-F5344CB8AC3E}">
        <p14:creationId xmlns:p14="http://schemas.microsoft.com/office/powerpoint/2010/main" val="81513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10239"/>
            <a:ext cx="5486400" cy="4833761"/>
          </a:xfrm>
        </p:spPr>
        <p:txBody>
          <a:bodyPr/>
          <a:lstStyle/>
          <a:p>
            <a:r>
              <a:rPr lang="en-GB" dirty="0"/>
              <a:t> 1. Started to research Reflective models and tried to use for this assignment. </a:t>
            </a:r>
          </a:p>
          <a:p>
            <a:pPr marL="171450" indent="-171450">
              <a:buFont typeface="Arial" panose="020B0604020202020204" pitchFamily="34" charset="0"/>
              <a:buChar char="•"/>
            </a:pPr>
            <a:r>
              <a:rPr lang="en-GB" dirty="0"/>
              <a:t>Experienced real difficulty not only because of thoughts and emotions that developed </a:t>
            </a:r>
          </a:p>
          <a:p>
            <a:pPr marL="171450" indent="-171450">
              <a:buFont typeface="Arial" panose="020B0604020202020204" pitchFamily="34" charset="0"/>
              <a:buChar char="•"/>
            </a:pPr>
            <a:r>
              <a:rPr lang="en-GB" dirty="0"/>
              <a:t>Some difficulties came about because of nature and purpose of the reflective models themselves. </a:t>
            </a:r>
          </a:p>
          <a:p>
            <a:r>
              <a:rPr lang="en-GB" dirty="0"/>
              <a:t>2. Summarise 4 main themes derived from my research/personal reflections of some of the models</a:t>
            </a:r>
          </a:p>
          <a:p>
            <a:pPr marL="171450" indent="-171450">
              <a:buFont typeface="Arial" panose="020B0604020202020204" pitchFamily="34" charset="0"/>
              <a:buChar char="•"/>
            </a:pPr>
            <a:r>
              <a:rPr lang="en-GB" dirty="0"/>
              <a:t> </a:t>
            </a:r>
            <a:r>
              <a:rPr lang="en-GB" u="sng" dirty="0"/>
              <a:t>Idea of professional vs personal</a:t>
            </a:r>
          </a:p>
          <a:p>
            <a:r>
              <a:rPr lang="en-GB" dirty="0" err="1"/>
              <a:t>i</a:t>
            </a:r>
            <a:r>
              <a:rPr lang="en-GB" dirty="0"/>
              <a:t>) Developed for use in a professional context so work best for  professional development. </a:t>
            </a:r>
          </a:p>
          <a:p>
            <a:r>
              <a:rPr lang="en-GB" dirty="0"/>
              <a:t>ii) Work well to develop the individual  as  ‘helper’ or ‘practitioner </a:t>
            </a:r>
          </a:p>
          <a:p>
            <a:r>
              <a:rPr lang="en-GB" dirty="0"/>
              <a:t>iii) So not necessarily best suited to personal growth for a personal context. </a:t>
            </a:r>
          </a:p>
          <a:p>
            <a:pPr marL="171450" indent="-171450">
              <a:buFont typeface="Arial" panose="020B0604020202020204" pitchFamily="34" charset="0"/>
              <a:buChar char="•"/>
            </a:pPr>
            <a:r>
              <a:rPr lang="en-GB" u="sng" dirty="0"/>
              <a:t>Functional universality</a:t>
            </a:r>
          </a:p>
          <a:p>
            <a:r>
              <a:rPr lang="en-GB" dirty="0" err="1"/>
              <a:t>i</a:t>
            </a:r>
            <a:r>
              <a:rPr lang="en-GB" dirty="0"/>
              <a:t>) All the models are utilised to focus on interactive experiences in order to understand and learn </a:t>
            </a:r>
          </a:p>
          <a:p>
            <a:r>
              <a:rPr lang="en-GB" dirty="0"/>
              <a:t>ii) Allow you to Analyse, make sense and learn from past events. </a:t>
            </a:r>
          </a:p>
          <a:p>
            <a:r>
              <a:rPr lang="en-GB" dirty="0"/>
              <a:t>iii) Because the function is universal, method tends not to deviate drastically as a result. </a:t>
            </a:r>
          </a:p>
          <a:p>
            <a:r>
              <a:rPr lang="en-GB" dirty="0"/>
              <a:t>iv) Essentially, may differ in number of steps, whether linear or cyclical in design or emphasise importance of certain procedural elements</a:t>
            </a:r>
          </a:p>
          <a:p>
            <a:r>
              <a:rPr lang="en-GB" dirty="0"/>
              <a:t>v) All doing the same thing. </a:t>
            </a:r>
          </a:p>
          <a:p>
            <a:r>
              <a:rPr lang="en-GB" dirty="0"/>
              <a:t>vi)Helpful – utilised within so many different professions and allow people to pick and choose method that speaks to them </a:t>
            </a:r>
          </a:p>
          <a:p>
            <a:pPr marL="171450" indent="-171450">
              <a:buFont typeface="Arial" panose="020B0604020202020204" pitchFamily="34" charset="0"/>
              <a:buChar char="•"/>
            </a:pPr>
            <a:r>
              <a:rPr lang="en-GB" u="sng" dirty="0"/>
              <a:t>Prioritise Individualisation over socialisation </a:t>
            </a:r>
          </a:p>
          <a:p>
            <a:r>
              <a:rPr lang="en-GB" dirty="0" err="1"/>
              <a:t>i</a:t>
            </a:r>
            <a:r>
              <a:rPr lang="en-GB" dirty="0"/>
              <a:t>) Can be interpreted as contextuality restricted </a:t>
            </a:r>
          </a:p>
          <a:p>
            <a:r>
              <a:rPr lang="en-GB" dirty="0"/>
              <a:t>ii) suggest/point towards new actions and new beginnings – sometimes reality life too limiting to do so</a:t>
            </a:r>
          </a:p>
          <a:p>
            <a:r>
              <a:rPr lang="en-GB" dirty="0"/>
              <a:t>iii) solution lies with the individual, without recognising the environmental factors aren’t within the individual's control – i.e. class and social status, poverty, prejudice, etc </a:t>
            </a:r>
          </a:p>
          <a:p>
            <a:pPr marL="171450" indent="-171450">
              <a:buFont typeface="Arial" panose="020B0604020202020204" pitchFamily="34" charset="0"/>
              <a:buChar char="•"/>
            </a:pPr>
            <a:r>
              <a:rPr lang="en-GB" u="sng" dirty="0"/>
              <a:t>Structure </a:t>
            </a:r>
          </a:p>
          <a:p>
            <a:r>
              <a:rPr lang="en-GB" dirty="0" err="1"/>
              <a:t>i</a:t>
            </a:r>
            <a:r>
              <a:rPr lang="en-GB" dirty="0"/>
              <a:t>)Gives  focus for process of reflecting – orders and focusses thoughts</a:t>
            </a:r>
          </a:p>
          <a:p>
            <a:r>
              <a:rPr lang="en-GB" dirty="0"/>
              <a:t>ii)Endings/beginnings clear/concise sections</a:t>
            </a:r>
          </a:p>
          <a:p>
            <a:r>
              <a:rPr lang="en-GB" dirty="0"/>
              <a:t>iii) Not necessarily realistic experience easily separated/defined in this way</a:t>
            </a:r>
          </a:p>
          <a:p>
            <a:r>
              <a:rPr lang="en-GB" dirty="0"/>
              <a:t>iv) Can lead to trying to fit experience to model rather than utilising model to support reflection.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6</a:t>
            </a:fld>
            <a:endParaRPr lang="en-GB" dirty="0"/>
          </a:p>
        </p:txBody>
      </p:sp>
    </p:spTree>
    <p:extLst>
      <p:ext uri="{BB962C8B-B14F-4D97-AF65-F5344CB8AC3E}">
        <p14:creationId xmlns:p14="http://schemas.microsoft.com/office/powerpoint/2010/main" val="258349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u="sng" dirty="0"/>
              <a:t>Internal conflict</a:t>
            </a:r>
          </a:p>
          <a:p>
            <a:pPr marL="171450" indent="-171450">
              <a:buFont typeface="Arial" panose="020B0604020202020204" pitchFamily="34" charset="0"/>
              <a:buChar char="•"/>
            </a:pPr>
            <a:r>
              <a:rPr lang="en-GB" dirty="0"/>
              <a:t>Stifled and confused by cognitive dissonance experienced and how to explain or use it</a:t>
            </a:r>
          </a:p>
          <a:p>
            <a:pPr marL="171450" indent="-171450">
              <a:buFont typeface="Arial" panose="020B0604020202020204" pitchFamily="34" charset="0"/>
              <a:buChar char="•"/>
            </a:pPr>
            <a:r>
              <a:rPr lang="en-GB" dirty="0"/>
              <a:t>Expectations of models to reach satisfying developments  and end through reflection</a:t>
            </a:r>
          </a:p>
          <a:p>
            <a:pPr marL="171450" indent="-171450">
              <a:buFont typeface="Arial" panose="020B0604020202020204" pitchFamily="34" charset="0"/>
              <a:buChar char="•"/>
            </a:pPr>
            <a:r>
              <a:rPr lang="en-GB" dirty="0"/>
              <a:t> ‘Essentially, excuse pun’ couldn’t see wood through trees’</a:t>
            </a:r>
          </a:p>
          <a:p>
            <a:pPr marL="171450" indent="-171450">
              <a:buFont typeface="Arial" panose="020B0604020202020204" pitchFamily="34" charset="0"/>
              <a:buChar char="•"/>
            </a:pPr>
            <a:r>
              <a:rPr lang="en-GB" dirty="0"/>
              <a:t> Began to try and force reflection to models unsuccessfully – stalled experience</a:t>
            </a:r>
          </a:p>
          <a:p>
            <a:r>
              <a:rPr lang="en-GB" dirty="0"/>
              <a:t>2. </a:t>
            </a:r>
            <a:r>
              <a:rPr lang="en-GB" u="sng" dirty="0"/>
              <a:t>Positive reframing</a:t>
            </a:r>
          </a:p>
          <a:p>
            <a:pPr marL="171450" indent="-171450">
              <a:buFont typeface="Arial" panose="020B0604020202020204" pitchFamily="34" charset="0"/>
              <a:buChar char="•"/>
            </a:pPr>
            <a:r>
              <a:rPr lang="en-GB" dirty="0"/>
              <a:t>Understood that initial imagery  envisioned illicit negative feelings transition</a:t>
            </a:r>
          </a:p>
          <a:p>
            <a:pPr marL="171450" indent="-171450">
              <a:buFont typeface="Arial" panose="020B0604020202020204" pitchFamily="34" charset="0"/>
              <a:buChar char="•"/>
            </a:pPr>
            <a:r>
              <a:rPr lang="en-GB" dirty="0"/>
              <a:t> Reframing as a tool support different interpretations </a:t>
            </a:r>
          </a:p>
          <a:p>
            <a:pPr marL="171450" indent="-171450">
              <a:buFont typeface="Arial" panose="020B0604020202020204" pitchFamily="34" charset="0"/>
              <a:buChar char="•"/>
            </a:pPr>
            <a:r>
              <a:rPr lang="en-GB" dirty="0"/>
              <a:t>When researching, use of imagery in positive reframing found study posited that positive visual reframing supported</a:t>
            </a:r>
          </a:p>
          <a:p>
            <a:r>
              <a:rPr lang="en-GB" dirty="0" err="1"/>
              <a:t>i</a:t>
            </a:r>
            <a:r>
              <a:rPr lang="en-GB" dirty="0"/>
              <a:t>) Shift in perceptions of experiences that participants had identified as negative or having negative impact.</a:t>
            </a:r>
          </a:p>
          <a:p>
            <a:r>
              <a:rPr lang="en-GB" dirty="0"/>
              <a:t>ii)  Quelled intensity of negativity and  supported further resolution. </a:t>
            </a:r>
          </a:p>
          <a:p>
            <a:pPr marL="171450" indent="-171450">
              <a:buFont typeface="Arial" panose="020B0604020202020204" pitchFamily="34" charset="0"/>
              <a:buChar char="•"/>
            </a:pPr>
            <a:r>
              <a:rPr lang="en-GB" dirty="0"/>
              <a:t>Decided to go back to my image see if I could reframe original image to support positive interpretations </a:t>
            </a:r>
          </a:p>
        </p:txBody>
      </p:sp>
      <p:sp>
        <p:nvSpPr>
          <p:cNvPr id="4" name="Slide Number Placeholder 3"/>
          <p:cNvSpPr>
            <a:spLocks noGrp="1"/>
          </p:cNvSpPr>
          <p:nvPr>
            <p:ph type="sldNum" sz="quarter" idx="5"/>
          </p:nvPr>
        </p:nvSpPr>
        <p:spPr/>
        <p:txBody>
          <a:bodyPr/>
          <a:lstStyle/>
          <a:p>
            <a:fld id="{6DF249EB-9D07-4684-9709-CEBBF80F2C59}" type="slidenum">
              <a:rPr lang="en-GB" smtClean="0"/>
              <a:t>7</a:t>
            </a:fld>
            <a:endParaRPr lang="en-GB"/>
          </a:p>
        </p:txBody>
      </p:sp>
    </p:spTree>
    <p:extLst>
      <p:ext uri="{BB962C8B-B14F-4D97-AF65-F5344CB8AC3E}">
        <p14:creationId xmlns:p14="http://schemas.microsoft.com/office/powerpoint/2010/main" val="7893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146291"/>
          </a:xfrm>
        </p:spPr>
        <p:txBody>
          <a:bodyPr/>
          <a:lstStyle/>
          <a:p>
            <a:r>
              <a:rPr lang="en-GB" dirty="0"/>
              <a:t>1.Re</a:t>
            </a:r>
            <a:r>
              <a:rPr lang="en-GB" u="sng" dirty="0"/>
              <a:t>framing image in a positive way </a:t>
            </a:r>
          </a:p>
          <a:p>
            <a:pPr marL="171450" indent="-171450">
              <a:buFont typeface="Arial" panose="020B0604020202020204" pitchFamily="34" charset="0"/>
              <a:buChar char="•"/>
            </a:pPr>
            <a:r>
              <a:rPr lang="en-GB" dirty="0"/>
              <a:t>Supported reflection become more nuanced and helped me to identify positively aspects of transition I hadn’t considered before</a:t>
            </a:r>
          </a:p>
          <a:p>
            <a:pPr marL="171450" indent="-171450">
              <a:buFont typeface="Arial" panose="020B0604020202020204" pitchFamily="34" charset="0"/>
              <a:buChar char="•"/>
            </a:pPr>
            <a:r>
              <a:rPr lang="en-GB" dirty="0"/>
              <a:t>Whilst I felt really restricted by new life</a:t>
            </a:r>
          </a:p>
          <a:p>
            <a:r>
              <a:rPr lang="en-GB" dirty="0" err="1"/>
              <a:t>i</a:t>
            </a:r>
            <a:r>
              <a:rPr lang="en-GB" dirty="0"/>
              <a:t>)Also realised vines represented all of the support I had in my life grown as a result of transition (e.g. my partner, children, home, financially supported)</a:t>
            </a:r>
          </a:p>
          <a:p>
            <a:r>
              <a:rPr lang="en-GB" dirty="0"/>
              <a:t>ii) also provided a lot of structure and sense of stability that hadn’t existed in same way before. (contrastingly, didn’t know what future would hold in same way Living with parents, work I did before, or having a relationship/ more children) </a:t>
            </a:r>
          </a:p>
          <a:p>
            <a:r>
              <a:rPr lang="en-GB" dirty="0"/>
              <a:t>iii) Current situation post transition allowed acknowledge the strength that I have managed to muster through this period</a:t>
            </a:r>
          </a:p>
          <a:p>
            <a:r>
              <a:rPr lang="en-GB" dirty="0"/>
              <a:t>iv) Took great pride in realising that without the tree the vines would be unable to grow and flourish as they do. New sense of importance/achievement.</a:t>
            </a:r>
          </a:p>
          <a:p>
            <a:pPr marL="171450" indent="-171450">
              <a:buFont typeface="Arial" panose="020B0604020202020204" pitchFamily="34" charset="0"/>
              <a:buChar char="•"/>
            </a:pPr>
            <a:r>
              <a:rPr lang="en-GB" dirty="0"/>
              <a:t>True that image had changed because was unable to prioritise self-image as much as I had done previously</a:t>
            </a:r>
          </a:p>
          <a:p>
            <a:r>
              <a:rPr lang="en-GB" dirty="0" err="1"/>
              <a:t>i</a:t>
            </a:r>
            <a:r>
              <a:rPr lang="en-GB" dirty="0"/>
              <a:t>)Gradually forced me to be free from caring about it as much </a:t>
            </a:r>
          </a:p>
          <a:p>
            <a:r>
              <a:rPr lang="en-GB" dirty="0"/>
              <a:t>ii) Now had me wondering why it was such a huge priority beforehand and why was it so integral to my identity pre-transitions. </a:t>
            </a:r>
          </a:p>
        </p:txBody>
      </p:sp>
      <p:sp>
        <p:nvSpPr>
          <p:cNvPr id="4" name="Slide Number Placeholder 3"/>
          <p:cNvSpPr>
            <a:spLocks noGrp="1"/>
          </p:cNvSpPr>
          <p:nvPr>
            <p:ph type="sldNum" sz="quarter" idx="5"/>
          </p:nvPr>
        </p:nvSpPr>
        <p:spPr/>
        <p:txBody>
          <a:bodyPr/>
          <a:lstStyle/>
          <a:p>
            <a:fld id="{6DF249EB-9D07-4684-9709-CEBBF80F2C59}" type="slidenum">
              <a:rPr lang="en-GB" smtClean="0"/>
              <a:t>8</a:t>
            </a:fld>
            <a:endParaRPr lang="en-GB"/>
          </a:p>
        </p:txBody>
      </p:sp>
    </p:spTree>
    <p:extLst>
      <p:ext uri="{BB962C8B-B14F-4D97-AF65-F5344CB8AC3E}">
        <p14:creationId xmlns:p14="http://schemas.microsoft.com/office/powerpoint/2010/main" val="6309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5073650"/>
          </a:xfrm>
        </p:spPr>
        <p:txBody>
          <a:bodyPr/>
          <a:lstStyle/>
          <a:p>
            <a:pPr marL="228600" indent="-228600">
              <a:buAutoNum type="arabicPeriod"/>
            </a:pPr>
            <a:r>
              <a:rPr lang="en-GB" dirty="0"/>
              <a:t>Identity</a:t>
            </a:r>
          </a:p>
          <a:p>
            <a:pPr marL="171450" indent="-171450">
              <a:buFont typeface="Arial" panose="020B0604020202020204" pitchFamily="34" charset="0"/>
              <a:buChar char="•"/>
            </a:pPr>
            <a:r>
              <a:rPr lang="en-GB" dirty="0"/>
              <a:t>Having explored my image/life post transition with greater sense of positivity</a:t>
            </a:r>
          </a:p>
          <a:p>
            <a:pPr marL="171450" indent="-171450">
              <a:buFont typeface="Arial" panose="020B0604020202020204" pitchFamily="34" charset="0"/>
              <a:buChar char="•"/>
            </a:pPr>
            <a:r>
              <a:rPr lang="en-GB" dirty="0"/>
              <a:t> Enabled me to further consider sense of loss I had of my identity prior to transition and explore what that identity really looked like. </a:t>
            </a:r>
          </a:p>
          <a:p>
            <a:pPr marL="171450" indent="-171450">
              <a:buFont typeface="Arial" panose="020B0604020202020204" pitchFamily="34" charset="0"/>
              <a:buChar char="•"/>
            </a:pPr>
            <a:r>
              <a:rPr lang="en-GB" dirty="0"/>
              <a:t>Began to realise that whilst pre-transition I felt I had a greater sense of freedom (socialise, explore different hobbies/interests and have space away)</a:t>
            </a:r>
          </a:p>
          <a:p>
            <a:pPr marL="171450" indent="-171450">
              <a:buFont typeface="Arial" panose="020B0604020202020204" pitchFamily="34" charset="0"/>
              <a:buChar char="•"/>
            </a:pPr>
            <a:r>
              <a:rPr lang="en-GB" dirty="0"/>
              <a:t>It was my preoccupation with image that seemed to feel the most significant thing to me</a:t>
            </a:r>
          </a:p>
          <a:p>
            <a:pPr marL="285750" indent="-285750">
              <a:buAutoNum type="romanLcParenR"/>
            </a:pPr>
            <a:r>
              <a:rPr lang="en-GB" dirty="0"/>
              <a:t>How I appeared </a:t>
            </a:r>
          </a:p>
          <a:p>
            <a:pPr marL="285750" indent="-285750">
              <a:buAutoNum type="romanLcParenR"/>
            </a:pPr>
            <a:r>
              <a:rPr lang="en-GB" dirty="0"/>
              <a:t>what my identity said to others </a:t>
            </a:r>
          </a:p>
          <a:p>
            <a:pPr marL="285750" indent="-285750">
              <a:buAutoNum type="romanLcParenR"/>
            </a:pPr>
            <a:r>
              <a:rPr lang="en-GB" dirty="0"/>
              <a:t>And what I was projecting and performing rather than something exclusively internal.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John Berger, in his book entitled The ways of seeing writes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US" sz="1200" dirty="0"/>
              <a:t>Men look at women. Women watch themselves being looked at. This determines not only most relations between men and women but also the relation of women to themselves. The surveyor of woman in herself is male: the surveyed female. Thus she turns herself into an object – and most particularly an object of vision: a sight.’ (quote is long but didn’t think I could articulate the accuracy this portrayed for me and my feelings around </a:t>
            </a:r>
            <a:r>
              <a:rPr lang="en-US" dirty="0"/>
              <a:t>self-image and identity).</a:t>
            </a:r>
            <a:endParaRPr lang="en-US" sz="120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Using image, able to R</a:t>
            </a:r>
            <a:r>
              <a:rPr lang="en-GB" dirty="0" err="1"/>
              <a:t>eframe</a:t>
            </a:r>
            <a:r>
              <a:rPr lang="en-GB" dirty="0"/>
              <a:t> reflections of looking back at myself pre-transition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Better understanding had been looking back through ‘rose tinted glasses’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Beginning to acknowledge large part of my sense of loss came from</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dirty="0"/>
              <a:t>no longer being able to perform femininity or to perform an attractive person as I felt I somewhat had succeeded in previously</a:t>
            </a:r>
          </a:p>
          <a:p>
            <a:pPr marR="0" lvl="0" algn="l" defTabSz="914400" rtl="0" eaLnBrk="1" fontAlgn="auto" latinLnBrk="0" hangingPunct="1">
              <a:lnSpc>
                <a:spcPct val="100000"/>
              </a:lnSpc>
              <a:spcBef>
                <a:spcPts val="0"/>
              </a:spcBef>
              <a:spcAft>
                <a:spcPts val="0"/>
              </a:spcAft>
              <a:buClrTx/>
              <a:buSzTx/>
              <a:tabLst/>
              <a:defRPr/>
            </a:pPr>
            <a:r>
              <a:rPr lang="en-GB" dirty="0"/>
              <a:t>iii) My motivations for a lot of what I had cultivated as expressions of my identity were in fact partially, subconsciously led by a desire to be ‘seen’ in a certain way. </a:t>
            </a:r>
          </a:p>
        </p:txBody>
      </p:sp>
      <p:sp>
        <p:nvSpPr>
          <p:cNvPr id="4" name="Slide Number Placeholder 3"/>
          <p:cNvSpPr>
            <a:spLocks noGrp="1"/>
          </p:cNvSpPr>
          <p:nvPr>
            <p:ph type="sldNum" sz="quarter" idx="5"/>
          </p:nvPr>
        </p:nvSpPr>
        <p:spPr/>
        <p:txBody>
          <a:bodyPr/>
          <a:lstStyle/>
          <a:p>
            <a:fld id="{6DF249EB-9D07-4684-9709-CEBBF80F2C59}" type="slidenum">
              <a:rPr lang="en-GB" smtClean="0"/>
              <a:t>9</a:t>
            </a:fld>
            <a:endParaRPr lang="en-GB" dirty="0"/>
          </a:p>
        </p:txBody>
      </p:sp>
    </p:spTree>
    <p:extLst>
      <p:ext uri="{BB962C8B-B14F-4D97-AF65-F5344CB8AC3E}">
        <p14:creationId xmlns:p14="http://schemas.microsoft.com/office/powerpoint/2010/main" val="347063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811121"/>
          </a:xfrm>
        </p:spPr>
        <p:txBody>
          <a:bodyPr/>
          <a:lstStyle/>
          <a:p>
            <a:r>
              <a:rPr lang="en-GB" dirty="0"/>
              <a:t>Having read the section on Demystifying Reflection and Reflexivity written in Reflective practice: Writing and Professional Development by Bolton and </a:t>
            </a:r>
            <a:r>
              <a:rPr lang="en-GB" dirty="0" err="1"/>
              <a:t>Delderfield</a:t>
            </a:r>
            <a:r>
              <a:rPr lang="en-GB" dirty="0"/>
              <a:t> </a:t>
            </a:r>
          </a:p>
          <a:p>
            <a:pPr marL="171450" indent="-171450">
              <a:buFont typeface="Arial" panose="020B0604020202020204" pitchFamily="34" charset="0"/>
              <a:buChar char="•"/>
            </a:pPr>
            <a:r>
              <a:rPr lang="en-GB" dirty="0"/>
              <a:t>It supported me to be able to categorise how my reflection on my chosen transition had arguably began fitting into both – </a:t>
            </a:r>
          </a:p>
          <a:p>
            <a:r>
              <a:rPr lang="en-GB" u="sng" dirty="0"/>
              <a:t>Reflection</a:t>
            </a:r>
          </a:p>
          <a:p>
            <a:pPr marL="171450" indent="-171450">
              <a:buFont typeface="Arial" panose="020B0604020202020204" pitchFamily="34" charset="0"/>
              <a:buChar char="•"/>
            </a:pPr>
            <a:r>
              <a:rPr lang="en-GB" dirty="0"/>
              <a:t>Where initial interpretations of my transition through the use of imagery</a:t>
            </a:r>
          </a:p>
          <a:p>
            <a:pPr marL="171450" indent="-171450">
              <a:buFont typeface="Arial" panose="020B0604020202020204" pitchFamily="34" charset="0"/>
              <a:buChar char="•"/>
            </a:pPr>
            <a:r>
              <a:rPr lang="en-GB" dirty="0"/>
              <a:t>Had identified sense of grief for a lost ‘idealised identity and self-image’</a:t>
            </a:r>
          </a:p>
          <a:p>
            <a:pPr marL="171450" indent="-171450">
              <a:buFont typeface="Arial" panose="020B0604020202020204" pitchFamily="34" charset="0"/>
              <a:buChar char="•"/>
            </a:pPr>
            <a:r>
              <a:rPr lang="en-GB" dirty="0"/>
              <a:t>Resulted in huge difficulties for me to utilise reflective models as a result </a:t>
            </a:r>
          </a:p>
          <a:p>
            <a:r>
              <a:rPr lang="en-GB" u="sng" dirty="0"/>
              <a:t>And by</a:t>
            </a:r>
          </a:p>
          <a:p>
            <a:pPr marL="171450" indent="-171450">
              <a:buFont typeface="Arial" panose="020B0604020202020204" pitchFamily="34" charset="0"/>
              <a:buChar char="•"/>
            </a:pPr>
            <a:r>
              <a:rPr lang="en-GB" dirty="0"/>
              <a:t>Reframing my image through a positive lens</a:t>
            </a:r>
          </a:p>
          <a:p>
            <a:pPr marL="171450" indent="-171450">
              <a:buFont typeface="Arial" panose="020B0604020202020204" pitchFamily="34" charset="0"/>
              <a:buChar char="•"/>
            </a:pPr>
            <a:r>
              <a:rPr lang="en-GB" dirty="0"/>
              <a:t>This Allowed me to acknowledge new perceptions and critiques of pre-transition identity</a:t>
            </a:r>
          </a:p>
          <a:p>
            <a:pPr marL="171450" indent="-171450">
              <a:buFont typeface="Arial" panose="020B0604020202020204" pitchFamily="34" charset="0"/>
              <a:buChar char="•"/>
            </a:pPr>
            <a:r>
              <a:rPr lang="en-GB" dirty="0"/>
              <a:t>Helped me gain a more nuanced perception of myself and circumstances both pre and post transition</a:t>
            </a:r>
          </a:p>
          <a:p>
            <a:pPr marL="171450" indent="-171450">
              <a:buFont typeface="Arial" panose="020B0604020202020204" pitchFamily="34" charset="0"/>
              <a:buChar char="•"/>
            </a:pPr>
            <a:r>
              <a:rPr lang="en-GB" dirty="0"/>
              <a:t>Because of this, felt models now easier to apply to support structure of these reflections</a:t>
            </a:r>
          </a:p>
          <a:p>
            <a:pPr marL="171450" indent="-171450">
              <a:buFont typeface="Arial" panose="020B0604020202020204" pitchFamily="34" charset="0"/>
              <a:buChar char="•"/>
            </a:pPr>
            <a:r>
              <a:rPr lang="en-GB" dirty="0"/>
              <a:t>Finally able to consider what these revelations could mean for me with respects to fostering more developed and aware sense of identity moving forward</a:t>
            </a:r>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10</a:t>
            </a:fld>
            <a:endParaRPr lang="en-GB"/>
          </a:p>
        </p:txBody>
      </p:sp>
    </p:spTree>
    <p:extLst>
      <p:ext uri="{BB962C8B-B14F-4D97-AF65-F5344CB8AC3E}">
        <p14:creationId xmlns:p14="http://schemas.microsoft.com/office/powerpoint/2010/main" val="3059046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Argyris and Schon’s theories of Espoused theories and theories – in - use helped to further shape and develop these </a:t>
            </a:r>
            <a:r>
              <a:rPr lang="en-GB" dirty="0" err="1"/>
              <a:t>these</a:t>
            </a:r>
            <a:r>
              <a:rPr lang="en-GB" dirty="0"/>
              <a:t> assessments</a:t>
            </a:r>
          </a:p>
          <a:p>
            <a:r>
              <a:rPr lang="en-GB" dirty="0"/>
              <a:t>1. </a:t>
            </a:r>
            <a:r>
              <a:rPr lang="en-GB" u="sng" dirty="0"/>
              <a:t>Espoused Theory</a:t>
            </a:r>
          </a:p>
          <a:p>
            <a:pPr marL="171450" indent="-171450">
              <a:buFont typeface="Arial" panose="020B0604020202020204" pitchFamily="34" charset="0"/>
              <a:buChar char="•"/>
            </a:pPr>
            <a:r>
              <a:rPr lang="en-GB" dirty="0"/>
              <a:t>Had assumed I worked intrinsically from a feminist way of looking at the world</a:t>
            </a:r>
          </a:p>
          <a:p>
            <a:pPr marL="171450" indent="-171450">
              <a:buFont typeface="Arial" panose="020B0604020202020204" pitchFamily="34" charset="0"/>
              <a:buChar char="•"/>
            </a:pPr>
            <a:r>
              <a:rPr lang="en-GB" dirty="0"/>
              <a:t>That it was fundamental to the way I approached life</a:t>
            </a:r>
          </a:p>
          <a:p>
            <a:pPr marL="171450" indent="-171450">
              <a:buFont typeface="Arial" panose="020B0604020202020204" pitchFamily="34" charset="0"/>
              <a:buChar char="•"/>
            </a:pPr>
            <a:r>
              <a:rPr lang="en-GB" dirty="0"/>
              <a:t>And that it imbued my perception of the world and sense of self.</a:t>
            </a:r>
          </a:p>
          <a:p>
            <a:r>
              <a:rPr lang="en-GB" dirty="0"/>
              <a:t>2. </a:t>
            </a:r>
            <a:r>
              <a:rPr lang="en-GB" u="sng" dirty="0"/>
              <a:t>Theory - In- Use </a:t>
            </a:r>
          </a:p>
          <a:p>
            <a:pPr marL="171450" indent="-171450">
              <a:buFont typeface="Arial" panose="020B0604020202020204" pitchFamily="34" charset="0"/>
              <a:buChar char="•"/>
            </a:pPr>
            <a:r>
              <a:rPr lang="en-GB" dirty="0"/>
              <a:t> Whilst its clear that my reflections and resulting work produced from said reflections evidently demonstrate the relevance and importance of feminist theory is to me </a:t>
            </a:r>
          </a:p>
          <a:p>
            <a:pPr marL="171450" indent="-171450">
              <a:buFont typeface="Arial" panose="020B0604020202020204" pitchFamily="34" charset="0"/>
              <a:buChar char="•"/>
            </a:pPr>
            <a:r>
              <a:rPr lang="en-GB" dirty="0"/>
              <a:t>Also allowed me to acknowledge the profound impact gender norms had and still have on me and my sense of being, despite maybe espousing theories to the contrary. </a:t>
            </a:r>
          </a:p>
          <a:p>
            <a:pPr marL="171450" indent="-171450">
              <a:buFont typeface="Arial" panose="020B0604020202020204" pitchFamily="34" charset="0"/>
              <a:buChar char="•"/>
            </a:pPr>
            <a:r>
              <a:rPr lang="en-GB" dirty="0"/>
              <a:t>Both Argyris and Schon propose that it is key to identify these gaps between both theories in order to better understand oneself and to be able to better progress and develop practice.</a:t>
            </a:r>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11</a:t>
            </a:fld>
            <a:endParaRPr lang="en-GB"/>
          </a:p>
        </p:txBody>
      </p:sp>
    </p:spTree>
    <p:extLst>
      <p:ext uri="{BB962C8B-B14F-4D97-AF65-F5344CB8AC3E}">
        <p14:creationId xmlns:p14="http://schemas.microsoft.com/office/powerpoint/2010/main" val="1766474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839703"/>
          </a:xfrm>
        </p:spPr>
        <p:txBody>
          <a:bodyPr/>
          <a:lstStyle/>
          <a:p>
            <a:r>
              <a:rPr lang="en-GB" u="sng" dirty="0"/>
              <a:t>Bridges Transition Model</a:t>
            </a:r>
          </a:p>
          <a:p>
            <a:pPr marL="171450" indent="-171450">
              <a:buFont typeface="Arial" panose="020B0604020202020204" pitchFamily="34" charset="0"/>
              <a:buChar char="•"/>
            </a:pPr>
            <a:r>
              <a:rPr lang="en-GB" dirty="0"/>
              <a:t>Decided to utilise Bridges Transition Model to encapsulate all of the thoughts and feelings I had experienced reflecting on my transition. </a:t>
            </a:r>
          </a:p>
          <a:p>
            <a:pPr marL="171450" indent="-171450">
              <a:buFont typeface="Arial" panose="020B0604020202020204" pitchFamily="34" charset="0"/>
              <a:buChar char="•"/>
            </a:pPr>
            <a:r>
              <a:rPr lang="en-GB" dirty="0"/>
              <a:t> Whilst I could have used any number of Reflective Models</a:t>
            </a:r>
          </a:p>
          <a:p>
            <a:r>
              <a:rPr lang="en-GB" dirty="0"/>
              <a:t> </a:t>
            </a:r>
            <a:r>
              <a:rPr lang="en-GB" dirty="0" err="1"/>
              <a:t>i</a:t>
            </a:r>
            <a:r>
              <a:rPr lang="en-GB" dirty="0"/>
              <a:t>) Because assessment has been primarily focussed on reflecting on transition, felt like it fit best in this circumstance</a:t>
            </a:r>
          </a:p>
          <a:p>
            <a:r>
              <a:rPr lang="en-GB" dirty="0"/>
              <a:t> </a:t>
            </a:r>
          </a:p>
          <a:p>
            <a:r>
              <a:rPr lang="en-GB" u="sng" dirty="0"/>
              <a:t>Endings</a:t>
            </a:r>
            <a:r>
              <a:rPr lang="en-GB" dirty="0"/>
              <a:t> </a:t>
            </a:r>
          </a:p>
          <a:p>
            <a:pPr marL="171450" indent="-171450">
              <a:buFont typeface="Arial" panose="020B0604020202020204" pitchFamily="34" charset="0"/>
              <a:buChar char="•"/>
            </a:pPr>
            <a:r>
              <a:rPr lang="en-GB" dirty="0"/>
              <a:t>As the sense of loss of identity and self-image post-transition </a:t>
            </a:r>
          </a:p>
          <a:p>
            <a:r>
              <a:rPr lang="en-GB" u="sng" dirty="0"/>
              <a:t>Neutral zone </a:t>
            </a:r>
          </a:p>
          <a:p>
            <a:pPr marL="171450" indent="-171450">
              <a:buFont typeface="Arial" panose="020B0604020202020204" pitchFamily="34" charset="0"/>
              <a:buChar char="•"/>
            </a:pPr>
            <a:r>
              <a:rPr lang="en-GB" dirty="0"/>
              <a:t>Trying to acclimatise to new way of being but constantly fighting against feelings of dissatisfaction and grief</a:t>
            </a:r>
          </a:p>
          <a:p>
            <a:pPr marL="171450" indent="-171450">
              <a:buFont typeface="Arial" panose="020B0604020202020204" pitchFamily="34" charset="0"/>
              <a:buChar char="•"/>
            </a:pPr>
            <a:r>
              <a:rPr lang="en-GB" dirty="0"/>
              <a:t>A frustration at being unable to ‘reproduce’ identity as before</a:t>
            </a:r>
          </a:p>
          <a:p>
            <a:pPr marL="171450" indent="-171450">
              <a:buFont typeface="Arial" panose="020B0604020202020204" pitchFamily="34" charset="0"/>
              <a:buChar char="•"/>
            </a:pPr>
            <a:r>
              <a:rPr lang="en-GB" dirty="0"/>
              <a:t>My attempts to replicate some aspects of life that helped resonate with my identity before the transitions</a:t>
            </a:r>
          </a:p>
          <a:p>
            <a:pPr marL="171450" indent="-171450">
              <a:buFont typeface="Arial" panose="020B0604020202020204" pitchFamily="34" charset="0"/>
              <a:buChar char="•"/>
            </a:pPr>
            <a:r>
              <a:rPr lang="en-GB" dirty="0"/>
              <a:t>Because of different context of life, attempts ended up as another ‘vine’ which just added to confusion and distress </a:t>
            </a:r>
          </a:p>
          <a:p>
            <a:r>
              <a:rPr lang="en-GB" u="sng" dirty="0"/>
              <a:t>New beginnings </a:t>
            </a:r>
          </a:p>
          <a:p>
            <a:pPr marL="171450" indent="-171450">
              <a:buFont typeface="Arial" panose="020B0604020202020204" pitchFamily="34" charset="0"/>
              <a:buChar char="•"/>
            </a:pPr>
            <a:r>
              <a:rPr lang="en-GB" dirty="0"/>
              <a:t>Initially couldn’t recognise new beginnings in this process that felt fully formed or useful </a:t>
            </a:r>
          </a:p>
          <a:p>
            <a:pPr marL="171450" indent="-171450">
              <a:buFont typeface="Arial" panose="020B0604020202020204" pitchFamily="34" charset="0"/>
              <a:buChar char="•"/>
            </a:pPr>
            <a:r>
              <a:rPr lang="en-GB" dirty="0"/>
              <a:t>Felt like I hadn’t learnt anything new or developed anything that I could utilise positively. </a:t>
            </a:r>
          </a:p>
          <a:p>
            <a:pPr marL="171450" indent="-171450">
              <a:buFont typeface="Arial" panose="020B0604020202020204" pitchFamily="34" charset="0"/>
              <a:buChar char="•"/>
            </a:pPr>
            <a:r>
              <a:rPr lang="en-GB" dirty="0"/>
              <a:t>Able to developing this via reframing of image and utilise concepts of Theory in use and Espoused theory </a:t>
            </a:r>
          </a:p>
          <a:p>
            <a:pPr marL="171450" indent="-171450">
              <a:buFont typeface="Arial" panose="020B0604020202020204" pitchFamily="34" charset="0"/>
              <a:buChar char="•"/>
            </a:pPr>
            <a:r>
              <a:rPr lang="en-GB" dirty="0"/>
              <a:t>Able to acknowledge the positives and negatives that I had overlooked both pre and post transition</a:t>
            </a:r>
          </a:p>
          <a:p>
            <a:pPr marL="171450" indent="-171450">
              <a:buFont typeface="Arial" panose="020B0604020202020204" pitchFamily="34" charset="0"/>
              <a:buChar char="•"/>
            </a:pPr>
            <a:r>
              <a:rPr lang="en-GB" dirty="0"/>
              <a:t>contributed to a better understanding of my identity and self-image. </a:t>
            </a:r>
          </a:p>
          <a:p>
            <a:pPr marL="171450" indent="-171450">
              <a:buFont typeface="Arial" panose="020B0604020202020204" pitchFamily="34" charset="0"/>
              <a:buChar char="•"/>
            </a:pPr>
            <a:r>
              <a:rPr lang="en-GB" dirty="0"/>
              <a:t>More aware moving forward able to begin to rethink and prioritise identity that feels less compromised by pre-conceived ideas of who I should be</a:t>
            </a:r>
          </a:p>
          <a:p>
            <a:pPr marL="171450" indent="-171450">
              <a:buFont typeface="Arial" panose="020B0604020202020204" pitchFamily="34" charset="0"/>
              <a:buChar char="•"/>
            </a:pPr>
            <a:r>
              <a:rPr lang="en-GB" dirty="0"/>
              <a:t> Enable to explore who I want to be with greater insight and scrutiny. </a:t>
            </a:r>
          </a:p>
          <a:p>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12</a:t>
            </a:fld>
            <a:endParaRPr lang="en-GB" dirty="0"/>
          </a:p>
        </p:txBody>
      </p:sp>
    </p:spTree>
    <p:extLst>
      <p:ext uri="{BB962C8B-B14F-4D97-AF65-F5344CB8AC3E}">
        <p14:creationId xmlns:p14="http://schemas.microsoft.com/office/powerpoint/2010/main" val="15612869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In conclusion </a:t>
            </a:r>
          </a:p>
          <a:p>
            <a:pPr marL="171450" indent="-171450">
              <a:buFont typeface="Arial" panose="020B0604020202020204" pitchFamily="34" charset="0"/>
              <a:buChar char="•"/>
            </a:pPr>
            <a:r>
              <a:rPr lang="en-GB" dirty="0"/>
              <a:t>Reflective process allowed me to reach sort of ‘Hegelian synthesis’ between  thoughts and feelings I experienced during initial moments of reflection and the more reflexive approach I managed utilise to adapt my process</a:t>
            </a:r>
          </a:p>
          <a:p>
            <a:pPr marL="171450" indent="-171450">
              <a:buFont typeface="Arial" panose="020B0604020202020204" pitchFamily="34" charset="0"/>
              <a:buChar char="•"/>
            </a:pPr>
            <a:r>
              <a:rPr lang="en-GB" dirty="0"/>
              <a:t>Felt like the strategies I had used to help better utilise the reflective models and theories effectively were just as, if not more useful and insightful in this context than the models and theory themselves. </a:t>
            </a:r>
          </a:p>
          <a:p>
            <a:pPr marL="171450" indent="-171450">
              <a:buFont typeface="Arial" panose="020B0604020202020204" pitchFamily="34" charset="0"/>
              <a:buChar char="•"/>
            </a:pPr>
            <a:r>
              <a:rPr lang="en-GB" dirty="0"/>
              <a:t>The reflective theories and Models acted as the vines for me in this case. They provided the structure and helped develop the insights that I had gained that were crucial to necessitate the development of my reflective process overall.</a:t>
            </a:r>
          </a:p>
          <a:p>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DF249EB-9D07-4684-9709-CEBBF80F2C59}" type="slidenum">
              <a:rPr lang="en-GB" smtClean="0"/>
              <a:t>13</a:t>
            </a:fld>
            <a:endParaRPr lang="en-GB"/>
          </a:p>
        </p:txBody>
      </p:sp>
    </p:spTree>
    <p:extLst>
      <p:ext uri="{BB962C8B-B14F-4D97-AF65-F5344CB8AC3E}">
        <p14:creationId xmlns:p14="http://schemas.microsoft.com/office/powerpoint/2010/main" val="40517168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F249EB-9D07-4684-9709-CEBBF80F2C59}" type="slidenum">
              <a:rPr lang="en-GB" smtClean="0"/>
              <a:t>14</a:t>
            </a:fld>
            <a:endParaRPr lang="en-GB"/>
          </a:p>
        </p:txBody>
      </p:sp>
    </p:spTree>
    <p:extLst>
      <p:ext uri="{BB962C8B-B14F-4D97-AF65-F5344CB8AC3E}">
        <p14:creationId xmlns:p14="http://schemas.microsoft.com/office/powerpoint/2010/main" val="3183188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F249EB-9D07-4684-9709-CEBBF80F2C59}" type="slidenum">
              <a:rPr lang="en-GB" smtClean="0"/>
              <a:t>15</a:t>
            </a:fld>
            <a:endParaRPr lang="en-GB"/>
          </a:p>
        </p:txBody>
      </p:sp>
    </p:spTree>
    <p:extLst>
      <p:ext uri="{BB962C8B-B14F-4D97-AF65-F5344CB8AC3E}">
        <p14:creationId xmlns:p14="http://schemas.microsoft.com/office/powerpoint/2010/main" val="30289451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F249EB-9D07-4684-9709-CEBBF80F2C59}" type="slidenum">
              <a:rPr lang="en-GB" smtClean="0"/>
              <a:t>16</a:t>
            </a:fld>
            <a:endParaRPr lang="en-GB"/>
          </a:p>
        </p:txBody>
      </p:sp>
    </p:spTree>
    <p:extLst>
      <p:ext uri="{BB962C8B-B14F-4D97-AF65-F5344CB8AC3E}">
        <p14:creationId xmlns:p14="http://schemas.microsoft.com/office/powerpoint/2010/main" val="40416402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F249EB-9D07-4684-9709-CEBBF80F2C59}" type="slidenum">
              <a:rPr lang="en-GB" smtClean="0"/>
              <a:t>17</a:t>
            </a:fld>
            <a:endParaRPr lang="en-GB"/>
          </a:p>
        </p:txBody>
      </p:sp>
    </p:spTree>
    <p:extLst>
      <p:ext uri="{BB962C8B-B14F-4D97-AF65-F5344CB8AC3E}">
        <p14:creationId xmlns:p14="http://schemas.microsoft.com/office/powerpoint/2010/main" val="2222365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264A5-70F3-F4BB-B21F-7EDEE41856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7E9386-93AE-E853-755A-28BD82DDF1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DC64F3-C5A5-5496-5EC4-4AB209718641}"/>
              </a:ext>
            </a:extLst>
          </p:cNvPr>
          <p:cNvSpPr>
            <a:spLocks noGrp="1"/>
          </p:cNvSpPr>
          <p:nvPr>
            <p:ph type="dt" sz="half" idx="10"/>
          </p:nvPr>
        </p:nvSpPr>
        <p:spPr/>
        <p:txBody>
          <a:bodyPr/>
          <a:lstStyle/>
          <a:p>
            <a:fld id="{FF162FCC-5BD7-401D-9158-D4347017E348}" type="datetime1">
              <a:rPr lang="en-GB" smtClean="0"/>
              <a:t>11/11/2024</a:t>
            </a:fld>
            <a:endParaRPr lang="en-GB"/>
          </a:p>
        </p:txBody>
      </p:sp>
      <p:sp>
        <p:nvSpPr>
          <p:cNvPr id="5" name="Footer Placeholder 4">
            <a:extLst>
              <a:ext uri="{FF2B5EF4-FFF2-40B4-BE49-F238E27FC236}">
                <a16:creationId xmlns:a16="http://schemas.microsoft.com/office/drawing/2014/main" id="{D6851554-598B-CA58-ED6A-3249334D12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D0986-C7D2-F651-4A41-F100E24BE75D}"/>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450340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F3A1B-002E-F1AA-CC47-6FBF2D4C5A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054416-24C1-CF2A-64CD-F2DC469CFE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7AA809-F7AE-75CA-7BBD-16A7EAB90869}"/>
              </a:ext>
            </a:extLst>
          </p:cNvPr>
          <p:cNvSpPr>
            <a:spLocks noGrp="1"/>
          </p:cNvSpPr>
          <p:nvPr>
            <p:ph type="dt" sz="half" idx="10"/>
          </p:nvPr>
        </p:nvSpPr>
        <p:spPr/>
        <p:txBody>
          <a:bodyPr/>
          <a:lstStyle/>
          <a:p>
            <a:fld id="{EEF12A34-A0A4-4D36-9074-ED65477CA228}" type="datetime1">
              <a:rPr lang="en-GB" smtClean="0"/>
              <a:t>11/11/2024</a:t>
            </a:fld>
            <a:endParaRPr lang="en-GB"/>
          </a:p>
        </p:txBody>
      </p:sp>
      <p:sp>
        <p:nvSpPr>
          <p:cNvPr id="5" name="Footer Placeholder 4">
            <a:extLst>
              <a:ext uri="{FF2B5EF4-FFF2-40B4-BE49-F238E27FC236}">
                <a16:creationId xmlns:a16="http://schemas.microsoft.com/office/drawing/2014/main" id="{5AFF6F8C-FFF9-CEBF-3CFA-884BDCCC9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3CF019-0297-1998-5CAA-FFCE5EE27F89}"/>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2266930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9120-4C77-C22A-D379-4D8F15CEDA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D94991-A118-953D-AF2E-554D39829C6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2072FA-E678-FE53-19A5-BC0281FAA6D2}"/>
              </a:ext>
            </a:extLst>
          </p:cNvPr>
          <p:cNvSpPr>
            <a:spLocks noGrp="1"/>
          </p:cNvSpPr>
          <p:nvPr>
            <p:ph type="dt" sz="half" idx="10"/>
          </p:nvPr>
        </p:nvSpPr>
        <p:spPr/>
        <p:txBody>
          <a:bodyPr/>
          <a:lstStyle/>
          <a:p>
            <a:fld id="{B00FAC12-C0AA-4738-9CA8-E30F1B9F3E2A}" type="datetime1">
              <a:rPr lang="en-GB" smtClean="0"/>
              <a:t>11/11/2024</a:t>
            </a:fld>
            <a:endParaRPr lang="en-GB"/>
          </a:p>
        </p:txBody>
      </p:sp>
      <p:sp>
        <p:nvSpPr>
          <p:cNvPr id="5" name="Footer Placeholder 4">
            <a:extLst>
              <a:ext uri="{FF2B5EF4-FFF2-40B4-BE49-F238E27FC236}">
                <a16:creationId xmlns:a16="http://schemas.microsoft.com/office/drawing/2014/main" id="{AFCEB1FB-50CE-98F4-931C-E6CF69C2E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2D0B6-AA00-FDBE-E105-C0D537760D27}"/>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173430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77AA-EF74-7C0F-7EEE-2CFDA25563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D0325C-713A-A4EF-FD6A-E401A9A004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FCDB93-A569-EF7D-C3DC-63DD26C96C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1DEA9A-4987-6F2A-5248-B7B66A5391E9}"/>
              </a:ext>
            </a:extLst>
          </p:cNvPr>
          <p:cNvSpPr>
            <a:spLocks noGrp="1"/>
          </p:cNvSpPr>
          <p:nvPr>
            <p:ph type="dt" sz="half" idx="10"/>
          </p:nvPr>
        </p:nvSpPr>
        <p:spPr/>
        <p:txBody>
          <a:bodyPr/>
          <a:lstStyle/>
          <a:p>
            <a:fld id="{D1EA025B-8C60-4D41-B490-4AA515A501B2}" type="datetime1">
              <a:rPr lang="en-GB" smtClean="0"/>
              <a:t>11/11/2024</a:t>
            </a:fld>
            <a:endParaRPr lang="en-GB"/>
          </a:p>
        </p:txBody>
      </p:sp>
      <p:sp>
        <p:nvSpPr>
          <p:cNvPr id="6" name="Footer Placeholder 5">
            <a:extLst>
              <a:ext uri="{FF2B5EF4-FFF2-40B4-BE49-F238E27FC236}">
                <a16:creationId xmlns:a16="http://schemas.microsoft.com/office/drawing/2014/main" id="{C50B7A50-2858-1620-7D58-5DB6BF42CA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66FD78-7EA4-3CE8-E048-D766C715135A}"/>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1058755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0B2C-90A1-BCC4-AB9C-F5BD6F37D5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92790B-8FCD-A9EA-BC99-BC05FF9F62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37CB3F-E7E9-9B3B-9CAE-D2B04D1380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8F899A-24B1-B71F-3F5C-BDDC4C257E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AE4203-6D5D-E426-967E-0E9175C27B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FE40F1-B152-031D-C48B-8F5633EDF9C2}"/>
              </a:ext>
            </a:extLst>
          </p:cNvPr>
          <p:cNvSpPr>
            <a:spLocks noGrp="1"/>
          </p:cNvSpPr>
          <p:nvPr>
            <p:ph type="dt" sz="half" idx="10"/>
          </p:nvPr>
        </p:nvSpPr>
        <p:spPr/>
        <p:txBody>
          <a:bodyPr/>
          <a:lstStyle/>
          <a:p>
            <a:fld id="{874C7E6E-2474-43D2-8469-B3F04769E268}" type="datetime1">
              <a:rPr lang="en-GB" smtClean="0"/>
              <a:t>11/11/2024</a:t>
            </a:fld>
            <a:endParaRPr lang="en-GB"/>
          </a:p>
        </p:txBody>
      </p:sp>
      <p:sp>
        <p:nvSpPr>
          <p:cNvPr id="8" name="Footer Placeholder 7">
            <a:extLst>
              <a:ext uri="{FF2B5EF4-FFF2-40B4-BE49-F238E27FC236}">
                <a16:creationId xmlns:a16="http://schemas.microsoft.com/office/drawing/2014/main" id="{96EB1E5B-BAAC-12E0-E579-2624355DE3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C3A5DE-4AFE-89F0-1A84-57EB46575F71}"/>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3179135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E88B9-3593-A123-2BA6-23DD056CC2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09B0A2-A847-9FD6-3443-A5D2362163A5}"/>
              </a:ext>
            </a:extLst>
          </p:cNvPr>
          <p:cNvSpPr>
            <a:spLocks noGrp="1"/>
          </p:cNvSpPr>
          <p:nvPr>
            <p:ph type="dt" sz="half" idx="10"/>
          </p:nvPr>
        </p:nvSpPr>
        <p:spPr/>
        <p:txBody>
          <a:bodyPr/>
          <a:lstStyle/>
          <a:p>
            <a:fld id="{A0FE2A01-AAF6-428D-8A10-22697CC9F9E2}" type="datetime1">
              <a:rPr lang="en-GB" smtClean="0"/>
              <a:t>11/11/2024</a:t>
            </a:fld>
            <a:endParaRPr lang="en-GB"/>
          </a:p>
        </p:txBody>
      </p:sp>
      <p:sp>
        <p:nvSpPr>
          <p:cNvPr id="4" name="Footer Placeholder 3">
            <a:extLst>
              <a:ext uri="{FF2B5EF4-FFF2-40B4-BE49-F238E27FC236}">
                <a16:creationId xmlns:a16="http://schemas.microsoft.com/office/drawing/2014/main" id="{B99023FF-BA3B-6119-B5AC-9BA437FC71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346016-F9F2-ED1C-E1B2-121D126410A1}"/>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1290897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638726-EF85-D771-5CC0-174B5ECAEECD}"/>
              </a:ext>
            </a:extLst>
          </p:cNvPr>
          <p:cNvSpPr>
            <a:spLocks noGrp="1"/>
          </p:cNvSpPr>
          <p:nvPr>
            <p:ph type="dt" sz="half" idx="10"/>
          </p:nvPr>
        </p:nvSpPr>
        <p:spPr/>
        <p:txBody>
          <a:bodyPr/>
          <a:lstStyle/>
          <a:p>
            <a:fld id="{060AF34B-D85C-463D-A7F6-46BF1E7EE0E2}" type="datetime1">
              <a:rPr lang="en-GB" smtClean="0"/>
              <a:t>11/11/2024</a:t>
            </a:fld>
            <a:endParaRPr lang="en-GB"/>
          </a:p>
        </p:txBody>
      </p:sp>
      <p:sp>
        <p:nvSpPr>
          <p:cNvPr id="3" name="Footer Placeholder 2">
            <a:extLst>
              <a:ext uri="{FF2B5EF4-FFF2-40B4-BE49-F238E27FC236}">
                <a16:creationId xmlns:a16="http://schemas.microsoft.com/office/drawing/2014/main" id="{510E263A-CE03-526C-181C-A72DDB5354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F7098-2CB1-86D6-EFD3-463DB65F7997}"/>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2775147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4DDA0-792C-A0E2-064C-16FFEDE4D8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2F9CC5-A972-D64A-EF1C-86CA5412E0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6FE720-B7B1-FBA1-72B6-813E1B8DAB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A9D685-DF29-0F90-4C79-6072A30667EB}"/>
              </a:ext>
            </a:extLst>
          </p:cNvPr>
          <p:cNvSpPr>
            <a:spLocks noGrp="1"/>
          </p:cNvSpPr>
          <p:nvPr>
            <p:ph type="dt" sz="half" idx="10"/>
          </p:nvPr>
        </p:nvSpPr>
        <p:spPr/>
        <p:txBody>
          <a:bodyPr/>
          <a:lstStyle/>
          <a:p>
            <a:fld id="{72A58720-9188-492A-8434-3E7FAF7928CE}" type="datetime1">
              <a:rPr lang="en-GB" smtClean="0"/>
              <a:t>11/11/2024</a:t>
            </a:fld>
            <a:endParaRPr lang="en-GB"/>
          </a:p>
        </p:txBody>
      </p:sp>
      <p:sp>
        <p:nvSpPr>
          <p:cNvPr id="6" name="Footer Placeholder 5">
            <a:extLst>
              <a:ext uri="{FF2B5EF4-FFF2-40B4-BE49-F238E27FC236}">
                <a16:creationId xmlns:a16="http://schemas.microsoft.com/office/drawing/2014/main" id="{B19487CA-B1D1-BFBF-BF4F-A4646B563C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B14172-2DE4-0C87-235A-34AF0ABA2320}"/>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4283759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CAA7-014E-5E6C-E39D-6008B599C2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70D902-71E8-CD89-46B0-99EC029D4A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B10057-26C5-B300-A413-0CFDEF668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0B75D6-DED8-B75B-A0B3-DA25042A29C7}"/>
              </a:ext>
            </a:extLst>
          </p:cNvPr>
          <p:cNvSpPr>
            <a:spLocks noGrp="1"/>
          </p:cNvSpPr>
          <p:nvPr>
            <p:ph type="dt" sz="half" idx="10"/>
          </p:nvPr>
        </p:nvSpPr>
        <p:spPr/>
        <p:txBody>
          <a:bodyPr/>
          <a:lstStyle/>
          <a:p>
            <a:fld id="{041C49B7-5FD9-4CFE-909D-5DF5A58A8EF8}" type="datetime1">
              <a:rPr lang="en-GB" smtClean="0"/>
              <a:t>11/11/2024</a:t>
            </a:fld>
            <a:endParaRPr lang="en-GB"/>
          </a:p>
        </p:txBody>
      </p:sp>
      <p:sp>
        <p:nvSpPr>
          <p:cNvPr id="6" name="Footer Placeholder 5">
            <a:extLst>
              <a:ext uri="{FF2B5EF4-FFF2-40B4-BE49-F238E27FC236}">
                <a16:creationId xmlns:a16="http://schemas.microsoft.com/office/drawing/2014/main" id="{E44C1214-F6ED-7879-120E-3FF49709CB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5BD830-C558-B693-13C5-BF55FD6E8794}"/>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2811141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129A-D1B8-5574-82FA-24A695DF87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84174F-8CAE-55D0-1862-B1790E0160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654E8-3917-7725-690E-128FA17A5E34}"/>
              </a:ext>
            </a:extLst>
          </p:cNvPr>
          <p:cNvSpPr>
            <a:spLocks noGrp="1"/>
          </p:cNvSpPr>
          <p:nvPr>
            <p:ph type="dt" sz="half" idx="10"/>
          </p:nvPr>
        </p:nvSpPr>
        <p:spPr/>
        <p:txBody>
          <a:bodyPr/>
          <a:lstStyle/>
          <a:p>
            <a:fld id="{EA7F7C96-8A10-4652-B628-844902D2FF5B}" type="datetime1">
              <a:rPr lang="en-GB" smtClean="0"/>
              <a:t>11/11/2024</a:t>
            </a:fld>
            <a:endParaRPr lang="en-GB"/>
          </a:p>
        </p:txBody>
      </p:sp>
      <p:sp>
        <p:nvSpPr>
          <p:cNvPr id="5" name="Footer Placeholder 4">
            <a:extLst>
              <a:ext uri="{FF2B5EF4-FFF2-40B4-BE49-F238E27FC236}">
                <a16:creationId xmlns:a16="http://schemas.microsoft.com/office/drawing/2014/main" id="{51B92200-8DD3-CE33-9E1E-EA24AAAD1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2C92EC-9F59-FE9C-5DC1-DE5319823E0B}"/>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1582277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EFFDE9-97EA-B76E-8C5F-73F8580E22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6CE156-DFC4-175C-3403-8E996A489F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6BC95D-F580-84B5-52B5-62D318A08140}"/>
              </a:ext>
            </a:extLst>
          </p:cNvPr>
          <p:cNvSpPr>
            <a:spLocks noGrp="1"/>
          </p:cNvSpPr>
          <p:nvPr>
            <p:ph type="dt" sz="half" idx="10"/>
          </p:nvPr>
        </p:nvSpPr>
        <p:spPr/>
        <p:txBody>
          <a:bodyPr/>
          <a:lstStyle/>
          <a:p>
            <a:fld id="{F134FE5D-B01F-462A-A7C7-D6FA8F0B08B9}" type="datetime1">
              <a:rPr lang="en-GB" smtClean="0"/>
              <a:t>11/11/2024</a:t>
            </a:fld>
            <a:endParaRPr lang="en-GB"/>
          </a:p>
        </p:txBody>
      </p:sp>
      <p:sp>
        <p:nvSpPr>
          <p:cNvPr id="5" name="Footer Placeholder 4">
            <a:extLst>
              <a:ext uri="{FF2B5EF4-FFF2-40B4-BE49-F238E27FC236}">
                <a16:creationId xmlns:a16="http://schemas.microsoft.com/office/drawing/2014/main" id="{F0083F12-9B03-7BB5-92BE-1787517AE2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31795-C701-8BBA-DE2F-0F2736201FFF}"/>
              </a:ext>
            </a:extLst>
          </p:cNvPr>
          <p:cNvSpPr>
            <a:spLocks noGrp="1"/>
          </p:cNvSpPr>
          <p:nvPr>
            <p:ph type="sldNum" sz="quarter" idx="12"/>
          </p:nvPr>
        </p:nvSpPr>
        <p:spPr/>
        <p:txBody>
          <a:bodyPr/>
          <a:lstStyle/>
          <a:p>
            <a:fld id="{6BE9B1FF-FDED-4E2A-9440-C209F2E3A529}" type="slidenum">
              <a:rPr lang="en-GB" smtClean="0"/>
              <a:t>‹#›</a:t>
            </a:fld>
            <a:endParaRPr lang="en-GB"/>
          </a:p>
        </p:txBody>
      </p:sp>
    </p:spTree>
    <p:extLst>
      <p:ext uri="{BB962C8B-B14F-4D97-AF65-F5344CB8AC3E}">
        <p14:creationId xmlns:p14="http://schemas.microsoft.com/office/powerpoint/2010/main" val="568146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86FAC7-C9C4-5539-FA00-0EF7BD39D3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F5A63E-F59F-072F-A46A-A2FD866F23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178C37-8B7A-CE9E-D20E-D1DACDB10E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DEC6D0-FC08-41B1-898F-81235118B17F}" type="datetime1">
              <a:rPr lang="en-GB" smtClean="0"/>
              <a:t>11/11/2024</a:t>
            </a:fld>
            <a:endParaRPr lang="en-GB"/>
          </a:p>
        </p:txBody>
      </p:sp>
      <p:sp>
        <p:nvSpPr>
          <p:cNvPr id="5" name="Footer Placeholder 4">
            <a:extLst>
              <a:ext uri="{FF2B5EF4-FFF2-40B4-BE49-F238E27FC236}">
                <a16:creationId xmlns:a16="http://schemas.microsoft.com/office/drawing/2014/main" id="{4DEBB626-7D03-816D-5203-ECAA1348CE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06D4365-514B-C565-9202-E35593B246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E9B1FF-FDED-4E2A-9440-C209F2E3A529}" type="slidenum">
              <a:rPr lang="en-GB" smtClean="0"/>
              <a:t>‹#›</a:t>
            </a:fld>
            <a:endParaRPr lang="en-GB"/>
          </a:p>
        </p:txBody>
      </p:sp>
    </p:spTree>
    <p:extLst>
      <p:ext uri="{BB962C8B-B14F-4D97-AF65-F5344CB8AC3E}">
        <p14:creationId xmlns:p14="http://schemas.microsoft.com/office/powerpoint/2010/main" val="1090283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keithdotson.com/products/an-old-tree-wrapped-in-vines-a0019567?utm_source=pinterest&amp;utm_medium=" TargetMode="External"/><Relationship Id="rId7" Type="http://schemas.openxmlformats.org/officeDocument/2006/relationships/hyperlink" Target="https://medium.com/method-matter/on-navigating-lifes-transitions-104d619316b9"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ignaciogavilan.com/ensenar-a-aprender-a-personas-inteligentes-con-chris-argyris/" TargetMode="External"/><Relationship Id="rId5" Type="http://schemas.openxmlformats.org/officeDocument/2006/relationships/hyperlink" Target="https://www.bbc.co.uk/programmes/p00h65m2" TargetMode="External"/><Relationship Id="rId4" Type="http://schemas.openxmlformats.org/officeDocument/2006/relationships/hyperlink" Target="https://www.theguardian.com/books/2016/oct/30/john-berger-at-90-interview-storyteller"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6DCC23A-093B-A674-E57B-217C22712A5E}"/>
              </a:ext>
            </a:extLst>
          </p:cNvPr>
          <p:cNvSpPr txBox="1"/>
          <p:nvPr/>
        </p:nvSpPr>
        <p:spPr>
          <a:xfrm>
            <a:off x="4723396" y="2275673"/>
            <a:ext cx="7115677" cy="2215991"/>
          </a:xfrm>
          <a:prstGeom prst="rect">
            <a:avLst/>
          </a:prstGeom>
          <a:solidFill>
            <a:schemeClr val="tx1"/>
          </a:solidFill>
        </p:spPr>
        <p:txBody>
          <a:bodyPr wrap="square">
            <a:spAutoFit/>
          </a:bodyPr>
          <a:lstStyle/>
          <a:p>
            <a:r>
              <a:rPr lang="en-GB" sz="5400" dirty="0">
                <a:solidFill>
                  <a:schemeClr val="bg1"/>
                </a:solidFill>
              </a:rPr>
              <a:t>Reflective Presentation</a:t>
            </a:r>
            <a:br>
              <a:rPr lang="en-GB" sz="2800" dirty="0">
                <a:solidFill>
                  <a:schemeClr val="bg1"/>
                </a:solidFill>
              </a:rPr>
            </a:br>
            <a:br>
              <a:rPr lang="en-GB" sz="2800" dirty="0">
                <a:solidFill>
                  <a:schemeClr val="bg1"/>
                </a:solidFill>
              </a:rPr>
            </a:br>
            <a:r>
              <a:rPr lang="en-US" sz="2800" b="1" i="0" dirty="0">
                <a:solidFill>
                  <a:schemeClr val="bg1"/>
                </a:solidFill>
                <a:effectLst/>
              </a:rPr>
              <a:t>Reflective Practice in Counselling (ECCS6004)</a:t>
            </a:r>
            <a:endParaRPr lang="en-GB" dirty="0">
              <a:solidFill>
                <a:schemeClr val="bg1"/>
              </a:solidFill>
            </a:endParaRPr>
          </a:p>
        </p:txBody>
      </p:sp>
      <p:cxnSp>
        <p:nvCxnSpPr>
          <p:cNvPr id="7" name="Straight Connector 6">
            <a:extLst>
              <a:ext uri="{FF2B5EF4-FFF2-40B4-BE49-F238E27FC236}">
                <a16:creationId xmlns:a16="http://schemas.microsoft.com/office/drawing/2014/main" id="{676D1909-C74D-2DFC-9EF2-44291728E6BC}"/>
              </a:ext>
            </a:extLst>
          </p:cNvPr>
          <p:cNvCxnSpPr/>
          <p:nvPr/>
        </p:nvCxnSpPr>
        <p:spPr>
          <a:xfrm>
            <a:off x="4535827" y="832030"/>
            <a:ext cx="0" cy="4271211"/>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D84E205C-FDE6-86AA-25A7-07F888994FDE}"/>
              </a:ext>
            </a:extLst>
          </p:cNvPr>
          <p:cNvSpPr txBox="1"/>
          <p:nvPr/>
        </p:nvSpPr>
        <p:spPr>
          <a:xfrm>
            <a:off x="1123053" y="4733909"/>
            <a:ext cx="2813515" cy="369332"/>
          </a:xfrm>
          <a:prstGeom prst="rect">
            <a:avLst/>
          </a:prstGeom>
          <a:noFill/>
        </p:spPr>
        <p:txBody>
          <a:bodyPr wrap="square" rtlCol="0">
            <a:spAutoFit/>
          </a:bodyPr>
          <a:lstStyle/>
          <a:p>
            <a:r>
              <a:rPr lang="en-GB" dirty="0">
                <a:solidFill>
                  <a:schemeClr val="bg1"/>
                </a:solidFill>
              </a:rPr>
              <a:t>Sinead Sayer (30000767)</a:t>
            </a:r>
          </a:p>
        </p:txBody>
      </p:sp>
      <p:sp>
        <p:nvSpPr>
          <p:cNvPr id="11" name="Flowchart: Connector 10">
            <a:extLst>
              <a:ext uri="{FF2B5EF4-FFF2-40B4-BE49-F238E27FC236}">
                <a16:creationId xmlns:a16="http://schemas.microsoft.com/office/drawing/2014/main" id="{7A6FF58B-6897-2E1D-0E76-7B71440D295B}"/>
              </a:ext>
            </a:extLst>
          </p:cNvPr>
          <p:cNvSpPr/>
          <p:nvPr/>
        </p:nvSpPr>
        <p:spPr>
          <a:xfrm>
            <a:off x="1416118" y="1547447"/>
            <a:ext cx="2227383" cy="2579076"/>
          </a:xfrm>
          <a:prstGeom prst="flowChartConnector">
            <a:avLst/>
          </a:prstGeom>
          <a:blipFill dpi="0" rotWithShape="1">
            <a:blip r:embed="rId3">
              <a:extLst>
                <a:ext uri="{28A0092B-C50C-407E-A947-70E740481C1C}">
                  <a14:useLocalDpi xmlns:a14="http://schemas.microsoft.com/office/drawing/2010/main" val="0"/>
                </a:ext>
              </a:extLst>
            </a:blip>
            <a:srcRect/>
            <a:stretch>
              <a:fillRect/>
            </a:stretch>
          </a:bli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lide Number Placeholder 12">
            <a:extLst>
              <a:ext uri="{FF2B5EF4-FFF2-40B4-BE49-F238E27FC236}">
                <a16:creationId xmlns:a16="http://schemas.microsoft.com/office/drawing/2014/main" id="{17FF8717-0849-9032-BDE7-60344E2A6AE7}"/>
              </a:ext>
            </a:extLst>
          </p:cNvPr>
          <p:cNvSpPr>
            <a:spLocks noGrp="1"/>
          </p:cNvSpPr>
          <p:nvPr>
            <p:ph type="sldNum" sz="quarter" idx="12"/>
          </p:nvPr>
        </p:nvSpPr>
        <p:spPr/>
        <p:txBody>
          <a:bodyPr/>
          <a:lstStyle/>
          <a:p>
            <a:fld id="{6BE9B1FF-FDED-4E2A-9440-C209F2E3A529}" type="slidenum">
              <a:rPr lang="en-GB" smtClean="0"/>
              <a:t>1</a:t>
            </a:fld>
            <a:endParaRPr lang="en-GB"/>
          </a:p>
        </p:txBody>
      </p:sp>
    </p:spTree>
    <p:extLst>
      <p:ext uri="{BB962C8B-B14F-4D97-AF65-F5344CB8AC3E}">
        <p14:creationId xmlns:p14="http://schemas.microsoft.com/office/powerpoint/2010/main" val="3554103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704A4-52A4-FAF9-D70A-6C11C5AA59FB}"/>
              </a:ext>
            </a:extLst>
          </p:cNvPr>
          <p:cNvSpPr>
            <a:spLocks noGrp="1"/>
          </p:cNvSpPr>
          <p:nvPr>
            <p:ph type="title"/>
          </p:nvPr>
        </p:nvSpPr>
        <p:spPr>
          <a:xfrm>
            <a:off x="827088" y="1641752"/>
            <a:ext cx="3527425" cy="4366936"/>
          </a:xfrm>
        </p:spPr>
        <p:txBody>
          <a:bodyPr anchor="t">
            <a:normAutofit/>
          </a:bodyPr>
          <a:lstStyle/>
          <a:p>
            <a:r>
              <a:rPr lang="en-GB" sz="4000" dirty="0"/>
              <a:t>Introduction</a:t>
            </a:r>
          </a:p>
        </p:txBody>
      </p:sp>
      <p:sp>
        <p:nvSpPr>
          <p:cNvPr id="3" name="Content Placeholder 2">
            <a:extLst>
              <a:ext uri="{FF2B5EF4-FFF2-40B4-BE49-F238E27FC236}">
                <a16:creationId xmlns:a16="http://schemas.microsoft.com/office/drawing/2014/main" id="{DD1D4BC7-C14B-AC3F-09FE-ED90CD99AFEA}"/>
              </a:ext>
            </a:extLst>
          </p:cNvPr>
          <p:cNvSpPr>
            <a:spLocks noGrp="1"/>
          </p:cNvSpPr>
          <p:nvPr>
            <p:ph idx="1"/>
          </p:nvPr>
        </p:nvSpPr>
        <p:spPr>
          <a:xfrm>
            <a:off x="5181601" y="1455821"/>
            <a:ext cx="5682456" cy="4699384"/>
          </a:xfrm>
        </p:spPr>
        <p:txBody>
          <a:bodyPr>
            <a:normAutofit fontScale="92500" lnSpcReduction="20000"/>
          </a:bodyPr>
          <a:lstStyle/>
          <a:p>
            <a:r>
              <a:rPr lang="en-GB" sz="2600" dirty="0"/>
              <a:t>Overview of transition</a:t>
            </a:r>
          </a:p>
          <a:p>
            <a:r>
              <a:rPr lang="en-GB" sz="2600" dirty="0"/>
              <a:t>Analysis of representative image</a:t>
            </a:r>
          </a:p>
          <a:p>
            <a:r>
              <a:rPr lang="en-GB" sz="2600" dirty="0"/>
              <a:t>Explore feelings of Cognitive dissonance </a:t>
            </a:r>
          </a:p>
          <a:p>
            <a:r>
              <a:rPr lang="en-GB" sz="2600" dirty="0"/>
              <a:t>Personal reflections on Reflective models</a:t>
            </a:r>
          </a:p>
          <a:p>
            <a:pPr marL="228600" indent="-228600">
              <a:buAutoNum type="arabicPeriod"/>
            </a:pPr>
            <a:r>
              <a:rPr lang="en-GB" sz="2600" dirty="0"/>
              <a:t>Exploring positive re-framing as a tool in reflection</a:t>
            </a:r>
          </a:p>
          <a:p>
            <a:r>
              <a:rPr lang="en-GB" sz="2600" dirty="0"/>
              <a:t>Exploring identity</a:t>
            </a:r>
          </a:p>
          <a:p>
            <a:r>
              <a:rPr lang="en-GB" sz="2600" dirty="0"/>
              <a:t>Application of reflective Theories/models: Schön, Argyris &amp; Bridges</a:t>
            </a:r>
          </a:p>
          <a:p>
            <a:r>
              <a:rPr lang="en-GB" sz="2600" dirty="0"/>
              <a:t>Concluding remarks </a:t>
            </a:r>
          </a:p>
          <a:p>
            <a:endParaRPr lang="en-GB" sz="2000" dirty="0">
              <a:solidFill>
                <a:schemeClr val="tx1">
                  <a:alpha val="80000"/>
                </a:schemeClr>
              </a:solidFill>
            </a:endParaRPr>
          </a:p>
          <a:p>
            <a:endParaRPr lang="en-GB" sz="2000" dirty="0">
              <a:solidFill>
                <a:schemeClr val="tx1">
                  <a:alpha val="80000"/>
                </a:schemeClr>
              </a:solidFill>
            </a:endParaRPr>
          </a:p>
          <a:p>
            <a:endParaRPr lang="en-GB" sz="2000" dirty="0">
              <a:solidFill>
                <a:schemeClr val="tx1">
                  <a:alpha val="80000"/>
                </a:schemeClr>
              </a:solidFill>
            </a:endParaRPr>
          </a:p>
          <a:p>
            <a:endParaRPr lang="en-GB" sz="2000" dirty="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Slide Number Placeholder 5">
            <a:extLst>
              <a:ext uri="{FF2B5EF4-FFF2-40B4-BE49-F238E27FC236}">
                <a16:creationId xmlns:a16="http://schemas.microsoft.com/office/drawing/2014/main" id="{A66E939F-9FFC-B848-C4A0-C08FE77E2647}"/>
              </a:ext>
            </a:extLst>
          </p:cNvPr>
          <p:cNvSpPr>
            <a:spLocks noGrp="1"/>
          </p:cNvSpPr>
          <p:nvPr>
            <p:ph type="sldNum" sz="quarter" idx="12"/>
          </p:nvPr>
        </p:nvSpPr>
        <p:spPr/>
        <p:txBody>
          <a:bodyPr/>
          <a:lstStyle/>
          <a:p>
            <a:fld id="{6BE9B1FF-FDED-4E2A-9440-C209F2E3A529}" type="slidenum">
              <a:rPr lang="en-GB" smtClean="0"/>
              <a:t>2</a:t>
            </a:fld>
            <a:endParaRPr lang="en-GB"/>
          </a:p>
        </p:txBody>
      </p:sp>
      <p:cxnSp>
        <p:nvCxnSpPr>
          <p:cNvPr id="9" name="Straight Connector 8">
            <a:extLst>
              <a:ext uri="{FF2B5EF4-FFF2-40B4-BE49-F238E27FC236}">
                <a16:creationId xmlns:a16="http://schemas.microsoft.com/office/drawing/2014/main" id="{8063E791-036A-2D95-F504-5B8F805E891B}"/>
              </a:ext>
            </a:extLst>
          </p:cNvPr>
          <p:cNvCxnSpPr/>
          <p:nvPr/>
        </p:nvCxnSpPr>
        <p:spPr>
          <a:xfrm>
            <a:off x="4185138" y="1008774"/>
            <a:ext cx="0" cy="5146431"/>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097359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67FCC-542B-E728-DDEB-313FB24CBB7F}"/>
              </a:ext>
            </a:extLst>
          </p:cNvPr>
          <p:cNvSpPr>
            <a:spLocks noGrp="1"/>
          </p:cNvSpPr>
          <p:nvPr>
            <p:ph type="title"/>
          </p:nvPr>
        </p:nvSpPr>
        <p:spPr>
          <a:xfrm>
            <a:off x="688227" y="225687"/>
            <a:ext cx="10515600" cy="1325563"/>
          </a:xfrm>
        </p:spPr>
        <p:txBody>
          <a:bodyPr/>
          <a:lstStyle/>
          <a:p>
            <a:pPr algn="ctr"/>
            <a:r>
              <a:rPr lang="en-GB" u="sng" dirty="0"/>
              <a:t>Identifying Transition </a:t>
            </a:r>
          </a:p>
        </p:txBody>
      </p:sp>
      <p:sp>
        <p:nvSpPr>
          <p:cNvPr id="3" name="Text Placeholder 2">
            <a:extLst>
              <a:ext uri="{FF2B5EF4-FFF2-40B4-BE49-F238E27FC236}">
                <a16:creationId xmlns:a16="http://schemas.microsoft.com/office/drawing/2014/main" id="{C036B001-EBBF-8F99-D255-4F91C84BEAF2}"/>
              </a:ext>
            </a:extLst>
          </p:cNvPr>
          <p:cNvSpPr>
            <a:spLocks noGrp="1"/>
          </p:cNvSpPr>
          <p:nvPr>
            <p:ph type="body" idx="1"/>
          </p:nvPr>
        </p:nvSpPr>
        <p:spPr>
          <a:xfrm>
            <a:off x="688227" y="1681163"/>
            <a:ext cx="3480582" cy="823912"/>
          </a:xfrm>
        </p:spPr>
        <p:txBody>
          <a:bodyPr/>
          <a:lstStyle/>
          <a:p>
            <a:r>
              <a:rPr lang="en-GB" dirty="0"/>
              <a:t>Life ‘before’ transition</a:t>
            </a:r>
          </a:p>
          <a:p>
            <a:endParaRPr lang="en-GB" dirty="0"/>
          </a:p>
        </p:txBody>
      </p:sp>
      <p:sp>
        <p:nvSpPr>
          <p:cNvPr id="4" name="Content Placeholder 3">
            <a:extLst>
              <a:ext uri="{FF2B5EF4-FFF2-40B4-BE49-F238E27FC236}">
                <a16:creationId xmlns:a16="http://schemas.microsoft.com/office/drawing/2014/main" id="{770BE734-9CB5-5B2E-BCE7-CEE28D891BF5}"/>
              </a:ext>
            </a:extLst>
          </p:cNvPr>
          <p:cNvSpPr>
            <a:spLocks noGrp="1"/>
          </p:cNvSpPr>
          <p:nvPr>
            <p:ph sz="half" idx="2"/>
          </p:nvPr>
        </p:nvSpPr>
        <p:spPr>
          <a:xfrm>
            <a:off x="688227" y="2393379"/>
            <a:ext cx="3382156" cy="2652443"/>
          </a:xfrm>
        </p:spPr>
        <p:txBody>
          <a:bodyPr/>
          <a:lstStyle/>
          <a:p>
            <a:r>
              <a:rPr lang="en-GB" dirty="0"/>
              <a:t>Single</a:t>
            </a:r>
          </a:p>
          <a:p>
            <a:r>
              <a:rPr lang="en-GB" dirty="0"/>
              <a:t>Living with parents</a:t>
            </a:r>
          </a:p>
          <a:p>
            <a:r>
              <a:rPr lang="en-GB" dirty="0"/>
              <a:t>Parent to one child </a:t>
            </a:r>
          </a:p>
          <a:p>
            <a:r>
              <a:rPr lang="en-GB" dirty="0"/>
              <a:t>Working for charity </a:t>
            </a:r>
          </a:p>
          <a:p>
            <a:pPr marL="0" indent="0">
              <a:buNone/>
            </a:pPr>
            <a:endParaRPr lang="en-GB" dirty="0"/>
          </a:p>
        </p:txBody>
      </p:sp>
      <p:sp>
        <p:nvSpPr>
          <p:cNvPr id="5" name="Text Placeholder 4">
            <a:extLst>
              <a:ext uri="{FF2B5EF4-FFF2-40B4-BE49-F238E27FC236}">
                <a16:creationId xmlns:a16="http://schemas.microsoft.com/office/drawing/2014/main" id="{FB3E4DAD-4DBF-E11D-496F-490FDEA97467}"/>
              </a:ext>
            </a:extLst>
          </p:cNvPr>
          <p:cNvSpPr>
            <a:spLocks noGrp="1"/>
          </p:cNvSpPr>
          <p:nvPr>
            <p:ph type="body" sz="quarter" idx="3"/>
          </p:nvPr>
        </p:nvSpPr>
        <p:spPr>
          <a:xfrm>
            <a:off x="7336791" y="1681163"/>
            <a:ext cx="3480582" cy="823912"/>
          </a:xfrm>
        </p:spPr>
        <p:txBody>
          <a:bodyPr/>
          <a:lstStyle/>
          <a:p>
            <a:pPr algn="ctr"/>
            <a:r>
              <a:rPr lang="en-GB" dirty="0"/>
              <a:t>Life ‘after’ transition</a:t>
            </a:r>
          </a:p>
          <a:p>
            <a:endParaRPr lang="en-GB" dirty="0"/>
          </a:p>
        </p:txBody>
      </p:sp>
      <p:sp>
        <p:nvSpPr>
          <p:cNvPr id="6" name="Content Placeholder 5">
            <a:extLst>
              <a:ext uri="{FF2B5EF4-FFF2-40B4-BE49-F238E27FC236}">
                <a16:creationId xmlns:a16="http://schemas.microsoft.com/office/drawing/2014/main" id="{06302008-1323-E3F3-D0B0-EED413C0E2FA}"/>
              </a:ext>
            </a:extLst>
          </p:cNvPr>
          <p:cNvSpPr>
            <a:spLocks noGrp="1"/>
          </p:cNvSpPr>
          <p:nvPr>
            <p:ph sz="quarter" idx="4"/>
          </p:nvPr>
        </p:nvSpPr>
        <p:spPr>
          <a:xfrm>
            <a:off x="7612840" y="2415033"/>
            <a:ext cx="3890933" cy="2652443"/>
          </a:xfrm>
        </p:spPr>
        <p:txBody>
          <a:bodyPr/>
          <a:lstStyle/>
          <a:p>
            <a:pPr algn="just"/>
            <a:r>
              <a:rPr lang="en-GB" dirty="0"/>
              <a:t>In relationship</a:t>
            </a:r>
          </a:p>
          <a:p>
            <a:pPr algn="just"/>
            <a:r>
              <a:rPr lang="en-GB" dirty="0"/>
              <a:t>Buying home together</a:t>
            </a:r>
          </a:p>
          <a:p>
            <a:pPr algn="just"/>
            <a:r>
              <a:rPr lang="en-GB" dirty="0"/>
              <a:t>Having another baby</a:t>
            </a:r>
          </a:p>
          <a:p>
            <a:pPr algn="just"/>
            <a:r>
              <a:rPr lang="en-GB" dirty="0"/>
              <a:t>New job</a:t>
            </a:r>
          </a:p>
          <a:p>
            <a:pPr marL="0" indent="0">
              <a:buNone/>
            </a:pPr>
            <a:endParaRPr lang="en-GB" dirty="0"/>
          </a:p>
        </p:txBody>
      </p:sp>
      <p:sp>
        <p:nvSpPr>
          <p:cNvPr id="8" name="Oval 7">
            <a:extLst>
              <a:ext uri="{FF2B5EF4-FFF2-40B4-BE49-F238E27FC236}">
                <a16:creationId xmlns:a16="http://schemas.microsoft.com/office/drawing/2014/main" id="{89DDA3BD-29E4-6259-ED05-FF57EFDA6229}"/>
              </a:ext>
            </a:extLst>
          </p:cNvPr>
          <p:cNvSpPr/>
          <p:nvPr/>
        </p:nvSpPr>
        <p:spPr>
          <a:xfrm>
            <a:off x="4603361" y="2764854"/>
            <a:ext cx="2476500" cy="1325563"/>
          </a:xfrm>
          <a:prstGeom prst="ellipse">
            <a:avLst/>
          </a:prstGeom>
          <a:solidFill>
            <a:schemeClr val="bg2">
              <a:lumMod val="50000"/>
            </a:schemeClr>
          </a:solidFill>
          <a:ln>
            <a:solidFill>
              <a:schemeClr val="accent1">
                <a:shade val="15000"/>
              </a:schemeClr>
            </a:solidFill>
          </a:ln>
          <a:effectLst>
            <a:glow rad="215900">
              <a:schemeClr val="bg2">
                <a:lumMod val="25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Meeting partner as catalyst for change </a:t>
            </a:r>
          </a:p>
        </p:txBody>
      </p:sp>
      <p:sp>
        <p:nvSpPr>
          <p:cNvPr id="9" name="Slide Number Placeholder 8">
            <a:extLst>
              <a:ext uri="{FF2B5EF4-FFF2-40B4-BE49-F238E27FC236}">
                <a16:creationId xmlns:a16="http://schemas.microsoft.com/office/drawing/2014/main" id="{E0E9CA65-7953-0A4D-E0E5-6174BBF7E8F5}"/>
              </a:ext>
            </a:extLst>
          </p:cNvPr>
          <p:cNvSpPr>
            <a:spLocks noGrp="1"/>
          </p:cNvSpPr>
          <p:nvPr>
            <p:ph type="sldNum" sz="quarter" idx="12"/>
          </p:nvPr>
        </p:nvSpPr>
        <p:spPr/>
        <p:txBody>
          <a:bodyPr/>
          <a:lstStyle/>
          <a:p>
            <a:fld id="{6BE9B1FF-FDED-4E2A-9440-C209F2E3A529}" type="slidenum">
              <a:rPr lang="en-GB" smtClean="0"/>
              <a:t>3</a:t>
            </a:fld>
            <a:endParaRPr lang="en-GB"/>
          </a:p>
        </p:txBody>
      </p:sp>
    </p:spTree>
    <p:extLst>
      <p:ext uri="{BB962C8B-B14F-4D97-AF65-F5344CB8AC3E}">
        <p14:creationId xmlns:p14="http://schemas.microsoft.com/office/powerpoint/2010/main" val="111490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a tree&#10;&#10;Description automatically generated">
            <a:extLst>
              <a:ext uri="{FF2B5EF4-FFF2-40B4-BE49-F238E27FC236}">
                <a16:creationId xmlns:a16="http://schemas.microsoft.com/office/drawing/2014/main" id="{FF53E99F-F900-5132-F950-28977C4D5ACE}"/>
              </a:ext>
            </a:extLst>
          </p:cNvPr>
          <p:cNvPicPr>
            <a:picLocks noChangeAspect="1"/>
          </p:cNvPicPr>
          <p:nvPr/>
        </p:nvPicPr>
        <p:blipFill>
          <a:blip r:embed="rId3"/>
          <a:srcRect t="24696" b="27963"/>
          <a:stretch/>
        </p:blipFill>
        <p:spPr>
          <a:xfrm>
            <a:off x="2522356"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D437F7C8-E781-781D-8297-B58EBB6ADD36}"/>
              </a:ext>
            </a:extLst>
          </p:cNvPr>
          <p:cNvSpPr>
            <a:spLocks noGrp="1"/>
          </p:cNvSpPr>
          <p:nvPr>
            <p:ph type="title"/>
          </p:nvPr>
        </p:nvSpPr>
        <p:spPr>
          <a:xfrm>
            <a:off x="407609" y="267145"/>
            <a:ext cx="4683369" cy="1899912"/>
          </a:xfrm>
        </p:spPr>
        <p:txBody>
          <a:bodyPr>
            <a:normAutofit/>
          </a:bodyPr>
          <a:lstStyle/>
          <a:p>
            <a:r>
              <a:rPr lang="en-GB" sz="4000" u="sng" dirty="0"/>
              <a:t>Image of Transition </a:t>
            </a:r>
          </a:p>
        </p:txBody>
      </p:sp>
      <p:sp>
        <p:nvSpPr>
          <p:cNvPr id="8" name="Content Placeholder 7">
            <a:extLst>
              <a:ext uri="{FF2B5EF4-FFF2-40B4-BE49-F238E27FC236}">
                <a16:creationId xmlns:a16="http://schemas.microsoft.com/office/drawing/2014/main" id="{2A875C01-E2AC-5A0A-D5BA-8DD873FAFD50}"/>
              </a:ext>
            </a:extLst>
          </p:cNvPr>
          <p:cNvSpPr>
            <a:spLocks noGrp="1"/>
          </p:cNvSpPr>
          <p:nvPr>
            <p:ph idx="1"/>
          </p:nvPr>
        </p:nvSpPr>
        <p:spPr>
          <a:xfrm>
            <a:off x="838200" y="2434201"/>
            <a:ext cx="3822189" cy="3742762"/>
          </a:xfrm>
        </p:spPr>
        <p:txBody>
          <a:bodyPr>
            <a:normAutofit/>
          </a:bodyPr>
          <a:lstStyle/>
          <a:p>
            <a:endParaRPr lang="en-US" sz="2000" dirty="0"/>
          </a:p>
          <a:p>
            <a:r>
              <a:rPr lang="en-US" sz="3200" dirty="0"/>
              <a:t>Responsibilities</a:t>
            </a:r>
          </a:p>
          <a:p>
            <a:r>
              <a:rPr lang="en-US" sz="3200" dirty="0"/>
              <a:t>Feelings</a:t>
            </a:r>
          </a:p>
          <a:p>
            <a:r>
              <a:rPr lang="en-US" sz="3200" dirty="0"/>
              <a:t>Self-image and identity </a:t>
            </a:r>
          </a:p>
        </p:txBody>
      </p:sp>
      <p:sp>
        <p:nvSpPr>
          <p:cNvPr id="6" name="TextBox 5">
            <a:extLst>
              <a:ext uri="{FF2B5EF4-FFF2-40B4-BE49-F238E27FC236}">
                <a16:creationId xmlns:a16="http://schemas.microsoft.com/office/drawing/2014/main" id="{3CCD12D9-421E-4F6A-8434-B9FC49DB75A6}"/>
              </a:ext>
            </a:extLst>
          </p:cNvPr>
          <p:cNvSpPr txBox="1"/>
          <p:nvPr/>
        </p:nvSpPr>
        <p:spPr>
          <a:xfrm>
            <a:off x="407609" y="6332815"/>
            <a:ext cx="4097216" cy="369332"/>
          </a:xfrm>
          <a:prstGeom prst="rect">
            <a:avLst/>
          </a:prstGeom>
          <a:noFill/>
        </p:spPr>
        <p:txBody>
          <a:bodyPr wrap="square" rtlCol="0">
            <a:spAutoFit/>
          </a:bodyPr>
          <a:lstStyle/>
          <a:p>
            <a:r>
              <a:rPr lang="en-GB" dirty="0"/>
              <a:t>Figure. 1 – ‘Old tree wrapped in vines’</a:t>
            </a:r>
          </a:p>
        </p:txBody>
      </p:sp>
      <p:sp>
        <p:nvSpPr>
          <p:cNvPr id="3" name="Slide Number Placeholder 2">
            <a:extLst>
              <a:ext uri="{FF2B5EF4-FFF2-40B4-BE49-F238E27FC236}">
                <a16:creationId xmlns:a16="http://schemas.microsoft.com/office/drawing/2014/main" id="{BAA89A90-C954-F6DE-621B-8F7EC2D3CF75}"/>
              </a:ext>
            </a:extLst>
          </p:cNvPr>
          <p:cNvSpPr>
            <a:spLocks noGrp="1"/>
          </p:cNvSpPr>
          <p:nvPr>
            <p:ph type="sldNum" sz="quarter" idx="12"/>
          </p:nvPr>
        </p:nvSpPr>
        <p:spPr/>
        <p:txBody>
          <a:bodyPr/>
          <a:lstStyle/>
          <a:p>
            <a:fld id="{6BE9B1FF-FDED-4E2A-9440-C209F2E3A529}" type="slidenum">
              <a:rPr lang="en-GB" smtClean="0"/>
              <a:t>4</a:t>
            </a:fld>
            <a:endParaRPr lang="en-GB"/>
          </a:p>
        </p:txBody>
      </p:sp>
    </p:spTree>
    <p:extLst>
      <p:ext uri="{BB962C8B-B14F-4D97-AF65-F5344CB8AC3E}">
        <p14:creationId xmlns:p14="http://schemas.microsoft.com/office/powerpoint/2010/main" val="3121659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65971-FA63-6FFF-284C-5AF9718AEBDC}"/>
              </a:ext>
            </a:extLst>
          </p:cNvPr>
          <p:cNvSpPr>
            <a:spLocks noGrp="1"/>
          </p:cNvSpPr>
          <p:nvPr>
            <p:ph type="title"/>
          </p:nvPr>
        </p:nvSpPr>
        <p:spPr/>
        <p:txBody>
          <a:bodyPr/>
          <a:lstStyle/>
          <a:p>
            <a:pPr algn="ctr"/>
            <a:r>
              <a:rPr lang="en-GB" u="sng" dirty="0"/>
              <a:t>Cognitive dissonance</a:t>
            </a:r>
          </a:p>
        </p:txBody>
      </p:sp>
      <p:pic>
        <p:nvPicPr>
          <p:cNvPr id="9" name="Picture 8">
            <a:extLst>
              <a:ext uri="{FF2B5EF4-FFF2-40B4-BE49-F238E27FC236}">
                <a16:creationId xmlns:a16="http://schemas.microsoft.com/office/drawing/2014/main" id="{7840AE95-AF0A-9C50-73CA-C159A0EEF3BE}"/>
              </a:ext>
            </a:extLst>
          </p:cNvPr>
          <p:cNvPicPr>
            <a:picLocks noChangeAspect="1"/>
          </p:cNvPicPr>
          <p:nvPr/>
        </p:nvPicPr>
        <p:blipFill>
          <a:blip r:embed="rId3">
            <a:extLst>
              <a:ext uri="{BEBA8EAE-BF5A-486C-A8C5-ECC9F3942E4B}">
                <a14:imgProps xmlns:a14="http://schemas.microsoft.com/office/drawing/2010/main">
                  <a14:imgLayer r:embed="rId4">
                    <a14:imgEffect>
                      <a14:artisticFilmGrain/>
                    </a14:imgEffect>
                  </a14:imgLayer>
                </a14:imgProps>
              </a:ext>
            </a:extLst>
          </a:blip>
          <a:stretch>
            <a:fillRect/>
          </a:stretch>
        </p:blipFill>
        <p:spPr>
          <a:xfrm>
            <a:off x="843178" y="1690686"/>
            <a:ext cx="4779678" cy="4371211"/>
          </a:xfrm>
          <a:prstGeom prst="rect">
            <a:avLst/>
          </a:prstGeom>
        </p:spPr>
      </p:pic>
      <p:sp>
        <p:nvSpPr>
          <p:cNvPr id="13" name="TextBox 12">
            <a:extLst>
              <a:ext uri="{FF2B5EF4-FFF2-40B4-BE49-F238E27FC236}">
                <a16:creationId xmlns:a16="http://schemas.microsoft.com/office/drawing/2014/main" id="{E2C3C358-86FA-700C-B1F7-94DC302718AB}"/>
              </a:ext>
            </a:extLst>
          </p:cNvPr>
          <p:cNvSpPr txBox="1"/>
          <p:nvPr/>
        </p:nvSpPr>
        <p:spPr>
          <a:xfrm>
            <a:off x="2058732" y="2343274"/>
            <a:ext cx="2088583" cy="584775"/>
          </a:xfrm>
          <a:prstGeom prst="rect">
            <a:avLst/>
          </a:prstGeom>
          <a:noFill/>
        </p:spPr>
        <p:txBody>
          <a:bodyPr wrap="square" rtlCol="0">
            <a:spAutoFit/>
          </a:bodyPr>
          <a:lstStyle/>
          <a:p>
            <a:r>
              <a:rPr lang="en-GB" sz="3200" dirty="0"/>
              <a:t>Perception</a:t>
            </a:r>
          </a:p>
        </p:txBody>
      </p:sp>
      <p:sp>
        <p:nvSpPr>
          <p:cNvPr id="16" name="TextBox 15">
            <a:extLst>
              <a:ext uri="{FF2B5EF4-FFF2-40B4-BE49-F238E27FC236}">
                <a16:creationId xmlns:a16="http://schemas.microsoft.com/office/drawing/2014/main" id="{40BBFB26-9377-D415-80EB-0B2D83BB2309}"/>
              </a:ext>
            </a:extLst>
          </p:cNvPr>
          <p:cNvSpPr txBox="1"/>
          <p:nvPr/>
        </p:nvSpPr>
        <p:spPr>
          <a:xfrm>
            <a:off x="8480233" y="6352143"/>
            <a:ext cx="2893037" cy="369332"/>
          </a:xfrm>
          <a:prstGeom prst="rect">
            <a:avLst/>
          </a:prstGeom>
          <a:noFill/>
        </p:spPr>
        <p:txBody>
          <a:bodyPr wrap="square" rtlCol="0">
            <a:spAutoFit/>
          </a:bodyPr>
          <a:lstStyle/>
          <a:p>
            <a:r>
              <a:rPr lang="en-GB" dirty="0"/>
              <a:t>(Laird, 2007, p.161-162).</a:t>
            </a:r>
          </a:p>
        </p:txBody>
      </p:sp>
      <p:sp>
        <p:nvSpPr>
          <p:cNvPr id="17" name="TextBox 16">
            <a:extLst>
              <a:ext uri="{FF2B5EF4-FFF2-40B4-BE49-F238E27FC236}">
                <a16:creationId xmlns:a16="http://schemas.microsoft.com/office/drawing/2014/main" id="{960D69C2-DEA2-34DF-C74B-51141301C952}"/>
              </a:ext>
            </a:extLst>
          </p:cNvPr>
          <p:cNvSpPr txBox="1"/>
          <p:nvPr/>
        </p:nvSpPr>
        <p:spPr>
          <a:xfrm>
            <a:off x="1532777" y="3101974"/>
            <a:ext cx="3085390" cy="1754326"/>
          </a:xfrm>
          <a:prstGeom prst="rect">
            <a:avLst/>
          </a:prstGeom>
          <a:noFill/>
        </p:spPr>
        <p:txBody>
          <a:bodyPr wrap="square" rtlCol="0">
            <a:spAutoFit/>
          </a:bodyPr>
          <a:lstStyle/>
          <a:p>
            <a:pPr algn="ctr"/>
            <a:r>
              <a:rPr lang="en-GB" b="1" dirty="0"/>
              <a:t>‘Having it All’ </a:t>
            </a:r>
          </a:p>
          <a:p>
            <a:pPr algn="ctr" rtl="0"/>
            <a:r>
              <a:rPr lang="en-GB" b="1" dirty="0"/>
              <a:t>(Spar,</a:t>
            </a:r>
            <a:r>
              <a:rPr lang="en-US" b="1" i="0" dirty="0">
                <a:solidFill>
                  <a:srgbClr val="000000"/>
                </a:solidFill>
                <a:effectLst/>
              </a:rPr>
              <a:t> </a:t>
            </a:r>
            <a:r>
              <a:rPr lang="en-US" b="1" i="1" dirty="0">
                <a:solidFill>
                  <a:srgbClr val="000000"/>
                </a:solidFill>
                <a:effectLst/>
              </a:rPr>
              <a:t>Wonder Women:</a:t>
            </a:r>
          </a:p>
          <a:p>
            <a:pPr algn="ctr"/>
            <a:r>
              <a:rPr lang="en-US" b="1" i="1" dirty="0">
                <a:effectLst/>
              </a:rPr>
              <a:t>Sex, Power, and the Quest for Perfection</a:t>
            </a:r>
          </a:p>
          <a:p>
            <a:pPr algn="ctr"/>
            <a:r>
              <a:rPr lang="en-GB" b="1" dirty="0"/>
              <a:t> 2014).</a:t>
            </a:r>
          </a:p>
          <a:p>
            <a:pPr algn="ctr"/>
            <a:endParaRPr lang="en-GB" dirty="0"/>
          </a:p>
        </p:txBody>
      </p:sp>
      <p:sp>
        <p:nvSpPr>
          <p:cNvPr id="8" name="Slide Number Placeholder 7">
            <a:extLst>
              <a:ext uri="{FF2B5EF4-FFF2-40B4-BE49-F238E27FC236}">
                <a16:creationId xmlns:a16="http://schemas.microsoft.com/office/drawing/2014/main" id="{9C2279BD-0A87-18DB-8FFE-32836F4B01F7}"/>
              </a:ext>
            </a:extLst>
          </p:cNvPr>
          <p:cNvSpPr>
            <a:spLocks noGrp="1"/>
          </p:cNvSpPr>
          <p:nvPr>
            <p:ph type="sldNum" sz="quarter" idx="12"/>
          </p:nvPr>
        </p:nvSpPr>
        <p:spPr/>
        <p:txBody>
          <a:bodyPr/>
          <a:lstStyle/>
          <a:p>
            <a:fld id="{6BE9B1FF-FDED-4E2A-9440-C209F2E3A529}" type="slidenum">
              <a:rPr lang="en-GB" smtClean="0"/>
              <a:t>5</a:t>
            </a:fld>
            <a:endParaRPr lang="en-GB"/>
          </a:p>
        </p:txBody>
      </p:sp>
      <p:pic>
        <p:nvPicPr>
          <p:cNvPr id="10" name="Picture 9">
            <a:extLst>
              <a:ext uri="{FF2B5EF4-FFF2-40B4-BE49-F238E27FC236}">
                <a16:creationId xmlns:a16="http://schemas.microsoft.com/office/drawing/2014/main" id="{CD5DB812-F6DB-A553-0C99-424046CD09D9}"/>
              </a:ext>
            </a:extLst>
          </p:cNvPr>
          <p:cNvPicPr>
            <a:picLocks noChangeAspect="1"/>
          </p:cNvPicPr>
          <p:nvPr/>
        </p:nvPicPr>
        <p:blipFill>
          <a:blip r:embed="rId3">
            <a:extLst>
              <a:ext uri="{BEBA8EAE-BF5A-486C-A8C5-ECC9F3942E4B}">
                <a14:imgProps xmlns:a14="http://schemas.microsoft.com/office/drawing/2010/main">
                  <a14:imgLayer r:embed="rId4">
                    <a14:imgEffect>
                      <a14:artisticFilmGrain/>
                    </a14:imgEffect>
                  </a14:imgLayer>
                </a14:imgProps>
              </a:ext>
            </a:extLst>
          </a:blip>
          <a:stretch>
            <a:fillRect/>
          </a:stretch>
        </p:blipFill>
        <p:spPr>
          <a:xfrm>
            <a:off x="6569144" y="1690685"/>
            <a:ext cx="4779678" cy="4371211"/>
          </a:xfrm>
          <a:prstGeom prst="rect">
            <a:avLst/>
          </a:prstGeom>
        </p:spPr>
      </p:pic>
      <p:sp>
        <p:nvSpPr>
          <p:cNvPr id="19" name="TextBox 18">
            <a:extLst>
              <a:ext uri="{FF2B5EF4-FFF2-40B4-BE49-F238E27FC236}">
                <a16:creationId xmlns:a16="http://schemas.microsoft.com/office/drawing/2014/main" id="{96505684-C25C-CC73-EECD-5DAE0DCEA6F3}"/>
              </a:ext>
            </a:extLst>
          </p:cNvPr>
          <p:cNvSpPr txBox="1"/>
          <p:nvPr/>
        </p:nvSpPr>
        <p:spPr>
          <a:xfrm>
            <a:off x="8267030" y="2418585"/>
            <a:ext cx="1408090" cy="584775"/>
          </a:xfrm>
          <a:prstGeom prst="rect">
            <a:avLst/>
          </a:prstGeom>
          <a:noFill/>
        </p:spPr>
        <p:txBody>
          <a:bodyPr wrap="square" rtlCol="0">
            <a:spAutoFit/>
          </a:bodyPr>
          <a:lstStyle/>
          <a:p>
            <a:r>
              <a:rPr lang="en-GB" sz="3200" dirty="0"/>
              <a:t>Reality</a:t>
            </a:r>
          </a:p>
        </p:txBody>
      </p:sp>
      <p:sp>
        <p:nvSpPr>
          <p:cNvPr id="23" name="TextBox 22">
            <a:extLst>
              <a:ext uri="{FF2B5EF4-FFF2-40B4-BE49-F238E27FC236}">
                <a16:creationId xmlns:a16="http://schemas.microsoft.com/office/drawing/2014/main" id="{D3E9712F-D432-D0AE-C775-8474E01172E0}"/>
              </a:ext>
            </a:extLst>
          </p:cNvPr>
          <p:cNvSpPr txBox="1"/>
          <p:nvPr/>
        </p:nvSpPr>
        <p:spPr>
          <a:xfrm>
            <a:off x="7282926" y="3137628"/>
            <a:ext cx="3376297" cy="1477328"/>
          </a:xfrm>
          <a:prstGeom prst="rect">
            <a:avLst/>
          </a:prstGeom>
          <a:noFill/>
        </p:spPr>
        <p:txBody>
          <a:bodyPr wrap="square">
            <a:spAutoFit/>
          </a:bodyPr>
          <a:lstStyle/>
          <a:p>
            <a:pPr algn="ctr"/>
            <a:r>
              <a:rPr lang="en-GB" sz="1800" b="1" dirty="0"/>
              <a:t>Friedan’s ‘the problem that has no name’</a:t>
            </a:r>
          </a:p>
          <a:p>
            <a:pPr algn="ctr"/>
            <a:r>
              <a:rPr lang="en-GB" sz="1800" b="1" dirty="0"/>
              <a:t>(Friedan, </a:t>
            </a:r>
            <a:r>
              <a:rPr lang="en-GB" sz="1800" b="1" i="1" dirty="0"/>
              <a:t>The Feminine Mystique</a:t>
            </a:r>
            <a:r>
              <a:rPr lang="en-GB" sz="1800" b="1" dirty="0"/>
              <a:t>, 2010).</a:t>
            </a:r>
          </a:p>
          <a:p>
            <a:pPr algn="ctr"/>
            <a:r>
              <a:rPr lang="en-GB" sz="1800" b="1" dirty="0"/>
              <a:t>(Plant, p.72-77).</a:t>
            </a:r>
          </a:p>
        </p:txBody>
      </p:sp>
      <p:sp>
        <p:nvSpPr>
          <p:cNvPr id="26" name="Explosion: 8 Points 25">
            <a:extLst>
              <a:ext uri="{FF2B5EF4-FFF2-40B4-BE49-F238E27FC236}">
                <a16:creationId xmlns:a16="http://schemas.microsoft.com/office/drawing/2014/main" id="{E0C5C12F-457C-2243-4223-2BBA29F5FC7E}"/>
              </a:ext>
            </a:extLst>
          </p:cNvPr>
          <p:cNvSpPr/>
          <p:nvPr/>
        </p:nvSpPr>
        <p:spPr>
          <a:xfrm>
            <a:off x="4432622" y="2248432"/>
            <a:ext cx="3227481" cy="3569263"/>
          </a:xfrm>
          <a:prstGeom prst="irregularSeal1">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E4996F24-3FE0-918E-18B2-7691902C8300}"/>
              </a:ext>
            </a:extLst>
          </p:cNvPr>
          <p:cNvSpPr txBox="1"/>
          <p:nvPr/>
        </p:nvSpPr>
        <p:spPr>
          <a:xfrm>
            <a:off x="5205295" y="3394523"/>
            <a:ext cx="1682134" cy="1169551"/>
          </a:xfrm>
          <a:prstGeom prst="rect">
            <a:avLst/>
          </a:prstGeom>
          <a:noFill/>
        </p:spPr>
        <p:txBody>
          <a:bodyPr wrap="square">
            <a:spAutoFit/>
          </a:bodyPr>
          <a:lstStyle/>
          <a:p>
            <a:pPr algn="ctr"/>
            <a:r>
              <a:rPr lang="en-GB" sz="1400" b="1" dirty="0"/>
              <a:t>Confusion</a:t>
            </a:r>
          </a:p>
          <a:p>
            <a:pPr algn="ctr"/>
            <a:r>
              <a:rPr lang="en-GB" sz="1400" b="1" dirty="0"/>
              <a:t>Ungratefulness</a:t>
            </a:r>
          </a:p>
          <a:p>
            <a:pPr algn="ctr"/>
            <a:r>
              <a:rPr lang="en-GB" sz="1400" b="1" dirty="0"/>
              <a:t>Guilt</a:t>
            </a:r>
          </a:p>
          <a:p>
            <a:pPr algn="ctr"/>
            <a:r>
              <a:rPr lang="en-GB" sz="1400" b="1" dirty="0"/>
              <a:t>Superficial</a:t>
            </a:r>
          </a:p>
          <a:p>
            <a:pPr algn="ctr"/>
            <a:r>
              <a:rPr lang="en-GB" sz="1400" b="1" dirty="0"/>
              <a:t>Trivial</a:t>
            </a:r>
          </a:p>
        </p:txBody>
      </p:sp>
      <p:sp>
        <p:nvSpPr>
          <p:cNvPr id="28" name="TextBox 27">
            <a:extLst>
              <a:ext uri="{FF2B5EF4-FFF2-40B4-BE49-F238E27FC236}">
                <a16:creationId xmlns:a16="http://schemas.microsoft.com/office/drawing/2014/main" id="{F584511B-7C12-BC2A-EB05-DEBCA9B8084A}"/>
              </a:ext>
            </a:extLst>
          </p:cNvPr>
          <p:cNvSpPr txBox="1"/>
          <p:nvPr/>
        </p:nvSpPr>
        <p:spPr>
          <a:xfrm>
            <a:off x="5135500" y="1845790"/>
            <a:ext cx="1920999" cy="369332"/>
          </a:xfrm>
          <a:prstGeom prst="rect">
            <a:avLst/>
          </a:prstGeom>
          <a:noFill/>
        </p:spPr>
        <p:txBody>
          <a:bodyPr wrap="square" rtlCol="0">
            <a:spAutoFit/>
          </a:bodyPr>
          <a:lstStyle/>
          <a:p>
            <a:pPr algn="ctr"/>
            <a:r>
              <a:rPr lang="en-GB" b="1" dirty="0"/>
              <a:t>Internal Conflict</a:t>
            </a:r>
          </a:p>
        </p:txBody>
      </p:sp>
    </p:spTree>
    <p:extLst>
      <p:ext uri="{BB962C8B-B14F-4D97-AF65-F5344CB8AC3E}">
        <p14:creationId xmlns:p14="http://schemas.microsoft.com/office/powerpoint/2010/main" val="430179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D5E80-1D0E-550E-256E-84D950E165F4}"/>
              </a:ext>
            </a:extLst>
          </p:cNvPr>
          <p:cNvSpPr>
            <a:spLocks noGrp="1"/>
          </p:cNvSpPr>
          <p:nvPr>
            <p:ph type="title"/>
          </p:nvPr>
        </p:nvSpPr>
        <p:spPr/>
        <p:txBody>
          <a:bodyPr/>
          <a:lstStyle/>
          <a:p>
            <a:pPr algn="ctr"/>
            <a:r>
              <a:rPr lang="en-GB" u="sng" dirty="0"/>
              <a:t>Personal reflections on reflective models </a:t>
            </a:r>
          </a:p>
        </p:txBody>
      </p:sp>
      <p:sp>
        <p:nvSpPr>
          <p:cNvPr id="7" name="Callout: Right Arrow 6">
            <a:extLst>
              <a:ext uri="{FF2B5EF4-FFF2-40B4-BE49-F238E27FC236}">
                <a16:creationId xmlns:a16="http://schemas.microsoft.com/office/drawing/2014/main" id="{62A8C258-2220-6D2B-8DF2-6251F3EE3D44}"/>
              </a:ext>
            </a:extLst>
          </p:cNvPr>
          <p:cNvSpPr/>
          <p:nvPr/>
        </p:nvSpPr>
        <p:spPr>
          <a:xfrm>
            <a:off x="624423" y="1778222"/>
            <a:ext cx="2957751" cy="3913908"/>
          </a:xfrm>
          <a:prstGeom prst="rightArrowCallout">
            <a:avLst/>
          </a:prstGeom>
          <a:gradFill>
            <a:gsLst>
              <a:gs pos="0">
                <a:schemeClr val="bg2">
                  <a:lumMod val="50000"/>
                  <a:alpha val="36000"/>
                </a:schemeClr>
              </a:gs>
              <a:gs pos="46000">
                <a:schemeClr val="bg2">
                  <a:lumMod val="90000"/>
                </a:schemeClr>
              </a:gs>
              <a:gs pos="79000">
                <a:schemeClr val="bg2">
                  <a:lumMod val="50000"/>
                </a:schemeClr>
              </a:gs>
              <a:gs pos="100000">
                <a:schemeClr val="bg2">
                  <a:lumMod val="5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allout: Down Arrow 7">
            <a:extLst>
              <a:ext uri="{FF2B5EF4-FFF2-40B4-BE49-F238E27FC236}">
                <a16:creationId xmlns:a16="http://schemas.microsoft.com/office/drawing/2014/main" id="{723112BE-AAFF-02A3-4974-3C8E8C147A4E}"/>
              </a:ext>
            </a:extLst>
          </p:cNvPr>
          <p:cNvSpPr/>
          <p:nvPr/>
        </p:nvSpPr>
        <p:spPr>
          <a:xfrm>
            <a:off x="3817496" y="2019645"/>
            <a:ext cx="2064728" cy="3815861"/>
          </a:xfrm>
          <a:prstGeom prst="downArrowCallout">
            <a:avLst/>
          </a:prstGeom>
          <a:gradFill>
            <a:gsLst>
              <a:gs pos="0">
                <a:schemeClr val="bg2">
                  <a:lumMod val="50000"/>
                  <a:alpha val="54000"/>
                </a:schemeClr>
              </a:gs>
              <a:gs pos="46000">
                <a:schemeClr val="bg2">
                  <a:lumMod val="90000"/>
                </a:schemeClr>
              </a:gs>
              <a:gs pos="79000">
                <a:schemeClr val="bg2">
                  <a:lumMod val="50000"/>
                </a:schemeClr>
              </a:gs>
              <a:gs pos="100000">
                <a:schemeClr val="bg2">
                  <a:lumMod val="5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allout: Left Arrow 8">
            <a:extLst>
              <a:ext uri="{FF2B5EF4-FFF2-40B4-BE49-F238E27FC236}">
                <a16:creationId xmlns:a16="http://schemas.microsoft.com/office/drawing/2014/main" id="{CD718362-6415-542E-31C9-5B818F7029D1}"/>
              </a:ext>
            </a:extLst>
          </p:cNvPr>
          <p:cNvSpPr/>
          <p:nvPr/>
        </p:nvSpPr>
        <p:spPr>
          <a:xfrm>
            <a:off x="6096000" y="1778221"/>
            <a:ext cx="3065063" cy="3815861"/>
          </a:xfrm>
          <a:prstGeom prst="leftArrowCallout">
            <a:avLst/>
          </a:prstGeom>
          <a:gradFill>
            <a:gsLst>
              <a:gs pos="0">
                <a:schemeClr val="bg2">
                  <a:lumMod val="50000"/>
                  <a:alpha val="43000"/>
                </a:schemeClr>
              </a:gs>
              <a:gs pos="46000">
                <a:schemeClr val="bg2">
                  <a:lumMod val="90000"/>
                </a:schemeClr>
              </a:gs>
              <a:gs pos="79000">
                <a:schemeClr val="bg2">
                  <a:lumMod val="50000"/>
                </a:schemeClr>
              </a:gs>
              <a:gs pos="100000">
                <a:schemeClr val="bg2">
                  <a:lumMod val="5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allout: Up Arrow 10">
            <a:extLst>
              <a:ext uri="{FF2B5EF4-FFF2-40B4-BE49-F238E27FC236}">
                <a16:creationId xmlns:a16="http://schemas.microsoft.com/office/drawing/2014/main" id="{BB2F0968-197D-768F-5D3F-CC6007FFB05E}"/>
              </a:ext>
            </a:extLst>
          </p:cNvPr>
          <p:cNvSpPr/>
          <p:nvPr/>
        </p:nvSpPr>
        <p:spPr>
          <a:xfrm>
            <a:off x="9671537" y="1778221"/>
            <a:ext cx="1896039" cy="3815861"/>
          </a:xfrm>
          <a:prstGeom prst="upArrowCallout">
            <a:avLst/>
          </a:prstGeom>
          <a:gradFill>
            <a:gsLst>
              <a:gs pos="0">
                <a:schemeClr val="bg2">
                  <a:lumMod val="50000"/>
                  <a:alpha val="9000"/>
                </a:schemeClr>
              </a:gs>
              <a:gs pos="46000">
                <a:schemeClr val="bg2">
                  <a:lumMod val="90000"/>
                </a:schemeClr>
              </a:gs>
              <a:gs pos="79000">
                <a:schemeClr val="bg2">
                  <a:lumMod val="50000"/>
                </a:schemeClr>
              </a:gs>
              <a:gs pos="100000">
                <a:schemeClr val="bg2">
                  <a:lumMod val="5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C18A2397-E362-4C4D-DFC8-4495636EBE43}"/>
              </a:ext>
            </a:extLst>
          </p:cNvPr>
          <p:cNvSpPr txBox="1"/>
          <p:nvPr/>
        </p:nvSpPr>
        <p:spPr>
          <a:xfrm>
            <a:off x="838200" y="2618344"/>
            <a:ext cx="1584250" cy="646331"/>
          </a:xfrm>
          <a:prstGeom prst="rect">
            <a:avLst/>
          </a:prstGeom>
          <a:noFill/>
        </p:spPr>
        <p:txBody>
          <a:bodyPr wrap="square" rtlCol="0">
            <a:spAutoFit/>
          </a:bodyPr>
          <a:lstStyle/>
          <a:p>
            <a:r>
              <a:rPr lang="en-GB" dirty="0"/>
              <a:t>Professional vs personal</a:t>
            </a:r>
          </a:p>
        </p:txBody>
      </p:sp>
      <p:sp>
        <p:nvSpPr>
          <p:cNvPr id="13" name="TextBox 12">
            <a:extLst>
              <a:ext uri="{FF2B5EF4-FFF2-40B4-BE49-F238E27FC236}">
                <a16:creationId xmlns:a16="http://schemas.microsoft.com/office/drawing/2014/main" id="{EF0860EC-DE0E-85C3-46F2-5C13EE35B257}"/>
              </a:ext>
            </a:extLst>
          </p:cNvPr>
          <p:cNvSpPr txBox="1"/>
          <p:nvPr/>
        </p:nvSpPr>
        <p:spPr>
          <a:xfrm>
            <a:off x="3977440" y="2518979"/>
            <a:ext cx="1723293" cy="646331"/>
          </a:xfrm>
          <a:prstGeom prst="rect">
            <a:avLst/>
          </a:prstGeom>
          <a:noFill/>
        </p:spPr>
        <p:txBody>
          <a:bodyPr wrap="square" rtlCol="0">
            <a:spAutoFit/>
          </a:bodyPr>
          <a:lstStyle/>
          <a:p>
            <a:pPr algn="ctr"/>
            <a:r>
              <a:rPr lang="en-GB" dirty="0"/>
              <a:t>Functional Universality</a:t>
            </a:r>
          </a:p>
        </p:txBody>
      </p:sp>
      <p:sp>
        <p:nvSpPr>
          <p:cNvPr id="14" name="TextBox 13">
            <a:extLst>
              <a:ext uri="{FF2B5EF4-FFF2-40B4-BE49-F238E27FC236}">
                <a16:creationId xmlns:a16="http://schemas.microsoft.com/office/drawing/2014/main" id="{FFBFD03E-97CB-C10B-A9DF-4AA287B39793}"/>
              </a:ext>
            </a:extLst>
          </p:cNvPr>
          <p:cNvSpPr txBox="1"/>
          <p:nvPr/>
        </p:nvSpPr>
        <p:spPr>
          <a:xfrm>
            <a:off x="10054772" y="3454334"/>
            <a:ext cx="1412631" cy="369332"/>
          </a:xfrm>
          <a:prstGeom prst="rect">
            <a:avLst/>
          </a:prstGeom>
          <a:noFill/>
        </p:spPr>
        <p:txBody>
          <a:bodyPr wrap="square" rtlCol="0">
            <a:spAutoFit/>
          </a:bodyPr>
          <a:lstStyle/>
          <a:p>
            <a:r>
              <a:rPr lang="en-GB" dirty="0"/>
              <a:t>Structure</a:t>
            </a:r>
          </a:p>
        </p:txBody>
      </p:sp>
      <p:sp>
        <p:nvSpPr>
          <p:cNvPr id="15" name="TextBox 14">
            <a:extLst>
              <a:ext uri="{FF2B5EF4-FFF2-40B4-BE49-F238E27FC236}">
                <a16:creationId xmlns:a16="http://schemas.microsoft.com/office/drawing/2014/main" id="{76D21656-A131-BF9D-1EB5-31C0B984BFF8}"/>
              </a:ext>
            </a:extLst>
          </p:cNvPr>
          <p:cNvSpPr txBox="1"/>
          <p:nvPr/>
        </p:nvSpPr>
        <p:spPr>
          <a:xfrm>
            <a:off x="7248504" y="3160224"/>
            <a:ext cx="1814145" cy="923330"/>
          </a:xfrm>
          <a:prstGeom prst="rect">
            <a:avLst/>
          </a:prstGeom>
          <a:noFill/>
        </p:spPr>
        <p:txBody>
          <a:bodyPr wrap="square" rtlCol="0">
            <a:spAutoFit/>
          </a:bodyPr>
          <a:lstStyle/>
          <a:p>
            <a:pPr algn="ctr"/>
            <a:r>
              <a:rPr lang="en-GB" dirty="0"/>
              <a:t>Individualisation over Socialisation </a:t>
            </a:r>
          </a:p>
        </p:txBody>
      </p:sp>
      <p:sp>
        <p:nvSpPr>
          <p:cNvPr id="3" name="TextBox 2">
            <a:extLst>
              <a:ext uri="{FF2B5EF4-FFF2-40B4-BE49-F238E27FC236}">
                <a16:creationId xmlns:a16="http://schemas.microsoft.com/office/drawing/2014/main" id="{387844E4-894C-0794-04F8-DB51754A1F73}"/>
              </a:ext>
            </a:extLst>
          </p:cNvPr>
          <p:cNvSpPr txBox="1"/>
          <p:nvPr/>
        </p:nvSpPr>
        <p:spPr>
          <a:xfrm>
            <a:off x="3823700" y="3329789"/>
            <a:ext cx="2445197" cy="707886"/>
          </a:xfrm>
          <a:prstGeom prst="rect">
            <a:avLst/>
          </a:prstGeom>
          <a:noFill/>
        </p:spPr>
        <p:txBody>
          <a:bodyPr wrap="square" rtlCol="0">
            <a:spAutoFit/>
          </a:bodyPr>
          <a:lstStyle/>
          <a:p>
            <a:r>
              <a:rPr lang="en-GB" sz="1000" dirty="0"/>
              <a:t>(Bolton and </a:t>
            </a:r>
            <a:r>
              <a:rPr lang="en-GB" sz="1000" dirty="0" err="1"/>
              <a:t>Delderfield</a:t>
            </a:r>
            <a:r>
              <a:rPr lang="en-GB" sz="1000" dirty="0"/>
              <a:t>, 2018, p. 51).</a:t>
            </a:r>
          </a:p>
          <a:p>
            <a:r>
              <a:rPr lang="en-GB" sz="1000" dirty="0"/>
              <a:t>(Hargreaves and Page, 2013, p. 34). </a:t>
            </a:r>
          </a:p>
          <a:p>
            <a:r>
              <a:rPr lang="en-GB" sz="1000" dirty="0"/>
              <a:t>(Thompson, 2021, p. 26, p. 34).</a:t>
            </a:r>
          </a:p>
          <a:p>
            <a:r>
              <a:rPr lang="en-GB" sz="1000" dirty="0"/>
              <a:t> </a:t>
            </a:r>
          </a:p>
        </p:txBody>
      </p:sp>
      <p:sp>
        <p:nvSpPr>
          <p:cNvPr id="4" name="TextBox 3">
            <a:extLst>
              <a:ext uri="{FF2B5EF4-FFF2-40B4-BE49-F238E27FC236}">
                <a16:creationId xmlns:a16="http://schemas.microsoft.com/office/drawing/2014/main" id="{2995C46C-FB10-B601-9072-E6A836DCDBF2}"/>
              </a:ext>
            </a:extLst>
          </p:cNvPr>
          <p:cNvSpPr txBox="1"/>
          <p:nvPr/>
        </p:nvSpPr>
        <p:spPr>
          <a:xfrm>
            <a:off x="624423" y="3361799"/>
            <a:ext cx="2447277" cy="1323439"/>
          </a:xfrm>
          <a:prstGeom prst="rect">
            <a:avLst/>
          </a:prstGeom>
          <a:noFill/>
        </p:spPr>
        <p:txBody>
          <a:bodyPr wrap="square" rtlCol="0">
            <a:spAutoFit/>
          </a:bodyPr>
          <a:lstStyle/>
          <a:p>
            <a:r>
              <a:rPr lang="en-GB" sz="1000" dirty="0"/>
              <a:t>(Hargreaves and Page, 2013, p. 21).</a:t>
            </a:r>
          </a:p>
          <a:p>
            <a:r>
              <a:rPr lang="en-GB" sz="1000" dirty="0"/>
              <a:t>(Hargreaves and Page, 2013, </a:t>
            </a:r>
            <a:r>
              <a:rPr lang="en-GB" sz="1000" dirty="0" err="1"/>
              <a:t>ch.</a:t>
            </a:r>
            <a:r>
              <a:rPr lang="en-GB" sz="1000" dirty="0"/>
              <a:t> 3).</a:t>
            </a:r>
          </a:p>
          <a:p>
            <a:r>
              <a:rPr lang="en-GB" sz="1000" dirty="0"/>
              <a:t>(Tarrant, 2013, p.1).  </a:t>
            </a:r>
          </a:p>
          <a:p>
            <a:r>
              <a:rPr lang="en-GB" sz="1000" dirty="0"/>
              <a:t>(Thompson and Thompson, 2023, p. 12).</a:t>
            </a:r>
          </a:p>
          <a:p>
            <a:r>
              <a:rPr lang="en-GB" sz="1000" dirty="0"/>
              <a:t>(Moon, 2004, p. 80-81). </a:t>
            </a:r>
          </a:p>
          <a:p>
            <a:r>
              <a:rPr lang="en-GB" sz="1000" dirty="0"/>
              <a:t>(</a:t>
            </a:r>
            <a:r>
              <a:rPr lang="en-GB" sz="1000" dirty="0" err="1"/>
              <a:t>Bassot</a:t>
            </a:r>
            <a:r>
              <a:rPr lang="en-GB" sz="1000" dirty="0"/>
              <a:t>, 2016, p. 1).</a:t>
            </a:r>
          </a:p>
          <a:p>
            <a:r>
              <a:rPr lang="en-US" sz="1000" dirty="0">
                <a:latin typeface="Source Sans Pro" panose="020B0503030403020204" pitchFamily="34" charset="0"/>
              </a:rPr>
              <a:t>(Schön,  2016</a:t>
            </a:r>
            <a:r>
              <a:rPr lang="en-GB" sz="1000" dirty="0">
                <a:latin typeface="Source Sans Pro" panose="020B0503030403020204" pitchFamily="34" charset="0"/>
              </a:rPr>
              <a:t>).</a:t>
            </a:r>
            <a:endParaRPr lang="en-GB" sz="1000" dirty="0"/>
          </a:p>
          <a:p>
            <a:endParaRPr lang="en-GB" sz="1000" dirty="0"/>
          </a:p>
        </p:txBody>
      </p:sp>
      <p:sp>
        <p:nvSpPr>
          <p:cNvPr id="5" name="TextBox 4">
            <a:extLst>
              <a:ext uri="{FF2B5EF4-FFF2-40B4-BE49-F238E27FC236}">
                <a16:creationId xmlns:a16="http://schemas.microsoft.com/office/drawing/2014/main" id="{EB7BCBF1-6BC0-408E-88CF-B815134DECA9}"/>
              </a:ext>
            </a:extLst>
          </p:cNvPr>
          <p:cNvSpPr txBox="1"/>
          <p:nvPr/>
        </p:nvSpPr>
        <p:spPr>
          <a:xfrm>
            <a:off x="9671537" y="3927575"/>
            <a:ext cx="2445197" cy="400110"/>
          </a:xfrm>
          <a:prstGeom prst="rect">
            <a:avLst/>
          </a:prstGeom>
          <a:noFill/>
        </p:spPr>
        <p:txBody>
          <a:bodyPr wrap="square" rtlCol="0">
            <a:spAutoFit/>
          </a:bodyPr>
          <a:lstStyle/>
          <a:p>
            <a:r>
              <a:rPr lang="en-GB" sz="1000" dirty="0"/>
              <a:t>(Thompson, 2021, p. 26, p. 34).</a:t>
            </a:r>
          </a:p>
          <a:p>
            <a:r>
              <a:rPr lang="en-GB" sz="1000" dirty="0"/>
              <a:t> </a:t>
            </a:r>
          </a:p>
        </p:txBody>
      </p:sp>
      <p:sp>
        <p:nvSpPr>
          <p:cNvPr id="6" name="TextBox 5">
            <a:extLst>
              <a:ext uri="{FF2B5EF4-FFF2-40B4-BE49-F238E27FC236}">
                <a16:creationId xmlns:a16="http://schemas.microsoft.com/office/drawing/2014/main" id="{BED12B3F-3062-1D76-9BB0-CD89EE859CA8}"/>
              </a:ext>
            </a:extLst>
          </p:cNvPr>
          <p:cNvSpPr txBox="1"/>
          <p:nvPr/>
        </p:nvSpPr>
        <p:spPr>
          <a:xfrm>
            <a:off x="6932979" y="5835506"/>
            <a:ext cx="2445197" cy="246221"/>
          </a:xfrm>
          <a:prstGeom prst="rect">
            <a:avLst/>
          </a:prstGeom>
          <a:noFill/>
        </p:spPr>
        <p:txBody>
          <a:bodyPr wrap="square" rtlCol="0">
            <a:spAutoFit/>
          </a:bodyPr>
          <a:lstStyle/>
          <a:p>
            <a:r>
              <a:rPr lang="en-GB" sz="1000" dirty="0"/>
              <a:t> </a:t>
            </a:r>
          </a:p>
        </p:txBody>
      </p:sp>
      <p:sp>
        <p:nvSpPr>
          <p:cNvPr id="16" name="Slide Number Placeholder 15">
            <a:extLst>
              <a:ext uri="{FF2B5EF4-FFF2-40B4-BE49-F238E27FC236}">
                <a16:creationId xmlns:a16="http://schemas.microsoft.com/office/drawing/2014/main" id="{4434A5E1-BC8F-D030-C948-A5DB223113B3}"/>
              </a:ext>
            </a:extLst>
          </p:cNvPr>
          <p:cNvSpPr>
            <a:spLocks noGrp="1"/>
          </p:cNvSpPr>
          <p:nvPr>
            <p:ph type="sldNum" sz="quarter" idx="12"/>
          </p:nvPr>
        </p:nvSpPr>
        <p:spPr/>
        <p:txBody>
          <a:bodyPr/>
          <a:lstStyle/>
          <a:p>
            <a:fld id="{6BE9B1FF-FDED-4E2A-9440-C209F2E3A529}" type="slidenum">
              <a:rPr lang="en-GB" smtClean="0"/>
              <a:t>6</a:t>
            </a:fld>
            <a:endParaRPr lang="en-GB"/>
          </a:p>
        </p:txBody>
      </p:sp>
    </p:spTree>
    <p:extLst>
      <p:ext uri="{BB962C8B-B14F-4D97-AF65-F5344CB8AC3E}">
        <p14:creationId xmlns:p14="http://schemas.microsoft.com/office/powerpoint/2010/main" val="1082787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85A7D-DCAE-D85E-E294-22D862A7075C}"/>
              </a:ext>
            </a:extLst>
          </p:cNvPr>
          <p:cNvSpPr>
            <a:spLocks noGrp="1"/>
          </p:cNvSpPr>
          <p:nvPr>
            <p:ph type="title"/>
          </p:nvPr>
        </p:nvSpPr>
        <p:spPr>
          <a:xfrm>
            <a:off x="838200" y="557188"/>
            <a:ext cx="10515600" cy="1133499"/>
          </a:xfrm>
        </p:spPr>
        <p:txBody>
          <a:bodyPr>
            <a:normAutofit/>
          </a:bodyPr>
          <a:lstStyle/>
          <a:p>
            <a:pPr algn="ctr"/>
            <a:r>
              <a:rPr lang="en-GB" sz="5200" u="sng" dirty="0"/>
              <a:t>Reframing</a:t>
            </a:r>
          </a:p>
        </p:txBody>
      </p:sp>
      <p:graphicFrame>
        <p:nvGraphicFramePr>
          <p:cNvPr id="5" name="Content Placeholder 2">
            <a:extLst>
              <a:ext uri="{FF2B5EF4-FFF2-40B4-BE49-F238E27FC236}">
                <a16:creationId xmlns:a16="http://schemas.microsoft.com/office/drawing/2014/main" id="{61ADDD85-08CC-1AD0-AD23-40F680507734}"/>
              </a:ext>
            </a:extLst>
          </p:cNvPr>
          <p:cNvGraphicFramePr>
            <a:graphicFrameLocks noGrp="1"/>
          </p:cNvGraphicFramePr>
          <p:nvPr>
            <p:ph idx="1"/>
            <p:extLst>
              <p:ext uri="{D42A27DB-BD31-4B8C-83A1-F6EECF244321}">
                <p14:modId xmlns:p14="http://schemas.microsoft.com/office/powerpoint/2010/main" val="178358536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627F8FE-C31C-C8F9-65FF-5ED2F713C2AA}"/>
              </a:ext>
            </a:extLst>
          </p:cNvPr>
          <p:cNvSpPr txBox="1"/>
          <p:nvPr/>
        </p:nvSpPr>
        <p:spPr>
          <a:xfrm>
            <a:off x="838200" y="4853354"/>
            <a:ext cx="3006969" cy="446276"/>
          </a:xfrm>
          <a:prstGeom prst="rect">
            <a:avLst/>
          </a:prstGeom>
          <a:noFill/>
        </p:spPr>
        <p:txBody>
          <a:bodyPr wrap="square" rtlCol="0">
            <a:spAutoFit/>
          </a:bodyPr>
          <a:lstStyle/>
          <a:p>
            <a:r>
              <a:rPr lang="en-GB" sz="2300" dirty="0"/>
              <a:t>INTERNAL CONFLICT</a:t>
            </a:r>
          </a:p>
        </p:txBody>
      </p:sp>
      <p:sp>
        <p:nvSpPr>
          <p:cNvPr id="6" name="TextBox 5">
            <a:extLst>
              <a:ext uri="{FF2B5EF4-FFF2-40B4-BE49-F238E27FC236}">
                <a16:creationId xmlns:a16="http://schemas.microsoft.com/office/drawing/2014/main" id="{A60463ED-F08C-706D-00DC-64B378A664D8}"/>
              </a:ext>
            </a:extLst>
          </p:cNvPr>
          <p:cNvSpPr txBox="1"/>
          <p:nvPr/>
        </p:nvSpPr>
        <p:spPr>
          <a:xfrm>
            <a:off x="4314093" y="6300812"/>
            <a:ext cx="7714136" cy="369332"/>
          </a:xfrm>
          <a:prstGeom prst="rect">
            <a:avLst/>
          </a:prstGeom>
          <a:noFill/>
        </p:spPr>
        <p:txBody>
          <a:bodyPr wrap="square" rtlCol="0">
            <a:spAutoFit/>
          </a:bodyPr>
          <a:lstStyle/>
          <a:p>
            <a:pPr algn="ctr"/>
            <a:r>
              <a:rPr lang="en-US" sz="1800" b="0" i="0" dirty="0">
                <a:solidFill>
                  <a:srgbClr val="3A3A3A"/>
                </a:solidFill>
                <a:effectLst/>
                <a:latin typeface="Aptos" panose="020B0004020202020204" pitchFamily="34" charset="0"/>
              </a:rPr>
              <a:t>(Dixon, Lee, and </a:t>
            </a:r>
            <a:r>
              <a:rPr lang="en-US" sz="1800" b="0" i="0" dirty="0" err="1">
                <a:solidFill>
                  <a:srgbClr val="3A3A3A"/>
                </a:solidFill>
                <a:effectLst/>
                <a:latin typeface="Aptos" panose="020B0004020202020204" pitchFamily="34" charset="0"/>
              </a:rPr>
              <a:t>Ghaye</a:t>
            </a:r>
            <a:r>
              <a:rPr lang="en-US" sz="1800" b="0" i="0" dirty="0">
                <a:solidFill>
                  <a:srgbClr val="3A3A3A"/>
                </a:solidFill>
                <a:effectLst/>
                <a:latin typeface="Aptos" panose="020B0004020202020204" pitchFamily="34" charset="0"/>
              </a:rPr>
              <a:t>, 2016), </a:t>
            </a:r>
            <a:r>
              <a:rPr lang="en-GB" dirty="0">
                <a:latin typeface="Aptos" panose="020B0004020202020204" pitchFamily="34" charset="0"/>
              </a:rPr>
              <a:t>(Ruppert &amp; </a:t>
            </a:r>
            <a:r>
              <a:rPr lang="en-GB" dirty="0" err="1">
                <a:latin typeface="Aptos" panose="020B0004020202020204" pitchFamily="34" charset="0"/>
              </a:rPr>
              <a:t>Eiroa-Orosa</a:t>
            </a:r>
            <a:r>
              <a:rPr lang="en-GB" dirty="0">
                <a:latin typeface="Aptos" panose="020B0004020202020204" pitchFamily="34" charset="0"/>
              </a:rPr>
              <a:t>, 2018).</a:t>
            </a:r>
          </a:p>
        </p:txBody>
      </p:sp>
      <p:sp>
        <p:nvSpPr>
          <p:cNvPr id="8" name="Slide Number Placeholder 7">
            <a:extLst>
              <a:ext uri="{FF2B5EF4-FFF2-40B4-BE49-F238E27FC236}">
                <a16:creationId xmlns:a16="http://schemas.microsoft.com/office/drawing/2014/main" id="{2F7723B1-E924-D22B-7AFB-5B3DCE36D7C3}"/>
              </a:ext>
            </a:extLst>
          </p:cNvPr>
          <p:cNvSpPr>
            <a:spLocks noGrp="1"/>
          </p:cNvSpPr>
          <p:nvPr>
            <p:ph type="sldNum" sz="quarter" idx="12"/>
          </p:nvPr>
        </p:nvSpPr>
        <p:spPr/>
        <p:txBody>
          <a:bodyPr/>
          <a:lstStyle/>
          <a:p>
            <a:fld id="{6BE9B1FF-FDED-4E2A-9440-C209F2E3A529}" type="slidenum">
              <a:rPr lang="en-GB" smtClean="0"/>
              <a:t>7</a:t>
            </a:fld>
            <a:endParaRPr lang="en-GB"/>
          </a:p>
        </p:txBody>
      </p:sp>
    </p:spTree>
    <p:extLst>
      <p:ext uri="{BB962C8B-B14F-4D97-AF65-F5344CB8AC3E}">
        <p14:creationId xmlns:p14="http://schemas.microsoft.com/office/powerpoint/2010/main" val="2513913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a tree&#10;&#10;Description automatically generated">
            <a:extLst>
              <a:ext uri="{FF2B5EF4-FFF2-40B4-BE49-F238E27FC236}">
                <a16:creationId xmlns:a16="http://schemas.microsoft.com/office/drawing/2014/main" id="{4CFF89E5-7935-7048-980F-E11EAFF0B282}"/>
              </a:ext>
            </a:extLst>
          </p:cNvPr>
          <p:cNvPicPr>
            <a:picLocks noChangeAspect="1"/>
          </p:cNvPicPr>
          <p:nvPr/>
        </p:nvPicPr>
        <p:blipFill>
          <a:blip r:embed="rId3">
            <a:alphaModFix/>
          </a:blip>
          <a:srcRect t="24696" b="27963"/>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AD1039-6559-7198-B9F6-D20193E5ECD0}"/>
              </a:ext>
            </a:extLst>
          </p:cNvPr>
          <p:cNvSpPr>
            <a:spLocks noGrp="1"/>
          </p:cNvSpPr>
          <p:nvPr>
            <p:ph type="title"/>
          </p:nvPr>
        </p:nvSpPr>
        <p:spPr>
          <a:xfrm>
            <a:off x="463955" y="631801"/>
            <a:ext cx="6462349" cy="770346"/>
          </a:xfrm>
          <a:solidFill>
            <a:schemeClr val="bg1"/>
          </a:solidFill>
        </p:spPr>
        <p:txBody>
          <a:bodyPr>
            <a:normAutofit/>
          </a:bodyPr>
          <a:lstStyle/>
          <a:p>
            <a:r>
              <a:rPr lang="en-GB" sz="4000" u="sng" dirty="0"/>
              <a:t>Results of Positive Reframing </a:t>
            </a:r>
          </a:p>
        </p:txBody>
      </p:sp>
      <p:sp>
        <p:nvSpPr>
          <p:cNvPr id="8" name="Content Placeholder 7">
            <a:extLst>
              <a:ext uri="{FF2B5EF4-FFF2-40B4-BE49-F238E27FC236}">
                <a16:creationId xmlns:a16="http://schemas.microsoft.com/office/drawing/2014/main" id="{270D9A45-A1E4-0CAA-D2DD-5E90C2E86B83}"/>
              </a:ext>
            </a:extLst>
          </p:cNvPr>
          <p:cNvSpPr>
            <a:spLocks noGrp="1"/>
          </p:cNvSpPr>
          <p:nvPr>
            <p:ph idx="1"/>
          </p:nvPr>
        </p:nvSpPr>
        <p:spPr>
          <a:xfrm>
            <a:off x="401515" y="2265037"/>
            <a:ext cx="4926623" cy="2260781"/>
          </a:xfrm>
          <a:solidFill>
            <a:schemeClr val="bg1"/>
          </a:solidFill>
        </p:spPr>
        <p:txBody>
          <a:bodyPr>
            <a:noAutofit/>
          </a:bodyPr>
          <a:lstStyle/>
          <a:p>
            <a:pPr marL="0" indent="0">
              <a:buNone/>
            </a:pPr>
            <a:r>
              <a:rPr lang="en-US" sz="2400" dirty="0"/>
              <a:t>Restricted              Support/Structure</a:t>
            </a:r>
          </a:p>
          <a:p>
            <a:pPr marL="0" indent="0">
              <a:buNone/>
            </a:pPr>
            <a:endParaRPr lang="en-US" sz="2400" dirty="0"/>
          </a:p>
          <a:p>
            <a:pPr marL="0" indent="0">
              <a:buNone/>
            </a:pPr>
            <a:r>
              <a:rPr lang="en-US" sz="2400" dirty="0"/>
              <a:t>Overwhelm              Strength</a:t>
            </a:r>
          </a:p>
          <a:p>
            <a:pPr marL="0" indent="0">
              <a:buNone/>
            </a:pPr>
            <a:endParaRPr lang="en-US" sz="2400" dirty="0"/>
          </a:p>
          <a:p>
            <a:pPr marL="0" indent="0">
              <a:buNone/>
            </a:pPr>
            <a:r>
              <a:rPr lang="en-US" sz="2400" dirty="0"/>
              <a:t>Distorted self Image              Shielded </a:t>
            </a:r>
          </a:p>
        </p:txBody>
      </p:sp>
      <p:cxnSp>
        <p:nvCxnSpPr>
          <p:cNvPr id="6" name="Straight Arrow Connector 5">
            <a:extLst>
              <a:ext uri="{FF2B5EF4-FFF2-40B4-BE49-F238E27FC236}">
                <a16:creationId xmlns:a16="http://schemas.microsoft.com/office/drawing/2014/main" id="{66A10F2B-1C0D-9BC3-6334-F4886A98D18B}"/>
              </a:ext>
            </a:extLst>
          </p:cNvPr>
          <p:cNvCxnSpPr>
            <a:cxnSpLocks/>
          </p:cNvCxnSpPr>
          <p:nvPr/>
        </p:nvCxnSpPr>
        <p:spPr>
          <a:xfrm>
            <a:off x="1923441" y="2461845"/>
            <a:ext cx="73183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32ABF5E2-D362-FA47-0286-802B5D1A5833}"/>
              </a:ext>
            </a:extLst>
          </p:cNvPr>
          <p:cNvCxnSpPr>
            <a:cxnSpLocks/>
          </p:cNvCxnSpPr>
          <p:nvPr/>
        </p:nvCxnSpPr>
        <p:spPr>
          <a:xfrm>
            <a:off x="3200400" y="4273062"/>
            <a:ext cx="70338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7014C783-3335-101D-3185-FE32EB41EE37}"/>
              </a:ext>
            </a:extLst>
          </p:cNvPr>
          <p:cNvCxnSpPr/>
          <p:nvPr/>
        </p:nvCxnSpPr>
        <p:spPr>
          <a:xfrm>
            <a:off x="2110154" y="3429000"/>
            <a:ext cx="68580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5" name="TextBox 4">
            <a:extLst>
              <a:ext uri="{FF2B5EF4-FFF2-40B4-BE49-F238E27FC236}">
                <a16:creationId xmlns:a16="http://schemas.microsoft.com/office/drawing/2014/main" id="{FBA6E67F-39C7-A565-507A-9283DD88EB86}"/>
              </a:ext>
            </a:extLst>
          </p:cNvPr>
          <p:cNvSpPr txBox="1"/>
          <p:nvPr/>
        </p:nvSpPr>
        <p:spPr>
          <a:xfrm>
            <a:off x="401515" y="6349177"/>
            <a:ext cx="6096000" cy="369332"/>
          </a:xfrm>
          <a:prstGeom prst="rect">
            <a:avLst/>
          </a:prstGeom>
          <a:noFill/>
        </p:spPr>
        <p:txBody>
          <a:bodyPr wrap="square">
            <a:spAutoFit/>
          </a:bodyPr>
          <a:lstStyle/>
          <a:p>
            <a:r>
              <a:rPr lang="en-GB" dirty="0"/>
              <a:t>Figure. 1 – ‘Old tree wrapped in vines’</a:t>
            </a:r>
          </a:p>
        </p:txBody>
      </p:sp>
      <p:sp>
        <p:nvSpPr>
          <p:cNvPr id="9" name="Slide Number Placeholder 8">
            <a:extLst>
              <a:ext uri="{FF2B5EF4-FFF2-40B4-BE49-F238E27FC236}">
                <a16:creationId xmlns:a16="http://schemas.microsoft.com/office/drawing/2014/main" id="{E27EB8F7-C65E-3155-8A91-E606BFDB3B31}"/>
              </a:ext>
            </a:extLst>
          </p:cNvPr>
          <p:cNvSpPr>
            <a:spLocks noGrp="1"/>
          </p:cNvSpPr>
          <p:nvPr>
            <p:ph type="sldNum" sz="quarter" idx="12"/>
          </p:nvPr>
        </p:nvSpPr>
        <p:spPr/>
        <p:txBody>
          <a:bodyPr/>
          <a:lstStyle/>
          <a:p>
            <a:fld id="{6BE9B1FF-FDED-4E2A-9440-C209F2E3A529}" type="slidenum">
              <a:rPr lang="en-GB" smtClean="0"/>
              <a:t>8</a:t>
            </a:fld>
            <a:endParaRPr lang="en-GB"/>
          </a:p>
        </p:txBody>
      </p:sp>
    </p:spTree>
    <p:extLst>
      <p:ext uri="{BB962C8B-B14F-4D97-AF65-F5344CB8AC3E}">
        <p14:creationId xmlns:p14="http://schemas.microsoft.com/office/powerpoint/2010/main" val="915256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John Berger: 'If I'm a storyteller it's because I listen' | John Berger |  The Guardian">
            <a:extLst>
              <a:ext uri="{FF2B5EF4-FFF2-40B4-BE49-F238E27FC236}">
                <a16:creationId xmlns:a16="http://schemas.microsoft.com/office/drawing/2014/main" id="{0FE212DE-88E3-D358-949E-4D2FA59761F6}"/>
              </a:ext>
            </a:extLst>
          </p:cNvPr>
          <p:cNvPicPr>
            <a:picLocks noChangeAspect="1" noChangeArrowheads="1"/>
          </p:cNvPicPr>
          <p:nvPr/>
        </p:nvPicPr>
        <p:blipFill>
          <a:blip r:embed="rId3">
            <a:alphaModFix amt="62000"/>
            <a:extLst>
              <a:ext uri="{28A0092B-C50C-407E-A947-70E740481C1C}">
                <a14:useLocalDpi xmlns:a14="http://schemas.microsoft.com/office/drawing/2010/main" val="0"/>
              </a:ext>
            </a:extLst>
          </a:blip>
          <a:srcRect t="11808" r="1" b="31809"/>
          <a:stretch/>
        </p:blipFill>
        <p:spPr bwMode="auto">
          <a:xfrm>
            <a:off x="2522356" y="10"/>
            <a:ext cx="9669642" cy="6857990"/>
          </a:xfrm>
          <a:prstGeom prst="rect">
            <a:avLst/>
          </a:prstGeom>
          <a:noFill/>
          <a:effectLst>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C531B9-E573-8FDB-20C9-459EB8BE8365}"/>
              </a:ext>
            </a:extLst>
          </p:cNvPr>
          <p:cNvSpPr>
            <a:spLocks noGrp="1"/>
          </p:cNvSpPr>
          <p:nvPr>
            <p:ph type="title"/>
          </p:nvPr>
        </p:nvSpPr>
        <p:spPr>
          <a:xfrm>
            <a:off x="838200" y="365125"/>
            <a:ext cx="3822189" cy="1899912"/>
          </a:xfrm>
        </p:spPr>
        <p:txBody>
          <a:bodyPr>
            <a:normAutofit/>
          </a:bodyPr>
          <a:lstStyle/>
          <a:p>
            <a:r>
              <a:rPr lang="en-GB" sz="5400" u="sng" dirty="0"/>
              <a:t>Identity</a:t>
            </a:r>
          </a:p>
        </p:txBody>
      </p:sp>
      <p:sp>
        <p:nvSpPr>
          <p:cNvPr id="3" name="Content Placeholder 2">
            <a:extLst>
              <a:ext uri="{FF2B5EF4-FFF2-40B4-BE49-F238E27FC236}">
                <a16:creationId xmlns:a16="http://schemas.microsoft.com/office/drawing/2014/main" id="{4B490594-8CA4-E608-0D2F-3F561F4C5986}"/>
              </a:ext>
            </a:extLst>
          </p:cNvPr>
          <p:cNvSpPr>
            <a:spLocks noGrp="1"/>
          </p:cNvSpPr>
          <p:nvPr>
            <p:ph idx="1"/>
          </p:nvPr>
        </p:nvSpPr>
        <p:spPr>
          <a:xfrm>
            <a:off x="436300" y="2412819"/>
            <a:ext cx="5141725" cy="2637471"/>
          </a:xfrm>
          <a:solidFill>
            <a:schemeClr val="bg1"/>
          </a:solidFill>
        </p:spPr>
        <p:txBody>
          <a:bodyPr>
            <a:normAutofit fontScale="92500" lnSpcReduction="20000"/>
          </a:bodyPr>
          <a:lstStyle/>
          <a:p>
            <a:endParaRPr lang="en-GB" sz="2000" dirty="0"/>
          </a:p>
          <a:p>
            <a:pPr marL="0" indent="0">
              <a:buNone/>
            </a:pPr>
            <a:r>
              <a:rPr lang="en-US" sz="2000" dirty="0"/>
              <a:t>“Men look at women. Women watch themselves being looked at. This determines not only most relations between men and women but also the relation of women to themselves. The surveyor of woman in herself is male: the surveyed female. Thus she turns herself into an object – and most particularly an object of vision: a sight.” </a:t>
            </a:r>
          </a:p>
          <a:p>
            <a:pPr marL="0" indent="0">
              <a:buNone/>
            </a:pPr>
            <a:r>
              <a:rPr lang="en-US" sz="2000" dirty="0"/>
              <a:t>- </a:t>
            </a:r>
            <a:r>
              <a:rPr lang="en-US" sz="2000" i="1" dirty="0"/>
              <a:t>John Berger </a:t>
            </a:r>
            <a:r>
              <a:rPr lang="en-US" sz="2000" dirty="0"/>
              <a:t>(Berger, 2008, p.24-25).</a:t>
            </a:r>
            <a:endParaRPr lang="en-GB" sz="2000" dirty="0"/>
          </a:p>
          <a:p>
            <a:pPr marL="0" indent="0">
              <a:buNone/>
            </a:pPr>
            <a:endParaRPr lang="en-GB" sz="2000" dirty="0"/>
          </a:p>
          <a:p>
            <a:endParaRPr lang="en-GB" sz="2000" dirty="0"/>
          </a:p>
        </p:txBody>
      </p:sp>
      <p:sp>
        <p:nvSpPr>
          <p:cNvPr id="4" name="TextBox 3">
            <a:extLst>
              <a:ext uri="{FF2B5EF4-FFF2-40B4-BE49-F238E27FC236}">
                <a16:creationId xmlns:a16="http://schemas.microsoft.com/office/drawing/2014/main" id="{5C5612AE-080D-1F64-1ADE-81E5D2E22714}"/>
              </a:ext>
            </a:extLst>
          </p:cNvPr>
          <p:cNvSpPr txBox="1"/>
          <p:nvPr/>
        </p:nvSpPr>
        <p:spPr>
          <a:xfrm>
            <a:off x="2919046" y="6492875"/>
            <a:ext cx="2901462" cy="369332"/>
          </a:xfrm>
          <a:prstGeom prst="rect">
            <a:avLst/>
          </a:prstGeom>
          <a:noFill/>
        </p:spPr>
        <p:txBody>
          <a:bodyPr wrap="square" rtlCol="0">
            <a:spAutoFit/>
          </a:bodyPr>
          <a:lstStyle/>
          <a:p>
            <a:r>
              <a:rPr lang="en-GB" dirty="0"/>
              <a:t>Figure. 2 – ‘John Berger’</a:t>
            </a:r>
          </a:p>
        </p:txBody>
      </p:sp>
      <p:sp>
        <p:nvSpPr>
          <p:cNvPr id="6" name="TextBox 5">
            <a:extLst>
              <a:ext uri="{FF2B5EF4-FFF2-40B4-BE49-F238E27FC236}">
                <a16:creationId xmlns:a16="http://schemas.microsoft.com/office/drawing/2014/main" id="{3FC36094-44A5-01DB-6611-73DA87C98D72}"/>
              </a:ext>
            </a:extLst>
          </p:cNvPr>
          <p:cNvSpPr txBox="1"/>
          <p:nvPr/>
        </p:nvSpPr>
        <p:spPr>
          <a:xfrm>
            <a:off x="224396" y="6492875"/>
            <a:ext cx="2297957" cy="369332"/>
          </a:xfrm>
          <a:prstGeom prst="rect">
            <a:avLst/>
          </a:prstGeom>
          <a:noFill/>
        </p:spPr>
        <p:txBody>
          <a:bodyPr wrap="square" rtlCol="0">
            <a:spAutoFit/>
          </a:bodyPr>
          <a:lstStyle/>
          <a:p>
            <a:r>
              <a:rPr lang="en-GB" dirty="0"/>
              <a:t>(Wolf,1991).</a:t>
            </a:r>
          </a:p>
        </p:txBody>
      </p:sp>
      <p:sp>
        <p:nvSpPr>
          <p:cNvPr id="7" name="Slide Number Placeholder 6">
            <a:extLst>
              <a:ext uri="{FF2B5EF4-FFF2-40B4-BE49-F238E27FC236}">
                <a16:creationId xmlns:a16="http://schemas.microsoft.com/office/drawing/2014/main" id="{087B3A02-4B40-CE48-C224-A71DA5346BAC}"/>
              </a:ext>
            </a:extLst>
          </p:cNvPr>
          <p:cNvSpPr>
            <a:spLocks noGrp="1"/>
          </p:cNvSpPr>
          <p:nvPr>
            <p:ph type="sldNum" sz="quarter" idx="12"/>
          </p:nvPr>
        </p:nvSpPr>
        <p:spPr/>
        <p:txBody>
          <a:bodyPr/>
          <a:lstStyle/>
          <a:p>
            <a:fld id="{6BE9B1FF-FDED-4E2A-9440-C209F2E3A529}" type="slidenum">
              <a:rPr lang="en-GB" smtClean="0"/>
              <a:t>9</a:t>
            </a:fld>
            <a:endParaRPr lang="en-GB"/>
          </a:p>
        </p:txBody>
      </p:sp>
    </p:spTree>
    <p:extLst>
      <p:ext uri="{BB962C8B-B14F-4D97-AF65-F5344CB8AC3E}">
        <p14:creationId xmlns:p14="http://schemas.microsoft.com/office/powerpoint/2010/main" val="3008754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CF4D8-FE53-33A5-2193-18228613D9B8}"/>
              </a:ext>
            </a:extLst>
          </p:cNvPr>
          <p:cNvSpPr>
            <a:spLocks noGrp="1"/>
          </p:cNvSpPr>
          <p:nvPr>
            <p:ph type="title"/>
          </p:nvPr>
        </p:nvSpPr>
        <p:spPr>
          <a:effectLst>
            <a:glow rad="127000">
              <a:schemeClr val="tx1"/>
            </a:glow>
            <a:reflection blurRad="6350" endPos="38500" dist="50800" dir="5400000" sy="-100000" algn="bl" rotWithShape="0"/>
          </a:effectLst>
        </p:spPr>
        <p:txBody>
          <a:bodyPr/>
          <a:lstStyle/>
          <a:p>
            <a:pPr algn="ctr"/>
            <a:r>
              <a:rPr lang="en-GB" u="sng" dirty="0"/>
              <a:t>Reflection vs Reflexivity</a:t>
            </a:r>
            <a:br>
              <a:rPr lang="en-GB" dirty="0"/>
            </a:br>
            <a:endParaRPr lang="en-GB" dirty="0"/>
          </a:p>
        </p:txBody>
      </p:sp>
      <p:sp>
        <p:nvSpPr>
          <p:cNvPr id="3" name="Text Placeholder 2">
            <a:extLst>
              <a:ext uri="{FF2B5EF4-FFF2-40B4-BE49-F238E27FC236}">
                <a16:creationId xmlns:a16="http://schemas.microsoft.com/office/drawing/2014/main" id="{370896DB-55EC-4943-2220-DE642325DE63}"/>
              </a:ext>
            </a:extLst>
          </p:cNvPr>
          <p:cNvSpPr>
            <a:spLocks noGrp="1"/>
          </p:cNvSpPr>
          <p:nvPr>
            <p:ph type="body" idx="1"/>
          </p:nvPr>
        </p:nvSpPr>
        <p:spPr>
          <a:xfrm>
            <a:off x="173769" y="1443008"/>
            <a:ext cx="5157787" cy="823912"/>
          </a:xfrm>
          <a:effectLst>
            <a:glow rad="127000">
              <a:schemeClr val="accent1">
                <a:alpha val="99000"/>
              </a:schemeClr>
            </a:glow>
            <a:reflection blurRad="6350" stA="50000" endA="300" endPos="55000" dir="5400000" sy="-100000" algn="bl" rotWithShape="0"/>
          </a:effectLst>
        </p:spPr>
        <p:txBody>
          <a:bodyPr>
            <a:normAutofit/>
          </a:bodyPr>
          <a:lstStyle/>
          <a:p>
            <a:pPr algn="ctr"/>
            <a:r>
              <a:rPr lang="en-GB" sz="3200" dirty="0"/>
              <a:t>Reflection</a:t>
            </a:r>
          </a:p>
        </p:txBody>
      </p:sp>
      <p:sp>
        <p:nvSpPr>
          <p:cNvPr id="4" name="Content Placeholder 3">
            <a:extLst>
              <a:ext uri="{FF2B5EF4-FFF2-40B4-BE49-F238E27FC236}">
                <a16:creationId xmlns:a16="http://schemas.microsoft.com/office/drawing/2014/main" id="{C397CFE0-7817-6437-8290-60E0AE44D1A8}"/>
              </a:ext>
            </a:extLst>
          </p:cNvPr>
          <p:cNvSpPr>
            <a:spLocks noGrp="1"/>
          </p:cNvSpPr>
          <p:nvPr>
            <p:ph sz="half" idx="2"/>
          </p:nvPr>
        </p:nvSpPr>
        <p:spPr>
          <a:xfrm>
            <a:off x="488095" y="3207911"/>
            <a:ext cx="5157787" cy="2766340"/>
          </a:xfrm>
        </p:spPr>
        <p:txBody>
          <a:bodyPr>
            <a:normAutofit/>
          </a:bodyPr>
          <a:lstStyle/>
          <a:p>
            <a:r>
              <a:rPr lang="en-GB" dirty="0"/>
              <a:t>First interpretations of transition through image</a:t>
            </a:r>
          </a:p>
          <a:p>
            <a:r>
              <a:rPr lang="en-GB" dirty="0"/>
              <a:t>Grief of lost ‘idealised identity’</a:t>
            </a:r>
          </a:p>
          <a:p>
            <a:r>
              <a:rPr lang="en-GB" dirty="0"/>
              <a:t>Challenges to utilise models as a result </a:t>
            </a:r>
          </a:p>
          <a:p>
            <a:endParaRPr lang="en-GB" dirty="0"/>
          </a:p>
        </p:txBody>
      </p:sp>
      <p:sp>
        <p:nvSpPr>
          <p:cNvPr id="5" name="Text Placeholder 4">
            <a:extLst>
              <a:ext uri="{FF2B5EF4-FFF2-40B4-BE49-F238E27FC236}">
                <a16:creationId xmlns:a16="http://schemas.microsoft.com/office/drawing/2014/main" id="{5A78EAAF-C45E-A3B0-96D2-7C438DDA4D7F}"/>
              </a:ext>
            </a:extLst>
          </p:cNvPr>
          <p:cNvSpPr>
            <a:spLocks noGrp="1"/>
          </p:cNvSpPr>
          <p:nvPr>
            <p:ph type="body" sz="quarter" idx="3"/>
          </p:nvPr>
        </p:nvSpPr>
        <p:spPr>
          <a:xfrm>
            <a:off x="6520717" y="1443008"/>
            <a:ext cx="5183188" cy="823912"/>
          </a:xfrm>
          <a:effectLst>
            <a:glow rad="127000">
              <a:schemeClr val="accent1">
                <a:alpha val="99000"/>
              </a:schemeClr>
            </a:glow>
            <a:reflection blurRad="6350" stA="50000" endA="300" endPos="55000" dir="5400000" sy="-100000" algn="bl" rotWithShape="0"/>
          </a:effectLst>
        </p:spPr>
        <p:txBody>
          <a:bodyPr>
            <a:normAutofit/>
          </a:bodyPr>
          <a:lstStyle/>
          <a:p>
            <a:pPr algn="ctr"/>
            <a:r>
              <a:rPr lang="en-GB" sz="3200" dirty="0"/>
              <a:t>Reflexivity</a:t>
            </a:r>
          </a:p>
        </p:txBody>
      </p:sp>
      <p:sp>
        <p:nvSpPr>
          <p:cNvPr id="6" name="Content Placeholder 5">
            <a:extLst>
              <a:ext uri="{FF2B5EF4-FFF2-40B4-BE49-F238E27FC236}">
                <a16:creationId xmlns:a16="http://schemas.microsoft.com/office/drawing/2014/main" id="{864335CA-4930-D2C2-F963-1AAF43689047}"/>
              </a:ext>
            </a:extLst>
          </p:cNvPr>
          <p:cNvSpPr>
            <a:spLocks noGrp="1"/>
          </p:cNvSpPr>
          <p:nvPr>
            <p:ph sz="quarter" idx="4"/>
          </p:nvPr>
        </p:nvSpPr>
        <p:spPr>
          <a:xfrm>
            <a:off x="6520717" y="3207911"/>
            <a:ext cx="5183188" cy="2766340"/>
          </a:xfrm>
        </p:spPr>
        <p:txBody>
          <a:bodyPr>
            <a:normAutofit/>
          </a:bodyPr>
          <a:lstStyle/>
          <a:p>
            <a:r>
              <a:rPr lang="en-GB" dirty="0"/>
              <a:t>Reframing of image through positive lens</a:t>
            </a:r>
          </a:p>
          <a:p>
            <a:r>
              <a:rPr lang="en-GB" dirty="0"/>
              <a:t>Acknowledge new perceptions of prior identity </a:t>
            </a:r>
          </a:p>
          <a:p>
            <a:r>
              <a:rPr lang="en-GB" dirty="0"/>
              <a:t>Models now easier to apply to support structure of reflections</a:t>
            </a:r>
          </a:p>
        </p:txBody>
      </p:sp>
      <p:sp>
        <p:nvSpPr>
          <p:cNvPr id="8" name="TextBox 7">
            <a:extLst>
              <a:ext uri="{FF2B5EF4-FFF2-40B4-BE49-F238E27FC236}">
                <a16:creationId xmlns:a16="http://schemas.microsoft.com/office/drawing/2014/main" id="{20703785-4E98-2640-CCE6-445F9E9A0A55}"/>
              </a:ext>
            </a:extLst>
          </p:cNvPr>
          <p:cNvSpPr txBox="1"/>
          <p:nvPr/>
        </p:nvSpPr>
        <p:spPr>
          <a:xfrm>
            <a:off x="488095" y="6352143"/>
            <a:ext cx="4302846" cy="369332"/>
          </a:xfrm>
          <a:prstGeom prst="rect">
            <a:avLst/>
          </a:prstGeom>
          <a:noFill/>
        </p:spPr>
        <p:txBody>
          <a:bodyPr wrap="square" rtlCol="0">
            <a:spAutoFit/>
          </a:bodyPr>
          <a:lstStyle/>
          <a:p>
            <a:r>
              <a:rPr lang="en-GB" sz="1800" dirty="0"/>
              <a:t>(Bolton and </a:t>
            </a:r>
            <a:r>
              <a:rPr lang="en-GB" sz="1800" dirty="0" err="1"/>
              <a:t>Delderfield</a:t>
            </a:r>
            <a:r>
              <a:rPr lang="en-GB" sz="1800" dirty="0"/>
              <a:t>, 2018, p. 9-10).</a:t>
            </a:r>
            <a:endParaRPr lang="en-GB" dirty="0"/>
          </a:p>
        </p:txBody>
      </p:sp>
      <p:sp>
        <p:nvSpPr>
          <p:cNvPr id="9" name="Slide Number Placeholder 8">
            <a:extLst>
              <a:ext uri="{FF2B5EF4-FFF2-40B4-BE49-F238E27FC236}">
                <a16:creationId xmlns:a16="http://schemas.microsoft.com/office/drawing/2014/main" id="{63A0557D-A003-B54F-0465-68EB0608A45B}"/>
              </a:ext>
            </a:extLst>
          </p:cNvPr>
          <p:cNvSpPr>
            <a:spLocks noGrp="1"/>
          </p:cNvSpPr>
          <p:nvPr>
            <p:ph type="sldNum" sz="quarter" idx="12"/>
          </p:nvPr>
        </p:nvSpPr>
        <p:spPr/>
        <p:txBody>
          <a:bodyPr/>
          <a:lstStyle/>
          <a:p>
            <a:fld id="{6BE9B1FF-FDED-4E2A-9440-C209F2E3A529}" type="slidenum">
              <a:rPr lang="en-GB" smtClean="0"/>
              <a:t>10</a:t>
            </a:fld>
            <a:endParaRPr lang="en-GB" dirty="0"/>
          </a:p>
        </p:txBody>
      </p:sp>
    </p:spTree>
    <p:extLst>
      <p:ext uri="{BB962C8B-B14F-4D97-AF65-F5344CB8AC3E}">
        <p14:creationId xmlns:p14="http://schemas.microsoft.com/office/powerpoint/2010/main" val="4240690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44A107FB-9C5C-062B-6095-D0ADA056F0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549" r="25065"/>
          <a:stretch/>
        </p:blipFill>
        <p:spPr bwMode="auto">
          <a:xfrm>
            <a:off x="-22249" y="0"/>
            <a:ext cx="2919129" cy="3546389"/>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A602A0-168D-8B6E-2917-4BFD17330C96}"/>
              </a:ext>
            </a:extLst>
          </p:cNvPr>
          <p:cNvSpPr>
            <a:spLocks noGrp="1"/>
          </p:cNvSpPr>
          <p:nvPr>
            <p:ph type="title"/>
          </p:nvPr>
        </p:nvSpPr>
        <p:spPr>
          <a:xfrm>
            <a:off x="6140375" y="-32664"/>
            <a:ext cx="3822189" cy="1899912"/>
          </a:xfrm>
        </p:spPr>
        <p:txBody>
          <a:bodyPr vert="horz" lIns="91440" tIns="45720" rIns="91440" bIns="45720" rtlCol="0" anchor="ctr">
            <a:normAutofit/>
          </a:bodyPr>
          <a:lstStyle/>
          <a:p>
            <a:r>
              <a:rPr lang="en-US" sz="4000" u="sng" dirty="0"/>
              <a:t>Argyris &amp; Sch</a:t>
            </a:r>
            <a:r>
              <a:rPr lang="en-GB" sz="4000" u="sng" dirty="0">
                <a:solidFill>
                  <a:schemeClr val="tx1">
                    <a:alpha val="80000"/>
                  </a:schemeClr>
                </a:solidFill>
              </a:rPr>
              <a:t>ö</a:t>
            </a:r>
            <a:r>
              <a:rPr lang="en-US" sz="4000" u="sng" dirty="0"/>
              <a:t>n</a:t>
            </a:r>
          </a:p>
        </p:txBody>
      </p:sp>
      <p:sp>
        <p:nvSpPr>
          <p:cNvPr id="5" name="TextBox 4">
            <a:extLst>
              <a:ext uri="{FF2B5EF4-FFF2-40B4-BE49-F238E27FC236}">
                <a16:creationId xmlns:a16="http://schemas.microsoft.com/office/drawing/2014/main" id="{2114F19C-ECD9-3D92-6E99-17D48CDDCE53}"/>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
        <p:nvSpPr>
          <p:cNvPr id="8" name="TextBox 7">
            <a:extLst>
              <a:ext uri="{FF2B5EF4-FFF2-40B4-BE49-F238E27FC236}">
                <a16:creationId xmlns:a16="http://schemas.microsoft.com/office/drawing/2014/main" id="{8B9FE6C8-B706-A3E8-4F6B-2E982EAE320A}"/>
              </a:ext>
            </a:extLst>
          </p:cNvPr>
          <p:cNvSpPr txBox="1"/>
          <p:nvPr/>
        </p:nvSpPr>
        <p:spPr>
          <a:xfrm>
            <a:off x="97514" y="3936250"/>
            <a:ext cx="2813539" cy="369332"/>
          </a:xfrm>
          <a:prstGeom prst="rect">
            <a:avLst/>
          </a:prstGeom>
          <a:noFill/>
        </p:spPr>
        <p:txBody>
          <a:bodyPr wrap="square" rtlCol="0">
            <a:spAutoFit/>
          </a:bodyPr>
          <a:lstStyle/>
          <a:p>
            <a:r>
              <a:rPr lang="en-GB" dirty="0"/>
              <a:t>Figure. 3 – ‘Donald Schon’</a:t>
            </a:r>
          </a:p>
        </p:txBody>
      </p:sp>
      <p:sp>
        <p:nvSpPr>
          <p:cNvPr id="10" name="TextBox 9">
            <a:extLst>
              <a:ext uri="{FF2B5EF4-FFF2-40B4-BE49-F238E27FC236}">
                <a16:creationId xmlns:a16="http://schemas.microsoft.com/office/drawing/2014/main" id="{63349369-4711-08A0-E166-B3FC11D54FAD}"/>
              </a:ext>
            </a:extLst>
          </p:cNvPr>
          <p:cNvSpPr txBox="1"/>
          <p:nvPr/>
        </p:nvSpPr>
        <p:spPr>
          <a:xfrm>
            <a:off x="5141864" y="1582339"/>
            <a:ext cx="5819212" cy="1384995"/>
          </a:xfrm>
          <a:prstGeom prst="rect">
            <a:avLst/>
          </a:prstGeom>
          <a:solidFill>
            <a:schemeClr val="tx1"/>
          </a:solidFill>
        </p:spPr>
        <p:txBody>
          <a:bodyPr wrap="square" rtlCol="0">
            <a:spAutoFit/>
          </a:bodyPr>
          <a:lstStyle/>
          <a:p>
            <a:pPr algn="ctr"/>
            <a:r>
              <a:rPr lang="en-GB" sz="2800" u="sng" dirty="0">
                <a:solidFill>
                  <a:schemeClr val="bg1"/>
                </a:solidFill>
              </a:rPr>
              <a:t>ESPOUSED THEORY</a:t>
            </a:r>
          </a:p>
          <a:p>
            <a:endParaRPr lang="en-GB" sz="2800" dirty="0">
              <a:solidFill>
                <a:schemeClr val="bg1"/>
              </a:solidFill>
            </a:endParaRPr>
          </a:p>
          <a:p>
            <a:pPr algn="ctr"/>
            <a:r>
              <a:rPr lang="en-GB" sz="2800" dirty="0">
                <a:solidFill>
                  <a:schemeClr val="bg1"/>
                </a:solidFill>
              </a:rPr>
              <a:t>Viewed world through a feminist lens</a:t>
            </a:r>
          </a:p>
        </p:txBody>
      </p:sp>
      <p:sp>
        <p:nvSpPr>
          <p:cNvPr id="12" name="TextBox 11">
            <a:extLst>
              <a:ext uri="{FF2B5EF4-FFF2-40B4-BE49-F238E27FC236}">
                <a16:creationId xmlns:a16="http://schemas.microsoft.com/office/drawing/2014/main" id="{5E32C12D-DBE3-E40E-CCDD-EC44F593350C}"/>
              </a:ext>
            </a:extLst>
          </p:cNvPr>
          <p:cNvSpPr txBox="1"/>
          <p:nvPr/>
        </p:nvSpPr>
        <p:spPr>
          <a:xfrm>
            <a:off x="5141864" y="3906639"/>
            <a:ext cx="5819212" cy="1815882"/>
          </a:xfrm>
          <a:prstGeom prst="rect">
            <a:avLst/>
          </a:prstGeom>
          <a:solidFill>
            <a:schemeClr val="tx1"/>
          </a:solidFill>
        </p:spPr>
        <p:txBody>
          <a:bodyPr wrap="square" rtlCol="0">
            <a:spAutoFit/>
          </a:bodyPr>
          <a:lstStyle/>
          <a:p>
            <a:pPr algn="ctr"/>
            <a:r>
              <a:rPr lang="en-GB" sz="2800" u="sng" dirty="0">
                <a:solidFill>
                  <a:schemeClr val="bg1"/>
                </a:solidFill>
              </a:rPr>
              <a:t>THEORY-IN-USE</a:t>
            </a:r>
          </a:p>
          <a:p>
            <a:pPr algn="ctr"/>
            <a:endParaRPr lang="en-GB" sz="2800" dirty="0">
              <a:solidFill>
                <a:schemeClr val="bg1"/>
              </a:solidFill>
            </a:endParaRPr>
          </a:p>
          <a:p>
            <a:pPr algn="ctr"/>
            <a:r>
              <a:rPr lang="en-GB" sz="2800" dirty="0">
                <a:solidFill>
                  <a:schemeClr val="bg1"/>
                </a:solidFill>
              </a:rPr>
              <a:t>Greatly affected by gender norms than previously recognised  </a:t>
            </a:r>
          </a:p>
        </p:txBody>
      </p:sp>
      <p:sp>
        <p:nvSpPr>
          <p:cNvPr id="14" name="TextBox 13">
            <a:extLst>
              <a:ext uri="{FF2B5EF4-FFF2-40B4-BE49-F238E27FC236}">
                <a16:creationId xmlns:a16="http://schemas.microsoft.com/office/drawing/2014/main" id="{0E275AA2-EC0E-44A2-9E6C-6903FB11F5FC}"/>
              </a:ext>
            </a:extLst>
          </p:cNvPr>
          <p:cNvSpPr txBox="1"/>
          <p:nvPr/>
        </p:nvSpPr>
        <p:spPr>
          <a:xfrm>
            <a:off x="8957836" y="5315226"/>
            <a:ext cx="2813539" cy="369332"/>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DC2CDA5E-99C3-F407-0CAE-0AFC26764C2A}"/>
              </a:ext>
            </a:extLst>
          </p:cNvPr>
          <p:cNvSpPr txBox="1"/>
          <p:nvPr/>
        </p:nvSpPr>
        <p:spPr>
          <a:xfrm>
            <a:off x="5068874" y="6338660"/>
            <a:ext cx="6446203" cy="646331"/>
          </a:xfrm>
          <a:prstGeom prst="rect">
            <a:avLst/>
          </a:prstGeom>
          <a:noFill/>
        </p:spPr>
        <p:txBody>
          <a:bodyPr wrap="square" rtlCol="0">
            <a:spAutoFit/>
          </a:bodyPr>
          <a:lstStyle/>
          <a:p>
            <a:r>
              <a:rPr lang="en-GB" dirty="0"/>
              <a:t>(Argyris &amp; Sch</a:t>
            </a:r>
            <a:r>
              <a:rPr lang="en-GB" sz="1800" dirty="0">
                <a:solidFill>
                  <a:schemeClr val="tx1">
                    <a:alpha val="80000"/>
                  </a:schemeClr>
                </a:solidFill>
              </a:rPr>
              <a:t>ö</a:t>
            </a:r>
            <a:r>
              <a:rPr lang="en-GB" dirty="0"/>
              <a:t>n, 1974), (Bolton</a:t>
            </a:r>
            <a:r>
              <a:rPr lang="en-GB" sz="1800" dirty="0"/>
              <a:t> and </a:t>
            </a:r>
            <a:r>
              <a:rPr lang="en-GB" sz="1800" dirty="0" err="1"/>
              <a:t>Delderfield</a:t>
            </a:r>
            <a:r>
              <a:rPr lang="en-GB" dirty="0"/>
              <a:t>, 2018, p.4).</a:t>
            </a:r>
          </a:p>
          <a:p>
            <a:r>
              <a:rPr lang="en-GB" dirty="0"/>
              <a:t>   </a:t>
            </a:r>
          </a:p>
        </p:txBody>
      </p:sp>
      <p:pic>
        <p:nvPicPr>
          <p:cNvPr id="1026" name="Picture 2" descr="Enseñar a aprender a personas inteligentes con Chris Argyris | Ignacio G.R.  Gavilán">
            <a:extLst>
              <a:ext uri="{FF2B5EF4-FFF2-40B4-BE49-F238E27FC236}">
                <a16:creationId xmlns:a16="http://schemas.microsoft.com/office/drawing/2014/main" id="{E8D92444-4F41-461F-5769-BB683F12D57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1440"/>
          <a:stretch/>
        </p:blipFill>
        <p:spPr bwMode="auto">
          <a:xfrm>
            <a:off x="-22248" y="3429001"/>
            <a:ext cx="2919129"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296A3E7-7C88-6556-5EAF-F89DE71B7EEE}"/>
              </a:ext>
            </a:extLst>
          </p:cNvPr>
          <p:cNvSpPr txBox="1"/>
          <p:nvPr/>
        </p:nvSpPr>
        <p:spPr>
          <a:xfrm>
            <a:off x="3074886" y="225084"/>
            <a:ext cx="1842868" cy="276999"/>
          </a:xfrm>
          <a:prstGeom prst="rect">
            <a:avLst/>
          </a:prstGeom>
          <a:noFill/>
        </p:spPr>
        <p:txBody>
          <a:bodyPr wrap="square" rtlCol="0">
            <a:spAutoFit/>
          </a:bodyPr>
          <a:lstStyle/>
          <a:p>
            <a:r>
              <a:rPr lang="en-GB" sz="1200" dirty="0"/>
              <a:t>Fig. 3 ‘Donald Sch</a:t>
            </a:r>
            <a:r>
              <a:rPr lang="en-GB" sz="1200" dirty="0">
                <a:solidFill>
                  <a:schemeClr val="tx1">
                    <a:alpha val="80000"/>
                  </a:schemeClr>
                </a:solidFill>
              </a:rPr>
              <a:t>ö</a:t>
            </a:r>
            <a:r>
              <a:rPr lang="en-GB" sz="1200" dirty="0"/>
              <a:t>n’ </a:t>
            </a:r>
          </a:p>
        </p:txBody>
      </p:sp>
      <p:sp>
        <p:nvSpPr>
          <p:cNvPr id="4" name="TextBox 3">
            <a:extLst>
              <a:ext uri="{FF2B5EF4-FFF2-40B4-BE49-F238E27FC236}">
                <a16:creationId xmlns:a16="http://schemas.microsoft.com/office/drawing/2014/main" id="{CBFD70AC-AFEC-07A3-FA22-23EA234E709C}"/>
              </a:ext>
            </a:extLst>
          </p:cNvPr>
          <p:cNvSpPr txBox="1"/>
          <p:nvPr/>
        </p:nvSpPr>
        <p:spPr>
          <a:xfrm>
            <a:off x="3074886" y="6347402"/>
            <a:ext cx="2164998" cy="276999"/>
          </a:xfrm>
          <a:prstGeom prst="rect">
            <a:avLst/>
          </a:prstGeom>
          <a:noFill/>
        </p:spPr>
        <p:txBody>
          <a:bodyPr wrap="square" rtlCol="0">
            <a:spAutoFit/>
          </a:bodyPr>
          <a:lstStyle/>
          <a:p>
            <a:r>
              <a:rPr lang="en-GB" sz="1200" dirty="0"/>
              <a:t>Fig. 4 ‘Chris Argyris’ </a:t>
            </a:r>
          </a:p>
        </p:txBody>
      </p:sp>
      <p:sp>
        <p:nvSpPr>
          <p:cNvPr id="16" name="Slide Number Placeholder 15">
            <a:extLst>
              <a:ext uri="{FF2B5EF4-FFF2-40B4-BE49-F238E27FC236}">
                <a16:creationId xmlns:a16="http://schemas.microsoft.com/office/drawing/2014/main" id="{266ACE1E-E2EA-6F19-2ADD-11BECD5EB5B7}"/>
              </a:ext>
            </a:extLst>
          </p:cNvPr>
          <p:cNvSpPr>
            <a:spLocks noGrp="1"/>
          </p:cNvSpPr>
          <p:nvPr>
            <p:ph type="sldNum" sz="quarter" idx="12"/>
          </p:nvPr>
        </p:nvSpPr>
        <p:spPr/>
        <p:txBody>
          <a:bodyPr/>
          <a:lstStyle/>
          <a:p>
            <a:fld id="{6BE9B1FF-FDED-4E2A-9440-C209F2E3A529}" type="slidenum">
              <a:rPr lang="en-GB" smtClean="0"/>
              <a:t>11</a:t>
            </a:fld>
            <a:endParaRPr lang="en-GB"/>
          </a:p>
        </p:txBody>
      </p:sp>
    </p:spTree>
    <p:extLst>
      <p:ext uri="{BB962C8B-B14F-4D97-AF65-F5344CB8AC3E}">
        <p14:creationId xmlns:p14="http://schemas.microsoft.com/office/powerpoint/2010/main" val="1532596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8" name="Rectangle 105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0" name="Group 1059">
            <a:extLst>
              <a:ext uri="{FF2B5EF4-FFF2-40B4-BE49-F238E27FC236}">
                <a16:creationId xmlns:a16="http://schemas.microsoft.com/office/drawing/2014/main" id="{4B2AE301-8298-47C2-81FA-781BA50D9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52" name="Group 1051">
              <a:extLst>
                <a:ext uri="{FF2B5EF4-FFF2-40B4-BE49-F238E27FC236}">
                  <a16:creationId xmlns:a16="http://schemas.microsoft.com/office/drawing/2014/main" id="{68DBE596-692C-4777-8933-9D5BB8533B3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056" name="Freeform: Shape 1055">
                <a:extLst>
                  <a:ext uri="{FF2B5EF4-FFF2-40B4-BE49-F238E27FC236}">
                    <a16:creationId xmlns:a16="http://schemas.microsoft.com/office/drawing/2014/main" id="{9C38783D-8606-4709-8C6F-69DE0EF81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2" name="Freeform: Shape 1061">
                <a:extLst>
                  <a:ext uri="{FF2B5EF4-FFF2-40B4-BE49-F238E27FC236}">
                    <a16:creationId xmlns:a16="http://schemas.microsoft.com/office/drawing/2014/main" id="{665A2D8C-561A-4347-88E9-4D84CF7CA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64" name="Group 1063">
              <a:extLst>
                <a:ext uri="{FF2B5EF4-FFF2-40B4-BE49-F238E27FC236}">
                  <a16:creationId xmlns:a16="http://schemas.microsoft.com/office/drawing/2014/main" id="{77CB8EFE-31DC-44A2-A07E-FD84E8DA3E2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054" name="Freeform: Shape 1053">
                <a:extLst>
                  <a:ext uri="{FF2B5EF4-FFF2-40B4-BE49-F238E27FC236}">
                    <a16:creationId xmlns:a16="http://schemas.microsoft.com/office/drawing/2014/main" id="{B6473FEC-46FF-4C7E-85BA-344E0365C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6" name="Freeform: Shape 1065">
                <a:extLst>
                  <a:ext uri="{FF2B5EF4-FFF2-40B4-BE49-F238E27FC236}">
                    <a16:creationId xmlns:a16="http://schemas.microsoft.com/office/drawing/2014/main" id="{8C875950-A52D-453F-A602-3E58AD414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36" name="TextBox 35">
            <a:extLst>
              <a:ext uri="{FF2B5EF4-FFF2-40B4-BE49-F238E27FC236}">
                <a16:creationId xmlns:a16="http://schemas.microsoft.com/office/drawing/2014/main" id="{DC6BE64A-3DA9-9BD9-144A-D928AA697734}"/>
              </a:ext>
            </a:extLst>
          </p:cNvPr>
          <p:cNvSpPr txBox="1"/>
          <p:nvPr/>
        </p:nvSpPr>
        <p:spPr>
          <a:xfrm>
            <a:off x="4784832" y="4954783"/>
            <a:ext cx="2622335" cy="281856"/>
          </a:xfrm>
          <a:prstGeom prst="rect">
            <a:avLst/>
          </a:prstGeom>
        </p:spPr>
        <p:txBody>
          <a:bodyPr vert="horz" lIns="91440" tIns="45720" rIns="91440" bIns="45720" rtlCol="0">
            <a:normAutofit/>
          </a:bodyPr>
          <a:lstStyle/>
          <a:p>
            <a:pPr>
              <a:lnSpc>
                <a:spcPct val="90000"/>
              </a:lnSpc>
              <a:spcBef>
                <a:spcPts val="1000"/>
              </a:spcBef>
            </a:pPr>
            <a:r>
              <a:rPr lang="en-US" sz="1200" kern="1200" dirty="0">
                <a:solidFill>
                  <a:schemeClr val="bg1"/>
                </a:solidFill>
                <a:latin typeface="+mn-lt"/>
                <a:ea typeface="+mn-ea"/>
                <a:cs typeface="+mn-cs"/>
              </a:rPr>
              <a:t>Figure. 5 – ‘Bridges Transition Model’</a:t>
            </a:r>
          </a:p>
        </p:txBody>
      </p:sp>
      <p:sp>
        <p:nvSpPr>
          <p:cNvPr id="5" name="Slide Number Placeholder 4">
            <a:extLst>
              <a:ext uri="{FF2B5EF4-FFF2-40B4-BE49-F238E27FC236}">
                <a16:creationId xmlns:a16="http://schemas.microsoft.com/office/drawing/2014/main" id="{565C4F48-5E81-B803-5615-EF306377B254}"/>
              </a:ext>
            </a:extLst>
          </p:cNvPr>
          <p:cNvSpPr>
            <a:spLocks noGrp="1"/>
          </p:cNvSpPr>
          <p:nvPr>
            <p:ph type="sldNum" sz="quarter" idx="12"/>
          </p:nvPr>
        </p:nvSpPr>
        <p:spPr>
          <a:xfrm>
            <a:off x="8704806" y="6209291"/>
            <a:ext cx="2635250" cy="707886"/>
          </a:xfrm>
        </p:spPr>
        <p:txBody>
          <a:bodyPr vert="horz" lIns="91440" tIns="45720" rIns="91440" bIns="45720" rtlCol="0" anchor="ctr">
            <a:normAutofit/>
          </a:bodyPr>
          <a:lstStyle/>
          <a:p>
            <a:pPr>
              <a:lnSpc>
                <a:spcPct val="90000"/>
              </a:lnSpc>
              <a:spcAft>
                <a:spcPts val="600"/>
              </a:spcAft>
            </a:pPr>
            <a:fld id="{6BE9B1FF-FDED-4E2A-9440-C209F2E3A529}" type="slidenum">
              <a:rPr lang="en-US">
                <a:solidFill>
                  <a:schemeClr val="bg1"/>
                </a:solidFill>
              </a:rPr>
              <a:pPr>
                <a:lnSpc>
                  <a:spcPct val="90000"/>
                </a:lnSpc>
                <a:spcAft>
                  <a:spcPts val="600"/>
                </a:spcAft>
              </a:pPr>
              <a:t>12</a:t>
            </a:fld>
            <a:endParaRPr lang="en-US" dirty="0">
              <a:solidFill>
                <a:schemeClr val="bg1"/>
              </a:solidFill>
            </a:endParaRPr>
          </a:p>
        </p:txBody>
      </p:sp>
      <p:sp>
        <p:nvSpPr>
          <p:cNvPr id="8" name="TextBox 7">
            <a:extLst>
              <a:ext uri="{FF2B5EF4-FFF2-40B4-BE49-F238E27FC236}">
                <a16:creationId xmlns:a16="http://schemas.microsoft.com/office/drawing/2014/main" id="{05A5E853-E364-A682-A17A-24E25C582259}"/>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200" dirty="0"/>
          </a:p>
        </p:txBody>
      </p:sp>
      <p:sp>
        <p:nvSpPr>
          <p:cNvPr id="3" name="TextBox 2">
            <a:extLst>
              <a:ext uri="{FF2B5EF4-FFF2-40B4-BE49-F238E27FC236}">
                <a16:creationId xmlns:a16="http://schemas.microsoft.com/office/drawing/2014/main" id="{921EE9C7-B993-FE4C-4DD2-31318B4C7CFD}"/>
              </a:ext>
            </a:extLst>
          </p:cNvPr>
          <p:cNvSpPr txBox="1"/>
          <p:nvPr/>
        </p:nvSpPr>
        <p:spPr>
          <a:xfrm>
            <a:off x="251460" y="6507914"/>
            <a:ext cx="2457450" cy="338554"/>
          </a:xfrm>
          <a:prstGeom prst="rect">
            <a:avLst/>
          </a:prstGeom>
          <a:noFill/>
        </p:spPr>
        <p:txBody>
          <a:bodyPr wrap="square" rtlCol="0">
            <a:spAutoFit/>
          </a:bodyPr>
          <a:lstStyle/>
          <a:p>
            <a:pPr>
              <a:spcAft>
                <a:spcPts val="600"/>
              </a:spcAft>
            </a:pPr>
            <a:r>
              <a:rPr lang="en-GB" sz="1600"/>
              <a:t>(Bridges, 1986)</a:t>
            </a:r>
          </a:p>
        </p:txBody>
      </p:sp>
      <p:sp>
        <p:nvSpPr>
          <p:cNvPr id="6" name="Flowchart: Process 5">
            <a:extLst>
              <a:ext uri="{FF2B5EF4-FFF2-40B4-BE49-F238E27FC236}">
                <a16:creationId xmlns:a16="http://schemas.microsoft.com/office/drawing/2014/main" id="{CA3016FC-BF65-83AB-A27E-636B5598413F}"/>
              </a:ext>
            </a:extLst>
          </p:cNvPr>
          <p:cNvSpPr/>
          <p:nvPr/>
        </p:nvSpPr>
        <p:spPr>
          <a:xfrm>
            <a:off x="3038544" y="1414254"/>
            <a:ext cx="6234408" cy="3349377"/>
          </a:xfrm>
          <a:prstGeom prst="flowChartProcess">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Navigating Life's Transitions. “The only constant in life is change.”… | by  Andrea Mignolo | METHOD &amp; MATTER | Medium">
            <a:extLst>
              <a:ext uri="{FF2B5EF4-FFF2-40B4-BE49-F238E27FC236}">
                <a16:creationId xmlns:a16="http://schemas.microsoft.com/office/drawing/2014/main" id="{B4D9AB67-0BC5-19FC-5186-DBE78099C7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8522"/>
          <a:stretch/>
        </p:blipFill>
        <p:spPr bwMode="auto">
          <a:xfrm>
            <a:off x="3171090" y="1646351"/>
            <a:ext cx="5982362" cy="310148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FEFAB8C-0FCF-AB8C-0259-3FED4D1F7876}"/>
              </a:ext>
            </a:extLst>
          </p:cNvPr>
          <p:cNvSpPr txBox="1"/>
          <p:nvPr/>
        </p:nvSpPr>
        <p:spPr>
          <a:xfrm>
            <a:off x="2919044" y="3135108"/>
            <a:ext cx="6353908" cy="369332"/>
          </a:xfrm>
          <a:prstGeom prst="rect">
            <a:avLst/>
          </a:prstGeom>
          <a:noFill/>
        </p:spPr>
        <p:txBody>
          <a:bodyPr wrap="square">
            <a:spAutoFit/>
          </a:bodyPr>
          <a:lstStyle/>
          <a:p>
            <a:endParaRPr lang="en-GB" dirty="0"/>
          </a:p>
        </p:txBody>
      </p:sp>
      <p:sp>
        <p:nvSpPr>
          <p:cNvPr id="12" name="TextBox 11">
            <a:extLst>
              <a:ext uri="{FF2B5EF4-FFF2-40B4-BE49-F238E27FC236}">
                <a16:creationId xmlns:a16="http://schemas.microsoft.com/office/drawing/2014/main" id="{AC7C0682-C1E8-04E0-FD54-93FB0045EFF4}"/>
              </a:ext>
            </a:extLst>
          </p:cNvPr>
          <p:cNvSpPr txBox="1"/>
          <p:nvPr/>
        </p:nvSpPr>
        <p:spPr>
          <a:xfrm>
            <a:off x="3512714" y="425274"/>
            <a:ext cx="6234408" cy="707886"/>
          </a:xfrm>
          <a:prstGeom prst="rect">
            <a:avLst/>
          </a:prstGeom>
          <a:noFill/>
        </p:spPr>
        <p:txBody>
          <a:bodyPr wrap="square">
            <a:spAutoFit/>
          </a:bodyPr>
          <a:lstStyle/>
          <a:p>
            <a:r>
              <a:rPr lang="en-US" sz="4000" u="sng" kern="1200" dirty="0">
                <a:solidFill>
                  <a:schemeClr val="bg1"/>
                </a:solidFill>
                <a:latin typeface="+mj-lt"/>
                <a:ea typeface="+mj-ea"/>
                <a:cs typeface="+mj-cs"/>
              </a:rPr>
              <a:t>Bridges Transition Model</a:t>
            </a:r>
            <a:endParaRPr lang="en-GB" sz="4000" dirty="0"/>
          </a:p>
        </p:txBody>
      </p:sp>
    </p:spTree>
    <p:extLst>
      <p:ext uri="{BB962C8B-B14F-4D97-AF65-F5344CB8AC3E}">
        <p14:creationId xmlns:p14="http://schemas.microsoft.com/office/powerpoint/2010/main" val="477568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704A4-52A4-FAF9-D70A-6C11C5AA59FB}"/>
              </a:ext>
            </a:extLst>
          </p:cNvPr>
          <p:cNvSpPr>
            <a:spLocks noGrp="1"/>
          </p:cNvSpPr>
          <p:nvPr>
            <p:ph type="title"/>
          </p:nvPr>
        </p:nvSpPr>
        <p:spPr>
          <a:xfrm>
            <a:off x="827088" y="1641752"/>
            <a:ext cx="3527425" cy="4366936"/>
          </a:xfrm>
        </p:spPr>
        <p:txBody>
          <a:bodyPr anchor="t">
            <a:normAutofit/>
          </a:bodyPr>
          <a:lstStyle/>
          <a:p>
            <a:r>
              <a:rPr lang="en-GB" sz="4000" dirty="0"/>
              <a:t>Conclusion</a:t>
            </a:r>
          </a:p>
        </p:txBody>
      </p:sp>
      <p:sp>
        <p:nvSpPr>
          <p:cNvPr id="3" name="Content Placeholder 2">
            <a:extLst>
              <a:ext uri="{FF2B5EF4-FFF2-40B4-BE49-F238E27FC236}">
                <a16:creationId xmlns:a16="http://schemas.microsoft.com/office/drawing/2014/main" id="{DD1D4BC7-C14B-AC3F-09FE-ED90CD99AFEA}"/>
              </a:ext>
            </a:extLst>
          </p:cNvPr>
          <p:cNvSpPr>
            <a:spLocks noGrp="1"/>
          </p:cNvSpPr>
          <p:nvPr>
            <p:ph idx="1"/>
          </p:nvPr>
        </p:nvSpPr>
        <p:spPr>
          <a:xfrm>
            <a:off x="4970586" y="1858614"/>
            <a:ext cx="5722982" cy="3140772"/>
          </a:xfrm>
        </p:spPr>
        <p:txBody>
          <a:bodyPr>
            <a:normAutofit fontScale="85000" lnSpcReduction="10000"/>
          </a:bodyPr>
          <a:lstStyle/>
          <a:p>
            <a:r>
              <a:rPr lang="en-GB" sz="2400" dirty="0"/>
              <a:t>Hegelian synthesis (Taylor, 1975) - Concepts developed via reflection and through reflexivity </a:t>
            </a:r>
          </a:p>
          <a:p>
            <a:endParaRPr lang="en-GB" sz="2400" dirty="0"/>
          </a:p>
          <a:p>
            <a:r>
              <a:rPr lang="en-GB" sz="2400" dirty="0"/>
              <a:t>Strategies used to tackle models as useful if not more useful to reflective growth as models themselves</a:t>
            </a:r>
          </a:p>
          <a:p>
            <a:endParaRPr lang="en-GB" sz="2400" dirty="0"/>
          </a:p>
          <a:p>
            <a:r>
              <a:rPr lang="en-GB" sz="2400" dirty="0"/>
              <a:t>Models and Theories as structure and support to necessitate development of reflective process</a:t>
            </a:r>
          </a:p>
          <a:p>
            <a:endParaRPr lang="en-GB" sz="2000" dirty="0"/>
          </a:p>
          <a:p>
            <a:endParaRPr lang="en-GB" sz="2000" dirty="0"/>
          </a:p>
          <a:p>
            <a:endParaRPr lang="en-GB" sz="2000" dirty="0"/>
          </a:p>
          <a:p>
            <a:endParaRPr lang="en-GB" sz="2000" dirty="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Slide Number Placeholder 5">
            <a:extLst>
              <a:ext uri="{FF2B5EF4-FFF2-40B4-BE49-F238E27FC236}">
                <a16:creationId xmlns:a16="http://schemas.microsoft.com/office/drawing/2014/main" id="{A66E939F-9FFC-B848-C4A0-C08FE77E2647}"/>
              </a:ext>
            </a:extLst>
          </p:cNvPr>
          <p:cNvSpPr>
            <a:spLocks noGrp="1"/>
          </p:cNvSpPr>
          <p:nvPr>
            <p:ph type="sldNum" sz="quarter" idx="12"/>
          </p:nvPr>
        </p:nvSpPr>
        <p:spPr/>
        <p:txBody>
          <a:bodyPr/>
          <a:lstStyle/>
          <a:p>
            <a:fld id="{6BE9B1FF-FDED-4E2A-9440-C209F2E3A529}" type="slidenum">
              <a:rPr lang="en-GB" smtClean="0"/>
              <a:t>13</a:t>
            </a:fld>
            <a:endParaRPr lang="en-GB" dirty="0"/>
          </a:p>
        </p:txBody>
      </p:sp>
      <p:cxnSp>
        <p:nvCxnSpPr>
          <p:cNvPr id="9" name="Straight Connector 8">
            <a:extLst>
              <a:ext uri="{FF2B5EF4-FFF2-40B4-BE49-F238E27FC236}">
                <a16:creationId xmlns:a16="http://schemas.microsoft.com/office/drawing/2014/main" id="{8063E791-036A-2D95-F504-5B8F805E891B}"/>
              </a:ext>
            </a:extLst>
          </p:cNvPr>
          <p:cNvCxnSpPr/>
          <p:nvPr/>
        </p:nvCxnSpPr>
        <p:spPr>
          <a:xfrm>
            <a:off x="4185138" y="1008774"/>
            <a:ext cx="0" cy="5146431"/>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019F0A8E-CE37-800D-110F-DAA764C3251E}"/>
              </a:ext>
            </a:extLst>
          </p:cNvPr>
          <p:cNvSpPr txBox="1"/>
          <p:nvPr/>
        </p:nvSpPr>
        <p:spPr>
          <a:xfrm>
            <a:off x="318879" y="6248678"/>
            <a:ext cx="2552213" cy="369332"/>
          </a:xfrm>
          <a:prstGeom prst="rect">
            <a:avLst/>
          </a:prstGeom>
          <a:noFill/>
        </p:spPr>
        <p:txBody>
          <a:bodyPr wrap="square" rtlCol="0">
            <a:spAutoFit/>
          </a:bodyPr>
          <a:lstStyle/>
          <a:p>
            <a:r>
              <a:rPr lang="en-GB" dirty="0"/>
              <a:t>(Taylor, 1975).</a:t>
            </a:r>
          </a:p>
        </p:txBody>
      </p:sp>
    </p:spTree>
    <p:extLst>
      <p:ext uri="{BB962C8B-B14F-4D97-AF65-F5344CB8AC3E}">
        <p14:creationId xmlns:p14="http://schemas.microsoft.com/office/powerpoint/2010/main" val="425356599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3721F5-EC91-D2CA-8037-2A2DFEC2EB0B}"/>
              </a:ext>
            </a:extLst>
          </p:cNvPr>
          <p:cNvSpPr txBox="1"/>
          <p:nvPr/>
        </p:nvSpPr>
        <p:spPr>
          <a:xfrm>
            <a:off x="294904" y="680091"/>
            <a:ext cx="11602192" cy="5632311"/>
          </a:xfrm>
          <a:prstGeom prst="rect">
            <a:avLst/>
          </a:prstGeom>
          <a:noFill/>
        </p:spPr>
        <p:txBody>
          <a:bodyPr wrap="square" rtlCol="0">
            <a:spAutoFit/>
          </a:bodyPr>
          <a:lstStyle/>
          <a:p>
            <a:r>
              <a:rPr lang="en-GB" u="sng" dirty="0"/>
              <a:t>References</a:t>
            </a:r>
            <a:r>
              <a:rPr lang="en-GB" dirty="0"/>
              <a:t> </a:t>
            </a:r>
          </a:p>
          <a:p>
            <a:endParaRPr lang="en-GB" dirty="0">
              <a:highlight>
                <a:srgbClr val="FFFF00"/>
              </a:highlight>
            </a:endParaRPr>
          </a:p>
          <a:p>
            <a:r>
              <a:rPr lang="en-US" sz="1200" b="0" i="0" dirty="0">
                <a:effectLst/>
                <a:latin typeface="Source Sans Pro" panose="020B0503030403020204" pitchFamily="34" charset="0"/>
              </a:rPr>
              <a:t>Argyris, C., Sch</a:t>
            </a:r>
            <a:r>
              <a:rPr lang="en-GB" sz="1200" dirty="0">
                <a:solidFill>
                  <a:schemeClr val="tx1">
                    <a:alpha val="80000"/>
                  </a:schemeClr>
                </a:solidFill>
              </a:rPr>
              <a:t>ö</a:t>
            </a:r>
            <a:r>
              <a:rPr lang="en-US" sz="1200" b="0" i="0" dirty="0">
                <a:effectLst/>
                <a:latin typeface="Source Sans Pro" panose="020B0503030403020204" pitchFamily="34" charset="0"/>
              </a:rPr>
              <a:t>n, D. A. (1974) </a:t>
            </a:r>
            <a:r>
              <a:rPr lang="en-US" sz="1200" b="0" i="1" dirty="0">
                <a:effectLst/>
                <a:latin typeface="Source Sans Pro" panose="020B0503030403020204" pitchFamily="34" charset="0"/>
              </a:rPr>
              <a:t>Theory in Practice: Increasing Professional Effectiveness</a:t>
            </a:r>
            <a:r>
              <a:rPr lang="en-US" sz="1200" b="0" i="0" dirty="0">
                <a:effectLst/>
                <a:latin typeface="Source Sans Pro" panose="020B0503030403020204" pitchFamily="34" charset="0"/>
              </a:rPr>
              <a:t>. United Kingdom: Wiley.</a:t>
            </a:r>
          </a:p>
          <a:p>
            <a:endParaRPr lang="en-US" sz="1200" dirty="0">
              <a:latin typeface="Source Sans Pro" panose="020B0503030403020204" pitchFamily="34" charset="0"/>
            </a:endParaRPr>
          </a:p>
          <a:p>
            <a:r>
              <a:rPr lang="en-US" sz="1200" b="0" i="0" dirty="0" err="1">
                <a:effectLst/>
                <a:latin typeface="Source Sans Pro" panose="020B0503030403020204" pitchFamily="34" charset="0"/>
              </a:rPr>
              <a:t>Bassot</a:t>
            </a:r>
            <a:r>
              <a:rPr lang="en-US" sz="1200" b="0" i="0" dirty="0">
                <a:effectLst/>
                <a:latin typeface="Source Sans Pro" panose="020B0503030403020204" pitchFamily="34" charset="0"/>
              </a:rPr>
              <a:t>, B. (2016) </a:t>
            </a:r>
            <a:r>
              <a:rPr lang="en-US" sz="1200" b="0" i="1" dirty="0">
                <a:effectLst/>
                <a:latin typeface="Source Sans Pro" panose="020B0503030403020204" pitchFamily="34" charset="0"/>
              </a:rPr>
              <a:t>The Reflective </a:t>
            </a:r>
            <a:r>
              <a:rPr lang="en-US" sz="1200" i="1" dirty="0" err="1">
                <a:latin typeface="Source Sans Pro" panose="020B0503030403020204" pitchFamily="34" charset="0"/>
              </a:rPr>
              <a:t>R</a:t>
            </a:r>
            <a:r>
              <a:rPr lang="en-US" sz="1200" b="0" i="1" dirty="0" err="1">
                <a:effectLst/>
                <a:latin typeface="Source Sans Pro" panose="020B0503030403020204" pitchFamily="34" charset="0"/>
              </a:rPr>
              <a:t>ractice</a:t>
            </a:r>
            <a:r>
              <a:rPr lang="en-US" sz="1200" b="0" i="1" dirty="0">
                <a:effectLst/>
                <a:latin typeface="Source Sans Pro" panose="020B0503030403020204" pitchFamily="34" charset="0"/>
              </a:rPr>
              <a:t> Guide : An interdisciplinary approach to critical reflection</a:t>
            </a:r>
            <a:r>
              <a:rPr lang="en-US" sz="1200" b="0" i="0" dirty="0">
                <a:effectLst/>
                <a:latin typeface="Source Sans Pro" panose="020B0503030403020204" pitchFamily="34" charset="0"/>
              </a:rPr>
              <a:t>. 1st ed. Abingdon, Oxon ; Routledge. </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Berger, J., &amp; Berger, J. (2008). </a:t>
            </a:r>
            <a:r>
              <a:rPr lang="en-US" sz="1200" b="0" i="1" dirty="0">
                <a:effectLst/>
                <a:latin typeface="Source Sans Pro" panose="020B0503030403020204" pitchFamily="34" charset="0"/>
              </a:rPr>
              <a:t>Ways of seeing</a:t>
            </a:r>
            <a:r>
              <a:rPr lang="en-US" sz="1200" b="0" i="0" dirty="0">
                <a:effectLst/>
                <a:latin typeface="Source Sans Pro" panose="020B0503030403020204" pitchFamily="34" charset="0"/>
              </a:rPr>
              <a:t>. Penguin.</a:t>
            </a:r>
          </a:p>
          <a:p>
            <a:endParaRPr lang="en-US" sz="1200" b="0" i="0" dirty="0">
              <a:effectLst/>
              <a:latin typeface="Source Sans Pro" panose="020B0503030403020204" pitchFamily="34" charset="0"/>
            </a:endParaRPr>
          </a:p>
          <a:p>
            <a:r>
              <a:rPr lang="en-US" sz="1200" b="0" i="0" dirty="0">
                <a:effectLst/>
                <a:latin typeface="Source Sans Pro" panose="020B0503030403020204" pitchFamily="34" charset="0"/>
              </a:rPr>
              <a:t>Bolton, G., &amp; </a:t>
            </a:r>
            <a:r>
              <a:rPr lang="en-US" sz="1200" b="0" i="0" dirty="0" err="1">
                <a:effectLst/>
                <a:latin typeface="Source Sans Pro" panose="020B0503030403020204" pitchFamily="34" charset="0"/>
              </a:rPr>
              <a:t>Delderfield</a:t>
            </a:r>
            <a:r>
              <a:rPr lang="en-US" sz="1200" b="0" i="0" dirty="0">
                <a:effectLst/>
                <a:latin typeface="Source Sans Pro" panose="020B0503030403020204" pitchFamily="34" charset="0"/>
              </a:rPr>
              <a:t>, R. (2018). </a:t>
            </a:r>
            <a:r>
              <a:rPr lang="en-US" sz="1200" b="0" i="1" dirty="0">
                <a:effectLst/>
                <a:latin typeface="Source Sans Pro" panose="020B0503030403020204" pitchFamily="34" charset="0"/>
              </a:rPr>
              <a:t>Reflective practice : writing and professional development.</a:t>
            </a:r>
            <a:r>
              <a:rPr lang="en-US" sz="1200" b="0" i="0" dirty="0">
                <a:effectLst/>
                <a:latin typeface="Source Sans Pro" panose="020B0503030403020204" pitchFamily="34" charset="0"/>
              </a:rPr>
              <a:t> (Fifth edition.). Sage.</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Bridges, W. (1986) ‘Managing organizational transitions’, </a:t>
            </a:r>
            <a:r>
              <a:rPr lang="en-US" sz="1200" b="0" i="1" dirty="0">
                <a:effectLst/>
                <a:latin typeface="Source Sans Pro" panose="020B0503030403020204" pitchFamily="34" charset="0"/>
              </a:rPr>
              <a:t>Organizational dynamics</a:t>
            </a:r>
            <a:r>
              <a:rPr lang="en-US" sz="1200" b="0" i="0" dirty="0">
                <a:effectLst/>
                <a:latin typeface="Source Sans Pro" panose="020B0503030403020204" pitchFamily="34" charset="0"/>
              </a:rPr>
              <a:t>, 15(1), pp. 24–33.</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Dixon, M., Lee, S. and </a:t>
            </a:r>
            <a:r>
              <a:rPr lang="en-US" sz="1200" b="0" i="0" dirty="0" err="1">
                <a:effectLst/>
                <a:latin typeface="Source Sans Pro" panose="020B0503030403020204" pitchFamily="34" charset="0"/>
              </a:rPr>
              <a:t>Ghaye</a:t>
            </a:r>
            <a:r>
              <a:rPr lang="en-US" sz="1200" b="0" i="0" dirty="0">
                <a:effectLst/>
                <a:latin typeface="Source Sans Pro" panose="020B0503030403020204" pitchFamily="34" charset="0"/>
              </a:rPr>
              <a:t>, T. (2016) ‘Strengths-Based Reflective Practices for the Management of Change: Applications from Sport and Positive Psychology’, </a:t>
            </a:r>
            <a:r>
              <a:rPr lang="en-US" sz="1200" b="0" i="1" dirty="0">
                <a:effectLst/>
                <a:latin typeface="Source Sans Pro" panose="020B0503030403020204" pitchFamily="34" charset="0"/>
              </a:rPr>
              <a:t>Journal of change management</a:t>
            </a:r>
            <a:r>
              <a:rPr lang="en-US" sz="1200" b="0" i="0" dirty="0">
                <a:effectLst/>
                <a:latin typeface="Source Sans Pro" panose="020B0503030403020204" pitchFamily="34" charset="0"/>
              </a:rPr>
              <a:t>, 16(2), pp. 142–157. </a:t>
            </a:r>
          </a:p>
          <a:p>
            <a:endParaRPr lang="en-US" sz="1200" b="0" i="0" dirty="0">
              <a:effectLst/>
              <a:latin typeface="Source Sans Pro" panose="020B0503030403020204" pitchFamily="34" charset="0"/>
            </a:endParaRPr>
          </a:p>
          <a:p>
            <a:r>
              <a:rPr lang="en-US" sz="1200" b="0" i="0" dirty="0">
                <a:effectLst/>
                <a:latin typeface="Source Sans Pro" panose="020B0503030403020204" pitchFamily="34" charset="0"/>
              </a:rPr>
              <a:t>Friedan, B. (2010) </a:t>
            </a:r>
            <a:r>
              <a:rPr lang="en-US" sz="1200" b="0" i="1" dirty="0">
                <a:effectLst/>
                <a:latin typeface="Source Sans Pro" panose="020B0503030403020204" pitchFamily="34" charset="0"/>
              </a:rPr>
              <a:t>The Feminine Mystique</a:t>
            </a:r>
            <a:r>
              <a:rPr lang="en-US" sz="1200" b="0" i="0" dirty="0">
                <a:effectLst/>
                <a:latin typeface="Source Sans Pro" panose="020B0503030403020204" pitchFamily="34" charset="0"/>
              </a:rPr>
              <a:t>. United Kingdom: Penguin.</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Laird, J.D. (2007) ‘Attitudes and Cognitive Dissonance’, in </a:t>
            </a:r>
            <a:r>
              <a:rPr lang="en-US" sz="1200" b="0" i="1" dirty="0">
                <a:effectLst/>
                <a:latin typeface="Source Sans Pro" panose="020B0503030403020204" pitchFamily="34" charset="0"/>
              </a:rPr>
              <a:t>Feelings</a:t>
            </a:r>
            <a:r>
              <a:rPr lang="en-US" sz="1200" b="0" i="0" dirty="0">
                <a:effectLst/>
                <a:latin typeface="Source Sans Pro" panose="020B0503030403020204" pitchFamily="34" charset="0"/>
              </a:rPr>
              <a:t>. New York: Oxford University Press. </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Moon, J.A. (2004) </a:t>
            </a:r>
            <a:r>
              <a:rPr lang="en-US" sz="1200" b="0" i="1" dirty="0">
                <a:effectLst/>
                <a:latin typeface="Source Sans Pro" panose="020B0503030403020204" pitchFamily="34" charset="0"/>
              </a:rPr>
              <a:t>A handbook of reflective and experiential learning : theory and practice</a:t>
            </a:r>
            <a:r>
              <a:rPr lang="en-US" sz="1200" b="0" i="0" dirty="0">
                <a:effectLst/>
                <a:latin typeface="Source Sans Pro" panose="020B0503030403020204" pitchFamily="34" charset="0"/>
              </a:rPr>
              <a:t>. London ; </a:t>
            </a:r>
            <a:r>
              <a:rPr lang="en-US" sz="1200" b="0" i="0" dirty="0" err="1">
                <a:effectLst/>
                <a:latin typeface="Source Sans Pro" panose="020B0503030403020204" pitchFamily="34" charset="0"/>
              </a:rPr>
              <a:t>RoutledgeFalmer</a:t>
            </a:r>
            <a:r>
              <a:rPr lang="en-US" sz="1200" b="0" i="0" dirty="0">
                <a:effectLst/>
                <a:latin typeface="Source Sans Pro" panose="020B0503030403020204" pitchFamily="34" charset="0"/>
              </a:rPr>
              <a:t>. </a:t>
            </a:r>
          </a:p>
          <a:p>
            <a:r>
              <a:rPr lang="en-US" sz="1200" b="0" i="0" dirty="0">
                <a:effectLst/>
                <a:latin typeface="Source Sans Pro" panose="020B0503030403020204" pitchFamily="34" charset="0"/>
              </a:rPr>
              <a:t>Page, L. (2013) </a:t>
            </a:r>
            <a:r>
              <a:rPr lang="en-US" sz="1200" b="0" i="1" dirty="0">
                <a:effectLst/>
                <a:latin typeface="Source Sans Pro" panose="020B0503030403020204" pitchFamily="34" charset="0"/>
              </a:rPr>
              <a:t>Reflective practice</a:t>
            </a:r>
            <a:r>
              <a:rPr lang="en-US" sz="1200" b="0" i="0" dirty="0">
                <a:effectLst/>
                <a:latin typeface="Source Sans Pro" panose="020B0503030403020204" pitchFamily="34" charset="0"/>
              </a:rPr>
              <a:t>. 1st ed. Cambridge, U.K: Polity.</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Plant, R.J. (2016) </a:t>
            </a:r>
            <a:r>
              <a:rPr lang="en-US" sz="1200" b="0" i="1" dirty="0">
                <a:effectLst/>
                <a:latin typeface="Source Sans Pro" panose="020B0503030403020204" pitchFamily="34" charset="0"/>
              </a:rPr>
              <a:t>‘Betty Friedan,’ in 51 Feminist Thinkers: The Key Concepts</a:t>
            </a:r>
            <a:r>
              <a:rPr lang="en-US" sz="1200" b="0" i="0" dirty="0">
                <a:effectLst/>
                <a:latin typeface="Source Sans Pro" panose="020B0503030403020204" pitchFamily="34" charset="0"/>
              </a:rPr>
              <a:t>. </a:t>
            </a:r>
            <a:r>
              <a:rPr lang="en-US" sz="1200" b="0" i="0" dirty="0" err="1">
                <a:effectLst/>
                <a:latin typeface="Source Sans Pro" panose="020B0503030403020204" pitchFamily="34" charset="0"/>
              </a:rPr>
              <a:t>eScholarship</a:t>
            </a:r>
            <a:r>
              <a:rPr lang="en-US" sz="1200" b="0" i="0" dirty="0">
                <a:effectLst/>
                <a:latin typeface="Source Sans Pro" panose="020B0503030403020204" pitchFamily="34" charset="0"/>
              </a:rPr>
              <a:t>, University of California.</a:t>
            </a:r>
          </a:p>
          <a:p>
            <a:endParaRPr lang="en-US" sz="1200" b="0" i="0" dirty="0">
              <a:effectLst/>
              <a:latin typeface="Source Sans Pro" panose="020B0503030403020204" pitchFamily="34" charset="0"/>
            </a:endParaRPr>
          </a:p>
          <a:p>
            <a:r>
              <a:rPr lang="en-GB" sz="1200" b="0" i="0" dirty="0">
                <a:effectLst/>
                <a:latin typeface="Source Sans Pro" panose="020B0503030403020204" pitchFamily="34" charset="0"/>
              </a:rPr>
              <a:t>Ruppert, J. C., &amp; </a:t>
            </a:r>
            <a:r>
              <a:rPr lang="en-GB" sz="1200" b="0" i="0" dirty="0" err="1">
                <a:effectLst/>
                <a:latin typeface="Source Sans Pro" panose="020B0503030403020204" pitchFamily="34" charset="0"/>
              </a:rPr>
              <a:t>Eiroa-Orosa</a:t>
            </a:r>
            <a:r>
              <a:rPr lang="en-GB" sz="1200" b="0" i="0" dirty="0">
                <a:effectLst/>
                <a:latin typeface="Source Sans Pro" panose="020B0503030403020204" pitchFamily="34" charset="0"/>
              </a:rPr>
              <a:t>, F. J. (2018). Positive visual reframing: A randomised controlled trial using drawn visual imagery to defuse the intensity of negative experiences and regulate emotions in healthy adults. </a:t>
            </a:r>
            <a:r>
              <a:rPr lang="en-GB" sz="1200" b="0" i="1" dirty="0" err="1">
                <a:effectLst/>
                <a:latin typeface="Source Sans Pro" panose="020B0503030403020204" pitchFamily="34" charset="0"/>
              </a:rPr>
              <a:t>Anales</a:t>
            </a:r>
            <a:r>
              <a:rPr lang="en-GB" sz="1200" b="0" i="1" dirty="0">
                <a:effectLst/>
                <a:latin typeface="Source Sans Pro" panose="020B0503030403020204" pitchFamily="34" charset="0"/>
              </a:rPr>
              <a:t> de </a:t>
            </a:r>
            <a:r>
              <a:rPr lang="en-GB" sz="1200" b="0" i="1" dirty="0" err="1">
                <a:effectLst/>
                <a:latin typeface="Source Sans Pro" panose="020B0503030403020204" pitchFamily="34" charset="0"/>
              </a:rPr>
              <a:t>Psicología</a:t>
            </a:r>
            <a:r>
              <a:rPr lang="en-GB" sz="1200" b="0" i="1" dirty="0">
                <a:effectLst/>
                <a:latin typeface="Source Sans Pro" panose="020B0503030403020204" pitchFamily="34" charset="0"/>
              </a:rPr>
              <a:t> (Murcia, Spain)</a:t>
            </a:r>
            <a:r>
              <a:rPr lang="en-GB" sz="1200" b="0" i="0" dirty="0">
                <a:effectLst/>
                <a:latin typeface="Source Sans Pro" panose="020B0503030403020204" pitchFamily="34" charset="0"/>
              </a:rPr>
              <a:t>, </a:t>
            </a:r>
            <a:r>
              <a:rPr lang="en-GB" sz="1200" b="0" i="1" dirty="0">
                <a:effectLst/>
                <a:latin typeface="Source Sans Pro" panose="020B0503030403020204" pitchFamily="34" charset="0"/>
              </a:rPr>
              <a:t>34</a:t>
            </a:r>
            <a:r>
              <a:rPr lang="en-GB" sz="1200" b="0" i="0" dirty="0">
                <a:effectLst/>
                <a:latin typeface="Source Sans Pro" panose="020B0503030403020204" pitchFamily="34" charset="0"/>
              </a:rPr>
              <a:t>(2), 368-.  </a:t>
            </a:r>
            <a:endParaRPr lang="en-US" sz="1200" b="0" i="0" dirty="0">
              <a:solidFill>
                <a:srgbClr val="3A3A3A"/>
              </a:solidFill>
              <a:effectLst/>
              <a:highlight>
                <a:srgbClr val="FFFF00"/>
              </a:highlight>
              <a:latin typeface="Source Sans Pro" panose="020B0503030403020204" pitchFamily="34" charset="0"/>
            </a:endParaRPr>
          </a:p>
          <a:p>
            <a:endParaRPr lang="en-US" dirty="0">
              <a:solidFill>
                <a:srgbClr val="3A3A3A"/>
              </a:solidFill>
              <a:latin typeface="Source Sans Pro" panose="020B0503030403020204" pitchFamily="34" charset="0"/>
            </a:endParaRPr>
          </a:p>
          <a:p>
            <a:endParaRPr lang="en-GB" dirty="0"/>
          </a:p>
        </p:txBody>
      </p:sp>
      <p:sp>
        <p:nvSpPr>
          <p:cNvPr id="4" name="Slide Number Placeholder 3">
            <a:extLst>
              <a:ext uri="{FF2B5EF4-FFF2-40B4-BE49-F238E27FC236}">
                <a16:creationId xmlns:a16="http://schemas.microsoft.com/office/drawing/2014/main" id="{796DD060-CED8-5C86-1382-5077110B0467}"/>
              </a:ext>
            </a:extLst>
          </p:cNvPr>
          <p:cNvSpPr>
            <a:spLocks noGrp="1"/>
          </p:cNvSpPr>
          <p:nvPr>
            <p:ph type="sldNum" sz="quarter" idx="12"/>
          </p:nvPr>
        </p:nvSpPr>
        <p:spPr/>
        <p:txBody>
          <a:bodyPr/>
          <a:lstStyle/>
          <a:p>
            <a:fld id="{6BE9B1FF-FDED-4E2A-9440-C209F2E3A529}" type="slidenum">
              <a:rPr lang="en-GB" smtClean="0"/>
              <a:t>14</a:t>
            </a:fld>
            <a:endParaRPr lang="en-GB"/>
          </a:p>
        </p:txBody>
      </p:sp>
    </p:spTree>
    <p:extLst>
      <p:ext uri="{BB962C8B-B14F-4D97-AF65-F5344CB8AC3E}">
        <p14:creationId xmlns:p14="http://schemas.microsoft.com/office/powerpoint/2010/main" val="1350284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3F903C-E7B5-2F83-26E0-32B74F5F1991}"/>
              </a:ext>
            </a:extLst>
          </p:cNvPr>
          <p:cNvSpPr txBox="1"/>
          <p:nvPr/>
        </p:nvSpPr>
        <p:spPr>
          <a:xfrm>
            <a:off x="281354" y="372510"/>
            <a:ext cx="8173452" cy="369332"/>
          </a:xfrm>
          <a:prstGeom prst="rect">
            <a:avLst/>
          </a:prstGeom>
          <a:noFill/>
        </p:spPr>
        <p:txBody>
          <a:bodyPr wrap="square" rtlCol="0">
            <a:spAutoFit/>
          </a:bodyPr>
          <a:lstStyle/>
          <a:p>
            <a:r>
              <a:rPr lang="en-GB" u="sng" dirty="0"/>
              <a:t>References  </a:t>
            </a:r>
          </a:p>
        </p:txBody>
      </p:sp>
      <p:sp>
        <p:nvSpPr>
          <p:cNvPr id="4" name="TextBox 3">
            <a:extLst>
              <a:ext uri="{FF2B5EF4-FFF2-40B4-BE49-F238E27FC236}">
                <a16:creationId xmlns:a16="http://schemas.microsoft.com/office/drawing/2014/main" id="{DC6EA751-9445-01D7-C19B-8E0ED6DA12BD}"/>
              </a:ext>
            </a:extLst>
          </p:cNvPr>
          <p:cNvSpPr txBox="1"/>
          <p:nvPr/>
        </p:nvSpPr>
        <p:spPr>
          <a:xfrm>
            <a:off x="281353" y="891185"/>
            <a:ext cx="11592783" cy="2862322"/>
          </a:xfrm>
          <a:prstGeom prst="rect">
            <a:avLst/>
          </a:prstGeom>
          <a:noFill/>
        </p:spPr>
        <p:txBody>
          <a:bodyPr wrap="square">
            <a:spAutoFit/>
          </a:bodyPr>
          <a:lstStyle/>
          <a:p>
            <a:r>
              <a:rPr lang="en-US" sz="1200" b="0" i="0" dirty="0">
                <a:effectLst/>
                <a:latin typeface="Source Sans Pro" panose="020B0503030403020204" pitchFamily="34" charset="0"/>
              </a:rPr>
              <a:t>Schön, D. A. (2016). </a:t>
            </a:r>
            <a:r>
              <a:rPr lang="en-US" sz="1200" b="0" i="1" dirty="0">
                <a:effectLst/>
                <a:latin typeface="Source Sans Pro" panose="020B0503030403020204" pitchFamily="34" charset="0"/>
              </a:rPr>
              <a:t>The reflective practitioner : how professionals think in action</a:t>
            </a:r>
            <a:r>
              <a:rPr lang="en-US" sz="1200" b="0" i="0" dirty="0">
                <a:effectLst/>
                <a:latin typeface="Source Sans Pro" panose="020B0503030403020204" pitchFamily="34" charset="0"/>
              </a:rPr>
              <a:t>. Routledge. </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Spar, D. L. (2014)</a:t>
            </a:r>
            <a:r>
              <a:rPr lang="en-US" sz="1200" i="1" dirty="0">
                <a:latin typeface="Source Sans Pro" panose="020B0503030403020204" pitchFamily="34" charset="0"/>
              </a:rPr>
              <a:t> Wonder Women: Sex, Power, and the Quest for Perfection</a:t>
            </a:r>
            <a:r>
              <a:rPr lang="en-US" sz="1200" b="0" i="0" dirty="0">
                <a:effectLst/>
                <a:latin typeface="Source Sans Pro" panose="020B0503030403020204" pitchFamily="34" charset="0"/>
              </a:rPr>
              <a:t> . United States: Picador.</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Tarrant, P. (2013) </a:t>
            </a:r>
            <a:r>
              <a:rPr lang="en-US" sz="1200" b="0" i="1" dirty="0">
                <a:effectLst/>
                <a:latin typeface="Source Sans Pro" panose="020B0503030403020204" pitchFamily="34" charset="0"/>
              </a:rPr>
              <a:t>Reflective practice and professional development</a:t>
            </a:r>
            <a:r>
              <a:rPr lang="en-US" sz="1200" b="0" i="0" dirty="0">
                <a:effectLst/>
                <a:latin typeface="Source Sans Pro" panose="020B0503030403020204" pitchFamily="34" charset="0"/>
              </a:rPr>
              <a:t>. First edition. Los Angeles, [California: </a:t>
            </a:r>
            <a:r>
              <a:rPr lang="en-US" sz="1200" b="0" i="0" dirty="0" err="1">
                <a:effectLst/>
                <a:latin typeface="Source Sans Pro" panose="020B0503030403020204" pitchFamily="34" charset="0"/>
              </a:rPr>
              <a:t>SageT</a:t>
            </a:r>
            <a:endParaRPr lang="en-US" sz="1200" b="0" i="0" dirty="0">
              <a:effectLst/>
              <a:latin typeface="Source Sans Pro" panose="020B0503030403020204" pitchFamily="34" charset="0"/>
            </a:endParaRPr>
          </a:p>
          <a:p>
            <a:endParaRPr lang="en-US" sz="1200" dirty="0">
              <a:latin typeface="Source Sans Pro" panose="020B0503030403020204" pitchFamily="34" charset="0"/>
            </a:endParaRPr>
          </a:p>
          <a:p>
            <a:r>
              <a:rPr lang="en-US" sz="1200" b="0" i="0" dirty="0">
                <a:effectLst/>
                <a:latin typeface="Source Sans Pro" panose="020B0503030403020204" pitchFamily="34" charset="0"/>
              </a:rPr>
              <a:t>Taylor, C. (1975) </a:t>
            </a:r>
            <a:r>
              <a:rPr lang="en-US" sz="1200" b="0" i="1" dirty="0">
                <a:effectLst/>
                <a:latin typeface="Source Sans Pro" panose="020B0503030403020204" pitchFamily="34" charset="0"/>
              </a:rPr>
              <a:t>Hegel</a:t>
            </a:r>
            <a:r>
              <a:rPr lang="en-US" sz="1200" b="0" i="0" dirty="0">
                <a:effectLst/>
                <a:latin typeface="Source Sans Pro" panose="020B0503030403020204" pitchFamily="34" charset="0"/>
              </a:rPr>
              <a:t>. 1st </a:t>
            </a:r>
            <a:r>
              <a:rPr lang="en-US" sz="1200" b="0" i="0" dirty="0" err="1">
                <a:effectLst/>
                <a:latin typeface="Source Sans Pro" panose="020B0503030403020204" pitchFamily="34" charset="0"/>
              </a:rPr>
              <a:t>pbk</a:t>
            </a:r>
            <a:r>
              <a:rPr lang="en-US" sz="1200" b="0" i="0" dirty="0">
                <a:effectLst/>
                <a:latin typeface="Source Sans Pro" panose="020B0503030403020204" pitchFamily="34" charset="0"/>
              </a:rPr>
              <a:t>. ed. Cambridge: Cambridge University Press</a:t>
            </a:r>
          </a:p>
          <a:p>
            <a:endParaRPr lang="en-US" sz="1200" b="0" i="0" dirty="0">
              <a:effectLst/>
              <a:latin typeface="Source Sans Pro" panose="020B0503030403020204" pitchFamily="34" charset="0"/>
            </a:endParaRPr>
          </a:p>
          <a:p>
            <a:r>
              <a:rPr lang="en-US" sz="1200" b="0" i="0" dirty="0">
                <a:effectLst/>
                <a:latin typeface="Source Sans Pro" panose="020B0503030403020204" pitchFamily="34" charset="0"/>
              </a:rPr>
              <a:t>Thompson, C. (2021) </a:t>
            </a:r>
            <a:r>
              <a:rPr lang="en-US" sz="1200" b="0" i="1" dirty="0">
                <a:effectLst/>
                <a:latin typeface="Source Sans Pro" panose="020B0503030403020204" pitchFamily="34" charset="0"/>
              </a:rPr>
              <a:t>Reflective practice for professional development : a guide for teachers</a:t>
            </a:r>
            <a:r>
              <a:rPr lang="en-US" sz="1200" b="0" i="0" dirty="0">
                <a:effectLst/>
                <a:latin typeface="Source Sans Pro" panose="020B0503030403020204" pitchFamily="34" charset="0"/>
              </a:rPr>
              <a:t>. 1st ed. Abingdon, Oxon ; Routledge. </a:t>
            </a:r>
          </a:p>
          <a:p>
            <a:endParaRPr lang="en-US" sz="1200" dirty="0">
              <a:latin typeface="Source Sans Pro" panose="020B0503030403020204" pitchFamily="34" charset="0"/>
            </a:endParaRPr>
          </a:p>
          <a:p>
            <a:r>
              <a:rPr lang="en-US" sz="1200" b="0" i="0" dirty="0">
                <a:effectLst/>
                <a:latin typeface="Source Sans Pro" panose="020B0503030403020204" pitchFamily="34" charset="0"/>
              </a:rPr>
              <a:t>Thompson, S. and Thompson, N. (2023) </a:t>
            </a:r>
            <a:r>
              <a:rPr lang="en-US" sz="1200" b="0" i="1" dirty="0">
                <a:effectLst/>
                <a:latin typeface="Source Sans Pro" panose="020B0503030403020204" pitchFamily="34" charset="0"/>
              </a:rPr>
              <a:t>The critically reflective practitioner</a:t>
            </a:r>
            <a:r>
              <a:rPr lang="en-US" sz="1200" b="0" i="0" dirty="0">
                <a:effectLst/>
                <a:latin typeface="Source Sans Pro" panose="020B0503030403020204" pitchFamily="34" charset="0"/>
              </a:rPr>
              <a:t>. Third edition. London, England ; Bloomsbury Academic.</a:t>
            </a:r>
          </a:p>
          <a:p>
            <a:endParaRPr lang="en-US" sz="1200" dirty="0">
              <a:latin typeface="Source Sans Pro" panose="020B0503030403020204" pitchFamily="34" charset="0"/>
            </a:endParaRPr>
          </a:p>
          <a:p>
            <a:r>
              <a:rPr lang="en-US" sz="1200" b="0" i="0" dirty="0">
                <a:solidFill>
                  <a:srgbClr val="3A3A3A"/>
                </a:solidFill>
                <a:effectLst/>
                <a:latin typeface="Source Sans Pro" panose="020B0503030403020204" pitchFamily="34" charset="0"/>
              </a:rPr>
              <a:t>Trier-</a:t>
            </a:r>
            <a:r>
              <a:rPr lang="en-US" sz="1200" b="0" i="0" dirty="0" err="1">
                <a:solidFill>
                  <a:srgbClr val="3A3A3A"/>
                </a:solidFill>
                <a:effectLst/>
                <a:latin typeface="Source Sans Pro" panose="020B0503030403020204" pitchFamily="34" charset="0"/>
              </a:rPr>
              <a:t>Bieniek</a:t>
            </a:r>
            <a:r>
              <a:rPr lang="en-US" sz="1200" b="0" i="0" dirty="0">
                <a:solidFill>
                  <a:srgbClr val="3A3A3A"/>
                </a:solidFill>
                <a:effectLst/>
                <a:latin typeface="Source Sans Pro" panose="020B0503030403020204" pitchFamily="34" charset="0"/>
              </a:rPr>
              <a:t>, A. M. (Ed.). (2019). </a:t>
            </a:r>
            <a:r>
              <a:rPr lang="en-US" sz="1200" b="0" i="1" dirty="0">
                <a:solidFill>
                  <a:srgbClr val="3A3A3A"/>
                </a:solidFill>
                <a:effectLst/>
                <a:latin typeface="Source Sans Pro" panose="020B0503030403020204" pitchFamily="34" charset="0"/>
              </a:rPr>
              <a:t>Feminist theory and pop culture : second edition</a:t>
            </a:r>
            <a:r>
              <a:rPr lang="en-US" sz="1200" b="0" i="0" dirty="0">
                <a:solidFill>
                  <a:srgbClr val="3A3A3A"/>
                </a:solidFill>
                <a:effectLst/>
                <a:latin typeface="Source Sans Pro" panose="020B0503030403020204" pitchFamily="34" charset="0"/>
              </a:rPr>
              <a:t>. Brill.</a:t>
            </a:r>
          </a:p>
          <a:p>
            <a:endParaRPr lang="en-US" sz="1200" b="0" i="0" dirty="0">
              <a:effectLst/>
              <a:latin typeface="Source Sans Pro" panose="020B0503030403020204" pitchFamily="34" charset="0"/>
            </a:endParaRPr>
          </a:p>
          <a:p>
            <a:r>
              <a:rPr lang="en-US" sz="1200" b="0" i="0" dirty="0">
                <a:effectLst/>
                <a:latin typeface="Source Sans Pro" panose="020B0503030403020204" pitchFamily="34" charset="0"/>
              </a:rPr>
              <a:t>Wolf, N. (1991). </a:t>
            </a:r>
            <a:r>
              <a:rPr lang="en-US" sz="1200" b="0" i="1" dirty="0">
                <a:effectLst/>
                <a:latin typeface="Source Sans Pro" panose="020B0503030403020204" pitchFamily="34" charset="0"/>
              </a:rPr>
              <a:t>The beauty myth : how images of beauty are used against women</a:t>
            </a:r>
            <a:r>
              <a:rPr lang="en-US" sz="1200" b="0" i="0" dirty="0">
                <a:effectLst/>
                <a:latin typeface="Source Sans Pro" panose="020B0503030403020204" pitchFamily="34" charset="0"/>
              </a:rPr>
              <a:t>. Vintage.</a:t>
            </a:r>
          </a:p>
        </p:txBody>
      </p:sp>
      <p:sp>
        <p:nvSpPr>
          <p:cNvPr id="6" name="Slide Number Placeholder 5">
            <a:extLst>
              <a:ext uri="{FF2B5EF4-FFF2-40B4-BE49-F238E27FC236}">
                <a16:creationId xmlns:a16="http://schemas.microsoft.com/office/drawing/2014/main" id="{88F44FC8-376A-B591-9647-0F04777BD118}"/>
              </a:ext>
            </a:extLst>
          </p:cNvPr>
          <p:cNvSpPr>
            <a:spLocks noGrp="1"/>
          </p:cNvSpPr>
          <p:nvPr>
            <p:ph type="sldNum" sz="quarter" idx="12"/>
          </p:nvPr>
        </p:nvSpPr>
        <p:spPr/>
        <p:txBody>
          <a:bodyPr/>
          <a:lstStyle/>
          <a:p>
            <a:fld id="{6BE9B1FF-FDED-4E2A-9440-C209F2E3A529}" type="slidenum">
              <a:rPr lang="en-GB" smtClean="0"/>
              <a:t>15</a:t>
            </a:fld>
            <a:endParaRPr lang="en-GB"/>
          </a:p>
        </p:txBody>
      </p:sp>
    </p:spTree>
    <p:extLst>
      <p:ext uri="{BB962C8B-B14F-4D97-AF65-F5344CB8AC3E}">
        <p14:creationId xmlns:p14="http://schemas.microsoft.com/office/powerpoint/2010/main" val="1644916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AF1AB9-2AC2-4106-B08C-36E2E53C36F5}"/>
              </a:ext>
            </a:extLst>
          </p:cNvPr>
          <p:cNvSpPr txBox="1"/>
          <p:nvPr/>
        </p:nvSpPr>
        <p:spPr>
          <a:xfrm>
            <a:off x="1219676" y="461658"/>
            <a:ext cx="7594600" cy="8140690"/>
          </a:xfrm>
          <a:prstGeom prst="rect">
            <a:avLst/>
          </a:prstGeom>
          <a:noFill/>
        </p:spPr>
        <p:txBody>
          <a:bodyPr wrap="square">
            <a:spAutoFit/>
          </a:bodyPr>
          <a:lstStyle/>
          <a:p>
            <a:r>
              <a:rPr lang="en-US" sz="1300" b="1" u="sng" dirty="0"/>
              <a:t>Images </a:t>
            </a:r>
          </a:p>
          <a:p>
            <a:endParaRPr lang="en-US" sz="1300" dirty="0"/>
          </a:p>
          <a:p>
            <a:r>
              <a:rPr lang="en-US" sz="1300" b="1" dirty="0"/>
              <a:t>Figure. 1 - </a:t>
            </a:r>
            <a:r>
              <a:rPr lang="en-GB" sz="1300" b="1" dirty="0"/>
              <a:t> ‘Old tree wrapped in vines’ </a:t>
            </a:r>
          </a:p>
          <a:p>
            <a:endParaRPr lang="en-GB" sz="1300" dirty="0"/>
          </a:p>
          <a:p>
            <a:r>
              <a:rPr lang="en-GB" sz="1300" dirty="0"/>
              <a:t>Dotson, K. (2024) An Old Tree Wrapped in Vines. Available at:</a:t>
            </a:r>
            <a:r>
              <a:rPr lang="en-US" sz="1300" dirty="0"/>
              <a:t> </a:t>
            </a:r>
            <a:r>
              <a:rPr lang="en-US" sz="1300" dirty="0">
                <a:hlinkClick r:id="rId3"/>
              </a:rPr>
              <a:t>https://keithdotson.com/products/an-old-tree-wrapped-in-vines-a0019567?utm_source=pinterest&amp;utm_medium=</a:t>
            </a:r>
            <a:r>
              <a:rPr lang="en-US" sz="1300" dirty="0"/>
              <a:t>  (Accessed: 5 November 2024).</a:t>
            </a:r>
          </a:p>
          <a:p>
            <a:endParaRPr lang="en-US" sz="1300" dirty="0"/>
          </a:p>
          <a:p>
            <a:r>
              <a:rPr lang="en-US" sz="1300" b="1" dirty="0"/>
              <a:t>Figure. 2 - ‘John Berger’ </a:t>
            </a:r>
          </a:p>
          <a:p>
            <a:endParaRPr lang="en-US" sz="1300" dirty="0"/>
          </a:p>
          <a:p>
            <a:r>
              <a:rPr lang="en-US" sz="1300" dirty="0"/>
              <a:t>Kellaway, K. (2016) </a:t>
            </a:r>
            <a:r>
              <a:rPr lang="en-US" sz="1300" i="0" dirty="0">
                <a:effectLst/>
              </a:rPr>
              <a:t>John Berger: ‘If I’m a storyteller it’s because I listen’. Available at: </a:t>
            </a:r>
            <a:r>
              <a:rPr lang="en-US" sz="1300" i="0" dirty="0">
                <a:effectLst/>
                <a:hlinkClick r:id="rId4"/>
              </a:rPr>
              <a:t>https://www.theguardian.com/books/2016/oct/30/john-berger-at-90-interview-storyteller</a:t>
            </a:r>
            <a:r>
              <a:rPr lang="en-US" sz="1300" i="0" dirty="0">
                <a:effectLst/>
              </a:rPr>
              <a:t> (Accessed: 5 November 2024).</a:t>
            </a:r>
          </a:p>
          <a:p>
            <a:endParaRPr lang="en-US" sz="1300" dirty="0"/>
          </a:p>
          <a:p>
            <a:r>
              <a:rPr lang="en-US" sz="1300" b="1" dirty="0"/>
              <a:t>Figure. 3  -  ‘Donald Sch</a:t>
            </a:r>
            <a:r>
              <a:rPr lang="en-GB" sz="1400" b="1" dirty="0">
                <a:solidFill>
                  <a:schemeClr val="tx1">
                    <a:alpha val="80000"/>
                  </a:schemeClr>
                </a:solidFill>
              </a:rPr>
              <a:t>ö</a:t>
            </a:r>
            <a:r>
              <a:rPr lang="en-US" sz="1300" b="1" dirty="0"/>
              <a:t>n’ </a:t>
            </a:r>
          </a:p>
          <a:p>
            <a:endParaRPr lang="en-US" sz="1300" dirty="0"/>
          </a:p>
          <a:p>
            <a:r>
              <a:rPr lang="en-US" sz="1300" dirty="0"/>
              <a:t>Sch</a:t>
            </a:r>
            <a:r>
              <a:rPr lang="en-GB" sz="1400" dirty="0">
                <a:solidFill>
                  <a:schemeClr val="tx1">
                    <a:alpha val="80000"/>
                  </a:schemeClr>
                </a:solidFill>
              </a:rPr>
              <a:t>ö</a:t>
            </a:r>
            <a:r>
              <a:rPr lang="en-US" sz="1300" dirty="0"/>
              <a:t>n, D. (1970) The Reith Lectures: Change and Industrial Society, The Evolution of the Business Firm. Available at: </a:t>
            </a:r>
            <a:r>
              <a:rPr lang="en-US" sz="1300" dirty="0">
                <a:hlinkClick r:id="rId5"/>
              </a:rPr>
              <a:t>https://www.bbc.co.uk/programmes/p00h65m2</a:t>
            </a:r>
            <a:r>
              <a:rPr lang="en-US" sz="1300" dirty="0"/>
              <a:t> (Accessed: 6 November 2024).</a:t>
            </a:r>
          </a:p>
          <a:p>
            <a:endParaRPr lang="en-US" sz="1300" dirty="0"/>
          </a:p>
          <a:p>
            <a:r>
              <a:rPr lang="en-US" sz="1300" b="1" dirty="0"/>
              <a:t>Figure. 4  - ‘Chris Argyris’ </a:t>
            </a:r>
          </a:p>
          <a:p>
            <a:endParaRPr lang="en-US" sz="1300" dirty="0"/>
          </a:p>
          <a:p>
            <a:r>
              <a:rPr lang="en-GB" sz="1300" i="0" dirty="0" err="1">
                <a:effectLst/>
              </a:rPr>
              <a:t>Gavilán</a:t>
            </a:r>
            <a:r>
              <a:rPr lang="en-GB" sz="1300" i="0" dirty="0">
                <a:effectLst/>
              </a:rPr>
              <a:t>, I. (2020) </a:t>
            </a:r>
            <a:r>
              <a:rPr lang="es-ES" sz="1300" dirty="0">
                <a:solidFill>
                  <a:srgbClr val="3C3E45"/>
                </a:solidFill>
                <a:effectLst/>
              </a:rPr>
              <a:t>Enseñar a aprender a personas inteligentes con Chris Argyris. </a:t>
            </a:r>
            <a:r>
              <a:rPr lang="es-ES" sz="1300" dirty="0" err="1">
                <a:solidFill>
                  <a:srgbClr val="3C3E45"/>
                </a:solidFill>
                <a:effectLst/>
              </a:rPr>
              <a:t>Available</a:t>
            </a:r>
            <a:r>
              <a:rPr lang="es-ES" sz="1300" dirty="0">
                <a:solidFill>
                  <a:srgbClr val="3C3E45"/>
                </a:solidFill>
                <a:effectLst/>
              </a:rPr>
              <a:t> at: </a:t>
            </a:r>
            <a:r>
              <a:rPr lang="es-ES" sz="1300" dirty="0">
                <a:solidFill>
                  <a:srgbClr val="3C3E45"/>
                </a:solidFill>
                <a:effectLst/>
                <a:hlinkClick r:id="rId6"/>
              </a:rPr>
              <a:t>https://ignaciogavilan.com/ensenar-a-aprender-a-personas-inteligentes-con-chris-argyris/</a:t>
            </a:r>
            <a:r>
              <a:rPr lang="es-ES" sz="1300" dirty="0">
                <a:solidFill>
                  <a:srgbClr val="3C3E45"/>
                </a:solidFill>
                <a:effectLst/>
              </a:rPr>
              <a:t> (</a:t>
            </a:r>
            <a:r>
              <a:rPr lang="es-ES" sz="1300" dirty="0" err="1">
                <a:solidFill>
                  <a:srgbClr val="3C3E45"/>
                </a:solidFill>
                <a:effectLst/>
              </a:rPr>
              <a:t>Accessed</a:t>
            </a:r>
            <a:r>
              <a:rPr lang="es-ES" sz="1300" dirty="0">
                <a:solidFill>
                  <a:srgbClr val="3C3E45"/>
                </a:solidFill>
                <a:effectLst/>
              </a:rPr>
              <a:t>: 6 </a:t>
            </a:r>
            <a:r>
              <a:rPr lang="es-ES" sz="1300" dirty="0" err="1">
                <a:solidFill>
                  <a:srgbClr val="3C3E45"/>
                </a:solidFill>
                <a:effectLst/>
              </a:rPr>
              <a:t>November</a:t>
            </a:r>
            <a:r>
              <a:rPr lang="es-ES" sz="1300" dirty="0">
                <a:solidFill>
                  <a:srgbClr val="3C3E45"/>
                </a:solidFill>
                <a:effectLst/>
              </a:rPr>
              <a:t> 2024).</a:t>
            </a:r>
          </a:p>
          <a:p>
            <a:r>
              <a:rPr lang="en-GB" sz="1300" i="0" dirty="0">
                <a:effectLst/>
              </a:rPr>
              <a:t> </a:t>
            </a:r>
            <a:endParaRPr lang="en-US" sz="1300" dirty="0"/>
          </a:p>
          <a:p>
            <a:r>
              <a:rPr lang="en-US" sz="1300" b="1" dirty="0"/>
              <a:t>Figure. 5 -  ‘Bridges Transition Model’</a:t>
            </a:r>
          </a:p>
          <a:p>
            <a:endParaRPr lang="en-US" sz="1300" dirty="0"/>
          </a:p>
          <a:p>
            <a:r>
              <a:rPr lang="en-US" sz="1300" dirty="0" err="1"/>
              <a:t>Mignolo</a:t>
            </a:r>
            <a:r>
              <a:rPr lang="en-US" sz="1300" dirty="0"/>
              <a:t>, A. (2022) </a:t>
            </a:r>
            <a:r>
              <a:rPr lang="en-GB" sz="1300" i="0" dirty="0">
                <a:solidFill>
                  <a:srgbClr val="242424"/>
                </a:solidFill>
                <a:effectLst/>
              </a:rPr>
              <a:t>Navigating Life’s Transitions</a:t>
            </a:r>
            <a:r>
              <a:rPr lang="en-GB" sz="1300" i="0" dirty="0">
                <a:effectLst/>
              </a:rPr>
              <a:t>: </a:t>
            </a:r>
            <a:r>
              <a:rPr lang="en-US" sz="1300" b="0" i="0" dirty="0">
                <a:effectLst/>
              </a:rPr>
              <a:t>“The only constant in life is change.” –Heraclitus. Available at: </a:t>
            </a:r>
            <a:r>
              <a:rPr lang="en-US" sz="1300" b="0" i="0" dirty="0">
                <a:effectLst/>
                <a:hlinkClick r:id="rId7"/>
              </a:rPr>
              <a:t>https://medium.com/method-matter/on-navigating-lifes-transitions-104d619316b9</a:t>
            </a:r>
            <a:r>
              <a:rPr lang="en-US" sz="1300" b="0" i="0" dirty="0">
                <a:effectLst/>
              </a:rPr>
              <a:t> (Accessed: 6 November 2024). </a:t>
            </a:r>
            <a:endParaRPr lang="en-GB" sz="1300" i="0" dirty="0">
              <a:effectLst/>
            </a:endParaRPr>
          </a:p>
          <a:p>
            <a:endParaRPr lang="en-US" sz="1400" dirty="0"/>
          </a:p>
          <a:p>
            <a:endParaRPr lang="en-US" sz="1400" dirty="0"/>
          </a:p>
          <a:p>
            <a:endParaRPr lang="en-US" sz="1400" dirty="0"/>
          </a:p>
          <a:p>
            <a:endParaRPr lang="en-US" sz="1400" dirty="0"/>
          </a:p>
          <a:p>
            <a:endParaRPr lang="en-US" sz="1800" dirty="0"/>
          </a:p>
          <a:p>
            <a:endParaRPr lang="en-US" dirty="0"/>
          </a:p>
          <a:p>
            <a:endParaRPr lang="en-US" sz="1800" dirty="0"/>
          </a:p>
          <a:p>
            <a:endParaRPr lang="en-US" sz="1800" dirty="0"/>
          </a:p>
          <a:p>
            <a:endParaRPr lang="en-GB" dirty="0"/>
          </a:p>
        </p:txBody>
      </p:sp>
      <p:sp>
        <p:nvSpPr>
          <p:cNvPr id="3" name="Slide Number Placeholder 2">
            <a:extLst>
              <a:ext uri="{FF2B5EF4-FFF2-40B4-BE49-F238E27FC236}">
                <a16:creationId xmlns:a16="http://schemas.microsoft.com/office/drawing/2014/main" id="{AAC3E19B-3C7F-1B2B-FB0C-A0B55815FDEC}"/>
              </a:ext>
            </a:extLst>
          </p:cNvPr>
          <p:cNvSpPr>
            <a:spLocks noGrp="1"/>
          </p:cNvSpPr>
          <p:nvPr>
            <p:ph type="sldNum" sz="quarter" idx="12"/>
          </p:nvPr>
        </p:nvSpPr>
        <p:spPr/>
        <p:txBody>
          <a:bodyPr/>
          <a:lstStyle/>
          <a:p>
            <a:fld id="{6BE9B1FF-FDED-4E2A-9440-C209F2E3A529}" type="slidenum">
              <a:rPr lang="en-GB" smtClean="0"/>
              <a:t>16</a:t>
            </a:fld>
            <a:endParaRPr lang="en-GB"/>
          </a:p>
        </p:txBody>
      </p:sp>
    </p:spTree>
    <p:extLst>
      <p:ext uri="{BB962C8B-B14F-4D97-AF65-F5344CB8AC3E}">
        <p14:creationId xmlns:p14="http://schemas.microsoft.com/office/powerpoint/2010/main" val="1778242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BE8C4-326F-6F80-47F6-DD1095868BA0}"/>
              </a:ext>
            </a:extLst>
          </p:cNvPr>
          <p:cNvSpPr>
            <a:spLocks noGrp="1"/>
          </p:cNvSpPr>
          <p:nvPr>
            <p:ph type="title"/>
          </p:nvPr>
        </p:nvSpPr>
        <p:spPr>
          <a:xfrm>
            <a:off x="343437" y="159063"/>
            <a:ext cx="2651975" cy="575033"/>
          </a:xfrm>
        </p:spPr>
        <p:txBody>
          <a:bodyPr>
            <a:normAutofit/>
          </a:bodyPr>
          <a:lstStyle/>
          <a:p>
            <a:r>
              <a:rPr lang="en-GB" sz="1800" u="sng" dirty="0"/>
              <a:t>Notes Transcript</a:t>
            </a:r>
            <a:r>
              <a:rPr lang="en-GB" sz="1800" dirty="0"/>
              <a:t> </a:t>
            </a:r>
          </a:p>
        </p:txBody>
      </p:sp>
      <p:sp>
        <p:nvSpPr>
          <p:cNvPr id="3" name="Slide Number Placeholder 2">
            <a:extLst>
              <a:ext uri="{FF2B5EF4-FFF2-40B4-BE49-F238E27FC236}">
                <a16:creationId xmlns:a16="http://schemas.microsoft.com/office/drawing/2014/main" id="{9B303B8A-0924-0C14-4349-70669D754D3D}"/>
              </a:ext>
            </a:extLst>
          </p:cNvPr>
          <p:cNvSpPr>
            <a:spLocks noGrp="1"/>
          </p:cNvSpPr>
          <p:nvPr>
            <p:ph type="sldNum" sz="quarter" idx="12"/>
          </p:nvPr>
        </p:nvSpPr>
        <p:spPr/>
        <p:txBody>
          <a:bodyPr/>
          <a:lstStyle/>
          <a:p>
            <a:fld id="{6BE9B1FF-FDED-4E2A-9440-C209F2E3A529}" type="slidenum">
              <a:rPr lang="en-GB" smtClean="0"/>
              <a:t>17</a:t>
            </a:fld>
            <a:endParaRPr lang="en-GB"/>
          </a:p>
        </p:txBody>
      </p:sp>
      <p:sp>
        <p:nvSpPr>
          <p:cNvPr id="4" name="TextBox 3">
            <a:extLst>
              <a:ext uri="{FF2B5EF4-FFF2-40B4-BE49-F238E27FC236}">
                <a16:creationId xmlns:a16="http://schemas.microsoft.com/office/drawing/2014/main" id="{352F40C6-ECEB-86C7-4F09-ABFFC8861058}"/>
              </a:ext>
            </a:extLst>
          </p:cNvPr>
          <p:cNvSpPr txBox="1"/>
          <p:nvPr/>
        </p:nvSpPr>
        <p:spPr>
          <a:xfrm>
            <a:off x="132522" y="564721"/>
            <a:ext cx="11636528" cy="6293279"/>
          </a:xfrm>
          <a:prstGeom prst="rect">
            <a:avLst/>
          </a:prstGeom>
          <a:noFill/>
        </p:spPr>
        <p:txBody>
          <a:bodyPr wrap="square" rtlCol="0">
            <a:spAutoFit/>
          </a:bodyPr>
          <a:lstStyle/>
          <a:p>
            <a:r>
              <a:rPr lang="en-GB" sz="1200" u="sng" dirty="0"/>
              <a:t>Slide 1</a:t>
            </a:r>
          </a:p>
          <a:p>
            <a:r>
              <a:rPr lang="en-GB" sz="1000" dirty="0"/>
              <a:t>Name</a:t>
            </a:r>
          </a:p>
          <a:p>
            <a:r>
              <a:rPr lang="en-GB" sz="1000" dirty="0"/>
              <a:t>Reflective presentation for </a:t>
            </a:r>
            <a:r>
              <a:rPr lang="en-GB" sz="1000" dirty="0" err="1"/>
              <a:t>Gradcert</a:t>
            </a:r>
            <a:r>
              <a:rPr lang="en-GB" sz="1000" dirty="0"/>
              <a:t> Course module ‘Reflective practice in counselling’</a:t>
            </a:r>
          </a:p>
          <a:p>
            <a:r>
              <a:rPr lang="en-GB" sz="1200" u="sng" dirty="0"/>
              <a:t>Slide2</a:t>
            </a:r>
          </a:p>
          <a:p>
            <a:r>
              <a:rPr lang="en-GB" sz="1000" dirty="0"/>
              <a:t>Provide and Introduction to Presentation</a:t>
            </a:r>
          </a:p>
          <a:p>
            <a:pPr marL="228600" indent="-228600">
              <a:buAutoNum type="arabicPeriod"/>
            </a:pPr>
            <a:r>
              <a:rPr lang="en-GB" sz="1000" dirty="0"/>
              <a:t>Overview of transition chosen to reflect upon</a:t>
            </a:r>
          </a:p>
          <a:p>
            <a:pPr marL="228600" indent="-228600">
              <a:buAutoNum type="arabicPeriod"/>
            </a:pPr>
            <a:r>
              <a:rPr lang="en-GB" sz="1000" dirty="0"/>
              <a:t>Analysis of representative image</a:t>
            </a:r>
          </a:p>
          <a:p>
            <a:pPr marL="228600" indent="-228600">
              <a:buAutoNum type="arabicPeriod"/>
            </a:pPr>
            <a:r>
              <a:rPr lang="en-GB" sz="1000" dirty="0"/>
              <a:t>Explore feelings of cognitive dissonance </a:t>
            </a:r>
          </a:p>
          <a:p>
            <a:pPr marL="228600" indent="-228600">
              <a:buAutoNum type="arabicPeriod"/>
            </a:pPr>
            <a:r>
              <a:rPr lang="en-GB" sz="1000" dirty="0"/>
              <a:t>Discuss my personal reflections on reflective models </a:t>
            </a:r>
          </a:p>
          <a:p>
            <a:pPr marL="228600" indent="-228600">
              <a:buAutoNum type="arabicPeriod"/>
            </a:pPr>
            <a:r>
              <a:rPr lang="en-GB" sz="1000" dirty="0"/>
              <a:t>Explore positive re-framing as a tool in reflection</a:t>
            </a:r>
          </a:p>
          <a:p>
            <a:pPr marL="228600" indent="-228600">
              <a:buAutoNum type="arabicPeriod"/>
            </a:pPr>
            <a:r>
              <a:rPr lang="en-GB" sz="1000" dirty="0"/>
              <a:t>Exploring themes around identity that were bought up by reflective practice</a:t>
            </a:r>
          </a:p>
          <a:p>
            <a:pPr marL="228600" indent="-228600">
              <a:buAutoNum type="arabicPeriod"/>
            </a:pPr>
            <a:r>
              <a:rPr lang="en-GB" sz="1000" dirty="0"/>
              <a:t>Applying models developed by Sch</a:t>
            </a:r>
            <a:r>
              <a:rPr lang="en-GB" sz="1200" dirty="0">
                <a:solidFill>
                  <a:schemeClr val="tx1">
                    <a:alpha val="80000"/>
                  </a:schemeClr>
                </a:solidFill>
              </a:rPr>
              <a:t>ön, Argyris</a:t>
            </a:r>
            <a:r>
              <a:rPr lang="en-GB" sz="1000" dirty="0"/>
              <a:t> and Bridges </a:t>
            </a:r>
          </a:p>
          <a:p>
            <a:pPr marL="228600" indent="-228600">
              <a:buAutoNum type="arabicPeriod"/>
            </a:pPr>
            <a:r>
              <a:rPr lang="en-GB" sz="1000" dirty="0"/>
              <a:t>Finishing off with my concluding remarks </a:t>
            </a:r>
          </a:p>
          <a:p>
            <a:r>
              <a:rPr lang="en-GB" sz="1200" u="sng" dirty="0"/>
              <a:t>Slide 3</a:t>
            </a:r>
          </a:p>
          <a:p>
            <a:r>
              <a:rPr lang="en-GB" sz="1000" dirty="0"/>
              <a:t>1. Transition - Many transitions occurring in short space of time</a:t>
            </a:r>
          </a:p>
          <a:p>
            <a:r>
              <a:rPr lang="en-GB" sz="1000" dirty="0"/>
              <a:t>2. Prior to transition – single, living with parents, one child, working for charity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3. Meeting partner Identified catalyst for period of transition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4. Short time- in serious relationship, bought first home together, had another baby, new job after maternity leave</a:t>
            </a:r>
          </a:p>
          <a:p>
            <a:pPr marL="171450" indent="-171450">
              <a:buFont typeface="Arial" panose="020B0604020202020204" pitchFamily="34" charset="0"/>
              <a:buChar char="•"/>
            </a:pPr>
            <a:r>
              <a:rPr lang="en-GB" sz="1000" dirty="0"/>
              <a:t>Same core values </a:t>
            </a:r>
          </a:p>
          <a:p>
            <a:pPr marL="171450" indent="-171450">
              <a:buFont typeface="Arial" panose="020B0604020202020204" pitchFamily="34" charset="0"/>
              <a:buChar char="•"/>
            </a:pPr>
            <a:r>
              <a:rPr lang="en-GB" sz="1000" dirty="0"/>
              <a:t>Covid-19</a:t>
            </a:r>
          </a:p>
          <a:p>
            <a:r>
              <a:rPr lang="en-GB" sz="1200" u="sng" dirty="0"/>
              <a:t>Slide 4</a:t>
            </a:r>
          </a:p>
          <a:p>
            <a:r>
              <a:rPr lang="en-GB" sz="1000" dirty="0"/>
              <a:t>1. Image chosen to represent transition – idea of tree wrapped in vines</a:t>
            </a:r>
          </a:p>
          <a:p>
            <a:pPr marL="171450" indent="-171450">
              <a:buFont typeface="Arial" panose="020B0604020202020204" pitchFamily="34" charset="0"/>
              <a:buChar char="•"/>
            </a:pPr>
            <a:r>
              <a:rPr lang="en-GB" sz="1000" dirty="0"/>
              <a:t>Photograph Keith Dotson entitled ‘old tree wrapped in vines’ </a:t>
            </a:r>
          </a:p>
          <a:p>
            <a:r>
              <a:rPr lang="en-GB" sz="1000" dirty="0"/>
              <a:t>2. Able to identify three major themes from image…</a:t>
            </a:r>
          </a:p>
          <a:p>
            <a:r>
              <a:rPr lang="en-GB" sz="1000" dirty="0" err="1"/>
              <a:t>i</a:t>
            </a:r>
            <a:r>
              <a:rPr lang="en-GB" sz="1000" dirty="0"/>
              <a:t>) Responsibilities grown out of changes</a:t>
            </a:r>
          </a:p>
          <a:p>
            <a:pPr marL="171450" indent="-171450">
              <a:buFont typeface="Arial" panose="020B0604020202020204" pitchFamily="34" charset="0"/>
              <a:buChar char="•"/>
            </a:pPr>
            <a:r>
              <a:rPr lang="en-GB" sz="1000" dirty="0"/>
              <a:t>Out on own no longer living with immediate  family support</a:t>
            </a:r>
          </a:p>
          <a:p>
            <a:pPr marL="171450" indent="-171450">
              <a:buFont typeface="Arial" panose="020B0604020202020204" pitchFamily="34" charset="0"/>
              <a:buChar char="•"/>
            </a:pPr>
            <a:r>
              <a:rPr lang="en-GB" sz="1000" dirty="0"/>
              <a:t> Partner worked away in armed forces – became almost entirely responsible for home, childcare, routines, adjusting working full time</a:t>
            </a:r>
          </a:p>
          <a:p>
            <a:r>
              <a:rPr lang="en-GB" sz="1000" dirty="0"/>
              <a:t>ii)  Feelings – overwhelm,  restricted, constricted, suffocated</a:t>
            </a:r>
          </a:p>
          <a:p>
            <a:r>
              <a:rPr lang="en-GB" sz="1000" dirty="0"/>
              <a:t>iii) Difficult to see where tree starts and stops in places </a:t>
            </a:r>
          </a:p>
          <a:p>
            <a:r>
              <a:rPr lang="en-GB" sz="1000" dirty="0"/>
              <a:t>iv) Vines distorting physical image of tree </a:t>
            </a:r>
          </a:p>
          <a:p>
            <a:pPr marL="171450" indent="-171450">
              <a:buFont typeface="Arial" panose="020B0604020202020204" pitchFamily="34" charset="0"/>
              <a:buChar char="•"/>
            </a:pPr>
            <a:r>
              <a:rPr lang="en-GB" sz="1000" dirty="0"/>
              <a:t>Like Identity of tree now synonymous with vines  </a:t>
            </a:r>
          </a:p>
          <a:p>
            <a:r>
              <a:rPr lang="en-GB" sz="1000" dirty="0"/>
              <a:t>iv) I Similarly felt unrecognisable as the same person</a:t>
            </a:r>
          </a:p>
          <a:p>
            <a:pPr marL="171450" indent="-171450">
              <a:buFont typeface="Arial" panose="020B0604020202020204" pitchFamily="34" charset="0"/>
              <a:buChar char="•"/>
            </a:pPr>
            <a:r>
              <a:rPr lang="en-GB" sz="1000" dirty="0"/>
              <a:t>No longer able to identify much of the person that existed prior transition </a:t>
            </a:r>
          </a:p>
          <a:p>
            <a:pPr marL="171450" indent="-171450">
              <a:buFont typeface="Arial" panose="020B0604020202020204" pitchFamily="34" charset="0"/>
              <a:buChar char="•"/>
            </a:pPr>
            <a:r>
              <a:rPr lang="en-GB" sz="1000" dirty="0"/>
              <a:t>Felt like identity was now entirely routed in developments of the transition</a:t>
            </a:r>
          </a:p>
          <a:p>
            <a:pPr marL="171450" indent="-171450">
              <a:buFont typeface="Arial" panose="020B0604020202020204" pitchFamily="34" charset="0"/>
              <a:buChar char="•"/>
            </a:pPr>
            <a:r>
              <a:rPr lang="en-GB" sz="1000" dirty="0"/>
              <a:t> As well as internal identity – my external physical body been changed having children because of lack of time to maintain body of before </a:t>
            </a:r>
          </a:p>
          <a:p>
            <a:pPr marL="171450" indent="-171450">
              <a:buFont typeface="Arial" panose="020B0604020202020204" pitchFamily="34" charset="0"/>
              <a:buChar char="•"/>
            </a:pPr>
            <a:r>
              <a:rPr lang="en-GB" sz="1000" dirty="0"/>
              <a:t>Image conjuring themes of loss of identity / loss of freedom of expression prior to transition </a:t>
            </a:r>
          </a:p>
          <a:p>
            <a:endParaRPr lang="en-GB" sz="1200" u="sng" dirty="0"/>
          </a:p>
          <a:p>
            <a:endParaRPr lang="en-GB" sz="1200" u="sng" dirty="0"/>
          </a:p>
        </p:txBody>
      </p:sp>
    </p:spTree>
    <p:extLst>
      <p:ext uri="{BB962C8B-B14F-4D97-AF65-F5344CB8AC3E}">
        <p14:creationId xmlns:p14="http://schemas.microsoft.com/office/powerpoint/2010/main" val="2005670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E2B8D49-692E-D7FE-F2E3-F9389A8DFA2B}"/>
              </a:ext>
            </a:extLst>
          </p:cNvPr>
          <p:cNvSpPr>
            <a:spLocks noGrp="1"/>
          </p:cNvSpPr>
          <p:nvPr>
            <p:ph type="sldNum" sz="quarter" idx="12"/>
          </p:nvPr>
        </p:nvSpPr>
        <p:spPr/>
        <p:txBody>
          <a:bodyPr/>
          <a:lstStyle/>
          <a:p>
            <a:fld id="{6BE9B1FF-FDED-4E2A-9440-C209F2E3A529}" type="slidenum">
              <a:rPr lang="en-GB" smtClean="0"/>
              <a:t>18</a:t>
            </a:fld>
            <a:endParaRPr lang="en-GB"/>
          </a:p>
        </p:txBody>
      </p:sp>
      <p:sp>
        <p:nvSpPr>
          <p:cNvPr id="8" name="TextBox 7">
            <a:extLst>
              <a:ext uri="{FF2B5EF4-FFF2-40B4-BE49-F238E27FC236}">
                <a16:creationId xmlns:a16="http://schemas.microsoft.com/office/drawing/2014/main" id="{97B483D4-708E-1463-F622-ADC47951016F}"/>
              </a:ext>
            </a:extLst>
          </p:cNvPr>
          <p:cNvSpPr txBox="1"/>
          <p:nvPr/>
        </p:nvSpPr>
        <p:spPr>
          <a:xfrm>
            <a:off x="138448" y="0"/>
            <a:ext cx="11516932" cy="7109639"/>
          </a:xfrm>
          <a:prstGeom prst="rect">
            <a:avLst/>
          </a:prstGeom>
          <a:noFill/>
        </p:spPr>
        <p:txBody>
          <a:bodyPr wrap="square" rtlCol="0">
            <a:spAutoFit/>
          </a:bodyPr>
          <a:lstStyle/>
          <a:p>
            <a:r>
              <a:rPr lang="en-GB" sz="1200" u="sng" dirty="0"/>
              <a:t>Slide 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1. Image that had developed out of initial reflections of transition - led to state of cognitive dissonance</a:t>
            </a:r>
          </a:p>
          <a:p>
            <a:pPr marR="0" lvl="0" algn="l" defTabSz="914400" rtl="0" eaLnBrk="1" fontAlgn="auto" latinLnBrk="0" hangingPunct="1">
              <a:lnSpc>
                <a:spcPct val="100000"/>
              </a:lnSpc>
              <a:spcBef>
                <a:spcPts val="0"/>
              </a:spcBef>
              <a:spcAft>
                <a:spcPts val="0"/>
              </a:spcAft>
              <a:buClrTx/>
              <a:buSzTx/>
              <a:tabLst/>
              <a:defRPr/>
            </a:pPr>
            <a:r>
              <a:rPr lang="en-GB" sz="1000" dirty="0"/>
              <a:t>2. Initial Perception – Gained so much from a personal and societal standpoint-</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sz="1000" dirty="0"/>
              <a:t>what I had wanted for long time</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sz="1000" dirty="0"/>
              <a:t>Typical markers celebrated in society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dirty="0"/>
              <a:t>Transition represented ‘typical natural order’ of things and stereotypical natural progression from relationship, to home to family etc.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dirty="0"/>
              <a:t>Congratulated/seen as success by friends, family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3. But Reality - Couldn’t escape the obvious negative connotations come up for me from image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dirty="0"/>
              <a:t>My Feeling at the time post-transition best described through concept of ‘problem that has no name’ by Betty Friedan </a:t>
            </a:r>
          </a:p>
          <a:p>
            <a:pPr marR="0" lvl="0" algn="l" defTabSz="914400" rtl="0" eaLnBrk="1" fontAlgn="auto" latinLnBrk="0" hangingPunct="1">
              <a:lnSpc>
                <a:spcPct val="100000"/>
              </a:lnSpc>
              <a:spcBef>
                <a:spcPts val="0"/>
              </a:spcBef>
              <a:spcAft>
                <a:spcPts val="0"/>
              </a:spcAft>
              <a:buClrTx/>
              <a:buSzTx/>
              <a:tabLst/>
              <a:defRPr/>
            </a:pPr>
            <a:r>
              <a:rPr lang="en-GB" sz="1000" dirty="0" err="1"/>
              <a:t>i</a:t>
            </a:r>
            <a:r>
              <a:rPr lang="en-GB" sz="1000" dirty="0"/>
              <a:t>) Whilst her writings have critiques and limitations</a:t>
            </a:r>
          </a:p>
          <a:p>
            <a:pPr marR="0" lvl="0" algn="l" defTabSz="914400" rtl="0" eaLnBrk="1" fontAlgn="auto" latinLnBrk="0" hangingPunct="1">
              <a:lnSpc>
                <a:spcPct val="100000"/>
              </a:lnSpc>
              <a:spcBef>
                <a:spcPts val="0"/>
              </a:spcBef>
              <a:spcAft>
                <a:spcPts val="0"/>
              </a:spcAft>
              <a:buClrTx/>
              <a:buSzTx/>
              <a:tabLst/>
              <a:defRPr/>
            </a:pPr>
            <a:r>
              <a:rPr lang="en-GB" sz="1000" dirty="0"/>
              <a:t>ii) Very much informed by the time she was writing in </a:t>
            </a:r>
          </a:p>
          <a:p>
            <a:pPr marR="0" lvl="0" algn="l" defTabSz="914400" rtl="0" eaLnBrk="1" fontAlgn="auto" latinLnBrk="0" hangingPunct="1">
              <a:lnSpc>
                <a:spcPct val="100000"/>
              </a:lnSpc>
              <a:spcBef>
                <a:spcPts val="0"/>
              </a:spcBef>
              <a:spcAft>
                <a:spcPts val="0"/>
              </a:spcAft>
              <a:buClrTx/>
              <a:buSzTx/>
              <a:tabLst/>
              <a:defRPr/>
            </a:pPr>
            <a:r>
              <a:rPr lang="en-GB" sz="1000" dirty="0"/>
              <a:t>iii) Perfectly encapsulated feelings of emasculation by domesticity.</a:t>
            </a:r>
          </a:p>
          <a:p>
            <a:pPr marR="0" lvl="0" algn="l" defTabSz="914400" rtl="0" eaLnBrk="1" fontAlgn="auto" latinLnBrk="0" hangingPunct="1">
              <a:lnSpc>
                <a:spcPct val="100000"/>
              </a:lnSpc>
              <a:spcBef>
                <a:spcPts val="0"/>
              </a:spcBef>
              <a:spcAft>
                <a:spcPts val="0"/>
              </a:spcAft>
              <a:buClrTx/>
              <a:buSzTx/>
              <a:tabLst/>
              <a:defRPr/>
            </a:pPr>
            <a:r>
              <a:rPr lang="en-GB" sz="1000" dirty="0"/>
              <a:t>Iv} Idea of feeling lost/unsatisfied even though seemingly having everything you want/should want on paper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dirty="0"/>
              <a:t>Deborah Spar builds off idea, brings into 21</a:t>
            </a:r>
            <a:r>
              <a:rPr lang="en-GB" sz="1000" baseline="30000" dirty="0"/>
              <a:t>st</a:t>
            </a:r>
            <a:r>
              <a:rPr lang="en-GB" sz="1000" dirty="0"/>
              <a:t> context</a:t>
            </a:r>
          </a:p>
          <a:p>
            <a:pPr marR="0" lvl="0" algn="l" defTabSz="914400" rtl="0" eaLnBrk="1" fontAlgn="auto" latinLnBrk="0" hangingPunct="1">
              <a:lnSpc>
                <a:spcPct val="100000"/>
              </a:lnSpc>
              <a:spcBef>
                <a:spcPts val="0"/>
              </a:spcBef>
              <a:spcAft>
                <a:spcPts val="0"/>
              </a:spcAft>
              <a:buClrTx/>
              <a:buSzTx/>
              <a:tabLst/>
              <a:defRPr/>
            </a:pPr>
            <a:r>
              <a:rPr lang="en-GB" sz="1000" dirty="0" err="1"/>
              <a:t>i</a:t>
            </a:r>
            <a:r>
              <a:rPr lang="en-GB" sz="1000" dirty="0"/>
              <a:t>) ‘Idea of having it all represented more work and more pressure than ever for women</a:t>
            </a:r>
          </a:p>
          <a:p>
            <a:pPr marR="0" lvl="0" algn="l" defTabSz="914400" rtl="0" eaLnBrk="1" fontAlgn="auto" latinLnBrk="0" hangingPunct="1">
              <a:lnSpc>
                <a:spcPct val="100000"/>
              </a:lnSpc>
              <a:spcBef>
                <a:spcPts val="0"/>
              </a:spcBef>
              <a:spcAft>
                <a:spcPts val="0"/>
              </a:spcAft>
              <a:buClrTx/>
              <a:buSzTx/>
              <a:tabLst/>
              <a:defRPr/>
            </a:pPr>
            <a:r>
              <a:rPr lang="en-GB" sz="1000" dirty="0"/>
              <a:t>4. Result  Experienced real Internal conflict</a:t>
            </a:r>
          </a:p>
          <a:p>
            <a:pPr marR="0" lvl="0" algn="l" defTabSz="914400" rtl="0" eaLnBrk="1" fontAlgn="auto" latinLnBrk="0" hangingPunct="1">
              <a:lnSpc>
                <a:spcPct val="100000"/>
              </a:lnSpc>
              <a:spcBef>
                <a:spcPts val="0"/>
              </a:spcBef>
              <a:spcAft>
                <a:spcPts val="0"/>
              </a:spcAft>
              <a:buClrTx/>
              <a:buSzTx/>
              <a:tabLst/>
              <a:defRPr/>
            </a:pPr>
            <a:r>
              <a:rPr lang="en-GB" sz="1000" dirty="0" err="1"/>
              <a:t>i</a:t>
            </a:r>
            <a:r>
              <a:rPr lang="en-GB" sz="1000" dirty="0"/>
              <a:t>) felt real guilt and shame  </a:t>
            </a:r>
          </a:p>
          <a:p>
            <a:pPr marR="0" lvl="0" algn="l" defTabSz="914400" rtl="0" eaLnBrk="1" fontAlgn="auto" latinLnBrk="0" hangingPunct="1">
              <a:lnSpc>
                <a:spcPct val="100000"/>
              </a:lnSpc>
              <a:spcBef>
                <a:spcPts val="0"/>
              </a:spcBef>
              <a:spcAft>
                <a:spcPts val="0"/>
              </a:spcAft>
              <a:buClrTx/>
              <a:buSzTx/>
              <a:tabLst/>
              <a:defRPr/>
            </a:pPr>
            <a:r>
              <a:rPr lang="en-GB" sz="1000" dirty="0"/>
              <a:t>ii) felt was being ungrateful and unappreciative of all that I had but continued to feel lost and feeling sense of identity was challenged. </a:t>
            </a:r>
          </a:p>
          <a:p>
            <a:pPr marR="0" lvl="0" algn="l" defTabSz="914400" rtl="0" eaLnBrk="1" fontAlgn="auto" latinLnBrk="0" hangingPunct="1">
              <a:lnSpc>
                <a:spcPct val="100000"/>
              </a:lnSpc>
              <a:spcBef>
                <a:spcPts val="0"/>
              </a:spcBef>
              <a:spcAft>
                <a:spcPts val="0"/>
              </a:spcAft>
              <a:buClrTx/>
              <a:buSzTx/>
              <a:tabLst/>
              <a:defRPr/>
            </a:pPr>
            <a:r>
              <a:rPr lang="en-GB" sz="1000" dirty="0"/>
              <a:t>iii) Also acknowledged how superficial all was, considering experiences of other women, marginalised women, felt trivial. </a:t>
            </a:r>
          </a:p>
          <a:p>
            <a:r>
              <a:rPr lang="en-GB" sz="1200" u="sng" dirty="0"/>
              <a:t>Slide 6</a:t>
            </a:r>
          </a:p>
          <a:p>
            <a:r>
              <a:rPr lang="en-GB" sz="1000" dirty="0"/>
              <a:t> 1. Started to research Reflective models and tried to use for this assignment. </a:t>
            </a:r>
          </a:p>
          <a:p>
            <a:pPr marL="171450" indent="-171450">
              <a:buFont typeface="Arial" panose="020B0604020202020204" pitchFamily="34" charset="0"/>
              <a:buChar char="•"/>
            </a:pPr>
            <a:r>
              <a:rPr lang="en-GB" sz="1000" dirty="0"/>
              <a:t>Experienced real difficulty not only because of thoughts and emotions that developed </a:t>
            </a:r>
          </a:p>
          <a:p>
            <a:pPr marL="171450" indent="-171450">
              <a:buFont typeface="Arial" panose="020B0604020202020204" pitchFamily="34" charset="0"/>
              <a:buChar char="•"/>
            </a:pPr>
            <a:r>
              <a:rPr lang="en-GB" sz="1000" dirty="0"/>
              <a:t>Some difficulties came about because of nature and purpose of the reflective models themselves. </a:t>
            </a:r>
          </a:p>
          <a:p>
            <a:r>
              <a:rPr lang="en-GB" sz="1000" dirty="0"/>
              <a:t>2. Summarise 4 main themes derived from my research/personal reflections of some of the models</a:t>
            </a:r>
          </a:p>
          <a:p>
            <a:pPr marL="171450" indent="-171450">
              <a:buFont typeface="Arial" panose="020B0604020202020204" pitchFamily="34" charset="0"/>
              <a:buChar char="•"/>
            </a:pPr>
            <a:r>
              <a:rPr lang="en-GB" sz="1000" dirty="0"/>
              <a:t> </a:t>
            </a:r>
            <a:r>
              <a:rPr lang="en-GB" sz="1000" u="sng" dirty="0"/>
              <a:t>Idea of professional vs personal</a:t>
            </a:r>
          </a:p>
          <a:p>
            <a:r>
              <a:rPr lang="en-GB" sz="1000" dirty="0" err="1"/>
              <a:t>i</a:t>
            </a:r>
            <a:r>
              <a:rPr lang="en-GB" sz="1000" dirty="0"/>
              <a:t>) Developed for use in a professional context so work best for  professional development. </a:t>
            </a:r>
          </a:p>
          <a:p>
            <a:r>
              <a:rPr lang="en-GB" sz="1000" dirty="0"/>
              <a:t>ii) Work well to develop the individual  as  ‘helper’ or ‘practitioner </a:t>
            </a:r>
          </a:p>
          <a:p>
            <a:r>
              <a:rPr lang="en-GB" sz="1000" dirty="0"/>
              <a:t>iii) So not necessarily best suited to personal growth for a personal context. </a:t>
            </a:r>
          </a:p>
          <a:p>
            <a:pPr marL="171450" indent="-171450">
              <a:buFont typeface="Arial" panose="020B0604020202020204" pitchFamily="34" charset="0"/>
              <a:buChar char="•"/>
            </a:pPr>
            <a:r>
              <a:rPr lang="en-GB" sz="1000" u="sng" dirty="0"/>
              <a:t>Functional universality</a:t>
            </a:r>
          </a:p>
          <a:p>
            <a:r>
              <a:rPr lang="en-GB" sz="1000" dirty="0" err="1"/>
              <a:t>i</a:t>
            </a:r>
            <a:r>
              <a:rPr lang="en-GB" sz="1000" dirty="0"/>
              <a:t>) All the models are utilised to focus on interactive experiences in order to understand and learn </a:t>
            </a:r>
          </a:p>
          <a:p>
            <a:r>
              <a:rPr lang="en-GB" sz="1000" dirty="0"/>
              <a:t>ii) Allow you to Analyse, make sense and learn from past events. </a:t>
            </a:r>
          </a:p>
          <a:p>
            <a:r>
              <a:rPr lang="en-GB" sz="1000" dirty="0"/>
              <a:t>iii) Because the function is universal, method tends not to deviate drastically as a result. </a:t>
            </a:r>
          </a:p>
          <a:p>
            <a:r>
              <a:rPr lang="en-GB" sz="1000" dirty="0"/>
              <a:t>iv) Essentially, may differ in number of steps, whether linear or cyclical in design or emphasise importance of certain procedural elements</a:t>
            </a:r>
          </a:p>
          <a:p>
            <a:r>
              <a:rPr lang="en-GB" sz="1000" dirty="0"/>
              <a:t>v) All doing the same thing. </a:t>
            </a:r>
          </a:p>
          <a:p>
            <a:r>
              <a:rPr lang="en-GB" sz="1000" dirty="0"/>
              <a:t>vi)Helpful – utilised within so many different professions and allow people to pick and choose method that speaks to them </a:t>
            </a:r>
          </a:p>
          <a:p>
            <a:pPr marL="171450" indent="-171450">
              <a:buFont typeface="Arial" panose="020B0604020202020204" pitchFamily="34" charset="0"/>
              <a:buChar char="•"/>
            </a:pPr>
            <a:r>
              <a:rPr lang="en-GB" sz="1000" u="sng" dirty="0"/>
              <a:t>Prioritise Individualisation over socialisation </a:t>
            </a:r>
          </a:p>
          <a:p>
            <a:r>
              <a:rPr lang="en-GB" sz="1000" dirty="0" err="1"/>
              <a:t>i</a:t>
            </a:r>
            <a:r>
              <a:rPr lang="en-GB" sz="1000" dirty="0"/>
              <a:t>) Can be interpreted as contextuality restricted </a:t>
            </a:r>
          </a:p>
          <a:p>
            <a:r>
              <a:rPr lang="en-GB" sz="1000" dirty="0"/>
              <a:t>ii) suggest/point towards new actions and new beginnings – sometimes reality life too limiting to do so</a:t>
            </a:r>
          </a:p>
          <a:p>
            <a:r>
              <a:rPr lang="en-GB" sz="1000" dirty="0"/>
              <a:t>iii) solution lies with the individual, without recognising the environmental factors aren’t within the individual's control – i.e. class and social status, poverty, prejudice, etc </a:t>
            </a:r>
          </a:p>
          <a:p>
            <a:pPr marL="171450" indent="-171450">
              <a:buFont typeface="Arial" panose="020B0604020202020204" pitchFamily="34" charset="0"/>
              <a:buChar char="•"/>
            </a:pPr>
            <a:r>
              <a:rPr lang="en-GB" sz="1000" u="sng" dirty="0"/>
              <a:t>Structure </a:t>
            </a:r>
          </a:p>
          <a:p>
            <a:r>
              <a:rPr lang="en-GB" sz="1000" dirty="0" err="1"/>
              <a:t>i</a:t>
            </a:r>
            <a:r>
              <a:rPr lang="en-GB" sz="1000" dirty="0"/>
              <a:t>)Gives  focus for process of reflecting – orders and focusses thoughts</a:t>
            </a:r>
          </a:p>
          <a:p>
            <a:r>
              <a:rPr lang="en-GB" sz="1000" dirty="0"/>
              <a:t>ii)Endings/beginnings clear/concise sections</a:t>
            </a:r>
          </a:p>
          <a:p>
            <a:r>
              <a:rPr lang="en-GB" sz="1000" dirty="0"/>
              <a:t>iii) Not necessarily realistic experience easily separated/defined in this way</a:t>
            </a:r>
          </a:p>
          <a:p>
            <a:r>
              <a:rPr lang="en-GB" sz="1000" dirty="0"/>
              <a:t>iv) Can lead to trying to fit experience to model rather than utilising model to support reflection. </a:t>
            </a:r>
          </a:p>
          <a:p>
            <a:endParaRPr lang="en-GB" sz="1200" u="sng" dirty="0"/>
          </a:p>
        </p:txBody>
      </p:sp>
    </p:spTree>
    <p:extLst>
      <p:ext uri="{BB962C8B-B14F-4D97-AF65-F5344CB8AC3E}">
        <p14:creationId xmlns:p14="http://schemas.microsoft.com/office/powerpoint/2010/main" val="3429632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008F6B9-F3C1-55D6-C10C-41230FBED775}"/>
              </a:ext>
            </a:extLst>
          </p:cNvPr>
          <p:cNvSpPr>
            <a:spLocks noGrp="1"/>
          </p:cNvSpPr>
          <p:nvPr>
            <p:ph type="sldNum" sz="quarter" idx="12"/>
          </p:nvPr>
        </p:nvSpPr>
        <p:spPr/>
        <p:txBody>
          <a:bodyPr/>
          <a:lstStyle/>
          <a:p>
            <a:fld id="{6BE9B1FF-FDED-4E2A-9440-C209F2E3A529}" type="slidenum">
              <a:rPr lang="en-GB" smtClean="0"/>
              <a:t>19</a:t>
            </a:fld>
            <a:endParaRPr lang="en-GB"/>
          </a:p>
        </p:txBody>
      </p:sp>
      <p:sp>
        <p:nvSpPr>
          <p:cNvPr id="3" name="TextBox 2">
            <a:extLst>
              <a:ext uri="{FF2B5EF4-FFF2-40B4-BE49-F238E27FC236}">
                <a16:creationId xmlns:a16="http://schemas.microsoft.com/office/drawing/2014/main" id="{24DC3580-A3CF-E778-F68B-4DB1B056AB64}"/>
              </a:ext>
            </a:extLst>
          </p:cNvPr>
          <p:cNvSpPr txBox="1"/>
          <p:nvPr/>
        </p:nvSpPr>
        <p:spPr>
          <a:xfrm>
            <a:off x="178157" y="0"/>
            <a:ext cx="11835685" cy="7078861"/>
          </a:xfrm>
          <a:prstGeom prst="rect">
            <a:avLst/>
          </a:prstGeom>
          <a:noFill/>
        </p:spPr>
        <p:txBody>
          <a:bodyPr wrap="square" rtlCol="0">
            <a:spAutoFit/>
          </a:bodyPr>
          <a:lstStyle/>
          <a:p>
            <a:r>
              <a:rPr lang="en-GB" sz="1200" u="sng" dirty="0"/>
              <a:t>Slide 7</a:t>
            </a:r>
          </a:p>
          <a:p>
            <a:pPr marL="228600" indent="-228600">
              <a:buAutoNum type="arabicPeriod"/>
            </a:pPr>
            <a:r>
              <a:rPr lang="en-GB" sz="1000" u="sng" dirty="0"/>
              <a:t>Internal conflict</a:t>
            </a:r>
          </a:p>
          <a:p>
            <a:pPr marL="171450" indent="-171450">
              <a:buFont typeface="Arial" panose="020B0604020202020204" pitchFamily="34" charset="0"/>
              <a:buChar char="•"/>
            </a:pPr>
            <a:r>
              <a:rPr lang="en-GB" sz="1000" dirty="0"/>
              <a:t>Stifled and confused by cognitive dissonance experienced and how to explain or use it</a:t>
            </a:r>
          </a:p>
          <a:p>
            <a:pPr marL="171450" indent="-171450">
              <a:buFont typeface="Arial" panose="020B0604020202020204" pitchFamily="34" charset="0"/>
              <a:buChar char="•"/>
            </a:pPr>
            <a:r>
              <a:rPr lang="en-GB" sz="1000" dirty="0"/>
              <a:t>Expectations of models to reach satisfying developments  and end through reflection</a:t>
            </a:r>
          </a:p>
          <a:p>
            <a:pPr marL="171450" indent="-171450">
              <a:buFont typeface="Arial" panose="020B0604020202020204" pitchFamily="34" charset="0"/>
              <a:buChar char="•"/>
            </a:pPr>
            <a:r>
              <a:rPr lang="en-GB" sz="1000" dirty="0"/>
              <a:t> ‘Essentially, excuse pun’ couldn’t see wood through trees’</a:t>
            </a:r>
          </a:p>
          <a:p>
            <a:pPr marL="171450" indent="-171450">
              <a:buFont typeface="Arial" panose="020B0604020202020204" pitchFamily="34" charset="0"/>
              <a:buChar char="•"/>
            </a:pPr>
            <a:r>
              <a:rPr lang="en-GB" sz="1000" dirty="0"/>
              <a:t> Began to try and force reflection to models unsuccessfully – stalled experience</a:t>
            </a:r>
          </a:p>
          <a:p>
            <a:r>
              <a:rPr lang="en-GB" sz="1000" dirty="0"/>
              <a:t>2. </a:t>
            </a:r>
            <a:r>
              <a:rPr lang="en-GB" sz="1000" u="sng" dirty="0"/>
              <a:t>Positive reframing</a:t>
            </a:r>
          </a:p>
          <a:p>
            <a:pPr marL="171450" indent="-171450">
              <a:buFont typeface="Arial" panose="020B0604020202020204" pitchFamily="34" charset="0"/>
              <a:buChar char="•"/>
            </a:pPr>
            <a:r>
              <a:rPr lang="en-GB" sz="1000" dirty="0"/>
              <a:t>Understood that initial imagery  envisioned illicit negative feelings transition</a:t>
            </a:r>
          </a:p>
          <a:p>
            <a:pPr marL="171450" indent="-171450">
              <a:buFont typeface="Arial" panose="020B0604020202020204" pitchFamily="34" charset="0"/>
              <a:buChar char="•"/>
            </a:pPr>
            <a:r>
              <a:rPr lang="en-GB" sz="1000" dirty="0"/>
              <a:t> Reframing as a tool support different interpretations </a:t>
            </a:r>
          </a:p>
          <a:p>
            <a:pPr marL="171450" indent="-171450">
              <a:buFont typeface="Arial" panose="020B0604020202020204" pitchFamily="34" charset="0"/>
              <a:buChar char="•"/>
            </a:pPr>
            <a:r>
              <a:rPr lang="en-GB" sz="1000" dirty="0"/>
              <a:t>When researching, use of imagery in positive reframing found study posited that positive visual reframing supported</a:t>
            </a:r>
          </a:p>
          <a:p>
            <a:r>
              <a:rPr lang="en-GB" sz="1000" dirty="0" err="1"/>
              <a:t>i</a:t>
            </a:r>
            <a:r>
              <a:rPr lang="en-GB" sz="1000" dirty="0"/>
              <a:t>) Shift in perceptions of experiences that participants had identified as negative or having negative impact.</a:t>
            </a:r>
          </a:p>
          <a:p>
            <a:r>
              <a:rPr lang="en-GB" sz="1000" dirty="0"/>
              <a:t>ii)  Quelled intensity of negativity and  supported further resolution. </a:t>
            </a:r>
          </a:p>
          <a:p>
            <a:pPr marL="171450" indent="-171450">
              <a:buFont typeface="Arial" panose="020B0604020202020204" pitchFamily="34" charset="0"/>
              <a:buChar char="•"/>
            </a:pPr>
            <a:r>
              <a:rPr lang="en-GB" sz="1000" dirty="0"/>
              <a:t>Decided to go back to my image see if I could reframe original image to support positive interpretations </a:t>
            </a:r>
          </a:p>
          <a:p>
            <a:r>
              <a:rPr lang="en-GB" sz="1200" u="sng" dirty="0"/>
              <a:t>Slide 8</a:t>
            </a:r>
          </a:p>
          <a:p>
            <a:r>
              <a:rPr lang="en-GB" sz="1000" dirty="0"/>
              <a:t>1.Re</a:t>
            </a:r>
            <a:r>
              <a:rPr lang="en-GB" sz="1000" u="sng" dirty="0"/>
              <a:t>framing image in a positive way </a:t>
            </a:r>
          </a:p>
          <a:p>
            <a:pPr marL="171450" indent="-171450">
              <a:buFont typeface="Arial" panose="020B0604020202020204" pitchFamily="34" charset="0"/>
              <a:buChar char="•"/>
            </a:pPr>
            <a:r>
              <a:rPr lang="en-GB" sz="1000" dirty="0"/>
              <a:t>Supported reflection become more nuanced and helped me to identify positively aspects of transition I hadn’t considered before</a:t>
            </a:r>
          </a:p>
          <a:p>
            <a:pPr marL="171450" indent="-171450">
              <a:buFont typeface="Arial" panose="020B0604020202020204" pitchFamily="34" charset="0"/>
              <a:buChar char="•"/>
            </a:pPr>
            <a:r>
              <a:rPr lang="en-GB" sz="1000" dirty="0"/>
              <a:t>Whilst I felt really restricted by new life</a:t>
            </a:r>
          </a:p>
          <a:p>
            <a:r>
              <a:rPr lang="en-GB" sz="1000" dirty="0" err="1"/>
              <a:t>i</a:t>
            </a:r>
            <a:r>
              <a:rPr lang="en-GB" sz="1000" dirty="0"/>
              <a:t>)Also realised vines represented all of the support I had in my life grown as a result of transition (e.g. my partner, children, home, financially supported)</a:t>
            </a:r>
          </a:p>
          <a:p>
            <a:r>
              <a:rPr lang="en-GB" sz="1000" dirty="0"/>
              <a:t>ii) also provided a lot of structure and sense of stability that hadn’t existed in same way before. (contrastingly, didn’t know what future would hold in same way Living with parents, work I did before, or having a relationship/ more children) </a:t>
            </a:r>
          </a:p>
          <a:p>
            <a:r>
              <a:rPr lang="en-GB" sz="1000" dirty="0"/>
              <a:t>iii) Current situation post transition allowed acknowledge the strength that I have managed to muster through this period</a:t>
            </a:r>
          </a:p>
          <a:p>
            <a:r>
              <a:rPr lang="en-GB" sz="1000" dirty="0"/>
              <a:t>iv) Took great pride in realising that without the tree the vines would be unable to grow and flourish as they do. New sense of importance/achievement.</a:t>
            </a:r>
          </a:p>
          <a:p>
            <a:pPr marL="171450" indent="-171450">
              <a:buFont typeface="Arial" panose="020B0604020202020204" pitchFamily="34" charset="0"/>
              <a:buChar char="•"/>
            </a:pPr>
            <a:r>
              <a:rPr lang="en-GB" sz="1000" dirty="0"/>
              <a:t>True that image had changed because was unable to prioritise self-image as much as I had done previously</a:t>
            </a:r>
          </a:p>
          <a:p>
            <a:r>
              <a:rPr lang="en-GB" sz="1000" dirty="0" err="1"/>
              <a:t>i</a:t>
            </a:r>
            <a:r>
              <a:rPr lang="en-GB" sz="1000" dirty="0"/>
              <a:t>)Gradually forced me to be free from caring about it as much </a:t>
            </a:r>
          </a:p>
          <a:p>
            <a:r>
              <a:rPr lang="en-GB" sz="1000" dirty="0"/>
              <a:t>ii) Now had me wondering why it was such a huge priority beforehand and why was it so integral to my identity pre-transitions. </a:t>
            </a:r>
          </a:p>
          <a:p>
            <a:r>
              <a:rPr lang="en-GB" sz="1200" u="sng" dirty="0"/>
              <a:t>Slide 9</a:t>
            </a:r>
          </a:p>
          <a:p>
            <a:pPr marL="228600" indent="-228600">
              <a:buAutoNum type="arabicPeriod"/>
            </a:pPr>
            <a:r>
              <a:rPr lang="en-GB" sz="1000" dirty="0"/>
              <a:t>Identity</a:t>
            </a:r>
          </a:p>
          <a:p>
            <a:pPr marL="171450" indent="-171450">
              <a:buFont typeface="Arial" panose="020B0604020202020204" pitchFamily="34" charset="0"/>
              <a:buChar char="•"/>
            </a:pPr>
            <a:r>
              <a:rPr lang="en-GB" sz="1000" dirty="0"/>
              <a:t>Having explored my image/life post transition with greater sense of positivity</a:t>
            </a:r>
          </a:p>
          <a:p>
            <a:pPr marL="171450" indent="-171450">
              <a:buFont typeface="Arial" panose="020B0604020202020204" pitchFamily="34" charset="0"/>
              <a:buChar char="•"/>
            </a:pPr>
            <a:r>
              <a:rPr lang="en-GB" sz="1000" dirty="0"/>
              <a:t> Enabled me to further consider sense of loss I had of my identity prior to transition and explore what that identity really looked like. </a:t>
            </a:r>
          </a:p>
          <a:p>
            <a:pPr marL="171450" indent="-171450">
              <a:buFont typeface="Arial" panose="020B0604020202020204" pitchFamily="34" charset="0"/>
              <a:buChar char="•"/>
            </a:pPr>
            <a:r>
              <a:rPr lang="en-GB" sz="1000" dirty="0"/>
              <a:t>Began to realise that whilst pre-transition I felt I had a greater sense of freedom (socialise, explore different hobbies/interests and have space away)</a:t>
            </a:r>
          </a:p>
          <a:p>
            <a:pPr marL="171450" indent="-171450">
              <a:buFont typeface="Arial" panose="020B0604020202020204" pitchFamily="34" charset="0"/>
              <a:buChar char="•"/>
            </a:pPr>
            <a:r>
              <a:rPr lang="en-GB" sz="1000" dirty="0"/>
              <a:t>It was my preoccupation with image that seemed to feel the most significant thing to me</a:t>
            </a:r>
          </a:p>
          <a:p>
            <a:pPr marL="285750" indent="-285750">
              <a:buAutoNum type="romanLcParenR"/>
            </a:pPr>
            <a:r>
              <a:rPr lang="en-GB" sz="1000" dirty="0"/>
              <a:t>How I appeared </a:t>
            </a:r>
          </a:p>
          <a:p>
            <a:pPr marL="285750" indent="-285750">
              <a:buAutoNum type="romanLcParenR"/>
            </a:pPr>
            <a:r>
              <a:rPr lang="en-GB" sz="1000" dirty="0"/>
              <a:t>what my identity said to others </a:t>
            </a:r>
          </a:p>
          <a:p>
            <a:pPr marL="285750" indent="-285750">
              <a:buAutoNum type="romanLcParenR"/>
            </a:pPr>
            <a:r>
              <a:rPr lang="en-GB" sz="1000" dirty="0"/>
              <a:t>And what I was projecting and performing rather than something exclusively internal.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John Berger, in his book entitled The ways of seeing writes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 ‘</a:t>
            </a:r>
            <a:r>
              <a:rPr lang="en-US" sz="1200" dirty="0"/>
              <a:t>Men look at women. Women watch themselves being looked at. This determines not only most relations between men and women but also the relation of women to themselves. The surveyor of woman in herself is male: the surveyed female. Thus she turns herself into an object – and most particularly an object of vision: a sight.’ (quote is long but didn’t think I could articulate the accuracy this portrayed for me and my feelings around </a:t>
            </a:r>
            <a:r>
              <a:rPr lang="en-US" sz="1000" dirty="0"/>
              <a:t>self-image and identity).</a:t>
            </a:r>
            <a:endParaRPr lang="en-US" sz="120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dirty="0"/>
              <a:t>Using image, able to R</a:t>
            </a:r>
            <a:r>
              <a:rPr lang="en-GB" sz="1000" dirty="0" err="1"/>
              <a:t>eframe</a:t>
            </a:r>
            <a:r>
              <a:rPr lang="en-GB" sz="1000" dirty="0"/>
              <a:t> reflections of looking back at myself pre-transition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dirty="0"/>
              <a:t>Better understanding had been looking back through ‘rose tinted glasses’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dirty="0"/>
              <a:t>Beginning to acknowledge large part of my sense of loss came from</a:t>
            </a:r>
          </a:p>
          <a:p>
            <a:pPr marL="285750" marR="0" lvl="0" indent="-285750" algn="l" defTabSz="914400" rtl="0" eaLnBrk="1" fontAlgn="auto" latinLnBrk="0" hangingPunct="1">
              <a:lnSpc>
                <a:spcPct val="100000"/>
              </a:lnSpc>
              <a:spcBef>
                <a:spcPts val="0"/>
              </a:spcBef>
              <a:spcAft>
                <a:spcPts val="0"/>
              </a:spcAft>
              <a:buClrTx/>
              <a:buSzTx/>
              <a:buAutoNum type="romanLcParenR"/>
              <a:tabLst/>
              <a:defRPr/>
            </a:pPr>
            <a:r>
              <a:rPr lang="en-GB" sz="1000" dirty="0"/>
              <a:t>no longer being able to perform femininity or to perform an attractive person as I felt I somewhat had succeeded in previously</a:t>
            </a:r>
          </a:p>
          <a:p>
            <a:pPr marR="0" lvl="0" algn="l" defTabSz="914400" rtl="0" eaLnBrk="1" fontAlgn="auto" latinLnBrk="0" hangingPunct="1">
              <a:lnSpc>
                <a:spcPct val="100000"/>
              </a:lnSpc>
              <a:spcBef>
                <a:spcPts val="0"/>
              </a:spcBef>
              <a:spcAft>
                <a:spcPts val="0"/>
              </a:spcAft>
              <a:buClrTx/>
              <a:buSzTx/>
              <a:tabLst/>
              <a:defRPr/>
            </a:pPr>
            <a:r>
              <a:rPr lang="en-GB" sz="1000" dirty="0"/>
              <a:t>iii) My motivations for a lot of what I had cultivated as expressions of my identity were in fact partially, subconsciously led by a desire to be ‘seen’ in a certain way</a:t>
            </a:r>
            <a:endParaRPr lang="en-GB" sz="1200" u="sng" dirty="0"/>
          </a:p>
          <a:p>
            <a:endParaRPr lang="en-GB" sz="1200" u="sng" dirty="0"/>
          </a:p>
        </p:txBody>
      </p:sp>
    </p:spTree>
    <p:extLst>
      <p:ext uri="{BB962C8B-B14F-4D97-AF65-F5344CB8AC3E}">
        <p14:creationId xmlns:p14="http://schemas.microsoft.com/office/powerpoint/2010/main" val="1303203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4AA2A6-8975-F469-B79B-FCAF64D9D6E0}"/>
              </a:ext>
            </a:extLst>
          </p:cNvPr>
          <p:cNvSpPr>
            <a:spLocks noGrp="1"/>
          </p:cNvSpPr>
          <p:nvPr>
            <p:ph type="sldNum" sz="quarter" idx="12"/>
          </p:nvPr>
        </p:nvSpPr>
        <p:spPr/>
        <p:txBody>
          <a:bodyPr/>
          <a:lstStyle/>
          <a:p>
            <a:fld id="{6BE9B1FF-FDED-4E2A-9440-C209F2E3A529}" type="slidenum">
              <a:rPr lang="en-GB" smtClean="0"/>
              <a:t>20</a:t>
            </a:fld>
            <a:endParaRPr lang="en-GB"/>
          </a:p>
        </p:txBody>
      </p:sp>
      <p:sp>
        <p:nvSpPr>
          <p:cNvPr id="3" name="TextBox 2">
            <a:extLst>
              <a:ext uri="{FF2B5EF4-FFF2-40B4-BE49-F238E27FC236}">
                <a16:creationId xmlns:a16="http://schemas.microsoft.com/office/drawing/2014/main" id="{51FF9EA7-AA5A-4D01-F062-475E18CD7F84}"/>
              </a:ext>
            </a:extLst>
          </p:cNvPr>
          <p:cNvSpPr txBox="1"/>
          <p:nvPr/>
        </p:nvSpPr>
        <p:spPr>
          <a:xfrm>
            <a:off x="92765" y="13252"/>
            <a:ext cx="11797048" cy="7140416"/>
          </a:xfrm>
          <a:prstGeom prst="rect">
            <a:avLst/>
          </a:prstGeom>
          <a:noFill/>
        </p:spPr>
        <p:txBody>
          <a:bodyPr wrap="square" rtlCol="0">
            <a:spAutoFit/>
          </a:bodyPr>
          <a:lstStyle/>
          <a:p>
            <a:r>
              <a:rPr lang="en-GB" sz="1200" u="sng" dirty="0"/>
              <a:t>Slide 10</a:t>
            </a:r>
          </a:p>
          <a:p>
            <a:r>
              <a:rPr lang="en-GB" sz="1000" dirty="0"/>
              <a:t>Having read the section on Demystifying Reflection and Reflexivity written in Reflective practice: Writing and Professional Development by Bolton and </a:t>
            </a:r>
            <a:r>
              <a:rPr lang="en-GB" sz="1000" dirty="0" err="1"/>
              <a:t>Delderfield</a:t>
            </a:r>
            <a:r>
              <a:rPr lang="en-GB" sz="1000" dirty="0"/>
              <a:t> </a:t>
            </a:r>
          </a:p>
          <a:p>
            <a:pPr marL="171450" indent="-171450">
              <a:buFont typeface="Arial" panose="020B0604020202020204" pitchFamily="34" charset="0"/>
              <a:buChar char="•"/>
            </a:pPr>
            <a:r>
              <a:rPr lang="en-GB" sz="1000" dirty="0"/>
              <a:t>It supported me to be able to categorise how my reflection on my chosen transition had arguably began fitting into both – </a:t>
            </a:r>
          </a:p>
          <a:p>
            <a:r>
              <a:rPr lang="en-GB" sz="1000" u="sng" dirty="0"/>
              <a:t>Reflection</a:t>
            </a:r>
          </a:p>
          <a:p>
            <a:pPr marL="171450" indent="-171450">
              <a:buFont typeface="Arial" panose="020B0604020202020204" pitchFamily="34" charset="0"/>
              <a:buChar char="•"/>
            </a:pPr>
            <a:r>
              <a:rPr lang="en-GB" sz="1000" dirty="0"/>
              <a:t>Where initial interpretations of my transition through the use of imagery</a:t>
            </a:r>
          </a:p>
          <a:p>
            <a:pPr marL="171450" indent="-171450">
              <a:buFont typeface="Arial" panose="020B0604020202020204" pitchFamily="34" charset="0"/>
              <a:buChar char="•"/>
            </a:pPr>
            <a:r>
              <a:rPr lang="en-GB" sz="1000" dirty="0"/>
              <a:t>Had identified sense of grief for a lost ‘idealised identity and self-image’</a:t>
            </a:r>
          </a:p>
          <a:p>
            <a:pPr marL="171450" indent="-171450">
              <a:buFont typeface="Arial" panose="020B0604020202020204" pitchFamily="34" charset="0"/>
              <a:buChar char="•"/>
            </a:pPr>
            <a:r>
              <a:rPr lang="en-GB" sz="1000" dirty="0"/>
              <a:t>Resulted in huge difficulties for me to utilise reflective models as a result </a:t>
            </a:r>
          </a:p>
          <a:p>
            <a:r>
              <a:rPr lang="en-GB" sz="1000" u="sng" dirty="0"/>
              <a:t>And by</a:t>
            </a:r>
          </a:p>
          <a:p>
            <a:pPr marL="171450" indent="-171450">
              <a:buFont typeface="Arial" panose="020B0604020202020204" pitchFamily="34" charset="0"/>
              <a:buChar char="•"/>
            </a:pPr>
            <a:r>
              <a:rPr lang="en-GB" sz="1000" dirty="0"/>
              <a:t>Reframing my image through a positive lens</a:t>
            </a:r>
          </a:p>
          <a:p>
            <a:pPr marL="171450" indent="-171450">
              <a:buFont typeface="Arial" panose="020B0604020202020204" pitchFamily="34" charset="0"/>
              <a:buChar char="•"/>
            </a:pPr>
            <a:r>
              <a:rPr lang="en-GB" sz="1000" dirty="0"/>
              <a:t>This Allowed me to acknowledge new perceptions and critiques of pre-transition identity</a:t>
            </a:r>
          </a:p>
          <a:p>
            <a:pPr marL="171450" indent="-171450">
              <a:buFont typeface="Arial" panose="020B0604020202020204" pitchFamily="34" charset="0"/>
              <a:buChar char="•"/>
            </a:pPr>
            <a:r>
              <a:rPr lang="en-GB" sz="1000" dirty="0"/>
              <a:t>Helped me gain a more nuanced perception of myself and circumstances both pre and post transition</a:t>
            </a:r>
          </a:p>
          <a:p>
            <a:pPr marL="171450" indent="-171450">
              <a:buFont typeface="Arial" panose="020B0604020202020204" pitchFamily="34" charset="0"/>
              <a:buChar char="•"/>
            </a:pPr>
            <a:r>
              <a:rPr lang="en-GB" sz="1000" dirty="0"/>
              <a:t>Because of this, felt models now easier to apply to support structure of these reflections</a:t>
            </a:r>
          </a:p>
          <a:p>
            <a:pPr marL="171450" indent="-171450">
              <a:buFont typeface="Arial" panose="020B0604020202020204" pitchFamily="34" charset="0"/>
              <a:buChar char="•"/>
            </a:pPr>
            <a:r>
              <a:rPr lang="en-GB" sz="1000" dirty="0"/>
              <a:t>Finally able to consider what these revelations could mean for me with respects to fostering more developed and aware sense of identity moving forward</a:t>
            </a:r>
          </a:p>
          <a:p>
            <a:r>
              <a:rPr lang="en-GB" sz="1200" u="sng" dirty="0"/>
              <a:t>Slide 11</a:t>
            </a:r>
          </a:p>
          <a:p>
            <a:r>
              <a:rPr lang="en-GB" sz="1000" dirty="0"/>
              <a:t>Argyris and Schon’s theories of Espoused theories and theories – in - use helped to further shape and develop these assessments</a:t>
            </a:r>
          </a:p>
          <a:p>
            <a:r>
              <a:rPr lang="en-GB" sz="1000" dirty="0"/>
              <a:t>1. </a:t>
            </a:r>
            <a:r>
              <a:rPr lang="en-GB" sz="1000" u="sng" dirty="0"/>
              <a:t>Espoused Theory</a:t>
            </a:r>
          </a:p>
          <a:p>
            <a:pPr marL="171450" indent="-171450">
              <a:buFont typeface="Arial" panose="020B0604020202020204" pitchFamily="34" charset="0"/>
              <a:buChar char="•"/>
            </a:pPr>
            <a:r>
              <a:rPr lang="en-GB" sz="1000" dirty="0"/>
              <a:t>Had assumed I worked intrinsically from a feminist way of looking at the world</a:t>
            </a:r>
          </a:p>
          <a:p>
            <a:pPr marL="171450" indent="-171450">
              <a:buFont typeface="Arial" panose="020B0604020202020204" pitchFamily="34" charset="0"/>
              <a:buChar char="•"/>
            </a:pPr>
            <a:r>
              <a:rPr lang="en-GB" sz="1000" dirty="0"/>
              <a:t>That it was fundamental to the way I approached life</a:t>
            </a:r>
          </a:p>
          <a:p>
            <a:pPr marL="171450" indent="-171450">
              <a:buFont typeface="Arial" panose="020B0604020202020204" pitchFamily="34" charset="0"/>
              <a:buChar char="•"/>
            </a:pPr>
            <a:r>
              <a:rPr lang="en-GB" sz="1000" dirty="0"/>
              <a:t>And that it imbued my perception of the world and sense of self.</a:t>
            </a:r>
          </a:p>
          <a:p>
            <a:r>
              <a:rPr lang="en-GB" sz="1000" dirty="0"/>
              <a:t>2. </a:t>
            </a:r>
            <a:r>
              <a:rPr lang="en-GB" sz="1000" u="sng" dirty="0"/>
              <a:t>Theory - In- Use </a:t>
            </a:r>
          </a:p>
          <a:p>
            <a:pPr marL="171450" indent="-171450">
              <a:buFont typeface="Arial" panose="020B0604020202020204" pitchFamily="34" charset="0"/>
              <a:buChar char="•"/>
            </a:pPr>
            <a:r>
              <a:rPr lang="en-GB" sz="1000" dirty="0"/>
              <a:t> Whilst its clear that my reflections and resulting work produced from said reflections evidently demonstrate the relevance and importance of feminist theory is to me </a:t>
            </a:r>
          </a:p>
          <a:p>
            <a:pPr marL="171450" indent="-171450">
              <a:buFont typeface="Arial" panose="020B0604020202020204" pitchFamily="34" charset="0"/>
              <a:buChar char="•"/>
            </a:pPr>
            <a:r>
              <a:rPr lang="en-GB" sz="1000" dirty="0"/>
              <a:t>Also allowed me to acknowledge the profound impact gender norms had and still have on me and my sense of being, despite maybe espousing theories to the contrary. </a:t>
            </a:r>
          </a:p>
          <a:p>
            <a:pPr marL="171450" indent="-171450">
              <a:buFont typeface="Arial" panose="020B0604020202020204" pitchFamily="34" charset="0"/>
              <a:buChar char="•"/>
            </a:pPr>
            <a:r>
              <a:rPr lang="en-GB" sz="1000" dirty="0"/>
              <a:t>Both Argyris and Schon propose that it is key to identify these gaps between both theories in order to better understand oneself and to be able to better progress and develop practice.</a:t>
            </a:r>
          </a:p>
          <a:p>
            <a:r>
              <a:rPr lang="en-GB" sz="1200" u="sng" dirty="0"/>
              <a:t>Slide 12</a:t>
            </a:r>
          </a:p>
          <a:p>
            <a:r>
              <a:rPr lang="en-GB" sz="1000" u="sng" dirty="0"/>
              <a:t>Bridges Transition Model</a:t>
            </a:r>
          </a:p>
          <a:p>
            <a:pPr marL="171450" indent="-171450">
              <a:buFont typeface="Arial" panose="020B0604020202020204" pitchFamily="34" charset="0"/>
              <a:buChar char="•"/>
            </a:pPr>
            <a:r>
              <a:rPr lang="en-GB" sz="1000" dirty="0"/>
              <a:t>Decided to utilise Bridges Transition Model to encapsulate all of the thoughts and feelings I had experienced reflecting on my transition. </a:t>
            </a:r>
          </a:p>
          <a:p>
            <a:pPr marL="171450" indent="-171450">
              <a:buFont typeface="Arial" panose="020B0604020202020204" pitchFamily="34" charset="0"/>
              <a:buChar char="•"/>
            </a:pPr>
            <a:r>
              <a:rPr lang="en-GB" sz="1000" dirty="0"/>
              <a:t> Whilst I could have used any number of Reflective Models</a:t>
            </a:r>
          </a:p>
          <a:p>
            <a:r>
              <a:rPr lang="en-GB" sz="1000" dirty="0"/>
              <a:t> </a:t>
            </a:r>
            <a:r>
              <a:rPr lang="en-GB" sz="1000" dirty="0" err="1"/>
              <a:t>i</a:t>
            </a:r>
            <a:r>
              <a:rPr lang="en-GB" sz="1000" dirty="0"/>
              <a:t>) Because assessment has been primarily focussed on reflecting on transition, felt like it fit best in this circumstance</a:t>
            </a:r>
          </a:p>
          <a:p>
            <a:r>
              <a:rPr lang="en-GB" sz="1000" dirty="0"/>
              <a:t> </a:t>
            </a:r>
          </a:p>
          <a:p>
            <a:r>
              <a:rPr lang="en-GB" sz="1000" u="sng" dirty="0"/>
              <a:t>Endings</a:t>
            </a:r>
            <a:r>
              <a:rPr lang="en-GB" sz="1000" dirty="0"/>
              <a:t> </a:t>
            </a:r>
          </a:p>
          <a:p>
            <a:pPr marL="171450" indent="-171450">
              <a:buFont typeface="Arial" panose="020B0604020202020204" pitchFamily="34" charset="0"/>
              <a:buChar char="•"/>
            </a:pPr>
            <a:r>
              <a:rPr lang="en-GB" sz="1000" dirty="0"/>
              <a:t>As the sense of loss of identity and self-image post-transition </a:t>
            </a:r>
          </a:p>
          <a:p>
            <a:r>
              <a:rPr lang="en-GB" sz="1000" u="sng" dirty="0"/>
              <a:t>Neutral zone </a:t>
            </a:r>
          </a:p>
          <a:p>
            <a:pPr marL="171450" indent="-171450">
              <a:buFont typeface="Arial" panose="020B0604020202020204" pitchFamily="34" charset="0"/>
              <a:buChar char="•"/>
            </a:pPr>
            <a:r>
              <a:rPr lang="en-GB" sz="1000" dirty="0"/>
              <a:t>Trying to acclimatise to new way of being but constantly fighting against feelings of dissatisfaction and grief</a:t>
            </a:r>
          </a:p>
          <a:p>
            <a:pPr marL="171450" indent="-171450">
              <a:buFont typeface="Arial" panose="020B0604020202020204" pitchFamily="34" charset="0"/>
              <a:buChar char="•"/>
            </a:pPr>
            <a:r>
              <a:rPr lang="en-GB" sz="1000" dirty="0"/>
              <a:t>A frustration at being unable to ‘reproduce’ identity as before</a:t>
            </a:r>
          </a:p>
          <a:p>
            <a:pPr marL="171450" indent="-171450">
              <a:buFont typeface="Arial" panose="020B0604020202020204" pitchFamily="34" charset="0"/>
              <a:buChar char="•"/>
            </a:pPr>
            <a:r>
              <a:rPr lang="en-GB" sz="1000" dirty="0"/>
              <a:t>My attempts to replicate some aspects of life that helped resonate with my identity before the transitions</a:t>
            </a:r>
          </a:p>
          <a:p>
            <a:pPr marL="171450" indent="-171450">
              <a:buFont typeface="Arial" panose="020B0604020202020204" pitchFamily="34" charset="0"/>
              <a:buChar char="•"/>
            </a:pPr>
            <a:r>
              <a:rPr lang="en-GB" sz="1000" dirty="0"/>
              <a:t>Because of different context of life, attempts ended up as another ‘vine’ which just added to confusion and distress </a:t>
            </a:r>
          </a:p>
          <a:p>
            <a:r>
              <a:rPr lang="en-GB" sz="1000" u="sng" dirty="0"/>
              <a:t>New beginnings </a:t>
            </a:r>
          </a:p>
          <a:p>
            <a:pPr marL="171450" indent="-171450">
              <a:buFont typeface="Arial" panose="020B0604020202020204" pitchFamily="34" charset="0"/>
              <a:buChar char="•"/>
            </a:pPr>
            <a:r>
              <a:rPr lang="en-GB" sz="1000" dirty="0"/>
              <a:t>Initially couldn’t recognise new beginnings in this process that felt fully formed or useful </a:t>
            </a:r>
          </a:p>
          <a:p>
            <a:pPr marL="171450" indent="-171450">
              <a:buFont typeface="Arial" panose="020B0604020202020204" pitchFamily="34" charset="0"/>
              <a:buChar char="•"/>
            </a:pPr>
            <a:r>
              <a:rPr lang="en-GB" sz="1000" dirty="0"/>
              <a:t>Felt like I hadn’t learnt anything new or developed anything that I could utilise positively. </a:t>
            </a:r>
          </a:p>
          <a:p>
            <a:pPr marL="171450" indent="-171450">
              <a:buFont typeface="Arial" panose="020B0604020202020204" pitchFamily="34" charset="0"/>
              <a:buChar char="•"/>
            </a:pPr>
            <a:r>
              <a:rPr lang="en-GB" sz="1000" dirty="0"/>
              <a:t>Able to developing this via reframing of image and utilise concepts of Theory in use and Espoused theory </a:t>
            </a:r>
          </a:p>
          <a:p>
            <a:pPr marL="171450" indent="-171450">
              <a:buFont typeface="Arial" panose="020B0604020202020204" pitchFamily="34" charset="0"/>
              <a:buChar char="•"/>
            </a:pPr>
            <a:r>
              <a:rPr lang="en-GB" sz="1000" dirty="0"/>
              <a:t>Able to acknowledge the positives and negatives that I had overlooked both pre and post transition</a:t>
            </a:r>
          </a:p>
          <a:p>
            <a:pPr marL="171450" indent="-171450">
              <a:buFont typeface="Arial" panose="020B0604020202020204" pitchFamily="34" charset="0"/>
              <a:buChar char="•"/>
            </a:pPr>
            <a:r>
              <a:rPr lang="en-GB" sz="1000" dirty="0"/>
              <a:t>contributed to a better understanding of my identity and self-image. </a:t>
            </a:r>
          </a:p>
          <a:p>
            <a:pPr marL="171450" indent="-171450">
              <a:buFont typeface="Arial" panose="020B0604020202020204" pitchFamily="34" charset="0"/>
              <a:buChar char="•"/>
            </a:pPr>
            <a:r>
              <a:rPr lang="en-GB" sz="1000" dirty="0"/>
              <a:t>More aware moving forward able to begin to rethink and prioritise identity that feels less compromised by pre-conceived ideas of who I should be</a:t>
            </a:r>
          </a:p>
          <a:p>
            <a:pPr marL="171450" indent="-171450">
              <a:buFont typeface="Arial" panose="020B0604020202020204" pitchFamily="34" charset="0"/>
              <a:buChar char="•"/>
            </a:pPr>
            <a:r>
              <a:rPr lang="en-GB" sz="1000" dirty="0"/>
              <a:t> Enable to explore who I want to be with greater insight and scrutiny. </a:t>
            </a:r>
          </a:p>
          <a:p>
            <a:endParaRPr lang="en-GB" sz="1200" u="sng" dirty="0"/>
          </a:p>
        </p:txBody>
      </p:sp>
    </p:spTree>
    <p:extLst>
      <p:ext uri="{BB962C8B-B14F-4D97-AF65-F5344CB8AC3E}">
        <p14:creationId xmlns:p14="http://schemas.microsoft.com/office/powerpoint/2010/main" val="3093849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D1F706-8B76-3A94-B999-C3128E315B93}"/>
              </a:ext>
            </a:extLst>
          </p:cNvPr>
          <p:cNvSpPr>
            <a:spLocks noGrp="1"/>
          </p:cNvSpPr>
          <p:nvPr>
            <p:ph type="sldNum" sz="quarter" idx="12"/>
          </p:nvPr>
        </p:nvSpPr>
        <p:spPr/>
        <p:txBody>
          <a:bodyPr/>
          <a:lstStyle/>
          <a:p>
            <a:fld id="{6BE9B1FF-FDED-4E2A-9440-C209F2E3A529}" type="slidenum">
              <a:rPr lang="en-GB" smtClean="0"/>
              <a:t>21</a:t>
            </a:fld>
            <a:endParaRPr lang="en-GB"/>
          </a:p>
        </p:txBody>
      </p:sp>
      <p:sp>
        <p:nvSpPr>
          <p:cNvPr id="3" name="TextBox 2">
            <a:extLst>
              <a:ext uri="{FF2B5EF4-FFF2-40B4-BE49-F238E27FC236}">
                <a16:creationId xmlns:a16="http://schemas.microsoft.com/office/drawing/2014/main" id="{D163044C-6CE6-C4AD-898F-BB778930E867}"/>
              </a:ext>
            </a:extLst>
          </p:cNvPr>
          <p:cNvSpPr txBox="1"/>
          <p:nvPr/>
        </p:nvSpPr>
        <p:spPr>
          <a:xfrm>
            <a:off x="159026" y="172278"/>
            <a:ext cx="11701670" cy="1384995"/>
          </a:xfrm>
          <a:prstGeom prst="rect">
            <a:avLst/>
          </a:prstGeom>
          <a:noFill/>
        </p:spPr>
        <p:txBody>
          <a:bodyPr wrap="square" rtlCol="0">
            <a:spAutoFit/>
          </a:bodyPr>
          <a:lstStyle/>
          <a:p>
            <a:r>
              <a:rPr lang="en-GB" sz="1200" u="sng" dirty="0"/>
              <a:t>Slide 13</a:t>
            </a:r>
          </a:p>
          <a:p>
            <a:r>
              <a:rPr lang="en-GB" sz="1000" u="sng" dirty="0"/>
              <a:t>In conclusion </a:t>
            </a:r>
          </a:p>
          <a:p>
            <a:pPr marL="171450" indent="-171450">
              <a:buFont typeface="Arial" panose="020B0604020202020204" pitchFamily="34" charset="0"/>
              <a:buChar char="•"/>
            </a:pPr>
            <a:r>
              <a:rPr lang="en-GB" sz="1000" dirty="0"/>
              <a:t>Reflective process allowed me to reach sort of ‘Hegelian synthesis’ between  thoughts and feelings I experienced during initial moments of reflection and the more reflexive approach I managed utilise to adapt my process</a:t>
            </a:r>
          </a:p>
          <a:p>
            <a:pPr marL="171450" indent="-171450">
              <a:buFont typeface="Arial" panose="020B0604020202020204" pitchFamily="34" charset="0"/>
              <a:buChar char="•"/>
            </a:pPr>
            <a:r>
              <a:rPr lang="en-GB" sz="1000" dirty="0"/>
              <a:t>Felt like the strategies I had used to help better utilise the reflective models and theories effectively were just as, if not more useful and insightful in this context than the models and theory themselves. </a:t>
            </a:r>
          </a:p>
          <a:p>
            <a:pPr marL="171450" indent="-171450">
              <a:buFont typeface="Arial" panose="020B0604020202020204" pitchFamily="34" charset="0"/>
              <a:buChar char="•"/>
            </a:pPr>
            <a:r>
              <a:rPr lang="en-GB" sz="1000" dirty="0"/>
              <a:t>The reflective theories and Models acted as the vines for me in this case. They provided the structure and helped develop the insights that I had gained that were crucial to necessitate the development of my reflective process overall.</a:t>
            </a:r>
          </a:p>
          <a:p>
            <a:endParaRPr lang="en-GB" sz="1200" u="sng" dirty="0"/>
          </a:p>
        </p:txBody>
      </p:sp>
    </p:spTree>
    <p:extLst>
      <p:ext uri="{BB962C8B-B14F-4D97-AF65-F5344CB8AC3E}">
        <p14:creationId xmlns:p14="http://schemas.microsoft.com/office/powerpoint/2010/main" val="26038974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15019</TotalTime>
  <Words>6063</Words>
  <Application>Microsoft Office PowerPoint</Application>
  <PresentationFormat>Widescreen</PresentationFormat>
  <Paragraphs>555</Paragraphs>
  <Slides>21</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Source Sans Pro</vt:lpstr>
      <vt:lpstr>Office Theme</vt:lpstr>
      <vt:lpstr>PowerPoint Presentation</vt:lpstr>
      <vt:lpstr>Introduction</vt:lpstr>
      <vt:lpstr>Identifying Transition </vt:lpstr>
      <vt:lpstr>Image of Transition </vt:lpstr>
      <vt:lpstr>Cognitive dissonance</vt:lpstr>
      <vt:lpstr>Personal reflections on reflective models </vt:lpstr>
      <vt:lpstr>Reframing</vt:lpstr>
      <vt:lpstr>Results of Positive Reframing </vt:lpstr>
      <vt:lpstr>Identity</vt:lpstr>
      <vt:lpstr>Reflection vs Reflexivity </vt:lpstr>
      <vt:lpstr>Argyris &amp; Schön</vt:lpstr>
      <vt:lpstr>PowerPoint Presentation</vt:lpstr>
      <vt:lpstr>Conclusion</vt:lpstr>
      <vt:lpstr>PowerPoint Presentation</vt:lpstr>
      <vt:lpstr>PowerPoint Presentation</vt:lpstr>
      <vt:lpstr>PowerPoint Presentation</vt:lpstr>
      <vt:lpstr>Notes Transcript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Sinead Sayer</dc:creator>
  <cp:lastModifiedBy>Sinead Sayer (30000767)</cp:lastModifiedBy>
  <cp:revision>1</cp:revision>
  <dcterms:created xsi:type="dcterms:W3CDTF">2024-10-09T14:45:29Z</dcterms:created>
  <dcterms:modified xsi:type="dcterms:W3CDTF">2024-11-11T00:25:19Z</dcterms:modified>
</cp:coreProperties>
</file>