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8"/>
  </p:notesMasterIdLst>
  <p:sldIdLst>
    <p:sldId id="308" r:id="rId5"/>
    <p:sldId id="312" r:id="rId6"/>
    <p:sldId id="31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73" d="100"/>
          <a:sy n="73" d="100"/>
        </p:scale>
        <p:origin x="2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The presentation should be supported by credible sources.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Look at credible newspapers for up-to-date points related to your chosen industry.</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custT="1"/>
      <dgm:spPr/>
      <dgm:t>
        <a:bodyPr/>
        <a:lstStyle/>
        <a:p>
          <a:pPr>
            <a:lnSpc>
              <a:spcPct val="100000"/>
            </a:lnSpc>
            <a:defRPr cap="all"/>
          </a:pPr>
          <a:r>
            <a:rPr lang="en-US" sz="1400" dirty="0">
              <a:solidFill>
                <a:schemeClr val="tx1"/>
              </a:solidFill>
              <a:latin typeface="Arial" panose="020B0604020202020204" pitchFamily="34" charset="0"/>
              <a:cs typeface="Arial" panose="020B0604020202020204" pitchFamily="34" charset="0"/>
            </a:rPr>
            <a:t>Use the university library site to access the periodicals related to your chosen industry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28428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67185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latin typeface="Arial" panose="020B0604020202020204" pitchFamily="34" charset="0"/>
              <a:cs typeface="Arial" panose="020B0604020202020204" pitchFamily="34" charset="0"/>
            </a:rPr>
            <a:t>The presentation should be supported by credible sources. </a:t>
          </a:r>
        </a:p>
      </dsp:txBody>
      <dsp:txXfrm>
        <a:off x="35606" y="2669290"/>
        <a:ext cx="2981250" cy="832500"/>
      </dsp:txXfrm>
    </dsp:sp>
    <dsp:sp modelId="{543C18BC-1989-44B2-9862-C670C61D3452}">
      <dsp:nvSpPr>
        <dsp:cNvPr id="0" name=""/>
        <dsp:cNvSpPr/>
      </dsp:nvSpPr>
      <dsp:spPr>
        <a:xfrm>
          <a:off x="4119918" y="28428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67185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latin typeface="Arial" panose="020B0604020202020204" pitchFamily="34" charset="0"/>
              <a:cs typeface="Arial" panose="020B0604020202020204" pitchFamily="34" charset="0"/>
            </a:rPr>
            <a:t>Look at credible newspapers for up-to-date points related to your chosen industry.</a:t>
          </a:r>
        </a:p>
      </dsp:txBody>
      <dsp:txXfrm>
        <a:off x="3538574" y="2669290"/>
        <a:ext cx="2981250" cy="832500"/>
      </dsp:txXfrm>
    </dsp:sp>
    <dsp:sp modelId="{5BDDFF18-9AEC-4E5E-B9AA-33D86F01A63E}">
      <dsp:nvSpPr>
        <dsp:cNvPr id="0" name=""/>
        <dsp:cNvSpPr/>
      </dsp:nvSpPr>
      <dsp:spPr>
        <a:xfrm>
          <a:off x="7622887" y="28428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67185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solidFill>
                <a:schemeClr val="tx1"/>
              </a:solidFill>
              <a:latin typeface="Arial" panose="020B0604020202020204" pitchFamily="34" charset="0"/>
              <a:cs typeface="Arial" panose="020B0604020202020204" pitchFamily="34" charset="0"/>
            </a:rPr>
            <a:t>Use the university library site to access the periodicals related to your chosen industry .</a:t>
          </a:r>
        </a:p>
      </dsp:txBody>
      <dsp:txXfrm>
        <a:off x="7041543" y="2669290"/>
        <a:ext cx="2981250" cy="832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A5DF0-F6BA-4491-BB86-A1736530169D}"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E7EE3-E5D0-4B92-B1A5-04FC9CEFF9A6}" type="slidenum">
              <a:rPr lang="en-GB" smtClean="0"/>
              <a:t>‹#›</a:t>
            </a:fld>
            <a:endParaRPr lang="en-GB"/>
          </a:p>
        </p:txBody>
      </p:sp>
    </p:spTree>
    <p:extLst>
      <p:ext uri="{BB962C8B-B14F-4D97-AF65-F5344CB8AC3E}">
        <p14:creationId xmlns:p14="http://schemas.microsoft.com/office/powerpoint/2010/main" val="1686323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not going to tell you how many slides to include, but for guidance, you do need to include the following:  A cover slide with your name and student id, and the assignment title – look at the assignment specification for the title – do not create your own.</a:t>
            </a:r>
          </a:p>
          <a:p>
            <a:endParaRPr lang="en-GB" dirty="0"/>
          </a:p>
          <a:p>
            <a:r>
              <a:rPr lang="en-GB" dirty="0"/>
              <a:t>Introduction slide – this sets the scene and tells the audience what the presentation is about.  The presentation will be delivered online using Teams.  Students will be given presenter rights so that they can share their slides.  You need to be on screen at the start – for verification purposes.  After that, it is up to you whether you stay on screen or not.  </a:t>
            </a:r>
          </a:p>
          <a:p>
            <a:endParaRPr lang="en-GB" dirty="0"/>
          </a:p>
          <a:p>
            <a:r>
              <a:rPr lang="en-GB" dirty="0"/>
              <a:t>Avoid overly wordy slides.  </a:t>
            </a:r>
          </a:p>
          <a:p>
            <a:endParaRPr lang="en-GB" dirty="0"/>
          </a:p>
          <a:p>
            <a:r>
              <a:rPr lang="en-GB" dirty="0"/>
              <a:t>The conclusion should tie up your findings and act as the final precursor to the report.  </a:t>
            </a:r>
          </a:p>
          <a:p>
            <a:endParaRPr lang="en-GB" dirty="0"/>
          </a:p>
          <a:p>
            <a:r>
              <a:rPr lang="en-GB" dirty="0"/>
              <a:t>Do not refer to the reference list, just include it.  </a:t>
            </a:r>
          </a:p>
        </p:txBody>
      </p:sp>
      <p:sp>
        <p:nvSpPr>
          <p:cNvPr id="4" name="Slide Number Placeholder 3"/>
          <p:cNvSpPr>
            <a:spLocks noGrp="1"/>
          </p:cNvSpPr>
          <p:nvPr>
            <p:ph type="sldNum" sz="quarter" idx="5"/>
          </p:nvPr>
        </p:nvSpPr>
        <p:spPr/>
        <p:txBody>
          <a:bodyPr/>
          <a:lstStyle/>
          <a:p>
            <a:fld id="{0B5E7EE3-E5D0-4B92-B1A5-04FC9CEFF9A6}" type="slidenum">
              <a:rPr lang="en-GB" smtClean="0"/>
              <a:t>2</a:t>
            </a:fld>
            <a:endParaRPr lang="en-GB"/>
          </a:p>
        </p:txBody>
      </p:sp>
    </p:spTree>
    <p:extLst>
      <p:ext uri="{BB962C8B-B14F-4D97-AF65-F5344CB8AC3E}">
        <p14:creationId xmlns:p14="http://schemas.microsoft.com/office/powerpoint/2010/main" val="908894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Academic Approach</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0277272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238FF-996F-CE6B-715C-1F822544C73C}"/>
              </a:ext>
            </a:extLst>
          </p:cNvPr>
          <p:cNvSpPr>
            <a:spLocks noGrp="1"/>
          </p:cNvSpPr>
          <p:nvPr>
            <p:ph type="title"/>
          </p:nvPr>
        </p:nvSpPr>
        <p:spPr/>
        <p:txBody>
          <a:bodyPr/>
          <a:lstStyle/>
          <a:p>
            <a:r>
              <a:rPr lang="en-GB" dirty="0"/>
              <a:t>Further Guidance</a:t>
            </a:r>
          </a:p>
        </p:txBody>
      </p:sp>
      <p:sp>
        <p:nvSpPr>
          <p:cNvPr id="3" name="Content Placeholder 2">
            <a:extLst>
              <a:ext uri="{FF2B5EF4-FFF2-40B4-BE49-F238E27FC236}">
                <a16:creationId xmlns:a16="http://schemas.microsoft.com/office/drawing/2014/main" id="{DF20EF5F-A1BB-20BB-D651-C606D8DC15E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Cover Slide</a:t>
            </a:r>
          </a:p>
          <a:p>
            <a:r>
              <a:rPr lang="en-GB" dirty="0">
                <a:latin typeface="Arial" panose="020B0604020202020204" pitchFamily="34" charset="0"/>
                <a:cs typeface="Arial" panose="020B0604020202020204" pitchFamily="34" charset="0"/>
              </a:rPr>
              <a:t>Introduction Slide</a:t>
            </a:r>
          </a:p>
          <a:p>
            <a:r>
              <a:rPr lang="en-GB" dirty="0">
                <a:latin typeface="Arial" panose="020B0604020202020204" pitchFamily="34" charset="0"/>
                <a:cs typeface="Arial" panose="020B0604020202020204" pitchFamily="34" charset="0"/>
              </a:rPr>
              <a:t>Main Body of Presentation </a:t>
            </a:r>
          </a:p>
          <a:p>
            <a:r>
              <a:rPr lang="en-GB" dirty="0">
                <a:latin typeface="Arial" panose="020B0604020202020204" pitchFamily="34" charset="0"/>
                <a:cs typeface="Arial" panose="020B0604020202020204" pitchFamily="34" charset="0"/>
              </a:rPr>
              <a:t>Conclusion</a:t>
            </a:r>
          </a:p>
          <a:p>
            <a:r>
              <a:rPr lang="en-GB"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4107224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D035-990F-ACAD-E037-DEA71F13622C}"/>
              </a:ext>
            </a:extLst>
          </p:cNvPr>
          <p:cNvSpPr>
            <a:spLocks noGrp="1"/>
          </p:cNvSpPr>
          <p:nvPr>
            <p:ph type="title"/>
          </p:nvPr>
        </p:nvSpPr>
        <p:spPr/>
        <p:txBody>
          <a:bodyPr/>
          <a:lstStyle/>
          <a:p>
            <a:r>
              <a:rPr lang="en-GB" dirty="0"/>
              <a:t>Referring to Academic Sources</a:t>
            </a:r>
          </a:p>
        </p:txBody>
      </p:sp>
      <p:sp>
        <p:nvSpPr>
          <p:cNvPr id="3" name="Text Placeholder 2">
            <a:extLst>
              <a:ext uri="{FF2B5EF4-FFF2-40B4-BE49-F238E27FC236}">
                <a16:creationId xmlns:a16="http://schemas.microsoft.com/office/drawing/2014/main" id="{97A5B162-05CC-3195-60C9-3A25C4579C5E}"/>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On the slides</a:t>
            </a:r>
          </a:p>
        </p:txBody>
      </p:sp>
      <p:sp>
        <p:nvSpPr>
          <p:cNvPr id="4" name="Content Placeholder 3">
            <a:extLst>
              <a:ext uri="{FF2B5EF4-FFF2-40B4-BE49-F238E27FC236}">
                <a16:creationId xmlns:a16="http://schemas.microsoft.com/office/drawing/2014/main" id="{CF98D8E7-FE74-F730-EECC-09D263174CEB}"/>
              </a:ext>
            </a:extLst>
          </p:cNvPr>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Scientific Management was developed by Taylor (1911)</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FIFA (2022) World Cup hosted by Qatar</a:t>
            </a:r>
          </a:p>
        </p:txBody>
      </p:sp>
      <p:sp>
        <p:nvSpPr>
          <p:cNvPr id="5" name="Text Placeholder 4">
            <a:extLst>
              <a:ext uri="{FF2B5EF4-FFF2-40B4-BE49-F238E27FC236}">
                <a16:creationId xmlns:a16="http://schemas.microsoft.com/office/drawing/2014/main" id="{46A41A98-A39E-DDD1-16EE-574A93700B93}"/>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Verbally</a:t>
            </a:r>
          </a:p>
        </p:txBody>
      </p:sp>
      <p:sp>
        <p:nvSpPr>
          <p:cNvPr id="6" name="Content Placeholder 5">
            <a:extLst>
              <a:ext uri="{FF2B5EF4-FFF2-40B4-BE49-F238E27FC236}">
                <a16:creationId xmlns:a16="http://schemas.microsoft.com/office/drawing/2014/main" id="{2D11FDC4-A630-D440-FCD7-0CA2B5277B78}"/>
              </a:ext>
            </a:extLst>
          </p:cNvPr>
          <p:cNvSpPr>
            <a:spLocks noGrp="1"/>
          </p:cNvSpPr>
          <p:nvPr>
            <p:ph sz="quarter" idx="4"/>
          </p:nvPr>
        </p:nvSpPr>
        <p:spPr/>
        <p:txBody>
          <a:bodyPr>
            <a:normAutofit lnSpcReduction="10000"/>
          </a:bodyPr>
          <a:lstStyle/>
          <a:p>
            <a:r>
              <a:rPr lang="en-GB" dirty="0">
                <a:latin typeface="Arial" panose="020B0604020202020204" pitchFamily="34" charset="0"/>
                <a:cs typeface="Arial" panose="020B0604020202020204" pitchFamily="34" charset="0"/>
              </a:rPr>
              <a:t>Taylor introduced his scientific management theory in 1911, focusing 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2022 football World Cup is currently taking place in Qatar.  The first time that the competition has been hosted in the Middle East. </a:t>
            </a:r>
          </a:p>
        </p:txBody>
      </p:sp>
    </p:spTree>
    <p:extLst>
      <p:ext uri="{BB962C8B-B14F-4D97-AF65-F5344CB8AC3E}">
        <p14:creationId xmlns:p14="http://schemas.microsoft.com/office/powerpoint/2010/main" val="303810391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{022A5961-2CB7-4143-AC94-A2557CF9500B}tf11437505_win32</Template>
  <TotalTime>0</TotalTime>
  <Words>276</Words>
  <Application>Microsoft Office PowerPoint</Application>
  <PresentationFormat>Widescreen</PresentationFormat>
  <Paragraphs>29</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Georgia Pro Cond Light</vt:lpstr>
      <vt:lpstr>Speak Pro</vt:lpstr>
      <vt:lpstr>RetrospectVTI</vt:lpstr>
      <vt:lpstr>Academic Approach</vt:lpstr>
      <vt:lpstr>Further Guidance</vt:lpstr>
      <vt:lpstr>Referring to Academic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Marie Pitson</dc:creator>
  <cp:lastModifiedBy>Marie Pitson</cp:lastModifiedBy>
  <cp:revision>3</cp:revision>
  <dcterms:created xsi:type="dcterms:W3CDTF">2022-10-11T14:27:23Z</dcterms:created>
  <dcterms:modified xsi:type="dcterms:W3CDTF">2022-11-23T14:08:09Z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