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351" r:id="rId6"/>
    <p:sldId id="326" r:id="rId7"/>
    <p:sldId id="350" r:id="rId8"/>
    <p:sldId id="327" r:id="rId9"/>
    <p:sldId id="363" r:id="rId10"/>
    <p:sldId id="364" r:id="rId11"/>
    <p:sldId id="365" r:id="rId12"/>
    <p:sldId id="366" r:id="rId13"/>
    <p:sldId id="358" r:id="rId14"/>
    <p:sldId id="346" r:id="rId15"/>
    <p:sldId id="361" r:id="rId16"/>
    <p:sldId id="356" r:id="rId17"/>
    <p:sldId id="355" r:id="rId18"/>
    <p:sldId id="33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0" autoAdjust="0"/>
    <p:restoredTop sz="94249" autoAdjust="0"/>
  </p:normalViewPr>
  <p:slideViewPr>
    <p:cSldViewPr>
      <p:cViewPr varScale="1">
        <p:scale>
          <a:sx n="64" d="100"/>
          <a:sy n="64" d="100"/>
        </p:scale>
        <p:origin x="136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3/15/2025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br>
              <a:rPr lang="en-GB" altLang="en-US" sz="2400" dirty="0"/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2400" b="1" dirty="0"/>
              <a:t>Bachelor of Arts Business Management</a:t>
            </a:r>
            <a:br>
              <a:rPr lang="en-GB" altLang="en-US" sz="2400" b="1" dirty="0"/>
            </a:br>
            <a:r>
              <a:rPr lang="en-US" altLang="en-US" sz="2400" b="1" dirty="0"/>
              <a:t>Module: Module: International Business Communications Module code:	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LCBB6001</a:t>
            </a:r>
            <a:r>
              <a:rPr lang="en-US" altLang="en-US" sz="2400" b="1" dirty="0"/>
              <a:t>	</a:t>
            </a:r>
            <a:br>
              <a:rPr lang="en-US" altLang="en-US" sz="2400" b="1" dirty="0"/>
            </a:br>
            <a:br>
              <a:rPr lang="en-US" altLang="en-US" sz="2400" b="1" dirty="0"/>
            </a:br>
            <a:r>
              <a:rPr lang="en-US" altLang="en-US" sz="2400" b="1" dirty="0"/>
              <a:t>Contribution to Overall Module Assessment 50%</a:t>
            </a:r>
            <a:br>
              <a:rPr lang="en-US" altLang="en-US" sz="2400" b="1" dirty="0"/>
            </a:br>
            <a:r>
              <a:rPr lang="en-US" altLang="en-US" sz="2400" b="1" dirty="0"/>
              <a:t>Assignment structure  (Component 2 )</a:t>
            </a:r>
            <a:br>
              <a:rPr lang="en-GB" altLang="en-US" b="1" dirty="0"/>
            </a:br>
            <a:r>
              <a:rPr lang="en-GB" dirty="0"/>
              <a:t> 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Assignment  Guide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b="1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Individual presentation 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C01F6-ED24-4700-B5E3-41444E478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 </a:t>
            </a:r>
          </a:p>
          <a:p>
            <a:pPr marL="0" indent="0" algn="ctr">
              <a:buNone/>
            </a:pPr>
            <a:r>
              <a:rPr lang="en-GB" dirty="0"/>
              <a:t> </a:t>
            </a:r>
            <a:r>
              <a:rPr lang="en-GB" sz="3200" b="1" dirty="0"/>
              <a:t>Assessment Component 2 </a:t>
            </a:r>
            <a:br>
              <a:rPr lang="en-GB" sz="3200" b="1" dirty="0"/>
            </a:br>
            <a:r>
              <a:rPr lang="en-GB" sz="3200" b="1" dirty="0"/>
              <a:t>Individual presentation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                     </a:t>
            </a:r>
            <a:endParaRPr lang="en-GB" sz="4400" b="1" dirty="0"/>
          </a:p>
          <a:p>
            <a:pPr marL="0" indent="0">
              <a:buNone/>
            </a:pPr>
            <a:r>
              <a:rPr lang="en-GB" sz="4400" b="1" dirty="0"/>
              <a:t>                      50%</a:t>
            </a:r>
          </a:p>
        </p:txBody>
      </p:sp>
    </p:spTree>
    <p:extLst>
      <p:ext uri="{BB962C8B-B14F-4D97-AF65-F5344CB8AC3E}">
        <p14:creationId xmlns:p14="http://schemas.microsoft.com/office/powerpoint/2010/main" val="2437272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6BCC4-971C-4DD3-967D-0DC123AFD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700" b="1" dirty="0"/>
              <a:t>        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700" b="1" dirty="0"/>
              <a:t>  </a:t>
            </a:r>
            <a:r>
              <a:rPr lang="en-GB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Structure</a:t>
            </a:r>
            <a:endParaRPr lang="en-US" sz="4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AD6A2C-3463-4AC8-881C-36B2DE11B2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28" b="24866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7192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3E78D-0022-414B-A050-8C7A30F2F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Cover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43147-226A-46B3-97E3-12C685E5FE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name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 and code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of lecturer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component?  Individual Assignment 1 </a:t>
            </a:r>
          </a:p>
        </p:txBody>
      </p:sp>
    </p:spTree>
    <p:extLst>
      <p:ext uri="{BB962C8B-B14F-4D97-AF65-F5344CB8AC3E}">
        <p14:creationId xmlns:p14="http://schemas.microsoft.com/office/powerpoint/2010/main" val="367574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95897-54B3-4481-BEFD-23806869B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29"/>
          </a:xfrm>
        </p:spPr>
        <p:txBody>
          <a:bodyPr>
            <a:normAutofit fontScale="90000"/>
          </a:bodyPr>
          <a:lstStyle/>
          <a:p>
            <a:br>
              <a:rPr lang="en-US" b="1" dirty="0"/>
            </a:br>
            <a:r>
              <a:rPr lang="en-US" sz="2700" b="1" dirty="0"/>
              <a:t>Assignment brief  (</a:t>
            </a:r>
            <a:r>
              <a:rPr lang="en-GB" sz="27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MS Mincho" panose="02020609040205080304" pitchFamily="49" charset="-128"/>
              </a:rPr>
              <a:t>Individual Presentation)</a:t>
            </a:r>
            <a:br>
              <a:rPr lang="en-US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2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72AE4-CF73-499E-9AA6-67B8880DD3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spcBef>
                <a:spcPts val="770"/>
              </a:spcBef>
              <a:buNone/>
            </a:pPr>
            <a:r>
              <a:rPr lang="en-US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</a:p>
          <a:p>
            <a:pPr marL="0" indent="0" algn="just">
              <a:spcBef>
                <a:spcPts val="770"/>
              </a:spcBef>
              <a:buNone/>
            </a:pPr>
            <a:endParaRPr lang="en-US" sz="18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70510" algn="just">
              <a:lnSpc>
                <a:spcPct val="15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Individual Presentation Assignment: Cross-Cultural Negotiations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algn="just">
              <a:lnSpc>
                <a:spcPct val="115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are the Director of a UK-based company seeking a strategic partnership with a Chinese firm. Your goal is to establish a mutually beneficial collaboration. However, cultural differences can impact the negotiation process. Make a presentation to the Board of the company on how you will achieve a successful deal.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algn="just">
              <a:lnSpc>
                <a:spcPct val="115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your presentation, address the following elements: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cultural elements to overcome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Strategies for Success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Emphasise the importance of cultural awareness and adaptability in cross-cultural negotiations.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 algn="just">
              <a:spcBef>
                <a:spcPts val="770"/>
              </a:spcBef>
              <a:spcAft>
                <a:spcPts val="0"/>
              </a:spcAft>
              <a:buNone/>
            </a:pPr>
            <a:endParaRPr lang="en-GB" sz="1800" b="1" dirty="0">
              <a:solidFill>
                <a:srgbClr val="28304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1800" b="1" dirty="0">
              <a:solidFill>
                <a:srgbClr val="28304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1800" dirty="0">
              <a:solidFill>
                <a:srgbClr val="28304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US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394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EBB38-8945-64A9-129F-9BF6C664B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543BC-5123-C1AB-E4E4-40E3A20D0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Types of Presentation:</a:t>
            </a:r>
          </a:p>
          <a:p>
            <a:pPr marL="0" indent="0">
              <a:buNone/>
            </a:pPr>
            <a:endParaRPr lang="en-GB" b="1" dirty="0"/>
          </a:p>
          <a:p>
            <a:pPr>
              <a:buFontTx/>
              <a:buChar char="-"/>
            </a:pPr>
            <a:r>
              <a:rPr lang="en-GB" b="1" i="1" dirty="0"/>
              <a:t>Informative: </a:t>
            </a:r>
            <a:r>
              <a:rPr lang="en-GB" dirty="0"/>
              <a:t>Present findings on a researched topic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Demonstrative:</a:t>
            </a:r>
            <a:r>
              <a:rPr lang="en-GB" dirty="0"/>
              <a:t> show an approach, method or implantation of a task, process or activity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Persuasive:</a:t>
            </a:r>
            <a:r>
              <a:rPr lang="en-GB" dirty="0"/>
              <a:t> convey a view on a topic to inform and potentially change behaviour or approach  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i="1" dirty="0"/>
              <a:t>Inspirational:</a:t>
            </a:r>
            <a:r>
              <a:rPr lang="en-GB" dirty="0"/>
              <a:t> motivational speeches designed to obtained an emotive response 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best presentations have aspects of all of the above types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352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BFC8E-2EBC-FBB7-DC84-DCFFB0FB3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Structuring your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418D3-C05D-1CA9-5241-BA29160F43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Opening/Introduction</a:t>
            </a:r>
          </a:p>
          <a:p>
            <a:pPr lvl="1"/>
            <a:r>
              <a:rPr lang="en-GB" dirty="0"/>
              <a:t>Welcome and Introduction of  yourself and topics</a:t>
            </a:r>
          </a:p>
          <a:p>
            <a:pPr lvl="1"/>
            <a:r>
              <a:rPr lang="en-GB" dirty="0"/>
              <a:t>Provide main purpose of your presentation  and outline</a:t>
            </a:r>
          </a:p>
          <a:p>
            <a:endParaRPr lang="en-GB" b="1" dirty="0"/>
          </a:p>
          <a:p>
            <a:r>
              <a:rPr lang="en-GB" b="1" dirty="0"/>
              <a:t>Main Body/Core Delivery </a:t>
            </a:r>
          </a:p>
          <a:p>
            <a:pPr lvl="1"/>
            <a:r>
              <a:rPr lang="en-GB" dirty="0"/>
              <a:t>Provide important but brief background</a:t>
            </a:r>
          </a:p>
          <a:p>
            <a:pPr lvl="1"/>
            <a:r>
              <a:rPr lang="en-GB" dirty="0"/>
              <a:t>Address the objectives in a practical manner</a:t>
            </a:r>
          </a:p>
          <a:p>
            <a:pPr lvl="1"/>
            <a:r>
              <a:rPr lang="en-GB" dirty="0"/>
              <a:t> Follow the outline that you had provided and link back to your objectives</a:t>
            </a:r>
          </a:p>
          <a:p>
            <a:pPr lvl="1"/>
            <a:r>
              <a:rPr lang="en-GB" dirty="0"/>
              <a:t>Try to ensure smooth transition between topics and  themes</a:t>
            </a:r>
          </a:p>
          <a:p>
            <a:pPr lvl="1"/>
            <a:endParaRPr lang="en-GB" dirty="0"/>
          </a:p>
          <a:p>
            <a:endParaRPr lang="en-GB" b="1" dirty="0"/>
          </a:p>
          <a:p>
            <a:r>
              <a:rPr lang="en-GB" b="1" dirty="0"/>
              <a:t>Closing/Conclusion</a:t>
            </a:r>
          </a:p>
          <a:p>
            <a:pPr lvl="1"/>
            <a:r>
              <a:rPr lang="en-GB" dirty="0"/>
              <a:t>Review key points/aspects</a:t>
            </a:r>
          </a:p>
          <a:p>
            <a:pPr lvl="1"/>
            <a:r>
              <a:rPr lang="en-GB" dirty="0"/>
              <a:t>Directly address initial questions/objectives</a:t>
            </a:r>
          </a:p>
          <a:p>
            <a:pPr lvl="1"/>
            <a:r>
              <a:rPr lang="en-GB" dirty="0"/>
              <a:t>Where applicable welcome questions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148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62169-0525-AC8F-CCB3-E31C9EFDD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Tips during delivery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640CC-EC94-7243-C31D-B652BF055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b="1" i="1" dirty="0"/>
              <a:t>Be Enthusiastic </a:t>
            </a:r>
          </a:p>
          <a:p>
            <a:pPr lvl="1"/>
            <a:r>
              <a:rPr lang="en-GB" sz="1800" dirty="0"/>
              <a:t>if you do not convey importance and enjoyment with your topic, how will the audience. </a:t>
            </a:r>
          </a:p>
          <a:p>
            <a:pPr lvl="1"/>
            <a:r>
              <a:rPr lang="en-GB" sz="1800" dirty="0"/>
              <a:t>Ensure to convey interest and enthusiasm through all delivery not just some part of the presentation </a:t>
            </a:r>
          </a:p>
          <a:p>
            <a:endParaRPr lang="en-GB" sz="2000" dirty="0"/>
          </a:p>
          <a:p>
            <a:r>
              <a:rPr lang="en-GB" sz="2000" b="1" i="1" dirty="0"/>
              <a:t>Eye Contact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try to maintain eye contact in a comfortable and confident manner. It demonstrates engagement as well as confidence</a:t>
            </a:r>
          </a:p>
          <a:p>
            <a:endParaRPr lang="en-GB" sz="2000" dirty="0"/>
          </a:p>
          <a:p>
            <a:r>
              <a:rPr lang="en-GB" sz="2000" b="1" dirty="0"/>
              <a:t>Body Language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try to be comfortable with professional posture (not slouching or learning). </a:t>
            </a:r>
          </a:p>
          <a:p>
            <a:pPr lvl="1"/>
            <a:r>
              <a:rPr lang="en-GB" sz="1800" dirty="0"/>
              <a:t>Think about how you are positioned; proximity to audience, are you in the way of the projector etc. </a:t>
            </a:r>
          </a:p>
          <a:p>
            <a:pPr lvl="1"/>
            <a:r>
              <a:rPr lang="en-GB" sz="1800" dirty="0"/>
              <a:t>Ensure that you do not have your back to the audience at any point.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881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ED822-2C53-D4B8-3F27-4F2B4262F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Tips during delivery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A1589-8886-B30A-8CE0-53FCC85A1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b="1" dirty="0"/>
              <a:t>Voice</a:t>
            </a:r>
            <a:r>
              <a:rPr lang="en-GB" sz="2000" dirty="0"/>
              <a:t> </a:t>
            </a:r>
          </a:p>
          <a:p>
            <a:pPr lvl="1"/>
            <a:r>
              <a:rPr lang="en-GB" sz="1800" dirty="0"/>
              <a:t>Think about your volume. </a:t>
            </a:r>
          </a:p>
          <a:p>
            <a:pPr lvl="1"/>
            <a:r>
              <a:rPr lang="en-GB" sz="1800" dirty="0"/>
              <a:t>Try to be natural but consider your tone; avoid monotone, change pitch and tone to emphasise importance of key points/points of consideration. </a:t>
            </a:r>
          </a:p>
          <a:p>
            <a:pPr lvl="1"/>
            <a:r>
              <a:rPr lang="en-GB" sz="1800" b="1" dirty="0"/>
              <a:t>Your voice is one of the most powerful tools during a presentation. You have the opportunity to be heard, try to enjoy the opportunity and use it to your advantage.</a:t>
            </a:r>
          </a:p>
          <a:p>
            <a:pPr marL="457200" lvl="1" indent="0">
              <a:buNone/>
            </a:pPr>
            <a:endParaRPr lang="en-GB" sz="1800" b="1" dirty="0"/>
          </a:p>
          <a:p>
            <a:pPr marL="457200" lvl="1" indent="0">
              <a:buNone/>
            </a:pPr>
            <a:r>
              <a:rPr lang="en-GB" b="1" dirty="0"/>
              <a:t>Practice, Practice, Practice</a:t>
            </a:r>
            <a:r>
              <a:rPr lang="en-GB" dirty="0"/>
              <a:t> </a:t>
            </a:r>
          </a:p>
          <a:p>
            <a:pPr marL="457200" lvl="1" indent="0">
              <a:buNone/>
            </a:pPr>
            <a:r>
              <a:rPr lang="en-GB" sz="1800" dirty="0"/>
              <a:t>	- the best way to build confidence</a:t>
            </a:r>
          </a:p>
          <a:p>
            <a:pPr marL="457200" lvl="1" indent="0">
              <a:buNone/>
            </a:pPr>
            <a:r>
              <a:rPr lang="en-GB" sz="1800" b="1" dirty="0"/>
              <a:t>	</a:t>
            </a:r>
            <a:r>
              <a:rPr lang="en-GB" sz="1800" dirty="0"/>
              <a:t>- Ensure timing and smooth transitions</a:t>
            </a:r>
          </a:p>
          <a:p>
            <a:pPr marL="457200" lvl="1" indent="0">
              <a:buNone/>
            </a:pPr>
            <a:r>
              <a:rPr lang="en-GB" sz="1800" b="1" dirty="0"/>
              <a:t>	- The only way you will know that your presentation is on the right track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4996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91F27-C431-071D-BE17-CE08C3BA9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486E5-9269-20C2-F9D2-CE3356409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Based on your evaluation and analysis above, summarise your discussions/arguments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Summarise Just the key points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2063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B9EE8-5858-4761-98B4-284AED263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94FC0-183C-4E63-956D-0B0FC6DF12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579296" cy="3989040"/>
          </a:xfrm>
        </p:spPr>
        <p:txBody>
          <a:bodyPr>
            <a:normAutofit fontScale="85000" lnSpcReduction="10000"/>
          </a:bodyPr>
          <a:lstStyle/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are required to use minimum of 8 relevant and credible references for this assignment.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referencing style (Both intext and reference list)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list of references should be in alphabetical order 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1755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6E615-C299-2C59-CA40-9817976EB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F22B-312E-5166-825B-A4D4BFAC9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Slides – what you heard in class and discussed to gain knowledge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Seminar activities – you used to apply your knowledge to situations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Handout Readers – for each topic that you read after class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Core E-Books/Textbooks – Textbook chapters on  management , leadership ,  etc organizational behaviour  etc you have read after class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articles – what you can find on the topic Textbook chapters on  management , leadership ,  etc organizational behaviour including examples of where firms have done this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News articles </a:t>
            </a:r>
          </a:p>
          <a:p>
            <a:pPr lvl="2">
              <a:lnSpc>
                <a:spcPct val="150000"/>
              </a:lnSpc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Websites – Company websites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8203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DF2A7-4941-44CC-92C9-1D2E743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 Component 1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F3769-BB03-41C4-A426-B95900FEC6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deadline:</a:t>
            </a: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Slide Submission – 16/03/2025</a:t>
            </a:r>
          </a:p>
          <a:p>
            <a:pPr marL="0" indent="0"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Individual Presentation - 22/03/2025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24DD04-23A6-47A0-A4CF-7EF4540E8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3215395"/>
            <a:ext cx="222885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3783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640A4-BE4F-4602-B22F-4423B3F7E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895" y="116632"/>
            <a:ext cx="8229600" cy="566936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FEEDBACK FORM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EE91C2BE-ABD8-459B-A5A9-82B5F8780C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3072FD-5023-E9CA-11C9-825E45C939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2571" y="1600200"/>
            <a:ext cx="6238857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3581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D951A-43AF-4FFB-9CA7-E8D8B5F6C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                       </a:t>
            </a:r>
            <a:endParaRPr lang="en-US" dirty="0"/>
          </a:p>
          <a:p>
            <a:endParaRPr lang="en-US" dirty="0"/>
          </a:p>
        </p:txBody>
      </p:sp>
      <p:pic>
        <p:nvPicPr>
          <p:cNvPr id="3074" name="Picture 2" descr="🏉 Good Luck Boys 🏉 Buckley Shield(under... - Tumut Minor League ...">
            <a:extLst>
              <a:ext uri="{FF2B5EF4-FFF2-40B4-BE49-F238E27FC236}">
                <a16:creationId xmlns:a16="http://schemas.microsoft.com/office/drawing/2014/main" id="{A1755BE5-7458-4B42-ABBB-C7D5F30A0E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4"/>
            <a:ext cx="6552728" cy="532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86034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303dbf9b-b85b-46a0-94f1-894078c07ecd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447</TotalTime>
  <Words>710</Words>
  <Application>Microsoft Office PowerPoint</Application>
  <PresentationFormat>On-screen Show (4:3)</PresentationFormat>
  <Paragraphs>100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Myriad Pro</vt:lpstr>
      <vt:lpstr>Arial</vt:lpstr>
      <vt:lpstr>Calibri</vt:lpstr>
      <vt:lpstr>Times New Roman</vt:lpstr>
      <vt:lpstr>20140311PresentationUWTSDTemplate</vt:lpstr>
      <vt:lpstr>   Bachelor of Arts Business Management Module: Module: International Business Communications Module code: LCBB6001   Contribution to Overall Module Assessment 50% Assignment structure  (Component 2 )   Assignment  Guide Individual presentation   </vt:lpstr>
      <vt:lpstr>PowerPoint Presentation</vt:lpstr>
      <vt:lpstr>               Recommended Structure</vt:lpstr>
      <vt:lpstr>Cover page</vt:lpstr>
      <vt:lpstr> Assignment brief  (Individual Presentation) </vt:lpstr>
      <vt:lpstr>Presentation skills</vt:lpstr>
      <vt:lpstr>Structuring your presentation </vt:lpstr>
      <vt:lpstr>Tips during delivery </vt:lpstr>
      <vt:lpstr>Tips during delivery </vt:lpstr>
      <vt:lpstr>Conclusion </vt:lpstr>
      <vt:lpstr>Reference </vt:lpstr>
      <vt:lpstr>PowerPoint Presentation</vt:lpstr>
      <vt:lpstr>Submission deadline Component 1</vt:lpstr>
      <vt:lpstr> STUDENT FEEDBACK FORM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Introduction to Modern Workplace (LCBB4003)  Assignment  Guide</dc:title>
  <dc:creator>Jutual Ugochukwu</dc:creator>
  <cp:lastModifiedBy>Samson Oladejo</cp:lastModifiedBy>
  <cp:revision>14</cp:revision>
  <dcterms:created xsi:type="dcterms:W3CDTF">2021-02-17T00:30:12Z</dcterms:created>
  <dcterms:modified xsi:type="dcterms:W3CDTF">2025-03-15T13:04:34Z</dcterms:modified>
</cp:coreProperties>
</file>