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1"/>
  </p:sldMasterIdLst>
  <p:sldIdLst>
    <p:sldId id="256" r:id="rId2"/>
    <p:sldId id="266" r:id="rId3"/>
    <p:sldId id="257" r:id="rId4"/>
    <p:sldId id="268" r:id="rId5"/>
    <p:sldId id="270" r:id="rId6"/>
    <p:sldId id="283" r:id="rId7"/>
    <p:sldId id="258" r:id="rId8"/>
    <p:sldId id="267" r:id="rId9"/>
    <p:sldId id="272" r:id="rId10"/>
    <p:sldId id="275" r:id="rId11"/>
    <p:sldId id="265" r:id="rId12"/>
    <p:sldId id="259" r:id="rId13"/>
    <p:sldId id="261" r:id="rId14"/>
    <p:sldId id="279" r:id="rId15"/>
    <p:sldId id="280" r:id="rId16"/>
    <p:sldId id="285" r:id="rId17"/>
    <p:sldId id="264" r:id="rId18"/>
    <p:sldId id="273" r:id="rId19"/>
    <p:sldId id="288" r:id="rId20"/>
    <p:sldId id="269" r:id="rId21"/>
    <p:sldId id="276" r:id="rId22"/>
    <p:sldId id="260" r:id="rId23"/>
    <p:sldId id="287" r:id="rId24"/>
    <p:sldId id="286" r:id="rId25"/>
    <p:sldId id="289" r:id="rId26"/>
    <p:sldId id="290" r:id="rId2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4662F2-9BFE-4953-9BA1-36B18D671ECC}" v="73" dt="2023-12-12T02:30:28.049"/>
    <p1510:client id="{1BEDD44F-E2EF-47B3-A3D1-384D91F14E39}" v="520" dt="2023-12-11T17:11:05.740"/>
    <p1510:client id="{1C2231CA-8196-48F7-8BA7-E31417FE4D37}" v="22" dt="2023-12-12T07:26:02.238"/>
    <p1510:client id="{1F2976A4-621E-438B-B91D-2A7CBBBEFB6E}" v="146" dt="2023-12-11T13:03:05.880"/>
    <p1510:client id="{34225725-C2A6-CAC9-E85E-9C217E0F1285}" v="386" dt="2023-12-11T18:09:51.279"/>
    <p1510:client id="{3C858B2D-2F58-46CA-A29C-205FD59FCA07}" v="31" dt="2023-12-12T02:09:26.946"/>
    <p1510:client id="{49346C84-0FC4-4D4B-AD9D-16FDEC813FC7}" v="533" dt="2023-12-11T15:41:10.072"/>
    <p1510:client id="{5EC92242-A449-4EB4-8EC8-70FBD3D17157}" v="137" dt="2023-12-11T17:42:38.004"/>
    <p1510:client id="{8CD4CAC0-DB5A-4093-84E8-DD8F4E5D1135}" v="3" dt="2023-12-11T23:26:20.346"/>
    <p1510:client id="{952FF1C7-F023-4552-BA7D-EFA7965AC8CA}" v="437" dt="2023-12-11T17:54:24.144"/>
    <p1510:client id="{9EE72114-0990-402F-8401-310B9A945F92}" v="85" dt="2023-12-11T13:58:29.261"/>
    <p1510:client id="{A4F92688-43AF-4473-B62C-B5F358044741}" v="88" dt="2023-12-11T18:52:26.520"/>
    <p1510:client id="{AD5BBB57-D2E5-43B4-A781-2159BEAF4AEE}" v="969" dt="2023-12-12T05:06:32.061"/>
    <p1510:client id="{C7439399-D320-FF73-C846-844797695D9E}" v="369" dt="2023-12-10T20:33:09.968"/>
    <p1510:client id="{E5E6863E-B01B-4CBB-9FC5-121CC53572D6}" v="351" dt="2023-12-11T15:02:24.310"/>
    <p1510:client id="{F12820E4-5463-40F3-9DCC-A4EA82E93842}" v="66" dt="2023-12-11T17:04:46.134"/>
    <p1510:client id="{F6FD9C28-E4A1-416C-804E-A300EED13D8C}" v="90" dt="2023-12-11T12:50:50.714"/>
    <p1510:client id="{FE2AA160-E0F8-4198-8286-A64025C93EFB}" v="610" dt="2023-12-11T18:30:42.7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n Evans (2200899)" userId="S::2200899@student.uwtsd.ac.uk::c3bb9a53-723f-4f1b-9c09-22bd43d16211" providerId="AD" clId="Web-{DD1ADC60-45CB-49D0-AA81-E6D180DE1FA2}"/>
    <pc:docChg chg="modSld">
      <pc:chgData name="Ewan Evans (2200899)" userId="S::2200899@student.uwtsd.ac.uk::c3bb9a53-723f-4f1b-9c09-22bd43d16211" providerId="AD" clId="Web-{DD1ADC60-45CB-49D0-AA81-E6D180DE1FA2}" dt="2023-10-23T12:00:15.877" v="511" actId="20577"/>
      <pc:docMkLst>
        <pc:docMk/>
      </pc:docMkLst>
      <pc:sldChg chg="addSp modSp">
        <pc:chgData name="Ewan Evans (2200899)" userId="S::2200899@student.uwtsd.ac.uk::c3bb9a53-723f-4f1b-9c09-22bd43d16211" providerId="AD" clId="Web-{DD1ADC60-45CB-49D0-AA81-E6D180DE1FA2}" dt="2023-10-23T12:00:15.877" v="511" actId="20577"/>
        <pc:sldMkLst>
          <pc:docMk/>
          <pc:sldMk cId="2484461708" sldId="263"/>
        </pc:sldMkLst>
        <pc:spChg chg="mod">
          <ac:chgData name="Ewan Evans (2200899)" userId="S::2200899@student.uwtsd.ac.uk::c3bb9a53-723f-4f1b-9c09-22bd43d16211" providerId="AD" clId="Web-{DD1ADC60-45CB-49D0-AA81-E6D180DE1FA2}" dt="2023-10-23T11:56:05.448" v="420" actId="1076"/>
          <ac:spMkLst>
            <pc:docMk/>
            <pc:sldMk cId="2484461708" sldId="263"/>
            <ac:spMk id="24" creationId="{57AF7768-35D3-3C18-09D1-21A07C12F138}"/>
          </ac:spMkLst>
        </pc:spChg>
        <pc:spChg chg="mod">
          <ac:chgData name="Ewan Evans (2200899)" userId="S::2200899@student.uwtsd.ac.uk::c3bb9a53-723f-4f1b-9c09-22bd43d16211" providerId="AD" clId="Web-{DD1ADC60-45CB-49D0-AA81-E6D180DE1FA2}" dt="2023-10-23T11:56:11.511" v="423" actId="14100"/>
          <ac:spMkLst>
            <pc:docMk/>
            <pc:sldMk cId="2484461708" sldId="263"/>
            <ac:spMk id="38" creationId="{797EB4F7-DB40-CEAF-B8A9-2B46362563B7}"/>
          </ac:spMkLst>
        </pc:spChg>
        <pc:spChg chg="mod">
          <ac:chgData name="Ewan Evans (2200899)" userId="S::2200899@student.uwtsd.ac.uk::c3bb9a53-723f-4f1b-9c09-22bd43d16211" providerId="AD" clId="Web-{DD1ADC60-45CB-49D0-AA81-E6D180DE1FA2}" dt="2023-10-23T11:56:24.886" v="428" actId="1076"/>
          <ac:spMkLst>
            <pc:docMk/>
            <pc:sldMk cId="2484461708" sldId="263"/>
            <ac:spMk id="40" creationId="{735CDE8A-D22E-87A6-CC01-B963636918EF}"/>
          </ac:spMkLst>
        </pc:spChg>
        <pc:spChg chg="mod">
          <ac:chgData name="Ewan Evans (2200899)" userId="S::2200899@student.uwtsd.ac.uk::c3bb9a53-723f-4f1b-9c09-22bd43d16211" providerId="AD" clId="Web-{DD1ADC60-45CB-49D0-AA81-E6D180DE1FA2}" dt="2023-10-23T11:55:38.276" v="412" actId="1076"/>
          <ac:spMkLst>
            <pc:docMk/>
            <pc:sldMk cId="2484461708" sldId="263"/>
            <ac:spMk id="42" creationId="{8E19E0AB-4FFB-9C4B-8D50-44DB14C5AA6C}"/>
          </ac:spMkLst>
        </pc:spChg>
        <pc:spChg chg="add mod">
          <ac:chgData name="Ewan Evans (2200899)" userId="S::2200899@student.uwtsd.ac.uk::c3bb9a53-723f-4f1b-9c09-22bd43d16211" providerId="AD" clId="Web-{DD1ADC60-45CB-49D0-AA81-E6D180DE1FA2}" dt="2023-10-23T11:56:49.059" v="433" actId="1076"/>
          <ac:spMkLst>
            <pc:docMk/>
            <pc:sldMk cId="2484461708" sldId="263"/>
            <ac:spMk id="45" creationId="{5CC6AB9D-573F-6877-948C-C7DD933C4A5E}"/>
          </ac:spMkLst>
        </pc:spChg>
        <pc:spChg chg="add mod">
          <ac:chgData name="Ewan Evans (2200899)" userId="S::2200899@student.uwtsd.ac.uk::c3bb9a53-723f-4f1b-9c09-22bd43d16211" providerId="AD" clId="Web-{DD1ADC60-45CB-49D0-AA81-E6D180DE1FA2}" dt="2023-10-23T12:00:15.877" v="511" actId="20577"/>
          <ac:spMkLst>
            <pc:docMk/>
            <pc:sldMk cId="2484461708" sldId="263"/>
            <ac:spMk id="48" creationId="{4211DBE3-73E9-977A-6941-00D8F8CE20A8}"/>
          </ac:spMkLst>
        </pc:spChg>
        <pc:grpChg chg="mod">
          <ac:chgData name="Ewan Evans (2200899)" userId="S::2200899@student.uwtsd.ac.uk::c3bb9a53-723f-4f1b-9c09-22bd43d16211" providerId="AD" clId="Web-{DD1ADC60-45CB-49D0-AA81-E6D180DE1FA2}" dt="2023-10-23T11:40:03.828" v="95" actId="1076"/>
          <ac:grpSpMkLst>
            <pc:docMk/>
            <pc:sldMk cId="2484461708" sldId="263"/>
            <ac:grpSpMk id="12" creationId="{4C97A26A-39AC-5DD5-BE17-7F94E49BFC54}"/>
          </ac:grpSpMkLst>
        </pc:grpChg>
        <pc:grpChg chg="mod">
          <ac:chgData name="Ewan Evans (2200899)" userId="S::2200899@student.uwtsd.ac.uk::c3bb9a53-723f-4f1b-9c09-22bd43d16211" providerId="AD" clId="Web-{DD1ADC60-45CB-49D0-AA81-E6D180DE1FA2}" dt="2023-10-23T11:40:03.860" v="100" actId="1076"/>
          <ac:grpSpMkLst>
            <pc:docMk/>
            <pc:sldMk cId="2484461708" sldId="263"/>
            <ac:grpSpMk id="19" creationId="{C73A5AA7-6B29-4A0F-B133-184C5A40E222}"/>
          </ac:grpSpMkLst>
        </pc:grpChg>
        <pc:grpChg chg="mod">
          <ac:chgData name="Ewan Evans (2200899)" userId="S::2200899@student.uwtsd.ac.uk::c3bb9a53-723f-4f1b-9c09-22bd43d16211" providerId="AD" clId="Web-{DD1ADC60-45CB-49D0-AA81-E6D180DE1FA2}" dt="2023-10-23T11:40:03.922" v="109" actId="1076"/>
          <ac:grpSpMkLst>
            <pc:docMk/>
            <pc:sldMk cId="2484461708" sldId="263"/>
            <ac:grpSpMk id="56" creationId="{CD64E12C-2B2C-7544-459C-2627AD266F48}"/>
          </ac:grpSpMkLst>
        </pc:grpChg>
        <pc:grpChg chg="mod">
          <ac:chgData name="Ewan Evans (2200899)" userId="S::2200899@student.uwtsd.ac.uk::c3bb9a53-723f-4f1b-9c09-22bd43d16211" providerId="AD" clId="Web-{DD1ADC60-45CB-49D0-AA81-E6D180DE1FA2}" dt="2023-10-23T11:40:03.938" v="110" actId="1076"/>
          <ac:grpSpMkLst>
            <pc:docMk/>
            <pc:sldMk cId="2484461708" sldId="263"/>
            <ac:grpSpMk id="60" creationId="{08A7B9EF-E094-9B36-7464-2FDB48FFE7CB}"/>
          </ac:grpSpMkLst>
        </pc:grpChg>
        <pc:grpChg chg="mod">
          <ac:chgData name="Ewan Evans (2200899)" userId="S::2200899@student.uwtsd.ac.uk::c3bb9a53-723f-4f1b-9c09-22bd43d16211" providerId="AD" clId="Web-{DD1ADC60-45CB-49D0-AA81-E6D180DE1FA2}" dt="2023-10-23T11:40:03.969" v="112" actId="1076"/>
          <ac:grpSpMkLst>
            <pc:docMk/>
            <pc:sldMk cId="2484461708" sldId="263"/>
            <ac:grpSpMk id="75" creationId="{5ACBD5A6-365E-4404-FC96-A8DB6B756666}"/>
          </ac:grpSpMkLst>
        </pc:grpChg>
        <pc:picChg chg="mod">
          <ac:chgData name="Ewan Evans (2200899)" userId="S::2200899@student.uwtsd.ac.uk::c3bb9a53-723f-4f1b-9c09-22bd43d16211" providerId="AD" clId="Web-{DD1ADC60-45CB-49D0-AA81-E6D180DE1FA2}" dt="2023-10-23T11:40:17.766" v="115" actId="1076"/>
          <ac:picMkLst>
            <pc:docMk/>
            <pc:sldMk cId="2484461708" sldId="263"/>
            <ac:picMk id="3" creationId="{8A3F8BAD-F88A-81EE-AA0E-AD5BF8FC032E}"/>
          </ac:picMkLst>
        </pc:picChg>
        <pc:picChg chg="mod">
          <ac:chgData name="Ewan Evans (2200899)" userId="S::2200899@student.uwtsd.ac.uk::c3bb9a53-723f-4f1b-9c09-22bd43d16211" providerId="AD" clId="Web-{DD1ADC60-45CB-49D0-AA81-E6D180DE1FA2}" dt="2023-10-23T11:40:03.813" v="94" actId="1076"/>
          <ac:picMkLst>
            <pc:docMk/>
            <pc:sldMk cId="2484461708" sldId="263"/>
            <ac:picMk id="7" creationId="{5D6247FB-A7A7-0534-E538-D7AA2537145A}"/>
          </ac:picMkLst>
        </pc:picChg>
        <pc:picChg chg="mod">
          <ac:chgData name="Ewan Evans (2200899)" userId="S::2200899@student.uwtsd.ac.uk::c3bb9a53-723f-4f1b-9c09-22bd43d16211" providerId="AD" clId="Web-{DD1ADC60-45CB-49D0-AA81-E6D180DE1FA2}" dt="2023-10-23T11:38:37.920" v="6" actId="1076"/>
          <ac:picMkLst>
            <pc:docMk/>
            <pc:sldMk cId="2484461708" sldId="263"/>
            <ac:picMk id="10" creationId="{892A751A-AF09-CF96-A471-B80541A0275A}"/>
          </ac:picMkLst>
        </pc:picChg>
        <pc:picChg chg="mod">
          <ac:chgData name="Ewan Evans (2200899)" userId="S::2200899@student.uwtsd.ac.uk::c3bb9a53-723f-4f1b-9c09-22bd43d16211" providerId="AD" clId="Web-{DD1ADC60-45CB-49D0-AA81-E6D180DE1FA2}" dt="2023-10-23T11:39:38.078" v="36" actId="1076"/>
          <ac:picMkLst>
            <pc:docMk/>
            <pc:sldMk cId="2484461708" sldId="263"/>
            <ac:picMk id="21" creationId="{88752622-3836-F96D-CD92-5B46FA8AC819}"/>
          </ac:picMkLst>
        </pc:picChg>
        <pc:picChg chg="mod">
          <ac:chgData name="Ewan Evans (2200899)" userId="S::2200899@student.uwtsd.ac.uk::c3bb9a53-723f-4f1b-9c09-22bd43d16211" providerId="AD" clId="Web-{DD1ADC60-45CB-49D0-AA81-E6D180DE1FA2}" dt="2023-10-23T11:56:07.292" v="421" actId="1076"/>
          <ac:picMkLst>
            <pc:docMk/>
            <pc:sldMk cId="2484461708" sldId="263"/>
            <ac:picMk id="23" creationId="{C36EC8F4-E56C-DDB8-9165-CDA8AEE6476F}"/>
          </ac:picMkLst>
        </pc:picChg>
        <pc:picChg chg="mod">
          <ac:chgData name="Ewan Evans (2200899)" userId="S::2200899@student.uwtsd.ac.uk::c3bb9a53-723f-4f1b-9c09-22bd43d16211" providerId="AD" clId="Web-{DD1ADC60-45CB-49D0-AA81-E6D180DE1FA2}" dt="2023-10-23T11:56:32.168" v="429" actId="1076"/>
          <ac:picMkLst>
            <pc:docMk/>
            <pc:sldMk cId="2484461708" sldId="263"/>
            <ac:picMk id="30" creationId="{4DE9A73C-E1D6-32CD-7536-4196255A6354}"/>
          </ac:picMkLst>
        </pc:picChg>
        <pc:picChg chg="mod">
          <ac:chgData name="Ewan Evans (2200899)" userId="S::2200899@student.uwtsd.ac.uk::c3bb9a53-723f-4f1b-9c09-22bd43d16211" providerId="AD" clId="Web-{DD1ADC60-45CB-49D0-AA81-E6D180DE1FA2}" dt="2023-10-23T11:55:10.447" v="400" actId="1076"/>
          <ac:picMkLst>
            <pc:docMk/>
            <pc:sldMk cId="2484461708" sldId="263"/>
            <ac:picMk id="35" creationId="{93AD7509-E80B-C2DB-9B63-116999F1C81A}"/>
          </ac:picMkLst>
        </pc:picChg>
        <pc:picChg chg="add mod modCrop">
          <ac:chgData name="Ewan Evans (2200899)" userId="S::2200899@student.uwtsd.ac.uk::c3bb9a53-723f-4f1b-9c09-22bd43d16211" providerId="AD" clId="Web-{DD1ADC60-45CB-49D0-AA81-E6D180DE1FA2}" dt="2023-10-23T11:57:31.591" v="435"/>
          <ac:picMkLst>
            <pc:docMk/>
            <pc:sldMk cId="2484461708" sldId="263"/>
            <ac:picMk id="41" creationId="{D8DCB5ED-9929-37B2-D6EA-DA9DE9A995A7}"/>
          </ac:picMkLst>
        </pc:picChg>
        <pc:inkChg chg="mod">
          <ac:chgData name="Ewan Evans (2200899)" userId="S::2200899@student.uwtsd.ac.uk::c3bb9a53-723f-4f1b-9c09-22bd43d16211" providerId="AD" clId="Web-{DD1ADC60-45CB-49D0-AA81-E6D180DE1FA2}" dt="2023-10-23T11:40:03.828" v="96" actId="1076"/>
          <ac:inkMkLst>
            <pc:docMk/>
            <pc:sldMk cId="2484461708" sldId="263"/>
            <ac:inkMk id="13" creationId="{C0841B0B-68DD-12DF-4A33-FAC3473FD87C}"/>
          </ac:inkMkLst>
        </pc:inkChg>
        <pc:inkChg chg="mod">
          <ac:chgData name="Ewan Evans (2200899)" userId="S::2200899@student.uwtsd.ac.uk::c3bb9a53-723f-4f1b-9c09-22bd43d16211" providerId="AD" clId="Web-{DD1ADC60-45CB-49D0-AA81-E6D180DE1FA2}" dt="2023-10-23T11:40:03.844" v="97" actId="1076"/>
          <ac:inkMkLst>
            <pc:docMk/>
            <pc:sldMk cId="2484461708" sldId="263"/>
            <ac:inkMk id="14" creationId="{573AFB7B-6348-0F8E-B232-354F7849149B}"/>
          </ac:inkMkLst>
        </pc:inkChg>
        <pc:inkChg chg="mod">
          <ac:chgData name="Ewan Evans (2200899)" userId="S::2200899@student.uwtsd.ac.uk::c3bb9a53-723f-4f1b-9c09-22bd43d16211" providerId="AD" clId="Web-{DD1ADC60-45CB-49D0-AA81-E6D180DE1FA2}" dt="2023-10-23T11:40:03.844" v="98" actId="1076"/>
          <ac:inkMkLst>
            <pc:docMk/>
            <pc:sldMk cId="2484461708" sldId="263"/>
            <ac:inkMk id="15" creationId="{B9A803CE-E713-A86C-5FC4-2101DC1960C4}"/>
          </ac:inkMkLst>
        </pc:inkChg>
        <pc:inkChg chg="mod">
          <ac:chgData name="Ewan Evans (2200899)" userId="S::2200899@student.uwtsd.ac.uk::c3bb9a53-723f-4f1b-9c09-22bd43d16211" providerId="AD" clId="Web-{DD1ADC60-45CB-49D0-AA81-E6D180DE1FA2}" dt="2023-10-23T11:40:03.860" v="99" actId="1076"/>
          <ac:inkMkLst>
            <pc:docMk/>
            <pc:sldMk cId="2484461708" sldId="263"/>
            <ac:inkMk id="16" creationId="{828F21E0-EF64-35F5-B3C6-6307CB8605B4}"/>
          </ac:inkMkLst>
        </pc:inkChg>
        <pc:inkChg chg="mod">
          <ac:chgData name="Ewan Evans (2200899)" userId="S::2200899@student.uwtsd.ac.uk::c3bb9a53-723f-4f1b-9c09-22bd43d16211" providerId="AD" clId="Web-{DD1ADC60-45CB-49D0-AA81-E6D180DE1FA2}" dt="2023-10-23T11:40:03.860" v="101" actId="1076"/>
          <ac:inkMkLst>
            <pc:docMk/>
            <pc:sldMk cId="2484461708" sldId="263"/>
            <ac:inkMk id="20" creationId="{B3123A96-AD10-DA50-1B08-7B9753DFCB5F}"/>
          </ac:inkMkLst>
        </pc:inkChg>
        <pc:inkChg chg="mod">
          <ac:chgData name="Ewan Evans (2200899)" userId="S::2200899@student.uwtsd.ac.uk::c3bb9a53-723f-4f1b-9c09-22bd43d16211" providerId="AD" clId="Web-{DD1ADC60-45CB-49D0-AA81-E6D180DE1FA2}" dt="2023-10-23T11:40:03.875" v="102" actId="1076"/>
          <ac:inkMkLst>
            <pc:docMk/>
            <pc:sldMk cId="2484461708" sldId="263"/>
            <ac:inkMk id="22" creationId="{748F2CBD-C3AA-9ECC-2C51-3CB371B8B2EF}"/>
          </ac:inkMkLst>
        </pc:inkChg>
        <pc:inkChg chg="mod">
          <ac:chgData name="Ewan Evans (2200899)" userId="S::2200899@student.uwtsd.ac.uk::c3bb9a53-723f-4f1b-9c09-22bd43d16211" providerId="AD" clId="Web-{DD1ADC60-45CB-49D0-AA81-E6D180DE1FA2}" dt="2023-10-23T11:40:03.875" v="103" actId="1076"/>
          <ac:inkMkLst>
            <pc:docMk/>
            <pc:sldMk cId="2484461708" sldId="263"/>
            <ac:inkMk id="25" creationId="{F83DEDA9-CB14-BD18-275B-F8D740ECCE6A}"/>
          </ac:inkMkLst>
        </pc:inkChg>
        <pc:inkChg chg="mod">
          <ac:chgData name="Ewan Evans (2200899)" userId="S::2200899@student.uwtsd.ac.uk::c3bb9a53-723f-4f1b-9c09-22bd43d16211" providerId="AD" clId="Web-{DD1ADC60-45CB-49D0-AA81-E6D180DE1FA2}" dt="2023-10-23T11:40:03.891" v="104" actId="1076"/>
          <ac:inkMkLst>
            <pc:docMk/>
            <pc:sldMk cId="2484461708" sldId="263"/>
            <ac:inkMk id="26" creationId="{ACAFB2B9-8BFD-06CC-197C-61053028EA75}"/>
          </ac:inkMkLst>
        </pc:inkChg>
        <pc:inkChg chg="mod">
          <ac:chgData name="Ewan Evans (2200899)" userId="S::2200899@student.uwtsd.ac.uk::c3bb9a53-723f-4f1b-9c09-22bd43d16211" providerId="AD" clId="Web-{DD1ADC60-45CB-49D0-AA81-E6D180DE1FA2}" dt="2023-10-23T11:40:03.891" v="105" actId="1076"/>
          <ac:inkMkLst>
            <pc:docMk/>
            <pc:sldMk cId="2484461708" sldId="263"/>
            <ac:inkMk id="27" creationId="{326E923C-78F1-41C8-B067-D4FC2E36508A}"/>
          </ac:inkMkLst>
        </pc:inkChg>
        <pc:inkChg chg="mod">
          <ac:chgData name="Ewan Evans (2200899)" userId="S::2200899@student.uwtsd.ac.uk::c3bb9a53-723f-4f1b-9c09-22bd43d16211" providerId="AD" clId="Web-{DD1ADC60-45CB-49D0-AA81-E6D180DE1FA2}" dt="2023-10-23T11:40:03.906" v="106" actId="1076"/>
          <ac:inkMkLst>
            <pc:docMk/>
            <pc:sldMk cId="2484461708" sldId="263"/>
            <ac:inkMk id="31" creationId="{8340785D-D569-7B82-A833-B980C6DF1A1A}"/>
          </ac:inkMkLst>
        </pc:inkChg>
        <pc:inkChg chg="mod">
          <ac:chgData name="Ewan Evans (2200899)" userId="S::2200899@student.uwtsd.ac.uk::c3bb9a53-723f-4f1b-9c09-22bd43d16211" providerId="AD" clId="Web-{DD1ADC60-45CB-49D0-AA81-E6D180DE1FA2}" dt="2023-10-23T11:40:03.906" v="107" actId="1076"/>
          <ac:inkMkLst>
            <pc:docMk/>
            <pc:sldMk cId="2484461708" sldId="263"/>
            <ac:inkMk id="32" creationId="{623098A7-9015-4C85-3A4D-958D83417BE5}"/>
          </ac:inkMkLst>
        </pc:inkChg>
        <pc:inkChg chg="mod">
          <ac:chgData name="Ewan Evans (2200899)" userId="S::2200899@student.uwtsd.ac.uk::c3bb9a53-723f-4f1b-9c09-22bd43d16211" providerId="AD" clId="Web-{DD1ADC60-45CB-49D0-AA81-E6D180DE1FA2}" dt="2023-10-23T11:40:03.922" v="108" actId="1076"/>
          <ac:inkMkLst>
            <pc:docMk/>
            <pc:sldMk cId="2484461708" sldId="263"/>
            <ac:inkMk id="34" creationId="{19A58BB3-DE48-3EBA-3F64-9498349EF0A1}"/>
          </ac:inkMkLst>
        </pc:inkChg>
        <pc:inkChg chg="mod">
          <ac:chgData name="Ewan Evans (2200899)" userId="S::2200899@student.uwtsd.ac.uk::c3bb9a53-723f-4f1b-9c09-22bd43d16211" providerId="AD" clId="Web-{DD1ADC60-45CB-49D0-AA81-E6D180DE1FA2}" dt="2023-10-23T11:40:03.953" v="111" actId="1076"/>
          <ac:inkMkLst>
            <pc:docMk/>
            <pc:sldMk cId="2484461708" sldId="263"/>
            <ac:inkMk id="63" creationId="{645C6132-D67D-EFA0-6F30-F3C4C53331E0}"/>
          </ac:inkMkLst>
        </pc:inkChg>
      </pc:sldChg>
    </pc:docChg>
  </pc:docChgLst>
  <pc:docChgLst>
    <pc:chgData name="Alfie Morgan (2206510)" userId="S::2206510@student.uwtsd.ac.uk::79f80e11-9132-40ac-98df-09627b9d0b54" providerId="AD" clId="Web-{A4F92688-43AF-4473-B62C-B5F358044741}"/>
    <pc:docChg chg="modSld">
      <pc:chgData name="Alfie Morgan (2206510)" userId="S::2206510@student.uwtsd.ac.uk::79f80e11-9132-40ac-98df-09627b9d0b54" providerId="AD" clId="Web-{A4F92688-43AF-4473-B62C-B5F358044741}" dt="2023-12-11T18:52:26.520" v="57" actId="1076"/>
      <pc:docMkLst>
        <pc:docMk/>
      </pc:docMkLst>
      <pc:sldChg chg="addSp modSp">
        <pc:chgData name="Alfie Morgan (2206510)" userId="S::2206510@student.uwtsd.ac.uk::79f80e11-9132-40ac-98df-09627b9d0b54" providerId="AD" clId="Web-{A4F92688-43AF-4473-B62C-B5F358044741}" dt="2023-12-11T18:52:26.520" v="57" actId="1076"/>
        <pc:sldMkLst>
          <pc:docMk/>
          <pc:sldMk cId="3099275147" sldId="286"/>
        </pc:sldMkLst>
        <pc:spChg chg="mod">
          <ac:chgData name="Alfie Morgan (2206510)" userId="S::2206510@student.uwtsd.ac.uk::79f80e11-9132-40ac-98df-09627b9d0b54" providerId="AD" clId="Web-{A4F92688-43AF-4473-B62C-B5F358044741}" dt="2023-12-11T18:51:50.455" v="25" actId="1076"/>
          <ac:spMkLst>
            <pc:docMk/>
            <pc:sldMk cId="3099275147" sldId="286"/>
            <ac:spMk id="13" creationId="{7DE48519-E0E9-E7E5-714C-F166A66DBF56}"/>
          </ac:spMkLst>
        </pc:spChg>
        <pc:spChg chg="add mod">
          <ac:chgData name="Alfie Morgan (2206510)" userId="S::2206510@student.uwtsd.ac.uk::79f80e11-9132-40ac-98df-09627b9d0b54" providerId="AD" clId="Web-{A4F92688-43AF-4473-B62C-B5F358044741}" dt="2023-12-11T18:52:26.520" v="57" actId="1076"/>
          <ac:spMkLst>
            <pc:docMk/>
            <pc:sldMk cId="3099275147" sldId="286"/>
            <ac:spMk id="14" creationId="{1F91756C-B61C-E604-57CC-9D5337FCCC08}"/>
          </ac:spMkLst>
        </pc:spChg>
        <pc:picChg chg="mod">
          <ac:chgData name="Alfie Morgan (2206510)" userId="S::2206510@student.uwtsd.ac.uk::79f80e11-9132-40ac-98df-09627b9d0b54" providerId="AD" clId="Web-{A4F92688-43AF-4473-B62C-B5F358044741}" dt="2023-12-11T18:51:54.017" v="26" actId="1076"/>
          <ac:picMkLst>
            <pc:docMk/>
            <pc:sldMk cId="3099275147" sldId="286"/>
            <ac:picMk id="3" creationId="{B76CFB5A-AC2C-5BAD-5F55-7FD877CE9FCC}"/>
          </ac:picMkLst>
        </pc:picChg>
        <pc:picChg chg="add mod modCrop">
          <ac:chgData name="Alfie Morgan (2206510)" userId="S::2206510@student.uwtsd.ac.uk::79f80e11-9132-40ac-98df-09627b9d0b54" providerId="AD" clId="Web-{A4F92688-43AF-4473-B62C-B5F358044741}" dt="2023-12-11T18:48:13.783" v="5" actId="14100"/>
          <ac:picMkLst>
            <pc:docMk/>
            <pc:sldMk cId="3099275147" sldId="286"/>
            <ac:picMk id="7" creationId="{E18F7F84-8BCD-9FF5-E05D-FACBCC5CB412}"/>
          </ac:picMkLst>
        </pc:picChg>
        <pc:picChg chg="add mod">
          <ac:chgData name="Alfie Morgan (2206510)" userId="S::2206510@student.uwtsd.ac.uk::79f80e11-9132-40ac-98df-09627b9d0b54" providerId="AD" clId="Web-{A4F92688-43AF-4473-B62C-B5F358044741}" dt="2023-12-11T18:49:22.726" v="9" actId="14100"/>
          <ac:picMkLst>
            <pc:docMk/>
            <pc:sldMk cId="3099275147" sldId="286"/>
            <ac:picMk id="9" creationId="{EB5A6B73-DABF-577E-B88B-0FA2C3A8AE21}"/>
          </ac:picMkLst>
        </pc:picChg>
        <pc:picChg chg="add mod modCrop">
          <ac:chgData name="Alfie Morgan (2206510)" userId="S::2206510@student.uwtsd.ac.uk::79f80e11-9132-40ac-98df-09627b9d0b54" providerId="AD" clId="Web-{A4F92688-43AF-4473-B62C-B5F358044741}" dt="2023-12-11T18:51:41.579" v="24" actId="14100"/>
          <ac:picMkLst>
            <pc:docMk/>
            <pc:sldMk cId="3099275147" sldId="286"/>
            <ac:picMk id="11" creationId="{0F35E21D-DB7D-7DD3-4BF5-3C41DF2045F0}"/>
          </ac:picMkLst>
        </pc:picChg>
        <pc:picChg chg="add mod">
          <ac:chgData name="Alfie Morgan (2206510)" userId="S::2206510@student.uwtsd.ac.uk::79f80e11-9132-40ac-98df-09627b9d0b54" providerId="AD" clId="Web-{A4F92688-43AF-4473-B62C-B5F358044741}" dt="2023-12-11T18:51:38.001" v="23" actId="14100"/>
          <ac:picMkLst>
            <pc:docMk/>
            <pc:sldMk cId="3099275147" sldId="286"/>
            <ac:picMk id="12" creationId="{7559D28D-71CB-BC50-9446-17D73AFAA911}"/>
          </ac:picMkLst>
        </pc:picChg>
      </pc:sldChg>
    </pc:docChg>
  </pc:docChgLst>
  <pc:docChgLst>
    <pc:chgData name="Ragulan Pulanthitan (2200662)" userId="S::2200662@student.uwtsd.ac.uk::aafbdbba-3939-4d4f-b73e-7c193df95f95" providerId="AD" clId="Web-{B0DB69B8-3E2A-46C0-89C4-4D95A89F9783}"/>
    <pc:docChg chg="addSld delSld">
      <pc:chgData name="Ragulan Pulanthitan (2200662)" userId="S::2200662@student.uwtsd.ac.uk::aafbdbba-3939-4d4f-b73e-7c193df95f95" providerId="AD" clId="Web-{B0DB69B8-3E2A-46C0-89C4-4D95A89F9783}" dt="2023-10-22T15:18:11.604" v="1"/>
      <pc:docMkLst>
        <pc:docMk/>
      </pc:docMkLst>
      <pc:sldChg chg="new del">
        <pc:chgData name="Ragulan Pulanthitan (2200662)" userId="S::2200662@student.uwtsd.ac.uk::aafbdbba-3939-4d4f-b73e-7c193df95f95" providerId="AD" clId="Web-{B0DB69B8-3E2A-46C0-89C4-4D95A89F9783}" dt="2023-10-22T15:18:11.604" v="1"/>
        <pc:sldMkLst>
          <pc:docMk/>
          <pc:sldMk cId="3230578200" sldId="266"/>
        </pc:sldMkLst>
      </pc:sldChg>
    </pc:docChg>
  </pc:docChgLst>
  <pc:docChgLst>
    <pc:chgData name="Ewan Evans (2200899)" userId="S::2200899@student.uwtsd.ac.uk::c3bb9a53-723f-4f1b-9c09-22bd43d16211" providerId="AD" clId="Web-{0948A6E8-9BC7-46C6-860A-EBA1D50E9B1A}"/>
    <pc:docChg chg="modSld">
      <pc:chgData name="Ewan Evans (2200899)" userId="S::2200899@student.uwtsd.ac.uk::c3bb9a53-723f-4f1b-9c09-22bd43d16211" providerId="AD" clId="Web-{0948A6E8-9BC7-46C6-860A-EBA1D50E9B1A}" dt="2023-11-07T16:40:45.854" v="15" actId="14100"/>
      <pc:docMkLst>
        <pc:docMk/>
      </pc:docMkLst>
      <pc:sldChg chg="addSp delSp modSp">
        <pc:chgData name="Ewan Evans (2200899)" userId="S::2200899@student.uwtsd.ac.uk::c3bb9a53-723f-4f1b-9c09-22bd43d16211" providerId="AD" clId="Web-{0948A6E8-9BC7-46C6-860A-EBA1D50E9B1A}" dt="2023-11-07T16:40:45.854" v="15" actId="14100"/>
        <pc:sldMkLst>
          <pc:docMk/>
          <pc:sldMk cId="2757566273" sldId="267"/>
        </pc:sldMkLst>
        <pc:picChg chg="del">
          <ac:chgData name="Ewan Evans (2200899)" userId="S::2200899@student.uwtsd.ac.uk::c3bb9a53-723f-4f1b-9c09-22bd43d16211" providerId="AD" clId="Web-{0948A6E8-9BC7-46C6-860A-EBA1D50E9B1A}" dt="2023-11-07T16:31:05.534" v="0"/>
          <ac:picMkLst>
            <pc:docMk/>
            <pc:sldMk cId="2757566273" sldId="267"/>
            <ac:picMk id="3" creationId="{5117D318-1D5C-898A-2FA3-009FB5A44BBE}"/>
          </ac:picMkLst>
        </pc:picChg>
        <pc:picChg chg="add del mod">
          <ac:chgData name="Ewan Evans (2200899)" userId="S::2200899@student.uwtsd.ac.uk::c3bb9a53-723f-4f1b-9c09-22bd43d16211" providerId="AD" clId="Web-{0948A6E8-9BC7-46C6-860A-EBA1D50E9B1A}" dt="2023-11-07T16:40:07.804" v="10"/>
          <ac:picMkLst>
            <pc:docMk/>
            <pc:sldMk cId="2757566273" sldId="267"/>
            <ac:picMk id="7" creationId="{9BD1D8C7-27B7-7830-CFC2-D8BF318350AA}"/>
          </ac:picMkLst>
        </pc:picChg>
        <pc:picChg chg="add mod">
          <ac:chgData name="Ewan Evans (2200899)" userId="S::2200899@student.uwtsd.ac.uk::c3bb9a53-723f-4f1b-9c09-22bd43d16211" providerId="AD" clId="Web-{0948A6E8-9BC7-46C6-860A-EBA1D50E9B1A}" dt="2023-11-07T16:40:45.854" v="15" actId="14100"/>
          <ac:picMkLst>
            <pc:docMk/>
            <pc:sldMk cId="2757566273" sldId="267"/>
            <ac:picMk id="9" creationId="{A1E85AE1-D114-428D-0478-F066EB691B4C}"/>
          </ac:picMkLst>
        </pc:picChg>
        <pc:picChg chg="mod">
          <ac:chgData name="Ewan Evans (2200899)" userId="S::2200899@student.uwtsd.ac.uk::c3bb9a53-723f-4f1b-9c09-22bd43d16211" providerId="AD" clId="Web-{0948A6E8-9BC7-46C6-860A-EBA1D50E9B1A}" dt="2023-11-07T16:31:28.317" v="7" actId="1076"/>
          <ac:picMkLst>
            <pc:docMk/>
            <pc:sldMk cId="2757566273" sldId="267"/>
            <ac:picMk id="22" creationId="{7EEAEDC1-34FD-8C5D-CD7B-24171B35816B}"/>
          </ac:picMkLst>
        </pc:picChg>
        <pc:picChg chg="mod">
          <ac:chgData name="Ewan Evans (2200899)" userId="S::2200899@student.uwtsd.ac.uk::c3bb9a53-723f-4f1b-9c09-22bd43d16211" providerId="AD" clId="Web-{0948A6E8-9BC7-46C6-860A-EBA1D50E9B1A}" dt="2023-11-07T16:31:43.646" v="9" actId="1076"/>
          <ac:picMkLst>
            <pc:docMk/>
            <pc:sldMk cId="2757566273" sldId="267"/>
            <ac:picMk id="23" creationId="{3AECE9A5-C842-8D25-CC88-B40859B8E510}"/>
          </ac:picMkLst>
        </pc:picChg>
      </pc:sldChg>
    </pc:docChg>
  </pc:docChgLst>
  <pc:docChgLst>
    <pc:chgData name="Alfie Morgan (2206510)" userId="S::2206510@student.uwtsd.ac.uk::79f80e11-9132-40ac-98df-09627b9d0b54" providerId="AD" clId="Web-{E5FA4B68-3BD4-4D4B-851C-7191ABC12F60}"/>
    <pc:docChg chg="sldOrd">
      <pc:chgData name="Alfie Morgan (2206510)" userId="S::2206510@student.uwtsd.ac.uk::79f80e11-9132-40ac-98df-09627b9d0b54" providerId="AD" clId="Web-{E5FA4B68-3BD4-4D4B-851C-7191ABC12F60}" dt="2023-12-05T12:39:25.376" v="0"/>
      <pc:docMkLst>
        <pc:docMk/>
      </pc:docMkLst>
      <pc:sldChg chg="ord">
        <pc:chgData name="Alfie Morgan (2206510)" userId="S::2206510@student.uwtsd.ac.uk::79f80e11-9132-40ac-98df-09627b9d0b54" providerId="AD" clId="Web-{E5FA4B68-3BD4-4D4B-851C-7191ABC12F60}" dt="2023-12-05T12:39:25.376" v="0"/>
        <pc:sldMkLst>
          <pc:docMk/>
          <pc:sldMk cId="3403560449" sldId="261"/>
        </pc:sldMkLst>
      </pc:sldChg>
    </pc:docChg>
  </pc:docChgLst>
  <pc:docChgLst>
    <pc:chgData name="Ewan Evans (2200899)" userId="S::2200899@student.uwtsd.ac.uk::c3bb9a53-723f-4f1b-9c09-22bd43d16211" providerId="AD" clId="Web-{B69E9618-5C31-45FB-99C6-6D136159BA80}"/>
    <pc:docChg chg="modSld">
      <pc:chgData name="Ewan Evans (2200899)" userId="S::2200899@student.uwtsd.ac.uk::c3bb9a53-723f-4f1b-9c09-22bd43d16211" providerId="AD" clId="Web-{B69E9618-5C31-45FB-99C6-6D136159BA80}" dt="2023-10-20T14:58:28.622" v="6" actId="1076"/>
      <pc:docMkLst>
        <pc:docMk/>
      </pc:docMkLst>
      <pc:sldChg chg="addSp modSp">
        <pc:chgData name="Ewan Evans (2200899)" userId="S::2200899@student.uwtsd.ac.uk::c3bb9a53-723f-4f1b-9c09-22bd43d16211" providerId="AD" clId="Web-{B69E9618-5C31-45FB-99C6-6D136159BA80}" dt="2023-10-20T14:58:28.622" v="6" actId="1076"/>
        <pc:sldMkLst>
          <pc:docMk/>
          <pc:sldMk cId="2484461708" sldId="263"/>
        </pc:sldMkLst>
        <pc:picChg chg="add mod modCrop">
          <ac:chgData name="Ewan Evans (2200899)" userId="S::2200899@student.uwtsd.ac.uk::c3bb9a53-723f-4f1b-9c09-22bd43d16211" providerId="AD" clId="Web-{B69E9618-5C31-45FB-99C6-6D136159BA80}" dt="2023-10-20T14:58:28.622" v="6" actId="1076"/>
          <ac:picMkLst>
            <pc:docMk/>
            <pc:sldMk cId="2484461708" sldId="263"/>
            <ac:picMk id="3" creationId="{8A3F8BAD-F88A-81EE-AA0E-AD5BF8FC032E}"/>
          </ac:picMkLst>
        </pc:picChg>
      </pc:sldChg>
    </pc:docChg>
  </pc:docChgLst>
  <pc:docChgLst>
    <pc:chgData name="Ewan Evans (2200899)" userId="S::2200899@student.uwtsd.ac.uk::c3bb9a53-723f-4f1b-9c09-22bd43d16211" providerId="AD" clId="Web-{71A536F0-3A15-4DF9-B4A7-6CA1451A437F}"/>
    <pc:docChg chg="delSld modSld">
      <pc:chgData name="Ewan Evans (2200899)" userId="S::2200899@student.uwtsd.ac.uk::c3bb9a53-723f-4f1b-9c09-22bd43d16211" providerId="AD" clId="Web-{71A536F0-3A15-4DF9-B4A7-6CA1451A437F}" dt="2023-12-08T10:01:54.498" v="239" actId="14100"/>
      <pc:docMkLst>
        <pc:docMk/>
      </pc:docMkLst>
      <pc:sldChg chg="del">
        <pc:chgData name="Ewan Evans (2200899)" userId="S::2200899@student.uwtsd.ac.uk::c3bb9a53-723f-4f1b-9c09-22bd43d16211" providerId="AD" clId="Web-{71A536F0-3A15-4DF9-B4A7-6CA1451A437F}" dt="2023-12-08T09:42:12.832" v="183"/>
        <pc:sldMkLst>
          <pc:docMk/>
          <pc:sldMk cId="2484461708" sldId="263"/>
        </pc:sldMkLst>
      </pc:sldChg>
      <pc:sldChg chg="addSp delSp modSp">
        <pc:chgData name="Ewan Evans (2200899)" userId="S::2200899@student.uwtsd.ac.uk::c3bb9a53-723f-4f1b-9c09-22bd43d16211" providerId="AD" clId="Web-{71A536F0-3A15-4DF9-B4A7-6CA1451A437F}" dt="2023-12-08T10:01:54.498" v="239" actId="14100"/>
        <pc:sldMkLst>
          <pc:docMk/>
          <pc:sldMk cId="557388544" sldId="269"/>
        </pc:sldMkLst>
        <pc:spChg chg="mod">
          <ac:chgData name="Ewan Evans (2200899)" userId="S::2200899@student.uwtsd.ac.uk::c3bb9a53-723f-4f1b-9c09-22bd43d16211" providerId="AD" clId="Web-{71A536F0-3A15-4DF9-B4A7-6CA1451A437F}" dt="2023-12-08T09:44:55.369" v="195" actId="1076"/>
          <ac:spMkLst>
            <pc:docMk/>
            <pc:sldMk cId="557388544" sldId="269"/>
            <ac:spMk id="2" creationId="{6B2CB135-7335-909F-9E81-87504A1B875F}"/>
          </ac:spMkLst>
        </pc:spChg>
        <pc:spChg chg="mod">
          <ac:chgData name="Ewan Evans (2200899)" userId="S::2200899@student.uwtsd.ac.uk::c3bb9a53-723f-4f1b-9c09-22bd43d16211" providerId="AD" clId="Web-{71A536F0-3A15-4DF9-B4A7-6CA1451A437F}" dt="2023-12-08T10:01:54.498" v="239" actId="14100"/>
          <ac:spMkLst>
            <pc:docMk/>
            <pc:sldMk cId="557388544" sldId="269"/>
            <ac:spMk id="3" creationId="{FC3A3332-113E-16C9-9CE6-B16303761801}"/>
          </ac:spMkLst>
        </pc:spChg>
        <pc:spChg chg="del mod">
          <ac:chgData name="Ewan Evans (2200899)" userId="S::2200899@student.uwtsd.ac.uk::c3bb9a53-723f-4f1b-9c09-22bd43d16211" providerId="AD" clId="Web-{71A536F0-3A15-4DF9-B4A7-6CA1451A437F}" dt="2023-12-08T09:44:42.447" v="191"/>
          <ac:spMkLst>
            <pc:docMk/>
            <pc:sldMk cId="557388544" sldId="269"/>
            <ac:spMk id="8" creationId="{362A4091-2300-FD26-1D99-3F360FFC1523}"/>
          </ac:spMkLst>
        </pc:spChg>
        <pc:spChg chg="del">
          <ac:chgData name="Ewan Evans (2200899)" userId="S::2200899@student.uwtsd.ac.uk::c3bb9a53-723f-4f1b-9c09-22bd43d16211" providerId="AD" clId="Web-{71A536F0-3A15-4DF9-B4A7-6CA1451A437F}" dt="2023-12-08T09:44:36.962" v="186"/>
          <ac:spMkLst>
            <pc:docMk/>
            <pc:sldMk cId="557388544" sldId="269"/>
            <ac:spMk id="10" creationId="{AA5F54ED-CA18-3FC5-B015-4B5E3852A5E1}"/>
          </ac:spMkLst>
        </pc:spChg>
        <pc:spChg chg="del">
          <ac:chgData name="Ewan Evans (2200899)" userId="S::2200899@student.uwtsd.ac.uk::c3bb9a53-723f-4f1b-9c09-22bd43d16211" providerId="AD" clId="Web-{71A536F0-3A15-4DF9-B4A7-6CA1451A437F}" dt="2023-12-08T09:44:36.962" v="185"/>
          <ac:spMkLst>
            <pc:docMk/>
            <pc:sldMk cId="557388544" sldId="269"/>
            <ac:spMk id="12" creationId="{FDFF682F-2364-1D5A-034F-47E724A46EEF}"/>
          </ac:spMkLst>
        </pc:spChg>
        <pc:spChg chg="del">
          <ac:chgData name="Ewan Evans (2200899)" userId="S::2200899@student.uwtsd.ac.uk::c3bb9a53-723f-4f1b-9c09-22bd43d16211" providerId="AD" clId="Web-{71A536F0-3A15-4DF9-B4A7-6CA1451A437F}" dt="2023-12-08T09:44:41.431" v="190"/>
          <ac:spMkLst>
            <pc:docMk/>
            <pc:sldMk cId="557388544" sldId="269"/>
            <ac:spMk id="14" creationId="{A7DA6075-6327-9496-4BDD-BD2FBED1A902}"/>
          </ac:spMkLst>
        </pc:spChg>
        <pc:spChg chg="del">
          <ac:chgData name="Ewan Evans (2200899)" userId="S::2200899@student.uwtsd.ac.uk::c3bb9a53-723f-4f1b-9c09-22bd43d16211" providerId="AD" clId="Web-{71A536F0-3A15-4DF9-B4A7-6CA1451A437F}" dt="2023-12-08T09:44:36.962" v="184"/>
          <ac:spMkLst>
            <pc:docMk/>
            <pc:sldMk cId="557388544" sldId="269"/>
            <ac:spMk id="16" creationId="{FE51A2E4-3635-C7F8-149C-8C74E5BEDA7D}"/>
          </ac:spMkLst>
        </pc:spChg>
        <pc:picChg chg="add mod">
          <ac:chgData name="Ewan Evans (2200899)" userId="S::2200899@student.uwtsd.ac.uk::c3bb9a53-723f-4f1b-9c09-22bd43d16211" providerId="AD" clId="Web-{71A536F0-3A15-4DF9-B4A7-6CA1451A437F}" dt="2023-12-08T09:56:41.878" v="224" actId="14100"/>
          <ac:picMkLst>
            <pc:docMk/>
            <pc:sldMk cId="557388544" sldId="269"/>
            <ac:picMk id="7" creationId="{B832A592-01A3-7984-672C-F42709F059C9}"/>
          </ac:picMkLst>
        </pc:picChg>
        <pc:picChg chg="add mod modCrop">
          <ac:chgData name="Ewan Evans (2200899)" userId="S::2200899@student.uwtsd.ac.uk::c3bb9a53-723f-4f1b-9c09-22bd43d16211" providerId="AD" clId="Web-{71A536F0-3A15-4DF9-B4A7-6CA1451A437F}" dt="2023-12-08T10:01:50.185" v="238" actId="1076"/>
          <ac:picMkLst>
            <pc:docMk/>
            <pc:sldMk cId="557388544" sldId="269"/>
            <ac:picMk id="9" creationId="{CAB86E6D-2787-FA8F-2191-DBE28E2B942B}"/>
          </ac:picMkLst>
        </pc:picChg>
      </pc:sldChg>
      <pc:sldChg chg="addSp delSp modSp">
        <pc:chgData name="Ewan Evans (2200899)" userId="S::2200899@student.uwtsd.ac.uk::c3bb9a53-723f-4f1b-9c09-22bd43d16211" providerId="AD" clId="Web-{71A536F0-3A15-4DF9-B4A7-6CA1451A437F}" dt="2023-12-08T09:37:44.276" v="182" actId="14100"/>
        <pc:sldMkLst>
          <pc:docMk/>
          <pc:sldMk cId="543269453" sldId="276"/>
        </pc:sldMkLst>
        <pc:picChg chg="add mod">
          <ac:chgData name="Ewan Evans (2200899)" userId="S::2200899@student.uwtsd.ac.uk::c3bb9a53-723f-4f1b-9c09-22bd43d16211" providerId="AD" clId="Web-{71A536F0-3A15-4DF9-B4A7-6CA1451A437F}" dt="2023-12-08T09:25:09.891" v="170" actId="14100"/>
          <ac:picMkLst>
            <pc:docMk/>
            <pc:sldMk cId="543269453" sldId="276"/>
            <ac:picMk id="3" creationId="{E86E8E77-E96D-2DF9-8429-969E592FC592}"/>
          </ac:picMkLst>
        </pc:picChg>
        <pc:picChg chg="add del mod">
          <ac:chgData name="Ewan Evans (2200899)" userId="S::2200899@student.uwtsd.ac.uk::c3bb9a53-723f-4f1b-9c09-22bd43d16211" providerId="AD" clId="Web-{71A536F0-3A15-4DF9-B4A7-6CA1451A437F}" dt="2023-12-08T09:30:48.887" v="175"/>
          <ac:picMkLst>
            <pc:docMk/>
            <pc:sldMk cId="543269453" sldId="276"/>
            <ac:picMk id="7" creationId="{272BEAA7-1688-2AAD-B96E-4FEB9E014EA4}"/>
          </ac:picMkLst>
        </pc:picChg>
        <pc:picChg chg="add del mod">
          <ac:chgData name="Ewan Evans (2200899)" userId="S::2200899@student.uwtsd.ac.uk::c3bb9a53-723f-4f1b-9c09-22bd43d16211" providerId="AD" clId="Web-{71A536F0-3A15-4DF9-B4A7-6CA1451A437F}" dt="2023-12-08T09:37:36.432" v="179"/>
          <ac:picMkLst>
            <pc:docMk/>
            <pc:sldMk cId="543269453" sldId="276"/>
            <ac:picMk id="9" creationId="{F1FBD842-EA87-8EDE-F404-33834F032FB0}"/>
          </ac:picMkLst>
        </pc:picChg>
        <pc:picChg chg="add mod">
          <ac:chgData name="Ewan Evans (2200899)" userId="S::2200899@student.uwtsd.ac.uk::c3bb9a53-723f-4f1b-9c09-22bd43d16211" providerId="AD" clId="Web-{71A536F0-3A15-4DF9-B4A7-6CA1451A437F}" dt="2023-12-08T09:37:44.276" v="182" actId="14100"/>
          <ac:picMkLst>
            <pc:docMk/>
            <pc:sldMk cId="543269453" sldId="276"/>
            <ac:picMk id="11" creationId="{95CADDC1-7C25-7572-9B30-96DECC3F7A5A}"/>
          </ac:picMkLst>
        </pc:picChg>
      </pc:sldChg>
      <pc:sldChg chg="addSp delSp modSp">
        <pc:chgData name="Ewan Evans (2200899)" userId="S::2200899@student.uwtsd.ac.uk::c3bb9a53-723f-4f1b-9c09-22bd43d16211" providerId="AD" clId="Web-{71A536F0-3A15-4DF9-B4A7-6CA1451A437F}" dt="2023-12-08T09:23:38.575" v="167" actId="1076"/>
        <pc:sldMkLst>
          <pc:docMk/>
          <pc:sldMk cId="2207893756" sldId="288"/>
        </pc:sldMkLst>
        <pc:spChg chg="mod">
          <ac:chgData name="Ewan Evans (2200899)" userId="S::2200899@student.uwtsd.ac.uk::c3bb9a53-723f-4f1b-9c09-22bd43d16211" providerId="AD" clId="Web-{71A536F0-3A15-4DF9-B4A7-6CA1451A437F}" dt="2023-12-08T09:21:56.259" v="162" actId="1076"/>
          <ac:spMkLst>
            <pc:docMk/>
            <pc:sldMk cId="2207893756" sldId="288"/>
            <ac:spMk id="2" creationId="{3AD406E3-72F9-013B-DE47-C212FDB40C33}"/>
          </ac:spMkLst>
        </pc:spChg>
        <pc:spChg chg="mod">
          <ac:chgData name="Ewan Evans (2200899)" userId="S::2200899@student.uwtsd.ac.uk::c3bb9a53-723f-4f1b-9c09-22bd43d16211" providerId="AD" clId="Web-{71A536F0-3A15-4DF9-B4A7-6CA1451A437F}" dt="2023-12-08T09:18:30.112" v="115" actId="1076"/>
          <ac:spMkLst>
            <pc:docMk/>
            <pc:sldMk cId="2207893756" sldId="288"/>
            <ac:spMk id="5" creationId="{70BDA2CF-ABAF-FDD0-C7C9-A92C0DEEBF13}"/>
          </ac:spMkLst>
        </pc:spChg>
        <pc:spChg chg="add del">
          <ac:chgData name="Ewan Evans (2200899)" userId="S::2200899@student.uwtsd.ac.uk::c3bb9a53-723f-4f1b-9c09-22bd43d16211" providerId="AD" clId="Web-{71A536F0-3A15-4DF9-B4A7-6CA1451A437F}" dt="2023-12-08T09:21:29.743" v="153"/>
          <ac:spMkLst>
            <pc:docMk/>
            <pc:sldMk cId="2207893756" sldId="288"/>
            <ac:spMk id="8" creationId="{E260D011-9DF4-265F-3A42-2A4CA6CF757B}"/>
          </ac:spMkLst>
        </pc:spChg>
        <pc:spChg chg="add mod">
          <ac:chgData name="Ewan Evans (2200899)" userId="S::2200899@student.uwtsd.ac.uk::c3bb9a53-723f-4f1b-9c09-22bd43d16211" providerId="AD" clId="Web-{71A536F0-3A15-4DF9-B4A7-6CA1451A437F}" dt="2023-12-08T09:22:04.041" v="163" actId="14100"/>
          <ac:spMkLst>
            <pc:docMk/>
            <pc:sldMk cId="2207893756" sldId="288"/>
            <ac:spMk id="14" creationId="{C49257A8-9116-2177-B45F-94570017A031}"/>
          </ac:spMkLst>
        </pc:spChg>
        <pc:spChg chg="del mod">
          <ac:chgData name="Ewan Evans (2200899)" userId="S::2200899@student.uwtsd.ac.uk::c3bb9a53-723f-4f1b-9c09-22bd43d16211" providerId="AD" clId="Web-{71A536F0-3A15-4DF9-B4A7-6CA1451A437F}" dt="2023-12-08T09:16:16.310" v="50"/>
          <ac:spMkLst>
            <pc:docMk/>
            <pc:sldMk cId="2207893756" sldId="288"/>
            <ac:spMk id="33" creationId="{41F829AD-3817-45A8-F46C-82E56E410AB5}"/>
          </ac:spMkLst>
        </pc:spChg>
        <pc:spChg chg="mod">
          <ac:chgData name="Ewan Evans (2200899)" userId="S::2200899@student.uwtsd.ac.uk::c3bb9a53-723f-4f1b-9c09-22bd43d16211" providerId="AD" clId="Web-{71A536F0-3A15-4DF9-B4A7-6CA1451A437F}" dt="2023-12-08T09:22:29.995" v="165" actId="1076"/>
          <ac:spMkLst>
            <pc:docMk/>
            <pc:sldMk cId="2207893756" sldId="288"/>
            <ac:spMk id="38" creationId="{C17D9B9E-28B5-05FE-0F7A-9C67F9F93F0D}"/>
          </ac:spMkLst>
        </pc:spChg>
        <pc:spChg chg="del mod">
          <ac:chgData name="Ewan Evans (2200899)" userId="S::2200899@student.uwtsd.ac.uk::c3bb9a53-723f-4f1b-9c09-22bd43d16211" providerId="AD" clId="Web-{71A536F0-3A15-4DF9-B4A7-6CA1451A437F}" dt="2023-12-08T09:21:42.149" v="158"/>
          <ac:spMkLst>
            <pc:docMk/>
            <pc:sldMk cId="2207893756" sldId="288"/>
            <ac:spMk id="40" creationId="{FF6DA0FD-FA3D-988A-6B27-097C0FA8B7D7}"/>
          </ac:spMkLst>
        </pc:spChg>
        <pc:spChg chg="mod">
          <ac:chgData name="Ewan Evans (2200899)" userId="S::2200899@student.uwtsd.ac.uk::c3bb9a53-723f-4f1b-9c09-22bd43d16211" providerId="AD" clId="Web-{71A536F0-3A15-4DF9-B4A7-6CA1451A437F}" dt="2023-12-08T09:23:38.575" v="167" actId="1076"/>
          <ac:spMkLst>
            <pc:docMk/>
            <pc:sldMk cId="2207893756" sldId="288"/>
            <ac:spMk id="42" creationId="{CD322A91-06F6-FAA2-D321-D5A06BCBCB07}"/>
          </ac:spMkLst>
        </pc:spChg>
        <pc:spChg chg="mod">
          <ac:chgData name="Ewan Evans (2200899)" userId="S::2200899@student.uwtsd.ac.uk::c3bb9a53-723f-4f1b-9c09-22bd43d16211" providerId="AD" clId="Web-{71A536F0-3A15-4DF9-B4A7-6CA1451A437F}" dt="2023-12-08T09:19:23.973" v="140" actId="1076"/>
          <ac:spMkLst>
            <pc:docMk/>
            <pc:sldMk cId="2207893756" sldId="288"/>
            <ac:spMk id="48" creationId="{4211DBE3-73E9-977A-6941-00D8F8CE20A8}"/>
          </ac:spMkLst>
        </pc:spChg>
        <pc:picChg chg="mod">
          <ac:chgData name="Ewan Evans (2200899)" userId="S::2200899@student.uwtsd.ac.uk::c3bb9a53-723f-4f1b-9c09-22bd43d16211" providerId="AD" clId="Web-{71A536F0-3A15-4DF9-B4A7-6CA1451A437F}" dt="2023-12-08T09:21:23.774" v="150" actId="1076"/>
          <ac:picMkLst>
            <pc:docMk/>
            <pc:sldMk cId="2207893756" sldId="288"/>
            <ac:picMk id="3" creationId="{8A3F8BAD-F88A-81EE-AA0E-AD5BF8FC032E}"/>
          </ac:picMkLst>
        </pc:picChg>
        <pc:picChg chg="mod">
          <ac:chgData name="Ewan Evans (2200899)" userId="S::2200899@student.uwtsd.ac.uk::c3bb9a53-723f-4f1b-9c09-22bd43d16211" providerId="AD" clId="Web-{71A536F0-3A15-4DF9-B4A7-6CA1451A437F}" dt="2023-12-08T09:21:23.758" v="149" actId="1076"/>
          <ac:picMkLst>
            <pc:docMk/>
            <pc:sldMk cId="2207893756" sldId="288"/>
            <ac:picMk id="10" creationId="{892A751A-AF09-CF96-A471-B80541A0275A}"/>
          </ac:picMkLst>
        </pc:picChg>
        <pc:picChg chg="mod">
          <ac:chgData name="Ewan Evans (2200899)" userId="S::2200899@student.uwtsd.ac.uk::c3bb9a53-723f-4f1b-9c09-22bd43d16211" providerId="AD" clId="Web-{71A536F0-3A15-4DF9-B4A7-6CA1451A437F}" dt="2023-12-08T09:15:27.793" v="44" actId="1076"/>
          <ac:picMkLst>
            <pc:docMk/>
            <pc:sldMk cId="2207893756" sldId="288"/>
            <ac:picMk id="21" creationId="{88752622-3836-F96D-CD92-5B46FA8AC819}"/>
          </ac:picMkLst>
        </pc:picChg>
        <pc:picChg chg="mod">
          <ac:chgData name="Ewan Evans (2200899)" userId="S::2200899@student.uwtsd.ac.uk::c3bb9a53-723f-4f1b-9c09-22bd43d16211" providerId="AD" clId="Web-{71A536F0-3A15-4DF9-B4A7-6CA1451A437F}" dt="2023-12-08T09:21:23.789" v="151" actId="1076"/>
          <ac:picMkLst>
            <pc:docMk/>
            <pc:sldMk cId="2207893756" sldId="288"/>
            <ac:picMk id="23" creationId="{C36EC8F4-E56C-DDB8-9165-CDA8AEE6476F}"/>
          </ac:picMkLst>
        </pc:picChg>
        <pc:picChg chg="mod">
          <ac:chgData name="Ewan Evans (2200899)" userId="S::2200899@student.uwtsd.ac.uk::c3bb9a53-723f-4f1b-9c09-22bd43d16211" providerId="AD" clId="Web-{71A536F0-3A15-4DF9-B4A7-6CA1451A437F}" dt="2023-12-08T09:18:14.017" v="109" actId="1076"/>
          <ac:picMkLst>
            <pc:docMk/>
            <pc:sldMk cId="2207893756" sldId="288"/>
            <ac:picMk id="30" creationId="{4DE9A73C-E1D6-32CD-7536-4196255A6354}"/>
          </ac:picMkLst>
        </pc:picChg>
        <pc:picChg chg="mod">
          <ac:chgData name="Ewan Evans (2200899)" userId="S::2200899@student.uwtsd.ac.uk::c3bb9a53-723f-4f1b-9c09-22bd43d16211" providerId="AD" clId="Web-{71A536F0-3A15-4DF9-B4A7-6CA1451A437F}" dt="2023-12-08T09:18:14.033" v="110" actId="1076"/>
          <ac:picMkLst>
            <pc:docMk/>
            <pc:sldMk cId="2207893756" sldId="288"/>
            <ac:picMk id="35" creationId="{93AD7509-E80B-C2DB-9B63-116999F1C81A}"/>
          </ac:picMkLst>
        </pc:picChg>
        <pc:picChg chg="mod">
          <ac:chgData name="Ewan Evans (2200899)" userId="S::2200899@student.uwtsd.ac.uk::c3bb9a53-723f-4f1b-9c09-22bd43d16211" providerId="AD" clId="Web-{71A536F0-3A15-4DF9-B4A7-6CA1451A437F}" dt="2023-12-08T09:21:16.445" v="148" actId="1076"/>
          <ac:picMkLst>
            <pc:docMk/>
            <pc:sldMk cId="2207893756" sldId="288"/>
            <ac:picMk id="41" creationId="{D8DCB5ED-9929-37B2-D6EA-DA9DE9A995A7}"/>
          </ac:picMkLst>
        </pc:picChg>
      </pc:sldChg>
    </pc:docChg>
  </pc:docChgLst>
  <pc:docChgLst>
    <pc:chgData name="Alfie Morgan (2206510)" userId="S::2206510@student.uwtsd.ac.uk::79f80e11-9132-40ac-98df-09627b9d0b54" providerId="AD" clId="Web-{0B0154B3-9AC2-4134-B73B-14A58CA9B145}"/>
    <pc:docChg chg="modSld">
      <pc:chgData name="Alfie Morgan (2206510)" userId="S::2206510@student.uwtsd.ac.uk::79f80e11-9132-40ac-98df-09627b9d0b54" providerId="AD" clId="Web-{0B0154B3-9AC2-4134-B73B-14A58CA9B145}" dt="2023-12-06T12:55:45.101" v="2" actId="1076"/>
      <pc:docMkLst>
        <pc:docMk/>
      </pc:docMkLst>
      <pc:sldChg chg="modSp">
        <pc:chgData name="Alfie Morgan (2206510)" userId="S::2206510@student.uwtsd.ac.uk::79f80e11-9132-40ac-98df-09627b9d0b54" providerId="AD" clId="Web-{0B0154B3-9AC2-4134-B73B-14A58CA9B145}" dt="2023-12-06T12:55:35.867" v="0" actId="1076"/>
        <pc:sldMkLst>
          <pc:docMk/>
          <pc:sldMk cId="3403560449" sldId="261"/>
        </pc:sldMkLst>
        <pc:picChg chg="mod">
          <ac:chgData name="Alfie Morgan (2206510)" userId="S::2206510@student.uwtsd.ac.uk::79f80e11-9132-40ac-98df-09627b9d0b54" providerId="AD" clId="Web-{0B0154B3-9AC2-4134-B73B-14A58CA9B145}" dt="2023-12-06T12:55:35.867" v="0" actId="1076"/>
          <ac:picMkLst>
            <pc:docMk/>
            <pc:sldMk cId="3403560449" sldId="261"/>
            <ac:picMk id="5" creationId="{4DCF1D69-5BD3-8C4F-E644-E11073F8ACC1}"/>
          </ac:picMkLst>
        </pc:picChg>
      </pc:sldChg>
      <pc:sldChg chg="addSp modSp">
        <pc:chgData name="Alfie Morgan (2206510)" userId="S::2206510@student.uwtsd.ac.uk::79f80e11-9132-40ac-98df-09627b9d0b54" providerId="AD" clId="Web-{0B0154B3-9AC2-4134-B73B-14A58CA9B145}" dt="2023-12-06T12:55:45.101" v="2" actId="1076"/>
        <pc:sldMkLst>
          <pc:docMk/>
          <pc:sldMk cId="3422445079" sldId="279"/>
        </pc:sldMkLst>
        <pc:picChg chg="add mod">
          <ac:chgData name="Alfie Morgan (2206510)" userId="S::2206510@student.uwtsd.ac.uk::79f80e11-9132-40ac-98df-09627b9d0b54" providerId="AD" clId="Web-{0B0154B3-9AC2-4134-B73B-14A58CA9B145}" dt="2023-12-06T12:55:45.101" v="2" actId="1076"/>
          <ac:picMkLst>
            <pc:docMk/>
            <pc:sldMk cId="3422445079" sldId="279"/>
            <ac:picMk id="8" creationId="{E0F0CF42-09D5-AD99-CE57-383E1610D8A0}"/>
          </ac:picMkLst>
        </pc:picChg>
      </pc:sldChg>
    </pc:docChg>
  </pc:docChgLst>
  <pc:docChgLst>
    <pc:chgData clId="Web-{AD5BBB57-D2E5-43B4-A781-2159BEAF4AEE}"/>
    <pc:docChg chg="modSld">
      <pc:chgData name="" userId="" providerId="" clId="Web-{AD5BBB57-D2E5-43B4-A781-2159BEAF4AEE}" dt="2023-12-12T03:29:15.557" v="1" actId="20577"/>
      <pc:docMkLst>
        <pc:docMk/>
      </pc:docMkLst>
      <pc:sldChg chg="modSp">
        <pc:chgData name="" userId="" providerId="" clId="Web-{AD5BBB57-D2E5-43B4-A781-2159BEAF4AEE}" dt="2023-12-12T03:29:15.557" v="1" actId="20577"/>
        <pc:sldMkLst>
          <pc:docMk/>
          <pc:sldMk cId="3166322767" sldId="260"/>
        </pc:sldMkLst>
        <pc:spChg chg="mod">
          <ac:chgData name="" userId="" providerId="" clId="Web-{AD5BBB57-D2E5-43B4-A781-2159BEAF4AEE}" dt="2023-12-12T03:29:15.557" v="1" actId="20577"/>
          <ac:spMkLst>
            <pc:docMk/>
            <pc:sldMk cId="3166322767" sldId="260"/>
            <ac:spMk id="10" creationId="{ADAD4E44-0DFE-9845-EF37-0D8B5724155E}"/>
          </ac:spMkLst>
        </pc:spChg>
      </pc:sldChg>
    </pc:docChg>
  </pc:docChgLst>
  <pc:docChgLst>
    <pc:chgData name="Sami Naas (2203564)" userId="S::2203564@student.uwtsd.ac.uk::f1779ce3-2698-46a4-91da-883fc0622052" providerId="AD" clId="Web-{62942168-A3CE-4FE7-B19A-1B7459A7E5D5}"/>
    <pc:docChg chg="modSld">
      <pc:chgData name="Sami Naas (2203564)" userId="S::2203564@student.uwtsd.ac.uk::f1779ce3-2698-46a4-91da-883fc0622052" providerId="AD" clId="Web-{62942168-A3CE-4FE7-B19A-1B7459A7E5D5}" dt="2023-12-09T19:24:49.015" v="82" actId="1076"/>
      <pc:docMkLst>
        <pc:docMk/>
      </pc:docMkLst>
      <pc:sldChg chg="addSp delSp modSp">
        <pc:chgData name="Sami Naas (2203564)" userId="S::2203564@student.uwtsd.ac.uk::f1779ce3-2698-46a4-91da-883fc0622052" providerId="AD" clId="Web-{62942168-A3CE-4FE7-B19A-1B7459A7E5D5}" dt="2023-12-09T19:14:21.590" v="38" actId="1076"/>
        <pc:sldMkLst>
          <pc:docMk/>
          <pc:sldMk cId="3984012887" sldId="280"/>
        </pc:sldMkLst>
        <pc:spChg chg="del mod">
          <ac:chgData name="Sami Naas (2203564)" userId="S::2203564@student.uwtsd.ac.uk::f1779ce3-2698-46a4-91da-883fc0622052" providerId="AD" clId="Web-{62942168-A3CE-4FE7-B19A-1B7459A7E5D5}" dt="2023-12-09T19:14:15.402" v="36"/>
          <ac:spMkLst>
            <pc:docMk/>
            <pc:sldMk cId="3984012887" sldId="280"/>
            <ac:spMk id="8" creationId="{2DC84A14-66F8-7BE3-B561-BE83AC1492A0}"/>
          </ac:spMkLst>
        </pc:spChg>
        <pc:spChg chg="mod">
          <ac:chgData name="Sami Naas (2203564)" userId="S::2203564@student.uwtsd.ac.uk::f1779ce3-2698-46a4-91da-883fc0622052" providerId="AD" clId="Web-{62942168-A3CE-4FE7-B19A-1B7459A7E5D5}" dt="2023-12-09T19:14:21.590" v="38" actId="1076"/>
          <ac:spMkLst>
            <pc:docMk/>
            <pc:sldMk cId="3984012887" sldId="280"/>
            <ac:spMk id="17" creationId="{42BA2025-44B8-EE2B-8DB4-15D9022544E1}"/>
          </ac:spMkLst>
        </pc:spChg>
        <pc:picChg chg="add mod modCrop">
          <ac:chgData name="Sami Naas (2203564)" userId="S::2203564@student.uwtsd.ac.uk::f1779ce3-2698-46a4-91da-883fc0622052" providerId="AD" clId="Web-{62942168-A3CE-4FE7-B19A-1B7459A7E5D5}" dt="2023-12-09T19:14:04.402" v="32" actId="1076"/>
          <ac:picMkLst>
            <pc:docMk/>
            <pc:sldMk cId="3984012887" sldId="280"/>
            <ac:picMk id="19" creationId="{3D44A355-0B76-34F0-2D74-FBB41F265C3F}"/>
          </ac:picMkLst>
        </pc:picChg>
        <pc:picChg chg="add mod modCrop">
          <ac:chgData name="Sami Naas (2203564)" userId="S::2203564@student.uwtsd.ac.uk::f1779ce3-2698-46a4-91da-883fc0622052" providerId="AD" clId="Web-{62942168-A3CE-4FE7-B19A-1B7459A7E5D5}" dt="2023-12-09T19:14:07.933" v="34" actId="1076"/>
          <ac:picMkLst>
            <pc:docMk/>
            <pc:sldMk cId="3984012887" sldId="280"/>
            <ac:picMk id="20" creationId="{2F809343-A7C7-DAC1-9EB0-8B79B98C1E7D}"/>
          </ac:picMkLst>
        </pc:picChg>
        <pc:picChg chg="add mod modCrop">
          <ac:chgData name="Sami Naas (2203564)" userId="S::2203564@student.uwtsd.ac.uk::f1779ce3-2698-46a4-91da-883fc0622052" providerId="AD" clId="Web-{62942168-A3CE-4FE7-B19A-1B7459A7E5D5}" dt="2023-12-09T19:14:06.542" v="33" actId="1076"/>
          <ac:picMkLst>
            <pc:docMk/>
            <pc:sldMk cId="3984012887" sldId="280"/>
            <ac:picMk id="21" creationId="{E56C6E6C-BFEF-FD43-17CC-E7E4522EE469}"/>
          </ac:picMkLst>
        </pc:picChg>
      </pc:sldChg>
      <pc:sldChg chg="addSp modSp">
        <pc:chgData name="Sami Naas (2203564)" userId="S::2203564@student.uwtsd.ac.uk::f1779ce3-2698-46a4-91da-883fc0622052" providerId="AD" clId="Web-{62942168-A3CE-4FE7-B19A-1B7459A7E5D5}" dt="2023-12-09T19:24:49.015" v="82" actId="1076"/>
        <pc:sldMkLst>
          <pc:docMk/>
          <pc:sldMk cId="1164465020" sldId="285"/>
        </pc:sldMkLst>
        <pc:spChg chg="add mod">
          <ac:chgData name="Sami Naas (2203564)" userId="S::2203564@student.uwtsd.ac.uk::f1779ce3-2698-46a4-91da-883fc0622052" providerId="AD" clId="Web-{62942168-A3CE-4FE7-B19A-1B7459A7E5D5}" dt="2023-12-09T19:22:40.977" v="79" actId="1076"/>
          <ac:spMkLst>
            <pc:docMk/>
            <pc:sldMk cId="1164465020" sldId="285"/>
            <ac:spMk id="8" creationId="{F5DE284E-083F-EBBE-CF73-C68BE74DA7E6}"/>
          </ac:spMkLst>
        </pc:spChg>
        <pc:spChg chg="add mod">
          <ac:chgData name="Sami Naas (2203564)" userId="S::2203564@student.uwtsd.ac.uk::f1779ce3-2698-46a4-91da-883fc0622052" providerId="AD" clId="Web-{62942168-A3CE-4FE7-B19A-1B7459A7E5D5}" dt="2023-12-09T19:24:49.015" v="82" actId="1076"/>
          <ac:spMkLst>
            <pc:docMk/>
            <pc:sldMk cId="1164465020" sldId="285"/>
            <ac:spMk id="17" creationId="{1E6C8479-9AAE-7ED7-20E1-5C9DF2C64FDD}"/>
          </ac:spMkLst>
        </pc:spChg>
        <pc:picChg chg="mod">
          <ac:chgData name="Sami Naas (2203564)" userId="S::2203564@student.uwtsd.ac.uk::f1779ce3-2698-46a4-91da-883fc0622052" providerId="AD" clId="Web-{62942168-A3CE-4FE7-B19A-1B7459A7E5D5}" dt="2023-12-09T19:20:16.708" v="42" actId="1076"/>
          <ac:picMkLst>
            <pc:docMk/>
            <pc:sldMk cId="1164465020" sldId="285"/>
            <ac:picMk id="6" creationId="{121F7339-77AF-50E4-BE83-150A2B3E516B}"/>
          </ac:picMkLst>
        </pc:picChg>
        <pc:picChg chg="mod">
          <ac:chgData name="Sami Naas (2203564)" userId="S::2203564@student.uwtsd.ac.uk::f1779ce3-2698-46a4-91da-883fc0622052" providerId="AD" clId="Web-{62942168-A3CE-4FE7-B19A-1B7459A7E5D5}" dt="2023-12-09T19:20:09.177" v="39" actId="1076"/>
          <ac:picMkLst>
            <pc:docMk/>
            <pc:sldMk cId="1164465020" sldId="285"/>
            <ac:picMk id="16" creationId="{125AD458-3F7E-8E0D-F3D8-23E48C43C8F7}"/>
          </ac:picMkLst>
        </pc:picChg>
        <pc:picChg chg="mod">
          <ac:chgData name="Sami Naas (2203564)" userId="S::2203564@student.uwtsd.ac.uk::f1779ce3-2698-46a4-91da-883fc0622052" providerId="AD" clId="Web-{62942168-A3CE-4FE7-B19A-1B7459A7E5D5}" dt="2023-12-09T19:20:11.380" v="40" actId="1076"/>
          <ac:picMkLst>
            <pc:docMk/>
            <pc:sldMk cId="1164465020" sldId="285"/>
            <ac:picMk id="19" creationId="{FED935A4-E586-E1B4-6C46-5D57EB141E17}"/>
          </ac:picMkLst>
        </pc:picChg>
        <pc:picChg chg="mod">
          <ac:chgData name="Sami Naas (2203564)" userId="S::2203564@student.uwtsd.ac.uk::f1779ce3-2698-46a4-91da-883fc0622052" providerId="AD" clId="Web-{62942168-A3CE-4FE7-B19A-1B7459A7E5D5}" dt="2023-12-09T19:20:13.677" v="41" actId="1076"/>
          <ac:picMkLst>
            <pc:docMk/>
            <pc:sldMk cId="1164465020" sldId="285"/>
            <ac:picMk id="25" creationId="{D7A53913-FDB7-F92A-A521-131E0BA91761}"/>
          </ac:picMkLst>
        </pc:picChg>
      </pc:sldChg>
    </pc:docChg>
  </pc:docChgLst>
  <pc:docChgLst>
    <pc:chgData name="Ragulan Pulanthitan (2200662)" userId="S::2200662@student.uwtsd.ac.uk::aafbdbba-3939-4d4f-b73e-7c193df95f95" providerId="AD" clId="Web-{7200E9FB-8B07-4623-8CE1-3FFC0B53AD55}"/>
    <pc:docChg chg="modSld sldOrd">
      <pc:chgData name="Ragulan Pulanthitan (2200662)" userId="S::2200662@student.uwtsd.ac.uk::aafbdbba-3939-4d4f-b73e-7c193df95f95" providerId="AD" clId="Web-{7200E9FB-8B07-4623-8CE1-3FFC0B53AD55}" dt="2023-12-07T18:34:07.106" v="10" actId="20577"/>
      <pc:docMkLst>
        <pc:docMk/>
      </pc:docMkLst>
      <pc:sldChg chg="addSp modSp">
        <pc:chgData name="Ragulan Pulanthitan (2200662)" userId="S::2200662@student.uwtsd.ac.uk::aafbdbba-3939-4d4f-b73e-7c193df95f95" providerId="AD" clId="Web-{7200E9FB-8B07-4623-8CE1-3FFC0B53AD55}" dt="2023-12-07T18:00:03.213" v="6" actId="1076"/>
        <pc:sldMkLst>
          <pc:docMk/>
          <pc:sldMk cId="3872800859" sldId="257"/>
        </pc:sldMkLst>
        <pc:picChg chg="mod">
          <ac:chgData name="Ragulan Pulanthitan (2200662)" userId="S::2200662@student.uwtsd.ac.uk::aafbdbba-3939-4d4f-b73e-7c193df95f95" providerId="AD" clId="Web-{7200E9FB-8B07-4623-8CE1-3FFC0B53AD55}" dt="2023-12-07T17:59:53.150" v="4" actId="1076"/>
          <ac:picMkLst>
            <pc:docMk/>
            <pc:sldMk cId="3872800859" sldId="257"/>
            <ac:picMk id="7" creationId="{25E8C6B4-5725-1E91-E27A-D0831D086CC3}"/>
          </ac:picMkLst>
        </pc:picChg>
        <pc:picChg chg="mod">
          <ac:chgData name="Ragulan Pulanthitan (2200662)" userId="S::2200662@student.uwtsd.ac.uk::aafbdbba-3939-4d4f-b73e-7c193df95f95" providerId="AD" clId="Web-{7200E9FB-8B07-4623-8CE1-3FFC0B53AD55}" dt="2023-12-07T17:59:56.384" v="5" actId="1076"/>
          <ac:picMkLst>
            <pc:docMk/>
            <pc:sldMk cId="3872800859" sldId="257"/>
            <ac:picMk id="8" creationId="{4E721CCE-E133-B272-1CDA-81F8B66AD5EF}"/>
          </ac:picMkLst>
        </pc:picChg>
        <pc:picChg chg="add mod">
          <ac:chgData name="Ragulan Pulanthitan (2200662)" userId="S::2200662@student.uwtsd.ac.uk::aafbdbba-3939-4d4f-b73e-7c193df95f95" providerId="AD" clId="Web-{7200E9FB-8B07-4623-8CE1-3FFC0B53AD55}" dt="2023-12-07T18:00:03.213" v="6" actId="1076"/>
          <ac:picMkLst>
            <pc:docMk/>
            <pc:sldMk cId="3872800859" sldId="257"/>
            <ac:picMk id="9" creationId="{437D663F-B625-7B4C-3220-2D727A96F92E}"/>
          </ac:picMkLst>
        </pc:picChg>
      </pc:sldChg>
      <pc:sldChg chg="ord">
        <pc:chgData name="Ragulan Pulanthitan (2200662)" userId="S::2200662@student.uwtsd.ac.uk::aafbdbba-3939-4d4f-b73e-7c193df95f95" providerId="AD" clId="Web-{7200E9FB-8B07-4623-8CE1-3FFC0B53AD55}" dt="2023-12-07T18:20:28.168" v="7"/>
        <pc:sldMkLst>
          <pc:docMk/>
          <pc:sldMk cId="3403560449" sldId="261"/>
        </pc:sldMkLst>
      </pc:sldChg>
      <pc:sldChg chg="modSp">
        <pc:chgData name="Ragulan Pulanthitan (2200662)" userId="S::2200662@student.uwtsd.ac.uk::aafbdbba-3939-4d4f-b73e-7c193df95f95" providerId="AD" clId="Web-{7200E9FB-8B07-4623-8CE1-3FFC0B53AD55}" dt="2023-12-07T18:34:07.106" v="10" actId="20577"/>
        <pc:sldMkLst>
          <pc:docMk/>
          <pc:sldMk cId="4237990728" sldId="268"/>
        </pc:sldMkLst>
        <pc:spChg chg="mod">
          <ac:chgData name="Ragulan Pulanthitan (2200662)" userId="S::2200662@student.uwtsd.ac.uk::aafbdbba-3939-4d4f-b73e-7c193df95f95" providerId="AD" clId="Web-{7200E9FB-8B07-4623-8CE1-3FFC0B53AD55}" dt="2023-12-07T18:34:07.106" v="10" actId="20577"/>
          <ac:spMkLst>
            <pc:docMk/>
            <pc:sldMk cId="4237990728" sldId="268"/>
            <ac:spMk id="2" creationId="{D7AEB751-408A-D561-7328-5C36DD2D64EB}"/>
          </ac:spMkLst>
        </pc:spChg>
      </pc:sldChg>
    </pc:docChg>
  </pc:docChgLst>
  <pc:docChgLst>
    <pc:chgData name="Ewan Evans (2200899)" userId="S::2200899@student.uwtsd.ac.uk::c3bb9a53-723f-4f1b-9c09-22bd43d16211" providerId="AD" clId="Web-{F4C0A354-1BB0-4A30-B591-9961A197903F}"/>
    <pc:docChg chg="modSld">
      <pc:chgData name="Ewan Evans (2200899)" userId="S::2200899@student.uwtsd.ac.uk::c3bb9a53-723f-4f1b-9c09-22bd43d16211" providerId="AD" clId="Web-{F4C0A354-1BB0-4A30-B591-9961A197903F}" dt="2023-12-08T13:55:17.283" v="48" actId="1076"/>
      <pc:docMkLst>
        <pc:docMk/>
      </pc:docMkLst>
      <pc:sldChg chg="addSp delSp modSp">
        <pc:chgData name="Ewan Evans (2200899)" userId="S::2200899@student.uwtsd.ac.uk::c3bb9a53-723f-4f1b-9c09-22bd43d16211" providerId="AD" clId="Web-{F4C0A354-1BB0-4A30-B591-9961A197903F}" dt="2023-12-08T13:55:17.283" v="48" actId="1076"/>
        <pc:sldMkLst>
          <pc:docMk/>
          <pc:sldMk cId="557388544" sldId="269"/>
        </pc:sldMkLst>
        <pc:spChg chg="del mod">
          <ac:chgData name="Ewan Evans (2200899)" userId="S::2200899@student.uwtsd.ac.uk::c3bb9a53-723f-4f1b-9c09-22bd43d16211" providerId="AD" clId="Web-{F4C0A354-1BB0-4A30-B591-9961A197903F}" dt="2023-12-08T13:52:11.731" v="23"/>
          <ac:spMkLst>
            <pc:docMk/>
            <pc:sldMk cId="557388544" sldId="269"/>
            <ac:spMk id="3" creationId="{FC3A3332-113E-16C9-9CE6-B16303761801}"/>
          </ac:spMkLst>
        </pc:spChg>
        <pc:spChg chg="add del mod">
          <ac:chgData name="Ewan Evans (2200899)" userId="S::2200899@student.uwtsd.ac.uk::c3bb9a53-723f-4f1b-9c09-22bd43d16211" providerId="AD" clId="Web-{F4C0A354-1BB0-4A30-B591-9961A197903F}" dt="2023-12-08T13:52:45.060" v="24"/>
          <ac:spMkLst>
            <pc:docMk/>
            <pc:sldMk cId="557388544" sldId="269"/>
            <ac:spMk id="17" creationId="{9334B599-B32D-D33C-F449-19F036E1C908}"/>
          </ac:spMkLst>
        </pc:spChg>
        <pc:picChg chg="mod">
          <ac:chgData name="Ewan Evans (2200899)" userId="S::2200899@student.uwtsd.ac.uk::c3bb9a53-723f-4f1b-9c09-22bd43d16211" providerId="AD" clId="Web-{F4C0A354-1BB0-4A30-B591-9961A197903F}" dt="2023-12-08T13:46:12.393" v="14" actId="14100"/>
          <ac:picMkLst>
            <pc:docMk/>
            <pc:sldMk cId="557388544" sldId="269"/>
            <ac:picMk id="7" creationId="{B832A592-01A3-7984-672C-F42709F059C9}"/>
          </ac:picMkLst>
        </pc:picChg>
        <pc:picChg chg="add mod">
          <ac:chgData name="Ewan Evans (2200899)" userId="S::2200899@student.uwtsd.ac.uk::c3bb9a53-723f-4f1b-9c09-22bd43d16211" providerId="AD" clId="Web-{F4C0A354-1BB0-4A30-B591-9961A197903F}" dt="2023-12-08T13:46:19.299" v="17" actId="14100"/>
          <ac:picMkLst>
            <pc:docMk/>
            <pc:sldMk cId="557388544" sldId="269"/>
            <ac:picMk id="8" creationId="{31727530-87D2-59A8-391E-C807BF4EA985}"/>
          </ac:picMkLst>
        </pc:picChg>
        <pc:picChg chg="add mod">
          <ac:chgData name="Ewan Evans (2200899)" userId="S::2200899@student.uwtsd.ac.uk::c3bb9a53-723f-4f1b-9c09-22bd43d16211" providerId="AD" clId="Web-{F4C0A354-1BB0-4A30-B591-9961A197903F}" dt="2023-12-08T13:46:13.877" v="15" actId="1076"/>
          <ac:picMkLst>
            <pc:docMk/>
            <pc:sldMk cId="557388544" sldId="269"/>
            <ac:picMk id="12" creationId="{F5CDCD24-7399-4ADB-8E53-20AE559391C8}"/>
          </ac:picMkLst>
        </pc:picChg>
        <pc:picChg chg="del mod">
          <ac:chgData name="Ewan Evans (2200899)" userId="S::2200899@student.uwtsd.ac.uk::c3bb9a53-723f-4f1b-9c09-22bd43d16211" providerId="AD" clId="Web-{F4C0A354-1BB0-4A30-B591-9961A197903F}" dt="2023-12-08T13:52:57.107" v="27"/>
          <ac:picMkLst>
            <pc:docMk/>
            <pc:sldMk cId="557388544" sldId="269"/>
            <ac:picMk id="13" creationId="{EB0B3FAE-802E-6722-0942-9F5FAF635C6B}"/>
          </ac:picMkLst>
        </pc:picChg>
        <pc:picChg chg="add mod modCrop">
          <ac:chgData name="Ewan Evans (2200899)" userId="S::2200899@student.uwtsd.ac.uk::c3bb9a53-723f-4f1b-9c09-22bd43d16211" providerId="AD" clId="Web-{F4C0A354-1BB0-4A30-B591-9961A197903F}" dt="2023-12-08T13:55:17.283" v="48" actId="1076"/>
          <ac:picMkLst>
            <pc:docMk/>
            <pc:sldMk cId="557388544" sldId="269"/>
            <ac:picMk id="15" creationId="{8C2AE211-558F-6295-306E-5551290B2CA4}"/>
          </ac:picMkLst>
        </pc:picChg>
        <pc:picChg chg="add mod modCrop">
          <ac:chgData name="Ewan Evans (2200899)" userId="S::2200899@student.uwtsd.ac.uk::c3bb9a53-723f-4f1b-9c09-22bd43d16211" providerId="AD" clId="Web-{F4C0A354-1BB0-4A30-B591-9961A197903F}" dt="2023-12-08T13:53:55.843" v="35"/>
          <ac:picMkLst>
            <pc:docMk/>
            <pc:sldMk cId="557388544" sldId="269"/>
            <ac:picMk id="18" creationId="{CD5358B7-777C-0444-79AD-D233C9FAA1DD}"/>
          </ac:picMkLst>
        </pc:picChg>
      </pc:sldChg>
    </pc:docChg>
  </pc:docChgLst>
  <pc:docChgLst>
    <pc:chgData name="Ewan Evans (2200899)" userId="S::2200899@student.uwtsd.ac.uk::c3bb9a53-723f-4f1b-9c09-22bd43d16211" providerId="AD" clId="Web-{FD8C8BE7-DD28-4E3E-940D-FAB36DA9C4CC}"/>
    <pc:docChg chg="modSld">
      <pc:chgData name="Ewan Evans (2200899)" userId="S::2200899@student.uwtsd.ac.uk::c3bb9a53-723f-4f1b-9c09-22bd43d16211" providerId="AD" clId="Web-{FD8C8BE7-DD28-4E3E-940D-FAB36DA9C4CC}" dt="2023-11-07T15:34:55.468" v="9" actId="1076"/>
      <pc:docMkLst>
        <pc:docMk/>
      </pc:docMkLst>
      <pc:sldChg chg="addSp modSp">
        <pc:chgData name="Ewan Evans (2200899)" userId="S::2200899@student.uwtsd.ac.uk::c3bb9a53-723f-4f1b-9c09-22bd43d16211" providerId="AD" clId="Web-{FD8C8BE7-DD28-4E3E-940D-FAB36DA9C4CC}" dt="2023-11-07T15:34:55.468" v="9" actId="1076"/>
        <pc:sldMkLst>
          <pc:docMk/>
          <pc:sldMk cId="2757566273" sldId="267"/>
        </pc:sldMkLst>
        <pc:picChg chg="add mod modCrop">
          <ac:chgData name="Ewan Evans (2200899)" userId="S::2200899@student.uwtsd.ac.uk::c3bb9a53-723f-4f1b-9c09-22bd43d16211" providerId="AD" clId="Web-{FD8C8BE7-DD28-4E3E-940D-FAB36DA9C4CC}" dt="2023-11-07T15:34:55.468" v="9" actId="1076"/>
          <ac:picMkLst>
            <pc:docMk/>
            <pc:sldMk cId="2757566273" sldId="267"/>
            <ac:picMk id="3" creationId="{5117D318-1D5C-898A-2FA3-009FB5A44BBE}"/>
          </ac:picMkLst>
        </pc:picChg>
      </pc:sldChg>
    </pc:docChg>
  </pc:docChgLst>
  <pc:docChgLst>
    <pc:chgData name="Ragulan Pulanthitan (2200662)" userId="S::2200662@student.uwtsd.ac.uk::aafbdbba-3939-4d4f-b73e-7c193df95f95" providerId="AD" clId="Web-{36F4A682-C19B-4C17-842F-FDE199C850CB}"/>
    <pc:docChg chg="modSld">
      <pc:chgData name="Ragulan Pulanthitan (2200662)" userId="S::2200662@student.uwtsd.ac.uk::aafbdbba-3939-4d4f-b73e-7c193df95f95" providerId="AD" clId="Web-{36F4A682-C19B-4C17-842F-FDE199C850CB}" dt="2023-10-23T14:53:52.075" v="425" actId="20577"/>
      <pc:docMkLst>
        <pc:docMk/>
      </pc:docMkLst>
      <pc:sldChg chg="modSp">
        <pc:chgData name="Ragulan Pulanthitan (2200662)" userId="S::2200662@student.uwtsd.ac.uk::aafbdbba-3939-4d4f-b73e-7c193df95f95" providerId="AD" clId="Web-{36F4A682-C19B-4C17-842F-FDE199C850CB}" dt="2023-10-23T14:47:29.860" v="388" actId="20577"/>
        <pc:sldMkLst>
          <pc:docMk/>
          <pc:sldMk cId="2871074301" sldId="266"/>
        </pc:sldMkLst>
        <pc:spChg chg="mod">
          <ac:chgData name="Ragulan Pulanthitan (2200662)" userId="S::2200662@student.uwtsd.ac.uk::aafbdbba-3939-4d4f-b73e-7c193df95f95" providerId="AD" clId="Web-{36F4A682-C19B-4C17-842F-FDE199C850CB}" dt="2023-10-23T14:37:55.365" v="1" actId="20577"/>
          <ac:spMkLst>
            <pc:docMk/>
            <pc:sldMk cId="2871074301" sldId="266"/>
            <ac:spMk id="12" creationId="{FE7C24F3-7291-B290-30D1-44D3442BB0B9}"/>
          </ac:spMkLst>
        </pc:spChg>
        <pc:spChg chg="mod">
          <ac:chgData name="Ragulan Pulanthitan (2200662)" userId="S::2200662@student.uwtsd.ac.uk::aafbdbba-3939-4d4f-b73e-7c193df95f95" providerId="AD" clId="Web-{36F4A682-C19B-4C17-842F-FDE199C850CB}" dt="2023-10-23T14:47:29.860" v="388" actId="20577"/>
          <ac:spMkLst>
            <pc:docMk/>
            <pc:sldMk cId="2871074301" sldId="266"/>
            <ac:spMk id="14" creationId="{47724247-0CCD-AC53-CBA1-B1A5E1D668E4}"/>
          </ac:spMkLst>
        </pc:spChg>
      </pc:sldChg>
      <pc:sldChg chg="modSp">
        <pc:chgData name="Ragulan Pulanthitan (2200662)" userId="S::2200662@student.uwtsd.ac.uk::aafbdbba-3939-4d4f-b73e-7c193df95f95" providerId="AD" clId="Web-{36F4A682-C19B-4C17-842F-FDE199C850CB}" dt="2023-10-23T14:53:52.075" v="425" actId="20577"/>
        <pc:sldMkLst>
          <pc:docMk/>
          <pc:sldMk cId="4237990728" sldId="268"/>
        </pc:sldMkLst>
        <pc:spChg chg="mod">
          <ac:chgData name="Ragulan Pulanthitan (2200662)" userId="S::2200662@student.uwtsd.ac.uk::aafbdbba-3939-4d4f-b73e-7c193df95f95" providerId="AD" clId="Web-{36F4A682-C19B-4C17-842F-FDE199C850CB}" dt="2023-10-23T14:53:52.075" v="425" actId="20577"/>
          <ac:spMkLst>
            <pc:docMk/>
            <pc:sldMk cId="4237990728" sldId="268"/>
            <ac:spMk id="3" creationId="{BB771C8B-D459-BD63-B7D2-4DFAAE33DDBD}"/>
          </ac:spMkLst>
        </pc:spChg>
      </pc:sldChg>
    </pc:docChg>
  </pc:docChgLst>
  <pc:docChgLst>
    <pc:chgData name="Ewan Evans (2200899)" userId="S::2200899@student.uwtsd.ac.uk::c3bb9a53-723f-4f1b-9c09-22bd43d16211" providerId="AD" clId="Web-{487EA33B-C31F-410C-BE8E-AD457D2D0ED1}"/>
    <pc:docChg chg="modSld">
      <pc:chgData name="Ewan Evans (2200899)" userId="S::2200899@student.uwtsd.ac.uk::c3bb9a53-723f-4f1b-9c09-22bd43d16211" providerId="AD" clId="Web-{487EA33B-C31F-410C-BE8E-AD457D2D0ED1}" dt="2023-10-23T11:32:57.504" v="161" actId="1076"/>
      <pc:docMkLst>
        <pc:docMk/>
      </pc:docMkLst>
      <pc:sldChg chg="modSp">
        <pc:chgData name="Ewan Evans (2200899)" userId="S::2200899@student.uwtsd.ac.uk::c3bb9a53-723f-4f1b-9c09-22bd43d16211" providerId="AD" clId="Web-{487EA33B-C31F-410C-BE8E-AD457D2D0ED1}" dt="2023-10-23T11:32:57.504" v="161" actId="1076"/>
        <pc:sldMkLst>
          <pc:docMk/>
          <pc:sldMk cId="2484461708" sldId="263"/>
        </pc:sldMkLst>
        <pc:spChg chg="mod">
          <ac:chgData name="Ewan Evans (2200899)" userId="S::2200899@student.uwtsd.ac.uk::c3bb9a53-723f-4f1b-9c09-22bd43d16211" providerId="AD" clId="Web-{487EA33B-C31F-410C-BE8E-AD457D2D0ED1}" dt="2023-10-23T09:55:56.344" v="31" actId="1076"/>
          <ac:spMkLst>
            <pc:docMk/>
            <pc:sldMk cId="2484461708" sldId="263"/>
            <ac:spMk id="24" creationId="{57AF7768-35D3-3C18-09D1-21A07C12F138}"/>
          </ac:spMkLst>
        </pc:spChg>
        <pc:spChg chg="mod">
          <ac:chgData name="Ewan Evans (2200899)" userId="S::2200899@student.uwtsd.ac.uk::c3bb9a53-723f-4f1b-9c09-22bd43d16211" providerId="AD" clId="Web-{487EA33B-C31F-410C-BE8E-AD457D2D0ED1}" dt="2023-10-23T09:55:45.421" v="27" actId="20577"/>
          <ac:spMkLst>
            <pc:docMk/>
            <pc:sldMk cId="2484461708" sldId="263"/>
            <ac:spMk id="40" creationId="{735CDE8A-D22E-87A6-CC01-B963636918EF}"/>
          </ac:spMkLst>
        </pc:spChg>
        <pc:spChg chg="mod">
          <ac:chgData name="Ewan Evans (2200899)" userId="S::2200899@student.uwtsd.ac.uk::c3bb9a53-723f-4f1b-9c09-22bd43d16211" providerId="AD" clId="Web-{487EA33B-C31F-410C-BE8E-AD457D2D0ED1}" dt="2023-10-23T11:32:54.488" v="160" actId="1076"/>
          <ac:spMkLst>
            <pc:docMk/>
            <pc:sldMk cId="2484461708" sldId="263"/>
            <ac:spMk id="42" creationId="{8E19E0AB-4FFB-9C4B-8D50-44DB14C5AA6C}"/>
          </ac:spMkLst>
        </pc:spChg>
        <pc:picChg chg="mod">
          <ac:chgData name="Ewan Evans (2200899)" userId="S::2200899@student.uwtsd.ac.uk::c3bb9a53-723f-4f1b-9c09-22bd43d16211" providerId="AD" clId="Web-{487EA33B-C31F-410C-BE8E-AD457D2D0ED1}" dt="2023-10-23T11:32:57.504" v="161" actId="1076"/>
          <ac:picMkLst>
            <pc:docMk/>
            <pc:sldMk cId="2484461708" sldId="263"/>
            <ac:picMk id="3" creationId="{8A3F8BAD-F88A-81EE-AA0E-AD5BF8FC032E}"/>
          </ac:picMkLst>
        </pc:picChg>
        <pc:picChg chg="mod">
          <ac:chgData name="Ewan Evans (2200899)" userId="S::2200899@student.uwtsd.ac.uk::c3bb9a53-723f-4f1b-9c09-22bd43d16211" providerId="AD" clId="Web-{487EA33B-C31F-410C-BE8E-AD457D2D0ED1}" dt="2023-10-23T09:56:02.641" v="33" actId="1076"/>
          <ac:picMkLst>
            <pc:docMk/>
            <pc:sldMk cId="2484461708" sldId="263"/>
            <ac:picMk id="30" creationId="{4DE9A73C-E1D6-32CD-7536-4196255A6354}"/>
          </ac:picMkLst>
        </pc:picChg>
        <pc:picChg chg="mod">
          <ac:chgData name="Ewan Evans (2200899)" userId="S::2200899@student.uwtsd.ac.uk::c3bb9a53-723f-4f1b-9c09-22bd43d16211" providerId="AD" clId="Web-{487EA33B-C31F-410C-BE8E-AD457D2D0ED1}" dt="2023-10-23T10:00:08.741" v="158" actId="1076"/>
          <ac:picMkLst>
            <pc:docMk/>
            <pc:sldMk cId="2484461708" sldId="263"/>
            <ac:picMk id="35" creationId="{93AD7509-E80B-C2DB-9B63-116999F1C81A}"/>
          </ac:picMkLst>
        </pc:picChg>
      </pc:sldChg>
    </pc:docChg>
  </pc:docChgLst>
  <pc:docChgLst>
    <pc:chgData name="Ewan Evans (2200899)" userId="S::2200899@student.uwtsd.ac.uk::c3bb9a53-723f-4f1b-9c09-22bd43d16211" providerId="AD" clId="Web-{0527AA7E-583A-4DA8-B038-D2F9E073E95E}"/>
    <pc:docChg chg="modSld">
      <pc:chgData name="Ewan Evans (2200899)" userId="S::2200899@student.uwtsd.ac.uk::c3bb9a53-723f-4f1b-9c09-22bd43d16211" providerId="AD" clId="Web-{0527AA7E-583A-4DA8-B038-D2F9E073E95E}" dt="2023-11-07T14:38:12.967" v="48" actId="14100"/>
      <pc:docMkLst>
        <pc:docMk/>
      </pc:docMkLst>
      <pc:sldChg chg="addSp delSp modSp">
        <pc:chgData name="Ewan Evans (2200899)" userId="S::2200899@student.uwtsd.ac.uk::c3bb9a53-723f-4f1b-9c09-22bd43d16211" providerId="AD" clId="Web-{0527AA7E-583A-4DA8-B038-D2F9E073E95E}" dt="2023-11-07T14:38:12.967" v="48" actId="14100"/>
        <pc:sldMkLst>
          <pc:docMk/>
          <pc:sldMk cId="692369383" sldId="272"/>
        </pc:sldMkLst>
        <pc:picChg chg="add mod modCrop">
          <ac:chgData name="Ewan Evans (2200899)" userId="S::2200899@student.uwtsd.ac.uk::c3bb9a53-723f-4f1b-9c09-22bd43d16211" providerId="AD" clId="Web-{0527AA7E-583A-4DA8-B038-D2F9E073E95E}" dt="2023-11-07T14:18:31.145" v="7" actId="1076"/>
          <ac:picMkLst>
            <pc:docMk/>
            <pc:sldMk cId="692369383" sldId="272"/>
            <ac:picMk id="3" creationId="{EE5DFF7A-EE52-E806-6D6A-8D94681C8039}"/>
          </ac:picMkLst>
        </pc:picChg>
        <pc:picChg chg="del">
          <ac:chgData name="Ewan Evans (2200899)" userId="S::2200899@student.uwtsd.ac.uk::c3bb9a53-723f-4f1b-9c09-22bd43d16211" providerId="AD" clId="Web-{0527AA7E-583A-4DA8-B038-D2F9E073E95E}" dt="2023-11-07T14:17:32.488" v="0"/>
          <ac:picMkLst>
            <pc:docMk/>
            <pc:sldMk cId="692369383" sldId="272"/>
            <ac:picMk id="8" creationId="{D939954C-147D-F65F-DF75-34D6BB7416F8}"/>
          </ac:picMkLst>
        </pc:picChg>
        <pc:picChg chg="del">
          <ac:chgData name="Ewan Evans (2200899)" userId="S::2200899@student.uwtsd.ac.uk::c3bb9a53-723f-4f1b-9c09-22bd43d16211" providerId="AD" clId="Web-{0527AA7E-583A-4DA8-B038-D2F9E073E95E}" dt="2023-11-07T14:23:04.182" v="24"/>
          <ac:picMkLst>
            <pc:docMk/>
            <pc:sldMk cId="692369383" sldId="272"/>
            <ac:picMk id="10" creationId="{4A831ABC-FE90-9F85-3905-1D80813D0443}"/>
          </ac:picMkLst>
        </pc:picChg>
        <pc:picChg chg="del">
          <ac:chgData name="Ewan Evans (2200899)" userId="S::2200899@student.uwtsd.ac.uk::c3bb9a53-723f-4f1b-9c09-22bd43d16211" providerId="AD" clId="Web-{0527AA7E-583A-4DA8-B038-D2F9E073E95E}" dt="2023-11-07T14:23:31.902" v="30"/>
          <ac:picMkLst>
            <pc:docMk/>
            <pc:sldMk cId="692369383" sldId="272"/>
            <ac:picMk id="13" creationId="{71C5AB39-F741-1351-7D18-93C0B2D55EC4}"/>
          </ac:picMkLst>
        </pc:picChg>
        <pc:picChg chg="add mod modCrop">
          <ac:chgData name="Ewan Evans (2200899)" userId="S::2200899@student.uwtsd.ac.uk::c3bb9a53-723f-4f1b-9c09-22bd43d16211" providerId="AD" clId="Web-{0527AA7E-583A-4DA8-B038-D2F9E073E95E}" dt="2023-11-07T14:25:03.622" v="39" actId="14100"/>
          <ac:picMkLst>
            <pc:docMk/>
            <pc:sldMk cId="692369383" sldId="272"/>
            <ac:picMk id="14" creationId="{30C2A747-CC8F-4C47-D456-C15F155F322D}"/>
          </ac:picMkLst>
        </pc:picChg>
        <pc:picChg chg="del">
          <ac:chgData name="Ewan Evans (2200899)" userId="S::2200899@student.uwtsd.ac.uk::c3bb9a53-723f-4f1b-9c09-22bd43d16211" providerId="AD" clId="Web-{0527AA7E-583A-4DA8-B038-D2F9E073E95E}" dt="2023-11-07T14:17:33.004" v="1"/>
          <ac:picMkLst>
            <pc:docMk/>
            <pc:sldMk cId="692369383" sldId="272"/>
            <ac:picMk id="15" creationId="{4231F2D1-E8CF-5563-E968-1359271EA53D}"/>
          </ac:picMkLst>
        </pc:picChg>
        <pc:picChg chg="add mod modCrop">
          <ac:chgData name="Ewan Evans (2200899)" userId="S::2200899@student.uwtsd.ac.uk::c3bb9a53-723f-4f1b-9c09-22bd43d16211" providerId="AD" clId="Web-{0527AA7E-583A-4DA8-B038-D2F9E073E95E}" dt="2023-11-07T14:23:28.824" v="29"/>
          <ac:picMkLst>
            <pc:docMk/>
            <pc:sldMk cId="692369383" sldId="272"/>
            <ac:picMk id="16" creationId="{3805C5C1-B931-B4DF-EBF9-56FE973D9F51}"/>
          </ac:picMkLst>
        </pc:picChg>
        <pc:picChg chg="add mod">
          <ac:chgData name="Ewan Evans (2200899)" userId="S::2200899@student.uwtsd.ac.uk::c3bb9a53-723f-4f1b-9c09-22bd43d16211" providerId="AD" clId="Web-{0527AA7E-583A-4DA8-B038-D2F9E073E95E}" dt="2023-11-07T14:24:51.247" v="36" actId="1076"/>
          <ac:picMkLst>
            <pc:docMk/>
            <pc:sldMk cId="692369383" sldId="272"/>
            <ac:picMk id="18" creationId="{F3D08417-C94A-09B8-34B7-3858762735D7}"/>
          </ac:picMkLst>
        </pc:picChg>
        <pc:picChg chg="del">
          <ac:chgData name="Ewan Evans (2200899)" userId="S::2200899@student.uwtsd.ac.uk::c3bb9a53-723f-4f1b-9c09-22bd43d16211" providerId="AD" clId="Web-{0527AA7E-583A-4DA8-B038-D2F9E073E95E}" dt="2023-11-07T14:37:11.732" v="41"/>
          <ac:picMkLst>
            <pc:docMk/>
            <pc:sldMk cId="692369383" sldId="272"/>
            <ac:picMk id="21" creationId="{7BDA0287-1AC6-8D90-B60A-144CD5E9E172}"/>
          </ac:picMkLst>
        </pc:picChg>
        <pc:picChg chg="add mod">
          <ac:chgData name="Ewan Evans (2200899)" userId="S::2200899@student.uwtsd.ac.uk::c3bb9a53-723f-4f1b-9c09-22bd43d16211" providerId="AD" clId="Web-{0527AA7E-583A-4DA8-B038-D2F9E073E95E}" dt="2023-11-07T14:37:38.982" v="44" actId="14100"/>
          <ac:picMkLst>
            <pc:docMk/>
            <pc:sldMk cId="692369383" sldId="272"/>
            <ac:picMk id="22" creationId="{89BDA60B-7705-CE8E-D116-81B2AEDDC90B}"/>
          </ac:picMkLst>
        </pc:picChg>
        <pc:picChg chg="del">
          <ac:chgData name="Ewan Evans (2200899)" userId="S::2200899@student.uwtsd.ac.uk::c3bb9a53-723f-4f1b-9c09-22bd43d16211" providerId="AD" clId="Web-{0527AA7E-583A-4DA8-B038-D2F9E073E95E}" dt="2023-11-07T14:37:09.716" v="40"/>
          <ac:picMkLst>
            <pc:docMk/>
            <pc:sldMk cId="692369383" sldId="272"/>
            <ac:picMk id="23" creationId="{A16F5ED4-72FE-A5BA-C35A-127FF491AA85}"/>
          </ac:picMkLst>
        </pc:picChg>
        <pc:picChg chg="add mod">
          <ac:chgData name="Ewan Evans (2200899)" userId="S::2200899@student.uwtsd.ac.uk::c3bb9a53-723f-4f1b-9c09-22bd43d16211" providerId="AD" clId="Web-{0527AA7E-583A-4DA8-B038-D2F9E073E95E}" dt="2023-11-07T14:38:12.967" v="48" actId="14100"/>
          <ac:picMkLst>
            <pc:docMk/>
            <pc:sldMk cId="692369383" sldId="272"/>
            <ac:picMk id="27" creationId="{CD1F9692-94A8-622B-DFF6-247661BEEDE0}"/>
          </ac:picMkLst>
        </pc:picChg>
      </pc:sldChg>
    </pc:docChg>
  </pc:docChgLst>
  <pc:docChgLst>
    <pc:chgData name="Ragulan Pulanthitan (2200662)" userId="S::2200662@student.uwtsd.ac.uk::aafbdbba-3939-4d4f-b73e-7c193df95f95" providerId="AD" clId="Web-{C55E25D0-E525-4F6A-8606-C036DB0EA93E}"/>
    <pc:docChg chg="modSld">
      <pc:chgData name="Ragulan Pulanthitan (2200662)" userId="S::2200662@student.uwtsd.ac.uk::aafbdbba-3939-4d4f-b73e-7c193df95f95" providerId="AD" clId="Web-{C55E25D0-E525-4F6A-8606-C036DB0EA93E}" dt="2023-12-07T19:39:46.910" v="63" actId="20577"/>
      <pc:docMkLst>
        <pc:docMk/>
      </pc:docMkLst>
      <pc:sldChg chg="addSp modSp">
        <pc:chgData name="Ragulan Pulanthitan (2200662)" userId="S::2200662@student.uwtsd.ac.uk::aafbdbba-3939-4d4f-b73e-7c193df95f95" providerId="AD" clId="Web-{C55E25D0-E525-4F6A-8606-C036DB0EA93E}" dt="2023-12-07T19:33:17.322" v="51" actId="1076"/>
        <pc:sldMkLst>
          <pc:docMk/>
          <pc:sldMk cId="2019661412" sldId="264"/>
        </pc:sldMkLst>
        <pc:spChg chg="mod">
          <ac:chgData name="Ragulan Pulanthitan (2200662)" userId="S::2200662@student.uwtsd.ac.uk::aafbdbba-3939-4d4f-b73e-7c193df95f95" providerId="AD" clId="Web-{C55E25D0-E525-4F6A-8606-C036DB0EA93E}" dt="2023-12-07T19:33:09.415" v="49" actId="1076"/>
          <ac:spMkLst>
            <pc:docMk/>
            <pc:sldMk cId="2019661412" sldId="264"/>
            <ac:spMk id="19" creationId="{7BA9B3F1-CCA9-E55B-DBEA-EECB49E57C42}"/>
          </ac:spMkLst>
        </pc:spChg>
        <pc:spChg chg="add mod">
          <ac:chgData name="Ragulan Pulanthitan (2200662)" userId="S::2200662@student.uwtsd.ac.uk::aafbdbba-3939-4d4f-b73e-7c193df95f95" providerId="AD" clId="Web-{C55E25D0-E525-4F6A-8606-C036DB0EA93E}" dt="2023-12-07T19:32:52.384" v="47" actId="20577"/>
          <ac:spMkLst>
            <pc:docMk/>
            <pc:sldMk cId="2019661412" sldId="264"/>
            <ac:spMk id="24" creationId="{0EDDC02C-849B-9A9E-E5B1-E726C05B868D}"/>
          </ac:spMkLst>
        </pc:spChg>
        <pc:spChg chg="add mod">
          <ac:chgData name="Ragulan Pulanthitan (2200662)" userId="S::2200662@student.uwtsd.ac.uk::aafbdbba-3939-4d4f-b73e-7c193df95f95" providerId="AD" clId="Web-{C55E25D0-E525-4F6A-8606-C036DB0EA93E}" dt="2023-12-07T19:33:17.322" v="51" actId="1076"/>
          <ac:spMkLst>
            <pc:docMk/>
            <pc:sldMk cId="2019661412" sldId="264"/>
            <ac:spMk id="26" creationId="{94A4CFF0-6184-B12E-F843-D298E1D3EBEE}"/>
          </ac:spMkLst>
        </pc:spChg>
        <pc:picChg chg="mod">
          <ac:chgData name="Ragulan Pulanthitan (2200662)" userId="S::2200662@student.uwtsd.ac.uk::aafbdbba-3939-4d4f-b73e-7c193df95f95" providerId="AD" clId="Web-{C55E25D0-E525-4F6A-8606-C036DB0EA93E}" dt="2023-12-07T19:33:13.556" v="50" actId="1076"/>
          <ac:picMkLst>
            <pc:docMk/>
            <pc:sldMk cId="2019661412" sldId="264"/>
            <ac:picMk id="14" creationId="{C17CAE03-6282-5BF0-A98F-DE3ABB8E8937}"/>
          </ac:picMkLst>
        </pc:picChg>
        <pc:picChg chg="mod">
          <ac:chgData name="Ragulan Pulanthitan (2200662)" userId="S::2200662@student.uwtsd.ac.uk::aafbdbba-3939-4d4f-b73e-7c193df95f95" providerId="AD" clId="Web-{C55E25D0-E525-4F6A-8606-C036DB0EA93E}" dt="2023-12-07T19:33:06.478" v="48" actId="1076"/>
          <ac:picMkLst>
            <pc:docMk/>
            <pc:sldMk cId="2019661412" sldId="264"/>
            <ac:picMk id="18" creationId="{7707D4FE-6566-AABA-6DC5-B7DEA04CBE94}"/>
          </ac:picMkLst>
        </pc:picChg>
      </pc:sldChg>
      <pc:sldChg chg="modSp">
        <pc:chgData name="Ragulan Pulanthitan (2200662)" userId="S::2200662@student.uwtsd.ac.uk::aafbdbba-3939-4d4f-b73e-7c193df95f95" providerId="AD" clId="Web-{C55E25D0-E525-4F6A-8606-C036DB0EA93E}" dt="2023-12-07T19:39:46.910" v="63" actId="20577"/>
        <pc:sldMkLst>
          <pc:docMk/>
          <pc:sldMk cId="4237990728" sldId="268"/>
        </pc:sldMkLst>
        <pc:spChg chg="mod">
          <ac:chgData name="Ragulan Pulanthitan (2200662)" userId="S::2200662@student.uwtsd.ac.uk::aafbdbba-3939-4d4f-b73e-7c193df95f95" providerId="AD" clId="Web-{C55E25D0-E525-4F6A-8606-C036DB0EA93E}" dt="2023-12-07T19:39:46.910" v="63" actId="20577"/>
          <ac:spMkLst>
            <pc:docMk/>
            <pc:sldMk cId="4237990728" sldId="268"/>
            <ac:spMk id="3" creationId="{ACE429A5-049B-14F3-73C5-BAC57CFF1A96}"/>
          </ac:spMkLst>
        </pc:spChg>
      </pc:sldChg>
      <pc:sldChg chg="modSp">
        <pc:chgData name="Ragulan Pulanthitan (2200662)" userId="S::2200662@student.uwtsd.ac.uk::aafbdbba-3939-4d4f-b73e-7c193df95f95" providerId="AD" clId="Web-{C55E25D0-E525-4F6A-8606-C036DB0EA93E}" dt="2023-12-07T19:33:52.291" v="61" actId="20577"/>
        <pc:sldMkLst>
          <pc:docMk/>
          <pc:sldMk cId="1177253019" sldId="287"/>
        </pc:sldMkLst>
        <pc:spChg chg="mod">
          <ac:chgData name="Ragulan Pulanthitan (2200662)" userId="S::2200662@student.uwtsd.ac.uk::aafbdbba-3939-4d4f-b73e-7c193df95f95" providerId="AD" clId="Web-{C55E25D0-E525-4F6A-8606-C036DB0EA93E}" dt="2023-12-07T19:33:52.291" v="61" actId="20577"/>
          <ac:spMkLst>
            <pc:docMk/>
            <pc:sldMk cId="1177253019" sldId="287"/>
            <ac:spMk id="3" creationId="{46266D5D-EBE9-D6E8-EF93-A2A94F04188F}"/>
          </ac:spMkLst>
        </pc:spChg>
      </pc:sldChg>
    </pc:docChg>
  </pc:docChgLst>
  <pc:docChgLst>
    <pc:chgData name="Alfie Morgan (2206510)" userId="S::2206510@student.uwtsd.ac.uk::79f80e11-9132-40ac-98df-09627b9d0b54" providerId="AD" clId="Web-{37A2A72A-560C-438E-A054-A094B7B15888}"/>
    <pc:docChg chg="modSld">
      <pc:chgData name="Alfie Morgan (2206510)" userId="S::2206510@student.uwtsd.ac.uk::79f80e11-9132-40ac-98df-09627b9d0b54" providerId="AD" clId="Web-{37A2A72A-560C-438E-A054-A094B7B15888}" dt="2023-12-08T10:35:22.025" v="114" actId="1076"/>
      <pc:docMkLst>
        <pc:docMk/>
      </pc:docMkLst>
      <pc:sldChg chg="delSp modSp mod setBg">
        <pc:chgData name="Alfie Morgan (2206510)" userId="S::2206510@student.uwtsd.ac.uk::79f80e11-9132-40ac-98df-09627b9d0b54" providerId="AD" clId="Web-{37A2A72A-560C-438E-A054-A094B7B15888}" dt="2023-12-07T11:08:43.058" v="12" actId="1076"/>
        <pc:sldMkLst>
          <pc:docMk/>
          <pc:sldMk cId="2383690444" sldId="270"/>
        </pc:sldMkLst>
        <pc:spChg chg="mod">
          <ac:chgData name="Alfie Morgan (2206510)" userId="S::2206510@student.uwtsd.ac.uk::79f80e11-9132-40ac-98df-09627b9d0b54" providerId="AD" clId="Web-{37A2A72A-560C-438E-A054-A094B7B15888}" dt="2023-12-07T11:08:27.916" v="9" actId="1076"/>
          <ac:spMkLst>
            <pc:docMk/>
            <pc:sldMk cId="2383690444" sldId="270"/>
            <ac:spMk id="2" creationId="{6EB3F163-C2DA-833D-B9DA-1FDA424B0088}"/>
          </ac:spMkLst>
        </pc:spChg>
        <pc:spChg chg="mod">
          <ac:chgData name="Alfie Morgan (2206510)" userId="S::2206510@student.uwtsd.ac.uk::79f80e11-9132-40ac-98df-09627b9d0b54" providerId="AD" clId="Web-{37A2A72A-560C-438E-A054-A094B7B15888}" dt="2023-12-07T11:08:43.058" v="12" actId="1076"/>
          <ac:spMkLst>
            <pc:docMk/>
            <pc:sldMk cId="2383690444" sldId="270"/>
            <ac:spMk id="3" creationId="{D2F2209B-A694-6BB4-AA9F-201B08693533}"/>
          </ac:spMkLst>
        </pc:spChg>
        <pc:spChg chg="mod">
          <ac:chgData name="Alfie Morgan (2206510)" userId="S::2206510@student.uwtsd.ac.uk::79f80e11-9132-40ac-98df-09627b9d0b54" providerId="AD" clId="Web-{37A2A72A-560C-438E-A054-A094B7B15888}" dt="2023-12-07T11:08:20.400" v="7" actId="1076"/>
          <ac:spMkLst>
            <pc:docMk/>
            <pc:sldMk cId="2383690444" sldId="270"/>
            <ac:spMk id="7" creationId="{EF9F1E1C-9A50-840D-881A-9584B6542C60}"/>
          </ac:spMkLst>
        </pc:spChg>
        <pc:picChg chg="del">
          <ac:chgData name="Alfie Morgan (2206510)" userId="S::2206510@student.uwtsd.ac.uk::79f80e11-9132-40ac-98df-09627b9d0b54" providerId="AD" clId="Web-{37A2A72A-560C-438E-A054-A094B7B15888}" dt="2023-12-07T11:08:12.994" v="6"/>
          <ac:picMkLst>
            <pc:docMk/>
            <pc:sldMk cId="2383690444" sldId="270"/>
            <ac:picMk id="8" creationId="{8E30E989-8D00-629B-31D7-E2AC0432D575}"/>
          </ac:picMkLst>
        </pc:picChg>
      </pc:sldChg>
      <pc:sldChg chg="delSp modSp">
        <pc:chgData name="Alfie Morgan (2206510)" userId="S::2206510@student.uwtsd.ac.uk::79f80e11-9132-40ac-98df-09627b9d0b54" providerId="AD" clId="Web-{37A2A72A-560C-438E-A054-A094B7B15888}" dt="2023-12-08T10:35:22.025" v="114" actId="1076"/>
        <pc:sldMkLst>
          <pc:docMk/>
          <pc:sldMk cId="3422445079" sldId="279"/>
        </pc:sldMkLst>
        <pc:spChg chg="mod">
          <ac:chgData name="Alfie Morgan (2206510)" userId="S::2206510@student.uwtsd.ac.uk::79f80e11-9132-40ac-98df-09627b9d0b54" providerId="AD" clId="Web-{37A2A72A-560C-438E-A054-A094B7B15888}" dt="2023-12-08T10:31:27.051" v="69" actId="1076"/>
          <ac:spMkLst>
            <pc:docMk/>
            <pc:sldMk cId="3422445079" sldId="279"/>
            <ac:spMk id="5" creationId="{5EA5CF5F-0616-111A-0127-5AAD9F151365}"/>
          </ac:spMkLst>
        </pc:spChg>
        <pc:spChg chg="mod">
          <ac:chgData name="Alfie Morgan (2206510)" userId="S::2206510@student.uwtsd.ac.uk::79f80e11-9132-40ac-98df-09627b9d0b54" providerId="AD" clId="Web-{37A2A72A-560C-438E-A054-A094B7B15888}" dt="2023-12-08T10:35:22.025" v="114" actId="1076"/>
          <ac:spMkLst>
            <pc:docMk/>
            <pc:sldMk cId="3422445079" sldId="279"/>
            <ac:spMk id="8" creationId="{94FDBB7F-6B55-2CDC-4FE6-09FC240C9022}"/>
          </ac:spMkLst>
        </pc:spChg>
        <pc:spChg chg="del">
          <ac:chgData name="Alfie Morgan (2206510)" userId="S::2206510@student.uwtsd.ac.uk::79f80e11-9132-40ac-98df-09627b9d0b54" providerId="AD" clId="Web-{37A2A72A-560C-438E-A054-A094B7B15888}" dt="2023-12-08T10:31:35.488" v="70"/>
          <ac:spMkLst>
            <pc:docMk/>
            <pc:sldMk cId="3422445079" sldId="279"/>
            <ac:spMk id="11" creationId="{0D654F5A-5F1A-715C-E00F-B13F71F1B985}"/>
          </ac:spMkLst>
        </pc:spChg>
        <pc:spChg chg="del">
          <ac:chgData name="Alfie Morgan (2206510)" userId="S::2206510@student.uwtsd.ac.uk::79f80e11-9132-40ac-98df-09627b9d0b54" providerId="AD" clId="Web-{37A2A72A-560C-438E-A054-A094B7B15888}" dt="2023-12-08T10:31:49.692" v="72"/>
          <ac:spMkLst>
            <pc:docMk/>
            <pc:sldMk cId="3422445079" sldId="279"/>
            <ac:spMk id="20" creationId="{381185FA-8BDD-E268-B4B3-F2415A337A46}"/>
          </ac:spMkLst>
        </pc:spChg>
        <pc:spChg chg="del">
          <ac:chgData name="Alfie Morgan (2206510)" userId="S::2206510@student.uwtsd.ac.uk::79f80e11-9132-40ac-98df-09627b9d0b54" providerId="AD" clId="Web-{37A2A72A-560C-438E-A054-A094B7B15888}" dt="2023-12-08T10:31:49.692" v="71"/>
          <ac:spMkLst>
            <pc:docMk/>
            <pc:sldMk cId="3422445079" sldId="279"/>
            <ac:spMk id="21" creationId="{1B622549-5021-E1FA-4210-7FE204E58B7E}"/>
          </ac:spMkLst>
        </pc:spChg>
        <pc:spChg chg="mod">
          <ac:chgData name="Alfie Morgan (2206510)" userId="S::2206510@student.uwtsd.ac.uk::79f80e11-9132-40ac-98df-09627b9d0b54" providerId="AD" clId="Web-{37A2A72A-560C-438E-A054-A094B7B15888}" dt="2023-12-08T10:30:42.315" v="58" actId="20577"/>
          <ac:spMkLst>
            <pc:docMk/>
            <pc:sldMk cId="3422445079" sldId="279"/>
            <ac:spMk id="22" creationId="{543EE010-77A1-62C5-BBFC-5EF336A9192F}"/>
          </ac:spMkLst>
        </pc:spChg>
        <pc:spChg chg="mod">
          <ac:chgData name="Alfie Morgan (2206510)" userId="S::2206510@student.uwtsd.ac.uk::79f80e11-9132-40ac-98df-09627b9d0b54" providerId="AD" clId="Web-{37A2A72A-560C-438E-A054-A094B7B15888}" dt="2023-12-08T10:31:17.191" v="66" actId="20577"/>
          <ac:spMkLst>
            <pc:docMk/>
            <pc:sldMk cId="3422445079" sldId="279"/>
            <ac:spMk id="23" creationId="{CA276A11-4457-2A54-887C-3D590926091B}"/>
          </ac:spMkLst>
        </pc:spChg>
        <pc:picChg chg="mod">
          <ac:chgData name="Alfie Morgan (2206510)" userId="S::2206510@student.uwtsd.ac.uk::79f80e11-9132-40ac-98df-09627b9d0b54" providerId="AD" clId="Web-{37A2A72A-560C-438E-A054-A094B7B15888}" dt="2023-12-08T10:31:57.645" v="73" actId="1076"/>
          <ac:picMkLst>
            <pc:docMk/>
            <pc:sldMk cId="3422445079" sldId="279"/>
            <ac:picMk id="9" creationId="{13E53AAC-DCDB-6E77-AF27-7477B3018823}"/>
          </ac:picMkLst>
        </pc:picChg>
      </pc:sldChg>
    </pc:docChg>
  </pc:docChgLst>
  <pc:docChgLst>
    <pc:chgData name="Ragulan Pulanthitan (2200662)" userId="S::2200662@student.uwtsd.ac.uk::aafbdbba-3939-4d4f-b73e-7c193df95f95" providerId="AD" clId="Web-{BFF14F86-D18B-48A6-8EB7-AE037DD0E117}"/>
    <pc:docChg chg="modSld">
      <pc:chgData name="Ragulan Pulanthitan (2200662)" userId="S::2200662@student.uwtsd.ac.uk::aafbdbba-3939-4d4f-b73e-7c193df95f95" providerId="AD" clId="Web-{BFF14F86-D18B-48A6-8EB7-AE037DD0E117}" dt="2023-10-18T11:37:23.690" v="6"/>
      <pc:docMkLst>
        <pc:docMk/>
      </pc:docMkLst>
      <pc:sldChg chg="addSp delSp modSp">
        <pc:chgData name="Ragulan Pulanthitan (2200662)" userId="S::2200662@student.uwtsd.ac.uk::aafbdbba-3939-4d4f-b73e-7c193df95f95" providerId="AD" clId="Web-{BFF14F86-D18B-48A6-8EB7-AE037DD0E117}" dt="2023-10-18T11:37:23.690" v="6"/>
        <pc:sldMkLst>
          <pc:docMk/>
          <pc:sldMk cId="2019661412" sldId="264"/>
        </pc:sldMkLst>
        <pc:picChg chg="add mod">
          <ac:chgData name="Ragulan Pulanthitan (2200662)" userId="S::2200662@student.uwtsd.ac.uk::aafbdbba-3939-4d4f-b73e-7c193df95f95" providerId="AD" clId="Web-{BFF14F86-D18B-48A6-8EB7-AE037DD0E117}" dt="2023-10-18T11:37:04.423" v="3" actId="14100"/>
          <ac:picMkLst>
            <pc:docMk/>
            <pc:sldMk cId="2019661412" sldId="264"/>
            <ac:picMk id="7" creationId="{90B4C80A-7ECA-939C-0D41-218F6E16F562}"/>
          </ac:picMkLst>
        </pc:picChg>
        <pc:picChg chg="add del mod">
          <ac:chgData name="Ragulan Pulanthitan (2200662)" userId="S::2200662@student.uwtsd.ac.uk::aafbdbba-3939-4d4f-b73e-7c193df95f95" providerId="AD" clId="Web-{BFF14F86-D18B-48A6-8EB7-AE037DD0E117}" dt="2023-10-18T11:37:23.690" v="6"/>
          <ac:picMkLst>
            <pc:docMk/>
            <pc:sldMk cId="2019661412" sldId="264"/>
            <ac:picMk id="8" creationId="{58D223F3-0460-165B-BB5F-03E4A2B8346B}"/>
          </ac:picMkLst>
        </pc:picChg>
      </pc:sldChg>
    </pc:docChg>
  </pc:docChgLst>
  <pc:docChgLst>
    <pc:chgData name="Ragulan Pulanthitan (2200662)" userId="S::2200662@student.uwtsd.ac.uk::aafbdbba-3939-4d4f-b73e-7c193df95f95" providerId="AD" clId="Web-{6A1DA7FD-7C1E-4818-9456-204F0551FDFC}"/>
    <pc:docChg chg="addSld modSld addMainMaster delMainMaster">
      <pc:chgData name="Ragulan Pulanthitan (2200662)" userId="S::2200662@student.uwtsd.ac.uk::aafbdbba-3939-4d4f-b73e-7c193df95f95" providerId="AD" clId="Web-{6A1DA7FD-7C1E-4818-9456-204F0551FDFC}" dt="2023-10-16T22:40:33.988" v="934" actId="20577"/>
      <pc:docMkLst>
        <pc:docMk/>
      </pc:docMkLst>
      <pc:sldChg chg="addSp delSp modSp mod setBg modClrScheme addAnim delAnim setClrOvrMap delDesignElem chgLayout">
        <pc:chgData name="Ragulan Pulanthitan (2200662)" userId="S::2200662@student.uwtsd.ac.uk::aafbdbba-3939-4d4f-b73e-7c193df95f95" providerId="AD" clId="Web-{6A1DA7FD-7C1E-4818-9456-204F0551FDFC}" dt="2023-10-16T20:36:12.361" v="105" actId="1076"/>
        <pc:sldMkLst>
          <pc:docMk/>
          <pc:sldMk cId="109857222" sldId="256"/>
        </pc:sldMkLst>
        <pc:spChg chg="mod ord">
          <ac:chgData name="Ragulan Pulanthitan (2200662)" userId="S::2200662@student.uwtsd.ac.uk::aafbdbba-3939-4d4f-b73e-7c193df95f95" providerId="AD" clId="Web-{6A1DA7FD-7C1E-4818-9456-204F0551FDFC}" dt="2023-10-16T20:30:35.541" v="80"/>
          <ac:spMkLst>
            <pc:docMk/>
            <pc:sldMk cId="109857222" sldId="256"/>
            <ac:spMk id="2" creationId="{00000000-0000-0000-0000-000000000000}"/>
          </ac:spMkLst>
        </pc:spChg>
        <pc:spChg chg="mod ord">
          <ac:chgData name="Ragulan Pulanthitan (2200662)" userId="S::2200662@student.uwtsd.ac.uk::aafbdbba-3939-4d4f-b73e-7c193df95f95" providerId="AD" clId="Web-{6A1DA7FD-7C1E-4818-9456-204F0551FDFC}" dt="2023-10-16T20:30:35.541" v="80"/>
          <ac:spMkLst>
            <pc:docMk/>
            <pc:sldMk cId="109857222" sldId="256"/>
            <ac:spMk id="3" creationId="{00000000-0000-0000-0000-000000000000}"/>
          </ac:spMkLst>
        </pc:spChg>
        <pc:spChg chg="add del">
          <ac:chgData name="Ragulan Pulanthitan (2200662)" userId="S::2200662@student.uwtsd.ac.uk::aafbdbba-3939-4d4f-b73e-7c193df95f95" providerId="AD" clId="Web-{6A1DA7FD-7C1E-4818-9456-204F0551FDFC}" dt="2023-10-16T20:30:05.353" v="69"/>
          <ac:spMkLst>
            <pc:docMk/>
            <pc:sldMk cId="109857222" sldId="256"/>
            <ac:spMk id="5" creationId="{C3B0A228-9EA3-4009-A82E-9402BBC726A0}"/>
          </ac:spMkLst>
        </pc:spChg>
        <pc:spChg chg="add del">
          <ac:chgData name="Ragulan Pulanthitan (2200662)" userId="S::2200662@student.uwtsd.ac.uk::aafbdbba-3939-4d4f-b73e-7c193df95f95" providerId="AD" clId="Web-{6A1DA7FD-7C1E-4818-9456-204F0551FDFC}" dt="2023-10-16T20:30:05.353" v="69"/>
          <ac:spMkLst>
            <pc:docMk/>
            <pc:sldMk cId="109857222" sldId="256"/>
            <ac:spMk id="6" creationId="{02E0C409-730D-455F-AA8F-0646ABDB1B42}"/>
          </ac:spMkLst>
        </pc:spChg>
        <pc:spChg chg="add del">
          <ac:chgData name="Ragulan Pulanthitan (2200662)" userId="S::2200662@student.uwtsd.ac.uk::aafbdbba-3939-4d4f-b73e-7c193df95f95" providerId="AD" clId="Web-{6A1DA7FD-7C1E-4818-9456-204F0551FDFC}" dt="2023-10-16T20:25:23.753" v="4"/>
          <ac:spMkLst>
            <pc:docMk/>
            <pc:sldMk cId="109857222" sldId="256"/>
            <ac:spMk id="9" creationId="{A54A1FC3-D51F-49C5-A520-3CB3BF1C0F6C}"/>
          </ac:spMkLst>
        </pc:spChg>
        <pc:spChg chg="add del">
          <ac:chgData name="Ragulan Pulanthitan (2200662)" userId="S::2200662@student.uwtsd.ac.uk::aafbdbba-3939-4d4f-b73e-7c193df95f95" providerId="AD" clId="Web-{6A1DA7FD-7C1E-4818-9456-204F0551FDFC}" dt="2023-10-16T20:30:10.665" v="71"/>
          <ac:spMkLst>
            <pc:docMk/>
            <pc:sldMk cId="109857222" sldId="256"/>
            <ac:spMk id="10" creationId="{FA6B3B35-324C-0E4F-9288-7DF50CE9FE4A}"/>
          </ac:spMkLst>
        </pc:spChg>
        <pc:spChg chg="add del">
          <ac:chgData name="Ragulan Pulanthitan (2200662)" userId="S::2200662@student.uwtsd.ac.uk::aafbdbba-3939-4d4f-b73e-7c193df95f95" providerId="AD" clId="Web-{6A1DA7FD-7C1E-4818-9456-204F0551FDFC}" dt="2023-10-16T20:25:23.753" v="4"/>
          <ac:spMkLst>
            <pc:docMk/>
            <pc:sldMk cId="109857222" sldId="256"/>
            <ac:spMk id="11" creationId="{9FD6A395-8B77-4B2D-AA7E-1B4CE370CB43}"/>
          </ac:spMkLst>
        </pc:spChg>
        <pc:spChg chg="add del">
          <ac:chgData name="Ragulan Pulanthitan (2200662)" userId="S::2200662@student.uwtsd.ac.uk::aafbdbba-3939-4d4f-b73e-7c193df95f95" providerId="AD" clId="Web-{6A1DA7FD-7C1E-4818-9456-204F0551FDFC}" dt="2023-10-16T20:30:26.541" v="73"/>
          <ac:spMkLst>
            <pc:docMk/>
            <pc:sldMk cId="109857222" sldId="256"/>
            <ac:spMk id="14" creationId="{19F9BF86-FE94-4517-B97D-026C7515E589}"/>
          </ac:spMkLst>
        </pc:spChg>
        <pc:spChg chg="add del">
          <ac:chgData name="Ragulan Pulanthitan (2200662)" userId="S::2200662@student.uwtsd.ac.uk::aafbdbba-3939-4d4f-b73e-7c193df95f95" providerId="AD" clId="Web-{6A1DA7FD-7C1E-4818-9456-204F0551FDFC}" dt="2023-10-16T20:30:26.541" v="73"/>
          <ac:spMkLst>
            <pc:docMk/>
            <pc:sldMk cId="109857222" sldId="256"/>
            <ac:spMk id="16" creationId="{5241A266-A3B8-491F-B948-A528C7B7D6D0}"/>
          </ac:spMkLst>
        </pc:spChg>
        <pc:spChg chg="add del">
          <ac:chgData name="Ragulan Pulanthitan (2200662)" userId="S::2200662@student.uwtsd.ac.uk::aafbdbba-3939-4d4f-b73e-7c193df95f95" providerId="AD" clId="Web-{6A1DA7FD-7C1E-4818-9456-204F0551FDFC}" dt="2023-10-16T20:25:27.800" v="6"/>
          <ac:spMkLst>
            <pc:docMk/>
            <pc:sldMk cId="109857222" sldId="256"/>
            <ac:spMk id="18" creationId="{6DA65B90-7B06-4499-91BA-CDDD36132481}"/>
          </ac:spMkLst>
        </pc:spChg>
        <pc:spChg chg="add del">
          <ac:chgData name="Ragulan Pulanthitan (2200662)" userId="S::2200662@student.uwtsd.ac.uk::aafbdbba-3939-4d4f-b73e-7c193df95f95" providerId="AD" clId="Web-{6A1DA7FD-7C1E-4818-9456-204F0551FDFC}" dt="2023-10-16T20:25:27.800" v="6"/>
          <ac:spMkLst>
            <pc:docMk/>
            <pc:sldMk cId="109857222" sldId="256"/>
            <ac:spMk id="20" creationId="{E99D7AAF-4170-4D21-AB6C-605F6F100C2E}"/>
          </ac:spMkLst>
        </pc:spChg>
        <pc:spChg chg="add del">
          <ac:chgData name="Ragulan Pulanthitan (2200662)" userId="S::2200662@student.uwtsd.ac.uk::aafbdbba-3939-4d4f-b73e-7c193df95f95" providerId="AD" clId="Web-{6A1DA7FD-7C1E-4818-9456-204F0551FDFC}" dt="2023-10-16T20:25:27.800" v="6"/>
          <ac:spMkLst>
            <pc:docMk/>
            <pc:sldMk cId="109857222" sldId="256"/>
            <ac:spMk id="22" creationId="{9502469D-C562-48E3-ABA2-3CFA55C52684}"/>
          </ac:spMkLst>
        </pc:spChg>
        <pc:spChg chg="add del">
          <ac:chgData name="Ragulan Pulanthitan (2200662)" userId="S::2200662@student.uwtsd.ac.uk::aafbdbba-3939-4d4f-b73e-7c193df95f95" providerId="AD" clId="Web-{6A1DA7FD-7C1E-4818-9456-204F0551FDFC}" dt="2023-10-16T20:30:35.494" v="79"/>
          <ac:spMkLst>
            <pc:docMk/>
            <pc:sldMk cId="109857222" sldId="256"/>
            <ac:spMk id="27" creationId="{C3B0A228-9EA3-4009-A82E-9402BBC726A0}"/>
          </ac:spMkLst>
        </pc:spChg>
        <pc:spChg chg="add del">
          <ac:chgData name="Ragulan Pulanthitan (2200662)" userId="S::2200662@student.uwtsd.ac.uk::aafbdbba-3939-4d4f-b73e-7c193df95f95" providerId="AD" clId="Web-{6A1DA7FD-7C1E-4818-9456-204F0551FDFC}" dt="2023-10-16T20:30:35.494" v="79"/>
          <ac:spMkLst>
            <pc:docMk/>
            <pc:sldMk cId="109857222" sldId="256"/>
            <ac:spMk id="28" creationId="{02E0C409-730D-455F-AA8F-0646ABDB1B42}"/>
          </ac:spMkLst>
        </pc:spChg>
        <pc:spChg chg="add">
          <ac:chgData name="Ragulan Pulanthitan (2200662)" userId="S::2200662@student.uwtsd.ac.uk::aafbdbba-3939-4d4f-b73e-7c193df95f95" providerId="AD" clId="Web-{6A1DA7FD-7C1E-4818-9456-204F0551FDFC}" dt="2023-10-16T20:30:35.541" v="80"/>
          <ac:spMkLst>
            <pc:docMk/>
            <pc:sldMk cId="109857222" sldId="256"/>
            <ac:spMk id="31" creationId="{FA6B3B35-324C-0E4F-9288-7DF50CE9FE4A}"/>
          </ac:spMkLst>
        </pc:spChg>
        <pc:spChg chg="add del">
          <ac:chgData name="Ragulan Pulanthitan (2200662)" userId="S::2200662@student.uwtsd.ac.uk::aafbdbba-3939-4d4f-b73e-7c193df95f95" providerId="AD" clId="Web-{6A1DA7FD-7C1E-4818-9456-204F0551FDFC}" dt="2023-10-16T20:25:35.456" v="8"/>
          <ac:spMkLst>
            <pc:docMk/>
            <pc:sldMk cId="109857222" sldId="256"/>
            <ac:spMk id="43" creationId="{BA6285CA-6AFA-4F27-AFB5-1B32CDE09B1A}"/>
          </ac:spMkLst>
        </pc:spChg>
        <pc:spChg chg="add del">
          <ac:chgData name="Ragulan Pulanthitan (2200662)" userId="S::2200662@student.uwtsd.ac.uk::aafbdbba-3939-4d4f-b73e-7c193df95f95" providerId="AD" clId="Web-{6A1DA7FD-7C1E-4818-9456-204F0551FDFC}" dt="2023-10-16T20:25:35.456" v="8"/>
          <ac:spMkLst>
            <pc:docMk/>
            <pc:sldMk cId="109857222" sldId="256"/>
            <ac:spMk id="44" creationId="{A7050958-138C-4DA8-9DF5-1A9D65C19168}"/>
          </ac:spMkLst>
        </pc:spChg>
        <pc:spChg chg="add del">
          <ac:chgData name="Ragulan Pulanthitan (2200662)" userId="S::2200662@student.uwtsd.ac.uk::aafbdbba-3939-4d4f-b73e-7c193df95f95" providerId="AD" clId="Web-{6A1DA7FD-7C1E-4818-9456-204F0551FDFC}" dt="2023-10-16T20:25:56.582" v="10"/>
          <ac:spMkLst>
            <pc:docMk/>
            <pc:sldMk cId="109857222" sldId="256"/>
            <ac:spMk id="57" creationId="{C3297213-B630-4CFA-8FE1-099659C5DB66}"/>
          </ac:spMkLst>
        </pc:spChg>
        <pc:spChg chg="add del">
          <ac:chgData name="Ragulan Pulanthitan (2200662)" userId="S::2200662@student.uwtsd.ac.uk::aafbdbba-3939-4d4f-b73e-7c193df95f95" providerId="AD" clId="Web-{6A1DA7FD-7C1E-4818-9456-204F0551FDFC}" dt="2023-10-16T20:25:56.582" v="10"/>
          <ac:spMkLst>
            <pc:docMk/>
            <pc:sldMk cId="109857222" sldId="256"/>
            <ac:spMk id="59" creationId="{13F26D5C-77E9-4A8D-95F0-1635BAD12650}"/>
          </ac:spMkLst>
        </pc:spChg>
        <pc:grpChg chg="add del">
          <ac:chgData name="Ragulan Pulanthitan (2200662)" userId="S::2200662@student.uwtsd.ac.uk::aafbdbba-3939-4d4f-b73e-7c193df95f95" providerId="AD" clId="Web-{6A1DA7FD-7C1E-4818-9456-204F0551FDFC}" dt="2023-10-16T20:25:35.456" v="8"/>
          <ac:grpSpMkLst>
            <pc:docMk/>
            <pc:sldMk cId="109857222" sldId="256"/>
            <ac:grpSpMk id="45" creationId="{7CC099DD-8E7F-4878-A418-76859A85E971}"/>
          </ac:grpSpMkLst>
        </pc:grpChg>
        <pc:picChg chg="add del">
          <ac:chgData name="Ragulan Pulanthitan (2200662)" userId="S::2200662@student.uwtsd.ac.uk::aafbdbba-3939-4d4f-b73e-7c193df95f95" providerId="AD" clId="Web-{6A1DA7FD-7C1E-4818-9456-204F0551FDFC}" dt="2023-10-16T20:25:23.753" v="4"/>
          <ac:picMkLst>
            <pc:docMk/>
            <pc:sldMk cId="109857222" sldId="256"/>
            <ac:picMk id="4" creationId="{D358B195-93B4-BDF8-80C1-6E6CA03384F8}"/>
          </ac:picMkLst>
        </pc:picChg>
        <pc:picChg chg="add del">
          <ac:chgData name="Ragulan Pulanthitan (2200662)" userId="S::2200662@student.uwtsd.ac.uk::aafbdbba-3939-4d4f-b73e-7c193df95f95" providerId="AD" clId="Web-{6A1DA7FD-7C1E-4818-9456-204F0551FDFC}" dt="2023-10-16T20:30:05.353" v="69"/>
          <ac:picMkLst>
            <pc:docMk/>
            <pc:sldMk cId="109857222" sldId="256"/>
            <ac:picMk id="7" creationId="{8BEB636D-1C12-EFF6-7790-9AF3976AF1E1}"/>
          </ac:picMkLst>
        </pc:picChg>
        <pc:picChg chg="add mod">
          <ac:chgData name="Ragulan Pulanthitan (2200662)" userId="S::2200662@student.uwtsd.ac.uk::aafbdbba-3939-4d4f-b73e-7c193df95f95" providerId="AD" clId="Web-{6A1DA7FD-7C1E-4818-9456-204F0551FDFC}" dt="2023-10-16T20:36:12.361" v="105" actId="1076"/>
          <ac:picMkLst>
            <pc:docMk/>
            <pc:sldMk cId="109857222" sldId="256"/>
            <ac:picMk id="8" creationId="{81D638A4-27C3-E8EA-4981-4FA5194D1879}"/>
          </ac:picMkLst>
        </pc:picChg>
        <pc:picChg chg="add del">
          <ac:chgData name="Ragulan Pulanthitan (2200662)" userId="S::2200662@student.uwtsd.ac.uk::aafbdbba-3939-4d4f-b73e-7c193df95f95" providerId="AD" clId="Web-{6A1DA7FD-7C1E-4818-9456-204F0551FDFC}" dt="2023-10-16T20:30:10.665" v="71"/>
          <ac:picMkLst>
            <pc:docMk/>
            <pc:sldMk cId="109857222" sldId="256"/>
            <ac:picMk id="12" creationId="{7C3105CF-E25F-20EB-1FA2-AFB53837F470}"/>
          </ac:picMkLst>
        </pc:picChg>
        <pc:picChg chg="add del">
          <ac:chgData name="Ragulan Pulanthitan (2200662)" userId="S::2200662@student.uwtsd.ac.uk::aafbdbba-3939-4d4f-b73e-7c193df95f95" providerId="AD" clId="Web-{6A1DA7FD-7C1E-4818-9456-204F0551FDFC}" dt="2023-10-16T20:25:27.800" v="6"/>
          <ac:picMkLst>
            <pc:docMk/>
            <pc:sldMk cId="109857222" sldId="256"/>
            <ac:picMk id="21" creationId="{C2D15022-F679-A8DC-DD35-8D8B8E7490D8}"/>
          </ac:picMkLst>
        </pc:picChg>
        <pc:picChg chg="add del">
          <ac:chgData name="Ragulan Pulanthitan (2200662)" userId="S::2200662@student.uwtsd.ac.uk::aafbdbba-3939-4d4f-b73e-7c193df95f95" providerId="AD" clId="Web-{6A1DA7FD-7C1E-4818-9456-204F0551FDFC}" dt="2023-10-16T20:30:26.541" v="73"/>
          <ac:picMkLst>
            <pc:docMk/>
            <pc:sldMk cId="109857222" sldId="256"/>
            <ac:picMk id="24" creationId="{3B4F3C83-E13C-5980-60B3-BFA30B399901}"/>
          </ac:picMkLst>
        </pc:picChg>
        <pc:picChg chg="add del">
          <ac:chgData name="Ragulan Pulanthitan (2200662)" userId="S::2200662@student.uwtsd.ac.uk::aafbdbba-3939-4d4f-b73e-7c193df95f95" providerId="AD" clId="Web-{6A1DA7FD-7C1E-4818-9456-204F0551FDFC}" dt="2023-10-16T20:30:35.494" v="79"/>
          <ac:picMkLst>
            <pc:docMk/>
            <pc:sldMk cId="109857222" sldId="256"/>
            <ac:picMk id="29" creationId="{8BEB636D-1C12-EFF6-7790-9AF3976AF1E1}"/>
          </ac:picMkLst>
        </pc:picChg>
        <pc:picChg chg="add">
          <ac:chgData name="Ragulan Pulanthitan (2200662)" userId="S::2200662@student.uwtsd.ac.uk::aafbdbba-3939-4d4f-b73e-7c193df95f95" providerId="AD" clId="Web-{6A1DA7FD-7C1E-4818-9456-204F0551FDFC}" dt="2023-10-16T20:30:35.541" v="80"/>
          <ac:picMkLst>
            <pc:docMk/>
            <pc:sldMk cId="109857222" sldId="256"/>
            <ac:picMk id="32" creationId="{7C3105CF-E25F-20EB-1FA2-AFB53837F470}"/>
          </ac:picMkLst>
        </pc:picChg>
        <pc:picChg chg="add del">
          <ac:chgData name="Ragulan Pulanthitan (2200662)" userId="S::2200662@student.uwtsd.ac.uk::aafbdbba-3939-4d4f-b73e-7c193df95f95" providerId="AD" clId="Web-{6A1DA7FD-7C1E-4818-9456-204F0551FDFC}" dt="2023-10-16T20:25:35.456" v="8"/>
          <ac:picMkLst>
            <pc:docMk/>
            <pc:sldMk cId="109857222" sldId="256"/>
            <ac:picMk id="55" creationId="{C5E8CFF1-A543-3075-1B8D-FB439B9C1DAC}"/>
          </ac:picMkLst>
        </pc:picChg>
        <pc:picChg chg="add del">
          <ac:chgData name="Ragulan Pulanthitan (2200662)" userId="S::2200662@student.uwtsd.ac.uk::aafbdbba-3939-4d4f-b73e-7c193df95f95" providerId="AD" clId="Web-{6A1DA7FD-7C1E-4818-9456-204F0551FDFC}" dt="2023-10-16T20:26:06.551" v="11"/>
          <ac:picMkLst>
            <pc:docMk/>
            <pc:sldMk cId="109857222" sldId="256"/>
            <ac:picMk id="58" creationId="{5BD752FA-431B-7088-183B-95301FFF8556}"/>
          </ac:picMkLst>
        </pc:picChg>
        <pc:cxnChg chg="add del">
          <ac:chgData name="Ragulan Pulanthitan (2200662)" userId="S::2200662@student.uwtsd.ac.uk::aafbdbba-3939-4d4f-b73e-7c193df95f95" providerId="AD" clId="Web-{6A1DA7FD-7C1E-4818-9456-204F0551FDFC}" dt="2023-10-16T20:25:23.753" v="4"/>
          <ac:cxnSpMkLst>
            <pc:docMk/>
            <pc:sldMk cId="109857222" sldId="256"/>
            <ac:cxnSpMk id="13" creationId="{1C5372E1-5D0A-4FE4-B20F-D0CF85FD068B}"/>
          </ac:cxnSpMkLst>
        </pc:cxnChg>
        <pc:cxnChg chg="add del">
          <ac:chgData name="Ragulan Pulanthitan (2200662)" userId="S::2200662@student.uwtsd.ac.uk::aafbdbba-3939-4d4f-b73e-7c193df95f95" providerId="AD" clId="Web-{6A1DA7FD-7C1E-4818-9456-204F0551FDFC}" dt="2023-10-16T20:25:23.753" v="4"/>
          <ac:cxnSpMkLst>
            <pc:docMk/>
            <pc:sldMk cId="109857222" sldId="256"/>
            <ac:cxnSpMk id="15" creationId="{513081F5-C318-4421-A7E9-D7F6810B656E}"/>
          </ac:cxnSpMkLst>
        </pc:cxnChg>
        <pc:cxnChg chg="add del">
          <ac:chgData name="Ragulan Pulanthitan (2200662)" userId="S::2200662@student.uwtsd.ac.uk::aafbdbba-3939-4d4f-b73e-7c193df95f95" providerId="AD" clId="Web-{6A1DA7FD-7C1E-4818-9456-204F0551FDFC}" dt="2023-10-16T20:25:27.800" v="6"/>
          <ac:cxnSpMkLst>
            <pc:docMk/>
            <pc:sldMk cId="109857222" sldId="256"/>
            <ac:cxnSpMk id="17" creationId="{6D4C177C-581F-4CC8-A686-0B6D25DC6A70}"/>
          </ac:cxnSpMkLst>
        </pc:cxnChg>
        <pc:cxnChg chg="add del">
          <ac:chgData name="Ragulan Pulanthitan (2200662)" userId="S::2200662@student.uwtsd.ac.uk::aafbdbba-3939-4d4f-b73e-7c193df95f95" providerId="AD" clId="Web-{6A1DA7FD-7C1E-4818-9456-204F0551FDFC}" dt="2023-10-16T20:25:27.800" v="6"/>
          <ac:cxnSpMkLst>
            <pc:docMk/>
            <pc:sldMk cId="109857222" sldId="256"/>
            <ac:cxnSpMk id="19" creationId="{BBDB03F3-936C-4FC9-8A4E-9ADA66A9809A}"/>
          </ac:cxnSpMkLst>
        </pc:cxnChg>
        <pc:cxnChg chg="add del">
          <ac:chgData name="Ragulan Pulanthitan (2200662)" userId="S::2200662@student.uwtsd.ac.uk::aafbdbba-3939-4d4f-b73e-7c193df95f95" providerId="AD" clId="Web-{6A1DA7FD-7C1E-4818-9456-204F0551FDFC}" dt="2023-10-16T20:25:27.800" v="6"/>
          <ac:cxnSpMkLst>
            <pc:docMk/>
            <pc:sldMk cId="109857222" sldId="256"/>
            <ac:cxnSpMk id="23" creationId="{4D594499-F983-4364-8ABC-5BCDC2E906BF}"/>
          </ac:cxnSpMkLst>
        </pc:cxnChg>
        <pc:cxnChg chg="add del">
          <ac:chgData name="Ragulan Pulanthitan (2200662)" userId="S::2200662@student.uwtsd.ac.uk::aafbdbba-3939-4d4f-b73e-7c193df95f95" providerId="AD" clId="Web-{6A1DA7FD-7C1E-4818-9456-204F0551FDFC}" dt="2023-10-16T20:30:26.541" v="73"/>
          <ac:cxnSpMkLst>
            <pc:docMk/>
            <pc:sldMk cId="109857222" sldId="256"/>
            <ac:cxnSpMk id="25" creationId="{23DDA327-270B-43AF-BDBD-2EB50E83E222}"/>
          </ac:cxnSpMkLst>
        </pc:cxnChg>
        <pc:cxnChg chg="add del">
          <ac:chgData name="Ragulan Pulanthitan (2200662)" userId="S::2200662@student.uwtsd.ac.uk::aafbdbba-3939-4d4f-b73e-7c193df95f95" providerId="AD" clId="Web-{6A1DA7FD-7C1E-4818-9456-204F0551FDFC}" dt="2023-10-16T20:25:56.582" v="10"/>
          <ac:cxnSpMkLst>
            <pc:docMk/>
            <pc:sldMk cId="109857222" sldId="256"/>
            <ac:cxnSpMk id="60" creationId="{0632DC5A-0728-490F-8655-6B437782704C}"/>
          </ac:cxnSpMkLst>
        </pc:cxnChg>
        <pc:cxnChg chg="add del">
          <ac:chgData name="Ragulan Pulanthitan (2200662)" userId="S::2200662@student.uwtsd.ac.uk::aafbdbba-3939-4d4f-b73e-7c193df95f95" providerId="AD" clId="Web-{6A1DA7FD-7C1E-4818-9456-204F0551FDFC}" dt="2023-10-16T20:25:56.582" v="10"/>
          <ac:cxnSpMkLst>
            <pc:docMk/>
            <pc:sldMk cId="109857222" sldId="256"/>
            <ac:cxnSpMk id="61" creationId="{28BB1F6D-CF9C-422D-9324-C46415BB9D7D}"/>
          </ac:cxnSpMkLst>
        </pc:cxnChg>
      </pc:sldChg>
      <pc:sldChg chg="addSp modSp new">
        <pc:chgData name="Ragulan Pulanthitan (2200662)" userId="S::2200662@student.uwtsd.ac.uk::aafbdbba-3939-4d4f-b73e-7c193df95f95" providerId="AD" clId="Web-{6A1DA7FD-7C1E-4818-9456-204F0551FDFC}" dt="2023-10-16T20:56:09.169" v="516" actId="20577"/>
        <pc:sldMkLst>
          <pc:docMk/>
          <pc:sldMk cId="3872800859" sldId="257"/>
        </pc:sldMkLst>
        <pc:spChg chg="mod">
          <ac:chgData name="Ragulan Pulanthitan (2200662)" userId="S::2200662@student.uwtsd.ac.uk::aafbdbba-3939-4d4f-b73e-7c193df95f95" providerId="AD" clId="Web-{6A1DA7FD-7C1E-4818-9456-204F0551FDFC}" dt="2023-10-16T20:34:14.514" v="103" actId="20577"/>
          <ac:spMkLst>
            <pc:docMk/>
            <pc:sldMk cId="3872800859" sldId="257"/>
            <ac:spMk id="2" creationId="{2A4DA05F-B97D-0A11-181E-4DA98A6B1B6E}"/>
          </ac:spMkLst>
        </pc:spChg>
        <pc:spChg chg="mod">
          <ac:chgData name="Ragulan Pulanthitan (2200662)" userId="S::2200662@student.uwtsd.ac.uk::aafbdbba-3939-4d4f-b73e-7c193df95f95" providerId="AD" clId="Web-{6A1DA7FD-7C1E-4818-9456-204F0551FDFC}" dt="2023-10-16T20:56:09.169" v="516" actId="20577"/>
          <ac:spMkLst>
            <pc:docMk/>
            <pc:sldMk cId="3872800859" sldId="257"/>
            <ac:spMk id="3" creationId="{7019739A-9E60-CD1E-5A6B-A03462570811}"/>
          </ac:spMkLst>
        </pc:spChg>
        <pc:picChg chg="add mod">
          <ac:chgData name="Ragulan Pulanthitan (2200662)" userId="S::2200662@student.uwtsd.ac.uk::aafbdbba-3939-4d4f-b73e-7c193df95f95" providerId="AD" clId="Web-{6A1DA7FD-7C1E-4818-9456-204F0551FDFC}" dt="2023-10-16T20:43:11.433" v="238" actId="14100"/>
          <ac:picMkLst>
            <pc:docMk/>
            <pc:sldMk cId="3872800859" sldId="257"/>
            <ac:picMk id="7" creationId="{25E8C6B4-5725-1E91-E27A-D0831D086CC3}"/>
          </ac:picMkLst>
        </pc:picChg>
        <pc:picChg chg="add mod">
          <ac:chgData name="Ragulan Pulanthitan (2200662)" userId="S::2200662@student.uwtsd.ac.uk::aafbdbba-3939-4d4f-b73e-7c193df95f95" providerId="AD" clId="Web-{6A1DA7FD-7C1E-4818-9456-204F0551FDFC}" dt="2023-10-16T20:47:35.923" v="372" actId="1076"/>
          <ac:picMkLst>
            <pc:docMk/>
            <pc:sldMk cId="3872800859" sldId="257"/>
            <ac:picMk id="8" creationId="{4E721CCE-E133-B272-1CDA-81F8B66AD5EF}"/>
          </ac:picMkLst>
        </pc:picChg>
      </pc:sldChg>
      <pc:sldChg chg="addSp delSp modSp new">
        <pc:chgData name="Ragulan Pulanthitan (2200662)" userId="S::2200662@student.uwtsd.ac.uk::aafbdbba-3939-4d4f-b73e-7c193df95f95" providerId="AD" clId="Web-{6A1DA7FD-7C1E-4818-9456-204F0551FDFC}" dt="2023-10-16T21:16:25.696" v="873" actId="20577"/>
        <pc:sldMkLst>
          <pc:docMk/>
          <pc:sldMk cId="722230736" sldId="258"/>
        </pc:sldMkLst>
        <pc:spChg chg="mod">
          <ac:chgData name="Ragulan Pulanthitan (2200662)" userId="S::2200662@student.uwtsd.ac.uk::aafbdbba-3939-4d4f-b73e-7c193df95f95" providerId="AD" clId="Web-{6A1DA7FD-7C1E-4818-9456-204F0551FDFC}" dt="2023-10-16T20:58:23.500" v="539" actId="20577"/>
          <ac:spMkLst>
            <pc:docMk/>
            <pc:sldMk cId="722230736" sldId="258"/>
            <ac:spMk id="2" creationId="{C356286A-53BB-AFEE-8785-3EC8D51A5648}"/>
          </ac:spMkLst>
        </pc:spChg>
        <pc:spChg chg="del">
          <ac:chgData name="Ragulan Pulanthitan (2200662)" userId="S::2200662@student.uwtsd.ac.uk::aafbdbba-3939-4d4f-b73e-7c193df95f95" providerId="AD" clId="Web-{6A1DA7FD-7C1E-4818-9456-204F0551FDFC}" dt="2023-10-16T20:58:25.516" v="540"/>
          <ac:spMkLst>
            <pc:docMk/>
            <pc:sldMk cId="722230736" sldId="258"/>
            <ac:spMk id="3" creationId="{A3C8AA9D-A1F6-AE5C-3402-51CDED13DAB1}"/>
          </ac:spMkLst>
        </pc:spChg>
        <pc:spChg chg="add del mod">
          <ac:chgData name="Ragulan Pulanthitan (2200662)" userId="S::2200662@student.uwtsd.ac.uk::aafbdbba-3939-4d4f-b73e-7c193df95f95" providerId="AD" clId="Web-{6A1DA7FD-7C1E-4818-9456-204F0551FDFC}" dt="2023-10-16T20:59:09.813" v="545"/>
          <ac:spMkLst>
            <pc:docMk/>
            <pc:sldMk cId="722230736" sldId="258"/>
            <ac:spMk id="9" creationId="{F9DF24F7-7A3F-340C-1AB2-72EBEE350EAC}"/>
          </ac:spMkLst>
        </pc:spChg>
        <pc:spChg chg="add mod">
          <ac:chgData name="Ragulan Pulanthitan (2200662)" userId="S::2200662@student.uwtsd.ac.uk::aafbdbba-3939-4d4f-b73e-7c193df95f95" providerId="AD" clId="Web-{6A1DA7FD-7C1E-4818-9456-204F0551FDFC}" dt="2023-10-16T21:16:25.696" v="873" actId="20577"/>
          <ac:spMkLst>
            <pc:docMk/>
            <pc:sldMk cId="722230736" sldId="258"/>
            <ac:spMk id="15" creationId="{2A407056-F5D5-B837-63E8-49DA6C1206DF}"/>
          </ac:spMkLst>
        </pc:spChg>
        <pc:picChg chg="add del mod ord">
          <ac:chgData name="Ragulan Pulanthitan (2200662)" userId="S::2200662@student.uwtsd.ac.uk::aafbdbba-3939-4d4f-b73e-7c193df95f95" providerId="AD" clId="Web-{6A1DA7FD-7C1E-4818-9456-204F0551FDFC}" dt="2023-10-16T20:58:39.250" v="544"/>
          <ac:picMkLst>
            <pc:docMk/>
            <pc:sldMk cId="722230736" sldId="258"/>
            <ac:picMk id="7" creationId="{09BD6D38-E1F4-E8EB-6FD2-0475AA2BA173}"/>
          </ac:picMkLst>
        </pc:picChg>
        <pc:picChg chg="add mod ord">
          <ac:chgData name="Ragulan Pulanthitan (2200662)" userId="S::2200662@student.uwtsd.ac.uk::aafbdbba-3939-4d4f-b73e-7c193df95f95" providerId="AD" clId="Web-{6A1DA7FD-7C1E-4818-9456-204F0551FDFC}" dt="2023-10-16T21:00:12.409" v="548" actId="1076"/>
          <ac:picMkLst>
            <pc:docMk/>
            <pc:sldMk cId="722230736" sldId="258"/>
            <ac:picMk id="10" creationId="{D58B2C27-D940-87F3-FFEB-56174832F0C9}"/>
          </ac:picMkLst>
        </pc:picChg>
        <pc:picChg chg="add mod">
          <ac:chgData name="Ragulan Pulanthitan (2200662)" userId="S::2200662@student.uwtsd.ac.uk::aafbdbba-3939-4d4f-b73e-7c193df95f95" providerId="AD" clId="Web-{6A1DA7FD-7C1E-4818-9456-204F0551FDFC}" dt="2023-10-16T21:02:56.912" v="553" actId="1076"/>
          <ac:picMkLst>
            <pc:docMk/>
            <pc:sldMk cId="722230736" sldId="258"/>
            <ac:picMk id="11" creationId="{77BF13F8-72A4-0045-9125-4418C53DC761}"/>
          </ac:picMkLst>
        </pc:picChg>
        <pc:picChg chg="add mod">
          <ac:chgData name="Ragulan Pulanthitan (2200662)" userId="S::2200662@student.uwtsd.ac.uk::aafbdbba-3939-4d4f-b73e-7c193df95f95" providerId="AD" clId="Web-{6A1DA7FD-7C1E-4818-9456-204F0551FDFC}" dt="2023-10-16T21:03:05.366" v="554" actId="1076"/>
          <ac:picMkLst>
            <pc:docMk/>
            <pc:sldMk cId="722230736" sldId="258"/>
            <ac:picMk id="12" creationId="{DB8F48B8-E34F-C2B8-89BE-B24EBB031D39}"/>
          </ac:picMkLst>
        </pc:picChg>
        <pc:picChg chg="add mod">
          <ac:chgData name="Ragulan Pulanthitan (2200662)" userId="S::2200662@student.uwtsd.ac.uk::aafbdbba-3939-4d4f-b73e-7c193df95f95" providerId="AD" clId="Web-{6A1DA7FD-7C1E-4818-9456-204F0551FDFC}" dt="2023-10-16T21:03:40.491" v="556" actId="1076"/>
          <ac:picMkLst>
            <pc:docMk/>
            <pc:sldMk cId="722230736" sldId="258"/>
            <ac:picMk id="13" creationId="{EF3D396F-495E-0BC7-4C70-499C2479F2A6}"/>
          </ac:picMkLst>
        </pc:picChg>
        <pc:picChg chg="add mod">
          <ac:chgData name="Ragulan Pulanthitan (2200662)" userId="S::2200662@student.uwtsd.ac.uk::aafbdbba-3939-4d4f-b73e-7c193df95f95" providerId="AD" clId="Web-{6A1DA7FD-7C1E-4818-9456-204F0551FDFC}" dt="2023-10-16T21:04:03.617" v="558" actId="1076"/>
          <ac:picMkLst>
            <pc:docMk/>
            <pc:sldMk cId="722230736" sldId="258"/>
            <ac:picMk id="14" creationId="{B28DC6EB-2050-931C-3E43-19CF0246151C}"/>
          </ac:picMkLst>
        </pc:picChg>
      </pc:sldChg>
      <pc:sldChg chg="modSp new">
        <pc:chgData name="Ragulan Pulanthitan (2200662)" userId="S::2200662@student.uwtsd.ac.uk::aafbdbba-3939-4d4f-b73e-7c193df95f95" providerId="AD" clId="Web-{6A1DA7FD-7C1E-4818-9456-204F0551FDFC}" dt="2023-10-16T22:38:03.289" v="882" actId="20577"/>
        <pc:sldMkLst>
          <pc:docMk/>
          <pc:sldMk cId="4104983114" sldId="259"/>
        </pc:sldMkLst>
        <pc:spChg chg="mod">
          <ac:chgData name="Ragulan Pulanthitan (2200662)" userId="S::2200662@student.uwtsd.ac.uk::aafbdbba-3939-4d4f-b73e-7c193df95f95" providerId="AD" clId="Web-{6A1DA7FD-7C1E-4818-9456-204F0551FDFC}" dt="2023-10-16T22:38:03.289" v="882" actId="20577"/>
          <ac:spMkLst>
            <pc:docMk/>
            <pc:sldMk cId="4104983114" sldId="259"/>
            <ac:spMk id="2" creationId="{4E8B9157-4A88-0E20-CD19-89D77355D858}"/>
          </ac:spMkLst>
        </pc:spChg>
      </pc:sldChg>
      <pc:sldChg chg="modSp new">
        <pc:chgData name="Ragulan Pulanthitan (2200662)" userId="S::2200662@student.uwtsd.ac.uk::aafbdbba-3939-4d4f-b73e-7c193df95f95" providerId="AD" clId="Web-{6A1DA7FD-7C1E-4818-9456-204F0551FDFC}" dt="2023-10-16T22:38:23.759" v="892" actId="20577"/>
        <pc:sldMkLst>
          <pc:docMk/>
          <pc:sldMk cId="3166322767" sldId="260"/>
        </pc:sldMkLst>
        <pc:spChg chg="mod">
          <ac:chgData name="Ragulan Pulanthitan (2200662)" userId="S::2200662@student.uwtsd.ac.uk::aafbdbba-3939-4d4f-b73e-7c193df95f95" providerId="AD" clId="Web-{6A1DA7FD-7C1E-4818-9456-204F0551FDFC}" dt="2023-10-16T22:38:23.759" v="892" actId="20577"/>
          <ac:spMkLst>
            <pc:docMk/>
            <pc:sldMk cId="3166322767" sldId="260"/>
            <ac:spMk id="2" creationId="{B7E0E7CB-76E3-900F-6C72-D12033E9DB8D}"/>
          </ac:spMkLst>
        </pc:spChg>
      </pc:sldChg>
      <pc:sldChg chg="modSp new">
        <pc:chgData name="Ragulan Pulanthitan (2200662)" userId="S::2200662@student.uwtsd.ac.uk::aafbdbba-3939-4d4f-b73e-7c193df95f95" providerId="AD" clId="Web-{6A1DA7FD-7C1E-4818-9456-204F0551FDFC}" dt="2023-10-16T22:38:41.588" v="899" actId="20577"/>
        <pc:sldMkLst>
          <pc:docMk/>
          <pc:sldMk cId="3403560449" sldId="261"/>
        </pc:sldMkLst>
        <pc:spChg chg="mod">
          <ac:chgData name="Ragulan Pulanthitan (2200662)" userId="S::2200662@student.uwtsd.ac.uk::aafbdbba-3939-4d4f-b73e-7c193df95f95" providerId="AD" clId="Web-{6A1DA7FD-7C1E-4818-9456-204F0551FDFC}" dt="2023-10-16T22:38:41.588" v="899" actId="20577"/>
          <ac:spMkLst>
            <pc:docMk/>
            <pc:sldMk cId="3403560449" sldId="261"/>
            <ac:spMk id="2" creationId="{BFA6ED55-8CC5-AA22-5F61-6B313EC2A227}"/>
          </ac:spMkLst>
        </pc:spChg>
      </pc:sldChg>
      <pc:sldChg chg="modSp new">
        <pc:chgData name="Ragulan Pulanthitan (2200662)" userId="S::2200662@student.uwtsd.ac.uk::aafbdbba-3939-4d4f-b73e-7c193df95f95" providerId="AD" clId="Web-{6A1DA7FD-7C1E-4818-9456-204F0551FDFC}" dt="2023-10-16T22:39:25.810" v="916" actId="20577"/>
        <pc:sldMkLst>
          <pc:docMk/>
          <pc:sldMk cId="2401550785" sldId="262"/>
        </pc:sldMkLst>
        <pc:spChg chg="mod">
          <ac:chgData name="Ragulan Pulanthitan (2200662)" userId="S::2200662@student.uwtsd.ac.uk::aafbdbba-3939-4d4f-b73e-7c193df95f95" providerId="AD" clId="Web-{6A1DA7FD-7C1E-4818-9456-204F0551FDFC}" dt="2023-10-16T22:39:25.810" v="916" actId="20577"/>
          <ac:spMkLst>
            <pc:docMk/>
            <pc:sldMk cId="2401550785" sldId="262"/>
            <ac:spMk id="2" creationId="{3C52391E-9051-3E75-AE89-F293B3FA4434}"/>
          </ac:spMkLst>
        </pc:spChg>
      </pc:sldChg>
      <pc:sldChg chg="modSp new">
        <pc:chgData name="Ragulan Pulanthitan (2200662)" userId="S::2200662@student.uwtsd.ac.uk::aafbdbba-3939-4d4f-b73e-7c193df95f95" providerId="AD" clId="Web-{6A1DA7FD-7C1E-4818-9456-204F0551FDFC}" dt="2023-10-16T22:39:58.546" v="925" actId="20577"/>
        <pc:sldMkLst>
          <pc:docMk/>
          <pc:sldMk cId="2484461708" sldId="263"/>
        </pc:sldMkLst>
        <pc:spChg chg="mod">
          <ac:chgData name="Ragulan Pulanthitan (2200662)" userId="S::2200662@student.uwtsd.ac.uk::aafbdbba-3939-4d4f-b73e-7c193df95f95" providerId="AD" clId="Web-{6A1DA7FD-7C1E-4818-9456-204F0551FDFC}" dt="2023-10-16T22:39:58.546" v="925" actId="20577"/>
          <ac:spMkLst>
            <pc:docMk/>
            <pc:sldMk cId="2484461708" sldId="263"/>
            <ac:spMk id="2" creationId="{3AD406E3-72F9-013B-DE47-C212FDB40C33}"/>
          </ac:spMkLst>
        </pc:spChg>
      </pc:sldChg>
      <pc:sldChg chg="modSp new">
        <pc:chgData name="Ragulan Pulanthitan (2200662)" userId="S::2200662@student.uwtsd.ac.uk::aafbdbba-3939-4d4f-b73e-7c193df95f95" providerId="AD" clId="Web-{6A1DA7FD-7C1E-4818-9456-204F0551FDFC}" dt="2023-10-16T22:40:33.988" v="934" actId="20577"/>
        <pc:sldMkLst>
          <pc:docMk/>
          <pc:sldMk cId="2019661412" sldId="264"/>
        </pc:sldMkLst>
        <pc:spChg chg="mod">
          <ac:chgData name="Ragulan Pulanthitan (2200662)" userId="S::2200662@student.uwtsd.ac.uk::aafbdbba-3939-4d4f-b73e-7c193df95f95" providerId="AD" clId="Web-{6A1DA7FD-7C1E-4818-9456-204F0551FDFC}" dt="2023-10-16T22:40:33.988" v="934" actId="20577"/>
          <ac:spMkLst>
            <pc:docMk/>
            <pc:sldMk cId="2019661412" sldId="264"/>
            <ac:spMk id="2" creationId="{36BE3907-CD31-B3F4-93D4-62C7396F49EC}"/>
          </ac:spMkLst>
        </pc:spChg>
      </pc:sldChg>
      <pc:sldMasterChg chg="del delSldLayout">
        <pc:chgData name="Ragulan Pulanthitan (2200662)" userId="S::2200662@student.uwtsd.ac.uk::aafbdbba-3939-4d4f-b73e-7c193df95f95" providerId="AD" clId="Web-{6A1DA7FD-7C1E-4818-9456-204F0551FDFC}" dt="2023-10-16T20:24:25.283" v="0"/>
        <pc:sldMasterMkLst>
          <pc:docMk/>
          <pc:sldMasterMk cId="2460954070" sldId="2147483660"/>
        </pc:sldMasterMkLst>
        <pc:sldLayoutChg chg="del">
          <pc:chgData name="Ragulan Pulanthitan (2200662)" userId="S::2200662@student.uwtsd.ac.uk::aafbdbba-3939-4d4f-b73e-7c193df95f95" providerId="AD" clId="Web-{6A1DA7FD-7C1E-4818-9456-204F0551FDFC}" dt="2023-10-16T20:24:25.283" v="0"/>
          <pc:sldLayoutMkLst>
            <pc:docMk/>
            <pc:sldMasterMk cId="2460954070" sldId="2147483660"/>
            <pc:sldLayoutMk cId="2385387890" sldId="2147483661"/>
          </pc:sldLayoutMkLst>
        </pc:sldLayoutChg>
        <pc:sldLayoutChg chg="del">
          <pc:chgData name="Ragulan Pulanthitan (2200662)" userId="S::2200662@student.uwtsd.ac.uk::aafbdbba-3939-4d4f-b73e-7c193df95f95" providerId="AD" clId="Web-{6A1DA7FD-7C1E-4818-9456-204F0551FDFC}" dt="2023-10-16T20:24:25.283" v="0"/>
          <pc:sldLayoutMkLst>
            <pc:docMk/>
            <pc:sldMasterMk cId="2460954070" sldId="2147483660"/>
            <pc:sldLayoutMk cId="949138452" sldId="2147483662"/>
          </pc:sldLayoutMkLst>
        </pc:sldLayoutChg>
        <pc:sldLayoutChg chg="del">
          <pc:chgData name="Ragulan Pulanthitan (2200662)" userId="S::2200662@student.uwtsd.ac.uk::aafbdbba-3939-4d4f-b73e-7c193df95f95" providerId="AD" clId="Web-{6A1DA7FD-7C1E-4818-9456-204F0551FDFC}" dt="2023-10-16T20:24:25.283" v="0"/>
          <pc:sldLayoutMkLst>
            <pc:docMk/>
            <pc:sldMasterMk cId="2460954070" sldId="2147483660"/>
            <pc:sldLayoutMk cId="2591524520" sldId="2147483663"/>
          </pc:sldLayoutMkLst>
        </pc:sldLayoutChg>
        <pc:sldLayoutChg chg="del">
          <pc:chgData name="Ragulan Pulanthitan (2200662)" userId="S::2200662@student.uwtsd.ac.uk::aafbdbba-3939-4d4f-b73e-7c193df95f95" providerId="AD" clId="Web-{6A1DA7FD-7C1E-4818-9456-204F0551FDFC}" dt="2023-10-16T20:24:25.283" v="0"/>
          <pc:sldLayoutMkLst>
            <pc:docMk/>
            <pc:sldMasterMk cId="2460954070" sldId="2147483660"/>
            <pc:sldLayoutMk cId="1203092039" sldId="2147483664"/>
          </pc:sldLayoutMkLst>
        </pc:sldLayoutChg>
        <pc:sldLayoutChg chg="del">
          <pc:chgData name="Ragulan Pulanthitan (2200662)" userId="S::2200662@student.uwtsd.ac.uk::aafbdbba-3939-4d4f-b73e-7c193df95f95" providerId="AD" clId="Web-{6A1DA7FD-7C1E-4818-9456-204F0551FDFC}" dt="2023-10-16T20:24:25.283" v="0"/>
          <pc:sldLayoutMkLst>
            <pc:docMk/>
            <pc:sldMasterMk cId="2460954070" sldId="2147483660"/>
            <pc:sldLayoutMk cId="3733172339" sldId="2147483665"/>
          </pc:sldLayoutMkLst>
        </pc:sldLayoutChg>
        <pc:sldLayoutChg chg="del">
          <pc:chgData name="Ragulan Pulanthitan (2200662)" userId="S::2200662@student.uwtsd.ac.uk::aafbdbba-3939-4d4f-b73e-7c193df95f95" providerId="AD" clId="Web-{6A1DA7FD-7C1E-4818-9456-204F0551FDFC}" dt="2023-10-16T20:24:25.283" v="0"/>
          <pc:sldLayoutMkLst>
            <pc:docMk/>
            <pc:sldMasterMk cId="2460954070" sldId="2147483660"/>
            <pc:sldLayoutMk cId="3210312558" sldId="2147483666"/>
          </pc:sldLayoutMkLst>
        </pc:sldLayoutChg>
        <pc:sldLayoutChg chg="del">
          <pc:chgData name="Ragulan Pulanthitan (2200662)" userId="S::2200662@student.uwtsd.ac.uk::aafbdbba-3939-4d4f-b73e-7c193df95f95" providerId="AD" clId="Web-{6A1DA7FD-7C1E-4818-9456-204F0551FDFC}" dt="2023-10-16T20:24:25.283" v="0"/>
          <pc:sldLayoutMkLst>
            <pc:docMk/>
            <pc:sldMasterMk cId="2460954070" sldId="2147483660"/>
            <pc:sldLayoutMk cId="3146388984" sldId="2147483667"/>
          </pc:sldLayoutMkLst>
        </pc:sldLayoutChg>
        <pc:sldLayoutChg chg="del">
          <pc:chgData name="Ragulan Pulanthitan (2200662)" userId="S::2200662@student.uwtsd.ac.uk::aafbdbba-3939-4d4f-b73e-7c193df95f95" providerId="AD" clId="Web-{6A1DA7FD-7C1E-4818-9456-204F0551FDFC}" dt="2023-10-16T20:24:25.283" v="0"/>
          <pc:sldLayoutMkLst>
            <pc:docMk/>
            <pc:sldMasterMk cId="2460954070" sldId="2147483660"/>
            <pc:sldLayoutMk cId="3171841454" sldId="2147483668"/>
          </pc:sldLayoutMkLst>
        </pc:sldLayoutChg>
        <pc:sldLayoutChg chg="del">
          <pc:chgData name="Ragulan Pulanthitan (2200662)" userId="S::2200662@student.uwtsd.ac.uk::aafbdbba-3939-4d4f-b73e-7c193df95f95" providerId="AD" clId="Web-{6A1DA7FD-7C1E-4818-9456-204F0551FDFC}" dt="2023-10-16T20:24:25.283" v="0"/>
          <pc:sldLayoutMkLst>
            <pc:docMk/>
            <pc:sldMasterMk cId="2460954070" sldId="2147483660"/>
            <pc:sldLayoutMk cId="1718958274" sldId="2147483669"/>
          </pc:sldLayoutMkLst>
        </pc:sldLayoutChg>
        <pc:sldLayoutChg chg="del">
          <pc:chgData name="Ragulan Pulanthitan (2200662)" userId="S::2200662@student.uwtsd.ac.uk::aafbdbba-3939-4d4f-b73e-7c193df95f95" providerId="AD" clId="Web-{6A1DA7FD-7C1E-4818-9456-204F0551FDFC}" dt="2023-10-16T20:24:25.283" v="0"/>
          <pc:sldLayoutMkLst>
            <pc:docMk/>
            <pc:sldMasterMk cId="2460954070" sldId="2147483660"/>
            <pc:sldLayoutMk cId="2202905451" sldId="2147483670"/>
          </pc:sldLayoutMkLst>
        </pc:sldLayoutChg>
        <pc:sldLayoutChg chg="del">
          <pc:chgData name="Ragulan Pulanthitan (2200662)" userId="S::2200662@student.uwtsd.ac.uk::aafbdbba-3939-4d4f-b73e-7c193df95f95" providerId="AD" clId="Web-{6A1DA7FD-7C1E-4818-9456-204F0551FDFC}" dt="2023-10-16T20:24:25.283" v="0"/>
          <pc:sldLayoutMkLst>
            <pc:docMk/>
            <pc:sldMasterMk cId="2460954070" sldId="2147483660"/>
            <pc:sldLayoutMk cId="3479445657" sldId="2147483671"/>
          </pc:sldLayoutMkLst>
        </pc:sldLayoutChg>
      </pc:sldMasterChg>
      <pc:sldMasterChg chg="add del addSldLayout delSldLayout modSldLayout">
        <pc:chgData name="Ragulan Pulanthitan (2200662)" userId="S::2200662@student.uwtsd.ac.uk::aafbdbba-3939-4d4f-b73e-7c193df95f95" providerId="AD" clId="Web-{6A1DA7FD-7C1E-4818-9456-204F0551FDFC}" dt="2023-10-16T20:24:37.299" v="1"/>
        <pc:sldMasterMkLst>
          <pc:docMk/>
          <pc:sldMasterMk cId="3078338348" sldId="2147483672"/>
        </pc:sldMasterMkLst>
        <pc:sldLayoutChg chg="add del mod replId">
          <pc:chgData name="Ragulan Pulanthitan (2200662)" userId="S::2200662@student.uwtsd.ac.uk::aafbdbba-3939-4d4f-b73e-7c193df95f95" providerId="AD" clId="Web-{6A1DA7FD-7C1E-4818-9456-204F0551FDFC}" dt="2023-10-16T20:24:37.299" v="1"/>
          <pc:sldLayoutMkLst>
            <pc:docMk/>
            <pc:sldMasterMk cId="3078338348" sldId="2147483672"/>
            <pc:sldLayoutMk cId="2110618009" sldId="2147483673"/>
          </pc:sldLayoutMkLst>
        </pc:sldLayoutChg>
        <pc:sldLayoutChg chg="add del mod replId">
          <pc:chgData name="Ragulan Pulanthitan (2200662)" userId="S::2200662@student.uwtsd.ac.uk::aafbdbba-3939-4d4f-b73e-7c193df95f95" providerId="AD" clId="Web-{6A1DA7FD-7C1E-4818-9456-204F0551FDFC}" dt="2023-10-16T20:24:37.299" v="1"/>
          <pc:sldLayoutMkLst>
            <pc:docMk/>
            <pc:sldMasterMk cId="3078338348" sldId="2147483672"/>
            <pc:sldLayoutMk cId="4238630182" sldId="2147483674"/>
          </pc:sldLayoutMkLst>
        </pc:sldLayoutChg>
        <pc:sldLayoutChg chg="add del mod replId">
          <pc:chgData name="Ragulan Pulanthitan (2200662)" userId="S::2200662@student.uwtsd.ac.uk::aafbdbba-3939-4d4f-b73e-7c193df95f95" providerId="AD" clId="Web-{6A1DA7FD-7C1E-4818-9456-204F0551FDFC}" dt="2023-10-16T20:24:37.299" v="1"/>
          <pc:sldLayoutMkLst>
            <pc:docMk/>
            <pc:sldMasterMk cId="3078338348" sldId="2147483672"/>
            <pc:sldLayoutMk cId="4199570287" sldId="2147483675"/>
          </pc:sldLayoutMkLst>
        </pc:sldLayoutChg>
        <pc:sldLayoutChg chg="add del mod replId">
          <pc:chgData name="Ragulan Pulanthitan (2200662)" userId="S::2200662@student.uwtsd.ac.uk::aafbdbba-3939-4d4f-b73e-7c193df95f95" providerId="AD" clId="Web-{6A1DA7FD-7C1E-4818-9456-204F0551FDFC}" dt="2023-10-16T20:24:37.299" v="1"/>
          <pc:sldLayoutMkLst>
            <pc:docMk/>
            <pc:sldMasterMk cId="3078338348" sldId="2147483672"/>
            <pc:sldLayoutMk cId="1944167754" sldId="2147483676"/>
          </pc:sldLayoutMkLst>
        </pc:sldLayoutChg>
        <pc:sldLayoutChg chg="add del mod replId">
          <pc:chgData name="Ragulan Pulanthitan (2200662)" userId="S::2200662@student.uwtsd.ac.uk::aafbdbba-3939-4d4f-b73e-7c193df95f95" providerId="AD" clId="Web-{6A1DA7FD-7C1E-4818-9456-204F0551FDFC}" dt="2023-10-16T20:24:37.299" v="1"/>
          <pc:sldLayoutMkLst>
            <pc:docMk/>
            <pc:sldMasterMk cId="3078338348" sldId="2147483672"/>
            <pc:sldLayoutMk cId="728035421" sldId="2147483677"/>
          </pc:sldLayoutMkLst>
        </pc:sldLayoutChg>
        <pc:sldLayoutChg chg="add del mod replId">
          <pc:chgData name="Ragulan Pulanthitan (2200662)" userId="S::2200662@student.uwtsd.ac.uk::aafbdbba-3939-4d4f-b73e-7c193df95f95" providerId="AD" clId="Web-{6A1DA7FD-7C1E-4818-9456-204F0551FDFC}" dt="2023-10-16T20:24:37.299" v="1"/>
          <pc:sldLayoutMkLst>
            <pc:docMk/>
            <pc:sldMasterMk cId="3078338348" sldId="2147483672"/>
            <pc:sldLayoutMk cId="606954605" sldId="2147483678"/>
          </pc:sldLayoutMkLst>
        </pc:sldLayoutChg>
        <pc:sldLayoutChg chg="add del mod replId">
          <pc:chgData name="Ragulan Pulanthitan (2200662)" userId="S::2200662@student.uwtsd.ac.uk::aafbdbba-3939-4d4f-b73e-7c193df95f95" providerId="AD" clId="Web-{6A1DA7FD-7C1E-4818-9456-204F0551FDFC}" dt="2023-10-16T20:24:37.299" v="1"/>
          <pc:sldLayoutMkLst>
            <pc:docMk/>
            <pc:sldMasterMk cId="3078338348" sldId="2147483672"/>
            <pc:sldLayoutMk cId="3231138651" sldId="2147483679"/>
          </pc:sldLayoutMkLst>
        </pc:sldLayoutChg>
        <pc:sldLayoutChg chg="add del mod replId">
          <pc:chgData name="Ragulan Pulanthitan (2200662)" userId="S::2200662@student.uwtsd.ac.uk::aafbdbba-3939-4d4f-b73e-7c193df95f95" providerId="AD" clId="Web-{6A1DA7FD-7C1E-4818-9456-204F0551FDFC}" dt="2023-10-16T20:24:37.299" v="1"/>
          <pc:sldLayoutMkLst>
            <pc:docMk/>
            <pc:sldMasterMk cId="3078338348" sldId="2147483672"/>
            <pc:sldLayoutMk cId="3997147330" sldId="2147483680"/>
          </pc:sldLayoutMkLst>
        </pc:sldLayoutChg>
        <pc:sldLayoutChg chg="add del mod replId">
          <pc:chgData name="Ragulan Pulanthitan (2200662)" userId="S::2200662@student.uwtsd.ac.uk::aafbdbba-3939-4d4f-b73e-7c193df95f95" providerId="AD" clId="Web-{6A1DA7FD-7C1E-4818-9456-204F0551FDFC}" dt="2023-10-16T20:24:37.299" v="1"/>
          <pc:sldLayoutMkLst>
            <pc:docMk/>
            <pc:sldMasterMk cId="3078338348" sldId="2147483672"/>
            <pc:sldLayoutMk cId="1674748113" sldId="2147483681"/>
          </pc:sldLayoutMkLst>
        </pc:sldLayoutChg>
        <pc:sldLayoutChg chg="add del mod replId">
          <pc:chgData name="Ragulan Pulanthitan (2200662)" userId="S::2200662@student.uwtsd.ac.uk::aafbdbba-3939-4d4f-b73e-7c193df95f95" providerId="AD" clId="Web-{6A1DA7FD-7C1E-4818-9456-204F0551FDFC}" dt="2023-10-16T20:24:37.299" v="1"/>
          <pc:sldLayoutMkLst>
            <pc:docMk/>
            <pc:sldMasterMk cId="3078338348" sldId="2147483672"/>
            <pc:sldLayoutMk cId="4284048540" sldId="2147483682"/>
          </pc:sldLayoutMkLst>
        </pc:sldLayoutChg>
        <pc:sldLayoutChg chg="add del mod replId">
          <pc:chgData name="Ragulan Pulanthitan (2200662)" userId="S::2200662@student.uwtsd.ac.uk::aafbdbba-3939-4d4f-b73e-7c193df95f95" providerId="AD" clId="Web-{6A1DA7FD-7C1E-4818-9456-204F0551FDFC}" dt="2023-10-16T20:24:37.299" v="1"/>
          <pc:sldLayoutMkLst>
            <pc:docMk/>
            <pc:sldMasterMk cId="3078338348" sldId="2147483672"/>
            <pc:sldLayoutMk cId="2995767681" sldId="2147483683"/>
          </pc:sldLayoutMkLst>
        </pc:sldLayoutChg>
      </pc:sldMasterChg>
      <pc:sldMasterChg chg="add del addSldLayout delSldLayout modSldLayout">
        <pc:chgData name="Ragulan Pulanthitan (2200662)" userId="S::2200662@student.uwtsd.ac.uk::aafbdbba-3939-4d4f-b73e-7c193df95f95" providerId="AD" clId="Web-{6A1DA7FD-7C1E-4818-9456-204F0551FDFC}" dt="2023-10-16T20:24:42.142" v="2"/>
        <pc:sldMasterMkLst>
          <pc:docMk/>
          <pc:sldMasterMk cId="1647991880" sldId="2147483684"/>
        </pc:sldMasterMkLst>
        <pc:sldLayoutChg chg="add del mod replId">
          <pc:chgData name="Ragulan Pulanthitan (2200662)" userId="S::2200662@student.uwtsd.ac.uk::aafbdbba-3939-4d4f-b73e-7c193df95f95" providerId="AD" clId="Web-{6A1DA7FD-7C1E-4818-9456-204F0551FDFC}" dt="2023-10-16T20:24:42.142" v="2"/>
          <pc:sldLayoutMkLst>
            <pc:docMk/>
            <pc:sldMasterMk cId="1647991880" sldId="2147483684"/>
            <pc:sldLayoutMk cId="280725617" sldId="2147483685"/>
          </pc:sldLayoutMkLst>
        </pc:sldLayoutChg>
        <pc:sldLayoutChg chg="add del mod replId">
          <pc:chgData name="Ragulan Pulanthitan (2200662)" userId="S::2200662@student.uwtsd.ac.uk::aafbdbba-3939-4d4f-b73e-7c193df95f95" providerId="AD" clId="Web-{6A1DA7FD-7C1E-4818-9456-204F0551FDFC}" dt="2023-10-16T20:24:42.142" v="2"/>
          <pc:sldLayoutMkLst>
            <pc:docMk/>
            <pc:sldMasterMk cId="1647991880" sldId="2147483684"/>
            <pc:sldLayoutMk cId="1111516737" sldId="2147483686"/>
          </pc:sldLayoutMkLst>
        </pc:sldLayoutChg>
        <pc:sldLayoutChg chg="add del mod replId">
          <pc:chgData name="Ragulan Pulanthitan (2200662)" userId="S::2200662@student.uwtsd.ac.uk::aafbdbba-3939-4d4f-b73e-7c193df95f95" providerId="AD" clId="Web-{6A1DA7FD-7C1E-4818-9456-204F0551FDFC}" dt="2023-10-16T20:24:42.142" v="2"/>
          <pc:sldLayoutMkLst>
            <pc:docMk/>
            <pc:sldMasterMk cId="1647991880" sldId="2147483684"/>
            <pc:sldLayoutMk cId="3324437532" sldId="2147483687"/>
          </pc:sldLayoutMkLst>
        </pc:sldLayoutChg>
        <pc:sldLayoutChg chg="add del mod replId">
          <pc:chgData name="Ragulan Pulanthitan (2200662)" userId="S::2200662@student.uwtsd.ac.uk::aafbdbba-3939-4d4f-b73e-7c193df95f95" providerId="AD" clId="Web-{6A1DA7FD-7C1E-4818-9456-204F0551FDFC}" dt="2023-10-16T20:24:42.142" v="2"/>
          <pc:sldLayoutMkLst>
            <pc:docMk/>
            <pc:sldMasterMk cId="1647991880" sldId="2147483684"/>
            <pc:sldLayoutMk cId="3274804842" sldId="2147483688"/>
          </pc:sldLayoutMkLst>
        </pc:sldLayoutChg>
        <pc:sldLayoutChg chg="add del mod replId">
          <pc:chgData name="Ragulan Pulanthitan (2200662)" userId="S::2200662@student.uwtsd.ac.uk::aafbdbba-3939-4d4f-b73e-7c193df95f95" providerId="AD" clId="Web-{6A1DA7FD-7C1E-4818-9456-204F0551FDFC}" dt="2023-10-16T20:24:42.142" v="2"/>
          <pc:sldLayoutMkLst>
            <pc:docMk/>
            <pc:sldMasterMk cId="1647991880" sldId="2147483684"/>
            <pc:sldLayoutMk cId="3970996067" sldId="2147483689"/>
          </pc:sldLayoutMkLst>
        </pc:sldLayoutChg>
        <pc:sldLayoutChg chg="add del mod replId">
          <pc:chgData name="Ragulan Pulanthitan (2200662)" userId="S::2200662@student.uwtsd.ac.uk::aafbdbba-3939-4d4f-b73e-7c193df95f95" providerId="AD" clId="Web-{6A1DA7FD-7C1E-4818-9456-204F0551FDFC}" dt="2023-10-16T20:24:42.142" v="2"/>
          <pc:sldLayoutMkLst>
            <pc:docMk/>
            <pc:sldMasterMk cId="1647991880" sldId="2147483684"/>
            <pc:sldLayoutMk cId="677741742" sldId="2147483690"/>
          </pc:sldLayoutMkLst>
        </pc:sldLayoutChg>
        <pc:sldLayoutChg chg="add del mod replId">
          <pc:chgData name="Ragulan Pulanthitan (2200662)" userId="S::2200662@student.uwtsd.ac.uk::aafbdbba-3939-4d4f-b73e-7c193df95f95" providerId="AD" clId="Web-{6A1DA7FD-7C1E-4818-9456-204F0551FDFC}" dt="2023-10-16T20:24:42.142" v="2"/>
          <pc:sldLayoutMkLst>
            <pc:docMk/>
            <pc:sldMasterMk cId="1647991880" sldId="2147483684"/>
            <pc:sldLayoutMk cId="1702271093" sldId="2147483691"/>
          </pc:sldLayoutMkLst>
        </pc:sldLayoutChg>
        <pc:sldLayoutChg chg="add del mod replId">
          <pc:chgData name="Ragulan Pulanthitan (2200662)" userId="S::2200662@student.uwtsd.ac.uk::aafbdbba-3939-4d4f-b73e-7c193df95f95" providerId="AD" clId="Web-{6A1DA7FD-7C1E-4818-9456-204F0551FDFC}" dt="2023-10-16T20:24:42.142" v="2"/>
          <pc:sldLayoutMkLst>
            <pc:docMk/>
            <pc:sldMasterMk cId="1647991880" sldId="2147483684"/>
            <pc:sldLayoutMk cId="2305450058" sldId="2147483692"/>
          </pc:sldLayoutMkLst>
        </pc:sldLayoutChg>
        <pc:sldLayoutChg chg="add del mod replId">
          <pc:chgData name="Ragulan Pulanthitan (2200662)" userId="S::2200662@student.uwtsd.ac.uk::aafbdbba-3939-4d4f-b73e-7c193df95f95" providerId="AD" clId="Web-{6A1DA7FD-7C1E-4818-9456-204F0551FDFC}" dt="2023-10-16T20:24:42.142" v="2"/>
          <pc:sldLayoutMkLst>
            <pc:docMk/>
            <pc:sldMasterMk cId="1647991880" sldId="2147483684"/>
            <pc:sldLayoutMk cId="3197477071" sldId="2147483693"/>
          </pc:sldLayoutMkLst>
        </pc:sldLayoutChg>
        <pc:sldLayoutChg chg="add del mod replId">
          <pc:chgData name="Ragulan Pulanthitan (2200662)" userId="S::2200662@student.uwtsd.ac.uk::aafbdbba-3939-4d4f-b73e-7c193df95f95" providerId="AD" clId="Web-{6A1DA7FD-7C1E-4818-9456-204F0551FDFC}" dt="2023-10-16T20:24:42.142" v="2"/>
          <pc:sldLayoutMkLst>
            <pc:docMk/>
            <pc:sldMasterMk cId="1647991880" sldId="2147483684"/>
            <pc:sldLayoutMk cId="1640698700" sldId="2147483694"/>
          </pc:sldLayoutMkLst>
        </pc:sldLayoutChg>
        <pc:sldLayoutChg chg="add del mod replId">
          <pc:chgData name="Ragulan Pulanthitan (2200662)" userId="S::2200662@student.uwtsd.ac.uk::aafbdbba-3939-4d4f-b73e-7c193df95f95" providerId="AD" clId="Web-{6A1DA7FD-7C1E-4818-9456-204F0551FDFC}" dt="2023-10-16T20:24:42.142" v="2"/>
          <pc:sldLayoutMkLst>
            <pc:docMk/>
            <pc:sldMasterMk cId="1647991880" sldId="2147483684"/>
            <pc:sldLayoutMk cId="4050471693" sldId="2147483695"/>
          </pc:sldLayoutMkLst>
        </pc:sldLayoutChg>
      </pc:sldMasterChg>
      <pc:sldMasterChg chg="add del addSldLayout delSldLayout modSldLayout">
        <pc:chgData name="Ragulan Pulanthitan (2200662)" userId="S::2200662@student.uwtsd.ac.uk::aafbdbba-3939-4d4f-b73e-7c193df95f95" providerId="AD" clId="Web-{6A1DA7FD-7C1E-4818-9456-204F0551FDFC}" dt="2023-10-16T20:25:35.519" v="9"/>
        <pc:sldMasterMkLst>
          <pc:docMk/>
          <pc:sldMasterMk cId="3132304034" sldId="2147483696"/>
        </pc:sldMasterMkLst>
        <pc:sldLayoutChg chg="add del mod replId">
          <pc:chgData name="Ragulan Pulanthitan (2200662)" userId="S::2200662@student.uwtsd.ac.uk::aafbdbba-3939-4d4f-b73e-7c193df95f95" providerId="AD" clId="Web-{6A1DA7FD-7C1E-4818-9456-204F0551FDFC}" dt="2023-10-16T20:25:35.519" v="9"/>
          <pc:sldLayoutMkLst>
            <pc:docMk/>
            <pc:sldMasterMk cId="3132304034" sldId="2147483696"/>
            <pc:sldLayoutMk cId="4062504000" sldId="2147483697"/>
          </pc:sldLayoutMkLst>
        </pc:sldLayoutChg>
        <pc:sldLayoutChg chg="add del mod replId">
          <pc:chgData name="Ragulan Pulanthitan (2200662)" userId="S::2200662@student.uwtsd.ac.uk::aafbdbba-3939-4d4f-b73e-7c193df95f95" providerId="AD" clId="Web-{6A1DA7FD-7C1E-4818-9456-204F0551FDFC}" dt="2023-10-16T20:25:35.519" v="9"/>
          <pc:sldLayoutMkLst>
            <pc:docMk/>
            <pc:sldMasterMk cId="3132304034" sldId="2147483696"/>
            <pc:sldLayoutMk cId="1045477057" sldId="2147483698"/>
          </pc:sldLayoutMkLst>
        </pc:sldLayoutChg>
        <pc:sldLayoutChg chg="add del mod replId">
          <pc:chgData name="Ragulan Pulanthitan (2200662)" userId="S::2200662@student.uwtsd.ac.uk::aafbdbba-3939-4d4f-b73e-7c193df95f95" providerId="AD" clId="Web-{6A1DA7FD-7C1E-4818-9456-204F0551FDFC}" dt="2023-10-16T20:25:35.519" v="9"/>
          <pc:sldLayoutMkLst>
            <pc:docMk/>
            <pc:sldMasterMk cId="3132304034" sldId="2147483696"/>
            <pc:sldLayoutMk cId="1546755216" sldId="2147483699"/>
          </pc:sldLayoutMkLst>
        </pc:sldLayoutChg>
        <pc:sldLayoutChg chg="add del mod replId">
          <pc:chgData name="Ragulan Pulanthitan (2200662)" userId="S::2200662@student.uwtsd.ac.uk::aafbdbba-3939-4d4f-b73e-7c193df95f95" providerId="AD" clId="Web-{6A1DA7FD-7C1E-4818-9456-204F0551FDFC}" dt="2023-10-16T20:25:35.519" v="9"/>
          <pc:sldLayoutMkLst>
            <pc:docMk/>
            <pc:sldMasterMk cId="3132304034" sldId="2147483696"/>
            <pc:sldLayoutMk cId="854124133" sldId="2147483700"/>
          </pc:sldLayoutMkLst>
        </pc:sldLayoutChg>
        <pc:sldLayoutChg chg="add del mod replId">
          <pc:chgData name="Ragulan Pulanthitan (2200662)" userId="S::2200662@student.uwtsd.ac.uk::aafbdbba-3939-4d4f-b73e-7c193df95f95" providerId="AD" clId="Web-{6A1DA7FD-7C1E-4818-9456-204F0551FDFC}" dt="2023-10-16T20:25:35.519" v="9"/>
          <pc:sldLayoutMkLst>
            <pc:docMk/>
            <pc:sldMasterMk cId="3132304034" sldId="2147483696"/>
            <pc:sldLayoutMk cId="1646300113" sldId="2147483701"/>
          </pc:sldLayoutMkLst>
        </pc:sldLayoutChg>
        <pc:sldLayoutChg chg="add del mod replId">
          <pc:chgData name="Ragulan Pulanthitan (2200662)" userId="S::2200662@student.uwtsd.ac.uk::aafbdbba-3939-4d4f-b73e-7c193df95f95" providerId="AD" clId="Web-{6A1DA7FD-7C1E-4818-9456-204F0551FDFC}" dt="2023-10-16T20:25:35.519" v="9"/>
          <pc:sldLayoutMkLst>
            <pc:docMk/>
            <pc:sldMasterMk cId="3132304034" sldId="2147483696"/>
            <pc:sldLayoutMk cId="1386800814" sldId="2147483702"/>
          </pc:sldLayoutMkLst>
        </pc:sldLayoutChg>
        <pc:sldLayoutChg chg="add del mod replId">
          <pc:chgData name="Ragulan Pulanthitan (2200662)" userId="S::2200662@student.uwtsd.ac.uk::aafbdbba-3939-4d4f-b73e-7c193df95f95" providerId="AD" clId="Web-{6A1DA7FD-7C1E-4818-9456-204F0551FDFC}" dt="2023-10-16T20:25:35.519" v="9"/>
          <pc:sldLayoutMkLst>
            <pc:docMk/>
            <pc:sldMasterMk cId="3132304034" sldId="2147483696"/>
            <pc:sldLayoutMk cId="3467462158" sldId="2147483703"/>
          </pc:sldLayoutMkLst>
        </pc:sldLayoutChg>
        <pc:sldLayoutChg chg="add del mod replId">
          <pc:chgData name="Ragulan Pulanthitan (2200662)" userId="S::2200662@student.uwtsd.ac.uk::aafbdbba-3939-4d4f-b73e-7c193df95f95" providerId="AD" clId="Web-{6A1DA7FD-7C1E-4818-9456-204F0551FDFC}" dt="2023-10-16T20:25:35.519" v="9"/>
          <pc:sldLayoutMkLst>
            <pc:docMk/>
            <pc:sldMasterMk cId="3132304034" sldId="2147483696"/>
            <pc:sldLayoutMk cId="794910470" sldId="2147483704"/>
          </pc:sldLayoutMkLst>
        </pc:sldLayoutChg>
        <pc:sldLayoutChg chg="add del mod replId">
          <pc:chgData name="Ragulan Pulanthitan (2200662)" userId="S::2200662@student.uwtsd.ac.uk::aafbdbba-3939-4d4f-b73e-7c193df95f95" providerId="AD" clId="Web-{6A1DA7FD-7C1E-4818-9456-204F0551FDFC}" dt="2023-10-16T20:25:35.519" v="9"/>
          <pc:sldLayoutMkLst>
            <pc:docMk/>
            <pc:sldMasterMk cId="3132304034" sldId="2147483696"/>
            <pc:sldLayoutMk cId="504997600" sldId="2147483705"/>
          </pc:sldLayoutMkLst>
        </pc:sldLayoutChg>
        <pc:sldLayoutChg chg="add del mod replId">
          <pc:chgData name="Ragulan Pulanthitan (2200662)" userId="S::2200662@student.uwtsd.ac.uk::aafbdbba-3939-4d4f-b73e-7c193df95f95" providerId="AD" clId="Web-{6A1DA7FD-7C1E-4818-9456-204F0551FDFC}" dt="2023-10-16T20:25:35.519" v="9"/>
          <pc:sldLayoutMkLst>
            <pc:docMk/>
            <pc:sldMasterMk cId="3132304034" sldId="2147483696"/>
            <pc:sldLayoutMk cId="251027990" sldId="2147483706"/>
          </pc:sldLayoutMkLst>
        </pc:sldLayoutChg>
        <pc:sldLayoutChg chg="add del mod replId">
          <pc:chgData name="Ragulan Pulanthitan (2200662)" userId="S::2200662@student.uwtsd.ac.uk::aafbdbba-3939-4d4f-b73e-7c193df95f95" providerId="AD" clId="Web-{6A1DA7FD-7C1E-4818-9456-204F0551FDFC}" dt="2023-10-16T20:25:35.519" v="9"/>
          <pc:sldLayoutMkLst>
            <pc:docMk/>
            <pc:sldMasterMk cId="3132304034" sldId="2147483696"/>
            <pc:sldLayoutMk cId="311741844" sldId="2147483707"/>
          </pc:sldLayoutMkLst>
        </pc:sldLayoutChg>
      </pc:sldMasterChg>
      <pc:sldMasterChg chg="add del replId addSldLayout delSldLayout">
        <pc:chgData name="Ragulan Pulanthitan (2200662)" userId="S::2200662@student.uwtsd.ac.uk::aafbdbba-3939-4d4f-b73e-7c193df95f95" providerId="AD" clId="Web-{6A1DA7FD-7C1E-4818-9456-204F0551FDFC}" dt="2023-10-16T20:25:27.800" v="6"/>
        <pc:sldMasterMkLst>
          <pc:docMk/>
          <pc:sldMasterMk cId="3972805474" sldId="2147483708"/>
        </pc:sldMasterMkLst>
        <pc:sldLayoutChg chg="add del">
          <pc:chgData name="Ragulan Pulanthitan (2200662)" userId="S::2200662@student.uwtsd.ac.uk::aafbdbba-3939-4d4f-b73e-7c193df95f95" providerId="AD" clId="Web-{6A1DA7FD-7C1E-4818-9456-204F0551FDFC}" dt="2023-10-16T20:25:27.800" v="6"/>
          <pc:sldLayoutMkLst>
            <pc:docMk/>
            <pc:sldMasterMk cId="3972805474" sldId="2147483708"/>
            <pc:sldLayoutMk cId="419414715" sldId="2147483709"/>
          </pc:sldLayoutMkLst>
        </pc:sldLayoutChg>
        <pc:sldLayoutChg chg="add del replId">
          <pc:chgData name="Ragulan Pulanthitan (2200662)" userId="S::2200662@student.uwtsd.ac.uk::aafbdbba-3939-4d4f-b73e-7c193df95f95" providerId="AD" clId="Web-{6A1DA7FD-7C1E-4818-9456-204F0551FDFC}" dt="2023-10-16T20:25:27.800" v="6"/>
          <pc:sldLayoutMkLst>
            <pc:docMk/>
            <pc:sldMasterMk cId="3972805474" sldId="2147483708"/>
            <pc:sldLayoutMk cId="2915631139" sldId="2147483710"/>
          </pc:sldLayoutMkLst>
        </pc:sldLayoutChg>
        <pc:sldLayoutChg chg="add del replId">
          <pc:chgData name="Ragulan Pulanthitan (2200662)" userId="S::2200662@student.uwtsd.ac.uk::aafbdbba-3939-4d4f-b73e-7c193df95f95" providerId="AD" clId="Web-{6A1DA7FD-7C1E-4818-9456-204F0551FDFC}" dt="2023-10-16T20:25:27.800" v="6"/>
          <pc:sldLayoutMkLst>
            <pc:docMk/>
            <pc:sldMasterMk cId="3972805474" sldId="2147483708"/>
            <pc:sldLayoutMk cId="1348970545" sldId="2147483711"/>
          </pc:sldLayoutMkLst>
        </pc:sldLayoutChg>
        <pc:sldLayoutChg chg="add del replId">
          <pc:chgData name="Ragulan Pulanthitan (2200662)" userId="S::2200662@student.uwtsd.ac.uk::aafbdbba-3939-4d4f-b73e-7c193df95f95" providerId="AD" clId="Web-{6A1DA7FD-7C1E-4818-9456-204F0551FDFC}" dt="2023-10-16T20:25:27.800" v="6"/>
          <pc:sldLayoutMkLst>
            <pc:docMk/>
            <pc:sldMasterMk cId="3972805474" sldId="2147483708"/>
            <pc:sldLayoutMk cId="1148422043" sldId="2147483712"/>
          </pc:sldLayoutMkLst>
        </pc:sldLayoutChg>
        <pc:sldLayoutChg chg="add del replId">
          <pc:chgData name="Ragulan Pulanthitan (2200662)" userId="S::2200662@student.uwtsd.ac.uk::aafbdbba-3939-4d4f-b73e-7c193df95f95" providerId="AD" clId="Web-{6A1DA7FD-7C1E-4818-9456-204F0551FDFC}" dt="2023-10-16T20:25:27.800" v="6"/>
          <pc:sldLayoutMkLst>
            <pc:docMk/>
            <pc:sldMasterMk cId="3972805474" sldId="2147483708"/>
            <pc:sldLayoutMk cId="4205601030" sldId="2147483713"/>
          </pc:sldLayoutMkLst>
        </pc:sldLayoutChg>
        <pc:sldLayoutChg chg="add del replId">
          <pc:chgData name="Ragulan Pulanthitan (2200662)" userId="S::2200662@student.uwtsd.ac.uk::aafbdbba-3939-4d4f-b73e-7c193df95f95" providerId="AD" clId="Web-{6A1DA7FD-7C1E-4818-9456-204F0551FDFC}" dt="2023-10-16T20:25:27.800" v="6"/>
          <pc:sldLayoutMkLst>
            <pc:docMk/>
            <pc:sldMasterMk cId="3972805474" sldId="2147483708"/>
            <pc:sldLayoutMk cId="1983318848" sldId="2147483714"/>
          </pc:sldLayoutMkLst>
        </pc:sldLayoutChg>
        <pc:sldLayoutChg chg="add del replId">
          <pc:chgData name="Ragulan Pulanthitan (2200662)" userId="S::2200662@student.uwtsd.ac.uk::aafbdbba-3939-4d4f-b73e-7c193df95f95" providerId="AD" clId="Web-{6A1DA7FD-7C1E-4818-9456-204F0551FDFC}" dt="2023-10-16T20:25:27.800" v="6"/>
          <pc:sldLayoutMkLst>
            <pc:docMk/>
            <pc:sldMasterMk cId="3972805474" sldId="2147483708"/>
            <pc:sldLayoutMk cId="1003105420" sldId="2147483715"/>
          </pc:sldLayoutMkLst>
        </pc:sldLayoutChg>
        <pc:sldLayoutChg chg="add del replId">
          <pc:chgData name="Ragulan Pulanthitan (2200662)" userId="S::2200662@student.uwtsd.ac.uk::aafbdbba-3939-4d4f-b73e-7c193df95f95" providerId="AD" clId="Web-{6A1DA7FD-7C1E-4818-9456-204F0551FDFC}" dt="2023-10-16T20:25:27.800" v="6"/>
          <pc:sldLayoutMkLst>
            <pc:docMk/>
            <pc:sldMasterMk cId="3972805474" sldId="2147483708"/>
            <pc:sldLayoutMk cId="29895607" sldId="2147483716"/>
          </pc:sldLayoutMkLst>
        </pc:sldLayoutChg>
        <pc:sldLayoutChg chg="add del replId">
          <pc:chgData name="Ragulan Pulanthitan (2200662)" userId="S::2200662@student.uwtsd.ac.uk::aafbdbba-3939-4d4f-b73e-7c193df95f95" providerId="AD" clId="Web-{6A1DA7FD-7C1E-4818-9456-204F0551FDFC}" dt="2023-10-16T20:25:27.800" v="6"/>
          <pc:sldLayoutMkLst>
            <pc:docMk/>
            <pc:sldMasterMk cId="3972805474" sldId="2147483708"/>
            <pc:sldLayoutMk cId="1391151772" sldId="2147483717"/>
          </pc:sldLayoutMkLst>
        </pc:sldLayoutChg>
        <pc:sldLayoutChg chg="add del replId">
          <pc:chgData name="Ragulan Pulanthitan (2200662)" userId="S::2200662@student.uwtsd.ac.uk::aafbdbba-3939-4d4f-b73e-7c193df95f95" providerId="AD" clId="Web-{6A1DA7FD-7C1E-4818-9456-204F0551FDFC}" dt="2023-10-16T20:25:27.800" v="6"/>
          <pc:sldLayoutMkLst>
            <pc:docMk/>
            <pc:sldMasterMk cId="3972805474" sldId="2147483708"/>
            <pc:sldLayoutMk cId="356299030" sldId="2147483718"/>
          </pc:sldLayoutMkLst>
        </pc:sldLayoutChg>
        <pc:sldLayoutChg chg="add del replId">
          <pc:chgData name="Ragulan Pulanthitan (2200662)" userId="S::2200662@student.uwtsd.ac.uk::aafbdbba-3939-4d4f-b73e-7c193df95f95" providerId="AD" clId="Web-{6A1DA7FD-7C1E-4818-9456-204F0551FDFC}" dt="2023-10-16T20:25:27.800" v="6"/>
          <pc:sldLayoutMkLst>
            <pc:docMk/>
            <pc:sldMasterMk cId="3972805474" sldId="2147483708"/>
            <pc:sldLayoutMk cId="3985055674" sldId="2147483719"/>
          </pc:sldLayoutMkLst>
        </pc:sldLayoutChg>
      </pc:sldMasterChg>
      <pc:sldMasterChg chg="add del addSldLayout delSldLayout">
        <pc:chgData name="Ragulan Pulanthitan (2200662)" userId="S::2200662@student.uwtsd.ac.uk::aafbdbba-3939-4d4f-b73e-7c193df95f95" providerId="AD" clId="Web-{6A1DA7FD-7C1E-4818-9456-204F0551FDFC}" dt="2023-10-16T20:25:35.456" v="8"/>
        <pc:sldMasterMkLst>
          <pc:docMk/>
          <pc:sldMasterMk cId="2905868351" sldId="2147483721"/>
        </pc:sldMasterMkLst>
        <pc:sldLayoutChg chg="add del">
          <pc:chgData name="Ragulan Pulanthitan (2200662)" userId="S::2200662@student.uwtsd.ac.uk::aafbdbba-3939-4d4f-b73e-7c193df95f95" providerId="AD" clId="Web-{6A1DA7FD-7C1E-4818-9456-204F0551FDFC}" dt="2023-10-16T20:25:35.456" v="8"/>
          <pc:sldLayoutMkLst>
            <pc:docMk/>
            <pc:sldMasterMk cId="2905868351" sldId="2147483721"/>
            <pc:sldLayoutMk cId="4224935698" sldId="2147483710"/>
          </pc:sldLayoutMkLst>
        </pc:sldLayoutChg>
        <pc:sldLayoutChg chg="add del">
          <pc:chgData name="Ragulan Pulanthitan (2200662)" userId="S::2200662@student.uwtsd.ac.uk::aafbdbba-3939-4d4f-b73e-7c193df95f95" providerId="AD" clId="Web-{6A1DA7FD-7C1E-4818-9456-204F0551FDFC}" dt="2023-10-16T20:25:35.456" v="8"/>
          <pc:sldLayoutMkLst>
            <pc:docMk/>
            <pc:sldMasterMk cId="2905868351" sldId="2147483721"/>
            <pc:sldLayoutMk cId="3716025969" sldId="2147483711"/>
          </pc:sldLayoutMkLst>
        </pc:sldLayoutChg>
        <pc:sldLayoutChg chg="add del">
          <pc:chgData name="Ragulan Pulanthitan (2200662)" userId="S::2200662@student.uwtsd.ac.uk::aafbdbba-3939-4d4f-b73e-7c193df95f95" providerId="AD" clId="Web-{6A1DA7FD-7C1E-4818-9456-204F0551FDFC}" dt="2023-10-16T20:25:35.456" v="8"/>
          <pc:sldLayoutMkLst>
            <pc:docMk/>
            <pc:sldMasterMk cId="2905868351" sldId="2147483721"/>
            <pc:sldLayoutMk cId="3951002422" sldId="2147483712"/>
          </pc:sldLayoutMkLst>
        </pc:sldLayoutChg>
        <pc:sldLayoutChg chg="add del">
          <pc:chgData name="Ragulan Pulanthitan (2200662)" userId="S::2200662@student.uwtsd.ac.uk::aafbdbba-3939-4d4f-b73e-7c193df95f95" providerId="AD" clId="Web-{6A1DA7FD-7C1E-4818-9456-204F0551FDFC}" dt="2023-10-16T20:25:35.456" v="8"/>
          <pc:sldLayoutMkLst>
            <pc:docMk/>
            <pc:sldMasterMk cId="2905868351" sldId="2147483721"/>
            <pc:sldLayoutMk cId="2482602483" sldId="2147483713"/>
          </pc:sldLayoutMkLst>
        </pc:sldLayoutChg>
        <pc:sldLayoutChg chg="add del">
          <pc:chgData name="Ragulan Pulanthitan (2200662)" userId="S::2200662@student.uwtsd.ac.uk::aafbdbba-3939-4d4f-b73e-7c193df95f95" providerId="AD" clId="Web-{6A1DA7FD-7C1E-4818-9456-204F0551FDFC}" dt="2023-10-16T20:25:35.456" v="8"/>
          <pc:sldLayoutMkLst>
            <pc:docMk/>
            <pc:sldMasterMk cId="2905868351" sldId="2147483721"/>
            <pc:sldLayoutMk cId="2003152422" sldId="2147483714"/>
          </pc:sldLayoutMkLst>
        </pc:sldLayoutChg>
        <pc:sldLayoutChg chg="add del">
          <pc:chgData name="Ragulan Pulanthitan (2200662)" userId="S::2200662@student.uwtsd.ac.uk::aafbdbba-3939-4d4f-b73e-7c193df95f95" providerId="AD" clId="Web-{6A1DA7FD-7C1E-4818-9456-204F0551FDFC}" dt="2023-10-16T20:25:35.456" v="8"/>
          <pc:sldLayoutMkLst>
            <pc:docMk/>
            <pc:sldMasterMk cId="2905868351" sldId="2147483721"/>
            <pc:sldLayoutMk cId="1173678464" sldId="2147483715"/>
          </pc:sldLayoutMkLst>
        </pc:sldLayoutChg>
        <pc:sldLayoutChg chg="add del">
          <pc:chgData name="Ragulan Pulanthitan (2200662)" userId="S::2200662@student.uwtsd.ac.uk::aafbdbba-3939-4d4f-b73e-7c193df95f95" providerId="AD" clId="Web-{6A1DA7FD-7C1E-4818-9456-204F0551FDFC}" dt="2023-10-16T20:25:35.456" v="8"/>
          <pc:sldLayoutMkLst>
            <pc:docMk/>
            <pc:sldMasterMk cId="2905868351" sldId="2147483721"/>
            <pc:sldLayoutMk cId="1845319830" sldId="2147483716"/>
          </pc:sldLayoutMkLst>
        </pc:sldLayoutChg>
        <pc:sldLayoutChg chg="add del">
          <pc:chgData name="Ragulan Pulanthitan (2200662)" userId="S::2200662@student.uwtsd.ac.uk::aafbdbba-3939-4d4f-b73e-7c193df95f95" providerId="AD" clId="Web-{6A1DA7FD-7C1E-4818-9456-204F0551FDFC}" dt="2023-10-16T20:25:35.456" v="8"/>
          <pc:sldLayoutMkLst>
            <pc:docMk/>
            <pc:sldMasterMk cId="2905868351" sldId="2147483721"/>
            <pc:sldLayoutMk cId="2689480406" sldId="2147483717"/>
          </pc:sldLayoutMkLst>
        </pc:sldLayoutChg>
        <pc:sldLayoutChg chg="add del">
          <pc:chgData name="Ragulan Pulanthitan (2200662)" userId="S::2200662@student.uwtsd.ac.uk::aafbdbba-3939-4d4f-b73e-7c193df95f95" providerId="AD" clId="Web-{6A1DA7FD-7C1E-4818-9456-204F0551FDFC}" dt="2023-10-16T20:25:35.456" v="8"/>
          <pc:sldLayoutMkLst>
            <pc:docMk/>
            <pc:sldMasterMk cId="2905868351" sldId="2147483721"/>
            <pc:sldLayoutMk cId="3475401680" sldId="2147483718"/>
          </pc:sldLayoutMkLst>
        </pc:sldLayoutChg>
        <pc:sldLayoutChg chg="add del">
          <pc:chgData name="Ragulan Pulanthitan (2200662)" userId="S::2200662@student.uwtsd.ac.uk::aafbdbba-3939-4d4f-b73e-7c193df95f95" providerId="AD" clId="Web-{6A1DA7FD-7C1E-4818-9456-204F0551FDFC}" dt="2023-10-16T20:25:35.456" v="8"/>
          <pc:sldLayoutMkLst>
            <pc:docMk/>
            <pc:sldMasterMk cId="2905868351" sldId="2147483721"/>
            <pc:sldLayoutMk cId="3549136523" sldId="2147483719"/>
          </pc:sldLayoutMkLst>
        </pc:sldLayoutChg>
        <pc:sldLayoutChg chg="add del">
          <pc:chgData name="Ragulan Pulanthitan (2200662)" userId="S::2200662@student.uwtsd.ac.uk::aafbdbba-3939-4d4f-b73e-7c193df95f95" providerId="AD" clId="Web-{6A1DA7FD-7C1E-4818-9456-204F0551FDFC}" dt="2023-10-16T20:25:35.456" v="8"/>
          <pc:sldLayoutMkLst>
            <pc:docMk/>
            <pc:sldMasterMk cId="2905868351" sldId="2147483721"/>
            <pc:sldLayoutMk cId="224391237" sldId="2147483720"/>
          </pc:sldLayoutMkLst>
        </pc:sldLayoutChg>
      </pc:sldMasterChg>
      <pc:sldMasterChg chg="add del addSldLayout delSldLayout">
        <pc:chgData name="Ragulan Pulanthitan (2200662)" userId="S::2200662@student.uwtsd.ac.uk::aafbdbba-3939-4d4f-b73e-7c193df95f95" providerId="AD" clId="Web-{6A1DA7FD-7C1E-4818-9456-204F0551FDFC}" dt="2023-10-16T20:25:56.582" v="10"/>
        <pc:sldMasterMkLst>
          <pc:docMk/>
          <pc:sldMasterMk cId="1284116785" sldId="2147483734"/>
        </pc:sldMasterMkLst>
        <pc:sldLayoutChg chg="add del">
          <pc:chgData name="Ragulan Pulanthitan (2200662)" userId="S::2200662@student.uwtsd.ac.uk::aafbdbba-3939-4d4f-b73e-7c193df95f95" providerId="AD" clId="Web-{6A1DA7FD-7C1E-4818-9456-204F0551FDFC}" dt="2023-10-16T20:25:56.582" v="10"/>
          <pc:sldLayoutMkLst>
            <pc:docMk/>
            <pc:sldMasterMk cId="1284116785" sldId="2147483734"/>
            <pc:sldLayoutMk cId="4154637246" sldId="2147483723"/>
          </pc:sldLayoutMkLst>
        </pc:sldLayoutChg>
        <pc:sldLayoutChg chg="add del">
          <pc:chgData name="Ragulan Pulanthitan (2200662)" userId="S::2200662@student.uwtsd.ac.uk::aafbdbba-3939-4d4f-b73e-7c193df95f95" providerId="AD" clId="Web-{6A1DA7FD-7C1E-4818-9456-204F0551FDFC}" dt="2023-10-16T20:25:56.582" v="10"/>
          <pc:sldLayoutMkLst>
            <pc:docMk/>
            <pc:sldMasterMk cId="1284116785" sldId="2147483734"/>
            <pc:sldLayoutMk cId="4128554596" sldId="2147483724"/>
          </pc:sldLayoutMkLst>
        </pc:sldLayoutChg>
        <pc:sldLayoutChg chg="add del">
          <pc:chgData name="Ragulan Pulanthitan (2200662)" userId="S::2200662@student.uwtsd.ac.uk::aafbdbba-3939-4d4f-b73e-7c193df95f95" providerId="AD" clId="Web-{6A1DA7FD-7C1E-4818-9456-204F0551FDFC}" dt="2023-10-16T20:25:56.582" v="10"/>
          <pc:sldLayoutMkLst>
            <pc:docMk/>
            <pc:sldMasterMk cId="1284116785" sldId="2147483734"/>
            <pc:sldLayoutMk cId="1071152498" sldId="2147483725"/>
          </pc:sldLayoutMkLst>
        </pc:sldLayoutChg>
        <pc:sldLayoutChg chg="add del">
          <pc:chgData name="Ragulan Pulanthitan (2200662)" userId="S::2200662@student.uwtsd.ac.uk::aafbdbba-3939-4d4f-b73e-7c193df95f95" providerId="AD" clId="Web-{6A1DA7FD-7C1E-4818-9456-204F0551FDFC}" dt="2023-10-16T20:25:56.582" v="10"/>
          <pc:sldLayoutMkLst>
            <pc:docMk/>
            <pc:sldMasterMk cId="1284116785" sldId="2147483734"/>
            <pc:sldLayoutMk cId="2531603286" sldId="2147483726"/>
          </pc:sldLayoutMkLst>
        </pc:sldLayoutChg>
        <pc:sldLayoutChg chg="add del">
          <pc:chgData name="Ragulan Pulanthitan (2200662)" userId="S::2200662@student.uwtsd.ac.uk::aafbdbba-3939-4d4f-b73e-7c193df95f95" providerId="AD" clId="Web-{6A1DA7FD-7C1E-4818-9456-204F0551FDFC}" dt="2023-10-16T20:25:56.582" v="10"/>
          <pc:sldLayoutMkLst>
            <pc:docMk/>
            <pc:sldMasterMk cId="1284116785" sldId="2147483734"/>
            <pc:sldLayoutMk cId="987152656" sldId="2147483727"/>
          </pc:sldLayoutMkLst>
        </pc:sldLayoutChg>
        <pc:sldLayoutChg chg="add del">
          <pc:chgData name="Ragulan Pulanthitan (2200662)" userId="S::2200662@student.uwtsd.ac.uk::aafbdbba-3939-4d4f-b73e-7c193df95f95" providerId="AD" clId="Web-{6A1DA7FD-7C1E-4818-9456-204F0551FDFC}" dt="2023-10-16T20:25:56.582" v="10"/>
          <pc:sldLayoutMkLst>
            <pc:docMk/>
            <pc:sldMasterMk cId="1284116785" sldId="2147483734"/>
            <pc:sldLayoutMk cId="4160293019" sldId="2147483728"/>
          </pc:sldLayoutMkLst>
        </pc:sldLayoutChg>
        <pc:sldLayoutChg chg="add del">
          <pc:chgData name="Ragulan Pulanthitan (2200662)" userId="S::2200662@student.uwtsd.ac.uk::aafbdbba-3939-4d4f-b73e-7c193df95f95" providerId="AD" clId="Web-{6A1DA7FD-7C1E-4818-9456-204F0551FDFC}" dt="2023-10-16T20:25:56.582" v="10"/>
          <pc:sldLayoutMkLst>
            <pc:docMk/>
            <pc:sldMasterMk cId="1284116785" sldId="2147483734"/>
            <pc:sldLayoutMk cId="3549721416" sldId="2147483729"/>
          </pc:sldLayoutMkLst>
        </pc:sldLayoutChg>
        <pc:sldLayoutChg chg="add del">
          <pc:chgData name="Ragulan Pulanthitan (2200662)" userId="S::2200662@student.uwtsd.ac.uk::aafbdbba-3939-4d4f-b73e-7c193df95f95" providerId="AD" clId="Web-{6A1DA7FD-7C1E-4818-9456-204F0551FDFC}" dt="2023-10-16T20:25:56.582" v="10"/>
          <pc:sldLayoutMkLst>
            <pc:docMk/>
            <pc:sldMasterMk cId="1284116785" sldId="2147483734"/>
            <pc:sldLayoutMk cId="1206220491" sldId="2147483730"/>
          </pc:sldLayoutMkLst>
        </pc:sldLayoutChg>
        <pc:sldLayoutChg chg="add del">
          <pc:chgData name="Ragulan Pulanthitan (2200662)" userId="S::2200662@student.uwtsd.ac.uk::aafbdbba-3939-4d4f-b73e-7c193df95f95" providerId="AD" clId="Web-{6A1DA7FD-7C1E-4818-9456-204F0551FDFC}" dt="2023-10-16T20:25:56.582" v="10"/>
          <pc:sldLayoutMkLst>
            <pc:docMk/>
            <pc:sldMasterMk cId="1284116785" sldId="2147483734"/>
            <pc:sldLayoutMk cId="101553870" sldId="2147483731"/>
          </pc:sldLayoutMkLst>
        </pc:sldLayoutChg>
        <pc:sldLayoutChg chg="add del">
          <pc:chgData name="Ragulan Pulanthitan (2200662)" userId="S::2200662@student.uwtsd.ac.uk::aafbdbba-3939-4d4f-b73e-7c193df95f95" providerId="AD" clId="Web-{6A1DA7FD-7C1E-4818-9456-204F0551FDFC}" dt="2023-10-16T20:25:56.582" v="10"/>
          <pc:sldLayoutMkLst>
            <pc:docMk/>
            <pc:sldMasterMk cId="1284116785" sldId="2147483734"/>
            <pc:sldLayoutMk cId="1111733939" sldId="2147483732"/>
          </pc:sldLayoutMkLst>
        </pc:sldLayoutChg>
        <pc:sldLayoutChg chg="add del">
          <pc:chgData name="Ragulan Pulanthitan (2200662)" userId="S::2200662@student.uwtsd.ac.uk::aafbdbba-3939-4d4f-b73e-7c193df95f95" providerId="AD" clId="Web-{6A1DA7FD-7C1E-4818-9456-204F0551FDFC}" dt="2023-10-16T20:25:56.582" v="10"/>
          <pc:sldLayoutMkLst>
            <pc:docMk/>
            <pc:sldMasterMk cId="1284116785" sldId="2147483734"/>
            <pc:sldLayoutMk cId="4135877793" sldId="2147483733"/>
          </pc:sldLayoutMkLst>
        </pc:sldLayoutChg>
      </pc:sldMasterChg>
      <pc:sldMasterChg chg="add del addSldLayout delSldLayout modSldLayout">
        <pc:chgData name="Ragulan Pulanthitan (2200662)" userId="S::2200662@student.uwtsd.ac.uk::aafbdbba-3939-4d4f-b73e-7c193df95f95" providerId="AD" clId="Web-{6A1DA7FD-7C1E-4818-9456-204F0551FDFC}" dt="2023-10-16T20:27:07.411" v="12"/>
        <pc:sldMasterMkLst>
          <pc:docMk/>
          <pc:sldMasterMk cId="56274386" sldId="2147483735"/>
        </pc:sldMasterMkLst>
        <pc:sldLayoutChg chg="add del mod replId">
          <pc:chgData name="Ragulan Pulanthitan (2200662)" userId="S::2200662@student.uwtsd.ac.uk::aafbdbba-3939-4d4f-b73e-7c193df95f95" providerId="AD" clId="Web-{6A1DA7FD-7C1E-4818-9456-204F0551FDFC}" dt="2023-10-16T20:27:07.411" v="12"/>
          <pc:sldLayoutMkLst>
            <pc:docMk/>
            <pc:sldMasterMk cId="56274386" sldId="2147483735"/>
            <pc:sldLayoutMk cId="522659880" sldId="2147483736"/>
          </pc:sldLayoutMkLst>
        </pc:sldLayoutChg>
        <pc:sldLayoutChg chg="add del mod replId">
          <pc:chgData name="Ragulan Pulanthitan (2200662)" userId="S::2200662@student.uwtsd.ac.uk::aafbdbba-3939-4d4f-b73e-7c193df95f95" providerId="AD" clId="Web-{6A1DA7FD-7C1E-4818-9456-204F0551FDFC}" dt="2023-10-16T20:27:07.411" v="12"/>
          <pc:sldLayoutMkLst>
            <pc:docMk/>
            <pc:sldMasterMk cId="56274386" sldId="2147483735"/>
            <pc:sldLayoutMk cId="1017574128" sldId="2147483737"/>
          </pc:sldLayoutMkLst>
        </pc:sldLayoutChg>
        <pc:sldLayoutChg chg="add del mod replId">
          <pc:chgData name="Ragulan Pulanthitan (2200662)" userId="S::2200662@student.uwtsd.ac.uk::aafbdbba-3939-4d4f-b73e-7c193df95f95" providerId="AD" clId="Web-{6A1DA7FD-7C1E-4818-9456-204F0551FDFC}" dt="2023-10-16T20:27:07.411" v="12"/>
          <pc:sldLayoutMkLst>
            <pc:docMk/>
            <pc:sldMasterMk cId="56274386" sldId="2147483735"/>
            <pc:sldLayoutMk cId="2601157033" sldId="2147483738"/>
          </pc:sldLayoutMkLst>
        </pc:sldLayoutChg>
        <pc:sldLayoutChg chg="add del mod replId">
          <pc:chgData name="Ragulan Pulanthitan (2200662)" userId="S::2200662@student.uwtsd.ac.uk::aafbdbba-3939-4d4f-b73e-7c193df95f95" providerId="AD" clId="Web-{6A1DA7FD-7C1E-4818-9456-204F0551FDFC}" dt="2023-10-16T20:27:07.411" v="12"/>
          <pc:sldLayoutMkLst>
            <pc:docMk/>
            <pc:sldMasterMk cId="56274386" sldId="2147483735"/>
            <pc:sldLayoutMk cId="3050920501" sldId="2147483739"/>
          </pc:sldLayoutMkLst>
        </pc:sldLayoutChg>
        <pc:sldLayoutChg chg="add del mod replId">
          <pc:chgData name="Ragulan Pulanthitan (2200662)" userId="S::2200662@student.uwtsd.ac.uk::aafbdbba-3939-4d4f-b73e-7c193df95f95" providerId="AD" clId="Web-{6A1DA7FD-7C1E-4818-9456-204F0551FDFC}" dt="2023-10-16T20:27:07.411" v="12"/>
          <pc:sldLayoutMkLst>
            <pc:docMk/>
            <pc:sldMasterMk cId="56274386" sldId="2147483735"/>
            <pc:sldLayoutMk cId="3938380877" sldId="2147483740"/>
          </pc:sldLayoutMkLst>
        </pc:sldLayoutChg>
        <pc:sldLayoutChg chg="add del mod replId">
          <pc:chgData name="Ragulan Pulanthitan (2200662)" userId="S::2200662@student.uwtsd.ac.uk::aafbdbba-3939-4d4f-b73e-7c193df95f95" providerId="AD" clId="Web-{6A1DA7FD-7C1E-4818-9456-204F0551FDFC}" dt="2023-10-16T20:27:07.411" v="12"/>
          <pc:sldLayoutMkLst>
            <pc:docMk/>
            <pc:sldMasterMk cId="56274386" sldId="2147483735"/>
            <pc:sldLayoutMk cId="447366367" sldId="2147483741"/>
          </pc:sldLayoutMkLst>
        </pc:sldLayoutChg>
        <pc:sldLayoutChg chg="add del mod replId">
          <pc:chgData name="Ragulan Pulanthitan (2200662)" userId="S::2200662@student.uwtsd.ac.uk::aafbdbba-3939-4d4f-b73e-7c193df95f95" providerId="AD" clId="Web-{6A1DA7FD-7C1E-4818-9456-204F0551FDFC}" dt="2023-10-16T20:27:07.411" v="12"/>
          <pc:sldLayoutMkLst>
            <pc:docMk/>
            <pc:sldMasterMk cId="56274386" sldId="2147483735"/>
            <pc:sldLayoutMk cId="1748986824" sldId="2147483742"/>
          </pc:sldLayoutMkLst>
        </pc:sldLayoutChg>
        <pc:sldLayoutChg chg="add del mod replId">
          <pc:chgData name="Ragulan Pulanthitan (2200662)" userId="S::2200662@student.uwtsd.ac.uk::aafbdbba-3939-4d4f-b73e-7c193df95f95" providerId="AD" clId="Web-{6A1DA7FD-7C1E-4818-9456-204F0551FDFC}" dt="2023-10-16T20:27:07.411" v="12"/>
          <pc:sldLayoutMkLst>
            <pc:docMk/>
            <pc:sldMasterMk cId="56274386" sldId="2147483735"/>
            <pc:sldLayoutMk cId="4220982449" sldId="2147483743"/>
          </pc:sldLayoutMkLst>
        </pc:sldLayoutChg>
        <pc:sldLayoutChg chg="add del mod replId">
          <pc:chgData name="Ragulan Pulanthitan (2200662)" userId="S::2200662@student.uwtsd.ac.uk::aafbdbba-3939-4d4f-b73e-7c193df95f95" providerId="AD" clId="Web-{6A1DA7FD-7C1E-4818-9456-204F0551FDFC}" dt="2023-10-16T20:27:07.411" v="12"/>
          <pc:sldLayoutMkLst>
            <pc:docMk/>
            <pc:sldMasterMk cId="56274386" sldId="2147483735"/>
            <pc:sldLayoutMk cId="2974732441" sldId="2147483744"/>
          </pc:sldLayoutMkLst>
        </pc:sldLayoutChg>
        <pc:sldLayoutChg chg="add del mod replId">
          <pc:chgData name="Ragulan Pulanthitan (2200662)" userId="S::2200662@student.uwtsd.ac.uk::aafbdbba-3939-4d4f-b73e-7c193df95f95" providerId="AD" clId="Web-{6A1DA7FD-7C1E-4818-9456-204F0551FDFC}" dt="2023-10-16T20:27:07.411" v="12"/>
          <pc:sldLayoutMkLst>
            <pc:docMk/>
            <pc:sldMasterMk cId="56274386" sldId="2147483735"/>
            <pc:sldLayoutMk cId="2907415966" sldId="2147483745"/>
          </pc:sldLayoutMkLst>
        </pc:sldLayoutChg>
        <pc:sldLayoutChg chg="add del mod replId">
          <pc:chgData name="Ragulan Pulanthitan (2200662)" userId="S::2200662@student.uwtsd.ac.uk::aafbdbba-3939-4d4f-b73e-7c193df95f95" providerId="AD" clId="Web-{6A1DA7FD-7C1E-4818-9456-204F0551FDFC}" dt="2023-10-16T20:27:07.411" v="12"/>
          <pc:sldLayoutMkLst>
            <pc:docMk/>
            <pc:sldMasterMk cId="56274386" sldId="2147483735"/>
            <pc:sldLayoutMk cId="1239904406" sldId="2147483746"/>
          </pc:sldLayoutMkLst>
        </pc:sldLayoutChg>
      </pc:sldMasterChg>
      <pc:sldMasterChg chg="add del addSldLayout delSldLayout modSldLayout">
        <pc:chgData name="Ragulan Pulanthitan (2200662)" userId="S::2200662@student.uwtsd.ac.uk::aafbdbba-3939-4d4f-b73e-7c193df95f95" providerId="AD" clId="Web-{6A1DA7FD-7C1E-4818-9456-204F0551FDFC}" dt="2023-10-16T20:27:10.677" v="13"/>
        <pc:sldMasterMkLst>
          <pc:docMk/>
          <pc:sldMasterMk cId="3923483631" sldId="2147483747"/>
        </pc:sldMasterMkLst>
        <pc:sldLayoutChg chg="add del mod replId">
          <pc:chgData name="Ragulan Pulanthitan (2200662)" userId="S::2200662@student.uwtsd.ac.uk::aafbdbba-3939-4d4f-b73e-7c193df95f95" providerId="AD" clId="Web-{6A1DA7FD-7C1E-4818-9456-204F0551FDFC}" dt="2023-10-16T20:27:10.677" v="13"/>
          <pc:sldLayoutMkLst>
            <pc:docMk/>
            <pc:sldMasterMk cId="3923483631" sldId="2147483747"/>
            <pc:sldLayoutMk cId="746322929" sldId="2147483748"/>
          </pc:sldLayoutMkLst>
        </pc:sldLayoutChg>
        <pc:sldLayoutChg chg="add del mod replId">
          <pc:chgData name="Ragulan Pulanthitan (2200662)" userId="S::2200662@student.uwtsd.ac.uk::aafbdbba-3939-4d4f-b73e-7c193df95f95" providerId="AD" clId="Web-{6A1DA7FD-7C1E-4818-9456-204F0551FDFC}" dt="2023-10-16T20:27:10.677" v="13"/>
          <pc:sldLayoutMkLst>
            <pc:docMk/>
            <pc:sldMasterMk cId="3923483631" sldId="2147483747"/>
            <pc:sldLayoutMk cId="2185672388" sldId="2147483749"/>
          </pc:sldLayoutMkLst>
        </pc:sldLayoutChg>
        <pc:sldLayoutChg chg="add del mod replId">
          <pc:chgData name="Ragulan Pulanthitan (2200662)" userId="S::2200662@student.uwtsd.ac.uk::aafbdbba-3939-4d4f-b73e-7c193df95f95" providerId="AD" clId="Web-{6A1DA7FD-7C1E-4818-9456-204F0551FDFC}" dt="2023-10-16T20:27:10.677" v="13"/>
          <pc:sldLayoutMkLst>
            <pc:docMk/>
            <pc:sldMasterMk cId="3923483631" sldId="2147483747"/>
            <pc:sldLayoutMk cId="1282355244" sldId="2147483750"/>
          </pc:sldLayoutMkLst>
        </pc:sldLayoutChg>
        <pc:sldLayoutChg chg="add del mod replId">
          <pc:chgData name="Ragulan Pulanthitan (2200662)" userId="S::2200662@student.uwtsd.ac.uk::aafbdbba-3939-4d4f-b73e-7c193df95f95" providerId="AD" clId="Web-{6A1DA7FD-7C1E-4818-9456-204F0551FDFC}" dt="2023-10-16T20:27:10.677" v="13"/>
          <pc:sldLayoutMkLst>
            <pc:docMk/>
            <pc:sldMasterMk cId="3923483631" sldId="2147483747"/>
            <pc:sldLayoutMk cId="624426671" sldId="2147483751"/>
          </pc:sldLayoutMkLst>
        </pc:sldLayoutChg>
        <pc:sldLayoutChg chg="add del mod replId">
          <pc:chgData name="Ragulan Pulanthitan (2200662)" userId="S::2200662@student.uwtsd.ac.uk::aafbdbba-3939-4d4f-b73e-7c193df95f95" providerId="AD" clId="Web-{6A1DA7FD-7C1E-4818-9456-204F0551FDFC}" dt="2023-10-16T20:27:10.677" v="13"/>
          <pc:sldLayoutMkLst>
            <pc:docMk/>
            <pc:sldMasterMk cId="3923483631" sldId="2147483747"/>
            <pc:sldLayoutMk cId="3980709430" sldId="2147483752"/>
          </pc:sldLayoutMkLst>
        </pc:sldLayoutChg>
        <pc:sldLayoutChg chg="add del mod replId">
          <pc:chgData name="Ragulan Pulanthitan (2200662)" userId="S::2200662@student.uwtsd.ac.uk::aafbdbba-3939-4d4f-b73e-7c193df95f95" providerId="AD" clId="Web-{6A1DA7FD-7C1E-4818-9456-204F0551FDFC}" dt="2023-10-16T20:27:10.677" v="13"/>
          <pc:sldLayoutMkLst>
            <pc:docMk/>
            <pc:sldMasterMk cId="3923483631" sldId="2147483747"/>
            <pc:sldLayoutMk cId="3602381800" sldId="2147483753"/>
          </pc:sldLayoutMkLst>
        </pc:sldLayoutChg>
        <pc:sldLayoutChg chg="add del mod replId">
          <pc:chgData name="Ragulan Pulanthitan (2200662)" userId="S::2200662@student.uwtsd.ac.uk::aafbdbba-3939-4d4f-b73e-7c193df95f95" providerId="AD" clId="Web-{6A1DA7FD-7C1E-4818-9456-204F0551FDFC}" dt="2023-10-16T20:27:10.677" v="13"/>
          <pc:sldLayoutMkLst>
            <pc:docMk/>
            <pc:sldMasterMk cId="3923483631" sldId="2147483747"/>
            <pc:sldLayoutMk cId="2490511668" sldId="2147483754"/>
          </pc:sldLayoutMkLst>
        </pc:sldLayoutChg>
        <pc:sldLayoutChg chg="add del mod replId">
          <pc:chgData name="Ragulan Pulanthitan (2200662)" userId="S::2200662@student.uwtsd.ac.uk::aafbdbba-3939-4d4f-b73e-7c193df95f95" providerId="AD" clId="Web-{6A1DA7FD-7C1E-4818-9456-204F0551FDFC}" dt="2023-10-16T20:27:10.677" v="13"/>
          <pc:sldLayoutMkLst>
            <pc:docMk/>
            <pc:sldMasterMk cId="3923483631" sldId="2147483747"/>
            <pc:sldLayoutMk cId="3963521344" sldId="2147483755"/>
          </pc:sldLayoutMkLst>
        </pc:sldLayoutChg>
        <pc:sldLayoutChg chg="add del mod replId">
          <pc:chgData name="Ragulan Pulanthitan (2200662)" userId="S::2200662@student.uwtsd.ac.uk::aafbdbba-3939-4d4f-b73e-7c193df95f95" providerId="AD" clId="Web-{6A1DA7FD-7C1E-4818-9456-204F0551FDFC}" dt="2023-10-16T20:27:10.677" v="13"/>
          <pc:sldLayoutMkLst>
            <pc:docMk/>
            <pc:sldMasterMk cId="3923483631" sldId="2147483747"/>
            <pc:sldLayoutMk cId="2446796280" sldId="2147483756"/>
          </pc:sldLayoutMkLst>
        </pc:sldLayoutChg>
        <pc:sldLayoutChg chg="add del mod replId">
          <pc:chgData name="Ragulan Pulanthitan (2200662)" userId="S::2200662@student.uwtsd.ac.uk::aafbdbba-3939-4d4f-b73e-7c193df95f95" providerId="AD" clId="Web-{6A1DA7FD-7C1E-4818-9456-204F0551FDFC}" dt="2023-10-16T20:27:10.677" v="13"/>
          <pc:sldLayoutMkLst>
            <pc:docMk/>
            <pc:sldMasterMk cId="3923483631" sldId="2147483747"/>
            <pc:sldLayoutMk cId="188683554" sldId="2147483757"/>
          </pc:sldLayoutMkLst>
        </pc:sldLayoutChg>
        <pc:sldLayoutChg chg="add del mod replId">
          <pc:chgData name="Ragulan Pulanthitan (2200662)" userId="S::2200662@student.uwtsd.ac.uk::aafbdbba-3939-4d4f-b73e-7c193df95f95" providerId="AD" clId="Web-{6A1DA7FD-7C1E-4818-9456-204F0551FDFC}" dt="2023-10-16T20:27:10.677" v="13"/>
          <pc:sldLayoutMkLst>
            <pc:docMk/>
            <pc:sldMasterMk cId="3923483631" sldId="2147483747"/>
            <pc:sldLayoutMk cId="2997221282" sldId="2147483758"/>
          </pc:sldLayoutMkLst>
        </pc:sldLayoutChg>
      </pc:sldMasterChg>
      <pc:sldMasterChg chg="add del addSldLayout delSldLayout modSldLayout">
        <pc:chgData name="Ragulan Pulanthitan (2200662)" userId="S::2200662@student.uwtsd.ac.uk::aafbdbba-3939-4d4f-b73e-7c193df95f95" providerId="AD" clId="Web-{6A1DA7FD-7C1E-4818-9456-204F0551FDFC}" dt="2023-10-16T20:30:35.541" v="80"/>
        <pc:sldMasterMkLst>
          <pc:docMk/>
          <pc:sldMasterMk cId="614348335" sldId="2147483759"/>
        </pc:sldMasterMkLst>
        <pc:sldLayoutChg chg="add del mod replId">
          <pc:chgData name="Ragulan Pulanthitan (2200662)" userId="S::2200662@student.uwtsd.ac.uk::aafbdbba-3939-4d4f-b73e-7c193df95f95" providerId="AD" clId="Web-{6A1DA7FD-7C1E-4818-9456-204F0551FDFC}" dt="2023-10-16T20:30:35.541" v="80"/>
          <pc:sldLayoutMkLst>
            <pc:docMk/>
            <pc:sldMasterMk cId="614348335" sldId="2147483759"/>
            <pc:sldLayoutMk cId="3603467940" sldId="2147483760"/>
          </pc:sldLayoutMkLst>
        </pc:sldLayoutChg>
        <pc:sldLayoutChg chg="add del mod replId">
          <pc:chgData name="Ragulan Pulanthitan (2200662)" userId="S::2200662@student.uwtsd.ac.uk::aafbdbba-3939-4d4f-b73e-7c193df95f95" providerId="AD" clId="Web-{6A1DA7FD-7C1E-4818-9456-204F0551FDFC}" dt="2023-10-16T20:30:35.541" v="80"/>
          <pc:sldLayoutMkLst>
            <pc:docMk/>
            <pc:sldMasterMk cId="614348335" sldId="2147483759"/>
            <pc:sldLayoutMk cId="783304380" sldId="2147483761"/>
          </pc:sldLayoutMkLst>
        </pc:sldLayoutChg>
        <pc:sldLayoutChg chg="add del mod replId">
          <pc:chgData name="Ragulan Pulanthitan (2200662)" userId="S::2200662@student.uwtsd.ac.uk::aafbdbba-3939-4d4f-b73e-7c193df95f95" providerId="AD" clId="Web-{6A1DA7FD-7C1E-4818-9456-204F0551FDFC}" dt="2023-10-16T20:30:35.541" v="80"/>
          <pc:sldLayoutMkLst>
            <pc:docMk/>
            <pc:sldMasterMk cId="614348335" sldId="2147483759"/>
            <pc:sldLayoutMk cId="206388155" sldId="2147483762"/>
          </pc:sldLayoutMkLst>
        </pc:sldLayoutChg>
        <pc:sldLayoutChg chg="add del mod replId">
          <pc:chgData name="Ragulan Pulanthitan (2200662)" userId="S::2200662@student.uwtsd.ac.uk::aafbdbba-3939-4d4f-b73e-7c193df95f95" providerId="AD" clId="Web-{6A1DA7FD-7C1E-4818-9456-204F0551FDFC}" dt="2023-10-16T20:30:35.541" v="80"/>
          <pc:sldLayoutMkLst>
            <pc:docMk/>
            <pc:sldMasterMk cId="614348335" sldId="2147483759"/>
            <pc:sldLayoutMk cId="2413998639" sldId="2147483763"/>
          </pc:sldLayoutMkLst>
        </pc:sldLayoutChg>
        <pc:sldLayoutChg chg="add del mod replId">
          <pc:chgData name="Ragulan Pulanthitan (2200662)" userId="S::2200662@student.uwtsd.ac.uk::aafbdbba-3939-4d4f-b73e-7c193df95f95" providerId="AD" clId="Web-{6A1DA7FD-7C1E-4818-9456-204F0551FDFC}" dt="2023-10-16T20:30:35.541" v="80"/>
          <pc:sldLayoutMkLst>
            <pc:docMk/>
            <pc:sldMasterMk cId="614348335" sldId="2147483759"/>
            <pc:sldLayoutMk cId="3638930143" sldId="2147483764"/>
          </pc:sldLayoutMkLst>
        </pc:sldLayoutChg>
        <pc:sldLayoutChg chg="add del mod replId">
          <pc:chgData name="Ragulan Pulanthitan (2200662)" userId="S::2200662@student.uwtsd.ac.uk::aafbdbba-3939-4d4f-b73e-7c193df95f95" providerId="AD" clId="Web-{6A1DA7FD-7C1E-4818-9456-204F0551FDFC}" dt="2023-10-16T20:30:35.541" v="80"/>
          <pc:sldLayoutMkLst>
            <pc:docMk/>
            <pc:sldMasterMk cId="614348335" sldId="2147483759"/>
            <pc:sldLayoutMk cId="2675764096" sldId="2147483765"/>
          </pc:sldLayoutMkLst>
        </pc:sldLayoutChg>
        <pc:sldLayoutChg chg="add del mod replId">
          <pc:chgData name="Ragulan Pulanthitan (2200662)" userId="S::2200662@student.uwtsd.ac.uk::aafbdbba-3939-4d4f-b73e-7c193df95f95" providerId="AD" clId="Web-{6A1DA7FD-7C1E-4818-9456-204F0551FDFC}" dt="2023-10-16T20:30:35.541" v="80"/>
          <pc:sldLayoutMkLst>
            <pc:docMk/>
            <pc:sldMasterMk cId="614348335" sldId="2147483759"/>
            <pc:sldLayoutMk cId="2439615868" sldId="2147483766"/>
          </pc:sldLayoutMkLst>
        </pc:sldLayoutChg>
        <pc:sldLayoutChg chg="add del mod replId">
          <pc:chgData name="Ragulan Pulanthitan (2200662)" userId="S::2200662@student.uwtsd.ac.uk::aafbdbba-3939-4d4f-b73e-7c193df95f95" providerId="AD" clId="Web-{6A1DA7FD-7C1E-4818-9456-204F0551FDFC}" dt="2023-10-16T20:30:35.541" v="80"/>
          <pc:sldLayoutMkLst>
            <pc:docMk/>
            <pc:sldMasterMk cId="614348335" sldId="2147483759"/>
            <pc:sldLayoutMk cId="3064412530" sldId="2147483767"/>
          </pc:sldLayoutMkLst>
        </pc:sldLayoutChg>
        <pc:sldLayoutChg chg="add del mod replId">
          <pc:chgData name="Ragulan Pulanthitan (2200662)" userId="S::2200662@student.uwtsd.ac.uk::aafbdbba-3939-4d4f-b73e-7c193df95f95" providerId="AD" clId="Web-{6A1DA7FD-7C1E-4818-9456-204F0551FDFC}" dt="2023-10-16T20:30:35.541" v="80"/>
          <pc:sldLayoutMkLst>
            <pc:docMk/>
            <pc:sldMasterMk cId="614348335" sldId="2147483759"/>
            <pc:sldLayoutMk cId="2742094886" sldId="2147483768"/>
          </pc:sldLayoutMkLst>
        </pc:sldLayoutChg>
        <pc:sldLayoutChg chg="add del mod replId">
          <pc:chgData name="Ragulan Pulanthitan (2200662)" userId="S::2200662@student.uwtsd.ac.uk::aafbdbba-3939-4d4f-b73e-7c193df95f95" providerId="AD" clId="Web-{6A1DA7FD-7C1E-4818-9456-204F0551FDFC}" dt="2023-10-16T20:30:35.541" v="80"/>
          <pc:sldLayoutMkLst>
            <pc:docMk/>
            <pc:sldMasterMk cId="614348335" sldId="2147483759"/>
            <pc:sldLayoutMk cId="3499684302" sldId="2147483769"/>
          </pc:sldLayoutMkLst>
        </pc:sldLayoutChg>
        <pc:sldLayoutChg chg="add del mod replId">
          <pc:chgData name="Ragulan Pulanthitan (2200662)" userId="S::2200662@student.uwtsd.ac.uk::aafbdbba-3939-4d4f-b73e-7c193df95f95" providerId="AD" clId="Web-{6A1DA7FD-7C1E-4818-9456-204F0551FDFC}" dt="2023-10-16T20:30:35.541" v="80"/>
          <pc:sldLayoutMkLst>
            <pc:docMk/>
            <pc:sldMasterMk cId="614348335" sldId="2147483759"/>
            <pc:sldLayoutMk cId="4199908972" sldId="2147483770"/>
          </pc:sldLayoutMkLst>
        </pc:sldLayoutChg>
      </pc:sldMasterChg>
      <pc:sldMasterChg chg="add del addSldLayout delSldLayout">
        <pc:chgData name="Ragulan Pulanthitan (2200662)" userId="S::2200662@student.uwtsd.ac.uk::aafbdbba-3939-4d4f-b73e-7c193df95f95" providerId="AD" clId="Web-{6A1DA7FD-7C1E-4818-9456-204F0551FDFC}" dt="2023-10-16T20:30:35.494" v="79"/>
        <pc:sldMasterMkLst>
          <pc:docMk/>
          <pc:sldMasterMk cId="2862172412" sldId="2147483784"/>
        </pc:sldMasterMkLst>
        <pc:sldLayoutChg chg="add del">
          <pc:chgData name="Ragulan Pulanthitan (2200662)" userId="S::2200662@student.uwtsd.ac.uk::aafbdbba-3939-4d4f-b73e-7c193df95f95" providerId="AD" clId="Web-{6A1DA7FD-7C1E-4818-9456-204F0551FDFC}" dt="2023-10-16T20:30:35.494" v="79"/>
          <pc:sldLayoutMkLst>
            <pc:docMk/>
            <pc:sldMasterMk cId="2862172412" sldId="2147483784"/>
            <pc:sldLayoutMk cId="2633983605" sldId="2147483773"/>
          </pc:sldLayoutMkLst>
        </pc:sldLayoutChg>
        <pc:sldLayoutChg chg="add del">
          <pc:chgData name="Ragulan Pulanthitan (2200662)" userId="S::2200662@student.uwtsd.ac.uk::aafbdbba-3939-4d4f-b73e-7c193df95f95" providerId="AD" clId="Web-{6A1DA7FD-7C1E-4818-9456-204F0551FDFC}" dt="2023-10-16T20:30:35.494" v="79"/>
          <pc:sldLayoutMkLst>
            <pc:docMk/>
            <pc:sldMasterMk cId="2862172412" sldId="2147483784"/>
            <pc:sldLayoutMk cId="1698152881" sldId="2147483774"/>
          </pc:sldLayoutMkLst>
        </pc:sldLayoutChg>
        <pc:sldLayoutChg chg="add del">
          <pc:chgData name="Ragulan Pulanthitan (2200662)" userId="S::2200662@student.uwtsd.ac.uk::aafbdbba-3939-4d4f-b73e-7c193df95f95" providerId="AD" clId="Web-{6A1DA7FD-7C1E-4818-9456-204F0551FDFC}" dt="2023-10-16T20:30:35.494" v="79"/>
          <pc:sldLayoutMkLst>
            <pc:docMk/>
            <pc:sldMasterMk cId="2862172412" sldId="2147483784"/>
            <pc:sldLayoutMk cId="4069427203" sldId="2147483775"/>
          </pc:sldLayoutMkLst>
        </pc:sldLayoutChg>
        <pc:sldLayoutChg chg="add del">
          <pc:chgData name="Ragulan Pulanthitan (2200662)" userId="S::2200662@student.uwtsd.ac.uk::aafbdbba-3939-4d4f-b73e-7c193df95f95" providerId="AD" clId="Web-{6A1DA7FD-7C1E-4818-9456-204F0551FDFC}" dt="2023-10-16T20:30:35.494" v="79"/>
          <pc:sldLayoutMkLst>
            <pc:docMk/>
            <pc:sldMasterMk cId="2862172412" sldId="2147483784"/>
            <pc:sldLayoutMk cId="2066114548" sldId="2147483776"/>
          </pc:sldLayoutMkLst>
        </pc:sldLayoutChg>
        <pc:sldLayoutChg chg="add del">
          <pc:chgData name="Ragulan Pulanthitan (2200662)" userId="S::2200662@student.uwtsd.ac.uk::aafbdbba-3939-4d4f-b73e-7c193df95f95" providerId="AD" clId="Web-{6A1DA7FD-7C1E-4818-9456-204F0551FDFC}" dt="2023-10-16T20:30:35.494" v="79"/>
          <pc:sldLayoutMkLst>
            <pc:docMk/>
            <pc:sldMasterMk cId="2862172412" sldId="2147483784"/>
            <pc:sldLayoutMk cId="4006860352" sldId="2147483777"/>
          </pc:sldLayoutMkLst>
        </pc:sldLayoutChg>
        <pc:sldLayoutChg chg="add del">
          <pc:chgData name="Ragulan Pulanthitan (2200662)" userId="S::2200662@student.uwtsd.ac.uk::aafbdbba-3939-4d4f-b73e-7c193df95f95" providerId="AD" clId="Web-{6A1DA7FD-7C1E-4818-9456-204F0551FDFC}" dt="2023-10-16T20:30:35.494" v="79"/>
          <pc:sldLayoutMkLst>
            <pc:docMk/>
            <pc:sldMasterMk cId="2862172412" sldId="2147483784"/>
            <pc:sldLayoutMk cId="1920626417" sldId="2147483778"/>
          </pc:sldLayoutMkLst>
        </pc:sldLayoutChg>
        <pc:sldLayoutChg chg="add del">
          <pc:chgData name="Ragulan Pulanthitan (2200662)" userId="S::2200662@student.uwtsd.ac.uk::aafbdbba-3939-4d4f-b73e-7c193df95f95" providerId="AD" clId="Web-{6A1DA7FD-7C1E-4818-9456-204F0551FDFC}" dt="2023-10-16T20:30:35.494" v="79"/>
          <pc:sldLayoutMkLst>
            <pc:docMk/>
            <pc:sldMasterMk cId="2862172412" sldId="2147483784"/>
            <pc:sldLayoutMk cId="2135317226" sldId="2147483779"/>
          </pc:sldLayoutMkLst>
        </pc:sldLayoutChg>
        <pc:sldLayoutChg chg="add del">
          <pc:chgData name="Ragulan Pulanthitan (2200662)" userId="S::2200662@student.uwtsd.ac.uk::aafbdbba-3939-4d4f-b73e-7c193df95f95" providerId="AD" clId="Web-{6A1DA7FD-7C1E-4818-9456-204F0551FDFC}" dt="2023-10-16T20:30:35.494" v="79"/>
          <pc:sldLayoutMkLst>
            <pc:docMk/>
            <pc:sldMasterMk cId="2862172412" sldId="2147483784"/>
            <pc:sldLayoutMk cId="2670636489" sldId="2147483780"/>
          </pc:sldLayoutMkLst>
        </pc:sldLayoutChg>
        <pc:sldLayoutChg chg="add del">
          <pc:chgData name="Ragulan Pulanthitan (2200662)" userId="S::2200662@student.uwtsd.ac.uk::aafbdbba-3939-4d4f-b73e-7c193df95f95" providerId="AD" clId="Web-{6A1DA7FD-7C1E-4818-9456-204F0551FDFC}" dt="2023-10-16T20:30:35.494" v="79"/>
          <pc:sldLayoutMkLst>
            <pc:docMk/>
            <pc:sldMasterMk cId="2862172412" sldId="2147483784"/>
            <pc:sldLayoutMk cId="1210550462" sldId="2147483781"/>
          </pc:sldLayoutMkLst>
        </pc:sldLayoutChg>
        <pc:sldLayoutChg chg="add del">
          <pc:chgData name="Ragulan Pulanthitan (2200662)" userId="S::2200662@student.uwtsd.ac.uk::aafbdbba-3939-4d4f-b73e-7c193df95f95" providerId="AD" clId="Web-{6A1DA7FD-7C1E-4818-9456-204F0551FDFC}" dt="2023-10-16T20:30:35.494" v="79"/>
          <pc:sldLayoutMkLst>
            <pc:docMk/>
            <pc:sldMasterMk cId="2862172412" sldId="2147483784"/>
            <pc:sldLayoutMk cId="2962097880" sldId="2147483782"/>
          </pc:sldLayoutMkLst>
        </pc:sldLayoutChg>
        <pc:sldLayoutChg chg="add del">
          <pc:chgData name="Ragulan Pulanthitan (2200662)" userId="S::2200662@student.uwtsd.ac.uk::aafbdbba-3939-4d4f-b73e-7c193df95f95" providerId="AD" clId="Web-{6A1DA7FD-7C1E-4818-9456-204F0551FDFC}" dt="2023-10-16T20:30:35.494" v="79"/>
          <pc:sldLayoutMkLst>
            <pc:docMk/>
            <pc:sldMasterMk cId="2862172412" sldId="2147483784"/>
            <pc:sldLayoutMk cId="1555849325" sldId="2147483783"/>
          </pc:sldLayoutMkLst>
        </pc:sldLayoutChg>
      </pc:sldMasterChg>
      <pc:sldMasterChg chg="add del addSldLayout delSldLayout">
        <pc:chgData name="Ragulan Pulanthitan (2200662)" userId="S::2200662@student.uwtsd.ac.uk::aafbdbba-3939-4d4f-b73e-7c193df95f95" providerId="AD" clId="Web-{6A1DA7FD-7C1E-4818-9456-204F0551FDFC}" dt="2023-10-16T20:25:23.753" v="4"/>
        <pc:sldMasterMkLst>
          <pc:docMk/>
          <pc:sldMasterMk cId="3889935976" sldId="2147483786"/>
        </pc:sldMasterMkLst>
        <pc:sldLayoutChg chg="add del">
          <pc:chgData name="Ragulan Pulanthitan (2200662)" userId="S::2200662@student.uwtsd.ac.uk::aafbdbba-3939-4d4f-b73e-7c193df95f95" providerId="AD" clId="Web-{6A1DA7FD-7C1E-4818-9456-204F0551FDFC}" dt="2023-10-16T20:25:23.753" v="4"/>
          <pc:sldLayoutMkLst>
            <pc:docMk/>
            <pc:sldMasterMk cId="3889935976" sldId="2147483786"/>
            <pc:sldLayoutMk cId="2286716896" sldId="2147483775"/>
          </pc:sldLayoutMkLst>
        </pc:sldLayoutChg>
        <pc:sldLayoutChg chg="add del">
          <pc:chgData name="Ragulan Pulanthitan (2200662)" userId="S::2200662@student.uwtsd.ac.uk::aafbdbba-3939-4d4f-b73e-7c193df95f95" providerId="AD" clId="Web-{6A1DA7FD-7C1E-4818-9456-204F0551FDFC}" dt="2023-10-16T20:25:23.753" v="4"/>
          <pc:sldLayoutMkLst>
            <pc:docMk/>
            <pc:sldMasterMk cId="3889935976" sldId="2147483786"/>
            <pc:sldLayoutMk cId="2179994017" sldId="2147483776"/>
          </pc:sldLayoutMkLst>
        </pc:sldLayoutChg>
        <pc:sldLayoutChg chg="add del">
          <pc:chgData name="Ragulan Pulanthitan (2200662)" userId="S::2200662@student.uwtsd.ac.uk::aafbdbba-3939-4d4f-b73e-7c193df95f95" providerId="AD" clId="Web-{6A1DA7FD-7C1E-4818-9456-204F0551FDFC}" dt="2023-10-16T20:25:23.753" v="4"/>
          <pc:sldLayoutMkLst>
            <pc:docMk/>
            <pc:sldMasterMk cId="3889935976" sldId="2147483786"/>
            <pc:sldLayoutMk cId="2132754922" sldId="2147483777"/>
          </pc:sldLayoutMkLst>
        </pc:sldLayoutChg>
        <pc:sldLayoutChg chg="add del">
          <pc:chgData name="Ragulan Pulanthitan (2200662)" userId="S::2200662@student.uwtsd.ac.uk::aafbdbba-3939-4d4f-b73e-7c193df95f95" providerId="AD" clId="Web-{6A1DA7FD-7C1E-4818-9456-204F0551FDFC}" dt="2023-10-16T20:25:23.753" v="4"/>
          <pc:sldLayoutMkLst>
            <pc:docMk/>
            <pc:sldMasterMk cId="3889935976" sldId="2147483786"/>
            <pc:sldLayoutMk cId="1051198827" sldId="2147483778"/>
          </pc:sldLayoutMkLst>
        </pc:sldLayoutChg>
        <pc:sldLayoutChg chg="add del">
          <pc:chgData name="Ragulan Pulanthitan (2200662)" userId="S::2200662@student.uwtsd.ac.uk::aafbdbba-3939-4d4f-b73e-7c193df95f95" providerId="AD" clId="Web-{6A1DA7FD-7C1E-4818-9456-204F0551FDFC}" dt="2023-10-16T20:25:23.753" v="4"/>
          <pc:sldLayoutMkLst>
            <pc:docMk/>
            <pc:sldMasterMk cId="3889935976" sldId="2147483786"/>
            <pc:sldLayoutMk cId="3892919607" sldId="2147483779"/>
          </pc:sldLayoutMkLst>
        </pc:sldLayoutChg>
        <pc:sldLayoutChg chg="add del">
          <pc:chgData name="Ragulan Pulanthitan (2200662)" userId="S::2200662@student.uwtsd.ac.uk::aafbdbba-3939-4d4f-b73e-7c193df95f95" providerId="AD" clId="Web-{6A1DA7FD-7C1E-4818-9456-204F0551FDFC}" dt="2023-10-16T20:25:23.753" v="4"/>
          <pc:sldLayoutMkLst>
            <pc:docMk/>
            <pc:sldMasterMk cId="3889935976" sldId="2147483786"/>
            <pc:sldLayoutMk cId="1022458224" sldId="2147483780"/>
          </pc:sldLayoutMkLst>
        </pc:sldLayoutChg>
        <pc:sldLayoutChg chg="add del">
          <pc:chgData name="Ragulan Pulanthitan (2200662)" userId="S::2200662@student.uwtsd.ac.uk::aafbdbba-3939-4d4f-b73e-7c193df95f95" providerId="AD" clId="Web-{6A1DA7FD-7C1E-4818-9456-204F0551FDFC}" dt="2023-10-16T20:25:23.753" v="4"/>
          <pc:sldLayoutMkLst>
            <pc:docMk/>
            <pc:sldMasterMk cId="3889935976" sldId="2147483786"/>
            <pc:sldLayoutMk cId="2524713913" sldId="2147483781"/>
          </pc:sldLayoutMkLst>
        </pc:sldLayoutChg>
        <pc:sldLayoutChg chg="add del">
          <pc:chgData name="Ragulan Pulanthitan (2200662)" userId="S::2200662@student.uwtsd.ac.uk::aafbdbba-3939-4d4f-b73e-7c193df95f95" providerId="AD" clId="Web-{6A1DA7FD-7C1E-4818-9456-204F0551FDFC}" dt="2023-10-16T20:25:23.753" v="4"/>
          <pc:sldLayoutMkLst>
            <pc:docMk/>
            <pc:sldMasterMk cId="3889935976" sldId="2147483786"/>
            <pc:sldLayoutMk cId="269054344" sldId="2147483782"/>
          </pc:sldLayoutMkLst>
        </pc:sldLayoutChg>
        <pc:sldLayoutChg chg="add del">
          <pc:chgData name="Ragulan Pulanthitan (2200662)" userId="S::2200662@student.uwtsd.ac.uk::aafbdbba-3939-4d4f-b73e-7c193df95f95" providerId="AD" clId="Web-{6A1DA7FD-7C1E-4818-9456-204F0551FDFC}" dt="2023-10-16T20:25:23.753" v="4"/>
          <pc:sldLayoutMkLst>
            <pc:docMk/>
            <pc:sldMasterMk cId="3889935976" sldId="2147483786"/>
            <pc:sldLayoutMk cId="3081615392" sldId="2147483783"/>
          </pc:sldLayoutMkLst>
        </pc:sldLayoutChg>
        <pc:sldLayoutChg chg="add del">
          <pc:chgData name="Ragulan Pulanthitan (2200662)" userId="S::2200662@student.uwtsd.ac.uk::aafbdbba-3939-4d4f-b73e-7c193df95f95" providerId="AD" clId="Web-{6A1DA7FD-7C1E-4818-9456-204F0551FDFC}" dt="2023-10-16T20:25:23.753" v="4"/>
          <pc:sldLayoutMkLst>
            <pc:docMk/>
            <pc:sldMasterMk cId="3889935976" sldId="2147483786"/>
            <pc:sldLayoutMk cId="4203651741" sldId="2147483784"/>
          </pc:sldLayoutMkLst>
        </pc:sldLayoutChg>
        <pc:sldLayoutChg chg="add del">
          <pc:chgData name="Ragulan Pulanthitan (2200662)" userId="S::2200662@student.uwtsd.ac.uk::aafbdbba-3939-4d4f-b73e-7c193df95f95" providerId="AD" clId="Web-{6A1DA7FD-7C1E-4818-9456-204F0551FDFC}" dt="2023-10-16T20:25:23.753" v="4"/>
          <pc:sldLayoutMkLst>
            <pc:docMk/>
            <pc:sldMasterMk cId="3889935976" sldId="2147483786"/>
            <pc:sldLayoutMk cId="1128029195" sldId="2147483785"/>
          </pc:sldLayoutMkLst>
        </pc:sldLayoutChg>
      </pc:sldMasterChg>
      <pc:sldMasterChg chg="add del addSldLayout delSldLayout">
        <pc:chgData name="Ragulan Pulanthitan (2200662)" userId="S::2200662@student.uwtsd.ac.uk::aafbdbba-3939-4d4f-b73e-7c193df95f95" providerId="AD" clId="Web-{6A1DA7FD-7C1E-4818-9456-204F0551FDFC}" dt="2023-10-16T20:30:35.541" v="80"/>
        <pc:sldMasterMkLst>
          <pc:docMk/>
          <pc:sldMasterMk cId="1385988746" sldId="2147483810"/>
        </pc:sldMasterMkLst>
        <pc:sldLayoutChg chg="add del">
          <pc:chgData name="Ragulan Pulanthitan (2200662)" userId="S::2200662@student.uwtsd.ac.uk::aafbdbba-3939-4d4f-b73e-7c193df95f95" providerId="AD" clId="Web-{6A1DA7FD-7C1E-4818-9456-204F0551FDFC}" dt="2023-10-16T20:30:35.541" v="80"/>
          <pc:sldLayoutMkLst>
            <pc:docMk/>
            <pc:sldMasterMk cId="1385988746" sldId="2147483810"/>
            <pc:sldLayoutMk cId="2928575280" sldId="2147483799"/>
          </pc:sldLayoutMkLst>
        </pc:sldLayoutChg>
        <pc:sldLayoutChg chg="add del">
          <pc:chgData name="Ragulan Pulanthitan (2200662)" userId="S::2200662@student.uwtsd.ac.uk::aafbdbba-3939-4d4f-b73e-7c193df95f95" providerId="AD" clId="Web-{6A1DA7FD-7C1E-4818-9456-204F0551FDFC}" dt="2023-10-16T20:30:35.541" v="80"/>
          <pc:sldLayoutMkLst>
            <pc:docMk/>
            <pc:sldMasterMk cId="1385988746" sldId="2147483810"/>
            <pc:sldLayoutMk cId="1259619151" sldId="2147483800"/>
          </pc:sldLayoutMkLst>
        </pc:sldLayoutChg>
        <pc:sldLayoutChg chg="add del">
          <pc:chgData name="Ragulan Pulanthitan (2200662)" userId="S::2200662@student.uwtsd.ac.uk::aafbdbba-3939-4d4f-b73e-7c193df95f95" providerId="AD" clId="Web-{6A1DA7FD-7C1E-4818-9456-204F0551FDFC}" dt="2023-10-16T20:30:35.541" v="80"/>
          <pc:sldLayoutMkLst>
            <pc:docMk/>
            <pc:sldMasterMk cId="1385988746" sldId="2147483810"/>
            <pc:sldLayoutMk cId="1698113706" sldId="2147483801"/>
          </pc:sldLayoutMkLst>
        </pc:sldLayoutChg>
        <pc:sldLayoutChg chg="add del">
          <pc:chgData name="Ragulan Pulanthitan (2200662)" userId="S::2200662@student.uwtsd.ac.uk::aafbdbba-3939-4d4f-b73e-7c193df95f95" providerId="AD" clId="Web-{6A1DA7FD-7C1E-4818-9456-204F0551FDFC}" dt="2023-10-16T20:30:35.541" v="80"/>
          <pc:sldLayoutMkLst>
            <pc:docMk/>
            <pc:sldMasterMk cId="1385988746" sldId="2147483810"/>
            <pc:sldLayoutMk cId="3963547263" sldId="2147483802"/>
          </pc:sldLayoutMkLst>
        </pc:sldLayoutChg>
        <pc:sldLayoutChg chg="add del">
          <pc:chgData name="Ragulan Pulanthitan (2200662)" userId="S::2200662@student.uwtsd.ac.uk::aafbdbba-3939-4d4f-b73e-7c193df95f95" providerId="AD" clId="Web-{6A1DA7FD-7C1E-4818-9456-204F0551FDFC}" dt="2023-10-16T20:30:35.541" v="80"/>
          <pc:sldLayoutMkLst>
            <pc:docMk/>
            <pc:sldMasterMk cId="1385988746" sldId="2147483810"/>
            <pc:sldLayoutMk cId="1863507031" sldId="2147483803"/>
          </pc:sldLayoutMkLst>
        </pc:sldLayoutChg>
        <pc:sldLayoutChg chg="add del">
          <pc:chgData name="Ragulan Pulanthitan (2200662)" userId="S::2200662@student.uwtsd.ac.uk::aafbdbba-3939-4d4f-b73e-7c193df95f95" providerId="AD" clId="Web-{6A1DA7FD-7C1E-4818-9456-204F0551FDFC}" dt="2023-10-16T20:30:35.541" v="80"/>
          <pc:sldLayoutMkLst>
            <pc:docMk/>
            <pc:sldMasterMk cId="1385988746" sldId="2147483810"/>
            <pc:sldLayoutMk cId="795676707" sldId="2147483804"/>
          </pc:sldLayoutMkLst>
        </pc:sldLayoutChg>
        <pc:sldLayoutChg chg="add del">
          <pc:chgData name="Ragulan Pulanthitan (2200662)" userId="S::2200662@student.uwtsd.ac.uk::aafbdbba-3939-4d4f-b73e-7c193df95f95" providerId="AD" clId="Web-{6A1DA7FD-7C1E-4818-9456-204F0551FDFC}" dt="2023-10-16T20:30:35.541" v="80"/>
          <pc:sldLayoutMkLst>
            <pc:docMk/>
            <pc:sldMasterMk cId="1385988746" sldId="2147483810"/>
            <pc:sldLayoutMk cId="369452707" sldId="2147483805"/>
          </pc:sldLayoutMkLst>
        </pc:sldLayoutChg>
        <pc:sldLayoutChg chg="add del">
          <pc:chgData name="Ragulan Pulanthitan (2200662)" userId="S::2200662@student.uwtsd.ac.uk::aafbdbba-3939-4d4f-b73e-7c193df95f95" providerId="AD" clId="Web-{6A1DA7FD-7C1E-4818-9456-204F0551FDFC}" dt="2023-10-16T20:30:35.541" v="80"/>
          <pc:sldLayoutMkLst>
            <pc:docMk/>
            <pc:sldMasterMk cId="1385988746" sldId="2147483810"/>
            <pc:sldLayoutMk cId="3890587835" sldId="2147483806"/>
          </pc:sldLayoutMkLst>
        </pc:sldLayoutChg>
        <pc:sldLayoutChg chg="add del">
          <pc:chgData name="Ragulan Pulanthitan (2200662)" userId="S::2200662@student.uwtsd.ac.uk::aafbdbba-3939-4d4f-b73e-7c193df95f95" providerId="AD" clId="Web-{6A1DA7FD-7C1E-4818-9456-204F0551FDFC}" dt="2023-10-16T20:30:35.541" v="80"/>
          <pc:sldLayoutMkLst>
            <pc:docMk/>
            <pc:sldMasterMk cId="1385988746" sldId="2147483810"/>
            <pc:sldLayoutMk cId="1075877119" sldId="2147483807"/>
          </pc:sldLayoutMkLst>
        </pc:sldLayoutChg>
        <pc:sldLayoutChg chg="add del">
          <pc:chgData name="Ragulan Pulanthitan (2200662)" userId="S::2200662@student.uwtsd.ac.uk::aafbdbba-3939-4d4f-b73e-7c193df95f95" providerId="AD" clId="Web-{6A1DA7FD-7C1E-4818-9456-204F0551FDFC}" dt="2023-10-16T20:30:35.541" v="80"/>
          <pc:sldLayoutMkLst>
            <pc:docMk/>
            <pc:sldMasterMk cId="1385988746" sldId="2147483810"/>
            <pc:sldLayoutMk cId="3890684035" sldId="2147483808"/>
          </pc:sldLayoutMkLst>
        </pc:sldLayoutChg>
        <pc:sldLayoutChg chg="add del">
          <pc:chgData name="Ragulan Pulanthitan (2200662)" userId="S::2200662@student.uwtsd.ac.uk::aafbdbba-3939-4d4f-b73e-7c193df95f95" providerId="AD" clId="Web-{6A1DA7FD-7C1E-4818-9456-204F0551FDFC}" dt="2023-10-16T20:30:35.541" v="80"/>
          <pc:sldLayoutMkLst>
            <pc:docMk/>
            <pc:sldMasterMk cId="1385988746" sldId="2147483810"/>
            <pc:sldLayoutMk cId="913634119" sldId="2147483809"/>
          </pc:sldLayoutMkLst>
        </pc:sldLayoutChg>
      </pc:sldMasterChg>
      <pc:sldMasterChg chg="add del addSldLayout delSldLayout">
        <pc:chgData name="Ragulan Pulanthitan (2200662)" userId="S::2200662@student.uwtsd.ac.uk::aafbdbba-3939-4d4f-b73e-7c193df95f95" providerId="AD" clId="Web-{6A1DA7FD-7C1E-4818-9456-204F0551FDFC}" dt="2023-10-16T20:30:26.541" v="73"/>
        <pc:sldMasterMkLst>
          <pc:docMk/>
          <pc:sldMasterMk cId="4197315096" sldId="2147483823"/>
        </pc:sldMasterMkLst>
        <pc:sldLayoutChg chg="add del">
          <pc:chgData name="Ragulan Pulanthitan (2200662)" userId="S::2200662@student.uwtsd.ac.uk::aafbdbba-3939-4d4f-b73e-7c193df95f95" providerId="AD" clId="Web-{6A1DA7FD-7C1E-4818-9456-204F0551FDFC}" dt="2023-10-16T20:30:26.541" v="73"/>
          <pc:sldLayoutMkLst>
            <pc:docMk/>
            <pc:sldMasterMk cId="4197315096" sldId="2147483823"/>
            <pc:sldLayoutMk cId="471432679" sldId="2147483812"/>
          </pc:sldLayoutMkLst>
        </pc:sldLayoutChg>
        <pc:sldLayoutChg chg="add del">
          <pc:chgData name="Ragulan Pulanthitan (2200662)" userId="S::2200662@student.uwtsd.ac.uk::aafbdbba-3939-4d4f-b73e-7c193df95f95" providerId="AD" clId="Web-{6A1DA7FD-7C1E-4818-9456-204F0551FDFC}" dt="2023-10-16T20:30:26.541" v="73"/>
          <pc:sldLayoutMkLst>
            <pc:docMk/>
            <pc:sldMasterMk cId="4197315096" sldId="2147483823"/>
            <pc:sldLayoutMk cId="2890937843" sldId="2147483813"/>
          </pc:sldLayoutMkLst>
        </pc:sldLayoutChg>
        <pc:sldLayoutChg chg="add del">
          <pc:chgData name="Ragulan Pulanthitan (2200662)" userId="S::2200662@student.uwtsd.ac.uk::aafbdbba-3939-4d4f-b73e-7c193df95f95" providerId="AD" clId="Web-{6A1DA7FD-7C1E-4818-9456-204F0551FDFC}" dt="2023-10-16T20:30:26.541" v="73"/>
          <pc:sldLayoutMkLst>
            <pc:docMk/>
            <pc:sldMasterMk cId="4197315096" sldId="2147483823"/>
            <pc:sldLayoutMk cId="968537640" sldId="2147483814"/>
          </pc:sldLayoutMkLst>
        </pc:sldLayoutChg>
        <pc:sldLayoutChg chg="add del">
          <pc:chgData name="Ragulan Pulanthitan (2200662)" userId="S::2200662@student.uwtsd.ac.uk::aafbdbba-3939-4d4f-b73e-7c193df95f95" providerId="AD" clId="Web-{6A1DA7FD-7C1E-4818-9456-204F0551FDFC}" dt="2023-10-16T20:30:26.541" v="73"/>
          <pc:sldLayoutMkLst>
            <pc:docMk/>
            <pc:sldMasterMk cId="4197315096" sldId="2147483823"/>
            <pc:sldLayoutMk cId="1938648246" sldId="2147483815"/>
          </pc:sldLayoutMkLst>
        </pc:sldLayoutChg>
        <pc:sldLayoutChg chg="add del">
          <pc:chgData name="Ragulan Pulanthitan (2200662)" userId="S::2200662@student.uwtsd.ac.uk::aafbdbba-3939-4d4f-b73e-7c193df95f95" providerId="AD" clId="Web-{6A1DA7FD-7C1E-4818-9456-204F0551FDFC}" dt="2023-10-16T20:30:26.541" v="73"/>
          <pc:sldLayoutMkLst>
            <pc:docMk/>
            <pc:sldMasterMk cId="4197315096" sldId="2147483823"/>
            <pc:sldLayoutMk cId="1366042893" sldId="2147483816"/>
          </pc:sldLayoutMkLst>
        </pc:sldLayoutChg>
        <pc:sldLayoutChg chg="add del">
          <pc:chgData name="Ragulan Pulanthitan (2200662)" userId="S::2200662@student.uwtsd.ac.uk::aafbdbba-3939-4d4f-b73e-7c193df95f95" providerId="AD" clId="Web-{6A1DA7FD-7C1E-4818-9456-204F0551FDFC}" dt="2023-10-16T20:30:26.541" v="73"/>
          <pc:sldLayoutMkLst>
            <pc:docMk/>
            <pc:sldMasterMk cId="4197315096" sldId="2147483823"/>
            <pc:sldLayoutMk cId="1608856516" sldId="2147483817"/>
          </pc:sldLayoutMkLst>
        </pc:sldLayoutChg>
        <pc:sldLayoutChg chg="add del">
          <pc:chgData name="Ragulan Pulanthitan (2200662)" userId="S::2200662@student.uwtsd.ac.uk::aafbdbba-3939-4d4f-b73e-7c193df95f95" providerId="AD" clId="Web-{6A1DA7FD-7C1E-4818-9456-204F0551FDFC}" dt="2023-10-16T20:30:26.541" v="73"/>
          <pc:sldLayoutMkLst>
            <pc:docMk/>
            <pc:sldMasterMk cId="4197315096" sldId="2147483823"/>
            <pc:sldLayoutMk cId="3279311744" sldId="2147483818"/>
          </pc:sldLayoutMkLst>
        </pc:sldLayoutChg>
        <pc:sldLayoutChg chg="add del">
          <pc:chgData name="Ragulan Pulanthitan (2200662)" userId="S::2200662@student.uwtsd.ac.uk::aafbdbba-3939-4d4f-b73e-7c193df95f95" providerId="AD" clId="Web-{6A1DA7FD-7C1E-4818-9456-204F0551FDFC}" dt="2023-10-16T20:30:26.541" v="73"/>
          <pc:sldLayoutMkLst>
            <pc:docMk/>
            <pc:sldMasterMk cId="4197315096" sldId="2147483823"/>
            <pc:sldLayoutMk cId="145914321" sldId="2147483819"/>
          </pc:sldLayoutMkLst>
        </pc:sldLayoutChg>
        <pc:sldLayoutChg chg="add del">
          <pc:chgData name="Ragulan Pulanthitan (2200662)" userId="S::2200662@student.uwtsd.ac.uk::aafbdbba-3939-4d4f-b73e-7c193df95f95" providerId="AD" clId="Web-{6A1DA7FD-7C1E-4818-9456-204F0551FDFC}" dt="2023-10-16T20:30:26.541" v="73"/>
          <pc:sldLayoutMkLst>
            <pc:docMk/>
            <pc:sldMasterMk cId="4197315096" sldId="2147483823"/>
            <pc:sldLayoutMk cId="3970249112" sldId="2147483820"/>
          </pc:sldLayoutMkLst>
        </pc:sldLayoutChg>
        <pc:sldLayoutChg chg="add del">
          <pc:chgData name="Ragulan Pulanthitan (2200662)" userId="S::2200662@student.uwtsd.ac.uk::aafbdbba-3939-4d4f-b73e-7c193df95f95" providerId="AD" clId="Web-{6A1DA7FD-7C1E-4818-9456-204F0551FDFC}" dt="2023-10-16T20:30:26.541" v="73"/>
          <pc:sldLayoutMkLst>
            <pc:docMk/>
            <pc:sldMasterMk cId="4197315096" sldId="2147483823"/>
            <pc:sldLayoutMk cId="1787570919" sldId="2147483821"/>
          </pc:sldLayoutMkLst>
        </pc:sldLayoutChg>
        <pc:sldLayoutChg chg="add del">
          <pc:chgData name="Ragulan Pulanthitan (2200662)" userId="S::2200662@student.uwtsd.ac.uk::aafbdbba-3939-4d4f-b73e-7c193df95f95" providerId="AD" clId="Web-{6A1DA7FD-7C1E-4818-9456-204F0551FDFC}" dt="2023-10-16T20:30:26.541" v="73"/>
          <pc:sldLayoutMkLst>
            <pc:docMk/>
            <pc:sldMasterMk cId="4197315096" sldId="2147483823"/>
            <pc:sldLayoutMk cId="3749612151" sldId="2147483822"/>
          </pc:sldLayoutMkLst>
        </pc:sldLayoutChg>
      </pc:sldMasterChg>
    </pc:docChg>
  </pc:docChgLst>
  <pc:docChgLst>
    <pc:chgData name="Alfie Morgan (2206510)" userId="S::2206510@student.uwtsd.ac.uk::79f80e11-9132-40ac-98df-09627b9d0b54" providerId="AD" clId="Web-{E16FC120-30B5-4B52-9E59-9CA01473674A}"/>
    <pc:docChg chg="modSld">
      <pc:chgData name="Alfie Morgan (2206510)" userId="S::2206510@student.uwtsd.ac.uk::79f80e11-9132-40ac-98df-09627b9d0b54" providerId="AD" clId="Web-{E16FC120-30B5-4B52-9E59-9CA01473674A}" dt="2023-10-23T11:59:28.643" v="188" actId="1076"/>
      <pc:docMkLst>
        <pc:docMk/>
      </pc:docMkLst>
      <pc:sldChg chg="addSp delSp modSp">
        <pc:chgData name="Alfie Morgan (2206510)" userId="S::2206510@student.uwtsd.ac.uk::79f80e11-9132-40ac-98df-09627b9d0b54" providerId="AD" clId="Web-{E16FC120-30B5-4B52-9E59-9CA01473674A}" dt="2023-10-23T11:59:28.643" v="188" actId="1076"/>
        <pc:sldMkLst>
          <pc:docMk/>
          <pc:sldMk cId="3403560449" sldId="261"/>
        </pc:sldMkLst>
        <pc:spChg chg="mod">
          <ac:chgData name="Alfie Morgan (2206510)" userId="S::2206510@student.uwtsd.ac.uk::79f80e11-9132-40ac-98df-09627b9d0b54" providerId="AD" clId="Web-{E16FC120-30B5-4B52-9E59-9CA01473674A}" dt="2023-10-23T11:43:24.766" v="3" actId="14100"/>
          <ac:spMkLst>
            <pc:docMk/>
            <pc:sldMk cId="3403560449" sldId="261"/>
            <ac:spMk id="2" creationId="{BFA6ED55-8CC5-AA22-5F61-6B313EC2A227}"/>
          </ac:spMkLst>
        </pc:spChg>
        <pc:spChg chg="del">
          <ac:chgData name="Alfie Morgan (2206510)" userId="S::2206510@student.uwtsd.ac.uk::79f80e11-9132-40ac-98df-09627b9d0b54" providerId="AD" clId="Web-{E16FC120-30B5-4B52-9E59-9CA01473674A}" dt="2023-10-23T11:42:08.623" v="0"/>
          <ac:spMkLst>
            <pc:docMk/>
            <pc:sldMk cId="3403560449" sldId="261"/>
            <ac:spMk id="3" creationId="{6290FB3A-7D11-1FAD-AEC4-BF8466AEA72B}"/>
          </ac:spMkLst>
        </pc:spChg>
        <pc:spChg chg="add mod">
          <ac:chgData name="Alfie Morgan (2206510)" userId="S::2206510@student.uwtsd.ac.uk::79f80e11-9132-40ac-98df-09627b9d0b54" providerId="AD" clId="Web-{E16FC120-30B5-4B52-9E59-9CA01473674A}" dt="2023-10-23T11:53:48.694" v="98" actId="14100"/>
          <ac:spMkLst>
            <pc:docMk/>
            <pc:sldMk cId="3403560449" sldId="261"/>
            <ac:spMk id="10" creationId="{0DFCA2C5-771D-E940-A0DB-780B839E747C}"/>
          </ac:spMkLst>
        </pc:spChg>
        <pc:spChg chg="add mod">
          <ac:chgData name="Alfie Morgan (2206510)" userId="S::2206510@student.uwtsd.ac.uk::79f80e11-9132-40ac-98df-09627b9d0b54" providerId="AD" clId="Web-{E16FC120-30B5-4B52-9E59-9CA01473674A}" dt="2023-10-23T11:56:53.654" v="136" actId="14100"/>
          <ac:spMkLst>
            <pc:docMk/>
            <pc:sldMk cId="3403560449" sldId="261"/>
            <ac:spMk id="14" creationId="{4BA83D89-2AB5-C828-D0C4-26F197395222}"/>
          </ac:spMkLst>
        </pc:spChg>
        <pc:spChg chg="add mod">
          <ac:chgData name="Alfie Morgan (2206510)" userId="S::2206510@student.uwtsd.ac.uk::79f80e11-9132-40ac-98df-09627b9d0b54" providerId="AD" clId="Web-{E16FC120-30B5-4B52-9E59-9CA01473674A}" dt="2023-10-23T11:54:05.288" v="102" actId="1076"/>
          <ac:spMkLst>
            <pc:docMk/>
            <pc:sldMk cId="3403560449" sldId="261"/>
            <ac:spMk id="16" creationId="{0D117CDE-1DC7-CC4F-5325-B4F8D8487993}"/>
          </ac:spMkLst>
        </pc:spChg>
        <pc:spChg chg="add mod">
          <ac:chgData name="Alfie Morgan (2206510)" userId="S::2206510@student.uwtsd.ac.uk::79f80e11-9132-40ac-98df-09627b9d0b54" providerId="AD" clId="Web-{E16FC120-30B5-4B52-9E59-9CA01473674A}" dt="2023-10-23T11:58:36.610" v="165" actId="1076"/>
          <ac:spMkLst>
            <pc:docMk/>
            <pc:sldMk cId="3403560449" sldId="261"/>
            <ac:spMk id="21" creationId="{4C1BC9DD-4C3E-7212-26A1-AB38AE328AF9}"/>
          </ac:spMkLst>
        </pc:spChg>
        <pc:spChg chg="add mod">
          <ac:chgData name="Alfie Morgan (2206510)" userId="S::2206510@student.uwtsd.ac.uk::79f80e11-9132-40ac-98df-09627b9d0b54" providerId="AD" clId="Web-{E16FC120-30B5-4B52-9E59-9CA01473674A}" dt="2023-10-23T11:59:28.643" v="188" actId="1076"/>
          <ac:spMkLst>
            <pc:docMk/>
            <pc:sldMk cId="3403560449" sldId="261"/>
            <ac:spMk id="23" creationId="{C4A22811-BD03-F921-4118-08F60548439B}"/>
          </ac:spMkLst>
        </pc:spChg>
        <pc:picChg chg="add mod">
          <ac:chgData name="Alfie Morgan (2206510)" userId="S::2206510@student.uwtsd.ac.uk::79f80e11-9132-40ac-98df-09627b9d0b54" providerId="AD" clId="Web-{E16FC120-30B5-4B52-9E59-9CA01473674A}" dt="2023-10-23T11:53:53.319" v="99" actId="1076"/>
          <ac:picMkLst>
            <pc:docMk/>
            <pc:sldMk cId="3403560449" sldId="261"/>
            <ac:picMk id="7" creationId="{ACA29168-8C6B-8915-C771-B4023C65C796}"/>
          </ac:picMkLst>
        </pc:picChg>
        <pc:picChg chg="add mod">
          <ac:chgData name="Alfie Morgan (2206510)" userId="S::2206510@student.uwtsd.ac.uk::79f80e11-9132-40ac-98df-09627b9d0b54" providerId="AD" clId="Web-{E16FC120-30B5-4B52-9E59-9CA01473674A}" dt="2023-10-23T11:44:04.783" v="9" actId="1076"/>
          <ac:picMkLst>
            <pc:docMk/>
            <pc:sldMk cId="3403560449" sldId="261"/>
            <ac:picMk id="8" creationId="{2A0BF7EA-EEFD-96C5-77DB-807CA9DE61E5}"/>
          </ac:picMkLst>
        </pc:picChg>
        <pc:picChg chg="add del mod">
          <ac:chgData name="Alfie Morgan (2206510)" userId="S::2206510@student.uwtsd.ac.uk::79f80e11-9132-40ac-98df-09627b9d0b54" providerId="AD" clId="Web-{E16FC120-30B5-4B52-9E59-9CA01473674A}" dt="2023-10-23T11:44:48.613" v="13"/>
          <ac:picMkLst>
            <pc:docMk/>
            <pc:sldMk cId="3403560449" sldId="261"/>
            <ac:picMk id="9" creationId="{6F065385-2E36-4BD2-D078-2B2D35CE173A}"/>
          </ac:picMkLst>
        </pc:picChg>
        <pc:picChg chg="add mod modCrop">
          <ac:chgData name="Alfie Morgan (2206510)" userId="S::2206510@student.uwtsd.ac.uk::79f80e11-9132-40ac-98df-09627b9d0b54" providerId="AD" clId="Web-{E16FC120-30B5-4B52-9E59-9CA01473674A}" dt="2023-10-23T11:53:53.929" v="100" actId="1076"/>
          <ac:picMkLst>
            <pc:docMk/>
            <pc:sldMk cId="3403560449" sldId="261"/>
            <ac:picMk id="11" creationId="{22EB0C36-4976-B3F3-E285-369655151DFD}"/>
          </ac:picMkLst>
        </pc:picChg>
        <pc:picChg chg="add mod">
          <ac:chgData name="Alfie Morgan (2206510)" userId="S::2206510@student.uwtsd.ac.uk::79f80e11-9132-40ac-98df-09627b9d0b54" providerId="AD" clId="Web-{E16FC120-30B5-4B52-9E59-9CA01473674A}" dt="2023-10-23T11:48:01.807" v="39" actId="1076"/>
          <ac:picMkLst>
            <pc:docMk/>
            <pc:sldMk cId="3403560449" sldId="261"/>
            <ac:picMk id="12" creationId="{CE59B5A8-B06F-9C57-2C29-046FF77B0D08}"/>
          </ac:picMkLst>
        </pc:picChg>
        <pc:picChg chg="add mod modCrop">
          <ac:chgData name="Alfie Morgan (2206510)" userId="S::2206510@student.uwtsd.ac.uk::79f80e11-9132-40ac-98df-09627b9d0b54" providerId="AD" clId="Web-{E16FC120-30B5-4B52-9E59-9CA01473674A}" dt="2023-10-23T11:48:58.778" v="47" actId="14100"/>
          <ac:picMkLst>
            <pc:docMk/>
            <pc:sldMk cId="3403560449" sldId="261"/>
            <ac:picMk id="13" creationId="{78F5EFBD-906F-99BA-A953-0328F6F0A57E}"/>
          </ac:picMkLst>
        </pc:picChg>
        <pc:picChg chg="add mod">
          <ac:chgData name="Alfie Morgan (2206510)" userId="S::2206510@student.uwtsd.ac.uk::79f80e11-9132-40ac-98df-09627b9d0b54" providerId="AD" clId="Web-{E16FC120-30B5-4B52-9E59-9CA01473674A}" dt="2023-10-23T11:57:24.483" v="145" actId="1076"/>
          <ac:picMkLst>
            <pc:docMk/>
            <pc:sldMk cId="3403560449" sldId="261"/>
            <ac:picMk id="15" creationId="{B247EADA-8291-6F26-F6C0-97ECDA31131B}"/>
          </ac:picMkLst>
        </pc:picChg>
        <pc:picChg chg="add mod modCrop">
          <ac:chgData name="Alfie Morgan (2206510)" userId="S::2206510@student.uwtsd.ac.uk::79f80e11-9132-40ac-98df-09627b9d0b54" providerId="AD" clId="Web-{E16FC120-30B5-4B52-9E59-9CA01473674A}" dt="2023-10-23T11:56:22.043" v="128" actId="14100"/>
          <ac:picMkLst>
            <pc:docMk/>
            <pc:sldMk cId="3403560449" sldId="261"/>
            <ac:picMk id="17" creationId="{D36D0C6B-51B8-2136-3D91-939F4014F819}"/>
          </ac:picMkLst>
        </pc:picChg>
        <pc:picChg chg="add mod">
          <ac:chgData name="Alfie Morgan (2206510)" userId="S::2206510@student.uwtsd.ac.uk::79f80e11-9132-40ac-98df-09627b9d0b54" providerId="AD" clId="Web-{E16FC120-30B5-4B52-9E59-9CA01473674A}" dt="2023-10-23T11:56:52.529" v="135" actId="14100"/>
          <ac:picMkLst>
            <pc:docMk/>
            <pc:sldMk cId="3403560449" sldId="261"/>
            <ac:picMk id="18" creationId="{CD719819-8108-0C7B-AE84-CDBC21C7E8F6}"/>
          </ac:picMkLst>
        </pc:picChg>
        <pc:picChg chg="add mod">
          <ac:chgData name="Alfie Morgan (2206510)" userId="S::2206510@student.uwtsd.ac.uk::79f80e11-9132-40ac-98df-09627b9d0b54" providerId="AD" clId="Web-{E16FC120-30B5-4B52-9E59-9CA01473674A}" dt="2023-10-23T11:57:17.029" v="144" actId="1076"/>
          <ac:picMkLst>
            <pc:docMk/>
            <pc:sldMk cId="3403560449" sldId="261"/>
            <ac:picMk id="19" creationId="{0CA1238D-CF76-3392-B429-A60A724E3C85}"/>
          </ac:picMkLst>
        </pc:picChg>
        <pc:picChg chg="add mod">
          <ac:chgData name="Alfie Morgan (2206510)" userId="S::2206510@student.uwtsd.ac.uk::79f80e11-9132-40ac-98df-09627b9d0b54" providerId="AD" clId="Web-{E16FC120-30B5-4B52-9E59-9CA01473674A}" dt="2023-10-23T11:58:59.549" v="171" actId="14100"/>
          <ac:picMkLst>
            <pc:docMk/>
            <pc:sldMk cId="3403560449" sldId="261"/>
            <ac:picMk id="20" creationId="{8BB0655F-BE30-8E41-3FD3-EDA81E433A96}"/>
          </ac:picMkLst>
        </pc:picChg>
        <pc:picChg chg="add mod">
          <ac:chgData name="Alfie Morgan (2206510)" userId="S::2206510@student.uwtsd.ac.uk::79f80e11-9132-40ac-98df-09627b9d0b54" providerId="AD" clId="Web-{E16FC120-30B5-4B52-9E59-9CA01473674A}" dt="2023-10-23T11:59:02.721" v="173" actId="14100"/>
          <ac:picMkLst>
            <pc:docMk/>
            <pc:sldMk cId="3403560449" sldId="261"/>
            <ac:picMk id="22" creationId="{49B03AAA-B786-A27E-1ED3-28537D026062}"/>
          </ac:picMkLst>
        </pc:picChg>
      </pc:sldChg>
    </pc:docChg>
  </pc:docChgLst>
  <pc:docChgLst>
    <pc:chgData name="Jack Purnell (2205053)" userId="S::2205053@student.uwtsd.ac.uk::a75c5e83-cb22-4c96-b7e0-ca012b6d562b" providerId="AD" clId="Web-{2DE476B0-EFC4-4A61-8FFF-B4C9803542A1}"/>
    <pc:docChg chg="delSld modSld">
      <pc:chgData name="Jack Purnell (2205053)" userId="S::2205053@student.uwtsd.ac.uk::a75c5e83-cb22-4c96-b7e0-ca012b6d562b" providerId="AD" clId="Web-{2DE476B0-EFC4-4A61-8FFF-B4C9803542A1}" dt="2023-12-09T15:14:40.769" v="64"/>
      <pc:docMkLst>
        <pc:docMk/>
      </pc:docMkLst>
      <pc:sldChg chg="addSp delSp modSp">
        <pc:chgData name="Jack Purnell (2205053)" userId="S::2205053@student.uwtsd.ac.uk::a75c5e83-cb22-4c96-b7e0-ca012b6d562b" providerId="AD" clId="Web-{2DE476B0-EFC4-4A61-8FFF-B4C9803542A1}" dt="2023-12-09T13:45:08.176" v="63" actId="1076"/>
        <pc:sldMkLst>
          <pc:docMk/>
          <pc:sldMk cId="4104983114" sldId="259"/>
        </pc:sldMkLst>
        <pc:spChg chg="mod">
          <ac:chgData name="Jack Purnell (2205053)" userId="S::2205053@student.uwtsd.ac.uk::a75c5e83-cb22-4c96-b7e0-ca012b6d562b" providerId="AD" clId="Web-{2DE476B0-EFC4-4A61-8FFF-B4C9803542A1}" dt="2023-12-09T13:45:08.176" v="63" actId="1076"/>
          <ac:spMkLst>
            <pc:docMk/>
            <pc:sldMk cId="4104983114" sldId="259"/>
            <ac:spMk id="8" creationId="{441977E2-A210-8007-8578-C5664B81BC50}"/>
          </ac:spMkLst>
        </pc:spChg>
        <pc:spChg chg="mod">
          <ac:chgData name="Jack Purnell (2205053)" userId="S::2205053@student.uwtsd.ac.uk::a75c5e83-cb22-4c96-b7e0-ca012b6d562b" providerId="AD" clId="Web-{2DE476B0-EFC4-4A61-8FFF-B4C9803542A1}" dt="2023-12-09T13:44:59.879" v="62" actId="1076"/>
          <ac:spMkLst>
            <pc:docMk/>
            <pc:sldMk cId="4104983114" sldId="259"/>
            <ac:spMk id="13" creationId="{9D818975-688B-C497-4940-10C26F170B4A}"/>
          </ac:spMkLst>
        </pc:spChg>
        <pc:spChg chg="mod">
          <ac:chgData name="Jack Purnell (2205053)" userId="S::2205053@student.uwtsd.ac.uk::a75c5e83-cb22-4c96-b7e0-ca012b6d562b" providerId="AD" clId="Web-{2DE476B0-EFC4-4A61-8FFF-B4C9803542A1}" dt="2023-12-09T13:44:54.644" v="61" actId="1076"/>
          <ac:spMkLst>
            <pc:docMk/>
            <pc:sldMk cId="4104983114" sldId="259"/>
            <ac:spMk id="14" creationId="{B53C6389-DA71-9A48-08C4-4B7FA9B23CA4}"/>
          </ac:spMkLst>
        </pc:spChg>
        <pc:grpChg chg="add mod">
          <ac:chgData name="Jack Purnell (2205053)" userId="S::2205053@student.uwtsd.ac.uk::a75c5e83-cb22-4c96-b7e0-ca012b6d562b" providerId="AD" clId="Web-{2DE476B0-EFC4-4A61-8FFF-B4C9803542A1}" dt="2023-12-09T13:41:44.587" v="35" actId="1076"/>
          <ac:grpSpMkLst>
            <pc:docMk/>
            <pc:sldMk cId="4104983114" sldId="259"/>
            <ac:grpSpMk id="15" creationId="{500C29D6-3EE5-99EA-3697-C26A713082CE}"/>
          </ac:grpSpMkLst>
        </pc:grpChg>
        <pc:grpChg chg="del mod">
          <ac:chgData name="Jack Purnell (2205053)" userId="S::2205053@student.uwtsd.ac.uk::a75c5e83-cb22-4c96-b7e0-ca012b6d562b" providerId="AD" clId="Web-{2DE476B0-EFC4-4A61-8FFF-B4C9803542A1}" dt="2023-12-09T13:36:37.122" v="1"/>
          <ac:grpSpMkLst>
            <pc:docMk/>
            <pc:sldMk cId="4104983114" sldId="259"/>
            <ac:grpSpMk id="21" creationId="{4070842A-4715-0EBA-990F-95F5DE8DC070}"/>
          </ac:grpSpMkLst>
        </pc:grpChg>
        <pc:grpChg chg="add">
          <ac:chgData name="Jack Purnell (2205053)" userId="S::2205053@student.uwtsd.ac.uk::a75c5e83-cb22-4c96-b7e0-ca012b6d562b" providerId="AD" clId="Web-{2DE476B0-EFC4-4A61-8FFF-B4C9803542A1}" dt="2023-12-09T13:44:42.285" v="59"/>
          <ac:grpSpMkLst>
            <pc:docMk/>
            <pc:sldMk cId="4104983114" sldId="259"/>
            <ac:grpSpMk id="22" creationId="{1E733F04-22D2-88FA-76D3-0373456D1CBF}"/>
          </ac:grpSpMkLst>
        </pc:grpChg>
        <pc:picChg chg="del mod topLvl">
          <ac:chgData name="Jack Purnell (2205053)" userId="S::2205053@student.uwtsd.ac.uk::a75c5e83-cb22-4c96-b7e0-ca012b6d562b" providerId="AD" clId="Web-{2DE476B0-EFC4-4A61-8FFF-B4C9803542A1}" dt="2023-12-09T13:37:20.577" v="16"/>
          <ac:picMkLst>
            <pc:docMk/>
            <pc:sldMk cId="4104983114" sldId="259"/>
            <ac:picMk id="3" creationId="{8F7C72C4-3B11-F552-9367-7488184D0DB5}"/>
          </ac:picMkLst>
        </pc:picChg>
        <pc:picChg chg="add mod">
          <ac:chgData name="Jack Purnell (2205053)" userId="S::2205053@student.uwtsd.ac.uk::a75c5e83-cb22-4c96-b7e0-ca012b6d562b" providerId="AD" clId="Web-{2DE476B0-EFC4-4A61-8FFF-B4C9803542A1}" dt="2023-12-09T13:41:31.055" v="32" actId="1076"/>
          <ac:picMkLst>
            <pc:docMk/>
            <pc:sldMk cId="4104983114" sldId="259"/>
            <ac:picMk id="7" creationId="{0D520D80-D6DC-76AF-9696-280C87A7001A}"/>
          </ac:picMkLst>
        </pc:picChg>
        <pc:picChg chg="del mod topLvl">
          <ac:chgData name="Jack Purnell (2205053)" userId="S::2205053@student.uwtsd.ac.uk::a75c5e83-cb22-4c96-b7e0-ca012b6d562b" providerId="AD" clId="Web-{2DE476B0-EFC4-4A61-8FFF-B4C9803542A1}" dt="2023-12-09T13:37:16.624" v="14"/>
          <ac:picMkLst>
            <pc:docMk/>
            <pc:sldMk cId="4104983114" sldId="259"/>
            <ac:picMk id="9" creationId="{B2A86847-6D93-500B-8A54-B84801FE6FA8}"/>
          </ac:picMkLst>
        </pc:picChg>
        <pc:picChg chg="del mod topLvl">
          <ac:chgData name="Jack Purnell (2205053)" userId="S::2205053@student.uwtsd.ac.uk::a75c5e83-cb22-4c96-b7e0-ca012b6d562b" providerId="AD" clId="Web-{2DE476B0-EFC4-4A61-8FFF-B4C9803542A1}" dt="2023-12-09T13:37:18.452" v="15"/>
          <ac:picMkLst>
            <pc:docMk/>
            <pc:sldMk cId="4104983114" sldId="259"/>
            <ac:picMk id="10" creationId="{91CF3E77-311E-E500-3C44-2D62FBA911C7}"/>
          </ac:picMkLst>
        </pc:picChg>
        <pc:picChg chg="mod">
          <ac:chgData name="Jack Purnell (2205053)" userId="S::2205053@student.uwtsd.ac.uk::a75c5e83-cb22-4c96-b7e0-ca012b6d562b" providerId="AD" clId="Web-{2DE476B0-EFC4-4A61-8FFF-B4C9803542A1}" dt="2023-12-09T13:41:32.477" v="33" actId="1076"/>
          <ac:picMkLst>
            <pc:docMk/>
            <pc:sldMk cId="4104983114" sldId="259"/>
            <ac:picMk id="11" creationId="{64069B4C-5646-F403-6A0D-3F765E53ECB8}"/>
          </ac:picMkLst>
        </pc:picChg>
        <pc:picChg chg="add mod modCrop">
          <ac:chgData name="Jack Purnell (2205053)" userId="S::2205053@student.uwtsd.ac.uk::a75c5e83-cb22-4c96-b7e0-ca012b6d562b" providerId="AD" clId="Web-{2DE476B0-EFC4-4A61-8FFF-B4C9803542A1}" dt="2023-12-09T13:40:51.991" v="31" actId="1076"/>
          <ac:picMkLst>
            <pc:docMk/>
            <pc:sldMk cId="4104983114" sldId="259"/>
            <ac:picMk id="12" creationId="{11F77C15-B66A-A81C-2386-5F8EA5D3A716}"/>
          </ac:picMkLst>
        </pc:picChg>
        <pc:picChg chg="mod">
          <ac:chgData name="Jack Purnell (2205053)" userId="S::2205053@student.uwtsd.ac.uk::a75c5e83-cb22-4c96-b7e0-ca012b6d562b" providerId="AD" clId="Web-{2DE476B0-EFC4-4A61-8FFF-B4C9803542A1}" dt="2023-12-09T13:43:55.330" v="56" actId="1076"/>
          <ac:picMkLst>
            <pc:docMk/>
            <pc:sldMk cId="4104983114" sldId="259"/>
            <ac:picMk id="16" creationId="{052C3C08-3ABA-C6CE-A38D-40D5349B4A77}"/>
          </ac:picMkLst>
        </pc:picChg>
        <pc:picChg chg="mod modCrop">
          <ac:chgData name="Jack Purnell (2205053)" userId="S::2205053@student.uwtsd.ac.uk::a75c5e83-cb22-4c96-b7e0-ca012b6d562b" providerId="AD" clId="Web-{2DE476B0-EFC4-4A61-8FFF-B4C9803542A1}" dt="2023-12-09T13:44:03.814" v="57" actId="1076"/>
          <ac:picMkLst>
            <pc:docMk/>
            <pc:sldMk cId="4104983114" sldId="259"/>
            <ac:picMk id="17" creationId="{8A7B2D5B-AD61-5ED4-E489-853142432490}"/>
          </ac:picMkLst>
        </pc:picChg>
        <pc:picChg chg="add mod modCrop">
          <ac:chgData name="Jack Purnell (2205053)" userId="S::2205053@student.uwtsd.ac.uk::a75c5e83-cb22-4c96-b7e0-ca012b6d562b" providerId="AD" clId="Web-{2DE476B0-EFC4-4A61-8FFF-B4C9803542A1}" dt="2023-12-09T13:44:46.347" v="60" actId="1076"/>
          <ac:picMkLst>
            <pc:docMk/>
            <pc:sldMk cId="4104983114" sldId="259"/>
            <ac:picMk id="19" creationId="{B60F2905-FC92-EAF7-91BD-4F1097AC05D1}"/>
          </ac:picMkLst>
        </pc:picChg>
        <pc:picChg chg="mod">
          <ac:chgData name="Jack Purnell (2205053)" userId="S::2205053@student.uwtsd.ac.uk::a75c5e83-cb22-4c96-b7e0-ca012b6d562b" providerId="AD" clId="Web-{2DE476B0-EFC4-4A61-8FFF-B4C9803542A1}" dt="2023-12-09T13:44:12.908" v="58" actId="1076"/>
          <ac:picMkLst>
            <pc:docMk/>
            <pc:sldMk cId="4104983114" sldId="259"/>
            <ac:picMk id="20" creationId="{6F25CFCA-537D-F82F-D14B-3FE7C6771CA8}"/>
          </ac:picMkLst>
        </pc:picChg>
      </pc:sldChg>
      <pc:sldChg chg="del">
        <pc:chgData name="Jack Purnell (2205053)" userId="S::2205053@student.uwtsd.ac.uk::a75c5e83-cb22-4c96-b7e0-ca012b6d562b" providerId="AD" clId="Web-{2DE476B0-EFC4-4A61-8FFF-B4C9803542A1}" dt="2023-12-09T15:14:40.769" v="64"/>
        <pc:sldMkLst>
          <pc:docMk/>
          <pc:sldMk cId="125400285" sldId="277"/>
        </pc:sldMkLst>
      </pc:sldChg>
    </pc:docChg>
  </pc:docChgLst>
  <pc:docChgLst>
    <pc:chgData name="Alfie Morgan (2206510)" userId="S::2206510@student.uwtsd.ac.uk::79f80e11-9132-40ac-98df-09627b9d0b54" providerId="AD" clId="Web-{49346C84-0FC4-4D4B-AD9D-16FDEC813FC7}"/>
    <pc:docChg chg="modSld">
      <pc:chgData name="Alfie Morgan (2206510)" userId="S::2206510@student.uwtsd.ac.uk::79f80e11-9132-40ac-98df-09627b9d0b54" providerId="AD" clId="Web-{49346C84-0FC4-4D4B-AD9D-16FDEC813FC7}" dt="2023-12-11T15:41:10.072" v="311" actId="20577"/>
      <pc:docMkLst>
        <pc:docMk/>
      </pc:docMkLst>
      <pc:sldChg chg="modSp">
        <pc:chgData name="Alfie Morgan (2206510)" userId="S::2206510@student.uwtsd.ac.uk::79f80e11-9132-40ac-98df-09627b9d0b54" providerId="AD" clId="Web-{49346C84-0FC4-4D4B-AD9D-16FDEC813FC7}" dt="2023-12-11T15:17:11.691" v="201" actId="1076"/>
        <pc:sldMkLst>
          <pc:docMk/>
          <pc:sldMk cId="722230736" sldId="258"/>
        </pc:sldMkLst>
        <pc:spChg chg="mod">
          <ac:chgData name="Alfie Morgan (2206510)" userId="S::2206510@student.uwtsd.ac.uk::79f80e11-9132-40ac-98df-09627b9d0b54" providerId="AD" clId="Web-{49346C84-0FC4-4D4B-AD9D-16FDEC813FC7}" dt="2023-12-11T15:17:11.691" v="201" actId="1076"/>
          <ac:spMkLst>
            <pc:docMk/>
            <pc:sldMk cId="722230736" sldId="258"/>
            <ac:spMk id="15" creationId="{2A407056-F5D5-B837-63E8-49DA6C1206DF}"/>
          </ac:spMkLst>
        </pc:spChg>
      </pc:sldChg>
      <pc:sldChg chg="modSp">
        <pc:chgData name="Alfie Morgan (2206510)" userId="S::2206510@student.uwtsd.ac.uk::79f80e11-9132-40ac-98df-09627b9d0b54" providerId="AD" clId="Web-{49346C84-0FC4-4D4B-AD9D-16FDEC813FC7}" dt="2023-12-11T15:19:13.090" v="206" actId="1076"/>
        <pc:sldMkLst>
          <pc:docMk/>
          <pc:sldMk cId="4104983114" sldId="259"/>
        </pc:sldMkLst>
        <pc:spChg chg="mod">
          <ac:chgData name="Alfie Morgan (2206510)" userId="S::2206510@student.uwtsd.ac.uk::79f80e11-9132-40ac-98df-09627b9d0b54" providerId="AD" clId="Web-{49346C84-0FC4-4D4B-AD9D-16FDEC813FC7}" dt="2023-12-11T15:19:03.995" v="205" actId="20577"/>
          <ac:spMkLst>
            <pc:docMk/>
            <pc:sldMk cId="4104983114" sldId="259"/>
            <ac:spMk id="13" creationId="{9D818975-688B-C497-4940-10C26F170B4A}"/>
          </ac:spMkLst>
        </pc:spChg>
        <pc:spChg chg="mod">
          <ac:chgData name="Alfie Morgan (2206510)" userId="S::2206510@student.uwtsd.ac.uk::79f80e11-9132-40ac-98df-09627b9d0b54" providerId="AD" clId="Web-{49346C84-0FC4-4D4B-AD9D-16FDEC813FC7}" dt="2023-12-11T15:19:13.090" v="206" actId="1076"/>
          <ac:spMkLst>
            <pc:docMk/>
            <pc:sldMk cId="4104983114" sldId="259"/>
            <ac:spMk id="23" creationId="{8AF9F33B-CF21-3D08-CC13-53A74A8182D6}"/>
          </ac:spMkLst>
        </pc:spChg>
        <pc:picChg chg="mod">
          <ac:chgData name="Alfie Morgan (2206510)" userId="S::2206510@student.uwtsd.ac.uk::79f80e11-9132-40ac-98df-09627b9d0b54" providerId="AD" clId="Web-{49346C84-0FC4-4D4B-AD9D-16FDEC813FC7}" dt="2023-12-11T15:18:55.010" v="202" actId="1076"/>
          <ac:picMkLst>
            <pc:docMk/>
            <pc:sldMk cId="4104983114" sldId="259"/>
            <ac:picMk id="19" creationId="{B60F2905-FC92-EAF7-91BD-4F1097AC05D1}"/>
          </ac:picMkLst>
        </pc:picChg>
      </pc:sldChg>
      <pc:sldChg chg="addSp modSp">
        <pc:chgData name="Alfie Morgan (2206510)" userId="S::2206510@student.uwtsd.ac.uk::79f80e11-9132-40ac-98df-09627b9d0b54" providerId="AD" clId="Web-{49346C84-0FC4-4D4B-AD9D-16FDEC813FC7}" dt="2023-12-11T15:29:23.742" v="238" actId="1076"/>
        <pc:sldMkLst>
          <pc:docMk/>
          <pc:sldMk cId="3403560449" sldId="261"/>
        </pc:sldMkLst>
        <pc:spChg chg="add mod">
          <ac:chgData name="Alfie Morgan (2206510)" userId="S::2206510@student.uwtsd.ac.uk::79f80e11-9132-40ac-98df-09627b9d0b54" providerId="AD" clId="Web-{49346C84-0FC4-4D4B-AD9D-16FDEC813FC7}" dt="2023-12-11T15:29:23.742" v="238" actId="1076"/>
          <ac:spMkLst>
            <pc:docMk/>
            <pc:sldMk cId="3403560449" sldId="261"/>
            <ac:spMk id="14" creationId="{1D5FDAA9-F9E2-2D9E-9993-D3FF6031C301}"/>
          </ac:spMkLst>
        </pc:spChg>
      </pc:sldChg>
      <pc:sldChg chg="addSp delSp modSp">
        <pc:chgData name="Alfie Morgan (2206510)" userId="S::2206510@student.uwtsd.ac.uk::79f80e11-9132-40ac-98df-09627b9d0b54" providerId="AD" clId="Web-{49346C84-0FC4-4D4B-AD9D-16FDEC813FC7}" dt="2023-12-11T15:13:22.097" v="174" actId="1076"/>
        <pc:sldMkLst>
          <pc:docMk/>
          <pc:sldMk cId="2757566273" sldId="267"/>
        </pc:sldMkLst>
        <pc:spChg chg="mod">
          <ac:chgData name="Alfie Morgan (2206510)" userId="S::2206510@student.uwtsd.ac.uk::79f80e11-9132-40ac-98df-09627b9d0b54" providerId="AD" clId="Web-{49346C84-0FC4-4D4B-AD9D-16FDEC813FC7}" dt="2023-12-11T15:07:28.134" v="61" actId="1076"/>
          <ac:spMkLst>
            <pc:docMk/>
            <pc:sldMk cId="2757566273" sldId="267"/>
            <ac:spMk id="2" creationId="{B7006A8A-FE1E-39FD-C53F-3074603C943B}"/>
          </ac:spMkLst>
        </pc:spChg>
        <pc:spChg chg="mod">
          <ac:chgData name="Alfie Morgan (2206510)" userId="S::2206510@student.uwtsd.ac.uk::79f80e11-9132-40ac-98df-09627b9d0b54" providerId="AD" clId="Web-{49346C84-0FC4-4D4B-AD9D-16FDEC813FC7}" dt="2023-12-11T15:10:13.396" v="76" actId="1076"/>
          <ac:spMkLst>
            <pc:docMk/>
            <pc:sldMk cId="2757566273" sldId="267"/>
            <ac:spMk id="3" creationId="{60912EE0-03BD-B6E8-F8D3-6BDCC20B32E9}"/>
          </ac:spMkLst>
        </pc:spChg>
        <pc:spChg chg="del mod">
          <ac:chgData name="Alfie Morgan (2206510)" userId="S::2206510@student.uwtsd.ac.uk::79f80e11-9132-40ac-98df-09627b9d0b54" providerId="AD" clId="Web-{49346C84-0FC4-4D4B-AD9D-16FDEC813FC7}" dt="2023-12-11T15:13:09.002" v="173"/>
          <ac:spMkLst>
            <pc:docMk/>
            <pc:sldMk cId="2757566273" sldId="267"/>
            <ac:spMk id="7" creationId="{26E6BE0A-2FA2-78C1-F433-B4CDCA3E93AA}"/>
          </ac:spMkLst>
        </pc:spChg>
        <pc:spChg chg="add mod">
          <ac:chgData name="Alfie Morgan (2206510)" userId="S::2206510@student.uwtsd.ac.uk::79f80e11-9132-40ac-98df-09627b9d0b54" providerId="AD" clId="Web-{49346C84-0FC4-4D4B-AD9D-16FDEC813FC7}" dt="2023-12-11T15:13:22.097" v="174" actId="1076"/>
          <ac:spMkLst>
            <pc:docMk/>
            <pc:sldMk cId="2757566273" sldId="267"/>
            <ac:spMk id="9" creationId="{DE9E7784-BBA0-FC3B-C4C7-989B18BE8689}"/>
          </ac:spMkLst>
        </pc:spChg>
        <pc:grpChg chg="mod">
          <ac:chgData name="Alfie Morgan (2206510)" userId="S::2206510@student.uwtsd.ac.uk::79f80e11-9132-40ac-98df-09627b9d0b54" providerId="AD" clId="Web-{49346C84-0FC4-4D4B-AD9D-16FDEC813FC7}" dt="2023-12-11T15:09:23.705" v="73" actId="1076"/>
          <ac:grpSpMkLst>
            <pc:docMk/>
            <pc:sldMk cId="2757566273" sldId="267"/>
            <ac:grpSpMk id="11" creationId="{35960A8D-748A-6172-8507-21047E1C1134}"/>
          </ac:grpSpMkLst>
        </pc:grpChg>
        <pc:grpChg chg="mod">
          <ac:chgData name="Alfie Morgan (2206510)" userId="S::2206510@student.uwtsd.ac.uk::79f80e11-9132-40ac-98df-09627b9d0b54" providerId="AD" clId="Web-{49346C84-0FC4-4D4B-AD9D-16FDEC813FC7}" dt="2023-12-11T15:09:18.126" v="72" actId="1076"/>
          <ac:grpSpMkLst>
            <pc:docMk/>
            <pc:sldMk cId="2757566273" sldId="267"/>
            <ac:grpSpMk id="14" creationId="{9C9AADC4-BC64-D4C7-6628-44937B304073}"/>
          </ac:grpSpMkLst>
        </pc:grpChg>
        <pc:grpChg chg="mod">
          <ac:chgData name="Alfie Morgan (2206510)" userId="S::2206510@student.uwtsd.ac.uk::79f80e11-9132-40ac-98df-09627b9d0b54" providerId="AD" clId="Web-{49346C84-0FC4-4D4B-AD9D-16FDEC813FC7}" dt="2023-12-11T15:08:12.481" v="63" actId="1076"/>
          <ac:grpSpMkLst>
            <pc:docMk/>
            <pc:sldMk cId="2757566273" sldId="267"/>
            <ac:grpSpMk id="15" creationId="{A60DB04F-9490-D7B6-81F8-A9B2A52CC6E1}"/>
          </ac:grpSpMkLst>
        </pc:grpChg>
        <pc:grpChg chg="mod">
          <ac:chgData name="Alfie Morgan (2206510)" userId="S::2206510@student.uwtsd.ac.uk::79f80e11-9132-40ac-98df-09627b9d0b54" providerId="AD" clId="Web-{49346C84-0FC4-4D4B-AD9D-16FDEC813FC7}" dt="2023-12-11T15:08:28.482" v="68" actId="1076"/>
          <ac:grpSpMkLst>
            <pc:docMk/>
            <pc:sldMk cId="2757566273" sldId="267"/>
            <ac:grpSpMk id="18" creationId="{5BAB4CC4-4202-3CF0-8BB1-1C0B4664F5CC}"/>
          </ac:grpSpMkLst>
        </pc:grpChg>
        <pc:picChg chg="mod">
          <ac:chgData name="Alfie Morgan (2206510)" userId="S::2206510@student.uwtsd.ac.uk::79f80e11-9132-40ac-98df-09627b9d0b54" providerId="AD" clId="Web-{49346C84-0FC4-4D4B-AD9D-16FDEC813FC7}" dt="2023-12-11T15:08:48.906" v="71" actId="1076"/>
          <ac:picMkLst>
            <pc:docMk/>
            <pc:sldMk cId="2757566273" sldId="267"/>
            <ac:picMk id="8" creationId="{6117D173-B83B-FF26-1B71-BD50F4180A0C}"/>
          </ac:picMkLst>
        </pc:picChg>
        <pc:picChg chg="mod">
          <ac:chgData name="Alfie Morgan (2206510)" userId="S::2206510@student.uwtsd.ac.uk::79f80e11-9132-40ac-98df-09627b9d0b54" providerId="AD" clId="Web-{49346C84-0FC4-4D4B-AD9D-16FDEC813FC7}" dt="2023-12-11T15:10:02.442" v="74" actId="1076"/>
          <ac:picMkLst>
            <pc:docMk/>
            <pc:sldMk cId="2757566273" sldId="267"/>
            <ac:picMk id="12" creationId="{01DFA629-7AFD-6D84-8BF4-074D04CD650A}"/>
          </ac:picMkLst>
        </pc:picChg>
        <pc:picChg chg="mod">
          <ac:chgData name="Alfie Morgan (2206510)" userId="S::2206510@student.uwtsd.ac.uk::79f80e11-9132-40ac-98df-09627b9d0b54" providerId="AD" clId="Web-{49346C84-0FC4-4D4B-AD9D-16FDEC813FC7}" dt="2023-12-11T15:08:42.968" v="70" actId="1076"/>
          <ac:picMkLst>
            <pc:docMk/>
            <pc:sldMk cId="2757566273" sldId="267"/>
            <ac:picMk id="16" creationId="{8B3B6A4D-82B6-D52E-3C55-3850A6C53A24}"/>
          </ac:picMkLst>
        </pc:picChg>
        <pc:picChg chg="mod">
          <ac:chgData name="Alfie Morgan (2206510)" userId="S::2206510@student.uwtsd.ac.uk::79f80e11-9132-40ac-98df-09627b9d0b54" providerId="AD" clId="Web-{49346C84-0FC4-4D4B-AD9D-16FDEC813FC7}" dt="2023-12-11T15:10:07.020" v="75" actId="1076"/>
          <ac:picMkLst>
            <pc:docMk/>
            <pc:sldMk cId="2757566273" sldId="267"/>
            <ac:picMk id="17" creationId="{4C11A4B5-45A4-7882-170E-739F529B1B41}"/>
          </ac:picMkLst>
        </pc:picChg>
      </pc:sldChg>
      <pc:sldChg chg="modSp">
        <pc:chgData name="Alfie Morgan (2206510)" userId="S::2206510@student.uwtsd.ac.uk::79f80e11-9132-40ac-98df-09627b9d0b54" providerId="AD" clId="Web-{49346C84-0FC4-4D4B-AD9D-16FDEC813FC7}" dt="2023-12-11T15:41:10.072" v="311" actId="20577"/>
        <pc:sldMkLst>
          <pc:docMk/>
          <pc:sldMk cId="4237990728" sldId="268"/>
        </pc:sldMkLst>
        <pc:spChg chg="mod">
          <ac:chgData name="Alfie Morgan (2206510)" userId="S::2206510@student.uwtsd.ac.uk::79f80e11-9132-40ac-98df-09627b9d0b54" providerId="AD" clId="Web-{49346C84-0FC4-4D4B-AD9D-16FDEC813FC7}" dt="2023-12-11T15:41:10.072" v="311" actId="20577"/>
          <ac:spMkLst>
            <pc:docMk/>
            <pc:sldMk cId="4237990728" sldId="268"/>
            <ac:spMk id="2" creationId="{D7AEB751-408A-D561-7328-5C36DD2D64EB}"/>
          </ac:spMkLst>
        </pc:spChg>
      </pc:sldChg>
      <pc:sldChg chg="addSp modSp">
        <pc:chgData name="Alfie Morgan (2206510)" userId="S::2206510@student.uwtsd.ac.uk::79f80e11-9132-40ac-98df-09627b9d0b54" providerId="AD" clId="Web-{49346C84-0FC4-4D4B-AD9D-16FDEC813FC7}" dt="2023-12-11T15:38:13.982" v="306" actId="1076"/>
        <pc:sldMkLst>
          <pc:docMk/>
          <pc:sldMk cId="3422445079" sldId="279"/>
        </pc:sldMkLst>
        <pc:spChg chg="mod">
          <ac:chgData name="Alfie Morgan (2206510)" userId="S::2206510@student.uwtsd.ac.uk::79f80e11-9132-40ac-98df-09627b9d0b54" providerId="AD" clId="Web-{49346C84-0FC4-4D4B-AD9D-16FDEC813FC7}" dt="2023-12-11T15:35:18.954" v="270" actId="1076"/>
          <ac:spMkLst>
            <pc:docMk/>
            <pc:sldMk cId="3422445079" sldId="279"/>
            <ac:spMk id="5" creationId="{5EA5CF5F-0616-111A-0127-5AAD9F151365}"/>
          </ac:spMkLst>
        </pc:spChg>
        <pc:spChg chg="mod">
          <ac:chgData name="Alfie Morgan (2206510)" userId="S::2206510@student.uwtsd.ac.uk::79f80e11-9132-40ac-98df-09627b9d0b54" providerId="AD" clId="Web-{49346C84-0FC4-4D4B-AD9D-16FDEC813FC7}" dt="2023-12-11T15:31:42.783" v="267" actId="20577"/>
          <ac:spMkLst>
            <pc:docMk/>
            <pc:sldMk cId="3422445079" sldId="279"/>
            <ac:spMk id="8" creationId="{94FDBB7F-6B55-2CDC-4FE6-09FC240C9022}"/>
          </ac:spMkLst>
        </pc:spChg>
        <pc:spChg chg="add mod">
          <ac:chgData name="Alfie Morgan (2206510)" userId="S::2206510@student.uwtsd.ac.uk::79f80e11-9132-40ac-98df-09627b9d0b54" providerId="AD" clId="Web-{49346C84-0FC4-4D4B-AD9D-16FDEC813FC7}" dt="2023-12-11T15:38:09.997" v="305" actId="1076"/>
          <ac:spMkLst>
            <pc:docMk/>
            <pc:sldMk cId="3422445079" sldId="279"/>
            <ac:spMk id="11" creationId="{2DDDFBC5-A4D7-E468-A915-DCCC32A3A53E}"/>
          </ac:spMkLst>
        </pc:spChg>
        <pc:spChg chg="add mod">
          <ac:chgData name="Alfie Morgan (2206510)" userId="S::2206510@student.uwtsd.ac.uk::79f80e11-9132-40ac-98df-09627b9d0b54" providerId="AD" clId="Web-{49346C84-0FC4-4D4B-AD9D-16FDEC813FC7}" dt="2023-12-11T15:38:13.982" v="306" actId="1076"/>
          <ac:spMkLst>
            <pc:docMk/>
            <pc:sldMk cId="3422445079" sldId="279"/>
            <ac:spMk id="20" creationId="{21D12B37-39FA-84D9-3FE1-8F7D61D0FEA9}"/>
          </ac:spMkLst>
        </pc:spChg>
        <pc:spChg chg="mod">
          <ac:chgData name="Alfie Morgan (2206510)" userId="S::2206510@student.uwtsd.ac.uk::79f80e11-9132-40ac-98df-09627b9d0b54" providerId="AD" clId="Web-{49346C84-0FC4-4D4B-AD9D-16FDEC813FC7}" dt="2023-12-11T15:31:10.546" v="265" actId="14100"/>
          <ac:spMkLst>
            <pc:docMk/>
            <pc:sldMk cId="3422445079" sldId="279"/>
            <ac:spMk id="22" creationId="{543EE010-77A1-62C5-BBFC-5EF336A9192F}"/>
          </ac:spMkLst>
        </pc:spChg>
        <pc:picChg chg="mod">
          <ac:chgData name="Alfie Morgan (2206510)" userId="S::2206510@student.uwtsd.ac.uk::79f80e11-9132-40ac-98df-09627b9d0b54" providerId="AD" clId="Web-{49346C84-0FC4-4D4B-AD9D-16FDEC813FC7}" dt="2023-12-11T15:32:14.176" v="269" actId="1076"/>
          <ac:picMkLst>
            <pc:docMk/>
            <pc:sldMk cId="3422445079" sldId="279"/>
            <ac:picMk id="9" creationId="{13E53AAC-DCDB-6E77-AF27-7477B3018823}"/>
          </ac:picMkLst>
        </pc:picChg>
      </pc:sldChg>
    </pc:docChg>
  </pc:docChgLst>
  <pc:docChgLst>
    <pc:chgData name="Alex Griffiths (2104310)" userId="S::2104310@student.uwtsd.ac.uk::cc82a2a1-9814-44f0-b028-05cc628f382e" providerId="AD" clId="Web-{37ECFDF5-754D-4416-8D75-67D69B4F736F}"/>
    <pc:docChg chg="addSld modSld">
      <pc:chgData name="Alex Griffiths (2104310)" userId="S::2104310@student.uwtsd.ac.uk::cc82a2a1-9814-44f0-b028-05cc628f382e" providerId="AD" clId="Web-{37ECFDF5-754D-4416-8D75-67D69B4F736F}" dt="2023-10-30T11:52:01.028" v="47" actId="14100"/>
      <pc:docMkLst>
        <pc:docMk/>
      </pc:docMkLst>
      <pc:sldChg chg="delSp modSp">
        <pc:chgData name="Alex Griffiths (2104310)" userId="S::2104310@student.uwtsd.ac.uk::cc82a2a1-9814-44f0-b028-05cc628f382e" providerId="AD" clId="Web-{37ECFDF5-754D-4416-8D75-67D69B4F736F}" dt="2023-10-30T11:52:01.028" v="47" actId="14100"/>
        <pc:sldMkLst>
          <pc:docMk/>
          <pc:sldMk cId="2484461708" sldId="263"/>
        </pc:sldMkLst>
        <pc:spChg chg="del">
          <ac:chgData name="Alex Griffiths (2104310)" userId="S::2104310@student.uwtsd.ac.uk::cc82a2a1-9814-44f0-b028-05cc628f382e" providerId="AD" clId="Web-{37ECFDF5-754D-4416-8D75-67D69B4F736F}" dt="2023-10-30T11:50:39.057" v="28"/>
          <ac:spMkLst>
            <pc:docMk/>
            <pc:sldMk cId="2484461708" sldId="263"/>
            <ac:spMk id="24" creationId="{57AF7768-35D3-3C18-09D1-21A07C12F138}"/>
          </ac:spMkLst>
        </pc:spChg>
        <pc:spChg chg="mod">
          <ac:chgData name="Alex Griffiths (2104310)" userId="S::2104310@student.uwtsd.ac.uk::cc82a2a1-9814-44f0-b028-05cc628f382e" providerId="AD" clId="Web-{37ECFDF5-754D-4416-8D75-67D69B4F736F}" dt="2023-10-30T11:51:54.231" v="44" actId="1076"/>
          <ac:spMkLst>
            <pc:docMk/>
            <pc:sldMk cId="2484461708" sldId="263"/>
            <ac:spMk id="33" creationId="{41F829AD-3817-45A8-F46C-82E56E410AB5}"/>
          </ac:spMkLst>
        </pc:spChg>
        <pc:spChg chg="del">
          <ac:chgData name="Alex Griffiths (2104310)" userId="S::2104310@student.uwtsd.ac.uk::cc82a2a1-9814-44f0-b028-05cc628f382e" providerId="AD" clId="Web-{37ECFDF5-754D-4416-8D75-67D69B4F736F}" dt="2023-10-30T11:50:39.057" v="27"/>
          <ac:spMkLst>
            <pc:docMk/>
            <pc:sldMk cId="2484461708" sldId="263"/>
            <ac:spMk id="38" creationId="{797EB4F7-DB40-CEAF-B8A9-2B46362563B7}"/>
          </ac:spMkLst>
        </pc:spChg>
        <pc:spChg chg="del">
          <ac:chgData name="Alex Griffiths (2104310)" userId="S::2104310@student.uwtsd.ac.uk::cc82a2a1-9814-44f0-b028-05cc628f382e" providerId="AD" clId="Web-{37ECFDF5-754D-4416-8D75-67D69B4F736F}" dt="2023-10-30T11:50:39.057" v="26"/>
          <ac:spMkLst>
            <pc:docMk/>
            <pc:sldMk cId="2484461708" sldId="263"/>
            <ac:spMk id="40" creationId="{735CDE8A-D22E-87A6-CC01-B963636918EF}"/>
          </ac:spMkLst>
        </pc:spChg>
        <pc:spChg chg="del">
          <ac:chgData name="Alex Griffiths (2104310)" userId="S::2104310@student.uwtsd.ac.uk::cc82a2a1-9814-44f0-b028-05cc628f382e" providerId="AD" clId="Web-{37ECFDF5-754D-4416-8D75-67D69B4F736F}" dt="2023-10-30T11:50:39.057" v="25"/>
          <ac:spMkLst>
            <pc:docMk/>
            <pc:sldMk cId="2484461708" sldId="263"/>
            <ac:spMk id="42" creationId="{8E19E0AB-4FFB-9C4B-8D50-44DB14C5AA6C}"/>
          </ac:spMkLst>
        </pc:spChg>
        <pc:spChg chg="del">
          <ac:chgData name="Alex Griffiths (2104310)" userId="S::2104310@student.uwtsd.ac.uk::cc82a2a1-9814-44f0-b028-05cc628f382e" providerId="AD" clId="Web-{37ECFDF5-754D-4416-8D75-67D69B4F736F}" dt="2023-10-30T11:50:39.057" v="24"/>
          <ac:spMkLst>
            <pc:docMk/>
            <pc:sldMk cId="2484461708" sldId="263"/>
            <ac:spMk id="45" creationId="{5CC6AB9D-573F-6877-948C-C7DD933C4A5E}"/>
          </ac:spMkLst>
        </pc:spChg>
        <pc:picChg chg="mod">
          <ac:chgData name="Alex Griffiths (2104310)" userId="S::2104310@student.uwtsd.ac.uk::cc82a2a1-9814-44f0-b028-05cc628f382e" providerId="AD" clId="Web-{37ECFDF5-754D-4416-8D75-67D69B4F736F}" dt="2023-10-30T11:51:12.526" v="34" actId="688"/>
          <ac:picMkLst>
            <pc:docMk/>
            <pc:sldMk cId="2484461708" sldId="263"/>
            <ac:picMk id="3" creationId="{8A3F8BAD-F88A-81EE-AA0E-AD5BF8FC032E}"/>
          </ac:picMkLst>
        </pc:picChg>
        <pc:picChg chg="mod">
          <ac:chgData name="Alex Griffiths (2104310)" userId="S::2104310@student.uwtsd.ac.uk::cc82a2a1-9814-44f0-b028-05cc628f382e" providerId="AD" clId="Web-{37ECFDF5-754D-4416-8D75-67D69B4F736F}" dt="2023-10-30T11:52:01.028" v="47" actId="14100"/>
          <ac:picMkLst>
            <pc:docMk/>
            <pc:sldMk cId="2484461708" sldId="263"/>
            <ac:picMk id="7" creationId="{5D6247FB-A7A7-0534-E538-D7AA2537145A}"/>
          </ac:picMkLst>
        </pc:picChg>
        <pc:picChg chg="mod">
          <ac:chgData name="Alex Griffiths (2104310)" userId="S::2104310@student.uwtsd.ac.uk::cc82a2a1-9814-44f0-b028-05cc628f382e" providerId="AD" clId="Web-{37ECFDF5-754D-4416-8D75-67D69B4F736F}" dt="2023-10-30T11:51:22.136" v="37" actId="14100"/>
          <ac:picMkLst>
            <pc:docMk/>
            <pc:sldMk cId="2484461708" sldId="263"/>
            <ac:picMk id="23" creationId="{C36EC8F4-E56C-DDB8-9165-CDA8AEE6476F}"/>
          </ac:picMkLst>
        </pc:picChg>
        <pc:picChg chg="mod">
          <ac:chgData name="Alex Griffiths (2104310)" userId="S::2104310@student.uwtsd.ac.uk::cc82a2a1-9814-44f0-b028-05cc628f382e" providerId="AD" clId="Web-{37ECFDF5-754D-4416-8D75-67D69B4F736F}" dt="2023-10-30T11:51:43.184" v="42" actId="14100"/>
          <ac:picMkLst>
            <pc:docMk/>
            <pc:sldMk cId="2484461708" sldId="263"/>
            <ac:picMk id="30" creationId="{4DE9A73C-E1D6-32CD-7536-4196255A6354}"/>
          </ac:picMkLst>
        </pc:picChg>
        <pc:picChg chg="mod">
          <ac:chgData name="Alex Griffiths (2104310)" userId="S::2104310@student.uwtsd.ac.uk::cc82a2a1-9814-44f0-b028-05cc628f382e" providerId="AD" clId="Web-{37ECFDF5-754D-4416-8D75-67D69B4F736F}" dt="2023-10-30T11:51:32.183" v="39" actId="14100"/>
          <ac:picMkLst>
            <pc:docMk/>
            <pc:sldMk cId="2484461708" sldId="263"/>
            <ac:picMk id="35" creationId="{93AD7509-E80B-C2DB-9B63-116999F1C81A}"/>
          </ac:picMkLst>
        </pc:picChg>
        <pc:picChg chg="mod">
          <ac:chgData name="Alex Griffiths (2104310)" userId="S::2104310@student.uwtsd.ac.uk::cc82a2a1-9814-44f0-b028-05cc628f382e" providerId="AD" clId="Web-{37ECFDF5-754D-4416-8D75-67D69B4F736F}" dt="2023-10-30T11:51:52.450" v="43" actId="14100"/>
          <ac:picMkLst>
            <pc:docMk/>
            <pc:sldMk cId="2484461708" sldId="263"/>
            <ac:picMk id="41" creationId="{D8DCB5ED-9929-37B2-D6EA-DA9DE9A995A7}"/>
          </ac:picMkLst>
        </pc:picChg>
      </pc:sldChg>
      <pc:sldChg chg="addSp modSp new">
        <pc:chgData name="Alex Griffiths (2104310)" userId="S::2104310@student.uwtsd.ac.uk::cc82a2a1-9814-44f0-b028-05cc628f382e" providerId="AD" clId="Web-{37ECFDF5-754D-4416-8D75-67D69B4F736F}" dt="2023-10-30T11:49:34.883" v="23" actId="1076"/>
        <pc:sldMkLst>
          <pc:docMk/>
          <pc:sldMk cId="557388544" sldId="269"/>
        </pc:sldMkLst>
        <pc:spChg chg="mod">
          <ac:chgData name="Alex Griffiths (2104310)" userId="S::2104310@student.uwtsd.ac.uk::cc82a2a1-9814-44f0-b028-05cc628f382e" providerId="AD" clId="Web-{37ECFDF5-754D-4416-8D75-67D69B4F736F}" dt="2023-10-30T11:49:02.053" v="13" actId="20577"/>
          <ac:spMkLst>
            <pc:docMk/>
            <pc:sldMk cId="557388544" sldId="269"/>
            <ac:spMk id="2" creationId="{6B2CB135-7335-909F-9E81-87504A1B875F}"/>
          </ac:spMkLst>
        </pc:spChg>
        <pc:spChg chg="add mod">
          <ac:chgData name="Alex Griffiths (2104310)" userId="S::2104310@student.uwtsd.ac.uk::cc82a2a1-9814-44f0-b028-05cc628f382e" providerId="AD" clId="Web-{37ECFDF5-754D-4416-8D75-67D69B4F736F}" dt="2023-10-30T11:49:30.695" v="22" actId="1076"/>
          <ac:spMkLst>
            <pc:docMk/>
            <pc:sldMk cId="557388544" sldId="269"/>
            <ac:spMk id="8" creationId="{362A4091-2300-FD26-1D99-3F360FFC1523}"/>
          </ac:spMkLst>
        </pc:spChg>
        <pc:spChg chg="add mod">
          <ac:chgData name="Alex Griffiths (2104310)" userId="S::2104310@student.uwtsd.ac.uk::cc82a2a1-9814-44f0-b028-05cc628f382e" providerId="AD" clId="Web-{37ECFDF5-754D-4416-8D75-67D69B4F736F}" dt="2023-10-30T11:49:28.242" v="21" actId="1076"/>
          <ac:spMkLst>
            <pc:docMk/>
            <pc:sldMk cId="557388544" sldId="269"/>
            <ac:spMk id="10" creationId="{AA5F54ED-CA18-3FC5-B015-4B5E3852A5E1}"/>
          </ac:spMkLst>
        </pc:spChg>
        <pc:spChg chg="add mod">
          <ac:chgData name="Alex Griffiths (2104310)" userId="S::2104310@student.uwtsd.ac.uk::cc82a2a1-9814-44f0-b028-05cc628f382e" providerId="AD" clId="Web-{37ECFDF5-754D-4416-8D75-67D69B4F736F}" dt="2023-10-30T11:49:26.351" v="20" actId="1076"/>
          <ac:spMkLst>
            <pc:docMk/>
            <pc:sldMk cId="557388544" sldId="269"/>
            <ac:spMk id="12" creationId="{FDFF682F-2364-1D5A-034F-47E724A46EEF}"/>
          </ac:spMkLst>
        </pc:spChg>
        <pc:spChg chg="add">
          <ac:chgData name="Alex Griffiths (2104310)" userId="S::2104310@student.uwtsd.ac.uk::cc82a2a1-9814-44f0-b028-05cc628f382e" providerId="AD" clId="Web-{37ECFDF5-754D-4416-8D75-67D69B4F736F}" dt="2023-10-30T11:49:14.147" v="17"/>
          <ac:spMkLst>
            <pc:docMk/>
            <pc:sldMk cId="557388544" sldId="269"/>
            <ac:spMk id="14" creationId="{A7DA6075-6327-9496-4BDD-BD2FBED1A902}"/>
          </ac:spMkLst>
        </pc:spChg>
        <pc:spChg chg="add mod">
          <ac:chgData name="Alex Griffiths (2104310)" userId="S::2104310@student.uwtsd.ac.uk::cc82a2a1-9814-44f0-b028-05cc628f382e" providerId="AD" clId="Web-{37ECFDF5-754D-4416-8D75-67D69B4F736F}" dt="2023-10-30T11:49:34.883" v="23" actId="1076"/>
          <ac:spMkLst>
            <pc:docMk/>
            <pc:sldMk cId="557388544" sldId="269"/>
            <ac:spMk id="16" creationId="{FE51A2E4-3635-C7F8-149C-8C74E5BEDA7D}"/>
          </ac:spMkLst>
        </pc:spChg>
      </pc:sldChg>
    </pc:docChg>
  </pc:docChgLst>
  <pc:docChgLst>
    <pc:chgData name="Ewan Evans (2200899)" userId="S::2200899@student.uwtsd.ac.uk::c3bb9a53-723f-4f1b-9c09-22bd43d16211" providerId="AD" clId="Web-{27C20663-0A5A-4AA1-AFE0-DEA4E8F9D72E}"/>
    <pc:docChg chg="modSld">
      <pc:chgData name="Ewan Evans (2200899)" userId="S::2200899@student.uwtsd.ac.uk::c3bb9a53-723f-4f1b-9c09-22bd43d16211" providerId="AD" clId="Web-{27C20663-0A5A-4AA1-AFE0-DEA4E8F9D72E}" dt="2023-11-01T13:53:13.637" v="41" actId="20577"/>
      <pc:docMkLst>
        <pc:docMk/>
      </pc:docMkLst>
      <pc:sldChg chg="addSp modSp">
        <pc:chgData name="Ewan Evans (2200899)" userId="S::2200899@student.uwtsd.ac.uk::c3bb9a53-723f-4f1b-9c09-22bd43d16211" providerId="AD" clId="Web-{27C20663-0A5A-4AA1-AFE0-DEA4E8F9D72E}" dt="2023-11-01T13:53:13.637" v="41" actId="20577"/>
        <pc:sldMkLst>
          <pc:docMk/>
          <pc:sldMk cId="3336946617" sldId="271"/>
        </pc:sldMkLst>
        <pc:spChg chg="mod">
          <ac:chgData name="Ewan Evans (2200899)" userId="S::2200899@student.uwtsd.ac.uk::c3bb9a53-723f-4f1b-9c09-22bd43d16211" providerId="AD" clId="Web-{27C20663-0A5A-4AA1-AFE0-DEA4E8F9D72E}" dt="2023-11-01T13:51:40.822" v="11" actId="14100"/>
          <ac:spMkLst>
            <pc:docMk/>
            <pc:sldMk cId="3336946617" sldId="271"/>
            <ac:spMk id="2" creationId="{EA4D2654-6737-8F45-77D9-A72ED9F1D99C}"/>
          </ac:spMkLst>
        </pc:spChg>
        <pc:spChg chg="add mod">
          <ac:chgData name="Ewan Evans (2200899)" userId="S::2200899@student.uwtsd.ac.uk::c3bb9a53-723f-4f1b-9c09-22bd43d16211" providerId="AD" clId="Web-{27C20663-0A5A-4AA1-AFE0-DEA4E8F9D72E}" dt="2023-11-01T13:53:13.637" v="41" actId="20577"/>
          <ac:spMkLst>
            <pc:docMk/>
            <pc:sldMk cId="3336946617" sldId="271"/>
            <ac:spMk id="8" creationId="{7267A852-E741-0DEF-A439-FFA24D57ABAB}"/>
          </ac:spMkLst>
        </pc:spChg>
        <pc:picChg chg="add mod">
          <ac:chgData name="Ewan Evans (2200899)" userId="S::2200899@student.uwtsd.ac.uk::c3bb9a53-723f-4f1b-9c09-22bd43d16211" providerId="AD" clId="Web-{27C20663-0A5A-4AA1-AFE0-DEA4E8F9D72E}" dt="2023-11-01T13:51:50.119" v="14" actId="14100"/>
          <ac:picMkLst>
            <pc:docMk/>
            <pc:sldMk cId="3336946617" sldId="271"/>
            <ac:picMk id="3" creationId="{705590FA-1147-2455-DE2F-3315E6B4E556}"/>
          </ac:picMkLst>
        </pc:picChg>
        <pc:picChg chg="add mod">
          <ac:chgData name="Ewan Evans (2200899)" userId="S::2200899@student.uwtsd.ac.uk::c3bb9a53-723f-4f1b-9c09-22bd43d16211" providerId="AD" clId="Web-{27C20663-0A5A-4AA1-AFE0-DEA4E8F9D72E}" dt="2023-11-01T13:51:55.275" v="15" actId="14100"/>
          <ac:picMkLst>
            <pc:docMk/>
            <pc:sldMk cId="3336946617" sldId="271"/>
            <ac:picMk id="7" creationId="{2037538C-450D-47D7-D05D-E1A7159FCB65}"/>
          </ac:picMkLst>
        </pc:picChg>
        <pc:picChg chg="mod">
          <ac:chgData name="Ewan Evans (2200899)" userId="S::2200899@student.uwtsd.ac.uk::c3bb9a53-723f-4f1b-9c09-22bd43d16211" providerId="AD" clId="Web-{27C20663-0A5A-4AA1-AFE0-DEA4E8F9D72E}" dt="2023-11-01T13:51:25.931" v="10" actId="1076"/>
          <ac:picMkLst>
            <pc:docMk/>
            <pc:sldMk cId="3336946617" sldId="271"/>
            <ac:picMk id="10" creationId="{47DCB910-8850-E6CE-C874-D150643D7025}"/>
          </ac:picMkLst>
        </pc:picChg>
      </pc:sldChg>
    </pc:docChg>
  </pc:docChgLst>
  <pc:docChgLst>
    <pc:chgData name="Alfie Morgan (2206510)" userId="S::2206510@student.uwtsd.ac.uk::79f80e11-9132-40ac-98df-09627b9d0b54" providerId="AD" clId="Web-{5640B797-23D2-475C-A897-753623576AB0}"/>
    <pc:docChg chg="delSld sldOrd">
      <pc:chgData name="Alfie Morgan (2206510)" userId="S::2206510@student.uwtsd.ac.uk::79f80e11-9132-40ac-98df-09627b9d0b54" providerId="AD" clId="Web-{5640B797-23D2-475C-A897-753623576AB0}" dt="2023-12-05T12:49:53.798" v="12"/>
      <pc:docMkLst>
        <pc:docMk/>
      </pc:docMkLst>
      <pc:sldChg chg="ord">
        <pc:chgData name="Alfie Morgan (2206510)" userId="S::2206510@student.uwtsd.ac.uk::79f80e11-9132-40ac-98df-09627b9d0b54" providerId="AD" clId="Web-{5640B797-23D2-475C-A897-753623576AB0}" dt="2023-12-05T12:49:53.798" v="12"/>
        <pc:sldMkLst>
          <pc:docMk/>
          <pc:sldMk cId="543269453" sldId="276"/>
        </pc:sldMkLst>
      </pc:sldChg>
      <pc:sldChg chg="ord">
        <pc:chgData name="Alfie Morgan (2206510)" userId="S::2206510@student.uwtsd.ac.uk::79f80e11-9132-40ac-98df-09627b9d0b54" providerId="AD" clId="Web-{5640B797-23D2-475C-A897-753623576AB0}" dt="2023-12-05T12:48:17.573" v="2"/>
        <pc:sldMkLst>
          <pc:docMk/>
          <pc:sldMk cId="125400285" sldId="277"/>
        </pc:sldMkLst>
      </pc:sldChg>
      <pc:sldChg chg="ord">
        <pc:chgData name="Alfie Morgan (2206510)" userId="S::2206510@student.uwtsd.ac.uk::79f80e11-9132-40ac-98df-09627b9d0b54" providerId="AD" clId="Web-{5640B797-23D2-475C-A897-753623576AB0}" dt="2023-12-05T12:48:28.324" v="4"/>
        <pc:sldMkLst>
          <pc:docMk/>
          <pc:sldMk cId="1389521693" sldId="278"/>
        </pc:sldMkLst>
      </pc:sldChg>
      <pc:sldChg chg="ord">
        <pc:chgData name="Alfie Morgan (2206510)" userId="S::2206510@student.uwtsd.ac.uk::79f80e11-9132-40ac-98df-09627b9d0b54" providerId="AD" clId="Web-{5640B797-23D2-475C-A897-753623576AB0}" dt="2023-12-05T12:48:34.949" v="6"/>
        <pc:sldMkLst>
          <pc:docMk/>
          <pc:sldMk cId="3422445079" sldId="279"/>
        </pc:sldMkLst>
      </pc:sldChg>
      <pc:sldChg chg="ord">
        <pc:chgData name="Alfie Morgan (2206510)" userId="S::2206510@student.uwtsd.ac.uk::79f80e11-9132-40ac-98df-09627b9d0b54" providerId="AD" clId="Web-{5640B797-23D2-475C-A897-753623576AB0}" dt="2023-12-05T12:48:43.669" v="8"/>
        <pc:sldMkLst>
          <pc:docMk/>
          <pc:sldMk cId="3984012887" sldId="280"/>
        </pc:sldMkLst>
      </pc:sldChg>
      <pc:sldChg chg="del ord">
        <pc:chgData name="Alfie Morgan (2206510)" userId="S::2206510@student.uwtsd.ac.uk::79f80e11-9132-40ac-98df-09627b9d0b54" providerId="AD" clId="Web-{5640B797-23D2-475C-A897-753623576AB0}" dt="2023-12-05T12:49:14.811" v="10"/>
        <pc:sldMkLst>
          <pc:docMk/>
          <pc:sldMk cId="4267558843" sldId="281"/>
        </pc:sldMkLst>
      </pc:sldChg>
    </pc:docChg>
  </pc:docChgLst>
  <pc:docChgLst>
    <pc:chgData name="Alfie Morgan (2206510)" userId="S::2206510@student.uwtsd.ac.uk::79f80e11-9132-40ac-98df-09627b9d0b54" providerId="AD" clId="Web-{14520697-9EBA-4DA8-9330-AF90D221A2C1}"/>
    <pc:docChg chg="modSld">
      <pc:chgData name="Alfie Morgan (2206510)" userId="S::2206510@student.uwtsd.ac.uk::79f80e11-9132-40ac-98df-09627b9d0b54" providerId="AD" clId="Web-{14520697-9EBA-4DA8-9330-AF90D221A2C1}" dt="2023-12-06T17:52:42.839" v="1413" actId="1076"/>
      <pc:docMkLst>
        <pc:docMk/>
      </pc:docMkLst>
      <pc:sldChg chg="delSp modSp">
        <pc:chgData name="Alfie Morgan (2206510)" userId="S::2206510@student.uwtsd.ac.uk::79f80e11-9132-40ac-98df-09627b9d0b54" providerId="AD" clId="Web-{14520697-9EBA-4DA8-9330-AF90D221A2C1}" dt="2023-12-06T17:52:42.839" v="1413" actId="1076"/>
        <pc:sldMkLst>
          <pc:docMk/>
          <pc:sldMk cId="3403560449" sldId="261"/>
        </pc:sldMkLst>
        <pc:spChg chg="mod">
          <ac:chgData name="Alfie Morgan (2206510)" userId="S::2206510@student.uwtsd.ac.uk::79f80e11-9132-40ac-98df-09627b9d0b54" providerId="AD" clId="Web-{14520697-9EBA-4DA8-9330-AF90D221A2C1}" dt="2023-12-06T17:52:42.839" v="1413" actId="1076"/>
          <ac:spMkLst>
            <pc:docMk/>
            <pc:sldMk cId="3403560449" sldId="261"/>
            <ac:spMk id="2" creationId="{BFA6ED55-8CC5-AA22-5F61-6B313EC2A227}"/>
          </ac:spMkLst>
        </pc:spChg>
        <pc:spChg chg="mod">
          <ac:chgData name="Alfie Morgan (2206510)" userId="S::2206510@student.uwtsd.ac.uk::79f80e11-9132-40ac-98df-09627b9d0b54" providerId="AD" clId="Web-{14520697-9EBA-4DA8-9330-AF90D221A2C1}" dt="2023-12-06T14:53:05.344" v="348" actId="20577"/>
          <ac:spMkLst>
            <pc:docMk/>
            <pc:sldMk cId="3403560449" sldId="261"/>
            <ac:spMk id="3" creationId="{4D382658-A83A-1E4B-4F58-0EEB8C5A4409}"/>
          </ac:spMkLst>
        </pc:spChg>
        <pc:spChg chg="mod">
          <ac:chgData name="Alfie Morgan (2206510)" userId="S::2206510@student.uwtsd.ac.uk::79f80e11-9132-40ac-98df-09627b9d0b54" providerId="AD" clId="Web-{14520697-9EBA-4DA8-9330-AF90D221A2C1}" dt="2023-12-06T17:52:39.995" v="1412" actId="1076"/>
          <ac:spMkLst>
            <pc:docMk/>
            <pc:sldMk cId="3403560449" sldId="261"/>
            <ac:spMk id="26" creationId="{D95D0F40-9406-657D-D78A-2CEABB652BD1}"/>
          </ac:spMkLst>
        </pc:spChg>
        <pc:picChg chg="del">
          <ac:chgData name="Alfie Morgan (2206510)" userId="S::2206510@student.uwtsd.ac.uk::79f80e11-9132-40ac-98df-09627b9d0b54" providerId="AD" clId="Web-{14520697-9EBA-4DA8-9330-AF90D221A2C1}" dt="2023-12-06T14:12:37.123" v="239"/>
          <ac:picMkLst>
            <pc:docMk/>
            <pc:sldMk cId="3403560449" sldId="261"/>
            <ac:picMk id="5" creationId="{4DCF1D69-5BD3-8C4F-E644-E11073F8ACC1}"/>
          </ac:picMkLst>
        </pc:picChg>
        <pc:picChg chg="mod">
          <ac:chgData name="Alfie Morgan (2206510)" userId="S::2206510@student.uwtsd.ac.uk::79f80e11-9132-40ac-98df-09627b9d0b54" providerId="AD" clId="Web-{14520697-9EBA-4DA8-9330-AF90D221A2C1}" dt="2023-12-06T17:52:28.635" v="1411" actId="1076"/>
          <ac:picMkLst>
            <pc:docMk/>
            <pc:sldMk cId="3403560449" sldId="261"/>
            <ac:picMk id="20" creationId="{8BB0655F-BE30-8E41-3FD3-EDA81E433A96}"/>
          </ac:picMkLst>
        </pc:picChg>
      </pc:sldChg>
      <pc:sldChg chg="delSp modSp">
        <pc:chgData name="Alfie Morgan (2206510)" userId="S::2206510@student.uwtsd.ac.uk::79f80e11-9132-40ac-98df-09627b9d0b54" providerId="AD" clId="Web-{14520697-9EBA-4DA8-9330-AF90D221A2C1}" dt="2023-12-06T17:45:40.112" v="1304" actId="1076"/>
        <pc:sldMkLst>
          <pc:docMk/>
          <pc:sldMk cId="2757566273" sldId="267"/>
        </pc:sldMkLst>
        <pc:spChg chg="mod">
          <ac:chgData name="Alfie Morgan (2206510)" userId="S::2206510@student.uwtsd.ac.uk::79f80e11-9132-40ac-98df-09627b9d0b54" providerId="AD" clId="Web-{14520697-9EBA-4DA8-9330-AF90D221A2C1}" dt="2023-12-06T17:45:40.112" v="1304" actId="1076"/>
          <ac:spMkLst>
            <pc:docMk/>
            <pc:sldMk cId="2757566273" sldId="267"/>
            <ac:spMk id="3" creationId="{60912EE0-03BD-B6E8-F8D3-6BDCC20B32E9}"/>
          </ac:spMkLst>
        </pc:spChg>
        <pc:spChg chg="del mod">
          <ac:chgData name="Alfie Morgan (2206510)" userId="S::2206510@student.uwtsd.ac.uk::79f80e11-9132-40ac-98df-09627b9d0b54" providerId="AD" clId="Web-{14520697-9EBA-4DA8-9330-AF90D221A2C1}" dt="2023-12-06T17:45:30.502" v="1302"/>
          <ac:spMkLst>
            <pc:docMk/>
            <pc:sldMk cId="2757566273" sldId="267"/>
            <ac:spMk id="9" creationId="{3F0814D0-5C51-A078-615F-86253FB0E02E}"/>
          </ac:spMkLst>
        </pc:spChg>
        <pc:spChg chg="del">
          <ac:chgData name="Alfie Morgan (2206510)" userId="S::2206510@student.uwtsd.ac.uk::79f80e11-9132-40ac-98df-09627b9d0b54" providerId="AD" clId="Web-{14520697-9EBA-4DA8-9330-AF90D221A2C1}" dt="2023-12-06T17:45:32.768" v="1303"/>
          <ac:spMkLst>
            <pc:docMk/>
            <pc:sldMk cId="2757566273" sldId="267"/>
            <ac:spMk id="11" creationId="{8058D3F3-E5B2-61AE-23CD-46EAADAB4DE1}"/>
          </ac:spMkLst>
        </pc:spChg>
        <pc:spChg chg="mod">
          <ac:chgData name="Alfie Morgan (2206510)" userId="S::2206510@student.uwtsd.ac.uk::79f80e11-9132-40ac-98df-09627b9d0b54" providerId="AD" clId="Web-{14520697-9EBA-4DA8-9330-AF90D221A2C1}" dt="2023-12-06T17:45:12.595" v="1297" actId="20577"/>
          <ac:spMkLst>
            <pc:docMk/>
            <pc:sldMk cId="2757566273" sldId="267"/>
            <ac:spMk id="13" creationId="{D49A8516-924E-94F3-5BF6-098A4B6FB919}"/>
          </ac:spMkLst>
        </pc:spChg>
        <pc:picChg chg="del">
          <ac:chgData name="Alfie Morgan (2206510)" userId="S::2206510@student.uwtsd.ac.uk::79f80e11-9132-40ac-98df-09627b9d0b54" providerId="AD" clId="Web-{14520697-9EBA-4DA8-9330-AF90D221A2C1}" dt="2023-12-06T17:41:17.597" v="1273"/>
          <ac:picMkLst>
            <pc:docMk/>
            <pc:sldMk cId="2757566273" sldId="267"/>
            <ac:picMk id="7" creationId="{F64C3617-5BAB-BAEB-B6FA-C3B60A204C97}"/>
          </ac:picMkLst>
        </pc:picChg>
        <pc:picChg chg="mod">
          <ac:chgData name="Alfie Morgan (2206510)" userId="S::2206510@student.uwtsd.ac.uk::79f80e11-9132-40ac-98df-09627b9d0b54" providerId="AD" clId="Web-{14520697-9EBA-4DA8-9330-AF90D221A2C1}" dt="2023-12-06T17:44:36.858" v="1276" actId="14100"/>
          <ac:picMkLst>
            <pc:docMk/>
            <pc:sldMk cId="2757566273" sldId="267"/>
            <ac:picMk id="12" creationId="{01DFA629-7AFD-6D84-8BF4-074D04CD650A}"/>
          </ac:picMkLst>
        </pc:picChg>
        <pc:picChg chg="mod">
          <ac:chgData name="Alfie Morgan (2206510)" userId="S::2206510@student.uwtsd.ac.uk::79f80e11-9132-40ac-98df-09627b9d0b54" providerId="AD" clId="Web-{14520697-9EBA-4DA8-9330-AF90D221A2C1}" dt="2023-12-06T17:30:27.560" v="1079" actId="1076"/>
          <ac:picMkLst>
            <pc:docMk/>
            <pc:sldMk cId="2757566273" sldId="267"/>
            <ac:picMk id="25" creationId="{29058168-6016-5D76-9E55-8AB6A4BF652D}"/>
          </ac:picMkLst>
        </pc:picChg>
      </pc:sldChg>
      <pc:sldChg chg="modSp">
        <pc:chgData name="Alfie Morgan (2206510)" userId="S::2206510@student.uwtsd.ac.uk::79f80e11-9132-40ac-98df-09627b9d0b54" providerId="AD" clId="Web-{14520697-9EBA-4DA8-9330-AF90D221A2C1}" dt="2023-12-06T17:47:24.540" v="1314" actId="20577"/>
        <pc:sldMkLst>
          <pc:docMk/>
          <pc:sldMk cId="4237990728" sldId="268"/>
        </pc:sldMkLst>
        <pc:spChg chg="mod">
          <ac:chgData name="Alfie Morgan (2206510)" userId="S::2206510@student.uwtsd.ac.uk::79f80e11-9132-40ac-98df-09627b9d0b54" providerId="AD" clId="Web-{14520697-9EBA-4DA8-9330-AF90D221A2C1}" dt="2023-12-06T17:47:24.540" v="1314" actId="20577"/>
          <ac:spMkLst>
            <pc:docMk/>
            <pc:sldMk cId="4237990728" sldId="268"/>
            <ac:spMk id="3" creationId="{ACE429A5-049B-14F3-73C5-BAC57CFF1A96}"/>
          </ac:spMkLst>
        </pc:spChg>
      </pc:sldChg>
      <pc:sldChg chg="addSp delSp modSp">
        <pc:chgData name="Alfie Morgan (2206510)" userId="S::2206510@student.uwtsd.ac.uk::79f80e11-9132-40ac-98df-09627b9d0b54" providerId="AD" clId="Web-{14520697-9EBA-4DA8-9330-AF90D221A2C1}" dt="2023-12-06T17:51:39.211" v="1410" actId="1076"/>
        <pc:sldMkLst>
          <pc:docMk/>
          <pc:sldMk cId="3422445079" sldId="279"/>
        </pc:sldMkLst>
        <pc:spChg chg="mod">
          <ac:chgData name="Alfie Morgan (2206510)" userId="S::2206510@student.uwtsd.ac.uk::79f80e11-9132-40ac-98df-09627b9d0b54" providerId="AD" clId="Web-{14520697-9EBA-4DA8-9330-AF90D221A2C1}" dt="2023-12-06T14:27:41.194" v="284" actId="1076"/>
          <ac:spMkLst>
            <pc:docMk/>
            <pc:sldMk cId="3422445079" sldId="279"/>
            <ac:spMk id="2" creationId="{777F22C3-4D42-E490-6D50-16B597EFC62A}"/>
          </ac:spMkLst>
        </pc:spChg>
        <pc:spChg chg="del">
          <ac:chgData name="Alfie Morgan (2206510)" userId="S::2206510@student.uwtsd.ac.uk::79f80e11-9132-40ac-98df-09627b9d0b54" providerId="AD" clId="Web-{14520697-9EBA-4DA8-9330-AF90D221A2C1}" dt="2023-12-06T13:09:38.943" v="4"/>
          <ac:spMkLst>
            <pc:docMk/>
            <pc:sldMk cId="3422445079" sldId="279"/>
            <ac:spMk id="3" creationId="{92D88020-F2E6-0C9D-4FDE-875A93135B95}"/>
          </ac:spMkLst>
        </pc:spChg>
        <pc:spChg chg="add mod">
          <ac:chgData name="Alfie Morgan (2206510)" userId="S::2206510@student.uwtsd.ac.uk::79f80e11-9132-40ac-98df-09627b9d0b54" providerId="AD" clId="Web-{14520697-9EBA-4DA8-9330-AF90D221A2C1}" dt="2023-12-06T17:49:41.673" v="1354"/>
          <ac:spMkLst>
            <pc:docMk/>
            <pc:sldMk cId="3422445079" sldId="279"/>
            <ac:spMk id="5" creationId="{5EA5CF5F-0616-111A-0127-5AAD9F151365}"/>
          </ac:spMkLst>
        </pc:spChg>
        <pc:spChg chg="del">
          <ac:chgData name="Alfie Morgan (2206510)" userId="S::2206510@student.uwtsd.ac.uk::79f80e11-9132-40ac-98df-09627b9d0b54" providerId="AD" clId="Web-{14520697-9EBA-4DA8-9330-AF90D221A2C1}" dt="2023-12-06T14:07:40.402" v="179"/>
          <ac:spMkLst>
            <pc:docMk/>
            <pc:sldMk cId="3422445079" sldId="279"/>
            <ac:spMk id="5" creationId="{82D3383F-1DB0-2DBD-1510-CB1F28B66C48}"/>
          </ac:spMkLst>
        </pc:spChg>
        <pc:spChg chg="add mod">
          <ac:chgData name="Alfie Morgan (2206510)" userId="S::2206510@student.uwtsd.ac.uk::79f80e11-9132-40ac-98df-09627b9d0b54" providerId="AD" clId="Web-{14520697-9EBA-4DA8-9330-AF90D221A2C1}" dt="2023-12-06T17:49:01.733" v="1341" actId="14100"/>
          <ac:spMkLst>
            <pc:docMk/>
            <pc:sldMk cId="3422445079" sldId="279"/>
            <ac:spMk id="8" creationId="{94FDBB7F-6B55-2CDC-4FE6-09FC240C9022}"/>
          </ac:spMkLst>
        </pc:spChg>
        <pc:spChg chg="add mod">
          <ac:chgData name="Alfie Morgan (2206510)" userId="S::2206510@student.uwtsd.ac.uk::79f80e11-9132-40ac-98df-09627b9d0b54" providerId="AD" clId="Web-{14520697-9EBA-4DA8-9330-AF90D221A2C1}" dt="2023-12-06T15:39:44.883" v="906" actId="20577"/>
          <ac:spMkLst>
            <pc:docMk/>
            <pc:sldMk cId="3422445079" sldId="279"/>
            <ac:spMk id="11" creationId="{0D654F5A-5F1A-715C-E00F-B13F71F1B985}"/>
          </ac:spMkLst>
        </pc:spChg>
        <pc:spChg chg="add mod">
          <ac:chgData name="Alfie Morgan (2206510)" userId="S::2206510@student.uwtsd.ac.uk::79f80e11-9132-40ac-98df-09627b9d0b54" providerId="AD" clId="Web-{14520697-9EBA-4DA8-9330-AF90D221A2C1}" dt="2023-12-06T17:51:26.210" v="1408" actId="1076"/>
          <ac:spMkLst>
            <pc:docMk/>
            <pc:sldMk cId="3422445079" sldId="279"/>
            <ac:spMk id="19" creationId="{BCAF59B5-9AD2-A553-F7B7-E198A4756F79}"/>
          </ac:spMkLst>
        </pc:spChg>
        <pc:spChg chg="add mod">
          <ac:chgData name="Alfie Morgan (2206510)" userId="S::2206510@student.uwtsd.ac.uk::79f80e11-9132-40ac-98df-09627b9d0b54" providerId="AD" clId="Web-{14520697-9EBA-4DA8-9330-AF90D221A2C1}" dt="2023-12-06T14:26:39.768" v="280" actId="20577"/>
          <ac:spMkLst>
            <pc:docMk/>
            <pc:sldMk cId="3422445079" sldId="279"/>
            <ac:spMk id="20" creationId="{381185FA-8BDD-E268-B4B3-F2415A337A46}"/>
          </ac:spMkLst>
        </pc:spChg>
        <pc:spChg chg="add mod">
          <ac:chgData name="Alfie Morgan (2206510)" userId="S::2206510@student.uwtsd.ac.uk::79f80e11-9132-40ac-98df-09627b9d0b54" providerId="AD" clId="Web-{14520697-9EBA-4DA8-9330-AF90D221A2C1}" dt="2023-12-06T14:26:44.800" v="281" actId="20577"/>
          <ac:spMkLst>
            <pc:docMk/>
            <pc:sldMk cId="3422445079" sldId="279"/>
            <ac:spMk id="21" creationId="{1B622549-5021-E1FA-4210-7FE204E58B7E}"/>
          </ac:spMkLst>
        </pc:spChg>
        <pc:spChg chg="add mod">
          <ac:chgData name="Alfie Morgan (2206510)" userId="S::2206510@student.uwtsd.ac.uk::79f80e11-9132-40ac-98df-09627b9d0b54" providerId="AD" clId="Web-{14520697-9EBA-4DA8-9330-AF90D221A2C1}" dt="2023-12-06T17:51:31.929" v="1409"/>
          <ac:spMkLst>
            <pc:docMk/>
            <pc:sldMk cId="3422445079" sldId="279"/>
            <ac:spMk id="22" creationId="{543EE010-77A1-62C5-BBFC-5EF336A9192F}"/>
          </ac:spMkLst>
        </pc:spChg>
        <pc:spChg chg="add del">
          <ac:chgData name="Alfie Morgan (2206510)" userId="S::2206510@student.uwtsd.ac.uk::79f80e11-9132-40ac-98df-09627b9d0b54" providerId="AD" clId="Web-{14520697-9EBA-4DA8-9330-AF90D221A2C1}" dt="2023-12-06T14:27:57.132" v="286"/>
          <ac:spMkLst>
            <pc:docMk/>
            <pc:sldMk cId="3422445079" sldId="279"/>
            <ac:spMk id="22" creationId="{F422E881-7D18-6E5F-31CF-58FBE0B50A79}"/>
          </ac:spMkLst>
        </pc:spChg>
        <pc:spChg chg="add mod">
          <ac:chgData name="Alfie Morgan (2206510)" userId="S::2206510@student.uwtsd.ac.uk::79f80e11-9132-40ac-98df-09627b9d0b54" providerId="AD" clId="Web-{14520697-9EBA-4DA8-9330-AF90D221A2C1}" dt="2023-12-06T17:51:39.211" v="1410" actId="1076"/>
          <ac:spMkLst>
            <pc:docMk/>
            <pc:sldMk cId="3422445079" sldId="279"/>
            <ac:spMk id="23" creationId="{CA276A11-4457-2A54-887C-3D590926091B}"/>
          </ac:spMkLst>
        </pc:spChg>
        <pc:picChg chg="mod modCrop">
          <ac:chgData name="Alfie Morgan (2206510)" userId="S::2206510@student.uwtsd.ac.uk::79f80e11-9132-40ac-98df-09627b9d0b54" providerId="AD" clId="Web-{14520697-9EBA-4DA8-9330-AF90D221A2C1}" dt="2023-12-06T14:07:23.245" v="178" actId="1076"/>
          <ac:picMkLst>
            <pc:docMk/>
            <pc:sldMk cId="3422445079" sldId="279"/>
            <ac:picMk id="3" creationId="{345D853B-F706-E05C-86BC-7490299AA7DE}"/>
          </ac:picMkLst>
        </pc:picChg>
        <pc:picChg chg="add mod modCrop">
          <ac:chgData name="Alfie Morgan (2206510)" userId="S::2206510@student.uwtsd.ac.uk::79f80e11-9132-40ac-98df-09627b9d0b54" providerId="AD" clId="Web-{14520697-9EBA-4DA8-9330-AF90D221A2C1}" dt="2023-12-06T14:27:14.598" v="283" actId="14100"/>
          <ac:picMkLst>
            <pc:docMk/>
            <pc:sldMk cId="3422445079" sldId="279"/>
            <ac:picMk id="7" creationId="{DF6A5E9A-8674-94A8-4294-242FF75574F7}"/>
          </ac:picMkLst>
        </pc:picChg>
        <pc:picChg chg="del mod modCrop">
          <ac:chgData name="Alfie Morgan (2206510)" userId="S::2206510@student.uwtsd.ac.uk::79f80e11-9132-40ac-98df-09627b9d0b54" providerId="AD" clId="Web-{14520697-9EBA-4DA8-9330-AF90D221A2C1}" dt="2023-12-06T14:06:24.804" v="160"/>
          <ac:picMkLst>
            <pc:docMk/>
            <pc:sldMk cId="3422445079" sldId="279"/>
            <ac:picMk id="8" creationId="{E0F0CF42-09D5-AD99-CE57-383E1610D8A0}"/>
          </ac:picMkLst>
        </pc:picChg>
        <pc:picChg chg="add mod modCrop">
          <ac:chgData name="Alfie Morgan (2206510)" userId="S::2206510@student.uwtsd.ac.uk::79f80e11-9132-40ac-98df-09627b9d0b54" providerId="AD" clId="Web-{14520697-9EBA-4DA8-9330-AF90D221A2C1}" dt="2023-12-06T17:50:24.816" v="1361" actId="14100"/>
          <ac:picMkLst>
            <pc:docMk/>
            <pc:sldMk cId="3422445079" sldId="279"/>
            <ac:picMk id="9" creationId="{13E53AAC-DCDB-6E77-AF27-7477B3018823}"/>
          </ac:picMkLst>
        </pc:picChg>
        <pc:picChg chg="add del mod modCrop">
          <ac:chgData name="Alfie Morgan (2206510)" userId="S::2206510@student.uwtsd.ac.uk::79f80e11-9132-40ac-98df-09627b9d0b54" providerId="AD" clId="Web-{14520697-9EBA-4DA8-9330-AF90D221A2C1}" dt="2023-12-06T13:51:49.032" v="89"/>
          <ac:picMkLst>
            <pc:docMk/>
            <pc:sldMk cId="3422445079" sldId="279"/>
            <ac:picMk id="10" creationId="{BA34FC80-E28F-6FAC-DFCA-18543677BC39}"/>
          </ac:picMkLst>
        </pc:picChg>
        <pc:picChg chg="mod modCrop">
          <ac:chgData name="Alfie Morgan (2206510)" userId="S::2206510@student.uwtsd.ac.uk::79f80e11-9132-40ac-98df-09627b9d0b54" providerId="AD" clId="Web-{14520697-9EBA-4DA8-9330-AF90D221A2C1}" dt="2023-12-06T14:09:08.986" v="194" actId="1076"/>
          <ac:picMkLst>
            <pc:docMk/>
            <pc:sldMk cId="3422445079" sldId="279"/>
            <ac:picMk id="10" creationId="{F78D4AF7-6F32-E4F2-4B2B-ECB49F7DCEE2}"/>
          </ac:picMkLst>
        </pc:picChg>
        <pc:picChg chg="add del mod">
          <ac:chgData name="Alfie Morgan (2206510)" userId="S::2206510@student.uwtsd.ac.uk::79f80e11-9132-40ac-98df-09627b9d0b54" providerId="AD" clId="Web-{14520697-9EBA-4DA8-9330-AF90D221A2C1}" dt="2023-12-06T13:11:24.418" v="12"/>
          <ac:picMkLst>
            <pc:docMk/>
            <pc:sldMk cId="3422445079" sldId="279"/>
            <ac:picMk id="11" creationId="{EE3E4185-D543-76A2-9120-A2D0AECB0959}"/>
          </ac:picMkLst>
        </pc:picChg>
        <pc:picChg chg="add mod">
          <ac:chgData name="Alfie Morgan (2206510)" userId="S::2206510@student.uwtsd.ac.uk::79f80e11-9132-40ac-98df-09627b9d0b54" providerId="AD" clId="Web-{14520697-9EBA-4DA8-9330-AF90D221A2C1}" dt="2023-12-06T14:52:17.514" v="336" actId="14100"/>
          <ac:picMkLst>
            <pc:docMk/>
            <pc:sldMk cId="3422445079" sldId="279"/>
            <ac:picMk id="12" creationId="{402530A4-8BC0-3493-6299-CC1B0DCEFDEF}"/>
          </ac:picMkLst>
        </pc:picChg>
        <pc:picChg chg="add mod">
          <ac:chgData name="Alfie Morgan (2206510)" userId="S::2206510@student.uwtsd.ac.uk::79f80e11-9132-40ac-98df-09627b9d0b54" providerId="AD" clId="Web-{14520697-9EBA-4DA8-9330-AF90D221A2C1}" dt="2023-12-06T14:07:21.354" v="177" actId="14100"/>
          <ac:picMkLst>
            <pc:docMk/>
            <pc:sldMk cId="3422445079" sldId="279"/>
            <ac:picMk id="13" creationId="{BF2634ED-E439-8522-F87F-3495A994B195}"/>
          </ac:picMkLst>
        </pc:picChg>
        <pc:picChg chg="add mod">
          <ac:chgData name="Alfie Morgan (2206510)" userId="S::2206510@student.uwtsd.ac.uk::79f80e11-9132-40ac-98df-09627b9d0b54" providerId="AD" clId="Web-{14520697-9EBA-4DA8-9330-AF90D221A2C1}" dt="2023-12-06T14:10:37.241" v="233" actId="14100"/>
          <ac:picMkLst>
            <pc:docMk/>
            <pc:sldMk cId="3422445079" sldId="279"/>
            <ac:picMk id="14" creationId="{7E8ACCB3-4C50-291B-4B95-7E92312D0F41}"/>
          </ac:picMkLst>
        </pc:picChg>
        <pc:picChg chg="add mod modCrop">
          <ac:chgData name="Alfie Morgan (2206510)" userId="S::2206510@student.uwtsd.ac.uk::79f80e11-9132-40ac-98df-09627b9d0b54" providerId="AD" clId="Web-{14520697-9EBA-4DA8-9330-AF90D221A2C1}" dt="2023-12-06T15:35:24.030" v="778" actId="1076"/>
          <ac:picMkLst>
            <pc:docMk/>
            <pc:sldMk cId="3422445079" sldId="279"/>
            <ac:picMk id="15" creationId="{A50FAF76-0228-9C9F-CCE9-70C4196DF73D}"/>
          </ac:picMkLst>
        </pc:picChg>
        <pc:picChg chg="add mod">
          <ac:chgData name="Alfie Morgan (2206510)" userId="S::2206510@student.uwtsd.ac.uk::79f80e11-9132-40ac-98df-09627b9d0b54" providerId="AD" clId="Web-{14520697-9EBA-4DA8-9330-AF90D221A2C1}" dt="2023-12-06T14:52:21.577" v="337" actId="14100"/>
          <ac:picMkLst>
            <pc:docMk/>
            <pc:sldMk cId="3422445079" sldId="279"/>
            <ac:picMk id="16" creationId="{09E947CB-C5EA-B5CF-3135-4D91C3FA1008}"/>
          </ac:picMkLst>
        </pc:picChg>
        <pc:picChg chg="add mod">
          <ac:chgData name="Alfie Morgan (2206510)" userId="S::2206510@student.uwtsd.ac.uk::79f80e11-9132-40ac-98df-09627b9d0b54" providerId="AD" clId="Web-{14520697-9EBA-4DA8-9330-AF90D221A2C1}" dt="2023-12-06T13:52:09.268" v="96" actId="14100"/>
          <ac:picMkLst>
            <pc:docMk/>
            <pc:sldMk cId="3422445079" sldId="279"/>
            <ac:picMk id="17" creationId="{BE3A7112-A343-1C89-7396-CEDF4D9FB321}"/>
          </ac:picMkLst>
        </pc:picChg>
        <pc:picChg chg="add mod">
          <ac:chgData name="Alfie Morgan (2206510)" userId="S::2206510@student.uwtsd.ac.uk::79f80e11-9132-40ac-98df-09627b9d0b54" providerId="AD" clId="Web-{14520697-9EBA-4DA8-9330-AF90D221A2C1}" dt="2023-12-06T13:52:15.800" v="99" actId="14100"/>
          <ac:picMkLst>
            <pc:docMk/>
            <pc:sldMk cId="3422445079" sldId="279"/>
            <ac:picMk id="18" creationId="{5A2FF3D7-417F-E5AE-2EB1-C2DAEA988562}"/>
          </ac:picMkLst>
        </pc:picChg>
      </pc:sldChg>
    </pc:docChg>
  </pc:docChgLst>
  <pc:docChgLst>
    <pc:chgData name="Alfie Morgan (2206510)" userId="S::2206510@student.uwtsd.ac.uk::79f80e11-9132-40ac-98df-09627b9d0b54" providerId="AD" clId="Web-{F604658C-9614-4E68-8278-E33B23ED490D}"/>
    <pc:docChg chg="addSld modSld">
      <pc:chgData name="Alfie Morgan (2206510)" userId="S::2206510@student.uwtsd.ac.uk::79f80e11-9132-40ac-98df-09627b9d0b54" providerId="AD" clId="Web-{F604658C-9614-4E68-8278-E33B23ED490D}" dt="2023-11-07T15:26:07.290" v="224" actId="20577"/>
      <pc:docMkLst>
        <pc:docMk/>
      </pc:docMkLst>
      <pc:sldChg chg="modSp">
        <pc:chgData name="Alfie Morgan (2206510)" userId="S::2206510@student.uwtsd.ac.uk::79f80e11-9132-40ac-98df-09627b9d0b54" providerId="AD" clId="Web-{F604658C-9614-4E68-8278-E33B23ED490D}" dt="2023-11-07T15:18:26.180" v="195" actId="20577"/>
        <pc:sldMkLst>
          <pc:docMk/>
          <pc:sldMk cId="3872800859" sldId="257"/>
        </pc:sldMkLst>
        <pc:spChg chg="mod">
          <ac:chgData name="Alfie Morgan (2206510)" userId="S::2206510@student.uwtsd.ac.uk::79f80e11-9132-40ac-98df-09627b9d0b54" providerId="AD" clId="Web-{F604658C-9614-4E68-8278-E33B23ED490D}" dt="2023-11-07T15:18:26.180" v="195" actId="20577"/>
          <ac:spMkLst>
            <pc:docMk/>
            <pc:sldMk cId="3872800859" sldId="257"/>
            <ac:spMk id="3" creationId="{7019739A-9E60-CD1E-5A6B-A03462570811}"/>
          </ac:spMkLst>
        </pc:spChg>
      </pc:sldChg>
      <pc:sldChg chg="modSp">
        <pc:chgData name="Alfie Morgan (2206510)" userId="S::2206510@student.uwtsd.ac.uk::79f80e11-9132-40ac-98df-09627b9d0b54" providerId="AD" clId="Web-{F604658C-9614-4E68-8278-E33B23ED490D}" dt="2023-11-07T15:26:07.290" v="224" actId="20577"/>
        <pc:sldMkLst>
          <pc:docMk/>
          <pc:sldMk cId="722230736" sldId="258"/>
        </pc:sldMkLst>
        <pc:spChg chg="mod">
          <ac:chgData name="Alfie Morgan (2206510)" userId="S::2206510@student.uwtsd.ac.uk::79f80e11-9132-40ac-98df-09627b9d0b54" providerId="AD" clId="Web-{F604658C-9614-4E68-8278-E33B23ED490D}" dt="2023-11-07T15:26:07.290" v="224" actId="20577"/>
          <ac:spMkLst>
            <pc:docMk/>
            <pc:sldMk cId="722230736" sldId="258"/>
            <ac:spMk id="15" creationId="{2A407056-F5D5-B837-63E8-49DA6C1206DF}"/>
          </ac:spMkLst>
        </pc:spChg>
      </pc:sldChg>
      <pc:sldChg chg="modSp new">
        <pc:chgData name="Alfie Morgan (2206510)" userId="S::2206510@student.uwtsd.ac.uk::79f80e11-9132-40ac-98df-09627b9d0b54" providerId="AD" clId="Web-{F604658C-9614-4E68-8278-E33B23ED490D}" dt="2023-11-07T15:12:55.043" v="60" actId="20577"/>
        <pc:sldMkLst>
          <pc:docMk/>
          <pc:sldMk cId="125400285" sldId="277"/>
        </pc:sldMkLst>
        <pc:spChg chg="mod">
          <ac:chgData name="Alfie Morgan (2206510)" userId="S::2206510@student.uwtsd.ac.uk::79f80e11-9132-40ac-98df-09627b9d0b54" providerId="AD" clId="Web-{F604658C-9614-4E68-8278-E33B23ED490D}" dt="2023-11-07T15:12:55.043" v="60" actId="20577"/>
          <ac:spMkLst>
            <pc:docMk/>
            <pc:sldMk cId="125400285" sldId="277"/>
            <ac:spMk id="2" creationId="{C0683826-6F0F-3CF9-A2EA-16F06257843C}"/>
          </ac:spMkLst>
        </pc:spChg>
      </pc:sldChg>
      <pc:sldChg chg="modSp new">
        <pc:chgData name="Alfie Morgan (2206510)" userId="S::2206510@student.uwtsd.ac.uk::79f80e11-9132-40ac-98df-09627b9d0b54" providerId="AD" clId="Web-{F604658C-9614-4E68-8278-E33B23ED490D}" dt="2023-11-07T15:13:19.372" v="82" actId="20577"/>
        <pc:sldMkLst>
          <pc:docMk/>
          <pc:sldMk cId="1389521693" sldId="278"/>
        </pc:sldMkLst>
        <pc:spChg chg="mod">
          <ac:chgData name="Alfie Morgan (2206510)" userId="S::2206510@student.uwtsd.ac.uk::79f80e11-9132-40ac-98df-09627b9d0b54" providerId="AD" clId="Web-{F604658C-9614-4E68-8278-E33B23ED490D}" dt="2023-11-07T15:13:19.372" v="82" actId="20577"/>
          <ac:spMkLst>
            <pc:docMk/>
            <pc:sldMk cId="1389521693" sldId="278"/>
            <ac:spMk id="2" creationId="{F34CD20E-8CEE-236D-1C29-815B1D1AC812}"/>
          </ac:spMkLst>
        </pc:spChg>
      </pc:sldChg>
      <pc:sldChg chg="addSp delSp modSp new">
        <pc:chgData name="Alfie Morgan (2206510)" userId="S::2206510@student.uwtsd.ac.uk::79f80e11-9132-40ac-98df-09627b9d0b54" providerId="AD" clId="Web-{F604658C-9614-4E68-8278-E33B23ED490D}" dt="2023-11-07T15:13:23.825" v="90" actId="20577"/>
        <pc:sldMkLst>
          <pc:docMk/>
          <pc:sldMk cId="3422445079" sldId="279"/>
        </pc:sldMkLst>
        <pc:spChg chg="mod">
          <ac:chgData name="Alfie Morgan (2206510)" userId="S::2206510@student.uwtsd.ac.uk::79f80e11-9132-40ac-98df-09627b9d0b54" providerId="AD" clId="Web-{F604658C-9614-4E68-8278-E33B23ED490D}" dt="2023-11-07T15:13:23.825" v="90" actId="20577"/>
          <ac:spMkLst>
            <pc:docMk/>
            <pc:sldMk cId="3422445079" sldId="279"/>
            <ac:spMk id="2" creationId="{777F22C3-4D42-E490-6D50-16B597EFC62A}"/>
          </ac:spMkLst>
        </pc:spChg>
        <pc:spChg chg="add del mod">
          <ac:chgData name="Alfie Morgan (2206510)" userId="S::2206510@student.uwtsd.ac.uk::79f80e11-9132-40ac-98df-09627b9d0b54" providerId="AD" clId="Web-{F604658C-9614-4E68-8278-E33B23ED490D}" dt="2023-11-07T15:05:49.887" v="5"/>
          <ac:spMkLst>
            <pc:docMk/>
            <pc:sldMk cId="3422445079" sldId="279"/>
            <ac:spMk id="7" creationId="{E2AAE8B1-8909-C5C5-0503-26938BB304CC}"/>
          </ac:spMkLst>
        </pc:spChg>
      </pc:sldChg>
      <pc:sldChg chg="modSp new">
        <pc:chgData name="Alfie Morgan (2206510)" userId="S::2206510@student.uwtsd.ac.uk::79f80e11-9132-40ac-98df-09627b9d0b54" providerId="AD" clId="Web-{F604658C-9614-4E68-8278-E33B23ED490D}" dt="2023-11-07T15:13:35.357" v="106" actId="20577"/>
        <pc:sldMkLst>
          <pc:docMk/>
          <pc:sldMk cId="3984012887" sldId="280"/>
        </pc:sldMkLst>
        <pc:spChg chg="mod">
          <ac:chgData name="Alfie Morgan (2206510)" userId="S::2206510@student.uwtsd.ac.uk::79f80e11-9132-40ac-98df-09627b9d0b54" providerId="AD" clId="Web-{F604658C-9614-4E68-8278-E33B23ED490D}" dt="2023-11-07T15:13:35.357" v="106" actId="20577"/>
          <ac:spMkLst>
            <pc:docMk/>
            <pc:sldMk cId="3984012887" sldId="280"/>
            <ac:spMk id="2" creationId="{BE0F613D-245B-57B3-711F-BA598FE400B8}"/>
          </ac:spMkLst>
        </pc:spChg>
      </pc:sldChg>
      <pc:sldChg chg="modSp new">
        <pc:chgData name="Alfie Morgan (2206510)" userId="S::2206510@student.uwtsd.ac.uk::79f80e11-9132-40ac-98df-09627b9d0b54" providerId="AD" clId="Web-{F604658C-9614-4E68-8278-E33B23ED490D}" dt="2023-11-07T15:13:48.951" v="114" actId="20577"/>
        <pc:sldMkLst>
          <pc:docMk/>
          <pc:sldMk cId="4267558843" sldId="281"/>
        </pc:sldMkLst>
        <pc:spChg chg="mod">
          <ac:chgData name="Alfie Morgan (2206510)" userId="S::2206510@student.uwtsd.ac.uk::79f80e11-9132-40ac-98df-09627b9d0b54" providerId="AD" clId="Web-{F604658C-9614-4E68-8278-E33B23ED490D}" dt="2023-11-07T15:13:48.951" v="114" actId="20577"/>
          <ac:spMkLst>
            <pc:docMk/>
            <pc:sldMk cId="4267558843" sldId="281"/>
            <ac:spMk id="2" creationId="{905E3822-B939-20E5-073C-ACAEDA6824F6}"/>
          </ac:spMkLst>
        </pc:spChg>
      </pc:sldChg>
      <pc:sldChg chg="modSp new">
        <pc:chgData name="Alfie Morgan (2206510)" userId="S::2206510@student.uwtsd.ac.uk::79f80e11-9132-40ac-98df-09627b9d0b54" providerId="AD" clId="Web-{F604658C-9614-4E68-8278-E33B23ED490D}" dt="2023-11-07T15:15:25.220" v="129" actId="20577"/>
        <pc:sldMkLst>
          <pc:docMk/>
          <pc:sldMk cId="3133879763" sldId="282"/>
        </pc:sldMkLst>
        <pc:spChg chg="mod">
          <ac:chgData name="Alfie Morgan (2206510)" userId="S::2206510@student.uwtsd.ac.uk::79f80e11-9132-40ac-98df-09627b9d0b54" providerId="AD" clId="Web-{F604658C-9614-4E68-8278-E33B23ED490D}" dt="2023-11-07T15:15:25.220" v="129" actId="20577"/>
          <ac:spMkLst>
            <pc:docMk/>
            <pc:sldMk cId="3133879763" sldId="282"/>
            <ac:spMk id="2" creationId="{F63D04E5-9FEF-4C52-415B-BA1AAA1E620E}"/>
          </ac:spMkLst>
        </pc:spChg>
      </pc:sldChg>
    </pc:docChg>
  </pc:docChgLst>
  <pc:docChgLst>
    <pc:chgData name="Ewan Evans (2200899)" userId="S::2200899@student.uwtsd.ac.uk::c3bb9a53-723f-4f1b-9c09-22bd43d16211" providerId="AD" clId="Web-{6AF46FFE-BBFB-457F-9DEE-B8D1FB4BC010}"/>
    <pc:docChg chg="modSld">
      <pc:chgData name="Ewan Evans (2200899)" userId="S::2200899@student.uwtsd.ac.uk::c3bb9a53-723f-4f1b-9c09-22bd43d16211" providerId="AD" clId="Web-{6AF46FFE-BBFB-457F-9DEE-B8D1FB4BC010}" dt="2023-10-18T10:42:07.826" v="24" actId="14100"/>
      <pc:docMkLst>
        <pc:docMk/>
      </pc:docMkLst>
      <pc:sldChg chg="addSp delSp modSp">
        <pc:chgData name="Ewan Evans (2200899)" userId="S::2200899@student.uwtsd.ac.uk::c3bb9a53-723f-4f1b-9c09-22bd43d16211" providerId="AD" clId="Web-{6AF46FFE-BBFB-457F-9DEE-B8D1FB4BC010}" dt="2023-10-18T10:42:07.826" v="24" actId="14100"/>
        <pc:sldMkLst>
          <pc:docMk/>
          <pc:sldMk cId="2484461708" sldId="263"/>
        </pc:sldMkLst>
        <pc:spChg chg="del">
          <ac:chgData name="Ewan Evans (2200899)" userId="S::2200899@student.uwtsd.ac.uk::c3bb9a53-723f-4f1b-9c09-22bd43d16211" providerId="AD" clId="Web-{6AF46FFE-BBFB-457F-9DEE-B8D1FB4BC010}" dt="2023-10-18T10:36:08.609" v="0"/>
          <ac:spMkLst>
            <pc:docMk/>
            <pc:sldMk cId="2484461708" sldId="263"/>
            <ac:spMk id="3" creationId="{1E4D1ABC-E958-946D-0BD8-856F224B3ADA}"/>
          </ac:spMkLst>
        </pc:spChg>
        <pc:picChg chg="add mod ord modCrop">
          <ac:chgData name="Ewan Evans (2200899)" userId="S::2200899@student.uwtsd.ac.uk::c3bb9a53-723f-4f1b-9c09-22bd43d16211" providerId="AD" clId="Web-{6AF46FFE-BBFB-457F-9DEE-B8D1FB4BC010}" dt="2023-10-18T10:39:59.352" v="10" actId="1076"/>
          <ac:picMkLst>
            <pc:docMk/>
            <pc:sldMk cId="2484461708" sldId="263"/>
            <ac:picMk id="10" creationId="{892A751A-AF09-CF96-A471-B80541A0275A}"/>
          </ac:picMkLst>
        </pc:picChg>
        <pc:picChg chg="add mod modCrop">
          <ac:chgData name="Ewan Evans (2200899)" userId="S::2200899@student.uwtsd.ac.uk::c3bb9a53-723f-4f1b-9c09-22bd43d16211" providerId="AD" clId="Web-{6AF46FFE-BBFB-457F-9DEE-B8D1FB4BC010}" dt="2023-10-18T10:42:07.826" v="24" actId="14100"/>
          <ac:picMkLst>
            <pc:docMk/>
            <pc:sldMk cId="2484461708" sldId="263"/>
            <ac:picMk id="21" creationId="{88752622-3836-F96D-CD92-5B46FA8AC819}"/>
          </ac:picMkLst>
        </pc:picChg>
      </pc:sldChg>
    </pc:docChg>
  </pc:docChgLst>
  <pc:docChgLst>
    <pc:chgData name="Ewan Evans (2200899)" userId="S::2200899@student.uwtsd.ac.uk::c3bb9a53-723f-4f1b-9c09-22bd43d16211" providerId="AD" clId="Web-{C2328684-D896-4D52-A293-A2E834634500}"/>
    <pc:docChg chg="modSld">
      <pc:chgData name="Ewan Evans (2200899)" userId="S::2200899@student.uwtsd.ac.uk::c3bb9a53-723f-4f1b-9c09-22bd43d16211" providerId="AD" clId="Web-{C2328684-D896-4D52-A293-A2E834634500}" dt="2023-12-07T20:03:53.791" v="6" actId="20577"/>
      <pc:docMkLst>
        <pc:docMk/>
      </pc:docMkLst>
      <pc:sldChg chg="modSp">
        <pc:chgData name="Ewan Evans (2200899)" userId="S::2200899@student.uwtsd.ac.uk::c3bb9a53-723f-4f1b-9c09-22bd43d16211" providerId="AD" clId="Web-{C2328684-D896-4D52-A293-A2E834634500}" dt="2023-12-07T20:03:53.791" v="6" actId="20577"/>
        <pc:sldMkLst>
          <pc:docMk/>
          <pc:sldMk cId="2466788798" sldId="283"/>
        </pc:sldMkLst>
        <pc:spChg chg="mod">
          <ac:chgData name="Ewan Evans (2200899)" userId="S::2200899@student.uwtsd.ac.uk::c3bb9a53-723f-4f1b-9c09-22bd43d16211" providerId="AD" clId="Web-{C2328684-D896-4D52-A293-A2E834634500}" dt="2023-12-07T20:02:32.351" v="3" actId="1076"/>
          <ac:spMkLst>
            <pc:docMk/>
            <pc:sldMk cId="2466788798" sldId="283"/>
            <ac:spMk id="5" creationId="{33DE5CD8-E5E3-0E23-ABA3-1A28BE6A25C4}"/>
          </ac:spMkLst>
        </pc:spChg>
        <pc:spChg chg="mod">
          <ac:chgData name="Ewan Evans (2200899)" userId="S::2200899@student.uwtsd.ac.uk::c3bb9a53-723f-4f1b-9c09-22bd43d16211" providerId="AD" clId="Web-{C2328684-D896-4D52-A293-A2E834634500}" dt="2023-12-07T20:03:53.791" v="6" actId="20577"/>
          <ac:spMkLst>
            <pc:docMk/>
            <pc:sldMk cId="2466788798" sldId="283"/>
            <ac:spMk id="15" creationId="{7C95B093-3059-5B61-05CB-B3FAF4BDCB7A}"/>
          </ac:spMkLst>
        </pc:spChg>
      </pc:sldChg>
    </pc:docChg>
  </pc:docChgLst>
  <pc:docChgLst>
    <pc:chgData name="Alfie Morgan (2206510)" userId="S::2206510@student.uwtsd.ac.uk::79f80e11-9132-40ac-98df-09627b9d0b54" providerId="AD" clId="Web-{892AD47B-12D1-4D6B-89EA-EFA7C6C6C93C}"/>
    <pc:docChg chg="sldOrd">
      <pc:chgData name="Alfie Morgan (2206510)" userId="S::2206510@student.uwtsd.ac.uk::79f80e11-9132-40ac-98df-09627b9d0b54" providerId="AD" clId="Web-{892AD47B-12D1-4D6B-89EA-EFA7C6C6C93C}" dt="2023-12-05T11:44:13.992" v="0"/>
      <pc:docMkLst>
        <pc:docMk/>
      </pc:docMkLst>
      <pc:sldChg chg="ord">
        <pc:chgData name="Alfie Morgan (2206510)" userId="S::2206510@student.uwtsd.ac.uk::79f80e11-9132-40ac-98df-09627b9d0b54" providerId="AD" clId="Web-{892AD47B-12D1-4D6B-89EA-EFA7C6C6C93C}" dt="2023-12-05T11:44:13.992" v="0"/>
        <pc:sldMkLst>
          <pc:docMk/>
          <pc:sldMk cId="4267558843" sldId="281"/>
        </pc:sldMkLst>
      </pc:sldChg>
    </pc:docChg>
  </pc:docChgLst>
  <pc:docChgLst>
    <pc:chgData name="Ewan Evans (2200899)" userId="S::2200899@student.uwtsd.ac.uk::c3bb9a53-723f-4f1b-9c09-22bd43d16211" providerId="AD" clId="Web-{92CCDCA0-2081-4CCA-9449-C5328BF71024}"/>
    <pc:docChg chg="modSld">
      <pc:chgData name="Ewan Evans (2200899)" userId="S::2200899@student.uwtsd.ac.uk::c3bb9a53-723f-4f1b-9c09-22bd43d16211" providerId="AD" clId="Web-{92CCDCA0-2081-4CCA-9449-C5328BF71024}" dt="2023-10-30T12:45:53.122" v="113" actId="1076"/>
      <pc:docMkLst>
        <pc:docMk/>
      </pc:docMkLst>
      <pc:sldChg chg="addSp delSp modSp">
        <pc:chgData name="Ewan Evans (2200899)" userId="S::2200899@student.uwtsd.ac.uk::c3bb9a53-723f-4f1b-9c09-22bd43d16211" providerId="AD" clId="Web-{92CCDCA0-2081-4CCA-9449-C5328BF71024}" dt="2023-10-30T12:45:53.122" v="113" actId="1076"/>
        <pc:sldMkLst>
          <pc:docMk/>
          <pc:sldMk cId="2757566273" sldId="267"/>
        </pc:sldMkLst>
        <pc:spChg chg="mod">
          <ac:chgData name="Ewan Evans (2200899)" userId="S::2200899@student.uwtsd.ac.uk::c3bb9a53-723f-4f1b-9c09-22bd43d16211" providerId="AD" clId="Web-{92CCDCA0-2081-4CCA-9449-C5328BF71024}" dt="2023-10-30T12:05:55.551" v="14" actId="1076"/>
          <ac:spMkLst>
            <pc:docMk/>
            <pc:sldMk cId="2757566273" sldId="267"/>
            <ac:spMk id="2" creationId="{B7006A8A-FE1E-39FD-C53F-3074603C943B}"/>
          </ac:spMkLst>
        </pc:spChg>
        <pc:spChg chg="del">
          <ac:chgData name="Ewan Evans (2200899)" userId="S::2200899@student.uwtsd.ac.uk::c3bb9a53-723f-4f1b-9c09-22bd43d16211" providerId="AD" clId="Web-{92CCDCA0-2081-4CCA-9449-C5328BF71024}" dt="2023-10-30T12:04:53.581" v="0"/>
          <ac:spMkLst>
            <pc:docMk/>
            <pc:sldMk cId="2757566273" sldId="267"/>
            <ac:spMk id="3" creationId="{26209DE0-0180-DF38-8D7F-DEE707FE9E6A}"/>
          </ac:spMkLst>
        </pc:spChg>
        <pc:picChg chg="add del mod">
          <ac:chgData name="Ewan Evans (2200899)" userId="S::2200899@student.uwtsd.ac.uk::c3bb9a53-723f-4f1b-9c09-22bd43d16211" providerId="AD" clId="Web-{92CCDCA0-2081-4CCA-9449-C5328BF71024}" dt="2023-10-30T12:33:49.746" v="54"/>
          <ac:picMkLst>
            <pc:docMk/>
            <pc:sldMk cId="2757566273" sldId="267"/>
            <ac:picMk id="3" creationId="{8BC334D4-E07F-C16C-8445-5F3964BBA542}"/>
          </ac:picMkLst>
        </pc:picChg>
        <pc:picChg chg="add mod ord modCrop">
          <ac:chgData name="Ewan Evans (2200899)" userId="S::2200899@student.uwtsd.ac.uk::c3bb9a53-723f-4f1b-9c09-22bd43d16211" providerId="AD" clId="Web-{92CCDCA0-2081-4CCA-9449-C5328BF71024}" dt="2023-10-30T12:08:24.055" v="45" actId="14100"/>
          <ac:picMkLst>
            <pc:docMk/>
            <pc:sldMk cId="2757566273" sldId="267"/>
            <ac:picMk id="7" creationId="{1BC45EE0-846B-5CAD-717D-4B271A4D61C2}"/>
          </ac:picMkLst>
        </pc:picChg>
        <pc:picChg chg="add mod modCrop">
          <ac:chgData name="Ewan Evans (2200899)" userId="S::2200899@student.uwtsd.ac.uk::c3bb9a53-723f-4f1b-9c09-22bd43d16211" providerId="AD" clId="Web-{92CCDCA0-2081-4CCA-9449-C5328BF71024}" dt="2023-10-30T12:08:19.008" v="44" actId="14100"/>
          <ac:picMkLst>
            <pc:docMk/>
            <pc:sldMk cId="2757566273" sldId="267"/>
            <ac:picMk id="8" creationId="{6117D173-B83B-FF26-1B71-BD50F4180A0C}"/>
          </ac:picMkLst>
        </pc:picChg>
        <pc:picChg chg="add mod modCrop">
          <ac:chgData name="Ewan Evans (2200899)" userId="S::2200899@student.uwtsd.ac.uk::c3bb9a53-723f-4f1b-9c09-22bd43d16211" providerId="AD" clId="Web-{92CCDCA0-2081-4CCA-9449-C5328BF71024}" dt="2023-10-30T12:07:49.492" v="37" actId="14100"/>
          <ac:picMkLst>
            <pc:docMk/>
            <pc:sldMk cId="2757566273" sldId="267"/>
            <ac:picMk id="9" creationId="{657C9C16-D95C-AF99-71A8-757EBC846176}"/>
          </ac:picMkLst>
        </pc:picChg>
        <pc:picChg chg="add mod modCrop">
          <ac:chgData name="Ewan Evans (2200899)" userId="S::2200899@student.uwtsd.ac.uk::c3bb9a53-723f-4f1b-9c09-22bd43d16211" providerId="AD" clId="Web-{92CCDCA0-2081-4CCA-9449-C5328BF71024}" dt="2023-10-30T12:07:14.991" v="29" actId="1076"/>
          <ac:picMkLst>
            <pc:docMk/>
            <pc:sldMk cId="2757566273" sldId="267"/>
            <ac:picMk id="10" creationId="{66979D1D-FAD3-6BCB-C75C-B72266B4715E}"/>
          </ac:picMkLst>
        </pc:picChg>
        <pc:picChg chg="add del mod">
          <ac:chgData name="Ewan Evans (2200899)" userId="S::2200899@student.uwtsd.ac.uk::c3bb9a53-723f-4f1b-9c09-22bd43d16211" providerId="AD" clId="Web-{92CCDCA0-2081-4CCA-9449-C5328BF71024}" dt="2023-10-30T12:33:47.355" v="53"/>
          <ac:picMkLst>
            <pc:docMk/>
            <pc:sldMk cId="2757566273" sldId="267"/>
            <ac:picMk id="11" creationId="{E32E1DBA-3DFF-ED0B-FEB4-32919A1F3975}"/>
          </ac:picMkLst>
        </pc:picChg>
        <pc:picChg chg="add mod modCrop">
          <ac:chgData name="Ewan Evans (2200899)" userId="S::2200899@student.uwtsd.ac.uk::c3bb9a53-723f-4f1b-9c09-22bd43d16211" providerId="AD" clId="Web-{92CCDCA0-2081-4CCA-9449-C5328BF71024}" dt="2023-10-30T12:44:56.308" v="100" actId="1076"/>
          <ac:picMkLst>
            <pc:docMk/>
            <pc:sldMk cId="2757566273" sldId="267"/>
            <ac:picMk id="12" creationId="{66C4721A-CB1D-6454-B292-40B2DABD4493}"/>
          </ac:picMkLst>
        </pc:picChg>
        <pc:picChg chg="add mod modCrop">
          <ac:chgData name="Ewan Evans (2200899)" userId="S::2200899@student.uwtsd.ac.uk::c3bb9a53-723f-4f1b-9c09-22bd43d16211" providerId="AD" clId="Web-{92CCDCA0-2081-4CCA-9449-C5328BF71024}" dt="2023-10-30T12:44:53.776" v="99" actId="1076"/>
          <ac:picMkLst>
            <pc:docMk/>
            <pc:sldMk cId="2757566273" sldId="267"/>
            <ac:picMk id="13" creationId="{CD13E03A-0FF3-FE0F-D0B0-E48E2190B042}"/>
          </ac:picMkLst>
        </pc:picChg>
        <pc:picChg chg="add mod modCrop">
          <ac:chgData name="Ewan Evans (2200899)" userId="S::2200899@student.uwtsd.ac.uk::c3bb9a53-723f-4f1b-9c09-22bd43d16211" providerId="AD" clId="Web-{92CCDCA0-2081-4CCA-9449-C5328BF71024}" dt="2023-10-30T12:45:40.543" v="111" actId="14100"/>
          <ac:picMkLst>
            <pc:docMk/>
            <pc:sldMk cId="2757566273" sldId="267"/>
            <ac:picMk id="14" creationId="{8E543324-0F2B-4E32-7C64-F095FFBD122F}"/>
          </ac:picMkLst>
        </pc:picChg>
        <pc:picChg chg="add mod modCrop">
          <ac:chgData name="Ewan Evans (2200899)" userId="S::2200899@student.uwtsd.ac.uk::c3bb9a53-723f-4f1b-9c09-22bd43d16211" providerId="AD" clId="Web-{92CCDCA0-2081-4CCA-9449-C5328BF71024}" dt="2023-10-30T12:45:53.122" v="113" actId="1076"/>
          <ac:picMkLst>
            <pc:docMk/>
            <pc:sldMk cId="2757566273" sldId="267"/>
            <ac:picMk id="15" creationId="{5A56D0A0-0475-376C-8DBC-D788D0317E5E}"/>
          </ac:picMkLst>
        </pc:picChg>
      </pc:sldChg>
    </pc:docChg>
  </pc:docChgLst>
  <pc:docChgLst>
    <pc:chgData name="Tim James (2112656)" userId="S::2112656@student.uwtsd.ac.uk::0fb35b07-305e-4866-a031-bfed0720b694" providerId="AD" clId="Web-{831ED593-845D-4D65-B02E-445A3F2806BF}"/>
    <pc:docChg chg="modSld">
      <pc:chgData name="Tim James (2112656)" userId="S::2112656@student.uwtsd.ac.uk::0fb35b07-305e-4866-a031-bfed0720b694" providerId="AD" clId="Web-{831ED593-845D-4D65-B02E-445A3F2806BF}" dt="2023-10-22T23:08:31.608" v="15" actId="1076"/>
      <pc:docMkLst>
        <pc:docMk/>
      </pc:docMkLst>
      <pc:sldChg chg="addSp delSp modSp mod modClrScheme chgLayout">
        <pc:chgData name="Tim James (2112656)" userId="S::2112656@student.uwtsd.ac.uk::0fb35b07-305e-4866-a031-bfed0720b694" providerId="AD" clId="Web-{831ED593-845D-4D65-B02E-445A3F2806BF}" dt="2023-10-22T23:08:31.608" v="15" actId="1076"/>
        <pc:sldMkLst>
          <pc:docMk/>
          <pc:sldMk cId="3166322767" sldId="260"/>
        </pc:sldMkLst>
        <pc:spChg chg="mod ord">
          <ac:chgData name="Tim James (2112656)" userId="S::2112656@student.uwtsd.ac.uk::0fb35b07-305e-4866-a031-bfed0720b694" providerId="AD" clId="Web-{831ED593-845D-4D65-B02E-445A3F2806BF}" dt="2023-10-22T23:08:11.936" v="4"/>
          <ac:spMkLst>
            <pc:docMk/>
            <pc:sldMk cId="3166322767" sldId="260"/>
            <ac:spMk id="2" creationId="{B7E0E7CB-76E3-900F-6C72-D12033E9DB8D}"/>
          </ac:spMkLst>
        </pc:spChg>
        <pc:spChg chg="add del mod ord">
          <ac:chgData name="Tim James (2112656)" userId="S::2112656@student.uwtsd.ac.uk::0fb35b07-305e-4866-a031-bfed0720b694" providerId="AD" clId="Web-{831ED593-845D-4D65-B02E-445A3F2806BF}" dt="2023-10-22T23:08:15.483" v="6"/>
          <ac:spMkLst>
            <pc:docMk/>
            <pc:sldMk cId="3166322767" sldId="260"/>
            <ac:spMk id="3" creationId="{29A64778-89D4-A7F9-2653-234C9882DC28}"/>
          </ac:spMkLst>
        </pc:spChg>
        <pc:spChg chg="mod ord">
          <ac:chgData name="Tim James (2112656)" userId="S::2112656@student.uwtsd.ac.uk::0fb35b07-305e-4866-a031-bfed0720b694" providerId="AD" clId="Web-{831ED593-845D-4D65-B02E-445A3F2806BF}" dt="2023-10-22T23:08:11.936" v="4"/>
          <ac:spMkLst>
            <pc:docMk/>
            <pc:sldMk cId="3166322767" sldId="260"/>
            <ac:spMk id="4" creationId="{D6A5F7B1-3FA6-6CCC-578A-4C66723B58F2}"/>
          </ac:spMkLst>
        </pc:spChg>
        <pc:spChg chg="mod ord">
          <ac:chgData name="Tim James (2112656)" userId="S::2112656@student.uwtsd.ac.uk::0fb35b07-305e-4866-a031-bfed0720b694" providerId="AD" clId="Web-{831ED593-845D-4D65-B02E-445A3F2806BF}" dt="2023-10-22T23:08:11.936" v="4"/>
          <ac:spMkLst>
            <pc:docMk/>
            <pc:sldMk cId="3166322767" sldId="260"/>
            <ac:spMk id="5" creationId="{1B072FC3-D5A6-4196-6B30-F2B7BCF0DDC3}"/>
          </ac:spMkLst>
        </pc:spChg>
        <pc:spChg chg="mod ord">
          <ac:chgData name="Tim James (2112656)" userId="S::2112656@student.uwtsd.ac.uk::0fb35b07-305e-4866-a031-bfed0720b694" providerId="AD" clId="Web-{831ED593-845D-4D65-B02E-445A3F2806BF}" dt="2023-10-22T23:08:11.936" v="4"/>
          <ac:spMkLst>
            <pc:docMk/>
            <pc:sldMk cId="3166322767" sldId="260"/>
            <ac:spMk id="6" creationId="{CDFAECDE-4069-13DB-25D4-C46BB9F40E75}"/>
          </ac:spMkLst>
        </pc:spChg>
        <pc:spChg chg="add mod ord">
          <ac:chgData name="Tim James (2112656)" userId="S::2112656@student.uwtsd.ac.uk::0fb35b07-305e-4866-a031-bfed0720b694" providerId="AD" clId="Web-{831ED593-845D-4D65-B02E-445A3F2806BF}" dt="2023-10-22T23:08:11.936" v="4"/>
          <ac:spMkLst>
            <pc:docMk/>
            <pc:sldMk cId="3166322767" sldId="260"/>
            <ac:spMk id="9" creationId="{53C2E643-D618-EBC3-F250-D8058146D4A9}"/>
          </ac:spMkLst>
        </pc:spChg>
        <pc:spChg chg="add mod ord">
          <ac:chgData name="Tim James (2112656)" userId="S::2112656@student.uwtsd.ac.uk::0fb35b07-305e-4866-a031-bfed0720b694" providerId="AD" clId="Web-{831ED593-845D-4D65-B02E-445A3F2806BF}" dt="2023-10-22T23:08:11.936" v="4"/>
          <ac:spMkLst>
            <pc:docMk/>
            <pc:sldMk cId="3166322767" sldId="260"/>
            <ac:spMk id="10" creationId="{38B0F59E-1FC0-EB36-DA84-8486C4FB238B}"/>
          </ac:spMkLst>
        </pc:spChg>
        <pc:spChg chg="add mod ord">
          <ac:chgData name="Tim James (2112656)" userId="S::2112656@student.uwtsd.ac.uk::0fb35b07-305e-4866-a031-bfed0720b694" providerId="AD" clId="Web-{831ED593-845D-4D65-B02E-445A3F2806BF}" dt="2023-10-22T23:08:11.936" v="4"/>
          <ac:spMkLst>
            <pc:docMk/>
            <pc:sldMk cId="3166322767" sldId="260"/>
            <ac:spMk id="11" creationId="{778F9269-13AD-7BB1-7CF2-44BCE97BC975}"/>
          </ac:spMkLst>
        </pc:spChg>
        <pc:graphicFrameChg chg="add del mod ord modGraphic">
          <ac:chgData name="Tim James (2112656)" userId="S::2112656@student.uwtsd.ac.uk::0fb35b07-305e-4866-a031-bfed0720b694" providerId="AD" clId="Web-{831ED593-845D-4D65-B02E-445A3F2806BF}" dt="2023-10-22T23:08:15.483" v="6"/>
          <ac:graphicFrameMkLst>
            <pc:docMk/>
            <pc:sldMk cId="3166322767" sldId="260"/>
            <ac:graphicFrameMk id="12" creationId="{3868167F-E018-2844-4DA2-0E8B67A7EA27}"/>
          </ac:graphicFrameMkLst>
        </pc:graphicFrameChg>
        <pc:picChg chg="add del mod">
          <ac:chgData name="Tim James (2112656)" userId="S::2112656@student.uwtsd.ac.uk::0fb35b07-305e-4866-a031-bfed0720b694" providerId="AD" clId="Web-{831ED593-845D-4D65-B02E-445A3F2806BF}" dt="2023-10-22T23:07:59.388" v="3"/>
          <ac:picMkLst>
            <pc:docMk/>
            <pc:sldMk cId="3166322767" sldId="260"/>
            <ac:picMk id="8" creationId="{9769D2B8-0D61-BFFB-8D59-8C16F6E6DAE5}"/>
          </ac:picMkLst>
        </pc:picChg>
        <pc:picChg chg="add del mod">
          <ac:chgData name="Tim James (2112656)" userId="S::2112656@student.uwtsd.ac.uk::0fb35b07-305e-4866-a031-bfed0720b694" providerId="AD" clId="Web-{831ED593-845D-4D65-B02E-445A3F2806BF}" dt="2023-10-22T23:08:20.592" v="10"/>
          <ac:picMkLst>
            <pc:docMk/>
            <pc:sldMk cId="3166322767" sldId="260"/>
            <ac:picMk id="20" creationId="{6C30ABD3-F2F1-0690-5B30-B6CA800AD55E}"/>
          </ac:picMkLst>
        </pc:picChg>
        <pc:picChg chg="add mod">
          <ac:chgData name="Tim James (2112656)" userId="S::2112656@student.uwtsd.ac.uk::0fb35b07-305e-4866-a031-bfed0720b694" providerId="AD" clId="Web-{831ED593-845D-4D65-B02E-445A3F2806BF}" dt="2023-10-22T23:08:31.608" v="15" actId="1076"/>
          <ac:picMkLst>
            <pc:docMk/>
            <pc:sldMk cId="3166322767" sldId="260"/>
            <ac:picMk id="22" creationId="{B3F97FA8-0998-BDB1-780C-8594311A54C2}"/>
          </ac:picMkLst>
        </pc:picChg>
      </pc:sldChg>
    </pc:docChg>
  </pc:docChgLst>
  <pc:docChgLst>
    <pc:chgData name="Tim James (2112656)" userId="S::2112656@student.uwtsd.ac.uk::0fb35b07-305e-4866-a031-bfed0720b694" providerId="AD" clId="Web-{0E4662F2-9BFE-4953-9BA1-36B18D671ECC}"/>
    <pc:docChg chg="modSld">
      <pc:chgData name="Tim James (2112656)" userId="S::2112656@student.uwtsd.ac.uk::0fb35b07-305e-4866-a031-bfed0720b694" providerId="AD" clId="Web-{0E4662F2-9BFE-4953-9BA1-36B18D671ECC}" dt="2023-12-12T02:30:10.080" v="41" actId="20577"/>
      <pc:docMkLst>
        <pc:docMk/>
      </pc:docMkLst>
      <pc:sldChg chg="modSp">
        <pc:chgData name="Tim James (2112656)" userId="S::2112656@student.uwtsd.ac.uk::0fb35b07-305e-4866-a031-bfed0720b694" providerId="AD" clId="Web-{0E4662F2-9BFE-4953-9BA1-36B18D671ECC}" dt="2023-12-12T02:30:10.080" v="41" actId="20577"/>
        <pc:sldMkLst>
          <pc:docMk/>
          <pc:sldMk cId="3166322767" sldId="260"/>
        </pc:sldMkLst>
        <pc:spChg chg="mod">
          <ac:chgData name="Tim James (2112656)" userId="S::2112656@student.uwtsd.ac.uk::0fb35b07-305e-4866-a031-bfed0720b694" providerId="AD" clId="Web-{0E4662F2-9BFE-4953-9BA1-36B18D671ECC}" dt="2023-12-12T02:24:07.489" v="35" actId="20577"/>
          <ac:spMkLst>
            <pc:docMk/>
            <pc:sldMk cId="3166322767" sldId="260"/>
            <ac:spMk id="3" creationId="{4E7B8371-6415-981D-5032-AF7D04DC7505}"/>
          </ac:spMkLst>
        </pc:spChg>
        <pc:spChg chg="mod">
          <ac:chgData name="Tim James (2112656)" userId="S::2112656@student.uwtsd.ac.uk::0fb35b07-305e-4866-a031-bfed0720b694" providerId="AD" clId="Web-{0E4662F2-9BFE-4953-9BA1-36B18D671ECC}" dt="2023-12-12T02:30:10.080" v="41" actId="20577"/>
          <ac:spMkLst>
            <pc:docMk/>
            <pc:sldMk cId="3166322767" sldId="260"/>
            <ac:spMk id="10" creationId="{ADAD4E44-0DFE-9845-EF37-0D8B5724155E}"/>
          </ac:spMkLst>
        </pc:spChg>
        <pc:spChg chg="mod">
          <ac:chgData name="Tim James (2112656)" userId="S::2112656@student.uwtsd.ac.uk::0fb35b07-305e-4866-a031-bfed0720b694" providerId="AD" clId="Web-{0E4662F2-9BFE-4953-9BA1-36B18D671ECC}" dt="2023-12-12T02:24:09.707" v="37" actId="20577"/>
          <ac:spMkLst>
            <pc:docMk/>
            <pc:sldMk cId="3166322767" sldId="260"/>
            <ac:spMk id="11" creationId="{C1A1D624-C4A6-D53F-F6D7-70B2697A38E9}"/>
          </ac:spMkLst>
        </pc:spChg>
      </pc:sldChg>
    </pc:docChg>
  </pc:docChgLst>
  <pc:docChgLst>
    <pc:chgData name="Alex Griffiths (2104310)" userId="S::2104310@student.uwtsd.ac.uk::cc82a2a1-9814-44f0-b028-05cc628f382e" providerId="AD" clId="Web-{1F2976A4-621E-438B-B91D-2A7CBBBEFB6E}"/>
    <pc:docChg chg="modSld">
      <pc:chgData name="Alex Griffiths (2104310)" userId="S::2104310@student.uwtsd.ac.uk::cc82a2a1-9814-44f0-b028-05cc628f382e" providerId="AD" clId="Web-{1F2976A4-621E-438B-B91D-2A7CBBBEFB6E}" dt="2023-12-11T13:03:05.880" v="116" actId="20577"/>
      <pc:docMkLst>
        <pc:docMk/>
      </pc:docMkLst>
      <pc:sldChg chg="modSp">
        <pc:chgData name="Alex Griffiths (2104310)" userId="S::2104310@student.uwtsd.ac.uk::cc82a2a1-9814-44f0-b028-05cc628f382e" providerId="AD" clId="Web-{1F2976A4-621E-438B-B91D-2A7CBBBEFB6E}" dt="2023-12-11T12:40:54.866" v="77" actId="20577"/>
        <pc:sldMkLst>
          <pc:docMk/>
          <pc:sldMk cId="1177253019" sldId="287"/>
        </pc:sldMkLst>
        <pc:spChg chg="mod">
          <ac:chgData name="Alex Griffiths (2104310)" userId="S::2104310@student.uwtsd.ac.uk::cc82a2a1-9814-44f0-b028-05cc628f382e" providerId="AD" clId="Web-{1F2976A4-621E-438B-B91D-2A7CBBBEFB6E}" dt="2023-12-11T12:40:54.866" v="77" actId="20577"/>
          <ac:spMkLst>
            <pc:docMk/>
            <pc:sldMk cId="1177253019" sldId="287"/>
            <ac:spMk id="3" creationId="{46266D5D-EBE9-D6E8-EF93-A2A94F04188F}"/>
          </ac:spMkLst>
        </pc:spChg>
      </pc:sldChg>
      <pc:sldChg chg="addSp delSp modSp">
        <pc:chgData name="Alex Griffiths (2104310)" userId="S::2104310@student.uwtsd.ac.uk::cc82a2a1-9814-44f0-b028-05cc628f382e" providerId="AD" clId="Web-{1F2976A4-621E-438B-B91D-2A7CBBBEFB6E}" dt="2023-12-11T13:03:05.880" v="116" actId="20577"/>
        <pc:sldMkLst>
          <pc:docMk/>
          <pc:sldMk cId="2207893756" sldId="288"/>
        </pc:sldMkLst>
        <pc:spChg chg="mod">
          <ac:chgData name="Alex Griffiths (2104310)" userId="S::2104310@student.uwtsd.ac.uk::cc82a2a1-9814-44f0-b028-05cc628f382e" providerId="AD" clId="Web-{1F2976A4-621E-438B-B91D-2A7CBBBEFB6E}" dt="2023-12-11T12:32:59.371" v="59" actId="1076"/>
          <ac:spMkLst>
            <pc:docMk/>
            <pc:sldMk cId="2207893756" sldId="288"/>
            <ac:spMk id="2" creationId="{3AD406E3-72F9-013B-DE47-C212FDB40C33}"/>
          </ac:spMkLst>
        </pc:spChg>
        <pc:spChg chg="mod">
          <ac:chgData name="Alex Griffiths (2104310)" userId="S::2104310@student.uwtsd.ac.uk::cc82a2a1-9814-44f0-b028-05cc628f382e" providerId="AD" clId="Web-{1F2976A4-621E-438B-B91D-2A7CBBBEFB6E}" dt="2023-12-11T12:43:33.526" v="82" actId="1076"/>
          <ac:spMkLst>
            <pc:docMk/>
            <pc:sldMk cId="2207893756" sldId="288"/>
            <ac:spMk id="14" creationId="{C49257A8-9116-2177-B45F-94570017A031}"/>
          </ac:spMkLst>
        </pc:spChg>
        <pc:spChg chg="add mod">
          <ac:chgData name="Alex Griffiths (2104310)" userId="S::2104310@student.uwtsd.ac.uk::cc82a2a1-9814-44f0-b028-05cc628f382e" providerId="AD" clId="Web-{1F2976A4-621E-438B-B91D-2A7CBBBEFB6E}" dt="2023-12-11T13:03:05.880" v="116" actId="20577"/>
          <ac:spMkLst>
            <pc:docMk/>
            <pc:sldMk cId="2207893756" sldId="288"/>
            <ac:spMk id="28" creationId="{7A7DD8E1-40A3-A8CF-0842-7A1185EEB4B1}"/>
          </ac:spMkLst>
        </pc:spChg>
        <pc:spChg chg="mod">
          <ac:chgData name="Alex Griffiths (2104310)" userId="S::2104310@student.uwtsd.ac.uk::cc82a2a1-9814-44f0-b028-05cc628f382e" providerId="AD" clId="Web-{1F2976A4-621E-438B-B91D-2A7CBBBEFB6E}" dt="2023-12-11T12:43:49.698" v="84" actId="1076"/>
          <ac:spMkLst>
            <pc:docMk/>
            <pc:sldMk cId="2207893756" sldId="288"/>
            <ac:spMk id="38" creationId="{C17D9B9E-28B5-05FE-0F7A-9C67F9F93F0D}"/>
          </ac:spMkLst>
        </pc:spChg>
        <pc:spChg chg="mod">
          <ac:chgData name="Alex Griffiths (2104310)" userId="S::2104310@student.uwtsd.ac.uk::cc82a2a1-9814-44f0-b028-05cc628f382e" providerId="AD" clId="Web-{1F2976A4-621E-438B-B91D-2A7CBBBEFB6E}" dt="2023-12-11T12:43:57.604" v="85" actId="1076"/>
          <ac:spMkLst>
            <pc:docMk/>
            <pc:sldMk cId="2207893756" sldId="288"/>
            <ac:spMk id="42" creationId="{CD322A91-06F6-FAA2-D321-D5A06BCBCB07}"/>
          </ac:spMkLst>
        </pc:spChg>
        <pc:picChg chg="mod">
          <ac:chgData name="Alex Griffiths (2104310)" userId="S::2104310@student.uwtsd.ac.uk::cc82a2a1-9814-44f0-b028-05cc628f382e" providerId="AD" clId="Web-{1F2976A4-621E-438B-B91D-2A7CBBBEFB6E}" dt="2023-12-11T12:43:29.510" v="81" actId="1076"/>
          <ac:picMkLst>
            <pc:docMk/>
            <pc:sldMk cId="2207893756" sldId="288"/>
            <ac:picMk id="3" creationId="{8A3F8BAD-F88A-81EE-AA0E-AD5BF8FC032E}"/>
          </ac:picMkLst>
        </pc:picChg>
        <pc:picChg chg="add mod modCrop">
          <ac:chgData name="Alex Griffiths (2104310)" userId="S::2104310@student.uwtsd.ac.uk::cc82a2a1-9814-44f0-b028-05cc628f382e" providerId="AD" clId="Web-{1F2976A4-621E-438B-B91D-2A7CBBBEFB6E}" dt="2023-12-11T12:26:55.035" v="51" actId="14100"/>
          <ac:picMkLst>
            <pc:docMk/>
            <pc:sldMk cId="2207893756" sldId="288"/>
            <ac:picMk id="8" creationId="{7EFB3C93-7BAA-D4B4-6751-CC81A77BA791}"/>
          </ac:picMkLst>
        </pc:picChg>
        <pc:picChg chg="add mod">
          <ac:chgData name="Alex Griffiths (2104310)" userId="S::2104310@student.uwtsd.ac.uk::cc82a2a1-9814-44f0-b028-05cc628f382e" providerId="AD" clId="Web-{1F2976A4-621E-438B-B91D-2A7CBBBEFB6E}" dt="2023-12-11T12:43:14.572" v="79" actId="1076"/>
          <ac:picMkLst>
            <pc:docMk/>
            <pc:sldMk cId="2207893756" sldId="288"/>
            <ac:picMk id="17" creationId="{7EF5F328-4536-7393-1008-4AA095D20B04}"/>
          </ac:picMkLst>
        </pc:picChg>
        <pc:picChg chg="mod">
          <ac:chgData name="Alex Griffiths (2104310)" userId="S::2104310@student.uwtsd.ac.uk::cc82a2a1-9814-44f0-b028-05cc628f382e" providerId="AD" clId="Web-{1F2976A4-621E-438B-B91D-2A7CBBBEFB6E}" dt="2023-12-11T12:32:59.418" v="60" actId="1076"/>
          <ac:picMkLst>
            <pc:docMk/>
            <pc:sldMk cId="2207893756" sldId="288"/>
            <ac:picMk id="37" creationId="{73356145-AA2A-4192-FFA8-6472714ED1F0}"/>
          </ac:picMkLst>
        </pc:picChg>
        <pc:inkChg chg="add del">
          <ac:chgData name="Alex Griffiths (2104310)" userId="S::2104310@student.uwtsd.ac.uk::cc82a2a1-9814-44f0-b028-05cc628f382e" providerId="AD" clId="Web-{1F2976A4-621E-438B-B91D-2A7CBBBEFB6E}" dt="2023-12-11T12:26:58.613" v="52"/>
          <ac:inkMkLst>
            <pc:docMk/>
            <pc:sldMk cId="2207893756" sldId="288"/>
            <ac:inkMk id="15" creationId="{551779D6-8EB7-B408-CE76-7F69F14A3A8B}"/>
          </ac:inkMkLst>
        </pc:inkChg>
      </pc:sldChg>
    </pc:docChg>
  </pc:docChgLst>
  <pc:docChgLst>
    <pc:chgData name="Ragulan Pulanthitan (2200662)" userId="S::2200662@student.uwtsd.ac.uk::aafbdbba-3939-4d4f-b73e-7c193df95f95" providerId="AD" clId="Web-{9B95E8F5-E5C6-46D6-AA39-E3792BC7B774}"/>
    <pc:docChg chg="modSld">
      <pc:chgData name="Ragulan Pulanthitan (2200662)" userId="S::2200662@student.uwtsd.ac.uk::aafbdbba-3939-4d4f-b73e-7c193df95f95" providerId="AD" clId="Web-{9B95E8F5-E5C6-46D6-AA39-E3792BC7B774}" dt="2023-11-02T18:53:56.213" v="87" actId="1076"/>
      <pc:docMkLst>
        <pc:docMk/>
      </pc:docMkLst>
      <pc:sldChg chg="addSp delSp modSp">
        <pc:chgData name="Ragulan Pulanthitan (2200662)" userId="S::2200662@student.uwtsd.ac.uk::aafbdbba-3939-4d4f-b73e-7c193df95f95" providerId="AD" clId="Web-{9B95E8F5-E5C6-46D6-AA39-E3792BC7B774}" dt="2023-11-02T18:53:56.213" v="87" actId="1076"/>
        <pc:sldMkLst>
          <pc:docMk/>
          <pc:sldMk cId="2757566273" sldId="267"/>
        </pc:sldMkLst>
        <pc:spChg chg="add del mod">
          <ac:chgData name="Ragulan Pulanthitan (2200662)" userId="S::2200662@student.uwtsd.ac.uk::aafbdbba-3939-4d4f-b73e-7c193df95f95" providerId="AD" clId="Web-{9B95E8F5-E5C6-46D6-AA39-E3792BC7B774}" dt="2023-11-02T18:35:59.710" v="4"/>
          <ac:spMkLst>
            <pc:docMk/>
            <pc:sldMk cId="2757566273" sldId="267"/>
            <ac:spMk id="11" creationId="{12D2ABD9-640E-95DF-051D-6ADDE5E75596}"/>
          </ac:spMkLst>
        </pc:spChg>
        <pc:picChg chg="del mod">
          <ac:chgData name="Ragulan Pulanthitan (2200662)" userId="S::2200662@student.uwtsd.ac.uk::aafbdbba-3939-4d4f-b73e-7c193df95f95" providerId="AD" clId="Web-{9B95E8F5-E5C6-46D6-AA39-E3792BC7B774}" dt="2023-11-02T18:35:46.819" v="1"/>
          <ac:picMkLst>
            <pc:docMk/>
            <pc:sldMk cId="2757566273" sldId="267"/>
            <ac:picMk id="7" creationId="{1BC45EE0-846B-5CAD-717D-4B271A4D61C2}"/>
          </ac:picMkLst>
        </pc:picChg>
        <pc:picChg chg="mod">
          <ac:chgData name="Ragulan Pulanthitan (2200662)" userId="S::2200662@student.uwtsd.ac.uk::aafbdbba-3939-4d4f-b73e-7c193df95f95" providerId="AD" clId="Web-{9B95E8F5-E5C6-46D6-AA39-E3792BC7B774}" dt="2023-11-02T18:48:34.281" v="60" actId="1076"/>
          <ac:picMkLst>
            <pc:docMk/>
            <pc:sldMk cId="2757566273" sldId="267"/>
            <ac:picMk id="8" creationId="{6117D173-B83B-FF26-1B71-BD50F4180A0C}"/>
          </ac:picMkLst>
        </pc:picChg>
        <pc:picChg chg="del mod">
          <ac:chgData name="Ragulan Pulanthitan (2200662)" userId="S::2200662@student.uwtsd.ac.uk::aafbdbba-3939-4d4f-b73e-7c193df95f95" providerId="AD" clId="Web-{9B95E8F5-E5C6-46D6-AA39-E3792BC7B774}" dt="2023-11-02T18:42:34.941" v="36"/>
          <ac:picMkLst>
            <pc:docMk/>
            <pc:sldMk cId="2757566273" sldId="267"/>
            <ac:picMk id="9" creationId="{657C9C16-D95C-AF99-71A8-757EBC846176}"/>
          </ac:picMkLst>
        </pc:picChg>
        <pc:picChg chg="mod">
          <ac:chgData name="Ragulan Pulanthitan (2200662)" userId="S::2200662@student.uwtsd.ac.uk::aafbdbba-3939-4d4f-b73e-7c193df95f95" providerId="AD" clId="Web-{9B95E8F5-E5C6-46D6-AA39-E3792BC7B774}" dt="2023-11-02T18:51:56.772" v="80" actId="1076"/>
          <ac:picMkLst>
            <pc:docMk/>
            <pc:sldMk cId="2757566273" sldId="267"/>
            <ac:picMk id="10" creationId="{66979D1D-FAD3-6BCB-C75C-B72266B4715E}"/>
          </ac:picMkLst>
        </pc:picChg>
        <pc:picChg chg="del mod">
          <ac:chgData name="Ragulan Pulanthitan (2200662)" userId="S::2200662@student.uwtsd.ac.uk::aafbdbba-3939-4d4f-b73e-7c193df95f95" providerId="AD" clId="Web-{9B95E8F5-E5C6-46D6-AA39-E3792BC7B774}" dt="2023-11-02T18:44:51.852" v="44"/>
          <ac:picMkLst>
            <pc:docMk/>
            <pc:sldMk cId="2757566273" sldId="267"/>
            <ac:picMk id="12" creationId="{66C4721A-CB1D-6454-B292-40B2DABD4493}"/>
          </ac:picMkLst>
        </pc:picChg>
        <pc:picChg chg="del mod">
          <ac:chgData name="Ragulan Pulanthitan (2200662)" userId="S::2200662@student.uwtsd.ac.uk::aafbdbba-3939-4d4f-b73e-7c193df95f95" providerId="AD" clId="Web-{9B95E8F5-E5C6-46D6-AA39-E3792BC7B774}" dt="2023-11-02T18:44:51.368" v="43"/>
          <ac:picMkLst>
            <pc:docMk/>
            <pc:sldMk cId="2757566273" sldId="267"/>
            <ac:picMk id="13" creationId="{CD13E03A-0FF3-FE0F-D0B0-E48E2190B042}"/>
          </ac:picMkLst>
        </pc:picChg>
        <pc:picChg chg="del mod">
          <ac:chgData name="Ragulan Pulanthitan (2200662)" userId="S::2200662@student.uwtsd.ac.uk::aafbdbba-3939-4d4f-b73e-7c193df95f95" providerId="AD" clId="Web-{9B95E8F5-E5C6-46D6-AA39-E3792BC7B774}" dt="2023-11-02T18:45:51.745" v="47"/>
          <ac:picMkLst>
            <pc:docMk/>
            <pc:sldMk cId="2757566273" sldId="267"/>
            <ac:picMk id="14" creationId="{8E543324-0F2B-4E32-7C64-F095FFBD122F}"/>
          </ac:picMkLst>
        </pc:picChg>
        <pc:picChg chg="del mod">
          <ac:chgData name="Ragulan Pulanthitan (2200662)" userId="S::2200662@student.uwtsd.ac.uk::aafbdbba-3939-4d4f-b73e-7c193df95f95" providerId="AD" clId="Web-{9B95E8F5-E5C6-46D6-AA39-E3792BC7B774}" dt="2023-11-02T18:45:52.276" v="48"/>
          <ac:picMkLst>
            <pc:docMk/>
            <pc:sldMk cId="2757566273" sldId="267"/>
            <ac:picMk id="15" creationId="{5A56D0A0-0475-376C-8DBC-D788D0317E5E}"/>
          </ac:picMkLst>
        </pc:picChg>
        <pc:picChg chg="add mod">
          <ac:chgData name="Ragulan Pulanthitan (2200662)" userId="S::2200662@student.uwtsd.ac.uk::aafbdbba-3939-4d4f-b73e-7c193df95f95" providerId="AD" clId="Web-{9B95E8F5-E5C6-46D6-AA39-E3792BC7B774}" dt="2023-11-02T18:48:32.875" v="59" actId="1076"/>
          <ac:picMkLst>
            <pc:docMk/>
            <pc:sldMk cId="2757566273" sldId="267"/>
            <ac:picMk id="16" creationId="{8B3B6A4D-82B6-D52E-3C55-3850A6C53A24}"/>
          </ac:picMkLst>
        </pc:picChg>
        <pc:picChg chg="add del mod">
          <ac:chgData name="Ragulan Pulanthitan (2200662)" userId="S::2200662@student.uwtsd.ac.uk::aafbdbba-3939-4d4f-b73e-7c193df95f95" providerId="AD" clId="Web-{9B95E8F5-E5C6-46D6-AA39-E3792BC7B774}" dt="2023-11-02T18:39:45.967" v="21"/>
          <ac:picMkLst>
            <pc:docMk/>
            <pc:sldMk cId="2757566273" sldId="267"/>
            <ac:picMk id="17" creationId="{575CFB8F-145B-F611-2824-8F7A8531E89D}"/>
          </ac:picMkLst>
        </pc:picChg>
        <pc:picChg chg="add del mod">
          <ac:chgData name="Ragulan Pulanthitan (2200662)" userId="S::2200662@student.uwtsd.ac.uk::aafbdbba-3939-4d4f-b73e-7c193df95f95" providerId="AD" clId="Web-{9B95E8F5-E5C6-46D6-AA39-E3792BC7B774}" dt="2023-11-02T18:41:31.189" v="29"/>
          <ac:picMkLst>
            <pc:docMk/>
            <pc:sldMk cId="2757566273" sldId="267"/>
            <ac:picMk id="18" creationId="{B547936F-4311-C4B3-6AFB-6310354338DD}"/>
          </ac:picMkLst>
        </pc:picChg>
        <pc:picChg chg="add mod">
          <ac:chgData name="Ragulan Pulanthitan (2200662)" userId="S::2200662@student.uwtsd.ac.uk::aafbdbba-3939-4d4f-b73e-7c193df95f95" providerId="AD" clId="Web-{9B95E8F5-E5C6-46D6-AA39-E3792BC7B774}" dt="2023-11-02T18:51:52.662" v="79" actId="1076"/>
          <ac:picMkLst>
            <pc:docMk/>
            <pc:sldMk cId="2757566273" sldId="267"/>
            <ac:picMk id="19" creationId="{6CD8308F-C9FF-D3BA-725F-CD2457BFEF04}"/>
          </ac:picMkLst>
        </pc:picChg>
        <pc:picChg chg="add mod">
          <ac:chgData name="Ragulan Pulanthitan (2200662)" userId="S::2200662@student.uwtsd.ac.uk::aafbdbba-3939-4d4f-b73e-7c193df95f95" providerId="AD" clId="Web-{9B95E8F5-E5C6-46D6-AA39-E3792BC7B774}" dt="2023-11-02T18:52:32.195" v="82" actId="1076"/>
          <ac:picMkLst>
            <pc:docMk/>
            <pc:sldMk cId="2757566273" sldId="267"/>
            <ac:picMk id="20" creationId="{D516A403-B103-4862-5077-8DF50C60EBE1}"/>
          </ac:picMkLst>
        </pc:picChg>
        <pc:picChg chg="add mod">
          <ac:chgData name="Ragulan Pulanthitan (2200662)" userId="S::2200662@student.uwtsd.ac.uk::aafbdbba-3939-4d4f-b73e-7c193df95f95" providerId="AD" clId="Web-{9B95E8F5-E5C6-46D6-AA39-E3792BC7B774}" dt="2023-11-02T18:52:28.554" v="81" actId="1076"/>
          <ac:picMkLst>
            <pc:docMk/>
            <pc:sldMk cId="2757566273" sldId="267"/>
            <ac:picMk id="21" creationId="{B969BEC6-FA52-0A75-4475-E25DD44BD0F0}"/>
          </ac:picMkLst>
        </pc:picChg>
        <pc:picChg chg="add mod">
          <ac:chgData name="Ragulan Pulanthitan (2200662)" userId="S::2200662@student.uwtsd.ac.uk::aafbdbba-3939-4d4f-b73e-7c193df95f95" providerId="AD" clId="Web-{9B95E8F5-E5C6-46D6-AA39-E3792BC7B774}" dt="2023-11-02T18:53:54.119" v="86" actId="1076"/>
          <ac:picMkLst>
            <pc:docMk/>
            <pc:sldMk cId="2757566273" sldId="267"/>
            <ac:picMk id="22" creationId="{7EEAEDC1-34FD-8C5D-CD7B-24171B35816B}"/>
          </ac:picMkLst>
        </pc:picChg>
        <pc:picChg chg="add mod">
          <ac:chgData name="Ragulan Pulanthitan (2200662)" userId="S::2200662@student.uwtsd.ac.uk::aafbdbba-3939-4d4f-b73e-7c193df95f95" providerId="AD" clId="Web-{9B95E8F5-E5C6-46D6-AA39-E3792BC7B774}" dt="2023-11-02T18:53:56.213" v="87" actId="1076"/>
          <ac:picMkLst>
            <pc:docMk/>
            <pc:sldMk cId="2757566273" sldId="267"/>
            <ac:picMk id="23" creationId="{3AECE9A5-C842-8D25-CC88-B40859B8E510}"/>
          </ac:picMkLst>
        </pc:picChg>
        <pc:picChg chg="add mod">
          <ac:chgData name="Ragulan Pulanthitan (2200662)" userId="S::2200662@student.uwtsd.ac.uk::aafbdbba-3939-4d4f-b73e-7c193df95f95" providerId="AD" clId="Web-{9B95E8F5-E5C6-46D6-AA39-E3792BC7B774}" dt="2023-11-02T18:52:36.398" v="83" actId="1076"/>
          <ac:picMkLst>
            <pc:docMk/>
            <pc:sldMk cId="2757566273" sldId="267"/>
            <ac:picMk id="24" creationId="{7CCA1858-8C06-C64A-BD22-5DA319097807}"/>
          </ac:picMkLst>
        </pc:picChg>
        <pc:picChg chg="add mod">
          <ac:chgData name="Ragulan Pulanthitan (2200662)" userId="S::2200662@student.uwtsd.ac.uk::aafbdbba-3939-4d4f-b73e-7c193df95f95" providerId="AD" clId="Web-{9B95E8F5-E5C6-46D6-AA39-E3792BC7B774}" dt="2023-11-02T18:53:14.540" v="85" actId="1076"/>
          <ac:picMkLst>
            <pc:docMk/>
            <pc:sldMk cId="2757566273" sldId="267"/>
            <ac:picMk id="25" creationId="{29058168-6016-5D76-9E55-8AB6A4BF652D}"/>
          </ac:picMkLst>
        </pc:picChg>
      </pc:sldChg>
    </pc:docChg>
  </pc:docChgLst>
  <pc:docChgLst>
    <pc:chgData name="Jack Purnell (2205053)" userId="S::2205053@student.uwtsd.ac.uk::a75c5e83-cb22-4c96-b7e0-ca012b6d562b" providerId="AD" clId="Web-{7CE53A62-C11C-4313-868E-C95FA5B941A5}"/>
    <pc:docChg chg="modSld">
      <pc:chgData name="Jack Purnell (2205053)" userId="S::2205053@student.uwtsd.ac.uk::a75c5e83-cb22-4c96-b7e0-ca012b6d562b" providerId="AD" clId="Web-{7CE53A62-C11C-4313-868E-C95FA5B941A5}" dt="2023-12-09T10:48:19.032" v="78" actId="1076"/>
      <pc:docMkLst>
        <pc:docMk/>
      </pc:docMkLst>
      <pc:sldChg chg="addSp delSp modSp">
        <pc:chgData name="Jack Purnell (2205053)" userId="S::2205053@student.uwtsd.ac.uk::a75c5e83-cb22-4c96-b7e0-ca012b6d562b" providerId="AD" clId="Web-{7CE53A62-C11C-4313-868E-C95FA5B941A5}" dt="2023-12-09T10:48:19.032" v="78" actId="1076"/>
        <pc:sldMkLst>
          <pc:docMk/>
          <pc:sldMk cId="4104983114" sldId="259"/>
        </pc:sldMkLst>
        <pc:spChg chg="mod">
          <ac:chgData name="Jack Purnell (2205053)" userId="S::2205053@student.uwtsd.ac.uk::a75c5e83-cb22-4c96-b7e0-ca012b6d562b" providerId="AD" clId="Web-{7CE53A62-C11C-4313-868E-C95FA5B941A5}" dt="2023-12-09T10:47:28.202" v="70" actId="1076"/>
          <ac:spMkLst>
            <pc:docMk/>
            <pc:sldMk cId="4104983114" sldId="259"/>
            <ac:spMk id="8" creationId="{441977E2-A210-8007-8578-C5664B81BC50}"/>
          </ac:spMkLst>
        </pc:spChg>
        <pc:spChg chg="del mod">
          <ac:chgData name="Jack Purnell (2205053)" userId="S::2205053@student.uwtsd.ac.uk::a75c5e83-cb22-4c96-b7e0-ca012b6d562b" providerId="AD" clId="Web-{7CE53A62-C11C-4313-868E-C95FA5B941A5}" dt="2023-12-09T10:47:07.405" v="66"/>
          <ac:spMkLst>
            <pc:docMk/>
            <pc:sldMk cId="4104983114" sldId="259"/>
            <ac:spMk id="12" creationId="{FB3EF277-E065-7A21-45F8-D42FBECFBDA9}"/>
          </ac:spMkLst>
        </pc:spChg>
        <pc:spChg chg="mod">
          <ac:chgData name="Jack Purnell (2205053)" userId="S::2205053@student.uwtsd.ac.uk::a75c5e83-cb22-4c96-b7e0-ca012b6d562b" providerId="AD" clId="Web-{7CE53A62-C11C-4313-868E-C95FA5B941A5}" dt="2023-12-09T10:38:49.668" v="54" actId="1076"/>
          <ac:spMkLst>
            <pc:docMk/>
            <pc:sldMk cId="4104983114" sldId="259"/>
            <ac:spMk id="14" creationId="{B53C6389-DA71-9A48-08C4-4B7FA9B23CA4}"/>
          </ac:spMkLst>
        </pc:spChg>
        <pc:spChg chg="del">
          <ac:chgData name="Jack Purnell (2205053)" userId="S::2205053@student.uwtsd.ac.uk::a75c5e83-cb22-4c96-b7e0-ca012b6d562b" providerId="AD" clId="Web-{7CE53A62-C11C-4313-868E-C95FA5B941A5}" dt="2023-12-09T10:47:12.608" v="68"/>
          <ac:spMkLst>
            <pc:docMk/>
            <pc:sldMk cId="4104983114" sldId="259"/>
            <ac:spMk id="15" creationId="{D615B34D-B0EE-8ADE-3815-0AFE8DC3FF47}"/>
          </ac:spMkLst>
        </pc:spChg>
        <pc:spChg chg="mod">
          <ac:chgData name="Jack Purnell (2205053)" userId="S::2205053@student.uwtsd.ac.uk::a75c5e83-cb22-4c96-b7e0-ca012b6d562b" providerId="AD" clId="Web-{7CE53A62-C11C-4313-868E-C95FA5B941A5}" dt="2023-12-09T10:47:18.233" v="69" actId="1076"/>
          <ac:spMkLst>
            <pc:docMk/>
            <pc:sldMk cId="4104983114" sldId="259"/>
            <ac:spMk id="18" creationId="{E507741F-E693-D01A-4F1B-5E9C69BE9FDA}"/>
          </ac:spMkLst>
        </pc:spChg>
        <pc:grpChg chg="add mod">
          <ac:chgData name="Jack Purnell (2205053)" userId="S::2205053@student.uwtsd.ac.uk::a75c5e83-cb22-4c96-b7e0-ca012b6d562b" providerId="AD" clId="Web-{7CE53A62-C11C-4313-868E-C95FA5B941A5}" dt="2023-12-09T10:48:19.032" v="78" actId="1076"/>
          <ac:grpSpMkLst>
            <pc:docMk/>
            <pc:sldMk cId="4104983114" sldId="259"/>
            <ac:grpSpMk id="21" creationId="{4070842A-4715-0EBA-990F-95F5DE8DC070}"/>
          </ac:grpSpMkLst>
        </pc:grpChg>
        <pc:picChg chg="mod">
          <ac:chgData name="Jack Purnell (2205053)" userId="S::2205053@student.uwtsd.ac.uk::a75c5e83-cb22-4c96-b7e0-ca012b6d562b" providerId="AD" clId="Web-{7CE53A62-C11C-4313-868E-C95FA5B941A5}" dt="2023-12-09T10:47:57.594" v="75" actId="1076"/>
          <ac:picMkLst>
            <pc:docMk/>
            <pc:sldMk cId="4104983114" sldId="259"/>
            <ac:picMk id="3" creationId="{8F7C72C4-3B11-F552-9367-7488184D0DB5}"/>
          </ac:picMkLst>
        </pc:picChg>
        <pc:picChg chg="del">
          <ac:chgData name="Jack Purnell (2205053)" userId="S::2205053@student.uwtsd.ac.uk::a75c5e83-cb22-4c96-b7e0-ca012b6d562b" providerId="AD" clId="Web-{7CE53A62-C11C-4313-868E-C95FA5B941A5}" dt="2023-12-09T10:47:10.624" v="67"/>
          <ac:picMkLst>
            <pc:docMk/>
            <pc:sldMk cId="4104983114" sldId="259"/>
            <ac:picMk id="7" creationId="{425D0EB6-ED16-038E-1D53-8AF2FC2010D6}"/>
          </ac:picMkLst>
        </pc:picChg>
        <pc:picChg chg="add mod">
          <ac:chgData name="Jack Purnell (2205053)" userId="S::2205053@student.uwtsd.ac.uk::a75c5e83-cb22-4c96-b7e0-ca012b6d562b" providerId="AD" clId="Web-{7CE53A62-C11C-4313-868E-C95FA5B941A5}" dt="2023-12-09T10:48:02.578" v="76" actId="1076"/>
          <ac:picMkLst>
            <pc:docMk/>
            <pc:sldMk cId="4104983114" sldId="259"/>
            <ac:picMk id="9" creationId="{B2A86847-6D93-500B-8A54-B84801FE6FA8}"/>
          </ac:picMkLst>
        </pc:picChg>
        <pc:picChg chg="mod">
          <ac:chgData name="Jack Purnell (2205053)" userId="S::2205053@student.uwtsd.ac.uk::a75c5e83-cb22-4c96-b7e0-ca012b6d562b" providerId="AD" clId="Web-{7CE53A62-C11C-4313-868E-C95FA5B941A5}" dt="2023-12-09T10:47:48.562" v="73" actId="1076"/>
          <ac:picMkLst>
            <pc:docMk/>
            <pc:sldMk cId="4104983114" sldId="259"/>
            <ac:picMk id="10" creationId="{91CF3E77-311E-E500-3C44-2D62FBA911C7}"/>
          </ac:picMkLst>
        </pc:picChg>
        <pc:picChg chg="add mod">
          <ac:chgData name="Jack Purnell (2205053)" userId="S::2205053@student.uwtsd.ac.uk::a75c5e83-cb22-4c96-b7e0-ca012b6d562b" providerId="AD" clId="Web-{7CE53A62-C11C-4313-868E-C95FA5B941A5}" dt="2023-12-09T10:11:32.041" v="9" actId="1076"/>
          <ac:picMkLst>
            <pc:docMk/>
            <pc:sldMk cId="4104983114" sldId="259"/>
            <ac:picMk id="11" creationId="{64069B4C-5646-F403-6A0D-3F765E53ECB8}"/>
          </ac:picMkLst>
        </pc:picChg>
        <pc:picChg chg="add mod">
          <ac:chgData name="Jack Purnell (2205053)" userId="S::2205053@student.uwtsd.ac.uk::a75c5e83-cb22-4c96-b7e0-ca012b6d562b" providerId="AD" clId="Web-{7CE53A62-C11C-4313-868E-C95FA5B941A5}" dt="2023-12-09T10:38:35.965" v="51" actId="1076"/>
          <ac:picMkLst>
            <pc:docMk/>
            <pc:sldMk cId="4104983114" sldId="259"/>
            <ac:picMk id="16" creationId="{052C3C08-3ABA-C6CE-A38D-40D5349B4A77}"/>
          </ac:picMkLst>
        </pc:picChg>
        <pc:picChg chg="add mod">
          <ac:chgData name="Jack Purnell (2205053)" userId="S::2205053@student.uwtsd.ac.uk::a75c5e83-cb22-4c96-b7e0-ca012b6d562b" providerId="AD" clId="Web-{7CE53A62-C11C-4313-868E-C95FA5B941A5}" dt="2023-12-09T10:38:34.558" v="50" actId="1076"/>
          <ac:picMkLst>
            <pc:docMk/>
            <pc:sldMk cId="4104983114" sldId="259"/>
            <ac:picMk id="17" creationId="{8A7B2D5B-AD61-5ED4-E489-853142432490}"/>
          </ac:picMkLst>
        </pc:picChg>
        <pc:picChg chg="mod">
          <ac:chgData name="Jack Purnell (2205053)" userId="S::2205053@student.uwtsd.ac.uk::a75c5e83-cb22-4c96-b7e0-ca012b6d562b" providerId="AD" clId="Web-{7CE53A62-C11C-4313-868E-C95FA5B941A5}" dt="2023-12-09T10:31:28.516" v="42" actId="1076"/>
          <ac:picMkLst>
            <pc:docMk/>
            <pc:sldMk cId="4104983114" sldId="259"/>
            <ac:picMk id="20" creationId="{6F25CFCA-537D-F82F-D14B-3FE7C6771CA8}"/>
          </ac:picMkLst>
        </pc:picChg>
        <pc:cxnChg chg="add del mod">
          <ac:chgData name="Jack Purnell (2205053)" userId="S::2205053@student.uwtsd.ac.uk::a75c5e83-cb22-4c96-b7e0-ca012b6d562b" providerId="AD" clId="Web-{7CE53A62-C11C-4313-868E-C95FA5B941A5}" dt="2023-12-09T10:39:33.294" v="62"/>
          <ac:cxnSpMkLst>
            <pc:docMk/>
            <pc:sldMk cId="4104983114" sldId="259"/>
            <ac:cxnSpMk id="19" creationId="{63CC5D4B-721D-38A1-A772-AD9BC5378660}"/>
          </ac:cxnSpMkLst>
        </pc:cxnChg>
      </pc:sldChg>
    </pc:docChg>
  </pc:docChgLst>
  <pc:docChgLst>
    <pc:chgData name="Ewan Evans (2200899)" userId="S::2200899@student.uwtsd.ac.uk::c3bb9a53-723f-4f1b-9c09-22bd43d16211" providerId="AD" clId="Web-{A0BB2763-9A14-4508-A78C-2CA2F90E31F9}"/>
    <pc:docChg chg="modSld sldOrd">
      <pc:chgData name="Ewan Evans (2200899)" userId="S::2200899@student.uwtsd.ac.uk::c3bb9a53-723f-4f1b-9c09-22bd43d16211" providerId="AD" clId="Web-{A0BB2763-9A14-4508-A78C-2CA2F90E31F9}" dt="2023-10-20T16:35:37.158" v="871"/>
      <pc:docMkLst>
        <pc:docMk/>
      </pc:docMkLst>
      <pc:sldChg chg="addSp delSp modSp">
        <pc:chgData name="Ewan Evans (2200899)" userId="S::2200899@student.uwtsd.ac.uk::c3bb9a53-723f-4f1b-9c09-22bd43d16211" providerId="AD" clId="Web-{A0BB2763-9A14-4508-A78C-2CA2F90E31F9}" dt="2023-10-20T16:35:37.158" v="871"/>
        <pc:sldMkLst>
          <pc:docMk/>
          <pc:sldMk cId="2484461708" sldId="263"/>
        </pc:sldMkLst>
        <pc:spChg chg="add mod">
          <ac:chgData name="Ewan Evans (2200899)" userId="S::2200899@student.uwtsd.ac.uk::c3bb9a53-723f-4f1b-9c09-22bd43d16211" providerId="AD" clId="Web-{A0BB2763-9A14-4508-A78C-2CA2F90E31F9}" dt="2023-10-20T16:07:54.945" v="596" actId="1076"/>
          <ac:spMkLst>
            <pc:docMk/>
            <pc:sldMk cId="2484461708" sldId="263"/>
            <ac:spMk id="24" creationId="{57AF7768-35D3-3C18-09D1-21A07C12F138}"/>
          </ac:spMkLst>
        </pc:spChg>
        <pc:spChg chg="add">
          <ac:chgData name="Ewan Evans (2200899)" userId="S::2200899@student.uwtsd.ac.uk::c3bb9a53-723f-4f1b-9c09-22bd43d16211" providerId="AD" clId="Web-{A0BB2763-9A14-4508-A78C-2CA2F90E31F9}" dt="2023-10-20T15:55:39.521" v="272"/>
          <ac:spMkLst>
            <pc:docMk/>
            <pc:sldMk cId="2484461708" sldId="263"/>
            <ac:spMk id="33" creationId="{41F829AD-3817-45A8-F46C-82E56E410AB5}"/>
          </ac:spMkLst>
        </pc:spChg>
        <pc:spChg chg="add mod">
          <ac:chgData name="Ewan Evans (2200899)" userId="S::2200899@student.uwtsd.ac.uk::c3bb9a53-723f-4f1b-9c09-22bd43d16211" providerId="AD" clId="Web-{A0BB2763-9A14-4508-A78C-2CA2F90E31F9}" dt="2023-10-20T16:34:54.641" v="869" actId="1076"/>
          <ac:spMkLst>
            <pc:docMk/>
            <pc:sldMk cId="2484461708" sldId="263"/>
            <ac:spMk id="38" creationId="{797EB4F7-DB40-CEAF-B8A9-2B46362563B7}"/>
          </ac:spMkLst>
        </pc:spChg>
        <pc:spChg chg="add mod">
          <ac:chgData name="Ewan Evans (2200899)" userId="S::2200899@student.uwtsd.ac.uk::c3bb9a53-723f-4f1b-9c09-22bd43d16211" providerId="AD" clId="Web-{A0BB2763-9A14-4508-A78C-2CA2F90E31F9}" dt="2023-10-20T16:34:57.422" v="870" actId="1076"/>
          <ac:spMkLst>
            <pc:docMk/>
            <pc:sldMk cId="2484461708" sldId="263"/>
            <ac:spMk id="40" creationId="{735CDE8A-D22E-87A6-CC01-B963636918EF}"/>
          </ac:spMkLst>
        </pc:spChg>
        <pc:spChg chg="add del">
          <ac:chgData name="Ewan Evans (2200899)" userId="S::2200899@student.uwtsd.ac.uk::c3bb9a53-723f-4f1b-9c09-22bd43d16211" providerId="AD" clId="Web-{A0BB2763-9A14-4508-A78C-2CA2F90E31F9}" dt="2023-10-20T16:16:22.442" v="812"/>
          <ac:spMkLst>
            <pc:docMk/>
            <pc:sldMk cId="2484461708" sldId="263"/>
            <ac:spMk id="41" creationId="{CCDB8021-A415-3E66-6A05-93EAAD994D4E}"/>
          </ac:spMkLst>
        </pc:spChg>
        <pc:spChg chg="add">
          <ac:chgData name="Ewan Evans (2200899)" userId="S::2200899@student.uwtsd.ac.uk::c3bb9a53-723f-4f1b-9c09-22bd43d16211" providerId="AD" clId="Web-{A0BB2763-9A14-4508-A78C-2CA2F90E31F9}" dt="2023-10-20T16:35:37.158" v="871"/>
          <ac:spMkLst>
            <pc:docMk/>
            <pc:sldMk cId="2484461708" sldId="263"/>
            <ac:spMk id="42" creationId="{8E19E0AB-4FFB-9C4B-8D50-44DB14C5AA6C}"/>
          </ac:spMkLst>
        </pc:spChg>
        <pc:picChg chg="mod">
          <ac:chgData name="Ewan Evans (2200899)" userId="S::2200899@student.uwtsd.ac.uk::c3bb9a53-723f-4f1b-9c09-22bd43d16211" providerId="AD" clId="Web-{A0BB2763-9A14-4508-A78C-2CA2F90E31F9}" dt="2023-10-20T16:07:52.820" v="595" actId="1076"/>
          <ac:picMkLst>
            <pc:docMk/>
            <pc:sldMk cId="2484461708" sldId="263"/>
            <ac:picMk id="3" creationId="{8A3F8BAD-F88A-81EE-AA0E-AD5BF8FC032E}"/>
          </ac:picMkLst>
        </pc:picChg>
        <pc:picChg chg="mod modCrop">
          <ac:chgData name="Ewan Evans (2200899)" userId="S::2200899@student.uwtsd.ac.uk::c3bb9a53-723f-4f1b-9c09-22bd43d16211" providerId="AD" clId="Web-{A0BB2763-9A14-4508-A78C-2CA2F90E31F9}" dt="2023-10-20T16:07:56.680" v="597" actId="1076"/>
          <ac:picMkLst>
            <pc:docMk/>
            <pc:sldMk cId="2484461708" sldId="263"/>
            <ac:picMk id="10" creationId="{892A751A-AF09-CF96-A471-B80541A0275A}"/>
          </ac:picMkLst>
        </pc:picChg>
        <pc:picChg chg="mod">
          <ac:chgData name="Ewan Evans (2200899)" userId="S::2200899@student.uwtsd.ac.uk::c3bb9a53-723f-4f1b-9c09-22bd43d16211" providerId="AD" clId="Web-{A0BB2763-9A14-4508-A78C-2CA2F90E31F9}" dt="2023-10-20T15:58:05.978" v="323" actId="1076"/>
          <ac:picMkLst>
            <pc:docMk/>
            <pc:sldMk cId="2484461708" sldId="263"/>
            <ac:picMk id="21" creationId="{88752622-3836-F96D-CD92-5B46FA8AC819}"/>
          </ac:picMkLst>
        </pc:picChg>
        <pc:picChg chg="add mod modCrop">
          <ac:chgData name="Ewan Evans (2200899)" userId="S::2200899@student.uwtsd.ac.uk::c3bb9a53-723f-4f1b-9c09-22bd43d16211" providerId="AD" clId="Web-{A0BB2763-9A14-4508-A78C-2CA2F90E31F9}" dt="2023-10-20T16:31:31.824" v="866" actId="1076"/>
          <ac:picMkLst>
            <pc:docMk/>
            <pc:sldMk cId="2484461708" sldId="263"/>
            <ac:picMk id="23" creationId="{C36EC8F4-E56C-DDB8-9165-CDA8AEE6476F}"/>
          </ac:picMkLst>
        </pc:picChg>
        <pc:picChg chg="mod">
          <ac:chgData name="Ewan Evans (2200899)" userId="S::2200899@student.uwtsd.ac.uk::c3bb9a53-723f-4f1b-9c09-22bd43d16211" providerId="AD" clId="Web-{A0BB2763-9A14-4508-A78C-2CA2F90E31F9}" dt="2023-10-20T16:21:58.576" v="814" actId="1076"/>
          <ac:picMkLst>
            <pc:docMk/>
            <pc:sldMk cId="2484461708" sldId="263"/>
            <ac:picMk id="30" creationId="{4DE9A73C-E1D6-32CD-7536-4196255A6354}"/>
          </ac:picMkLst>
        </pc:picChg>
        <pc:picChg chg="mod">
          <ac:chgData name="Ewan Evans (2200899)" userId="S::2200899@student.uwtsd.ac.uk::c3bb9a53-723f-4f1b-9c09-22bd43d16211" providerId="AD" clId="Web-{A0BB2763-9A14-4508-A78C-2CA2F90E31F9}" dt="2023-10-20T16:21:56.076" v="813" actId="1076"/>
          <ac:picMkLst>
            <pc:docMk/>
            <pc:sldMk cId="2484461708" sldId="263"/>
            <ac:picMk id="35" creationId="{93AD7509-E80B-C2DB-9B63-116999F1C81A}"/>
          </ac:picMkLst>
        </pc:picChg>
      </pc:sldChg>
      <pc:sldChg chg="ord">
        <pc:chgData name="Ewan Evans (2200899)" userId="S::2200899@student.uwtsd.ac.uk::c3bb9a53-723f-4f1b-9c09-22bd43d16211" providerId="AD" clId="Web-{A0BB2763-9A14-4508-A78C-2CA2F90E31F9}" dt="2023-10-20T16:22:14.592" v="815"/>
        <pc:sldMkLst>
          <pc:docMk/>
          <pc:sldMk cId="2046899504" sldId="265"/>
        </pc:sldMkLst>
      </pc:sldChg>
    </pc:docChg>
  </pc:docChgLst>
  <pc:docChgLst>
    <pc:chgData name="Ragulan Pulanthitan (2200662)" userId="S::2200662@student.uwtsd.ac.uk::aafbdbba-3939-4d4f-b73e-7c193df95f95" providerId="AD" clId="Web-{4532FAFD-2252-4C96-BF56-304ED129D9D6}"/>
    <pc:docChg chg="modSld">
      <pc:chgData name="Ragulan Pulanthitan (2200662)" userId="S::2200662@student.uwtsd.ac.uk::aafbdbba-3939-4d4f-b73e-7c193df95f95" providerId="AD" clId="Web-{4532FAFD-2252-4C96-BF56-304ED129D9D6}" dt="2023-10-18T11:08:17.352" v="139" actId="20577"/>
      <pc:docMkLst>
        <pc:docMk/>
      </pc:docMkLst>
      <pc:sldChg chg="modSp">
        <pc:chgData name="Ragulan Pulanthitan (2200662)" userId="S::2200662@student.uwtsd.ac.uk::aafbdbba-3939-4d4f-b73e-7c193df95f95" providerId="AD" clId="Web-{4532FAFD-2252-4C96-BF56-304ED129D9D6}" dt="2023-10-18T11:08:17.352" v="139" actId="20577"/>
        <pc:sldMkLst>
          <pc:docMk/>
          <pc:sldMk cId="2019661412" sldId="264"/>
        </pc:sldMkLst>
        <pc:spChg chg="mod">
          <ac:chgData name="Ragulan Pulanthitan (2200662)" userId="S::2200662@student.uwtsd.ac.uk::aafbdbba-3939-4d4f-b73e-7c193df95f95" providerId="AD" clId="Web-{4532FAFD-2252-4C96-BF56-304ED129D9D6}" dt="2023-10-18T11:08:17.352" v="139" actId="20577"/>
          <ac:spMkLst>
            <pc:docMk/>
            <pc:sldMk cId="2019661412" sldId="264"/>
            <ac:spMk id="3" creationId="{9A18E39E-D3E0-253B-045E-38299FA382DE}"/>
          </ac:spMkLst>
        </pc:spChg>
      </pc:sldChg>
    </pc:docChg>
  </pc:docChgLst>
  <pc:docChgLst>
    <pc:chgData name="Alex Griffiths (2104310)" userId="S::2104310@student.uwtsd.ac.uk::cc82a2a1-9814-44f0-b028-05cc628f382e" providerId="AD" clId="Web-{771BDAB4-3938-4002-891C-A37D11B30018}"/>
    <pc:docChg chg="modSld sldOrd">
      <pc:chgData name="Alex Griffiths (2104310)" userId="S::2104310@student.uwtsd.ac.uk::cc82a2a1-9814-44f0-b028-05cc628f382e" providerId="AD" clId="Web-{771BDAB4-3938-4002-891C-A37D11B30018}" dt="2023-10-25T08:10:38.776" v="3" actId="20577"/>
      <pc:docMkLst>
        <pc:docMk/>
      </pc:docMkLst>
      <pc:sldChg chg="ord">
        <pc:chgData name="Alex Griffiths (2104310)" userId="S::2104310@student.uwtsd.ac.uk::cc82a2a1-9814-44f0-b028-05cc628f382e" providerId="AD" clId="Web-{771BDAB4-3938-4002-891C-A37D11B30018}" dt="2023-10-25T08:10:26.073" v="1"/>
        <pc:sldMkLst>
          <pc:docMk/>
          <pc:sldMk cId="109857222" sldId="256"/>
        </pc:sldMkLst>
      </pc:sldChg>
      <pc:sldChg chg="modSp">
        <pc:chgData name="Alex Griffiths (2104310)" userId="S::2104310@student.uwtsd.ac.uk::cc82a2a1-9814-44f0-b028-05cc628f382e" providerId="AD" clId="Web-{771BDAB4-3938-4002-891C-A37D11B30018}" dt="2023-10-25T08:10:38.776" v="3" actId="20577"/>
        <pc:sldMkLst>
          <pc:docMk/>
          <pc:sldMk cId="2871074301" sldId="266"/>
        </pc:sldMkLst>
        <pc:spChg chg="mod">
          <ac:chgData name="Alex Griffiths (2104310)" userId="S::2104310@student.uwtsd.ac.uk::cc82a2a1-9814-44f0-b028-05cc628f382e" providerId="AD" clId="Web-{771BDAB4-3938-4002-891C-A37D11B30018}" dt="2023-10-25T08:10:38.776" v="3" actId="20577"/>
          <ac:spMkLst>
            <pc:docMk/>
            <pc:sldMk cId="2871074301" sldId="266"/>
            <ac:spMk id="14" creationId="{47724247-0CCD-AC53-CBA1-B1A5E1D668E4}"/>
          </ac:spMkLst>
        </pc:spChg>
      </pc:sldChg>
    </pc:docChg>
  </pc:docChgLst>
  <pc:docChgLst>
    <pc:chgData name="Ragulan Pulanthitan (2200662)" userId="S::2200662@student.uwtsd.ac.uk::aafbdbba-3939-4d4f-b73e-7c193df95f95" providerId="AD" clId="Web-{F8469649-51C5-4C47-BF53-A383BFB82ABB}"/>
    <pc:docChg chg="modSld">
      <pc:chgData name="Ragulan Pulanthitan (2200662)" userId="S::2200662@student.uwtsd.ac.uk::aafbdbba-3939-4d4f-b73e-7c193df95f95" providerId="AD" clId="Web-{F8469649-51C5-4C47-BF53-A383BFB82ABB}" dt="2023-10-22T15:50:06.578" v="119" actId="1076"/>
      <pc:docMkLst>
        <pc:docMk/>
      </pc:docMkLst>
      <pc:sldChg chg="addSp modSp">
        <pc:chgData name="Ragulan Pulanthitan (2200662)" userId="S::2200662@student.uwtsd.ac.uk::aafbdbba-3939-4d4f-b73e-7c193df95f95" providerId="AD" clId="Web-{F8469649-51C5-4C47-BF53-A383BFB82ABB}" dt="2023-10-22T15:50:06.578" v="119" actId="1076"/>
        <pc:sldMkLst>
          <pc:docMk/>
          <pc:sldMk cId="2019661412" sldId="264"/>
        </pc:sldMkLst>
        <pc:spChg chg="add mod">
          <ac:chgData name="Ragulan Pulanthitan (2200662)" userId="S::2200662@student.uwtsd.ac.uk::aafbdbba-3939-4d4f-b73e-7c193df95f95" providerId="AD" clId="Web-{F8469649-51C5-4C47-BF53-A383BFB82ABB}" dt="2023-10-22T15:50:06.578" v="119" actId="1076"/>
          <ac:spMkLst>
            <pc:docMk/>
            <pc:sldMk cId="2019661412" sldId="264"/>
            <ac:spMk id="13" creationId="{BA181932-F1F5-3514-E3BD-0C13F0F1B199}"/>
          </ac:spMkLst>
        </pc:spChg>
        <pc:spChg chg="add mod">
          <ac:chgData name="Ragulan Pulanthitan (2200662)" userId="S::2200662@student.uwtsd.ac.uk::aafbdbba-3939-4d4f-b73e-7c193df95f95" providerId="AD" clId="Web-{F8469649-51C5-4C47-BF53-A383BFB82ABB}" dt="2023-10-22T15:47:51.291" v="111" actId="20577"/>
          <ac:spMkLst>
            <pc:docMk/>
            <pc:sldMk cId="2019661412" sldId="264"/>
            <ac:spMk id="17" creationId="{5539089C-3B06-21F1-42E8-8EAD464F54A8}"/>
          </ac:spMkLst>
        </pc:spChg>
        <pc:picChg chg="add mod">
          <ac:chgData name="Ragulan Pulanthitan (2200662)" userId="S::2200662@student.uwtsd.ac.uk::aafbdbba-3939-4d4f-b73e-7c193df95f95" providerId="AD" clId="Web-{F8469649-51C5-4C47-BF53-A383BFB82ABB}" dt="2023-10-22T15:43:14.202" v="22" actId="1076"/>
          <ac:picMkLst>
            <pc:docMk/>
            <pc:sldMk cId="2019661412" sldId="264"/>
            <ac:picMk id="14" creationId="{C17CAE03-6282-5BF0-A98F-DE3ABB8E8937}"/>
          </ac:picMkLst>
        </pc:picChg>
        <pc:picChg chg="add mod">
          <ac:chgData name="Ragulan Pulanthitan (2200662)" userId="S::2200662@student.uwtsd.ac.uk::aafbdbba-3939-4d4f-b73e-7c193df95f95" providerId="AD" clId="Web-{F8469649-51C5-4C47-BF53-A383BFB82ABB}" dt="2023-10-22T15:50:03.859" v="118" actId="1076"/>
          <ac:picMkLst>
            <pc:docMk/>
            <pc:sldMk cId="2019661412" sldId="264"/>
            <ac:picMk id="16" creationId="{2D216FA8-1862-BB1F-F594-0772A6247D83}"/>
          </ac:picMkLst>
        </pc:picChg>
      </pc:sldChg>
    </pc:docChg>
  </pc:docChgLst>
  <pc:docChgLst>
    <pc:chgData name="Tim James (2112656)" userId="S::2112656@student.uwtsd.ac.uk::0fb35b07-305e-4866-a031-bfed0720b694" providerId="AD" clId="Web-{3C858B2D-2F58-46CA-A29C-205FD59FCA07}"/>
    <pc:docChg chg="modSld">
      <pc:chgData name="Tim James (2112656)" userId="S::2112656@student.uwtsd.ac.uk::0fb35b07-305e-4866-a031-bfed0720b694" providerId="AD" clId="Web-{3C858B2D-2F58-46CA-A29C-205FD59FCA07}" dt="2023-12-12T02:09:22.274" v="21" actId="20577"/>
      <pc:docMkLst>
        <pc:docMk/>
      </pc:docMkLst>
      <pc:sldChg chg="addSp delSp modSp">
        <pc:chgData name="Tim James (2112656)" userId="S::2112656@student.uwtsd.ac.uk::0fb35b07-305e-4866-a031-bfed0720b694" providerId="AD" clId="Web-{3C858B2D-2F58-46CA-A29C-205FD59FCA07}" dt="2023-12-12T02:09:22.274" v="21" actId="20577"/>
        <pc:sldMkLst>
          <pc:docMk/>
          <pc:sldMk cId="3166322767" sldId="260"/>
        </pc:sldMkLst>
        <pc:spChg chg="add mod">
          <ac:chgData name="Tim James (2112656)" userId="S::2112656@student.uwtsd.ac.uk::0fb35b07-305e-4866-a031-bfed0720b694" providerId="AD" clId="Web-{3C858B2D-2F58-46CA-A29C-205FD59FCA07}" dt="2023-12-12T02:09:22.274" v="21" actId="20577"/>
          <ac:spMkLst>
            <pc:docMk/>
            <pc:sldMk cId="3166322767" sldId="260"/>
            <ac:spMk id="3" creationId="{4E7B8371-6415-981D-5032-AF7D04DC7505}"/>
          </ac:spMkLst>
        </pc:spChg>
        <pc:spChg chg="del">
          <ac:chgData name="Tim James (2112656)" userId="S::2112656@student.uwtsd.ac.uk::0fb35b07-305e-4866-a031-bfed0720b694" providerId="AD" clId="Web-{3C858B2D-2F58-46CA-A29C-205FD59FCA07}" dt="2023-12-12T02:07:21.848" v="4"/>
          <ac:spMkLst>
            <pc:docMk/>
            <pc:sldMk cId="3166322767" sldId="260"/>
            <ac:spMk id="8" creationId="{DAEFA850-F145-6DD2-B6E5-1005FFEDD65B}"/>
          </ac:spMkLst>
        </pc:spChg>
        <pc:spChg chg="add del mod">
          <ac:chgData name="Tim James (2112656)" userId="S::2112656@student.uwtsd.ac.uk::0fb35b07-305e-4866-a031-bfed0720b694" providerId="AD" clId="Web-{3C858B2D-2F58-46CA-A29C-205FD59FCA07}" dt="2023-12-12T02:07:25.005" v="6"/>
          <ac:spMkLst>
            <pc:docMk/>
            <pc:sldMk cId="3166322767" sldId="260"/>
            <ac:spMk id="9" creationId="{7D65240A-7582-B95F-711D-EC066A347CC6}"/>
          </ac:spMkLst>
        </pc:spChg>
        <pc:spChg chg="add mod">
          <ac:chgData name="Tim James (2112656)" userId="S::2112656@student.uwtsd.ac.uk::0fb35b07-305e-4866-a031-bfed0720b694" providerId="AD" clId="Web-{3C858B2D-2F58-46CA-A29C-205FD59FCA07}" dt="2023-12-12T02:09:14.602" v="15" actId="1076"/>
          <ac:spMkLst>
            <pc:docMk/>
            <pc:sldMk cId="3166322767" sldId="260"/>
            <ac:spMk id="10" creationId="{ADAD4E44-0DFE-9845-EF37-0D8B5724155E}"/>
          </ac:spMkLst>
        </pc:spChg>
        <pc:spChg chg="add mod">
          <ac:chgData name="Tim James (2112656)" userId="S::2112656@student.uwtsd.ac.uk::0fb35b07-305e-4866-a031-bfed0720b694" providerId="AD" clId="Web-{3C858B2D-2F58-46CA-A29C-205FD59FCA07}" dt="2023-12-12T02:09:12.070" v="14" actId="1076"/>
          <ac:spMkLst>
            <pc:docMk/>
            <pc:sldMk cId="3166322767" sldId="260"/>
            <ac:spMk id="11" creationId="{C1A1D624-C4A6-D53F-F6D7-70B2697A38E9}"/>
          </ac:spMkLst>
        </pc:spChg>
        <pc:picChg chg="mod">
          <ac:chgData name="Tim James (2112656)" userId="S::2112656@student.uwtsd.ac.uk::0fb35b07-305e-4866-a031-bfed0720b694" providerId="AD" clId="Web-{3C858B2D-2F58-46CA-A29C-205FD59FCA07}" dt="2023-12-12T02:07:13.442" v="2" actId="1076"/>
          <ac:picMkLst>
            <pc:docMk/>
            <pc:sldMk cId="3166322767" sldId="260"/>
            <ac:picMk id="22" creationId="{B3F97FA8-0998-BDB1-780C-8594311A54C2}"/>
          </ac:picMkLst>
        </pc:picChg>
      </pc:sldChg>
    </pc:docChg>
  </pc:docChgLst>
  <pc:docChgLst>
    <pc:chgData name="Jack Purnell (2205053)" userId="S::2205053@student.uwtsd.ac.uk::a75c5e83-cb22-4c96-b7e0-ca012b6d562b" providerId="AD" clId="Web-{2C2C38D5-8854-43F2-9CFF-E190133B9615}"/>
    <pc:docChg chg="modSld">
      <pc:chgData name="Jack Purnell (2205053)" userId="S::2205053@student.uwtsd.ac.uk::a75c5e83-cb22-4c96-b7e0-ca012b6d562b" providerId="AD" clId="Web-{2C2C38D5-8854-43F2-9CFF-E190133B9615}" dt="2023-10-30T12:00:32.466" v="298" actId="14100"/>
      <pc:docMkLst>
        <pc:docMk/>
      </pc:docMkLst>
      <pc:sldChg chg="addSp delSp modSp">
        <pc:chgData name="Jack Purnell (2205053)" userId="S::2205053@student.uwtsd.ac.uk::a75c5e83-cb22-4c96-b7e0-ca012b6d562b" providerId="AD" clId="Web-{2C2C38D5-8854-43F2-9CFF-E190133B9615}" dt="2023-10-30T12:00:32.466" v="298" actId="14100"/>
        <pc:sldMkLst>
          <pc:docMk/>
          <pc:sldMk cId="4104983114" sldId="259"/>
        </pc:sldMkLst>
        <pc:spChg chg="del">
          <ac:chgData name="Jack Purnell (2205053)" userId="S::2205053@student.uwtsd.ac.uk::a75c5e83-cb22-4c96-b7e0-ca012b6d562b" providerId="AD" clId="Web-{2C2C38D5-8854-43F2-9CFF-E190133B9615}" dt="2023-10-30T11:53:01.377" v="220"/>
          <ac:spMkLst>
            <pc:docMk/>
            <pc:sldMk cId="4104983114" sldId="259"/>
            <ac:spMk id="3" creationId="{9B3F9829-4B51-7485-59CB-59BBD1D9DD55}"/>
          </ac:spMkLst>
        </pc:spChg>
        <pc:spChg chg="del mod">
          <ac:chgData name="Jack Purnell (2205053)" userId="S::2205053@student.uwtsd.ac.uk::a75c5e83-cb22-4c96-b7e0-ca012b6d562b" providerId="AD" clId="Web-{2C2C38D5-8854-43F2-9CFF-E190133B9615}" dt="2023-10-30T11:52:54.424" v="218"/>
          <ac:spMkLst>
            <pc:docMk/>
            <pc:sldMk cId="4104983114" sldId="259"/>
            <ac:spMk id="8" creationId="{A1062E33-2D7D-02DE-176E-F286B64DCF90}"/>
          </ac:spMkLst>
        </pc:spChg>
        <pc:spChg chg="del">
          <ac:chgData name="Jack Purnell (2205053)" userId="S::2205053@student.uwtsd.ac.uk::a75c5e83-cb22-4c96-b7e0-ca012b6d562b" providerId="AD" clId="Web-{2C2C38D5-8854-43F2-9CFF-E190133B9615}" dt="2023-10-30T11:52:57.721" v="219"/>
          <ac:spMkLst>
            <pc:docMk/>
            <pc:sldMk cId="4104983114" sldId="259"/>
            <ac:spMk id="10" creationId="{6FAC859B-88DF-BBBE-5A6D-82320AEEDE7F}"/>
          </ac:spMkLst>
        </pc:spChg>
        <pc:spChg chg="mod">
          <ac:chgData name="Jack Purnell (2205053)" userId="S::2205053@student.uwtsd.ac.uk::a75c5e83-cb22-4c96-b7e0-ca012b6d562b" providerId="AD" clId="Web-{2C2C38D5-8854-43F2-9CFF-E190133B9615}" dt="2023-10-30T11:53:13.284" v="223" actId="1076"/>
          <ac:spMkLst>
            <pc:docMk/>
            <pc:sldMk cId="4104983114" sldId="259"/>
            <ac:spMk id="12" creationId="{FB3EF277-E065-7A21-45F8-D42FBECFBDA9}"/>
          </ac:spMkLst>
        </pc:spChg>
        <pc:spChg chg="add mod">
          <ac:chgData name="Jack Purnell (2205053)" userId="S::2205053@student.uwtsd.ac.uk::a75c5e83-cb22-4c96-b7e0-ca012b6d562b" providerId="AD" clId="Web-{2C2C38D5-8854-43F2-9CFF-E190133B9615}" dt="2023-10-30T11:58:27.322" v="253" actId="20577"/>
          <ac:spMkLst>
            <pc:docMk/>
            <pc:sldMk cId="4104983114" sldId="259"/>
            <ac:spMk id="13" creationId="{9D818975-688B-C497-4940-10C26F170B4A}"/>
          </ac:spMkLst>
        </pc:spChg>
        <pc:spChg chg="add mod">
          <ac:chgData name="Jack Purnell (2205053)" userId="S::2205053@student.uwtsd.ac.uk::a75c5e83-cb22-4c96-b7e0-ca012b6d562b" providerId="AD" clId="Web-{2C2C38D5-8854-43F2-9CFF-E190133B9615}" dt="2023-10-30T11:58:50.323" v="256" actId="20577"/>
          <ac:spMkLst>
            <pc:docMk/>
            <pc:sldMk cId="4104983114" sldId="259"/>
            <ac:spMk id="14" creationId="{B53C6389-DA71-9A48-08C4-4B7FA9B23CA4}"/>
          </ac:spMkLst>
        </pc:spChg>
        <pc:spChg chg="add mod">
          <ac:chgData name="Jack Purnell (2205053)" userId="S::2205053@student.uwtsd.ac.uk::a75c5e83-cb22-4c96-b7e0-ca012b6d562b" providerId="AD" clId="Web-{2C2C38D5-8854-43F2-9CFF-E190133B9615}" dt="2023-10-30T11:54:55.005" v="235" actId="14100"/>
          <ac:spMkLst>
            <pc:docMk/>
            <pc:sldMk cId="4104983114" sldId="259"/>
            <ac:spMk id="15" creationId="{D615B34D-B0EE-8ADE-3815-0AFE8DC3FF47}"/>
          </ac:spMkLst>
        </pc:spChg>
        <pc:spChg chg="add mod">
          <ac:chgData name="Jack Purnell (2205053)" userId="S::2205053@student.uwtsd.ac.uk::a75c5e83-cb22-4c96-b7e0-ca012b6d562b" providerId="AD" clId="Web-{2C2C38D5-8854-43F2-9CFF-E190133B9615}" dt="2023-10-30T11:55:49.412" v="243" actId="14100"/>
          <ac:spMkLst>
            <pc:docMk/>
            <pc:sldMk cId="4104983114" sldId="259"/>
            <ac:spMk id="16" creationId="{ED5AE8C9-0147-D947-1C7A-73ACF4B5F65C}"/>
          </ac:spMkLst>
        </pc:spChg>
        <pc:spChg chg="add mod">
          <ac:chgData name="Jack Purnell (2205053)" userId="S::2205053@student.uwtsd.ac.uk::a75c5e83-cb22-4c96-b7e0-ca012b6d562b" providerId="AD" clId="Web-{2C2C38D5-8854-43F2-9CFF-E190133B9615}" dt="2023-10-30T11:58:21.400" v="252" actId="1076"/>
          <ac:spMkLst>
            <pc:docMk/>
            <pc:sldMk cId="4104983114" sldId="259"/>
            <ac:spMk id="17" creationId="{FC1F8768-1BFA-180C-D6F2-254ECF10187C}"/>
          </ac:spMkLst>
        </pc:spChg>
        <pc:spChg chg="add mod">
          <ac:chgData name="Jack Purnell (2205053)" userId="S::2205053@student.uwtsd.ac.uk::a75c5e83-cb22-4c96-b7e0-ca012b6d562b" providerId="AD" clId="Web-{2C2C38D5-8854-43F2-9CFF-E190133B9615}" dt="2023-10-30T11:59:51.574" v="293" actId="1076"/>
          <ac:spMkLst>
            <pc:docMk/>
            <pc:sldMk cId="4104983114" sldId="259"/>
            <ac:spMk id="18" creationId="{E507741F-E693-D01A-4F1B-5E9C69BE9FDA}"/>
          </ac:spMkLst>
        </pc:spChg>
        <pc:picChg chg="mod">
          <ac:chgData name="Jack Purnell (2205053)" userId="S::2205053@student.uwtsd.ac.uk::a75c5e83-cb22-4c96-b7e0-ca012b6d562b" providerId="AD" clId="Web-{2C2C38D5-8854-43F2-9CFF-E190133B9615}" dt="2023-10-30T11:54:45.973" v="233" actId="1076"/>
          <ac:picMkLst>
            <pc:docMk/>
            <pc:sldMk cId="4104983114" sldId="259"/>
            <ac:picMk id="7" creationId="{425D0EB6-ED16-038E-1D53-8AF2FC2010D6}"/>
          </ac:picMkLst>
        </pc:picChg>
        <pc:picChg chg="mod">
          <ac:chgData name="Jack Purnell (2205053)" userId="S::2205053@student.uwtsd.ac.uk::a75c5e83-cb22-4c96-b7e0-ca012b6d562b" providerId="AD" clId="Web-{2C2C38D5-8854-43F2-9CFF-E190133B9615}" dt="2023-10-30T11:58:16.916" v="251" actId="1076"/>
          <ac:picMkLst>
            <pc:docMk/>
            <pc:sldMk cId="4104983114" sldId="259"/>
            <ac:picMk id="11" creationId="{C58474FE-977C-9603-3F26-F14600277666}"/>
          </ac:picMkLst>
        </pc:picChg>
        <pc:cxnChg chg="add mod">
          <ac:chgData name="Jack Purnell (2205053)" userId="S::2205053@student.uwtsd.ac.uk::a75c5e83-cb22-4c96-b7e0-ca012b6d562b" providerId="AD" clId="Web-{2C2C38D5-8854-43F2-9CFF-E190133B9615}" dt="2023-10-30T12:00:32.466" v="298" actId="14100"/>
          <ac:cxnSpMkLst>
            <pc:docMk/>
            <pc:sldMk cId="4104983114" sldId="259"/>
            <ac:cxnSpMk id="19" creationId="{F7DFFE80-1678-4C18-F82D-6D04AF575A07}"/>
          </ac:cxnSpMkLst>
        </pc:cxnChg>
      </pc:sldChg>
    </pc:docChg>
  </pc:docChgLst>
  <pc:docChgLst>
    <pc:chgData name="Alfie Morgan (2206510)" userId="S::2206510@student.uwtsd.ac.uk::79f80e11-9132-40ac-98df-09627b9d0b54" providerId="AD" clId="Web-{E97D48A3-2CED-490E-BE63-F6FE49F88E24}"/>
    <pc:docChg chg="modSld sldOrd">
      <pc:chgData name="Alfie Morgan (2206510)" userId="S::2206510@student.uwtsd.ac.uk::79f80e11-9132-40ac-98df-09627b9d0b54" providerId="AD" clId="Web-{E97D48A3-2CED-490E-BE63-F6FE49F88E24}" dt="2023-10-20T15:55:42.458" v="604" actId="1076"/>
      <pc:docMkLst>
        <pc:docMk/>
      </pc:docMkLst>
      <pc:sldChg chg="ord">
        <pc:chgData name="Alfie Morgan (2206510)" userId="S::2206510@student.uwtsd.ac.uk::79f80e11-9132-40ac-98df-09627b9d0b54" providerId="AD" clId="Web-{E97D48A3-2CED-490E-BE63-F6FE49F88E24}" dt="2023-10-20T14:05:57.376" v="61"/>
        <pc:sldMkLst>
          <pc:docMk/>
          <pc:sldMk cId="722230736" sldId="258"/>
        </pc:sldMkLst>
      </pc:sldChg>
      <pc:sldChg chg="modSp">
        <pc:chgData name="Alfie Morgan (2206510)" userId="S::2206510@student.uwtsd.ac.uk::79f80e11-9132-40ac-98df-09627b9d0b54" providerId="AD" clId="Web-{E97D48A3-2CED-490E-BE63-F6FE49F88E24}" dt="2023-10-20T15:55:42.458" v="604" actId="1076"/>
        <pc:sldMkLst>
          <pc:docMk/>
          <pc:sldMk cId="2401550785" sldId="262"/>
        </pc:sldMkLst>
        <pc:picChg chg="mod">
          <ac:chgData name="Alfie Morgan (2206510)" userId="S::2206510@student.uwtsd.ac.uk::79f80e11-9132-40ac-98df-09627b9d0b54" providerId="AD" clId="Web-{E97D48A3-2CED-490E-BE63-F6FE49F88E24}" dt="2023-10-20T15:55:39.630" v="603" actId="1076"/>
          <ac:picMkLst>
            <pc:docMk/>
            <pc:sldMk cId="2401550785" sldId="262"/>
            <ac:picMk id="7" creationId="{816703B1-E6FA-6C9E-3CFE-435F600FD7FD}"/>
          </ac:picMkLst>
        </pc:picChg>
        <pc:picChg chg="mod">
          <ac:chgData name="Alfie Morgan (2206510)" userId="S::2206510@student.uwtsd.ac.uk::79f80e11-9132-40ac-98df-09627b9d0b54" providerId="AD" clId="Web-{E97D48A3-2CED-490E-BE63-F6FE49F88E24}" dt="2023-10-20T15:55:42.458" v="604" actId="1076"/>
          <ac:picMkLst>
            <pc:docMk/>
            <pc:sldMk cId="2401550785" sldId="262"/>
            <ac:picMk id="8" creationId="{3408EE21-1FF5-19A8-A8F7-4016C92C8117}"/>
          </ac:picMkLst>
        </pc:picChg>
      </pc:sldChg>
      <pc:sldChg chg="addSp delSp modSp ord">
        <pc:chgData name="Alfie Morgan (2206510)" userId="S::2206510@student.uwtsd.ac.uk::79f80e11-9132-40ac-98df-09627b9d0b54" providerId="AD" clId="Web-{E97D48A3-2CED-490E-BE63-F6FE49F88E24}" dt="2023-10-20T14:46:12.128" v="602" actId="1076"/>
        <pc:sldMkLst>
          <pc:docMk/>
          <pc:sldMk cId="2046899504" sldId="265"/>
        </pc:sldMkLst>
        <pc:spChg chg="mod">
          <ac:chgData name="Alfie Morgan (2206510)" userId="S::2206510@student.uwtsd.ac.uk::79f80e11-9132-40ac-98df-09627b9d0b54" providerId="AD" clId="Web-{E97D48A3-2CED-490E-BE63-F6FE49F88E24}" dt="2023-10-20T14:45:53.284" v="599" actId="1076"/>
          <ac:spMkLst>
            <pc:docMk/>
            <pc:sldMk cId="2046899504" sldId="265"/>
            <ac:spMk id="2" creationId="{FF672831-0262-B0B0-9D47-50019C496CEB}"/>
          </ac:spMkLst>
        </pc:spChg>
        <pc:spChg chg="add mod">
          <ac:chgData name="Alfie Morgan (2206510)" userId="S::2206510@student.uwtsd.ac.uk::79f80e11-9132-40ac-98df-09627b9d0b54" providerId="AD" clId="Web-{E97D48A3-2CED-490E-BE63-F6FE49F88E24}" dt="2023-10-20T14:45:58.191" v="600" actId="1076"/>
          <ac:spMkLst>
            <pc:docMk/>
            <pc:sldMk cId="2046899504" sldId="265"/>
            <ac:spMk id="13" creationId="{0B8401F0-EA68-4F8A-9F93-BCE88AA0BF38}"/>
          </ac:spMkLst>
        </pc:spChg>
        <pc:spChg chg="add mod">
          <ac:chgData name="Alfie Morgan (2206510)" userId="S::2206510@student.uwtsd.ac.uk::79f80e11-9132-40ac-98df-09627b9d0b54" providerId="AD" clId="Web-{E97D48A3-2CED-490E-BE63-F6FE49F88E24}" dt="2023-10-20T14:30:33.338" v="336" actId="14100"/>
          <ac:spMkLst>
            <pc:docMk/>
            <pc:sldMk cId="2046899504" sldId="265"/>
            <ac:spMk id="15" creationId="{A9136976-0A3F-F4A0-DE75-3BE70EE21458}"/>
          </ac:spMkLst>
        </pc:spChg>
        <pc:spChg chg="add mod">
          <ac:chgData name="Alfie Morgan (2206510)" userId="S::2206510@student.uwtsd.ac.uk::79f80e11-9132-40ac-98df-09627b9d0b54" providerId="AD" clId="Web-{E97D48A3-2CED-490E-BE63-F6FE49F88E24}" dt="2023-10-20T14:30:53.698" v="340" actId="20577"/>
          <ac:spMkLst>
            <pc:docMk/>
            <pc:sldMk cId="2046899504" sldId="265"/>
            <ac:spMk id="16" creationId="{5A44E4A7-A525-ED31-233E-8D4A315E6275}"/>
          </ac:spMkLst>
        </pc:spChg>
        <pc:spChg chg="add mod">
          <ac:chgData name="Alfie Morgan (2206510)" userId="S::2206510@student.uwtsd.ac.uk::79f80e11-9132-40ac-98df-09627b9d0b54" providerId="AD" clId="Web-{E97D48A3-2CED-490E-BE63-F6FE49F88E24}" dt="2023-10-20T14:20:19.118" v="237" actId="1076"/>
          <ac:spMkLst>
            <pc:docMk/>
            <pc:sldMk cId="2046899504" sldId="265"/>
            <ac:spMk id="17" creationId="{03483A52-1799-7433-0E2C-12ED145A8471}"/>
          </ac:spMkLst>
        </pc:spChg>
        <pc:spChg chg="add mod">
          <ac:chgData name="Alfie Morgan (2206510)" userId="S::2206510@student.uwtsd.ac.uk::79f80e11-9132-40ac-98df-09627b9d0b54" providerId="AD" clId="Web-{E97D48A3-2CED-490E-BE63-F6FE49F88E24}" dt="2023-10-20T14:23:33.202" v="277" actId="20577"/>
          <ac:spMkLst>
            <pc:docMk/>
            <pc:sldMk cId="2046899504" sldId="265"/>
            <ac:spMk id="18" creationId="{4679CF32-38CA-3C8A-0A52-8F53B514CF9F}"/>
          </ac:spMkLst>
        </pc:spChg>
        <pc:spChg chg="add mod">
          <ac:chgData name="Alfie Morgan (2206510)" userId="S::2206510@student.uwtsd.ac.uk::79f80e11-9132-40ac-98df-09627b9d0b54" providerId="AD" clId="Web-{E97D48A3-2CED-490E-BE63-F6FE49F88E24}" dt="2023-10-20T14:45:41.940" v="598" actId="1076"/>
          <ac:spMkLst>
            <pc:docMk/>
            <pc:sldMk cId="2046899504" sldId="265"/>
            <ac:spMk id="19" creationId="{CCBC8AC8-A060-2E26-A063-177F3C5639C7}"/>
          </ac:spMkLst>
        </pc:spChg>
        <pc:picChg chg="add mod">
          <ac:chgData name="Alfie Morgan (2206510)" userId="S::2206510@student.uwtsd.ac.uk::79f80e11-9132-40ac-98df-09627b9d0b54" providerId="AD" clId="Web-{E97D48A3-2CED-490E-BE63-F6FE49F88E24}" dt="2023-10-20T14:20:55.775" v="243" actId="1076"/>
          <ac:picMkLst>
            <pc:docMk/>
            <pc:sldMk cId="2046899504" sldId="265"/>
            <ac:picMk id="3" creationId="{2928746B-6C2D-6D3D-13C5-A741FB26A308}"/>
          </ac:picMkLst>
        </pc:picChg>
        <pc:picChg chg="add mod">
          <ac:chgData name="Alfie Morgan (2206510)" userId="S::2206510@student.uwtsd.ac.uk::79f80e11-9132-40ac-98df-09627b9d0b54" providerId="AD" clId="Web-{E97D48A3-2CED-490E-BE63-F6FE49F88E24}" dt="2023-10-20T14:20:30.197" v="239" actId="1076"/>
          <ac:picMkLst>
            <pc:docMk/>
            <pc:sldMk cId="2046899504" sldId="265"/>
            <ac:picMk id="7" creationId="{3B9604FF-6282-82D9-C520-FAD9056CBD0D}"/>
          </ac:picMkLst>
        </pc:picChg>
        <pc:picChg chg="add mod">
          <ac:chgData name="Alfie Morgan (2206510)" userId="S::2206510@student.uwtsd.ac.uk::79f80e11-9132-40ac-98df-09627b9d0b54" providerId="AD" clId="Web-{E97D48A3-2CED-490E-BE63-F6FE49F88E24}" dt="2023-10-20T14:46:12.128" v="602" actId="1076"/>
          <ac:picMkLst>
            <pc:docMk/>
            <pc:sldMk cId="2046899504" sldId="265"/>
            <ac:picMk id="8" creationId="{F6DFD9CE-37C4-DDE6-18E1-DD6719DAFFA7}"/>
          </ac:picMkLst>
        </pc:picChg>
        <pc:picChg chg="add mod">
          <ac:chgData name="Alfie Morgan (2206510)" userId="S::2206510@student.uwtsd.ac.uk::79f80e11-9132-40ac-98df-09627b9d0b54" providerId="AD" clId="Web-{E97D48A3-2CED-490E-BE63-F6FE49F88E24}" dt="2023-10-20T14:04:23.874" v="49" actId="14100"/>
          <ac:picMkLst>
            <pc:docMk/>
            <pc:sldMk cId="2046899504" sldId="265"/>
            <ac:picMk id="9" creationId="{DFDB7A3B-4EB1-F087-19C7-6979A87431BE}"/>
          </ac:picMkLst>
        </pc:picChg>
        <pc:picChg chg="add del mod">
          <ac:chgData name="Alfie Morgan (2206510)" userId="S::2206510@student.uwtsd.ac.uk::79f80e11-9132-40ac-98df-09627b9d0b54" providerId="AD" clId="Web-{E97D48A3-2CED-490E-BE63-F6FE49F88E24}" dt="2023-10-20T13:56:37.299" v="21"/>
          <ac:picMkLst>
            <pc:docMk/>
            <pc:sldMk cId="2046899504" sldId="265"/>
            <ac:picMk id="10" creationId="{401D52A0-0214-353B-D17D-410DE6B5BB43}"/>
          </ac:picMkLst>
        </pc:picChg>
        <pc:picChg chg="add del mod">
          <ac:chgData name="Alfie Morgan (2206510)" userId="S::2206510@student.uwtsd.ac.uk::79f80e11-9132-40ac-98df-09627b9d0b54" providerId="AD" clId="Web-{E97D48A3-2CED-490E-BE63-F6FE49F88E24}" dt="2023-10-20T14:09:26.882" v="76"/>
          <ac:picMkLst>
            <pc:docMk/>
            <pc:sldMk cId="2046899504" sldId="265"/>
            <ac:picMk id="11" creationId="{3C0F7784-40D2-B145-7384-67A1745BE54E}"/>
          </ac:picMkLst>
        </pc:picChg>
        <pc:picChg chg="add mod modCrop">
          <ac:chgData name="Alfie Morgan (2206510)" userId="S::2206510@student.uwtsd.ac.uk::79f80e11-9132-40ac-98df-09627b9d0b54" providerId="AD" clId="Web-{E97D48A3-2CED-490E-BE63-F6FE49F88E24}" dt="2023-10-20T14:30:12.212" v="334" actId="1076"/>
          <ac:picMkLst>
            <pc:docMk/>
            <pc:sldMk cId="2046899504" sldId="265"/>
            <ac:picMk id="12" creationId="{572A7E34-C21F-C7F9-BB9C-1E7D35E6C21E}"/>
          </ac:picMkLst>
        </pc:picChg>
        <pc:picChg chg="add mod">
          <ac:chgData name="Alfie Morgan (2206510)" userId="S::2206510@student.uwtsd.ac.uk::79f80e11-9132-40ac-98df-09627b9d0b54" providerId="AD" clId="Web-{E97D48A3-2CED-490E-BE63-F6FE49F88E24}" dt="2023-10-20T14:46:01.222" v="601" actId="1076"/>
          <ac:picMkLst>
            <pc:docMk/>
            <pc:sldMk cId="2046899504" sldId="265"/>
            <ac:picMk id="14" creationId="{5BAA9793-38E3-2DC4-9C41-483BCDD170D1}"/>
          </ac:picMkLst>
        </pc:picChg>
      </pc:sldChg>
    </pc:docChg>
  </pc:docChgLst>
  <pc:docChgLst>
    <pc:chgData name="Ragulan Pulanthitan (2200662)" userId="S::2200662@student.uwtsd.ac.uk::aafbdbba-3939-4d4f-b73e-7c193df95f95" providerId="AD" clId="Web-{0541998B-EE36-4E81-8BEE-B3522DC665E6}"/>
    <pc:docChg chg="modSld">
      <pc:chgData name="Ragulan Pulanthitan (2200662)" userId="S::2200662@student.uwtsd.ac.uk::aafbdbba-3939-4d4f-b73e-7c193df95f95" providerId="AD" clId="Web-{0541998B-EE36-4E81-8BEE-B3522DC665E6}" dt="2023-10-23T15:33:46.040" v="304" actId="20577"/>
      <pc:docMkLst>
        <pc:docMk/>
      </pc:docMkLst>
      <pc:sldChg chg="addSp modSp">
        <pc:chgData name="Ragulan Pulanthitan (2200662)" userId="S::2200662@student.uwtsd.ac.uk::aafbdbba-3939-4d4f-b73e-7c193df95f95" providerId="AD" clId="Web-{0541998B-EE36-4E81-8BEE-B3522DC665E6}" dt="2023-10-23T15:33:46.040" v="304" actId="20577"/>
        <pc:sldMkLst>
          <pc:docMk/>
          <pc:sldMk cId="2019661412" sldId="264"/>
        </pc:sldMkLst>
        <pc:spChg chg="mod">
          <ac:chgData name="Ragulan Pulanthitan (2200662)" userId="S::2200662@student.uwtsd.ac.uk::aafbdbba-3939-4d4f-b73e-7c193df95f95" providerId="AD" clId="Web-{0541998B-EE36-4E81-8BEE-B3522DC665E6}" dt="2023-10-23T15:22:42.412" v="92" actId="14100"/>
          <ac:spMkLst>
            <pc:docMk/>
            <pc:sldMk cId="2019661412" sldId="264"/>
            <ac:spMk id="3" creationId="{9A18E39E-D3E0-253B-045E-38299FA382DE}"/>
          </ac:spMkLst>
        </pc:spChg>
        <pc:spChg chg="mod">
          <ac:chgData name="Ragulan Pulanthitan (2200662)" userId="S::2200662@student.uwtsd.ac.uk::aafbdbba-3939-4d4f-b73e-7c193df95f95" providerId="AD" clId="Web-{0541998B-EE36-4E81-8BEE-B3522DC665E6}" dt="2023-10-23T15:30:15.753" v="219" actId="20577"/>
          <ac:spMkLst>
            <pc:docMk/>
            <pc:sldMk cId="2019661412" sldId="264"/>
            <ac:spMk id="8" creationId="{D3FF5AFF-5D82-6747-F4EA-F394F7A0B5F5}"/>
          </ac:spMkLst>
        </pc:spChg>
        <pc:spChg chg="mod">
          <ac:chgData name="Ragulan Pulanthitan (2200662)" userId="S::2200662@student.uwtsd.ac.uk::aafbdbba-3939-4d4f-b73e-7c193df95f95" providerId="AD" clId="Web-{0541998B-EE36-4E81-8BEE-B3522DC665E6}" dt="2023-10-23T15:27:12.310" v="164" actId="14100"/>
          <ac:spMkLst>
            <pc:docMk/>
            <pc:sldMk cId="2019661412" sldId="264"/>
            <ac:spMk id="10" creationId="{F7EF51C4-803A-4113-5C41-A6DAFC6A2565}"/>
          </ac:spMkLst>
        </pc:spChg>
        <pc:spChg chg="mod">
          <ac:chgData name="Ragulan Pulanthitan (2200662)" userId="S::2200662@student.uwtsd.ac.uk::aafbdbba-3939-4d4f-b73e-7c193df95f95" providerId="AD" clId="Web-{0541998B-EE36-4E81-8BEE-B3522DC665E6}" dt="2023-10-23T15:33:46.040" v="304" actId="20577"/>
          <ac:spMkLst>
            <pc:docMk/>
            <pc:sldMk cId="2019661412" sldId="264"/>
            <ac:spMk id="11" creationId="{627C2D53-F118-1BA3-14B8-4E165C5CD013}"/>
          </ac:spMkLst>
        </pc:spChg>
        <pc:spChg chg="add mod">
          <ac:chgData name="Ragulan Pulanthitan (2200662)" userId="S::2200662@student.uwtsd.ac.uk::aafbdbba-3939-4d4f-b73e-7c193df95f95" providerId="AD" clId="Web-{0541998B-EE36-4E81-8BEE-B3522DC665E6}" dt="2023-10-23T15:29:53.502" v="217" actId="14100"/>
          <ac:spMkLst>
            <pc:docMk/>
            <pc:sldMk cId="2019661412" sldId="264"/>
            <ac:spMk id="15" creationId="{49AAAF13-52F1-04CB-8640-05C4A495BD44}"/>
          </ac:spMkLst>
        </pc:spChg>
        <pc:spChg chg="mod">
          <ac:chgData name="Ragulan Pulanthitan (2200662)" userId="S::2200662@student.uwtsd.ac.uk::aafbdbba-3939-4d4f-b73e-7c193df95f95" providerId="AD" clId="Web-{0541998B-EE36-4E81-8BEE-B3522DC665E6}" dt="2023-10-23T15:31:07.957" v="245" actId="20577"/>
          <ac:spMkLst>
            <pc:docMk/>
            <pc:sldMk cId="2019661412" sldId="264"/>
            <ac:spMk id="17" creationId="{5539089C-3B06-21F1-42E8-8EAD464F54A8}"/>
          </ac:spMkLst>
        </pc:spChg>
      </pc:sldChg>
    </pc:docChg>
  </pc:docChgLst>
  <pc:docChgLst>
    <pc:chgData name="Alfie Morgan (2206510)" userId="S::2206510@student.uwtsd.ac.uk::79f80e11-9132-40ac-98df-09627b9d0b54" providerId="AD" clId="Web-{D27D532B-FD1A-4576-A018-E9EE87DC68AF}"/>
    <pc:docChg chg="addSld delSld modSld sldOrd">
      <pc:chgData name="Alfie Morgan (2206510)" userId="S::2206510@student.uwtsd.ac.uk::79f80e11-9132-40ac-98df-09627b9d0b54" providerId="AD" clId="Web-{D27D532B-FD1A-4576-A018-E9EE87DC68AF}" dt="2023-12-04T13:23:21.936" v="143" actId="20577"/>
      <pc:docMkLst>
        <pc:docMk/>
      </pc:docMkLst>
      <pc:sldChg chg="modSp">
        <pc:chgData name="Alfie Morgan (2206510)" userId="S::2206510@student.uwtsd.ac.uk::79f80e11-9132-40ac-98df-09627b9d0b54" providerId="AD" clId="Web-{D27D532B-FD1A-4576-A018-E9EE87DC68AF}" dt="2023-12-04T13:09:01.186" v="59" actId="20577"/>
        <pc:sldMkLst>
          <pc:docMk/>
          <pc:sldMk cId="3872800859" sldId="257"/>
        </pc:sldMkLst>
        <pc:spChg chg="mod">
          <ac:chgData name="Alfie Morgan (2206510)" userId="S::2206510@student.uwtsd.ac.uk::79f80e11-9132-40ac-98df-09627b9d0b54" providerId="AD" clId="Web-{D27D532B-FD1A-4576-A018-E9EE87DC68AF}" dt="2023-12-04T13:09:01.186" v="59" actId="20577"/>
          <ac:spMkLst>
            <pc:docMk/>
            <pc:sldMk cId="3872800859" sldId="257"/>
            <ac:spMk id="3" creationId="{7019739A-9E60-CD1E-5A6B-A03462570811}"/>
          </ac:spMkLst>
        </pc:spChg>
      </pc:sldChg>
      <pc:sldChg chg="ord">
        <pc:chgData name="Alfie Morgan (2206510)" userId="S::2206510@student.uwtsd.ac.uk::79f80e11-9132-40ac-98df-09627b9d0b54" providerId="AD" clId="Web-{D27D532B-FD1A-4576-A018-E9EE87DC68AF}" dt="2023-12-04T13:11:18.657" v="107"/>
        <pc:sldMkLst>
          <pc:docMk/>
          <pc:sldMk cId="722230736" sldId="258"/>
        </pc:sldMkLst>
      </pc:sldChg>
      <pc:sldChg chg="addSp modSp">
        <pc:chgData name="Alfie Morgan (2206510)" userId="S::2206510@student.uwtsd.ac.uk::79f80e11-9132-40ac-98df-09627b9d0b54" providerId="AD" clId="Web-{D27D532B-FD1A-4576-A018-E9EE87DC68AF}" dt="2023-12-04T13:10:36.719" v="95" actId="20577"/>
        <pc:sldMkLst>
          <pc:docMk/>
          <pc:sldMk cId="2757566273" sldId="267"/>
        </pc:sldMkLst>
        <pc:spChg chg="add mod">
          <ac:chgData name="Alfie Morgan (2206510)" userId="S::2206510@student.uwtsd.ac.uk::79f80e11-9132-40ac-98df-09627b9d0b54" providerId="AD" clId="Web-{D27D532B-FD1A-4576-A018-E9EE87DC68AF}" dt="2023-12-04T13:10:36.719" v="95" actId="20577"/>
          <ac:spMkLst>
            <pc:docMk/>
            <pc:sldMk cId="2757566273" sldId="267"/>
            <ac:spMk id="3" creationId="{E4CD1B05-99F8-B240-19F9-168C49C19D47}"/>
          </ac:spMkLst>
        </pc:spChg>
        <pc:picChg chg="mod">
          <ac:chgData name="Alfie Morgan (2206510)" userId="S::2206510@student.uwtsd.ac.uk::79f80e11-9132-40ac-98df-09627b9d0b54" providerId="AD" clId="Web-{D27D532B-FD1A-4576-A018-E9EE87DC68AF}" dt="2023-12-04T13:09:47.249" v="60" actId="1076"/>
          <ac:picMkLst>
            <pc:docMk/>
            <pc:sldMk cId="2757566273" sldId="267"/>
            <ac:picMk id="9" creationId="{A1E85AE1-D114-428D-0478-F066EB691B4C}"/>
          </ac:picMkLst>
        </pc:picChg>
      </pc:sldChg>
      <pc:sldChg chg="modSp ord">
        <pc:chgData name="Alfie Morgan (2206510)" userId="S::2206510@student.uwtsd.ac.uk::79f80e11-9132-40ac-98df-09627b9d0b54" providerId="AD" clId="Web-{D27D532B-FD1A-4576-A018-E9EE87DC68AF}" dt="2023-12-04T13:11:33.517" v="108"/>
        <pc:sldMkLst>
          <pc:docMk/>
          <pc:sldMk cId="4237990728" sldId="268"/>
        </pc:sldMkLst>
        <pc:spChg chg="mod">
          <ac:chgData name="Alfie Morgan (2206510)" userId="S::2206510@student.uwtsd.ac.uk::79f80e11-9132-40ac-98df-09627b9d0b54" providerId="AD" clId="Web-{D27D532B-FD1A-4576-A018-E9EE87DC68AF}" dt="2023-12-04T13:05:15.932" v="35" actId="20577"/>
          <ac:spMkLst>
            <pc:docMk/>
            <pc:sldMk cId="4237990728" sldId="268"/>
            <ac:spMk id="2" creationId="{D7AEB751-408A-D561-7328-5C36DD2D64EB}"/>
          </ac:spMkLst>
        </pc:spChg>
      </pc:sldChg>
      <pc:sldChg chg="ord">
        <pc:chgData name="Alfie Morgan (2206510)" userId="S::2206510@student.uwtsd.ac.uk::79f80e11-9132-40ac-98df-09627b9d0b54" providerId="AD" clId="Web-{D27D532B-FD1A-4576-A018-E9EE87DC68AF}" dt="2023-12-04T13:18:26.806" v="114"/>
        <pc:sldMkLst>
          <pc:docMk/>
          <pc:sldMk cId="2383690444" sldId="270"/>
        </pc:sldMkLst>
      </pc:sldChg>
      <pc:sldChg chg="ord">
        <pc:chgData name="Alfie Morgan (2206510)" userId="S::2206510@student.uwtsd.ac.uk::79f80e11-9132-40ac-98df-09627b9d0b54" providerId="AD" clId="Web-{D27D532B-FD1A-4576-A018-E9EE87DC68AF}" dt="2023-12-04T13:20:28.605" v="132"/>
        <pc:sldMkLst>
          <pc:docMk/>
          <pc:sldMk cId="3336946617" sldId="271"/>
        </pc:sldMkLst>
      </pc:sldChg>
      <pc:sldChg chg="ord">
        <pc:chgData name="Alfie Morgan (2206510)" userId="S::2206510@student.uwtsd.ac.uk::79f80e11-9132-40ac-98df-09627b9d0b54" providerId="AD" clId="Web-{D27D532B-FD1A-4576-A018-E9EE87DC68AF}" dt="2023-12-04T13:14:02.535" v="110"/>
        <pc:sldMkLst>
          <pc:docMk/>
          <pc:sldMk cId="3117007755" sldId="274"/>
        </pc:sldMkLst>
      </pc:sldChg>
      <pc:sldChg chg="ord">
        <pc:chgData name="Alfie Morgan (2206510)" userId="S::2206510@student.uwtsd.ac.uk::79f80e11-9132-40ac-98df-09627b9d0b54" providerId="AD" clId="Web-{D27D532B-FD1A-4576-A018-E9EE87DC68AF}" dt="2023-12-04T13:12:16.736" v="109"/>
        <pc:sldMkLst>
          <pc:docMk/>
          <pc:sldMk cId="3665838907" sldId="275"/>
        </pc:sldMkLst>
      </pc:sldChg>
      <pc:sldChg chg="modSp ord">
        <pc:chgData name="Alfie Morgan (2206510)" userId="S::2206510@student.uwtsd.ac.uk::79f80e11-9132-40ac-98df-09627b9d0b54" providerId="AD" clId="Web-{D27D532B-FD1A-4576-A018-E9EE87DC68AF}" dt="2023-12-04T13:23:06.123" v="137" actId="20577"/>
        <pc:sldMkLst>
          <pc:docMk/>
          <pc:sldMk cId="543269453" sldId="276"/>
        </pc:sldMkLst>
        <pc:spChg chg="mod">
          <ac:chgData name="Alfie Morgan (2206510)" userId="S::2206510@student.uwtsd.ac.uk::79f80e11-9132-40ac-98df-09627b9d0b54" providerId="AD" clId="Web-{D27D532B-FD1A-4576-A018-E9EE87DC68AF}" dt="2023-12-04T13:23:06.123" v="137" actId="20577"/>
          <ac:spMkLst>
            <pc:docMk/>
            <pc:sldMk cId="543269453" sldId="276"/>
            <ac:spMk id="2" creationId="{D73BDE56-F975-2CBE-CE5D-DF6DC8DE983B}"/>
          </ac:spMkLst>
        </pc:spChg>
      </pc:sldChg>
      <pc:sldChg chg="ord">
        <pc:chgData name="Alfie Morgan (2206510)" userId="S::2206510@student.uwtsd.ac.uk::79f80e11-9132-40ac-98df-09627b9d0b54" providerId="AD" clId="Web-{D27D532B-FD1A-4576-A018-E9EE87DC68AF}" dt="2023-12-04T13:17:41.195" v="111"/>
        <pc:sldMkLst>
          <pc:docMk/>
          <pc:sldMk cId="4267558843" sldId="281"/>
        </pc:sldMkLst>
      </pc:sldChg>
      <pc:sldChg chg="del">
        <pc:chgData name="Alfie Morgan (2206510)" userId="S::2206510@student.uwtsd.ac.uk::79f80e11-9132-40ac-98df-09627b9d0b54" providerId="AD" clId="Web-{D27D532B-FD1A-4576-A018-E9EE87DC68AF}" dt="2023-12-04T13:22:57.295" v="133"/>
        <pc:sldMkLst>
          <pc:docMk/>
          <pc:sldMk cId="3133879763" sldId="282"/>
        </pc:sldMkLst>
      </pc:sldChg>
      <pc:sldChg chg="delSp modSp new">
        <pc:chgData name="Alfie Morgan (2206510)" userId="S::2206510@student.uwtsd.ac.uk::79f80e11-9132-40ac-98df-09627b9d0b54" providerId="AD" clId="Web-{D27D532B-FD1A-4576-A018-E9EE87DC68AF}" dt="2023-12-04T13:20:15.198" v="128"/>
        <pc:sldMkLst>
          <pc:docMk/>
          <pc:sldMk cId="2466788798" sldId="283"/>
        </pc:sldMkLst>
        <pc:spChg chg="mod">
          <ac:chgData name="Alfie Morgan (2206510)" userId="S::2206510@student.uwtsd.ac.uk::79f80e11-9132-40ac-98df-09627b9d0b54" providerId="AD" clId="Web-{D27D532B-FD1A-4576-A018-E9EE87DC68AF}" dt="2023-12-04T13:20:04.995" v="124" actId="20577"/>
          <ac:spMkLst>
            <pc:docMk/>
            <pc:sldMk cId="2466788798" sldId="283"/>
            <ac:spMk id="2" creationId="{E29044A8-3CD7-890E-A4A0-4F66B5E8594B}"/>
          </ac:spMkLst>
        </pc:spChg>
        <pc:spChg chg="del">
          <ac:chgData name="Alfie Morgan (2206510)" userId="S::2206510@student.uwtsd.ac.uk::79f80e11-9132-40ac-98df-09627b9d0b54" providerId="AD" clId="Web-{D27D532B-FD1A-4576-A018-E9EE87DC68AF}" dt="2023-12-04T13:20:15.198" v="128"/>
          <ac:spMkLst>
            <pc:docMk/>
            <pc:sldMk cId="2466788798" sldId="283"/>
            <ac:spMk id="3" creationId="{25333221-CAB6-433C-B5B2-17790840B873}"/>
          </ac:spMkLst>
        </pc:spChg>
        <pc:spChg chg="del">
          <ac:chgData name="Alfie Morgan (2206510)" userId="S::2206510@student.uwtsd.ac.uk::79f80e11-9132-40ac-98df-09627b9d0b54" providerId="AD" clId="Web-{D27D532B-FD1A-4576-A018-E9EE87DC68AF}" dt="2023-12-04T13:20:15.198" v="127"/>
          <ac:spMkLst>
            <pc:docMk/>
            <pc:sldMk cId="2466788798" sldId="283"/>
            <ac:spMk id="4" creationId="{C08539DF-8D7A-CDF2-F778-942A04BB3B12}"/>
          </ac:spMkLst>
        </pc:spChg>
        <pc:spChg chg="del">
          <ac:chgData name="Alfie Morgan (2206510)" userId="S::2206510@student.uwtsd.ac.uk::79f80e11-9132-40ac-98df-09627b9d0b54" providerId="AD" clId="Web-{D27D532B-FD1A-4576-A018-E9EE87DC68AF}" dt="2023-12-04T13:20:15.198" v="126"/>
          <ac:spMkLst>
            <pc:docMk/>
            <pc:sldMk cId="2466788798" sldId="283"/>
            <ac:spMk id="5" creationId="{548E3EDB-AF90-D713-094F-107B28BD53D7}"/>
          </ac:spMkLst>
        </pc:spChg>
        <pc:spChg chg="del">
          <ac:chgData name="Alfie Morgan (2206510)" userId="S::2206510@student.uwtsd.ac.uk::79f80e11-9132-40ac-98df-09627b9d0b54" providerId="AD" clId="Web-{D27D532B-FD1A-4576-A018-E9EE87DC68AF}" dt="2023-12-04T13:20:15.198" v="125"/>
          <ac:spMkLst>
            <pc:docMk/>
            <pc:sldMk cId="2466788798" sldId="283"/>
            <ac:spMk id="6" creationId="{42A0A0D1-F92F-BAEA-3C06-C26A5F93D1DD}"/>
          </ac:spMkLst>
        </pc:spChg>
      </pc:sldChg>
      <pc:sldChg chg="modSp new">
        <pc:chgData name="Alfie Morgan (2206510)" userId="S::2206510@student.uwtsd.ac.uk::79f80e11-9132-40ac-98df-09627b9d0b54" providerId="AD" clId="Web-{D27D532B-FD1A-4576-A018-E9EE87DC68AF}" dt="2023-12-04T13:23:21.936" v="143" actId="20577"/>
        <pc:sldMkLst>
          <pc:docMk/>
          <pc:sldMk cId="676880891" sldId="284"/>
        </pc:sldMkLst>
        <pc:spChg chg="mod">
          <ac:chgData name="Alfie Morgan (2206510)" userId="S::2206510@student.uwtsd.ac.uk::79f80e11-9132-40ac-98df-09627b9d0b54" providerId="AD" clId="Web-{D27D532B-FD1A-4576-A018-E9EE87DC68AF}" dt="2023-12-04T13:23:21.936" v="143" actId="20577"/>
          <ac:spMkLst>
            <pc:docMk/>
            <pc:sldMk cId="676880891" sldId="284"/>
            <ac:spMk id="2" creationId="{82C4C976-4222-C97B-1974-5BE58A6607D3}"/>
          </ac:spMkLst>
        </pc:spChg>
      </pc:sldChg>
    </pc:docChg>
  </pc:docChgLst>
  <pc:docChgLst>
    <pc:chgData name="Ragulan Pulanthitan (2200662)" userId="S::2200662@student.uwtsd.ac.uk::aafbdbba-3939-4d4f-b73e-7c193df95f95" providerId="AD" clId="Web-{5D77FDB6-193B-441F-AD5C-C391810035DA}"/>
    <pc:docChg chg="modSld">
      <pc:chgData name="Ragulan Pulanthitan (2200662)" userId="S::2200662@student.uwtsd.ac.uk::aafbdbba-3939-4d4f-b73e-7c193df95f95" providerId="AD" clId="Web-{5D77FDB6-193B-441F-AD5C-C391810035DA}" dt="2023-12-05T14:32:38.621" v="70" actId="1076"/>
      <pc:docMkLst>
        <pc:docMk/>
      </pc:docMkLst>
      <pc:sldChg chg="addSp delSp modSp">
        <pc:chgData name="Ragulan Pulanthitan (2200662)" userId="S::2200662@student.uwtsd.ac.uk::aafbdbba-3939-4d4f-b73e-7c193df95f95" providerId="AD" clId="Web-{5D77FDB6-193B-441F-AD5C-C391810035DA}" dt="2023-12-05T14:32:38.621" v="70" actId="1076"/>
        <pc:sldMkLst>
          <pc:docMk/>
          <pc:sldMk cId="2019661412" sldId="264"/>
        </pc:sldMkLst>
        <pc:spChg chg="mod">
          <ac:chgData name="Ragulan Pulanthitan (2200662)" userId="S::2200662@student.uwtsd.ac.uk::aafbdbba-3939-4d4f-b73e-7c193df95f95" providerId="AD" clId="Web-{5D77FDB6-193B-441F-AD5C-C391810035DA}" dt="2023-12-05T14:28:46.871" v="61" actId="14100"/>
          <ac:spMkLst>
            <pc:docMk/>
            <pc:sldMk cId="2019661412" sldId="264"/>
            <ac:spMk id="3" creationId="{9A18E39E-D3E0-253B-045E-38299FA382DE}"/>
          </ac:spMkLst>
        </pc:spChg>
        <pc:spChg chg="del">
          <ac:chgData name="Ragulan Pulanthitan (2200662)" userId="S::2200662@student.uwtsd.ac.uk::aafbdbba-3939-4d4f-b73e-7c193df95f95" providerId="AD" clId="Web-{5D77FDB6-193B-441F-AD5C-C391810035DA}" dt="2023-12-05T14:10:13.669" v="31"/>
          <ac:spMkLst>
            <pc:docMk/>
            <pc:sldMk cId="2019661412" sldId="264"/>
            <ac:spMk id="8" creationId="{D3FF5AFF-5D82-6747-F4EA-F394F7A0B5F5}"/>
          </ac:spMkLst>
        </pc:spChg>
        <pc:spChg chg="del">
          <ac:chgData name="Ragulan Pulanthitan (2200662)" userId="S::2200662@student.uwtsd.ac.uk::aafbdbba-3939-4d4f-b73e-7c193df95f95" providerId="AD" clId="Web-{5D77FDB6-193B-441F-AD5C-C391810035DA}" dt="2023-12-05T14:09:57.168" v="28"/>
          <ac:spMkLst>
            <pc:docMk/>
            <pc:sldMk cId="2019661412" sldId="264"/>
            <ac:spMk id="10" creationId="{F7EF51C4-803A-4113-5C41-A6DAFC6A2565}"/>
          </ac:spMkLst>
        </pc:spChg>
        <pc:spChg chg="mod">
          <ac:chgData name="Ragulan Pulanthitan (2200662)" userId="S::2200662@student.uwtsd.ac.uk::aafbdbba-3939-4d4f-b73e-7c193df95f95" providerId="AD" clId="Web-{5D77FDB6-193B-441F-AD5C-C391810035DA}" dt="2023-12-05T14:32:38.621" v="70" actId="1076"/>
          <ac:spMkLst>
            <pc:docMk/>
            <pc:sldMk cId="2019661412" sldId="264"/>
            <ac:spMk id="13" creationId="{BA181932-F1F5-3514-E3BD-0C13F0F1B199}"/>
          </ac:spMkLst>
        </pc:spChg>
        <pc:spChg chg="add del mod">
          <ac:chgData name="Ragulan Pulanthitan (2200662)" userId="S::2200662@student.uwtsd.ac.uk::aafbdbba-3939-4d4f-b73e-7c193df95f95" providerId="AD" clId="Web-{5D77FDB6-193B-441F-AD5C-C391810035DA}" dt="2023-12-05T14:29:12.982" v="64"/>
          <ac:spMkLst>
            <pc:docMk/>
            <pc:sldMk cId="2019661412" sldId="264"/>
            <ac:spMk id="15" creationId="{49AAAF13-52F1-04CB-8640-05C4A495BD44}"/>
          </ac:spMkLst>
        </pc:spChg>
        <pc:spChg chg="del">
          <ac:chgData name="Ragulan Pulanthitan (2200662)" userId="S::2200662@student.uwtsd.ac.uk::aafbdbba-3939-4d4f-b73e-7c193df95f95" providerId="AD" clId="Web-{5D77FDB6-193B-441F-AD5C-C391810035DA}" dt="2023-12-05T14:10:06.919" v="30"/>
          <ac:spMkLst>
            <pc:docMk/>
            <pc:sldMk cId="2019661412" sldId="264"/>
            <ac:spMk id="17" creationId="{5539089C-3B06-21F1-42E8-8EAD464F54A8}"/>
          </ac:spMkLst>
        </pc:spChg>
        <pc:spChg chg="add mod">
          <ac:chgData name="Ragulan Pulanthitan (2200662)" userId="S::2200662@student.uwtsd.ac.uk::aafbdbba-3939-4d4f-b73e-7c193df95f95" providerId="AD" clId="Web-{5D77FDB6-193B-441F-AD5C-C391810035DA}" dt="2023-12-05T14:05:39.119" v="27" actId="14100"/>
          <ac:spMkLst>
            <pc:docMk/>
            <pc:sldMk cId="2019661412" sldId="264"/>
            <ac:spMk id="21" creationId="{E5EB8941-193E-C3AD-C625-96F4E552190D}"/>
          </ac:spMkLst>
        </pc:spChg>
        <pc:spChg chg="add mod">
          <ac:chgData name="Ragulan Pulanthitan (2200662)" userId="S::2200662@student.uwtsd.ac.uk::aafbdbba-3939-4d4f-b73e-7c193df95f95" providerId="AD" clId="Web-{5D77FDB6-193B-441F-AD5C-C391810035DA}" dt="2023-12-05T14:25:55.296" v="48" actId="14100"/>
          <ac:spMkLst>
            <pc:docMk/>
            <pc:sldMk cId="2019661412" sldId="264"/>
            <ac:spMk id="22" creationId="{2FDA011A-BE64-9978-B8B0-18B479226BA6}"/>
          </ac:spMkLst>
        </pc:spChg>
        <pc:spChg chg="add mod">
          <ac:chgData name="Ragulan Pulanthitan (2200662)" userId="S::2200662@student.uwtsd.ac.uk::aafbdbba-3939-4d4f-b73e-7c193df95f95" providerId="AD" clId="Web-{5D77FDB6-193B-441F-AD5C-C391810035DA}" dt="2023-12-05T14:27:16.458" v="51" actId="20577"/>
          <ac:spMkLst>
            <pc:docMk/>
            <pc:sldMk cId="2019661412" sldId="264"/>
            <ac:spMk id="23" creationId="{46B67BF9-371F-C3D4-C150-414F26646505}"/>
          </ac:spMkLst>
        </pc:spChg>
        <pc:picChg chg="mod">
          <ac:chgData name="Ragulan Pulanthitan (2200662)" userId="S::2200662@student.uwtsd.ac.uk::aafbdbba-3939-4d4f-b73e-7c193df95f95" providerId="AD" clId="Web-{5D77FDB6-193B-441F-AD5C-C391810035DA}" dt="2023-12-05T14:32:26.433" v="69" actId="1076"/>
          <ac:picMkLst>
            <pc:docMk/>
            <pc:sldMk cId="2019661412" sldId="264"/>
            <ac:picMk id="7" creationId="{90B4C80A-7ECA-939C-0D41-218F6E16F562}"/>
          </ac:picMkLst>
        </pc:picChg>
        <pc:picChg chg="mod">
          <ac:chgData name="Ragulan Pulanthitan (2200662)" userId="S::2200662@student.uwtsd.ac.uk::aafbdbba-3939-4d4f-b73e-7c193df95f95" providerId="AD" clId="Web-{5D77FDB6-193B-441F-AD5C-C391810035DA}" dt="2023-12-05T14:32:22.338" v="68" actId="1076"/>
          <ac:picMkLst>
            <pc:docMk/>
            <pc:sldMk cId="2019661412" sldId="264"/>
            <ac:picMk id="9" creationId="{135FED32-8F00-782A-B52B-5258A2D49179}"/>
          </ac:picMkLst>
        </pc:picChg>
        <pc:picChg chg="mod">
          <ac:chgData name="Ragulan Pulanthitan (2200662)" userId="S::2200662@student.uwtsd.ac.uk::aafbdbba-3939-4d4f-b73e-7c193df95f95" providerId="AD" clId="Web-{5D77FDB6-193B-441F-AD5C-C391810035DA}" dt="2023-12-05T14:32:11.275" v="66" actId="1076"/>
          <ac:picMkLst>
            <pc:docMk/>
            <pc:sldMk cId="2019661412" sldId="264"/>
            <ac:picMk id="12" creationId="{6C9FFF44-F36A-BCD5-FEF3-360F7C09A017}"/>
          </ac:picMkLst>
        </pc:picChg>
      </pc:sldChg>
    </pc:docChg>
  </pc:docChgLst>
  <pc:docChgLst>
    <pc:chgData name="Sami Naas (2203564)" userId="S::2203564@student.uwtsd.ac.uk::f1779ce3-2698-46a4-91da-883fc0622052" providerId="AD" clId="Web-{D6790969-3F69-4645-8C12-6D5880F6AD03}"/>
    <pc:docChg chg="modSld">
      <pc:chgData name="Sami Naas (2203564)" userId="S::2203564@student.uwtsd.ac.uk::f1779ce3-2698-46a4-91da-883fc0622052" providerId="AD" clId="Web-{D6790969-3F69-4645-8C12-6D5880F6AD03}" dt="2023-10-18T17:59:10.372" v="999" actId="20577"/>
      <pc:docMkLst>
        <pc:docMk/>
      </pc:docMkLst>
      <pc:sldChg chg="addSp delSp modSp">
        <pc:chgData name="Sami Naas (2203564)" userId="S::2203564@student.uwtsd.ac.uk::f1779ce3-2698-46a4-91da-883fc0622052" providerId="AD" clId="Web-{D6790969-3F69-4645-8C12-6D5880F6AD03}" dt="2023-10-18T17:59:10.372" v="999" actId="20577"/>
        <pc:sldMkLst>
          <pc:docMk/>
          <pc:sldMk cId="2401550785" sldId="262"/>
        </pc:sldMkLst>
        <pc:spChg chg="mod">
          <ac:chgData name="Sami Naas (2203564)" userId="S::2203564@student.uwtsd.ac.uk::f1779ce3-2698-46a4-91da-883fc0622052" providerId="AD" clId="Web-{D6790969-3F69-4645-8C12-6D5880F6AD03}" dt="2023-10-18T17:10:16.434" v="2" actId="1076"/>
          <ac:spMkLst>
            <pc:docMk/>
            <pc:sldMk cId="2401550785" sldId="262"/>
            <ac:spMk id="2" creationId="{3C52391E-9051-3E75-AE89-F293B3FA4434}"/>
          </ac:spMkLst>
        </pc:spChg>
        <pc:spChg chg="add mod">
          <ac:chgData name="Sami Naas (2203564)" userId="S::2203564@student.uwtsd.ac.uk::f1779ce3-2698-46a4-91da-883fc0622052" providerId="AD" clId="Web-{D6790969-3F69-4645-8C12-6D5880F6AD03}" dt="2023-10-18T17:12:05.016" v="69" actId="14100"/>
          <ac:spMkLst>
            <pc:docMk/>
            <pc:sldMk cId="2401550785" sldId="262"/>
            <ac:spMk id="3" creationId="{DB000A63-3F3F-EFB3-B110-DEC891C65058}"/>
          </ac:spMkLst>
        </pc:spChg>
        <pc:spChg chg="add mod">
          <ac:chgData name="Sami Naas (2203564)" userId="S::2203564@student.uwtsd.ac.uk::f1779ce3-2698-46a4-91da-883fc0622052" providerId="AD" clId="Web-{D6790969-3F69-4645-8C12-6D5880F6AD03}" dt="2023-10-18T17:36:15.961" v="290" actId="1076"/>
          <ac:spMkLst>
            <pc:docMk/>
            <pc:sldMk cId="2401550785" sldId="262"/>
            <ac:spMk id="9" creationId="{CFEF507C-016B-65EA-308B-CBAE11332EBE}"/>
          </ac:spMkLst>
        </pc:spChg>
        <pc:spChg chg="add mod">
          <ac:chgData name="Sami Naas (2203564)" userId="S::2203564@student.uwtsd.ac.uk::f1779ce3-2698-46a4-91da-883fc0622052" providerId="AD" clId="Web-{D6790969-3F69-4645-8C12-6D5880F6AD03}" dt="2023-10-18T17:36:18.820" v="291" actId="1076"/>
          <ac:spMkLst>
            <pc:docMk/>
            <pc:sldMk cId="2401550785" sldId="262"/>
            <ac:spMk id="10" creationId="{DEBCE6B3-83F4-2CF1-2FB6-33D36F3EE784}"/>
          </ac:spMkLst>
        </pc:spChg>
        <pc:spChg chg="add mod">
          <ac:chgData name="Sami Naas (2203564)" userId="S::2203564@student.uwtsd.ac.uk::f1779ce3-2698-46a4-91da-883fc0622052" providerId="AD" clId="Web-{D6790969-3F69-4645-8C12-6D5880F6AD03}" dt="2023-10-18T17:34:46.254" v="280" actId="1076"/>
          <ac:spMkLst>
            <pc:docMk/>
            <pc:sldMk cId="2401550785" sldId="262"/>
            <ac:spMk id="11" creationId="{9FD0EFA8-C8F8-B2EF-0227-A194305F0527}"/>
          </ac:spMkLst>
        </pc:spChg>
        <pc:spChg chg="add mod">
          <ac:chgData name="Sami Naas (2203564)" userId="S::2203564@student.uwtsd.ac.uk::f1779ce3-2698-46a4-91da-883fc0622052" providerId="AD" clId="Web-{D6790969-3F69-4645-8C12-6D5880F6AD03}" dt="2023-10-18T17:50:07.305" v="618" actId="1076"/>
          <ac:spMkLst>
            <pc:docMk/>
            <pc:sldMk cId="2401550785" sldId="262"/>
            <ac:spMk id="14" creationId="{98F76ECD-310B-C8AF-EBFD-156E2D85E082}"/>
          </ac:spMkLst>
        </pc:spChg>
        <pc:spChg chg="add mod">
          <ac:chgData name="Sami Naas (2203564)" userId="S::2203564@student.uwtsd.ac.uk::f1779ce3-2698-46a4-91da-883fc0622052" providerId="AD" clId="Web-{D6790969-3F69-4645-8C12-6D5880F6AD03}" dt="2023-10-18T17:50:05.258" v="617" actId="1076"/>
          <ac:spMkLst>
            <pc:docMk/>
            <pc:sldMk cId="2401550785" sldId="262"/>
            <ac:spMk id="16" creationId="{08D6B3BC-2854-D5EB-BBB3-F01FFCEE2B72}"/>
          </ac:spMkLst>
        </pc:spChg>
        <pc:spChg chg="add mod">
          <ac:chgData name="Sami Naas (2203564)" userId="S::2203564@student.uwtsd.ac.uk::f1779ce3-2698-46a4-91da-883fc0622052" providerId="AD" clId="Web-{D6790969-3F69-4645-8C12-6D5880F6AD03}" dt="2023-10-18T17:59:10.372" v="999" actId="20577"/>
          <ac:spMkLst>
            <pc:docMk/>
            <pc:sldMk cId="2401550785" sldId="262"/>
            <ac:spMk id="19" creationId="{80AE1E5C-DB7D-B9CF-8860-DAF79F9C0C3A}"/>
          </ac:spMkLst>
        </pc:spChg>
        <pc:picChg chg="mod">
          <ac:chgData name="Sami Naas (2203564)" userId="S::2203564@student.uwtsd.ac.uk::f1779ce3-2698-46a4-91da-883fc0622052" providerId="AD" clId="Web-{D6790969-3F69-4645-8C12-6D5880F6AD03}" dt="2023-10-18T17:57:08.383" v="905" actId="1076"/>
          <ac:picMkLst>
            <pc:docMk/>
            <pc:sldMk cId="2401550785" sldId="262"/>
            <ac:picMk id="7" creationId="{816703B1-E6FA-6C9E-3CFE-435F600FD7FD}"/>
          </ac:picMkLst>
        </pc:picChg>
        <pc:picChg chg="mod">
          <ac:chgData name="Sami Naas (2203564)" userId="S::2203564@student.uwtsd.ac.uk::f1779ce3-2698-46a4-91da-883fc0622052" providerId="AD" clId="Web-{D6790969-3F69-4645-8C12-6D5880F6AD03}" dt="2023-10-18T17:50:21.633" v="622" actId="1076"/>
          <ac:picMkLst>
            <pc:docMk/>
            <pc:sldMk cId="2401550785" sldId="262"/>
            <ac:picMk id="8" creationId="{3408EE21-1FF5-19A8-A8F7-4016C92C8117}"/>
          </ac:picMkLst>
        </pc:picChg>
        <pc:picChg chg="add del mod">
          <ac:chgData name="Sami Naas (2203564)" userId="S::2203564@student.uwtsd.ac.uk::f1779ce3-2698-46a4-91da-883fc0622052" providerId="AD" clId="Web-{D6790969-3F69-4645-8C12-6D5880F6AD03}" dt="2023-10-18T17:35:35.428" v="282"/>
          <ac:picMkLst>
            <pc:docMk/>
            <pc:sldMk cId="2401550785" sldId="262"/>
            <ac:picMk id="12" creationId="{5941DFE2-8005-49DB-766F-E4A35E9F5DA7}"/>
          </ac:picMkLst>
        </pc:picChg>
        <pc:picChg chg="add mod">
          <ac:chgData name="Sami Naas (2203564)" userId="S::2203564@student.uwtsd.ac.uk::f1779ce3-2698-46a4-91da-883fc0622052" providerId="AD" clId="Web-{D6790969-3F69-4645-8C12-6D5880F6AD03}" dt="2023-10-18T17:50:41.822" v="623" actId="1076"/>
          <ac:picMkLst>
            <pc:docMk/>
            <pc:sldMk cId="2401550785" sldId="262"/>
            <ac:picMk id="13" creationId="{A93D068E-6ADE-3746-1E19-D1164AEA08C0}"/>
          </ac:picMkLst>
        </pc:picChg>
        <pc:picChg chg="add mod">
          <ac:chgData name="Sami Naas (2203564)" userId="S::2203564@student.uwtsd.ac.uk::f1779ce3-2698-46a4-91da-883fc0622052" providerId="AD" clId="Web-{D6790969-3F69-4645-8C12-6D5880F6AD03}" dt="2023-10-18T17:50:17.367" v="620" actId="1076"/>
          <ac:picMkLst>
            <pc:docMk/>
            <pc:sldMk cId="2401550785" sldId="262"/>
            <ac:picMk id="15" creationId="{D23B732D-55A6-C10A-64EE-DC5CD02EF656}"/>
          </ac:picMkLst>
        </pc:picChg>
        <pc:picChg chg="add mod">
          <ac:chgData name="Sami Naas (2203564)" userId="S::2203564@student.uwtsd.ac.uk::f1779ce3-2698-46a4-91da-883fc0622052" providerId="AD" clId="Web-{D6790969-3F69-4645-8C12-6D5880F6AD03}" dt="2023-10-18T17:53:40.781" v="760" actId="1076"/>
          <ac:picMkLst>
            <pc:docMk/>
            <pc:sldMk cId="2401550785" sldId="262"/>
            <ac:picMk id="18" creationId="{BAAF113E-0FB3-0D04-42BB-D9EFD16C7ABE}"/>
          </ac:picMkLst>
        </pc:picChg>
      </pc:sldChg>
    </pc:docChg>
  </pc:docChgLst>
  <pc:docChgLst>
    <pc:chgData name="Sami Naas (2203564)" userId="S::2203564@student.uwtsd.ac.uk::f1779ce3-2698-46a4-91da-883fc0622052" providerId="AD" clId="Web-{D6E53753-FBFF-39D0-436B-7CCCF92F8354}"/>
    <pc:docChg chg="modSld">
      <pc:chgData name="Sami Naas (2203564)" userId="S::2203564@student.uwtsd.ac.uk::f1779ce3-2698-46a4-91da-883fc0622052" providerId="AD" clId="Web-{D6E53753-FBFF-39D0-436B-7CCCF92F8354}" dt="2023-12-08T16:38:50.945" v="24" actId="1076"/>
      <pc:docMkLst>
        <pc:docMk/>
      </pc:docMkLst>
      <pc:sldChg chg="addSp modSp">
        <pc:chgData name="Sami Naas (2203564)" userId="S::2203564@student.uwtsd.ac.uk::f1779ce3-2698-46a4-91da-883fc0622052" providerId="AD" clId="Web-{D6E53753-FBFF-39D0-436B-7CCCF92F8354}" dt="2023-12-08T16:38:50.945" v="24" actId="1076"/>
        <pc:sldMkLst>
          <pc:docMk/>
          <pc:sldMk cId="3984012887" sldId="280"/>
        </pc:sldMkLst>
        <pc:spChg chg="mod">
          <ac:chgData name="Sami Naas (2203564)" userId="S::2203564@student.uwtsd.ac.uk::f1779ce3-2698-46a4-91da-883fc0622052" providerId="AD" clId="Web-{D6E53753-FBFF-39D0-436B-7CCCF92F8354}" dt="2023-12-08T16:38:50.945" v="24" actId="1076"/>
          <ac:spMkLst>
            <pc:docMk/>
            <pc:sldMk cId="3984012887" sldId="280"/>
            <ac:spMk id="8" creationId="{2DC84A14-66F8-7BE3-B561-BE83AC1492A0}"/>
          </ac:spMkLst>
        </pc:spChg>
        <pc:spChg chg="mod">
          <ac:chgData name="Sami Naas (2203564)" userId="S::2203564@student.uwtsd.ac.uk::f1779ce3-2698-46a4-91da-883fc0622052" providerId="AD" clId="Web-{D6E53753-FBFF-39D0-436B-7CCCF92F8354}" dt="2023-12-08T16:38:48.007" v="23" actId="1076"/>
          <ac:spMkLst>
            <pc:docMk/>
            <pc:sldMk cId="3984012887" sldId="280"/>
            <ac:spMk id="17" creationId="{42BA2025-44B8-EE2B-8DB4-15D9022544E1}"/>
          </ac:spMkLst>
        </pc:spChg>
        <pc:picChg chg="mod">
          <ac:chgData name="Sami Naas (2203564)" userId="S::2203564@student.uwtsd.ac.uk::f1779ce3-2698-46a4-91da-883fc0622052" providerId="AD" clId="Web-{D6E53753-FBFF-39D0-436B-7CCCF92F8354}" dt="2023-12-08T16:38:37.960" v="18" actId="1076"/>
          <ac:picMkLst>
            <pc:docMk/>
            <pc:sldMk cId="3984012887" sldId="280"/>
            <ac:picMk id="3" creationId="{030D00B4-4EE5-A684-76A0-8ED9F6B23E35}"/>
          </ac:picMkLst>
        </pc:picChg>
        <pc:picChg chg="mod">
          <ac:chgData name="Sami Naas (2203564)" userId="S::2203564@student.uwtsd.ac.uk::f1779ce3-2698-46a4-91da-883fc0622052" providerId="AD" clId="Web-{D6E53753-FBFF-39D0-436B-7CCCF92F8354}" dt="2023-12-08T16:38:42.491" v="21" actId="1076"/>
          <ac:picMkLst>
            <pc:docMk/>
            <pc:sldMk cId="3984012887" sldId="280"/>
            <ac:picMk id="11" creationId="{AF12532A-F25B-0551-AE8A-674C79D2055D}"/>
          </ac:picMkLst>
        </pc:picChg>
        <pc:picChg chg="add mod">
          <ac:chgData name="Sami Naas (2203564)" userId="S::2203564@student.uwtsd.ac.uk::f1779ce3-2698-46a4-91da-883fc0622052" providerId="AD" clId="Web-{D6E53753-FBFF-39D0-436B-7CCCF92F8354}" dt="2023-12-08T16:38:36.616" v="17" actId="1076"/>
          <ac:picMkLst>
            <pc:docMk/>
            <pc:sldMk cId="3984012887" sldId="280"/>
            <ac:picMk id="12" creationId="{6529D22F-7C6B-EFC0-94CC-BA7E858EFF68}"/>
          </ac:picMkLst>
        </pc:picChg>
        <pc:picChg chg="mod">
          <ac:chgData name="Sami Naas (2203564)" userId="S::2203564@student.uwtsd.ac.uk::f1779ce3-2698-46a4-91da-883fc0622052" providerId="AD" clId="Web-{D6E53753-FBFF-39D0-436B-7CCCF92F8354}" dt="2023-12-08T16:38:35.351" v="16" actId="1076"/>
          <ac:picMkLst>
            <pc:docMk/>
            <pc:sldMk cId="3984012887" sldId="280"/>
            <ac:picMk id="13" creationId="{2D3354CF-41CD-F028-65D2-84CFA070CE60}"/>
          </ac:picMkLst>
        </pc:picChg>
        <pc:picChg chg="add mod modCrop">
          <ac:chgData name="Sami Naas (2203564)" userId="S::2203564@student.uwtsd.ac.uk::f1779ce3-2698-46a4-91da-883fc0622052" providerId="AD" clId="Web-{D6E53753-FBFF-39D0-436B-7CCCF92F8354}" dt="2023-12-08T16:38:44.507" v="22" actId="1076"/>
          <ac:picMkLst>
            <pc:docMk/>
            <pc:sldMk cId="3984012887" sldId="280"/>
            <ac:picMk id="14" creationId="{2FA19B4F-7D62-3CF6-8628-0B74CD885AE7}"/>
          </ac:picMkLst>
        </pc:picChg>
        <pc:picChg chg="mod">
          <ac:chgData name="Sami Naas (2203564)" userId="S::2203564@student.uwtsd.ac.uk::f1779ce3-2698-46a4-91da-883fc0622052" providerId="AD" clId="Web-{D6E53753-FBFF-39D0-436B-7CCCF92F8354}" dt="2023-12-08T16:38:34.163" v="15" actId="1076"/>
          <ac:picMkLst>
            <pc:docMk/>
            <pc:sldMk cId="3984012887" sldId="280"/>
            <ac:picMk id="15" creationId="{AD010E60-2EB9-9060-6EC3-627539F8F5B4}"/>
          </ac:picMkLst>
        </pc:picChg>
        <pc:picChg chg="mod">
          <ac:chgData name="Sami Naas (2203564)" userId="S::2203564@student.uwtsd.ac.uk::f1779ce3-2698-46a4-91da-883fc0622052" providerId="AD" clId="Web-{D6E53753-FBFF-39D0-436B-7CCCF92F8354}" dt="2023-12-08T16:38:41.069" v="20" actId="1076"/>
          <ac:picMkLst>
            <pc:docMk/>
            <pc:sldMk cId="3984012887" sldId="280"/>
            <ac:picMk id="18" creationId="{0A53C5D7-6FBD-3BFA-C3AA-170BFBFB193B}"/>
          </ac:picMkLst>
        </pc:picChg>
      </pc:sldChg>
    </pc:docChg>
  </pc:docChgLst>
  <pc:docChgLst>
    <pc:chgData name="Ewan Evans (2200899)" userId="S::2200899@student.uwtsd.ac.uk::c3bb9a53-723f-4f1b-9c09-22bd43d16211" providerId="AD" clId="Web-{FB26477D-99F8-444F-94E7-64666E619AFD}"/>
    <pc:docChg chg="modSld">
      <pc:chgData name="Ewan Evans (2200899)" userId="S::2200899@student.uwtsd.ac.uk::c3bb9a53-723f-4f1b-9c09-22bd43d16211" providerId="AD" clId="Web-{FB26477D-99F8-444F-94E7-64666E619AFD}" dt="2023-12-06T11:56:20.215" v="85"/>
      <pc:docMkLst>
        <pc:docMk/>
      </pc:docMkLst>
      <pc:sldChg chg="addSp delSp modSp">
        <pc:chgData name="Ewan Evans (2200899)" userId="S::2200899@student.uwtsd.ac.uk::c3bb9a53-723f-4f1b-9c09-22bd43d16211" providerId="AD" clId="Web-{FB26477D-99F8-444F-94E7-64666E619AFD}" dt="2023-12-06T11:56:02.418" v="83" actId="1076"/>
        <pc:sldMkLst>
          <pc:docMk/>
          <pc:sldMk cId="2757566273" sldId="267"/>
        </pc:sldMkLst>
        <pc:graphicFrameChg chg="add del mod modGraphic">
          <ac:chgData name="Ewan Evans (2200899)" userId="S::2200899@student.uwtsd.ac.uk::c3bb9a53-723f-4f1b-9c09-22bd43d16211" providerId="AD" clId="Web-{FB26477D-99F8-444F-94E7-64666E619AFD}" dt="2023-12-06T11:54:40.307" v="73"/>
          <ac:graphicFrameMkLst>
            <pc:docMk/>
            <pc:sldMk cId="2757566273" sldId="267"/>
            <ac:graphicFrameMk id="11" creationId="{0AF4A655-4E42-899D-A9ED-FE74EF954B15}"/>
          </ac:graphicFrameMkLst>
        </pc:graphicFrameChg>
        <pc:graphicFrameChg chg="add del mod modGraphic">
          <ac:chgData name="Ewan Evans (2200899)" userId="S::2200899@student.uwtsd.ac.uk::c3bb9a53-723f-4f1b-9c09-22bd43d16211" providerId="AD" clId="Web-{FB26477D-99F8-444F-94E7-64666E619AFD}" dt="2023-12-06T11:55:31.323" v="80"/>
          <ac:graphicFrameMkLst>
            <pc:docMk/>
            <pc:sldMk cId="2757566273" sldId="267"/>
            <ac:graphicFrameMk id="14" creationId="{25CDB592-D24E-8E52-E387-D0CD17EFC084}"/>
          </ac:graphicFrameMkLst>
        </pc:graphicFrameChg>
        <pc:picChg chg="add mod">
          <ac:chgData name="Ewan Evans (2200899)" userId="S::2200899@student.uwtsd.ac.uk::c3bb9a53-723f-4f1b-9c09-22bd43d16211" providerId="AD" clId="Web-{FB26477D-99F8-444F-94E7-64666E619AFD}" dt="2023-12-06T11:49:20.502" v="20"/>
          <ac:picMkLst>
            <pc:docMk/>
            <pc:sldMk cId="2757566273" sldId="267"/>
            <ac:picMk id="7" creationId="{F64C3617-5BAB-BAEB-B6FA-C3B60A204C97}"/>
          </ac:picMkLst>
        </pc:picChg>
        <pc:picChg chg="add mod">
          <ac:chgData name="Ewan Evans (2200899)" userId="S::2200899@student.uwtsd.ac.uk::c3bb9a53-723f-4f1b-9c09-22bd43d16211" providerId="AD" clId="Web-{FB26477D-99F8-444F-94E7-64666E619AFD}" dt="2023-12-06T11:56:02.418" v="83" actId="1076"/>
          <ac:picMkLst>
            <pc:docMk/>
            <pc:sldMk cId="2757566273" sldId="267"/>
            <ac:picMk id="15" creationId="{FBD47339-89EC-C747-2037-77CD345AE4DC}"/>
          </ac:picMkLst>
        </pc:picChg>
      </pc:sldChg>
      <pc:sldChg chg="addSp delSp modSp">
        <pc:chgData name="Ewan Evans (2200899)" userId="S::2200899@student.uwtsd.ac.uk::c3bb9a53-723f-4f1b-9c09-22bd43d16211" providerId="AD" clId="Web-{FB26477D-99F8-444F-94E7-64666E619AFD}" dt="2023-12-06T11:56:20.215" v="85"/>
        <pc:sldMkLst>
          <pc:docMk/>
          <pc:sldMk cId="2466788798" sldId="283"/>
        </pc:sldMkLst>
        <pc:spChg chg="add del">
          <ac:chgData name="Ewan Evans (2200899)" userId="S::2200899@student.uwtsd.ac.uk::c3bb9a53-723f-4f1b-9c09-22bd43d16211" providerId="AD" clId="Web-{FB26477D-99F8-444F-94E7-64666E619AFD}" dt="2023-12-06T11:42:53.039" v="19"/>
          <ac:spMkLst>
            <pc:docMk/>
            <pc:sldMk cId="2466788798" sldId="283"/>
            <ac:spMk id="5" creationId="{3CC9138B-47FB-0DAA-C8E5-8622626C63F6}"/>
          </ac:spMkLst>
        </pc:spChg>
        <pc:picChg chg="add del mod">
          <ac:chgData name="Ewan Evans (2200899)" userId="S::2200899@student.uwtsd.ac.uk::c3bb9a53-723f-4f1b-9c09-22bd43d16211" providerId="AD" clId="Web-{FB26477D-99F8-444F-94E7-64666E619AFD}" dt="2023-12-06T11:56:20.215" v="85"/>
          <ac:picMkLst>
            <pc:docMk/>
            <pc:sldMk cId="2466788798" sldId="283"/>
            <ac:picMk id="4" creationId="{2CD5D01A-090C-465A-62E7-6337B0068A62}"/>
          </ac:picMkLst>
        </pc:picChg>
      </pc:sldChg>
      <pc:sldChg chg="addSp delSp modSp">
        <pc:chgData name="Ewan Evans (2200899)" userId="S::2200899@student.uwtsd.ac.uk::c3bb9a53-723f-4f1b-9c09-22bd43d16211" providerId="AD" clId="Web-{FB26477D-99F8-444F-94E7-64666E619AFD}" dt="2023-12-06T11:42:06.491" v="15" actId="1076"/>
        <pc:sldMkLst>
          <pc:docMk/>
          <pc:sldMk cId="3099275147" sldId="286"/>
        </pc:sldMkLst>
        <pc:spChg chg="del">
          <ac:chgData name="Ewan Evans (2200899)" userId="S::2200899@student.uwtsd.ac.uk::c3bb9a53-723f-4f1b-9c09-22bd43d16211" providerId="AD" clId="Web-{FB26477D-99F8-444F-94E7-64666E619AFD}" dt="2023-12-06T11:39:22.690" v="0"/>
          <ac:spMkLst>
            <pc:docMk/>
            <pc:sldMk cId="3099275147" sldId="286"/>
            <ac:spMk id="3" creationId="{B1CB58CC-DDD4-5BE3-FDA0-5E7633E98242}"/>
          </ac:spMkLst>
        </pc:spChg>
        <pc:spChg chg="add del mod">
          <ac:chgData name="Ewan Evans (2200899)" userId="S::2200899@student.uwtsd.ac.uk::c3bb9a53-723f-4f1b-9c09-22bd43d16211" providerId="AD" clId="Web-{FB26477D-99F8-444F-94E7-64666E619AFD}" dt="2023-12-06T11:40:11.675" v="2"/>
          <ac:spMkLst>
            <pc:docMk/>
            <pc:sldMk cId="3099275147" sldId="286"/>
            <ac:spMk id="11" creationId="{E9EDBFB8-9C30-2B55-24B8-AD29D3B7F558}"/>
          </ac:spMkLst>
        </pc:spChg>
        <pc:spChg chg="add del mod">
          <ac:chgData name="Ewan Evans (2200899)" userId="S::2200899@student.uwtsd.ac.uk::c3bb9a53-723f-4f1b-9c09-22bd43d16211" providerId="AD" clId="Web-{FB26477D-99F8-444F-94E7-64666E619AFD}" dt="2023-12-06T11:41:13.755" v="5"/>
          <ac:spMkLst>
            <pc:docMk/>
            <pc:sldMk cId="3099275147" sldId="286"/>
            <ac:spMk id="14" creationId="{2435D4E7-0B36-16E1-FB34-1DB9CE06FF34}"/>
          </ac:spMkLst>
        </pc:spChg>
        <pc:picChg chg="add del mod ord">
          <ac:chgData name="Ewan Evans (2200899)" userId="S::2200899@student.uwtsd.ac.uk::c3bb9a53-723f-4f1b-9c09-22bd43d16211" providerId="AD" clId="Web-{FB26477D-99F8-444F-94E7-64666E619AFD}" dt="2023-12-06T11:40:10.910" v="1"/>
          <ac:picMkLst>
            <pc:docMk/>
            <pc:sldMk cId="3099275147" sldId="286"/>
            <ac:picMk id="7" creationId="{FB6587C9-21C0-A407-56EF-0432F1298A9D}"/>
          </ac:picMkLst>
        </pc:picChg>
        <pc:picChg chg="add del mod ord">
          <ac:chgData name="Ewan Evans (2200899)" userId="S::2200899@student.uwtsd.ac.uk::c3bb9a53-723f-4f1b-9c09-22bd43d16211" providerId="AD" clId="Web-{FB26477D-99F8-444F-94E7-64666E619AFD}" dt="2023-12-06T11:40:52.583" v="4"/>
          <ac:picMkLst>
            <pc:docMk/>
            <pc:sldMk cId="3099275147" sldId="286"/>
            <ac:picMk id="12" creationId="{1F1F39B9-1B12-9025-67D2-A1B2DF56C206}"/>
          </ac:picMkLst>
        </pc:picChg>
        <pc:picChg chg="add mod ord">
          <ac:chgData name="Ewan Evans (2200899)" userId="S::2200899@student.uwtsd.ac.uk::c3bb9a53-723f-4f1b-9c09-22bd43d16211" providerId="AD" clId="Web-{FB26477D-99F8-444F-94E7-64666E619AFD}" dt="2023-12-06T11:42:01.522" v="13" actId="14100"/>
          <ac:picMkLst>
            <pc:docMk/>
            <pc:sldMk cId="3099275147" sldId="286"/>
            <ac:picMk id="15" creationId="{7F4258AC-5BB2-296E-4625-8C678BB60790}"/>
          </ac:picMkLst>
        </pc:picChg>
        <pc:picChg chg="add mod">
          <ac:chgData name="Ewan Evans (2200899)" userId="S::2200899@student.uwtsd.ac.uk::c3bb9a53-723f-4f1b-9c09-22bd43d16211" providerId="AD" clId="Web-{FB26477D-99F8-444F-94E7-64666E619AFD}" dt="2023-12-06T11:42:06.491" v="15" actId="1076"/>
          <ac:picMkLst>
            <pc:docMk/>
            <pc:sldMk cId="3099275147" sldId="286"/>
            <ac:picMk id="16" creationId="{BBEEB9DD-7E9D-CDC4-AC3B-C2477110D4CA}"/>
          </ac:picMkLst>
        </pc:picChg>
      </pc:sldChg>
    </pc:docChg>
  </pc:docChgLst>
  <pc:docChgLst>
    <pc:chgData name="Ewan Evans (2200899)" userId="S::2200899@student.uwtsd.ac.uk::c3bb9a53-723f-4f1b-9c09-22bd43d16211" providerId="AD" clId="Web-{0BE35CA7-4C84-48BF-93A8-823DBCB2298E}"/>
    <pc:docChg chg="modSld">
      <pc:chgData name="Ewan Evans (2200899)" userId="S::2200899@student.uwtsd.ac.uk::c3bb9a53-723f-4f1b-9c09-22bd43d16211" providerId="AD" clId="Web-{0BE35CA7-4C84-48BF-93A8-823DBCB2298E}" dt="2023-12-06T18:17:20.668" v="30"/>
      <pc:docMkLst>
        <pc:docMk/>
      </pc:docMkLst>
      <pc:sldChg chg="addSp delSp modSp">
        <pc:chgData name="Ewan Evans (2200899)" userId="S::2200899@student.uwtsd.ac.uk::c3bb9a53-723f-4f1b-9c09-22bd43d16211" providerId="AD" clId="Web-{0BE35CA7-4C84-48BF-93A8-823DBCB2298E}" dt="2023-12-06T17:45:36.484" v="14" actId="14100"/>
        <pc:sldMkLst>
          <pc:docMk/>
          <pc:sldMk cId="2757566273" sldId="267"/>
        </pc:sldMkLst>
        <pc:picChg chg="add del mod">
          <ac:chgData name="Ewan Evans (2200899)" userId="S::2200899@student.uwtsd.ac.uk::c3bb9a53-723f-4f1b-9c09-22bd43d16211" providerId="AD" clId="Web-{0BE35CA7-4C84-48BF-93A8-823DBCB2298E}" dt="2023-12-06T17:44:14.309" v="3"/>
          <ac:picMkLst>
            <pc:docMk/>
            <pc:sldMk cId="2757566273" sldId="267"/>
            <ac:picMk id="7" creationId="{E95529BD-7759-AD93-F82E-25FAB4D3DDF6}"/>
          </ac:picMkLst>
        </pc:picChg>
        <pc:picChg chg="add mod">
          <ac:chgData name="Ewan Evans (2200899)" userId="S::2200899@student.uwtsd.ac.uk::c3bb9a53-723f-4f1b-9c09-22bd43d16211" providerId="AD" clId="Web-{0BE35CA7-4C84-48BF-93A8-823DBCB2298E}" dt="2023-12-06T17:44:18.559" v="6" actId="14100"/>
          <ac:picMkLst>
            <pc:docMk/>
            <pc:sldMk cId="2757566273" sldId="267"/>
            <ac:picMk id="12" creationId="{01DFA629-7AFD-6D84-8BF4-074D04CD650A}"/>
          </ac:picMkLst>
        </pc:picChg>
        <pc:picChg chg="add del mod">
          <ac:chgData name="Ewan Evans (2200899)" userId="S::2200899@student.uwtsd.ac.uk::c3bb9a53-723f-4f1b-9c09-22bd43d16211" providerId="AD" clId="Web-{0BE35CA7-4C84-48BF-93A8-823DBCB2298E}" dt="2023-12-06T17:45:11.280" v="11"/>
          <ac:picMkLst>
            <pc:docMk/>
            <pc:sldMk cId="2757566273" sldId="267"/>
            <ac:picMk id="14" creationId="{D81A0E3F-0CD2-190D-74EA-F0C65F93F65D}"/>
          </ac:picMkLst>
        </pc:picChg>
        <pc:picChg chg="del">
          <ac:chgData name="Ewan Evans (2200899)" userId="S::2200899@student.uwtsd.ac.uk::c3bb9a53-723f-4f1b-9c09-22bd43d16211" providerId="AD" clId="Web-{0BE35CA7-4C84-48BF-93A8-823DBCB2298E}" dt="2023-12-06T17:44:27.044" v="7"/>
          <ac:picMkLst>
            <pc:docMk/>
            <pc:sldMk cId="2757566273" sldId="267"/>
            <ac:picMk id="15" creationId="{FBD47339-89EC-C747-2037-77CD345AE4DC}"/>
          </ac:picMkLst>
        </pc:picChg>
        <pc:picChg chg="add mod">
          <ac:chgData name="Ewan Evans (2200899)" userId="S::2200899@student.uwtsd.ac.uk::c3bb9a53-723f-4f1b-9c09-22bd43d16211" providerId="AD" clId="Web-{0BE35CA7-4C84-48BF-93A8-823DBCB2298E}" dt="2023-12-06T17:45:36.484" v="14" actId="14100"/>
          <ac:picMkLst>
            <pc:docMk/>
            <pc:sldMk cId="2757566273" sldId="267"/>
            <ac:picMk id="17" creationId="{4C11A4B5-45A4-7882-170E-739F529B1B41}"/>
          </ac:picMkLst>
        </pc:picChg>
      </pc:sldChg>
      <pc:sldChg chg="addSp delSp modSp">
        <pc:chgData name="Ewan Evans (2200899)" userId="S::2200899@student.uwtsd.ac.uk::c3bb9a53-723f-4f1b-9c09-22bd43d16211" providerId="AD" clId="Web-{0BE35CA7-4C84-48BF-93A8-823DBCB2298E}" dt="2023-12-06T18:17:20.668" v="30"/>
        <pc:sldMkLst>
          <pc:docMk/>
          <pc:sldMk cId="3099275147" sldId="286"/>
        </pc:sldMkLst>
        <pc:grpChg chg="add">
          <ac:chgData name="Ewan Evans (2200899)" userId="S::2200899@student.uwtsd.ac.uk::c3bb9a53-723f-4f1b-9c09-22bd43d16211" providerId="AD" clId="Web-{0BE35CA7-4C84-48BF-93A8-823DBCB2298E}" dt="2023-12-06T18:17:20.668" v="30"/>
          <ac:grpSpMkLst>
            <pc:docMk/>
            <pc:sldMk cId="3099275147" sldId="286"/>
            <ac:grpSpMk id="12" creationId="{63770E69-FB06-A907-46A1-3DF19673330F}"/>
          </ac:grpSpMkLst>
        </pc:grpChg>
        <pc:picChg chg="add del mod">
          <ac:chgData name="Ewan Evans (2200899)" userId="S::2200899@student.uwtsd.ac.uk::c3bb9a53-723f-4f1b-9c09-22bd43d16211" providerId="AD" clId="Web-{0BE35CA7-4C84-48BF-93A8-823DBCB2298E}" dt="2023-12-06T18:16:18.276" v="22"/>
          <ac:picMkLst>
            <pc:docMk/>
            <pc:sldMk cId="3099275147" sldId="286"/>
            <ac:picMk id="3" creationId="{2239761F-B0E6-D3A6-684A-5501374181E6}"/>
          </ac:picMkLst>
        </pc:picChg>
        <pc:picChg chg="add del mod">
          <ac:chgData name="Ewan Evans (2200899)" userId="S::2200899@student.uwtsd.ac.uk::c3bb9a53-723f-4f1b-9c09-22bd43d16211" providerId="AD" clId="Web-{0BE35CA7-4C84-48BF-93A8-823DBCB2298E}" dt="2023-12-06T18:16:18.932" v="23"/>
          <ac:picMkLst>
            <pc:docMk/>
            <pc:sldMk cId="3099275147" sldId="286"/>
            <ac:picMk id="7" creationId="{CAEE9D76-D93B-3919-CF55-1230D4395060}"/>
          </ac:picMkLst>
        </pc:picChg>
        <pc:picChg chg="add mod">
          <ac:chgData name="Ewan Evans (2200899)" userId="S::2200899@student.uwtsd.ac.uk::c3bb9a53-723f-4f1b-9c09-22bd43d16211" providerId="AD" clId="Web-{0BE35CA7-4C84-48BF-93A8-823DBCB2298E}" dt="2023-12-06T18:17:03.574" v="29" actId="14100"/>
          <ac:picMkLst>
            <pc:docMk/>
            <pc:sldMk cId="3099275147" sldId="286"/>
            <ac:picMk id="9" creationId="{9E9C755A-2D3E-614C-1A9B-035A58EA381B}"/>
          </ac:picMkLst>
        </pc:picChg>
        <pc:picChg chg="add mod">
          <ac:chgData name="Ewan Evans (2200899)" userId="S::2200899@student.uwtsd.ac.uk::c3bb9a53-723f-4f1b-9c09-22bd43d16211" providerId="AD" clId="Web-{0BE35CA7-4C84-48BF-93A8-823DBCB2298E}" dt="2023-12-06T18:16:55.652" v="27" actId="14100"/>
          <ac:picMkLst>
            <pc:docMk/>
            <pc:sldMk cId="3099275147" sldId="286"/>
            <ac:picMk id="11" creationId="{94E97B01-7B4D-7161-F761-AFCE64F1A118}"/>
          </ac:picMkLst>
        </pc:picChg>
      </pc:sldChg>
    </pc:docChg>
  </pc:docChgLst>
  <pc:docChgLst>
    <pc:chgData name="Ewan Evans (2200899)" userId="S::2200899@student.uwtsd.ac.uk::c3bb9a53-723f-4f1b-9c09-22bd43d16211" providerId="AD" clId="Web-{240B4D03-1A25-4702-A812-61C3CAD53CCC}"/>
    <pc:docChg chg="modSld">
      <pc:chgData name="Ewan Evans (2200899)" userId="S::2200899@student.uwtsd.ac.uk::c3bb9a53-723f-4f1b-9c09-22bd43d16211" providerId="AD" clId="Web-{240B4D03-1A25-4702-A812-61C3CAD53CCC}" dt="2023-12-09T09:46:53.155" v="46" actId="20577"/>
      <pc:docMkLst>
        <pc:docMk/>
      </pc:docMkLst>
      <pc:sldChg chg="modSp">
        <pc:chgData name="Ewan Evans (2200899)" userId="S::2200899@student.uwtsd.ac.uk::c3bb9a53-723f-4f1b-9c09-22bd43d16211" providerId="AD" clId="Web-{240B4D03-1A25-4702-A812-61C3CAD53CCC}" dt="2023-12-09T09:46:53.155" v="46" actId="20577"/>
        <pc:sldMkLst>
          <pc:docMk/>
          <pc:sldMk cId="109857222" sldId="256"/>
        </pc:sldMkLst>
        <pc:spChg chg="mod">
          <ac:chgData name="Ewan Evans (2200899)" userId="S::2200899@student.uwtsd.ac.uk::c3bb9a53-723f-4f1b-9c09-22bd43d16211" providerId="AD" clId="Web-{240B4D03-1A25-4702-A812-61C3CAD53CCC}" dt="2023-12-09T09:46:53.155" v="46" actId="20577"/>
          <ac:spMkLst>
            <pc:docMk/>
            <pc:sldMk cId="109857222" sldId="256"/>
            <ac:spMk id="3" creationId="{00000000-0000-0000-0000-000000000000}"/>
          </ac:spMkLst>
        </pc:spChg>
      </pc:sldChg>
      <pc:sldChg chg="addSp delSp modSp">
        <pc:chgData name="Ewan Evans (2200899)" userId="S::2200899@student.uwtsd.ac.uk::c3bb9a53-723f-4f1b-9c09-22bd43d16211" providerId="AD" clId="Web-{240B4D03-1A25-4702-A812-61C3CAD53CCC}" dt="2023-12-08T17:43:19.235" v="42" actId="20577"/>
        <pc:sldMkLst>
          <pc:docMk/>
          <pc:sldMk cId="557388544" sldId="269"/>
        </pc:sldMkLst>
        <pc:spChg chg="add mod">
          <ac:chgData name="Ewan Evans (2200899)" userId="S::2200899@student.uwtsd.ac.uk::c3bb9a53-723f-4f1b-9c09-22bd43d16211" providerId="AD" clId="Web-{240B4D03-1A25-4702-A812-61C3CAD53CCC}" dt="2023-12-08T17:42:39.906" v="24" actId="1076"/>
          <ac:spMkLst>
            <pc:docMk/>
            <pc:sldMk cId="557388544" sldId="269"/>
            <ac:spMk id="3" creationId="{A6BBED4A-4466-7C9C-70B4-65DE89CD8C14}"/>
          </ac:spMkLst>
        </pc:spChg>
        <pc:spChg chg="add mod">
          <ac:chgData name="Ewan Evans (2200899)" userId="S::2200899@student.uwtsd.ac.uk::c3bb9a53-723f-4f1b-9c09-22bd43d16211" providerId="AD" clId="Web-{240B4D03-1A25-4702-A812-61C3CAD53CCC}" dt="2023-12-08T17:42:52.828" v="29" actId="20577"/>
          <ac:spMkLst>
            <pc:docMk/>
            <pc:sldMk cId="557388544" sldId="269"/>
            <ac:spMk id="13" creationId="{E55A0244-6C79-AF2F-DAAD-CF8E6600EA57}"/>
          </ac:spMkLst>
        </pc:spChg>
        <pc:spChg chg="add mod">
          <ac:chgData name="Ewan Evans (2200899)" userId="S::2200899@student.uwtsd.ac.uk::c3bb9a53-723f-4f1b-9c09-22bd43d16211" providerId="AD" clId="Web-{240B4D03-1A25-4702-A812-61C3CAD53CCC}" dt="2023-12-08T17:43:06.860" v="32" actId="20577"/>
          <ac:spMkLst>
            <pc:docMk/>
            <pc:sldMk cId="557388544" sldId="269"/>
            <ac:spMk id="14" creationId="{C8CCBF33-4F30-7DC5-2069-1758AE987BB3}"/>
          </ac:spMkLst>
        </pc:spChg>
        <pc:spChg chg="add mod">
          <ac:chgData name="Ewan Evans (2200899)" userId="S::2200899@student.uwtsd.ac.uk::c3bb9a53-723f-4f1b-9c09-22bd43d16211" providerId="AD" clId="Web-{240B4D03-1A25-4702-A812-61C3CAD53CCC}" dt="2023-12-08T17:43:19.235" v="42" actId="20577"/>
          <ac:spMkLst>
            <pc:docMk/>
            <pc:sldMk cId="557388544" sldId="269"/>
            <ac:spMk id="16" creationId="{BC261F2A-C7AB-8C16-46C3-9DF9FD27A1F9}"/>
          </ac:spMkLst>
        </pc:spChg>
        <pc:picChg chg="mod">
          <ac:chgData name="Ewan Evans (2200899)" userId="S::2200899@student.uwtsd.ac.uk::c3bb9a53-723f-4f1b-9c09-22bd43d16211" providerId="AD" clId="Web-{240B4D03-1A25-4702-A812-61C3CAD53CCC}" dt="2023-12-08T17:42:06.545" v="2" actId="1076"/>
          <ac:picMkLst>
            <pc:docMk/>
            <pc:sldMk cId="557388544" sldId="269"/>
            <ac:picMk id="8" creationId="{31727530-87D2-59A8-391E-C807BF4EA985}"/>
          </ac:picMkLst>
        </pc:picChg>
        <pc:picChg chg="add del mod">
          <ac:chgData name="Ewan Evans (2200899)" userId="S::2200899@student.uwtsd.ac.uk::c3bb9a53-723f-4f1b-9c09-22bd43d16211" providerId="AD" clId="Web-{240B4D03-1A25-4702-A812-61C3CAD53CCC}" dt="2023-12-08T17:42:44.594" v="26"/>
          <ac:picMkLst>
            <pc:docMk/>
            <pc:sldMk cId="557388544" sldId="269"/>
            <ac:picMk id="10" creationId="{CCBD15F7-C753-49DE-3EFD-CE9F275E9B06}"/>
          </ac:picMkLst>
        </pc:picChg>
        <pc:picChg chg="mod">
          <ac:chgData name="Ewan Evans (2200899)" userId="S::2200899@student.uwtsd.ac.uk::c3bb9a53-723f-4f1b-9c09-22bd43d16211" providerId="AD" clId="Web-{240B4D03-1A25-4702-A812-61C3CAD53CCC}" dt="2023-12-08T17:42:12.686" v="4" actId="1076"/>
          <ac:picMkLst>
            <pc:docMk/>
            <pc:sldMk cId="557388544" sldId="269"/>
            <ac:picMk id="12" creationId="{F5CDCD24-7399-4ADB-8E53-20AE559391C8}"/>
          </ac:picMkLst>
        </pc:picChg>
        <pc:picChg chg="mod">
          <ac:chgData name="Ewan Evans (2200899)" userId="S::2200899@student.uwtsd.ac.uk::c3bb9a53-723f-4f1b-9c09-22bd43d16211" providerId="AD" clId="Web-{240B4D03-1A25-4702-A812-61C3CAD53CCC}" dt="2023-12-08T17:42:12.718" v="5" actId="1076"/>
          <ac:picMkLst>
            <pc:docMk/>
            <pc:sldMk cId="557388544" sldId="269"/>
            <ac:picMk id="15" creationId="{8C2AE211-558F-6295-306E-5551290B2CA4}"/>
          </ac:picMkLst>
        </pc:picChg>
        <pc:picChg chg="mod">
          <ac:chgData name="Ewan Evans (2200899)" userId="S::2200899@student.uwtsd.ac.uk::c3bb9a53-723f-4f1b-9c09-22bd43d16211" providerId="AD" clId="Web-{240B4D03-1A25-4702-A812-61C3CAD53CCC}" dt="2023-12-08T17:42:06.561" v="3" actId="1076"/>
          <ac:picMkLst>
            <pc:docMk/>
            <pc:sldMk cId="557388544" sldId="269"/>
            <ac:picMk id="18" creationId="{CD5358B7-777C-0444-79AD-D233C9FAA1DD}"/>
          </ac:picMkLst>
        </pc:picChg>
      </pc:sldChg>
    </pc:docChg>
  </pc:docChgLst>
  <pc:docChgLst>
    <pc:chgData name="Alfie Morgan (2206510)" userId="S::2206510@student.uwtsd.ac.uk::79f80e11-9132-40ac-98df-09627b9d0b54" providerId="AD" clId="Web-{3218BEBC-9AE0-4D48-917B-5DF953BA6C2D}"/>
    <pc:docChg chg="modSld">
      <pc:chgData name="Alfie Morgan (2206510)" userId="S::2206510@student.uwtsd.ac.uk::79f80e11-9132-40ac-98df-09627b9d0b54" providerId="AD" clId="Web-{3218BEBC-9AE0-4D48-917B-5DF953BA6C2D}" dt="2023-11-30T12:51:27.084" v="215" actId="20577"/>
      <pc:docMkLst>
        <pc:docMk/>
      </pc:docMkLst>
      <pc:sldChg chg="modSp">
        <pc:chgData name="Alfie Morgan (2206510)" userId="S::2206510@student.uwtsd.ac.uk::79f80e11-9132-40ac-98df-09627b9d0b54" providerId="AD" clId="Web-{3218BEBC-9AE0-4D48-917B-5DF953BA6C2D}" dt="2023-11-30T12:51:27.084" v="215" actId="20577"/>
        <pc:sldMkLst>
          <pc:docMk/>
          <pc:sldMk cId="3872800859" sldId="257"/>
        </pc:sldMkLst>
        <pc:spChg chg="mod">
          <ac:chgData name="Alfie Morgan (2206510)" userId="S::2206510@student.uwtsd.ac.uk::79f80e11-9132-40ac-98df-09627b9d0b54" providerId="AD" clId="Web-{3218BEBC-9AE0-4D48-917B-5DF953BA6C2D}" dt="2023-11-30T12:51:27.084" v="215" actId="20577"/>
          <ac:spMkLst>
            <pc:docMk/>
            <pc:sldMk cId="3872800859" sldId="257"/>
            <ac:spMk id="3" creationId="{7019739A-9E60-CD1E-5A6B-A03462570811}"/>
          </ac:spMkLst>
        </pc:spChg>
      </pc:sldChg>
      <pc:sldChg chg="modSp">
        <pc:chgData name="Alfie Morgan (2206510)" userId="S::2206510@student.uwtsd.ac.uk::79f80e11-9132-40ac-98df-09627b9d0b54" providerId="AD" clId="Web-{3218BEBC-9AE0-4D48-917B-5DF953BA6C2D}" dt="2023-11-30T12:45:41.241" v="74" actId="20577"/>
        <pc:sldMkLst>
          <pc:docMk/>
          <pc:sldMk cId="2871074301" sldId="266"/>
        </pc:sldMkLst>
        <pc:spChg chg="mod">
          <ac:chgData name="Alfie Morgan (2206510)" userId="S::2206510@student.uwtsd.ac.uk::79f80e11-9132-40ac-98df-09627b9d0b54" providerId="AD" clId="Web-{3218BEBC-9AE0-4D48-917B-5DF953BA6C2D}" dt="2023-11-30T12:45:41.241" v="74" actId="20577"/>
          <ac:spMkLst>
            <pc:docMk/>
            <pc:sldMk cId="2871074301" sldId="266"/>
            <ac:spMk id="14" creationId="{47724247-0CCD-AC53-CBA1-B1A5E1D668E4}"/>
          </ac:spMkLst>
        </pc:spChg>
      </pc:sldChg>
    </pc:docChg>
  </pc:docChgLst>
  <pc:docChgLst>
    <pc:chgData name="Ragulan Pulanthitan (2200662)" userId="S::2200662@student.uwtsd.ac.uk::aafbdbba-3939-4d4f-b73e-7c193df95f95" providerId="AD" clId="Web-{C4875581-6862-4C84-91A5-B07E9AB3C56E}"/>
    <pc:docChg chg="modSld sldOrd">
      <pc:chgData name="Ragulan Pulanthitan (2200662)" userId="S::2200662@student.uwtsd.ac.uk::aafbdbba-3939-4d4f-b73e-7c193df95f95" providerId="AD" clId="Web-{C4875581-6862-4C84-91A5-B07E9AB3C56E}" dt="2023-12-06T11:16:09.625" v="248" actId="20577"/>
      <pc:docMkLst>
        <pc:docMk/>
      </pc:docMkLst>
      <pc:sldChg chg="modSp">
        <pc:chgData name="Ragulan Pulanthitan (2200662)" userId="S::2200662@student.uwtsd.ac.uk::aafbdbba-3939-4d4f-b73e-7c193df95f95" providerId="AD" clId="Web-{C4875581-6862-4C84-91A5-B07E9AB3C56E}" dt="2023-12-06T10:54:21.605" v="7" actId="20577"/>
        <pc:sldMkLst>
          <pc:docMk/>
          <pc:sldMk cId="3872800859" sldId="257"/>
        </pc:sldMkLst>
        <pc:spChg chg="mod">
          <ac:chgData name="Ragulan Pulanthitan (2200662)" userId="S::2200662@student.uwtsd.ac.uk::aafbdbba-3939-4d4f-b73e-7c193df95f95" providerId="AD" clId="Web-{C4875581-6862-4C84-91A5-B07E9AB3C56E}" dt="2023-12-06T10:54:21.605" v="7" actId="20577"/>
          <ac:spMkLst>
            <pc:docMk/>
            <pc:sldMk cId="3872800859" sldId="257"/>
            <ac:spMk id="5" creationId="{D508FCE0-6D9D-4401-BA92-B7B0602E7B09}"/>
          </ac:spMkLst>
        </pc:spChg>
      </pc:sldChg>
      <pc:sldChg chg="modSp">
        <pc:chgData name="Ragulan Pulanthitan (2200662)" userId="S::2200662@student.uwtsd.ac.uk::aafbdbba-3939-4d4f-b73e-7c193df95f95" providerId="AD" clId="Web-{C4875581-6862-4C84-91A5-B07E9AB3C56E}" dt="2023-12-06T10:55:01.748" v="13" actId="20577"/>
        <pc:sldMkLst>
          <pc:docMk/>
          <pc:sldMk cId="722230736" sldId="258"/>
        </pc:sldMkLst>
        <pc:spChg chg="mod">
          <ac:chgData name="Ragulan Pulanthitan (2200662)" userId="S::2200662@student.uwtsd.ac.uk::aafbdbba-3939-4d4f-b73e-7c193df95f95" providerId="AD" clId="Web-{C4875581-6862-4C84-91A5-B07E9AB3C56E}" dt="2023-12-06T10:55:01.748" v="13" actId="20577"/>
          <ac:spMkLst>
            <pc:docMk/>
            <pc:sldMk cId="722230736" sldId="258"/>
            <ac:spMk id="5" creationId="{E21B1B26-4F03-7816-78DC-D6FED42074FB}"/>
          </ac:spMkLst>
        </pc:spChg>
      </pc:sldChg>
      <pc:sldChg chg="modSp">
        <pc:chgData name="Ragulan Pulanthitan (2200662)" userId="S::2200662@student.uwtsd.ac.uk::aafbdbba-3939-4d4f-b73e-7c193df95f95" providerId="AD" clId="Web-{C4875581-6862-4C84-91A5-B07E9AB3C56E}" dt="2023-12-06T10:55:46.095" v="25" actId="20577"/>
        <pc:sldMkLst>
          <pc:docMk/>
          <pc:sldMk cId="2046899504" sldId="265"/>
        </pc:sldMkLst>
        <pc:spChg chg="mod">
          <ac:chgData name="Ragulan Pulanthitan (2200662)" userId="S::2200662@student.uwtsd.ac.uk::aafbdbba-3939-4d4f-b73e-7c193df95f95" providerId="AD" clId="Web-{C4875581-6862-4C84-91A5-B07E9AB3C56E}" dt="2023-12-06T10:55:46.095" v="25" actId="20577"/>
          <ac:spMkLst>
            <pc:docMk/>
            <pc:sldMk cId="2046899504" sldId="265"/>
            <ac:spMk id="5" creationId="{5F4E60EB-7995-C6DE-167D-6B02203525AB}"/>
          </ac:spMkLst>
        </pc:spChg>
      </pc:sldChg>
      <pc:sldChg chg="modSp">
        <pc:chgData name="Ragulan Pulanthitan (2200662)" userId="S::2200662@student.uwtsd.ac.uk::aafbdbba-3939-4d4f-b73e-7c193df95f95" providerId="AD" clId="Web-{C4875581-6862-4C84-91A5-B07E9AB3C56E}" dt="2023-12-06T10:54:15.214" v="3" actId="20577"/>
        <pc:sldMkLst>
          <pc:docMk/>
          <pc:sldMk cId="2871074301" sldId="266"/>
        </pc:sldMkLst>
        <pc:spChg chg="mod">
          <ac:chgData name="Ragulan Pulanthitan (2200662)" userId="S::2200662@student.uwtsd.ac.uk::aafbdbba-3939-4d4f-b73e-7c193df95f95" providerId="AD" clId="Web-{C4875581-6862-4C84-91A5-B07E9AB3C56E}" dt="2023-12-06T10:54:15.214" v="3" actId="20577"/>
          <ac:spMkLst>
            <pc:docMk/>
            <pc:sldMk cId="2871074301" sldId="266"/>
            <ac:spMk id="16" creationId="{76973CDA-90E3-6801-0B70-C4F8CF2086D1}"/>
          </ac:spMkLst>
        </pc:spChg>
      </pc:sldChg>
      <pc:sldChg chg="modSp">
        <pc:chgData name="Ragulan Pulanthitan (2200662)" userId="S::2200662@student.uwtsd.ac.uk::aafbdbba-3939-4d4f-b73e-7c193df95f95" providerId="AD" clId="Web-{C4875581-6862-4C84-91A5-B07E9AB3C56E}" dt="2023-12-06T10:55:06.046" v="16" actId="20577"/>
        <pc:sldMkLst>
          <pc:docMk/>
          <pc:sldMk cId="2757566273" sldId="267"/>
        </pc:sldMkLst>
        <pc:spChg chg="mod">
          <ac:chgData name="Ragulan Pulanthitan (2200662)" userId="S::2200662@student.uwtsd.ac.uk::aafbdbba-3939-4d4f-b73e-7c193df95f95" providerId="AD" clId="Web-{C4875581-6862-4C84-91A5-B07E9AB3C56E}" dt="2023-12-06T10:55:06.046" v="16" actId="20577"/>
          <ac:spMkLst>
            <pc:docMk/>
            <pc:sldMk cId="2757566273" sldId="267"/>
            <ac:spMk id="5" creationId="{1ABD5B20-740A-3FD6-17E6-B9C23E616D5C}"/>
          </ac:spMkLst>
        </pc:spChg>
      </pc:sldChg>
      <pc:sldChg chg="addSp modSp">
        <pc:chgData name="Ragulan Pulanthitan (2200662)" userId="S::2200662@student.uwtsd.ac.uk::aafbdbba-3939-4d4f-b73e-7c193df95f95" providerId="AD" clId="Web-{C4875581-6862-4C84-91A5-B07E9AB3C56E}" dt="2023-12-06T11:16:09.625" v="248" actId="20577"/>
        <pc:sldMkLst>
          <pc:docMk/>
          <pc:sldMk cId="4237990728" sldId="268"/>
        </pc:sldMkLst>
        <pc:spChg chg="mod">
          <ac:chgData name="Ragulan Pulanthitan (2200662)" userId="S::2200662@student.uwtsd.ac.uk::aafbdbba-3939-4d4f-b73e-7c193df95f95" providerId="AD" clId="Web-{C4875581-6862-4C84-91A5-B07E9AB3C56E}" dt="2023-12-06T10:52:29.317" v="2" actId="20577"/>
          <ac:spMkLst>
            <pc:docMk/>
            <pc:sldMk cId="4237990728" sldId="268"/>
            <ac:spMk id="2" creationId="{D7AEB751-408A-D561-7328-5C36DD2D64EB}"/>
          </ac:spMkLst>
        </pc:spChg>
        <pc:spChg chg="add mod">
          <ac:chgData name="Ragulan Pulanthitan (2200662)" userId="S::2200662@student.uwtsd.ac.uk::aafbdbba-3939-4d4f-b73e-7c193df95f95" providerId="AD" clId="Web-{C4875581-6862-4C84-91A5-B07E9AB3C56E}" dt="2023-12-06T11:16:09.625" v="248" actId="20577"/>
          <ac:spMkLst>
            <pc:docMk/>
            <pc:sldMk cId="4237990728" sldId="268"/>
            <ac:spMk id="3" creationId="{ACE429A5-049B-14F3-73C5-BAC57CFF1A96}"/>
          </ac:spMkLst>
        </pc:spChg>
        <pc:spChg chg="mod">
          <ac:chgData name="Ragulan Pulanthitan (2200662)" userId="S::2200662@student.uwtsd.ac.uk::aafbdbba-3939-4d4f-b73e-7c193df95f95" providerId="AD" clId="Web-{C4875581-6862-4C84-91A5-B07E9AB3C56E}" dt="2023-12-06T10:55:15.546" v="23" actId="20577"/>
          <ac:spMkLst>
            <pc:docMk/>
            <pc:sldMk cId="4237990728" sldId="268"/>
            <ac:spMk id="5" creationId="{35C05F19-1F30-1D29-99CB-E0B816DF47A1}"/>
          </ac:spMkLst>
        </pc:spChg>
        <pc:spChg chg="mod">
          <ac:chgData name="Ragulan Pulanthitan (2200662)" userId="S::2200662@student.uwtsd.ac.uk::aafbdbba-3939-4d4f-b73e-7c193df95f95" providerId="AD" clId="Web-{C4875581-6862-4C84-91A5-B07E9AB3C56E}" dt="2023-12-06T11:00:00.439" v="36" actId="1076"/>
          <ac:spMkLst>
            <pc:docMk/>
            <pc:sldMk cId="4237990728" sldId="268"/>
            <ac:spMk id="7" creationId="{46B4EBBA-6A5F-A12F-7649-853491886733}"/>
          </ac:spMkLst>
        </pc:spChg>
        <pc:picChg chg="mod">
          <ac:chgData name="Ragulan Pulanthitan (2200662)" userId="S::2200662@student.uwtsd.ac.uk::aafbdbba-3939-4d4f-b73e-7c193df95f95" providerId="AD" clId="Web-{C4875581-6862-4C84-91A5-B07E9AB3C56E}" dt="2023-12-06T10:59:54.548" v="35" actId="1076"/>
          <ac:picMkLst>
            <pc:docMk/>
            <pc:sldMk cId="4237990728" sldId="268"/>
            <ac:picMk id="11" creationId="{AF1E1FC8-CD7F-D323-1EE3-D4767CFDFEBA}"/>
          </ac:picMkLst>
        </pc:picChg>
      </pc:sldChg>
      <pc:sldChg chg="modSp">
        <pc:chgData name="Ragulan Pulanthitan (2200662)" userId="S::2200662@student.uwtsd.ac.uk::aafbdbba-3939-4d4f-b73e-7c193df95f95" providerId="AD" clId="Web-{C4875581-6862-4C84-91A5-B07E9AB3C56E}" dt="2023-12-06T10:54:54.748" v="12" actId="20577"/>
        <pc:sldMkLst>
          <pc:docMk/>
          <pc:sldMk cId="2383690444" sldId="270"/>
        </pc:sldMkLst>
        <pc:spChg chg="mod">
          <ac:chgData name="Ragulan Pulanthitan (2200662)" userId="S::2200662@student.uwtsd.ac.uk::aafbdbba-3939-4d4f-b73e-7c193df95f95" providerId="AD" clId="Web-{C4875581-6862-4C84-91A5-B07E9AB3C56E}" dt="2023-12-06T10:54:54.748" v="12" actId="20577"/>
          <ac:spMkLst>
            <pc:docMk/>
            <pc:sldMk cId="2383690444" sldId="270"/>
            <ac:spMk id="5" creationId="{4EAC13E3-2065-50E1-EA82-5BE21196C758}"/>
          </ac:spMkLst>
        </pc:spChg>
      </pc:sldChg>
      <pc:sldChg chg="modSp">
        <pc:chgData name="Ragulan Pulanthitan (2200662)" userId="S::2200662@student.uwtsd.ac.uk::aafbdbba-3939-4d4f-b73e-7c193df95f95" providerId="AD" clId="Web-{C4875581-6862-4C84-91A5-B07E9AB3C56E}" dt="2023-12-06T10:54:49.935" v="11" actId="20577"/>
        <pc:sldMkLst>
          <pc:docMk/>
          <pc:sldMk cId="3336946617" sldId="271"/>
        </pc:sldMkLst>
        <pc:spChg chg="mod">
          <ac:chgData name="Ragulan Pulanthitan (2200662)" userId="S::2200662@student.uwtsd.ac.uk::aafbdbba-3939-4d4f-b73e-7c193df95f95" providerId="AD" clId="Web-{C4875581-6862-4C84-91A5-B07E9AB3C56E}" dt="2023-12-06T10:54:49.935" v="11" actId="20577"/>
          <ac:spMkLst>
            <pc:docMk/>
            <pc:sldMk cId="3336946617" sldId="271"/>
            <ac:spMk id="5" creationId="{B4A7CFB5-7BF1-7A6E-669A-5A3CFF0B8BAA}"/>
          </ac:spMkLst>
        </pc:spChg>
      </pc:sldChg>
      <pc:sldChg chg="modSp ord">
        <pc:chgData name="Ragulan Pulanthitan (2200662)" userId="S::2200662@student.uwtsd.ac.uk::aafbdbba-3939-4d4f-b73e-7c193df95f95" providerId="AD" clId="Web-{C4875581-6862-4C84-91A5-B07E9AB3C56E}" dt="2023-12-06T10:58:09.698" v="31" actId="20577"/>
        <pc:sldMkLst>
          <pc:docMk/>
          <pc:sldMk cId="692369383" sldId="272"/>
        </pc:sldMkLst>
        <pc:spChg chg="mod">
          <ac:chgData name="Ragulan Pulanthitan (2200662)" userId="S::2200662@student.uwtsd.ac.uk::aafbdbba-3939-4d4f-b73e-7c193df95f95" providerId="AD" clId="Web-{C4875581-6862-4C84-91A5-B07E9AB3C56E}" dt="2023-12-06T10:58:09.698" v="31" actId="20577"/>
          <ac:spMkLst>
            <pc:docMk/>
            <pc:sldMk cId="692369383" sldId="272"/>
            <ac:spMk id="5" creationId="{26A47E84-CBE8-D2CE-0517-7C0BC79A485D}"/>
          </ac:spMkLst>
        </pc:spChg>
      </pc:sldChg>
      <pc:sldChg chg="modSp ord">
        <pc:chgData name="Ragulan Pulanthitan (2200662)" userId="S::2200662@student.uwtsd.ac.uk::aafbdbba-3939-4d4f-b73e-7c193df95f95" providerId="AD" clId="Web-{C4875581-6862-4C84-91A5-B07E9AB3C56E}" dt="2023-12-06T10:59:12.030" v="34" actId="20577"/>
        <pc:sldMkLst>
          <pc:docMk/>
          <pc:sldMk cId="3665838907" sldId="275"/>
        </pc:sldMkLst>
        <pc:spChg chg="mod">
          <ac:chgData name="Ragulan Pulanthitan (2200662)" userId="S::2200662@student.uwtsd.ac.uk::aafbdbba-3939-4d4f-b73e-7c193df95f95" providerId="AD" clId="Web-{C4875581-6862-4C84-91A5-B07E9AB3C56E}" dt="2023-12-06T10:59:12.030" v="34" actId="20577"/>
          <ac:spMkLst>
            <pc:docMk/>
            <pc:sldMk cId="3665838907" sldId="275"/>
            <ac:spMk id="5" creationId="{2244A3BA-B515-2043-BBC5-C071934AEE83}"/>
          </ac:spMkLst>
        </pc:spChg>
      </pc:sldChg>
      <pc:sldChg chg="modSp">
        <pc:chgData name="Ragulan Pulanthitan (2200662)" userId="S::2200662@student.uwtsd.ac.uk::aafbdbba-3939-4d4f-b73e-7c193df95f95" providerId="AD" clId="Web-{C4875581-6862-4C84-91A5-B07E9AB3C56E}" dt="2023-12-06T10:54:44.279" v="10" actId="20577"/>
        <pc:sldMkLst>
          <pc:docMk/>
          <pc:sldMk cId="2466788798" sldId="283"/>
        </pc:sldMkLst>
        <pc:spChg chg="mod">
          <ac:chgData name="Ragulan Pulanthitan (2200662)" userId="S::2200662@student.uwtsd.ac.uk::aafbdbba-3939-4d4f-b73e-7c193df95f95" providerId="AD" clId="Web-{C4875581-6862-4C84-91A5-B07E9AB3C56E}" dt="2023-12-06T10:54:44.279" v="10" actId="20577"/>
          <ac:spMkLst>
            <pc:docMk/>
            <pc:sldMk cId="2466788798" sldId="283"/>
            <ac:spMk id="8" creationId="{3FEB4F7B-57EB-A3F1-7FAF-54F18E7D4CE3}"/>
          </ac:spMkLst>
        </pc:spChg>
      </pc:sldChg>
    </pc:docChg>
  </pc:docChgLst>
  <pc:docChgLst>
    <pc:chgData name="Sami Naas (2203564)" userId="S::2203564@student.uwtsd.ac.uk::f1779ce3-2698-46a4-91da-883fc0622052" providerId="AD" clId="Web-{F6FD9C28-E4A1-416C-804E-A300EED13D8C}"/>
    <pc:docChg chg="modSld">
      <pc:chgData name="Sami Naas (2203564)" userId="S::2203564@student.uwtsd.ac.uk::f1779ce3-2698-46a4-91da-883fc0622052" providerId="AD" clId="Web-{F6FD9C28-E4A1-416C-804E-A300EED13D8C}" dt="2023-12-11T12:50:50.714" v="80" actId="20577"/>
      <pc:docMkLst>
        <pc:docMk/>
      </pc:docMkLst>
      <pc:sldChg chg="modSp">
        <pc:chgData name="Sami Naas (2203564)" userId="S::2203564@student.uwtsd.ac.uk::f1779ce3-2698-46a4-91da-883fc0622052" providerId="AD" clId="Web-{F6FD9C28-E4A1-416C-804E-A300EED13D8C}" dt="2023-12-11T11:09:25.287" v="8" actId="1076"/>
        <pc:sldMkLst>
          <pc:docMk/>
          <pc:sldMk cId="2757566273" sldId="267"/>
        </pc:sldMkLst>
        <pc:spChg chg="mod">
          <ac:chgData name="Sami Naas (2203564)" userId="S::2203564@student.uwtsd.ac.uk::f1779ce3-2698-46a4-91da-883fc0622052" providerId="AD" clId="Web-{F6FD9C28-E4A1-416C-804E-A300EED13D8C}" dt="2023-12-11T11:09:25.287" v="8" actId="1076"/>
          <ac:spMkLst>
            <pc:docMk/>
            <pc:sldMk cId="2757566273" sldId="267"/>
            <ac:spMk id="7" creationId="{26E6BE0A-2FA2-78C1-F433-B4CDCA3E93AA}"/>
          </ac:spMkLst>
        </pc:spChg>
      </pc:sldChg>
      <pc:sldChg chg="addSp delSp modSp">
        <pc:chgData name="Sami Naas (2203564)" userId="S::2203564@student.uwtsd.ac.uk::f1779ce3-2698-46a4-91da-883fc0622052" providerId="AD" clId="Web-{F6FD9C28-E4A1-416C-804E-A300EED13D8C}" dt="2023-12-11T12:44:51.189" v="52" actId="1076"/>
        <pc:sldMkLst>
          <pc:docMk/>
          <pc:sldMk cId="3984012887" sldId="280"/>
        </pc:sldMkLst>
        <pc:spChg chg="del">
          <ac:chgData name="Sami Naas (2203564)" userId="S::2203564@student.uwtsd.ac.uk::f1779ce3-2698-46a4-91da-883fc0622052" providerId="AD" clId="Web-{F6FD9C28-E4A1-416C-804E-A300EED13D8C}" dt="2023-12-11T12:41:01.470" v="16"/>
          <ac:spMkLst>
            <pc:docMk/>
            <pc:sldMk cId="3984012887" sldId="280"/>
            <ac:spMk id="17" creationId="{42BA2025-44B8-EE2B-8DB4-15D9022544E1}"/>
          </ac:spMkLst>
        </pc:spChg>
        <pc:picChg chg="add mod">
          <ac:chgData name="Sami Naas (2203564)" userId="S::2203564@student.uwtsd.ac.uk::f1779ce3-2698-46a4-91da-883fc0622052" providerId="AD" clId="Web-{F6FD9C28-E4A1-416C-804E-A300EED13D8C}" dt="2023-12-11T12:44:11.561" v="42" actId="1076"/>
          <ac:picMkLst>
            <pc:docMk/>
            <pc:sldMk cId="3984012887" sldId="280"/>
            <ac:picMk id="8" creationId="{98780CE5-EECF-23AA-EABD-F53985827E99}"/>
          </ac:picMkLst>
        </pc:picChg>
        <pc:picChg chg="del">
          <ac:chgData name="Sami Naas (2203564)" userId="S::2203564@student.uwtsd.ac.uk::f1779ce3-2698-46a4-91da-883fc0622052" providerId="AD" clId="Web-{F6FD9C28-E4A1-416C-804E-A300EED13D8C}" dt="2023-12-11T12:41:02.611" v="17"/>
          <ac:picMkLst>
            <pc:docMk/>
            <pc:sldMk cId="3984012887" sldId="280"/>
            <ac:picMk id="13" creationId="{2D3354CF-41CD-F028-65D2-84CFA070CE60}"/>
          </ac:picMkLst>
        </pc:picChg>
        <pc:picChg chg="del">
          <ac:chgData name="Sami Naas (2203564)" userId="S::2203564@student.uwtsd.ac.uk::f1779ce3-2698-46a4-91da-883fc0622052" providerId="AD" clId="Web-{F6FD9C28-E4A1-416C-804E-A300EED13D8C}" dt="2023-12-11T12:41:04.439" v="18"/>
          <ac:picMkLst>
            <pc:docMk/>
            <pc:sldMk cId="3984012887" sldId="280"/>
            <ac:picMk id="15" creationId="{AD010E60-2EB9-9060-6EC3-627539F8F5B4}"/>
          </ac:picMkLst>
        </pc:picChg>
        <pc:picChg chg="mod">
          <ac:chgData name="Sami Naas (2203564)" userId="S::2203564@student.uwtsd.ac.uk::f1779ce3-2698-46a4-91da-883fc0622052" providerId="AD" clId="Web-{F6FD9C28-E4A1-416C-804E-A300EED13D8C}" dt="2023-12-11T12:44:51.189" v="52" actId="1076"/>
          <ac:picMkLst>
            <pc:docMk/>
            <pc:sldMk cId="3984012887" sldId="280"/>
            <ac:picMk id="19" creationId="{3D44A355-0B76-34F0-2D74-FBB41F265C3F}"/>
          </ac:picMkLst>
        </pc:picChg>
        <pc:picChg chg="mod">
          <ac:chgData name="Sami Naas (2203564)" userId="S::2203564@student.uwtsd.ac.uk::f1779ce3-2698-46a4-91da-883fc0622052" providerId="AD" clId="Web-{F6FD9C28-E4A1-416C-804E-A300EED13D8C}" dt="2023-12-11T12:44:39.157" v="48" actId="1076"/>
          <ac:picMkLst>
            <pc:docMk/>
            <pc:sldMk cId="3984012887" sldId="280"/>
            <ac:picMk id="20" creationId="{2F809343-A7C7-DAC1-9EB0-8B79B98C1E7D}"/>
          </ac:picMkLst>
        </pc:picChg>
        <pc:picChg chg="mod">
          <ac:chgData name="Sami Naas (2203564)" userId="S::2203564@student.uwtsd.ac.uk::f1779ce3-2698-46a4-91da-883fc0622052" providerId="AD" clId="Web-{F6FD9C28-E4A1-416C-804E-A300EED13D8C}" dt="2023-12-11T12:44:15.874" v="43" actId="1076"/>
          <ac:picMkLst>
            <pc:docMk/>
            <pc:sldMk cId="3984012887" sldId="280"/>
            <ac:picMk id="21" creationId="{E56C6E6C-BFEF-FD43-17CC-E7E4522EE469}"/>
          </ac:picMkLst>
        </pc:picChg>
        <pc:picChg chg="add mod modCrop">
          <ac:chgData name="Sami Naas (2203564)" userId="S::2203564@student.uwtsd.ac.uk::f1779ce3-2698-46a4-91da-883fc0622052" providerId="AD" clId="Web-{F6FD9C28-E4A1-416C-804E-A300EED13D8C}" dt="2023-12-11T12:44:08.420" v="41" actId="14100"/>
          <ac:picMkLst>
            <pc:docMk/>
            <pc:sldMk cId="3984012887" sldId="280"/>
            <ac:picMk id="22" creationId="{C8B6994E-B3BA-4CB3-CFC2-0B84DDFCF7E5}"/>
          </ac:picMkLst>
        </pc:picChg>
      </pc:sldChg>
      <pc:sldChg chg="modSp">
        <pc:chgData name="Sami Naas (2203564)" userId="S::2203564@student.uwtsd.ac.uk::f1779ce3-2698-46a4-91da-883fc0622052" providerId="AD" clId="Web-{F6FD9C28-E4A1-416C-804E-A300EED13D8C}" dt="2023-12-11T11:56:45.500" v="15" actId="20577"/>
        <pc:sldMkLst>
          <pc:docMk/>
          <pc:sldMk cId="1164465020" sldId="285"/>
        </pc:sldMkLst>
        <pc:spChg chg="mod">
          <ac:chgData name="Sami Naas (2203564)" userId="S::2203564@student.uwtsd.ac.uk::f1779ce3-2698-46a4-91da-883fc0622052" providerId="AD" clId="Web-{F6FD9C28-E4A1-416C-804E-A300EED13D8C}" dt="2023-12-11T11:46:15.778" v="10" actId="1076"/>
          <ac:spMkLst>
            <pc:docMk/>
            <pc:sldMk cId="1164465020" sldId="285"/>
            <ac:spMk id="3" creationId="{6BF292AB-DEF7-E740-60D0-EF0F27985EAE}"/>
          </ac:spMkLst>
        </pc:spChg>
        <pc:spChg chg="mod">
          <ac:chgData name="Sami Naas (2203564)" userId="S::2203564@student.uwtsd.ac.uk::f1779ce3-2698-46a4-91da-883fc0622052" providerId="AD" clId="Web-{F6FD9C28-E4A1-416C-804E-A300EED13D8C}" dt="2023-12-11T11:56:45.500" v="15" actId="20577"/>
          <ac:spMkLst>
            <pc:docMk/>
            <pc:sldMk cId="1164465020" sldId="285"/>
            <ac:spMk id="24" creationId="{2AED80EB-4F23-E32D-306E-F01F11DCAA25}"/>
          </ac:spMkLst>
        </pc:spChg>
      </pc:sldChg>
      <pc:sldChg chg="modSp">
        <pc:chgData name="Sami Naas (2203564)" userId="S::2203564@student.uwtsd.ac.uk::f1779ce3-2698-46a4-91da-883fc0622052" providerId="AD" clId="Web-{F6FD9C28-E4A1-416C-804E-A300EED13D8C}" dt="2023-12-11T12:50:50.714" v="80" actId="20577"/>
        <pc:sldMkLst>
          <pc:docMk/>
          <pc:sldMk cId="1177253019" sldId="287"/>
        </pc:sldMkLst>
        <pc:spChg chg="mod">
          <ac:chgData name="Sami Naas (2203564)" userId="S::2203564@student.uwtsd.ac.uk::f1779ce3-2698-46a4-91da-883fc0622052" providerId="AD" clId="Web-{F6FD9C28-E4A1-416C-804E-A300EED13D8C}" dt="2023-12-11T12:50:50.714" v="80" actId="20577"/>
          <ac:spMkLst>
            <pc:docMk/>
            <pc:sldMk cId="1177253019" sldId="287"/>
            <ac:spMk id="3" creationId="{46266D5D-EBE9-D6E8-EF93-A2A94F04188F}"/>
          </ac:spMkLst>
        </pc:spChg>
      </pc:sldChg>
    </pc:docChg>
  </pc:docChgLst>
  <pc:docChgLst>
    <pc:chgData name="Ragulan Pulanthitan (2200662)" userId="S::2200662@student.uwtsd.ac.uk::aafbdbba-3939-4d4f-b73e-7c193df95f95" providerId="AD" clId="Web-{B7781893-5676-4F12-8112-BA3D12BA5C2B}"/>
    <pc:docChg chg="modSld">
      <pc:chgData name="Ragulan Pulanthitan (2200662)" userId="S::2200662@student.uwtsd.ac.uk::aafbdbba-3939-4d4f-b73e-7c193df95f95" providerId="AD" clId="Web-{B7781893-5676-4F12-8112-BA3D12BA5C2B}" dt="2023-12-05T15:17:10.584" v="8" actId="14100"/>
      <pc:docMkLst>
        <pc:docMk/>
      </pc:docMkLst>
      <pc:sldChg chg="addSp delSp modSp">
        <pc:chgData name="Ragulan Pulanthitan (2200662)" userId="S::2200662@student.uwtsd.ac.uk::aafbdbba-3939-4d4f-b73e-7c193df95f95" providerId="AD" clId="Web-{B7781893-5676-4F12-8112-BA3D12BA5C2B}" dt="2023-12-05T15:17:10.584" v="8" actId="14100"/>
        <pc:sldMkLst>
          <pc:docMk/>
          <pc:sldMk cId="4173272029" sldId="273"/>
        </pc:sldMkLst>
        <pc:spChg chg="add del mod">
          <ac:chgData name="Ragulan Pulanthitan (2200662)" userId="S::2200662@student.uwtsd.ac.uk::aafbdbba-3939-4d4f-b73e-7c193df95f95" providerId="AD" clId="Web-{B7781893-5676-4F12-8112-BA3D12BA5C2B}" dt="2023-12-05T15:15:13.238" v="3"/>
          <ac:spMkLst>
            <pc:docMk/>
            <pc:sldMk cId="4173272029" sldId="273"/>
            <ac:spMk id="10" creationId="{F49BE177-7DEF-D768-DFED-C0AA955A69C5}"/>
          </ac:spMkLst>
        </pc:spChg>
        <pc:picChg chg="del">
          <ac:chgData name="Ragulan Pulanthitan (2200662)" userId="S::2200662@student.uwtsd.ac.uk::aafbdbba-3939-4d4f-b73e-7c193df95f95" providerId="AD" clId="Web-{B7781893-5676-4F12-8112-BA3D12BA5C2B}" dt="2023-12-05T15:12:53.328" v="2"/>
          <ac:picMkLst>
            <pc:docMk/>
            <pc:sldMk cId="4173272029" sldId="273"/>
            <ac:picMk id="7" creationId="{1ECBD287-FCF4-01B2-6155-74B718E136A2}"/>
          </ac:picMkLst>
        </pc:picChg>
        <pc:picChg chg="del">
          <ac:chgData name="Ragulan Pulanthitan (2200662)" userId="S::2200662@student.uwtsd.ac.uk::aafbdbba-3939-4d4f-b73e-7c193df95f95" providerId="AD" clId="Web-{B7781893-5676-4F12-8112-BA3D12BA5C2B}" dt="2023-12-05T15:12:52.781" v="1"/>
          <ac:picMkLst>
            <pc:docMk/>
            <pc:sldMk cId="4173272029" sldId="273"/>
            <ac:picMk id="8" creationId="{97C3540F-7E2E-830E-7ED1-5562D70E8C73}"/>
          </ac:picMkLst>
        </pc:picChg>
        <pc:picChg chg="del">
          <ac:chgData name="Ragulan Pulanthitan (2200662)" userId="S::2200662@student.uwtsd.ac.uk::aafbdbba-3939-4d4f-b73e-7c193df95f95" providerId="AD" clId="Web-{B7781893-5676-4F12-8112-BA3D12BA5C2B}" dt="2023-12-05T15:12:52.203" v="0"/>
          <ac:picMkLst>
            <pc:docMk/>
            <pc:sldMk cId="4173272029" sldId="273"/>
            <ac:picMk id="9" creationId="{0215441D-5893-74F0-BB04-E8F431DD6240}"/>
          </ac:picMkLst>
        </pc:picChg>
        <pc:picChg chg="add mod ord">
          <ac:chgData name="Ragulan Pulanthitan (2200662)" userId="S::2200662@student.uwtsd.ac.uk::aafbdbba-3939-4d4f-b73e-7c193df95f95" providerId="AD" clId="Web-{B7781893-5676-4F12-8112-BA3D12BA5C2B}" dt="2023-12-05T15:15:23.082" v="5" actId="1076"/>
          <ac:picMkLst>
            <pc:docMk/>
            <pc:sldMk cId="4173272029" sldId="273"/>
            <ac:picMk id="11" creationId="{7832A9D2-86E8-9C15-B4F8-5891992525EF}"/>
          </ac:picMkLst>
        </pc:picChg>
        <pc:picChg chg="add mod">
          <ac:chgData name="Ragulan Pulanthitan (2200662)" userId="S::2200662@student.uwtsd.ac.uk::aafbdbba-3939-4d4f-b73e-7c193df95f95" providerId="AD" clId="Web-{B7781893-5676-4F12-8112-BA3D12BA5C2B}" dt="2023-12-05T15:17:10.584" v="8" actId="14100"/>
          <ac:picMkLst>
            <pc:docMk/>
            <pc:sldMk cId="4173272029" sldId="273"/>
            <ac:picMk id="12" creationId="{CCF3D1BE-13C3-1201-261A-00BFFFB4D505}"/>
          </ac:picMkLst>
        </pc:picChg>
      </pc:sldChg>
    </pc:docChg>
  </pc:docChgLst>
  <pc:docChgLst>
    <pc:chgData name="Ewan Evans (2200899)" userId="S::2200899@student.uwtsd.ac.uk::c3bb9a53-723f-4f1b-9c09-22bd43d16211" providerId="AD" clId="Web-{B57B8462-9F98-4E1B-8248-6FF43474E94A}"/>
    <pc:docChg chg="addSld delSld modSld sldOrd modMainMaster">
      <pc:chgData name="Ewan Evans (2200899)" userId="S::2200899@student.uwtsd.ac.uk::c3bb9a53-723f-4f1b-9c09-22bd43d16211" providerId="AD" clId="Web-{B57B8462-9F98-4E1B-8248-6FF43474E94A}" dt="2023-12-07T19:06:35.933" v="213" actId="1076"/>
      <pc:docMkLst>
        <pc:docMk/>
      </pc:docMkLst>
      <pc:sldChg chg="mod">
        <pc:chgData name="Ewan Evans (2200899)" userId="S::2200899@student.uwtsd.ac.uk::c3bb9a53-723f-4f1b-9c09-22bd43d16211" providerId="AD" clId="Web-{B57B8462-9F98-4E1B-8248-6FF43474E94A}" dt="2023-12-07T18:54:54.140" v="24"/>
        <pc:sldMkLst>
          <pc:docMk/>
          <pc:sldMk cId="109857222" sldId="256"/>
        </pc:sldMkLst>
      </pc:sldChg>
      <pc:sldChg chg="mod">
        <pc:chgData name="Ewan Evans (2200899)" userId="S::2200899@student.uwtsd.ac.uk::c3bb9a53-723f-4f1b-9c09-22bd43d16211" providerId="AD" clId="Web-{B57B8462-9F98-4E1B-8248-6FF43474E94A}" dt="2023-12-07T18:54:54.140" v="24"/>
        <pc:sldMkLst>
          <pc:docMk/>
          <pc:sldMk cId="3872800859" sldId="257"/>
        </pc:sldMkLst>
      </pc:sldChg>
      <pc:sldChg chg="mod">
        <pc:chgData name="Ewan Evans (2200899)" userId="S::2200899@student.uwtsd.ac.uk::c3bb9a53-723f-4f1b-9c09-22bd43d16211" providerId="AD" clId="Web-{B57B8462-9F98-4E1B-8248-6FF43474E94A}" dt="2023-12-07T18:54:54.140" v="24"/>
        <pc:sldMkLst>
          <pc:docMk/>
          <pc:sldMk cId="722230736" sldId="258"/>
        </pc:sldMkLst>
      </pc:sldChg>
      <pc:sldChg chg="mod">
        <pc:chgData name="Ewan Evans (2200899)" userId="S::2200899@student.uwtsd.ac.uk::c3bb9a53-723f-4f1b-9c09-22bd43d16211" providerId="AD" clId="Web-{B57B8462-9F98-4E1B-8248-6FF43474E94A}" dt="2023-12-07T18:54:54.140" v="24"/>
        <pc:sldMkLst>
          <pc:docMk/>
          <pc:sldMk cId="4104983114" sldId="259"/>
        </pc:sldMkLst>
      </pc:sldChg>
      <pc:sldChg chg="mod">
        <pc:chgData name="Ewan Evans (2200899)" userId="S::2200899@student.uwtsd.ac.uk::c3bb9a53-723f-4f1b-9c09-22bd43d16211" providerId="AD" clId="Web-{B57B8462-9F98-4E1B-8248-6FF43474E94A}" dt="2023-12-07T18:54:54.140" v="24"/>
        <pc:sldMkLst>
          <pc:docMk/>
          <pc:sldMk cId="3166322767" sldId="260"/>
        </pc:sldMkLst>
      </pc:sldChg>
      <pc:sldChg chg="mod">
        <pc:chgData name="Ewan Evans (2200899)" userId="S::2200899@student.uwtsd.ac.uk::c3bb9a53-723f-4f1b-9c09-22bd43d16211" providerId="AD" clId="Web-{B57B8462-9F98-4E1B-8248-6FF43474E94A}" dt="2023-12-07T18:54:54.140" v="24"/>
        <pc:sldMkLst>
          <pc:docMk/>
          <pc:sldMk cId="3403560449" sldId="261"/>
        </pc:sldMkLst>
      </pc:sldChg>
      <pc:sldChg chg="mod">
        <pc:chgData name="Ewan Evans (2200899)" userId="S::2200899@student.uwtsd.ac.uk::c3bb9a53-723f-4f1b-9c09-22bd43d16211" providerId="AD" clId="Web-{B57B8462-9F98-4E1B-8248-6FF43474E94A}" dt="2023-12-07T18:54:54.140" v="24"/>
        <pc:sldMkLst>
          <pc:docMk/>
          <pc:sldMk cId="2401550785" sldId="262"/>
        </pc:sldMkLst>
      </pc:sldChg>
      <pc:sldChg chg="mod">
        <pc:chgData name="Ewan Evans (2200899)" userId="S::2200899@student.uwtsd.ac.uk::c3bb9a53-723f-4f1b-9c09-22bd43d16211" providerId="AD" clId="Web-{B57B8462-9F98-4E1B-8248-6FF43474E94A}" dt="2023-12-07T18:54:54.140" v="24"/>
        <pc:sldMkLst>
          <pc:docMk/>
          <pc:sldMk cId="2484461708" sldId="263"/>
        </pc:sldMkLst>
      </pc:sldChg>
      <pc:sldChg chg="mod">
        <pc:chgData name="Ewan Evans (2200899)" userId="S::2200899@student.uwtsd.ac.uk::c3bb9a53-723f-4f1b-9c09-22bd43d16211" providerId="AD" clId="Web-{B57B8462-9F98-4E1B-8248-6FF43474E94A}" dt="2023-12-07T18:54:54.140" v="24"/>
        <pc:sldMkLst>
          <pc:docMk/>
          <pc:sldMk cId="2019661412" sldId="264"/>
        </pc:sldMkLst>
      </pc:sldChg>
      <pc:sldChg chg="modSp mod">
        <pc:chgData name="Ewan Evans (2200899)" userId="S::2200899@student.uwtsd.ac.uk::c3bb9a53-723f-4f1b-9c09-22bd43d16211" providerId="AD" clId="Web-{B57B8462-9F98-4E1B-8248-6FF43474E94A}" dt="2023-12-07T18:55:40.798" v="52" actId="20577"/>
        <pc:sldMkLst>
          <pc:docMk/>
          <pc:sldMk cId="2046899504" sldId="265"/>
        </pc:sldMkLst>
        <pc:spChg chg="mod">
          <ac:chgData name="Ewan Evans (2200899)" userId="S::2200899@student.uwtsd.ac.uk::c3bb9a53-723f-4f1b-9c09-22bd43d16211" providerId="AD" clId="Web-{B57B8462-9F98-4E1B-8248-6FF43474E94A}" dt="2023-12-07T18:55:40.798" v="52" actId="20577"/>
          <ac:spMkLst>
            <pc:docMk/>
            <pc:sldMk cId="2046899504" sldId="265"/>
            <ac:spMk id="2" creationId="{FF672831-0262-B0B0-9D47-50019C496CEB}"/>
          </ac:spMkLst>
        </pc:spChg>
      </pc:sldChg>
      <pc:sldChg chg="mod">
        <pc:chgData name="Ewan Evans (2200899)" userId="S::2200899@student.uwtsd.ac.uk::c3bb9a53-723f-4f1b-9c09-22bd43d16211" providerId="AD" clId="Web-{B57B8462-9F98-4E1B-8248-6FF43474E94A}" dt="2023-12-07T18:54:54.140" v="24"/>
        <pc:sldMkLst>
          <pc:docMk/>
          <pc:sldMk cId="2871074301" sldId="266"/>
        </pc:sldMkLst>
      </pc:sldChg>
      <pc:sldChg chg="mod">
        <pc:chgData name="Ewan Evans (2200899)" userId="S::2200899@student.uwtsd.ac.uk::c3bb9a53-723f-4f1b-9c09-22bd43d16211" providerId="AD" clId="Web-{B57B8462-9F98-4E1B-8248-6FF43474E94A}" dt="2023-12-07T18:54:54.140" v="24"/>
        <pc:sldMkLst>
          <pc:docMk/>
          <pc:sldMk cId="2757566273" sldId="267"/>
        </pc:sldMkLst>
      </pc:sldChg>
      <pc:sldChg chg="mod">
        <pc:chgData name="Ewan Evans (2200899)" userId="S::2200899@student.uwtsd.ac.uk::c3bb9a53-723f-4f1b-9c09-22bd43d16211" providerId="AD" clId="Web-{B57B8462-9F98-4E1B-8248-6FF43474E94A}" dt="2023-12-07T18:54:54.140" v="24"/>
        <pc:sldMkLst>
          <pc:docMk/>
          <pc:sldMk cId="4237990728" sldId="268"/>
        </pc:sldMkLst>
      </pc:sldChg>
      <pc:sldChg chg="mod">
        <pc:chgData name="Ewan Evans (2200899)" userId="S::2200899@student.uwtsd.ac.uk::c3bb9a53-723f-4f1b-9c09-22bd43d16211" providerId="AD" clId="Web-{B57B8462-9F98-4E1B-8248-6FF43474E94A}" dt="2023-12-07T18:54:54.140" v="24"/>
        <pc:sldMkLst>
          <pc:docMk/>
          <pc:sldMk cId="557388544" sldId="269"/>
        </pc:sldMkLst>
      </pc:sldChg>
      <pc:sldChg chg="mod">
        <pc:chgData name="Ewan Evans (2200899)" userId="S::2200899@student.uwtsd.ac.uk::c3bb9a53-723f-4f1b-9c09-22bd43d16211" providerId="AD" clId="Web-{B57B8462-9F98-4E1B-8248-6FF43474E94A}" dt="2023-12-07T18:54:54.140" v="24"/>
        <pc:sldMkLst>
          <pc:docMk/>
          <pc:sldMk cId="2383690444" sldId="270"/>
        </pc:sldMkLst>
      </pc:sldChg>
      <pc:sldChg chg="mod">
        <pc:chgData name="Ewan Evans (2200899)" userId="S::2200899@student.uwtsd.ac.uk::c3bb9a53-723f-4f1b-9c09-22bd43d16211" providerId="AD" clId="Web-{B57B8462-9F98-4E1B-8248-6FF43474E94A}" dt="2023-12-07T18:54:54.140" v="24"/>
        <pc:sldMkLst>
          <pc:docMk/>
          <pc:sldMk cId="3336946617" sldId="271"/>
        </pc:sldMkLst>
      </pc:sldChg>
      <pc:sldChg chg="mod">
        <pc:chgData name="Ewan Evans (2200899)" userId="S::2200899@student.uwtsd.ac.uk::c3bb9a53-723f-4f1b-9c09-22bd43d16211" providerId="AD" clId="Web-{B57B8462-9F98-4E1B-8248-6FF43474E94A}" dt="2023-12-07T18:54:54.140" v="24"/>
        <pc:sldMkLst>
          <pc:docMk/>
          <pc:sldMk cId="692369383" sldId="272"/>
        </pc:sldMkLst>
      </pc:sldChg>
      <pc:sldChg chg="mod">
        <pc:chgData name="Ewan Evans (2200899)" userId="S::2200899@student.uwtsd.ac.uk::c3bb9a53-723f-4f1b-9c09-22bd43d16211" providerId="AD" clId="Web-{B57B8462-9F98-4E1B-8248-6FF43474E94A}" dt="2023-12-07T18:54:54.140" v="24"/>
        <pc:sldMkLst>
          <pc:docMk/>
          <pc:sldMk cId="4173272029" sldId="273"/>
        </pc:sldMkLst>
      </pc:sldChg>
      <pc:sldChg chg="mod">
        <pc:chgData name="Ewan Evans (2200899)" userId="S::2200899@student.uwtsd.ac.uk::c3bb9a53-723f-4f1b-9c09-22bd43d16211" providerId="AD" clId="Web-{B57B8462-9F98-4E1B-8248-6FF43474E94A}" dt="2023-12-07T18:54:54.140" v="24"/>
        <pc:sldMkLst>
          <pc:docMk/>
          <pc:sldMk cId="3665838907" sldId="275"/>
        </pc:sldMkLst>
      </pc:sldChg>
      <pc:sldChg chg="delSp modSp mod">
        <pc:chgData name="Ewan Evans (2200899)" userId="S::2200899@student.uwtsd.ac.uk::c3bb9a53-723f-4f1b-9c09-22bd43d16211" providerId="AD" clId="Web-{B57B8462-9F98-4E1B-8248-6FF43474E94A}" dt="2023-12-07T19:06:35.933" v="213" actId="1076"/>
        <pc:sldMkLst>
          <pc:docMk/>
          <pc:sldMk cId="543269453" sldId="276"/>
        </pc:sldMkLst>
        <pc:spChg chg="mod">
          <ac:chgData name="Ewan Evans (2200899)" userId="S::2200899@student.uwtsd.ac.uk::c3bb9a53-723f-4f1b-9c09-22bd43d16211" providerId="AD" clId="Web-{B57B8462-9F98-4E1B-8248-6FF43474E94A}" dt="2023-12-07T19:05:24.927" v="204" actId="1076"/>
          <ac:spMkLst>
            <pc:docMk/>
            <pc:sldMk cId="543269453" sldId="276"/>
            <ac:spMk id="8" creationId="{AA71D020-5FE9-2FA3-5232-39D22C03AA1A}"/>
          </ac:spMkLst>
        </pc:spChg>
        <pc:spChg chg="mod">
          <ac:chgData name="Ewan Evans (2200899)" userId="S::2200899@student.uwtsd.ac.uk::c3bb9a53-723f-4f1b-9c09-22bd43d16211" providerId="AD" clId="Web-{B57B8462-9F98-4E1B-8248-6FF43474E94A}" dt="2023-12-07T19:05:24.943" v="205" actId="1076"/>
          <ac:spMkLst>
            <pc:docMk/>
            <pc:sldMk cId="543269453" sldId="276"/>
            <ac:spMk id="10" creationId="{49117525-80B2-48C0-197F-C7B8649BD12A}"/>
          </ac:spMkLst>
        </pc:spChg>
        <pc:spChg chg="mod">
          <ac:chgData name="Ewan Evans (2200899)" userId="S::2200899@student.uwtsd.ac.uk::c3bb9a53-723f-4f1b-9c09-22bd43d16211" providerId="AD" clId="Web-{B57B8462-9F98-4E1B-8248-6FF43474E94A}" dt="2023-12-07T19:05:24.943" v="206" actId="1076"/>
          <ac:spMkLst>
            <pc:docMk/>
            <pc:sldMk cId="543269453" sldId="276"/>
            <ac:spMk id="12" creationId="{364AD65D-1CA0-1FDD-1E7A-1F122A4A6B9E}"/>
          </ac:spMkLst>
        </pc:spChg>
        <pc:spChg chg="mod">
          <ac:chgData name="Ewan Evans (2200899)" userId="S::2200899@student.uwtsd.ac.uk::c3bb9a53-723f-4f1b-9c09-22bd43d16211" providerId="AD" clId="Web-{B57B8462-9F98-4E1B-8248-6FF43474E94A}" dt="2023-12-07T19:05:24.959" v="207" actId="1076"/>
          <ac:spMkLst>
            <pc:docMk/>
            <pc:sldMk cId="543269453" sldId="276"/>
            <ac:spMk id="13" creationId="{28F3EB92-FC09-414C-4DC0-249A60376C23}"/>
          </ac:spMkLst>
        </pc:spChg>
        <pc:spChg chg="mod">
          <ac:chgData name="Ewan Evans (2200899)" userId="S::2200899@student.uwtsd.ac.uk::c3bb9a53-723f-4f1b-9c09-22bd43d16211" providerId="AD" clId="Web-{B57B8462-9F98-4E1B-8248-6FF43474E94A}" dt="2023-12-07T19:05:24.959" v="208" actId="1076"/>
          <ac:spMkLst>
            <pc:docMk/>
            <pc:sldMk cId="543269453" sldId="276"/>
            <ac:spMk id="15" creationId="{E3BCE50C-7D2F-7CC8-3690-8BB15A6CCDED}"/>
          </ac:spMkLst>
        </pc:spChg>
        <pc:spChg chg="mod">
          <ac:chgData name="Ewan Evans (2200899)" userId="S::2200899@student.uwtsd.ac.uk::c3bb9a53-723f-4f1b-9c09-22bd43d16211" providerId="AD" clId="Web-{B57B8462-9F98-4E1B-8248-6FF43474E94A}" dt="2023-12-07T19:05:24.959" v="209" actId="1076"/>
          <ac:spMkLst>
            <pc:docMk/>
            <pc:sldMk cId="543269453" sldId="276"/>
            <ac:spMk id="23" creationId="{D6CABE16-6B0C-3450-1150-305D6A789D78}"/>
          </ac:spMkLst>
        </pc:spChg>
        <pc:picChg chg="mod">
          <ac:chgData name="Ewan Evans (2200899)" userId="S::2200899@student.uwtsd.ac.uk::c3bb9a53-723f-4f1b-9c09-22bd43d16211" providerId="AD" clId="Web-{B57B8462-9F98-4E1B-8248-6FF43474E94A}" dt="2023-12-07T18:58:09.756" v="120" actId="1076"/>
          <ac:picMkLst>
            <pc:docMk/>
            <pc:sldMk cId="543269453" sldId="276"/>
            <ac:picMk id="16" creationId="{66EF081C-69BB-6073-D5AE-BF0DF5291EEA}"/>
          </ac:picMkLst>
        </pc:picChg>
        <pc:picChg chg="mod">
          <ac:chgData name="Ewan Evans (2200899)" userId="S::2200899@student.uwtsd.ac.uk::c3bb9a53-723f-4f1b-9c09-22bd43d16211" providerId="AD" clId="Web-{B57B8462-9F98-4E1B-8248-6FF43474E94A}" dt="2023-12-07T19:06:34.792" v="212" actId="1076"/>
          <ac:picMkLst>
            <pc:docMk/>
            <pc:sldMk cId="543269453" sldId="276"/>
            <ac:picMk id="17" creationId="{4535F7D1-B5D8-F6AF-6376-8B006EB73727}"/>
          </ac:picMkLst>
        </pc:picChg>
        <pc:picChg chg="mod">
          <ac:chgData name="Ewan Evans (2200899)" userId="S::2200899@student.uwtsd.ac.uk::c3bb9a53-723f-4f1b-9c09-22bd43d16211" providerId="AD" clId="Web-{B57B8462-9F98-4E1B-8248-6FF43474E94A}" dt="2023-12-07T18:58:09.803" v="123" actId="1076"/>
          <ac:picMkLst>
            <pc:docMk/>
            <pc:sldMk cId="543269453" sldId="276"/>
            <ac:picMk id="20" creationId="{6DA1A5A3-1850-2227-FA9E-F3F79B22FFB8}"/>
          </ac:picMkLst>
        </pc:picChg>
        <pc:picChg chg="del">
          <ac:chgData name="Ewan Evans (2200899)" userId="S::2200899@student.uwtsd.ac.uk::c3bb9a53-723f-4f1b-9c09-22bd43d16211" providerId="AD" clId="Web-{B57B8462-9F98-4E1B-8248-6FF43474E94A}" dt="2023-12-07T18:56:34.691" v="54"/>
          <ac:picMkLst>
            <pc:docMk/>
            <pc:sldMk cId="543269453" sldId="276"/>
            <ac:picMk id="21" creationId="{3DE166D7-02E6-7ECB-30C7-ED1BF0C0A6E4}"/>
          </ac:picMkLst>
        </pc:picChg>
        <pc:picChg chg="mod">
          <ac:chgData name="Ewan Evans (2200899)" userId="S::2200899@student.uwtsd.ac.uk::c3bb9a53-723f-4f1b-9c09-22bd43d16211" providerId="AD" clId="Web-{B57B8462-9F98-4E1B-8248-6FF43474E94A}" dt="2023-12-07T19:06:35.933" v="213" actId="1076"/>
          <ac:picMkLst>
            <pc:docMk/>
            <pc:sldMk cId="543269453" sldId="276"/>
            <ac:picMk id="22" creationId="{2A9858E5-BBAA-9864-7597-EC554AB37999}"/>
          </ac:picMkLst>
        </pc:picChg>
      </pc:sldChg>
      <pc:sldChg chg="mod">
        <pc:chgData name="Ewan Evans (2200899)" userId="S::2200899@student.uwtsd.ac.uk::c3bb9a53-723f-4f1b-9c09-22bd43d16211" providerId="AD" clId="Web-{B57B8462-9F98-4E1B-8248-6FF43474E94A}" dt="2023-12-07T18:54:54.140" v="24"/>
        <pc:sldMkLst>
          <pc:docMk/>
          <pc:sldMk cId="125400285" sldId="277"/>
        </pc:sldMkLst>
      </pc:sldChg>
      <pc:sldChg chg="mod">
        <pc:chgData name="Ewan Evans (2200899)" userId="S::2200899@student.uwtsd.ac.uk::c3bb9a53-723f-4f1b-9c09-22bd43d16211" providerId="AD" clId="Web-{B57B8462-9F98-4E1B-8248-6FF43474E94A}" dt="2023-12-07T18:54:54.140" v="24"/>
        <pc:sldMkLst>
          <pc:docMk/>
          <pc:sldMk cId="1389521693" sldId="278"/>
        </pc:sldMkLst>
      </pc:sldChg>
      <pc:sldChg chg="mod">
        <pc:chgData name="Ewan Evans (2200899)" userId="S::2200899@student.uwtsd.ac.uk::c3bb9a53-723f-4f1b-9c09-22bd43d16211" providerId="AD" clId="Web-{B57B8462-9F98-4E1B-8248-6FF43474E94A}" dt="2023-12-07T18:54:54.140" v="24"/>
        <pc:sldMkLst>
          <pc:docMk/>
          <pc:sldMk cId="3422445079" sldId="279"/>
        </pc:sldMkLst>
      </pc:sldChg>
      <pc:sldChg chg="mod">
        <pc:chgData name="Ewan Evans (2200899)" userId="S::2200899@student.uwtsd.ac.uk::c3bb9a53-723f-4f1b-9c09-22bd43d16211" providerId="AD" clId="Web-{B57B8462-9F98-4E1B-8248-6FF43474E94A}" dt="2023-12-07T18:54:54.140" v="24"/>
        <pc:sldMkLst>
          <pc:docMk/>
          <pc:sldMk cId="3984012887" sldId="280"/>
        </pc:sldMkLst>
      </pc:sldChg>
      <pc:sldChg chg="addSp delSp modSp mod">
        <pc:chgData name="Ewan Evans (2200899)" userId="S::2200899@student.uwtsd.ac.uk::c3bb9a53-723f-4f1b-9c09-22bd43d16211" providerId="AD" clId="Web-{B57B8462-9F98-4E1B-8248-6FF43474E94A}" dt="2023-12-07T19:03:49.784" v="203" actId="1076"/>
        <pc:sldMkLst>
          <pc:docMk/>
          <pc:sldMk cId="2466788798" sldId="283"/>
        </pc:sldMkLst>
        <pc:spChg chg="mod">
          <ac:chgData name="Ewan Evans (2200899)" userId="S::2200899@student.uwtsd.ac.uk::c3bb9a53-723f-4f1b-9c09-22bd43d16211" providerId="AD" clId="Web-{B57B8462-9F98-4E1B-8248-6FF43474E94A}" dt="2023-12-07T19:03:49.784" v="203" actId="1076"/>
          <ac:spMkLst>
            <pc:docMk/>
            <pc:sldMk cId="2466788798" sldId="283"/>
            <ac:spMk id="3" creationId="{7120DB83-F559-85D3-6D9C-9506081392FF}"/>
          </ac:spMkLst>
        </pc:spChg>
        <pc:spChg chg="del mod">
          <ac:chgData name="Ewan Evans (2200899)" userId="S::2200899@student.uwtsd.ac.uk::c3bb9a53-723f-4f1b-9c09-22bd43d16211" providerId="AD" clId="Web-{B57B8462-9F98-4E1B-8248-6FF43474E94A}" dt="2023-12-07T19:02:07.296" v="148"/>
          <ac:spMkLst>
            <pc:docMk/>
            <pc:sldMk cId="2466788798" sldId="283"/>
            <ac:spMk id="13" creationId="{B5837002-B263-3AA2-44C0-089B1A7B7CCF}"/>
          </ac:spMkLst>
        </pc:spChg>
        <pc:spChg chg="del">
          <ac:chgData name="Ewan Evans (2200899)" userId="S::2200899@student.uwtsd.ac.uk::c3bb9a53-723f-4f1b-9c09-22bd43d16211" providerId="AD" clId="Web-{B57B8462-9F98-4E1B-8248-6FF43474E94A}" dt="2023-12-07T19:02:19.046" v="150"/>
          <ac:spMkLst>
            <pc:docMk/>
            <pc:sldMk cId="2466788798" sldId="283"/>
            <ac:spMk id="14" creationId="{7D8DE0DD-07FA-E15B-A31A-F35C9141E350}"/>
          </ac:spMkLst>
        </pc:spChg>
        <pc:spChg chg="mod">
          <ac:chgData name="Ewan Evans (2200899)" userId="S::2200899@student.uwtsd.ac.uk::c3bb9a53-723f-4f1b-9c09-22bd43d16211" providerId="AD" clId="Web-{B57B8462-9F98-4E1B-8248-6FF43474E94A}" dt="2023-12-07T19:03:48.221" v="202" actId="1076"/>
          <ac:spMkLst>
            <pc:docMk/>
            <pc:sldMk cId="2466788798" sldId="283"/>
            <ac:spMk id="15" creationId="{7C95B093-3059-5B61-05CB-B3FAF4BDCB7A}"/>
          </ac:spMkLst>
        </pc:spChg>
        <pc:spChg chg="mod">
          <ac:chgData name="Ewan Evans (2200899)" userId="S::2200899@student.uwtsd.ac.uk::c3bb9a53-723f-4f1b-9c09-22bd43d16211" providerId="AD" clId="Web-{B57B8462-9F98-4E1B-8248-6FF43474E94A}" dt="2023-12-07T19:02:24.296" v="151" actId="1076"/>
          <ac:spMkLst>
            <pc:docMk/>
            <pc:sldMk cId="2466788798" sldId="283"/>
            <ac:spMk id="16" creationId="{F63D0B87-9E32-E2E8-DCF8-D56F66CDDE4F}"/>
          </ac:spMkLst>
        </pc:spChg>
        <pc:picChg chg="mod">
          <ac:chgData name="Ewan Evans (2200899)" userId="S::2200899@student.uwtsd.ac.uk::c3bb9a53-723f-4f1b-9c09-22bd43d16211" providerId="AD" clId="Web-{B57B8462-9F98-4E1B-8248-6FF43474E94A}" dt="2023-12-07T19:03:44.721" v="200" actId="1076"/>
          <ac:picMkLst>
            <pc:docMk/>
            <pc:sldMk cId="2466788798" sldId="283"/>
            <ac:picMk id="6" creationId="{67F4C32C-5A09-9F53-4667-6C480D2FF60C}"/>
          </ac:picMkLst>
        </pc:picChg>
        <pc:picChg chg="mod">
          <ac:chgData name="Ewan Evans (2200899)" userId="S::2200899@student.uwtsd.ac.uk::c3bb9a53-723f-4f1b-9c09-22bd43d16211" providerId="AD" clId="Web-{B57B8462-9F98-4E1B-8248-6FF43474E94A}" dt="2023-12-07T19:03:44.752" v="201" actId="1076"/>
          <ac:picMkLst>
            <pc:docMk/>
            <pc:sldMk cId="2466788798" sldId="283"/>
            <ac:picMk id="10" creationId="{B20C8547-226A-43FF-5CE8-24110C5A2426}"/>
          </ac:picMkLst>
        </pc:picChg>
        <pc:picChg chg="add mod">
          <ac:chgData name="Ewan Evans (2200899)" userId="S::2200899@student.uwtsd.ac.uk::c3bb9a53-723f-4f1b-9c09-22bd43d16211" providerId="AD" clId="Web-{B57B8462-9F98-4E1B-8248-6FF43474E94A}" dt="2023-12-07T19:01:41.185" v="143" actId="1076"/>
          <ac:picMkLst>
            <pc:docMk/>
            <pc:sldMk cId="2466788798" sldId="283"/>
            <ac:picMk id="17" creationId="{3DBC4988-700B-67F9-E59C-92271D690CB8}"/>
          </ac:picMkLst>
        </pc:picChg>
        <pc:picChg chg="add mod">
          <ac:chgData name="Ewan Evans (2200899)" userId="S::2200899@student.uwtsd.ac.uk::c3bb9a53-723f-4f1b-9c09-22bd43d16211" providerId="AD" clId="Web-{B57B8462-9F98-4E1B-8248-6FF43474E94A}" dt="2023-12-07T19:01:44.514" v="145" actId="1076"/>
          <ac:picMkLst>
            <pc:docMk/>
            <pc:sldMk cId="2466788798" sldId="283"/>
            <ac:picMk id="19" creationId="{DBBD5E5E-4048-902C-A586-BAB7078986D6}"/>
          </ac:picMkLst>
        </pc:picChg>
      </pc:sldChg>
      <pc:sldChg chg="mod">
        <pc:chgData name="Ewan Evans (2200899)" userId="S::2200899@student.uwtsd.ac.uk::c3bb9a53-723f-4f1b-9c09-22bd43d16211" providerId="AD" clId="Web-{B57B8462-9F98-4E1B-8248-6FF43474E94A}" dt="2023-12-07T18:54:54.140" v="24"/>
        <pc:sldMkLst>
          <pc:docMk/>
          <pc:sldMk cId="676880891" sldId="284"/>
        </pc:sldMkLst>
      </pc:sldChg>
      <pc:sldChg chg="mod">
        <pc:chgData name="Ewan Evans (2200899)" userId="S::2200899@student.uwtsd.ac.uk::c3bb9a53-723f-4f1b-9c09-22bd43d16211" providerId="AD" clId="Web-{B57B8462-9F98-4E1B-8248-6FF43474E94A}" dt="2023-12-07T18:54:54.140" v="24"/>
        <pc:sldMkLst>
          <pc:docMk/>
          <pc:sldMk cId="1164465020" sldId="285"/>
        </pc:sldMkLst>
      </pc:sldChg>
      <pc:sldChg chg="mod">
        <pc:chgData name="Ewan Evans (2200899)" userId="S::2200899@student.uwtsd.ac.uk::c3bb9a53-723f-4f1b-9c09-22bd43d16211" providerId="AD" clId="Web-{B57B8462-9F98-4E1B-8248-6FF43474E94A}" dt="2023-12-07T18:54:54.140" v="24"/>
        <pc:sldMkLst>
          <pc:docMk/>
          <pc:sldMk cId="3099275147" sldId="286"/>
        </pc:sldMkLst>
      </pc:sldChg>
      <pc:sldChg chg="mod ord">
        <pc:chgData name="Ewan Evans (2200899)" userId="S::2200899@student.uwtsd.ac.uk::c3bb9a53-723f-4f1b-9c09-22bd43d16211" providerId="AD" clId="Web-{B57B8462-9F98-4E1B-8248-6FF43474E94A}" dt="2023-12-07T18:56:23.878" v="53"/>
        <pc:sldMkLst>
          <pc:docMk/>
          <pc:sldMk cId="1177253019" sldId="287"/>
        </pc:sldMkLst>
      </pc:sldChg>
      <pc:sldChg chg="addSp delSp modSp new del mod ord setBg">
        <pc:chgData name="Ewan Evans (2200899)" userId="S::2200899@student.uwtsd.ac.uk::c3bb9a53-723f-4f1b-9c09-22bd43d16211" providerId="AD" clId="Web-{B57B8462-9F98-4E1B-8248-6FF43474E94A}" dt="2023-12-07T18:55:14.735" v="31"/>
        <pc:sldMkLst>
          <pc:docMk/>
          <pc:sldMk cId="2326177086" sldId="288"/>
        </pc:sldMkLst>
        <pc:spChg chg="mod">
          <ac:chgData name="Ewan Evans (2200899)" userId="S::2200899@student.uwtsd.ac.uk::c3bb9a53-723f-4f1b-9c09-22bd43d16211" providerId="AD" clId="Web-{B57B8462-9F98-4E1B-8248-6FF43474E94A}" dt="2023-12-07T18:54:17.717" v="21" actId="20577"/>
          <ac:spMkLst>
            <pc:docMk/>
            <pc:sldMk cId="2326177086" sldId="288"/>
            <ac:spMk id="2" creationId="{0E2379AA-D71B-D3ED-7626-3EE1A2B31474}"/>
          </ac:spMkLst>
        </pc:spChg>
        <pc:grpChg chg="add del mod">
          <ac:chgData name="Ewan Evans (2200899)" userId="S::2200899@student.uwtsd.ac.uk::c3bb9a53-723f-4f1b-9c09-22bd43d16211" providerId="AD" clId="Web-{B57B8462-9F98-4E1B-8248-6FF43474E94A}" dt="2023-12-07T18:55:11.828" v="29"/>
          <ac:grpSpMkLst>
            <pc:docMk/>
            <pc:sldMk cId="2326177086" sldId="288"/>
            <ac:grpSpMk id="10" creationId="{ED0D96FF-3428-B0D3-64E4-8380A32D3EDB}"/>
          </ac:grpSpMkLst>
        </pc:grpChg>
        <pc:picChg chg="del topLvl">
          <ac:chgData name="Ewan Evans (2200899)" userId="S::2200899@student.uwtsd.ac.uk::c3bb9a53-723f-4f1b-9c09-22bd43d16211" providerId="AD" clId="Web-{B57B8462-9F98-4E1B-8248-6FF43474E94A}" dt="2023-12-07T18:55:13.110" v="30"/>
          <ac:picMkLst>
            <pc:docMk/>
            <pc:sldMk cId="2326177086" sldId="288"/>
            <ac:picMk id="8" creationId="{C7EBE42C-05BE-2AF6-BD4B-52FFF7ACB40D}"/>
          </ac:picMkLst>
        </pc:picChg>
        <pc:picChg chg="add del topLvl">
          <ac:chgData name="Ewan Evans (2200899)" userId="S::2200899@student.uwtsd.ac.uk::c3bb9a53-723f-4f1b-9c09-22bd43d16211" providerId="AD" clId="Web-{B57B8462-9F98-4E1B-8248-6FF43474E94A}" dt="2023-12-07T18:55:11.828" v="29"/>
          <ac:picMkLst>
            <pc:docMk/>
            <pc:sldMk cId="2326177086" sldId="288"/>
            <ac:picMk id="9" creationId="{CE11E88F-757C-A697-C025-307E4064F70E}"/>
          </ac:picMkLst>
        </pc:picChg>
      </pc:sldChg>
      <pc:sldMasterChg chg="mod setBg modSldLayout">
        <pc:chgData name="Ewan Evans (2200899)" userId="S::2200899@student.uwtsd.ac.uk::c3bb9a53-723f-4f1b-9c09-22bd43d16211" providerId="AD" clId="Web-{B57B8462-9F98-4E1B-8248-6FF43474E94A}" dt="2023-12-07T18:54:54.140" v="24"/>
        <pc:sldMasterMkLst>
          <pc:docMk/>
          <pc:sldMasterMk cId="1385988746" sldId="2147483810"/>
        </pc:sldMasterMkLst>
        <pc:sldLayoutChg chg="mod">
          <pc:chgData name="Ewan Evans (2200899)" userId="S::2200899@student.uwtsd.ac.uk::c3bb9a53-723f-4f1b-9c09-22bd43d16211" providerId="AD" clId="Web-{B57B8462-9F98-4E1B-8248-6FF43474E94A}" dt="2023-12-07T18:54:54.140" v="24"/>
          <pc:sldLayoutMkLst>
            <pc:docMk/>
            <pc:sldMasterMk cId="1385988746" sldId="2147483810"/>
            <pc:sldLayoutMk cId="2928575280" sldId="2147483799"/>
          </pc:sldLayoutMkLst>
        </pc:sldLayoutChg>
        <pc:sldLayoutChg chg="mod">
          <pc:chgData name="Ewan Evans (2200899)" userId="S::2200899@student.uwtsd.ac.uk::c3bb9a53-723f-4f1b-9c09-22bd43d16211" providerId="AD" clId="Web-{B57B8462-9F98-4E1B-8248-6FF43474E94A}" dt="2023-12-07T18:54:54.140" v="24"/>
          <pc:sldLayoutMkLst>
            <pc:docMk/>
            <pc:sldMasterMk cId="1385988746" sldId="2147483810"/>
            <pc:sldLayoutMk cId="1259619151" sldId="2147483800"/>
          </pc:sldLayoutMkLst>
        </pc:sldLayoutChg>
        <pc:sldLayoutChg chg="mod">
          <pc:chgData name="Ewan Evans (2200899)" userId="S::2200899@student.uwtsd.ac.uk::c3bb9a53-723f-4f1b-9c09-22bd43d16211" providerId="AD" clId="Web-{B57B8462-9F98-4E1B-8248-6FF43474E94A}" dt="2023-12-07T18:54:54.140" v="24"/>
          <pc:sldLayoutMkLst>
            <pc:docMk/>
            <pc:sldMasterMk cId="1385988746" sldId="2147483810"/>
            <pc:sldLayoutMk cId="1698113706" sldId="2147483801"/>
          </pc:sldLayoutMkLst>
        </pc:sldLayoutChg>
        <pc:sldLayoutChg chg="mod">
          <pc:chgData name="Ewan Evans (2200899)" userId="S::2200899@student.uwtsd.ac.uk::c3bb9a53-723f-4f1b-9c09-22bd43d16211" providerId="AD" clId="Web-{B57B8462-9F98-4E1B-8248-6FF43474E94A}" dt="2023-12-07T18:54:54.140" v="24"/>
          <pc:sldLayoutMkLst>
            <pc:docMk/>
            <pc:sldMasterMk cId="1385988746" sldId="2147483810"/>
            <pc:sldLayoutMk cId="3963547263" sldId="2147483802"/>
          </pc:sldLayoutMkLst>
        </pc:sldLayoutChg>
        <pc:sldLayoutChg chg="mod">
          <pc:chgData name="Ewan Evans (2200899)" userId="S::2200899@student.uwtsd.ac.uk::c3bb9a53-723f-4f1b-9c09-22bd43d16211" providerId="AD" clId="Web-{B57B8462-9F98-4E1B-8248-6FF43474E94A}" dt="2023-12-07T18:54:54.140" v="24"/>
          <pc:sldLayoutMkLst>
            <pc:docMk/>
            <pc:sldMasterMk cId="1385988746" sldId="2147483810"/>
            <pc:sldLayoutMk cId="1863507031" sldId="2147483803"/>
          </pc:sldLayoutMkLst>
        </pc:sldLayoutChg>
        <pc:sldLayoutChg chg="mod">
          <pc:chgData name="Ewan Evans (2200899)" userId="S::2200899@student.uwtsd.ac.uk::c3bb9a53-723f-4f1b-9c09-22bd43d16211" providerId="AD" clId="Web-{B57B8462-9F98-4E1B-8248-6FF43474E94A}" dt="2023-12-07T18:54:54.140" v="24"/>
          <pc:sldLayoutMkLst>
            <pc:docMk/>
            <pc:sldMasterMk cId="1385988746" sldId="2147483810"/>
            <pc:sldLayoutMk cId="795676707" sldId="2147483804"/>
          </pc:sldLayoutMkLst>
        </pc:sldLayoutChg>
        <pc:sldLayoutChg chg="mod">
          <pc:chgData name="Ewan Evans (2200899)" userId="S::2200899@student.uwtsd.ac.uk::c3bb9a53-723f-4f1b-9c09-22bd43d16211" providerId="AD" clId="Web-{B57B8462-9F98-4E1B-8248-6FF43474E94A}" dt="2023-12-07T18:54:54.140" v="24"/>
          <pc:sldLayoutMkLst>
            <pc:docMk/>
            <pc:sldMasterMk cId="1385988746" sldId="2147483810"/>
            <pc:sldLayoutMk cId="369452707" sldId="2147483805"/>
          </pc:sldLayoutMkLst>
        </pc:sldLayoutChg>
        <pc:sldLayoutChg chg="mod">
          <pc:chgData name="Ewan Evans (2200899)" userId="S::2200899@student.uwtsd.ac.uk::c3bb9a53-723f-4f1b-9c09-22bd43d16211" providerId="AD" clId="Web-{B57B8462-9F98-4E1B-8248-6FF43474E94A}" dt="2023-12-07T18:54:54.140" v="24"/>
          <pc:sldLayoutMkLst>
            <pc:docMk/>
            <pc:sldMasterMk cId="1385988746" sldId="2147483810"/>
            <pc:sldLayoutMk cId="3890587835" sldId="2147483806"/>
          </pc:sldLayoutMkLst>
        </pc:sldLayoutChg>
        <pc:sldLayoutChg chg="mod">
          <pc:chgData name="Ewan Evans (2200899)" userId="S::2200899@student.uwtsd.ac.uk::c3bb9a53-723f-4f1b-9c09-22bd43d16211" providerId="AD" clId="Web-{B57B8462-9F98-4E1B-8248-6FF43474E94A}" dt="2023-12-07T18:54:54.140" v="24"/>
          <pc:sldLayoutMkLst>
            <pc:docMk/>
            <pc:sldMasterMk cId="1385988746" sldId="2147483810"/>
            <pc:sldLayoutMk cId="1075877119" sldId="2147483807"/>
          </pc:sldLayoutMkLst>
        </pc:sldLayoutChg>
        <pc:sldLayoutChg chg="mod">
          <pc:chgData name="Ewan Evans (2200899)" userId="S::2200899@student.uwtsd.ac.uk::c3bb9a53-723f-4f1b-9c09-22bd43d16211" providerId="AD" clId="Web-{B57B8462-9F98-4E1B-8248-6FF43474E94A}" dt="2023-12-07T18:54:54.140" v="24"/>
          <pc:sldLayoutMkLst>
            <pc:docMk/>
            <pc:sldMasterMk cId="1385988746" sldId="2147483810"/>
            <pc:sldLayoutMk cId="3890684035" sldId="2147483808"/>
          </pc:sldLayoutMkLst>
        </pc:sldLayoutChg>
        <pc:sldLayoutChg chg="mod">
          <pc:chgData name="Ewan Evans (2200899)" userId="S::2200899@student.uwtsd.ac.uk::c3bb9a53-723f-4f1b-9c09-22bd43d16211" providerId="AD" clId="Web-{B57B8462-9F98-4E1B-8248-6FF43474E94A}" dt="2023-12-07T18:54:54.140" v="24"/>
          <pc:sldLayoutMkLst>
            <pc:docMk/>
            <pc:sldMasterMk cId="1385988746" sldId="2147483810"/>
            <pc:sldLayoutMk cId="913634119" sldId="2147483809"/>
          </pc:sldLayoutMkLst>
        </pc:sldLayoutChg>
      </pc:sldMasterChg>
    </pc:docChg>
  </pc:docChgLst>
  <pc:docChgLst>
    <pc:chgData name="Ragulan Pulanthitan (2200662)" userId="S::2200662@student.uwtsd.ac.uk::aafbdbba-3939-4d4f-b73e-7c193df95f95" providerId="AD" clId="Web-{2BD10AA3-E34B-4853-9F76-E1F05C888220}"/>
    <pc:docChg chg="modSld">
      <pc:chgData name="Ragulan Pulanthitan (2200662)" userId="S::2200662@student.uwtsd.ac.uk::aafbdbba-3939-4d4f-b73e-7c193df95f95" providerId="AD" clId="Web-{2BD10AA3-E34B-4853-9F76-E1F05C888220}" dt="2023-12-05T16:22:37.648" v="21" actId="1076"/>
      <pc:docMkLst>
        <pc:docMk/>
      </pc:docMkLst>
      <pc:sldChg chg="addSp delSp modSp">
        <pc:chgData name="Ragulan Pulanthitan (2200662)" userId="S::2200662@student.uwtsd.ac.uk::aafbdbba-3939-4d4f-b73e-7c193df95f95" providerId="AD" clId="Web-{2BD10AA3-E34B-4853-9F76-E1F05C888220}" dt="2023-12-05T16:22:37.648" v="21" actId="1076"/>
        <pc:sldMkLst>
          <pc:docMk/>
          <pc:sldMk cId="4173272029" sldId="273"/>
        </pc:sldMkLst>
        <pc:spChg chg="mod">
          <ac:chgData name="Ragulan Pulanthitan (2200662)" userId="S::2200662@student.uwtsd.ac.uk::aafbdbba-3939-4d4f-b73e-7c193df95f95" providerId="AD" clId="Web-{2BD10AA3-E34B-4853-9F76-E1F05C888220}" dt="2023-12-05T15:39:37.031" v="5" actId="1076"/>
          <ac:spMkLst>
            <pc:docMk/>
            <pc:sldMk cId="4173272029" sldId="273"/>
            <ac:spMk id="2" creationId="{13D45DC9-999D-8B85-D9EF-CE05577E45E0}"/>
          </ac:spMkLst>
        </pc:spChg>
        <pc:picChg chg="add mod">
          <ac:chgData name="Ragulan Pulanthitan (2200662)" userId="S::2200662@student.uwtsd.ac.uk::aafbdbba-3939-4d4f-b73e-7c193df95f95" providerId="AD" clId="Web-{2BD10AA3-E34B-4853-9F76-E1F05C888220}" dt="2023-12-05T16:22:37.648" v="21" actId="1076"/>
          <ac:picMkLst>
            <pc:docMk/>
            <pc:sldMk cId="4173272029" sldId="273"/>
            <ac:picMk id="3" creationId="{6116E57B-A5EC-A767-7BDD-FFE21545D908}"/>
          </ac:picMkLst>
        </pc:picChg>
        <pc:picChg chg="add del mod">
          <ac:chgData name="Ragulan Pulanthitan (2200662)" userId="S::2200662@student.uwtsd.ac.uk::aafbdbba-3939-4d4f-b73e-7c193df95f95" providerId="AD" clId="Web-{2BD10AA3-E34B-4853-9F76-E1F05C888220}" dt="2023-12-05T16:22:12.991" v="16"/>
          <ac:picMkLst>
            <pc:docMk/>
            <pc:sldMk cId="4173272029" sldId="273"/>
            <ac:picMk id="7" creationId="{497C60BA-681C-057C-2A5C-3031442BD8CF}"/>
          </ac:picMkLst>
        </pc:picChg>
        <pc:picChg chg="add mod">
          <ac:chgData name="Ragulan Pulanthitan (2200662)" userId="S::2200662@student.uwtsd.ac.uk::aafbdbba-3939-4d4f-b73e-7c193df95f95" providerId="AD" clId="Web-{2BD10AA3-E34B-4853-9F76-E1F05C888220}" dt="2023-12-05T15:54:08" v="15" actId="14100"/>
          <ac:picMkLst>
            <pc:docMk/>
            <pc:sldMk cId="4173272029" sldId="273"/>
            <ac:picMk id="8" creationId="{D6030DC2-3C83-BC73-66F8-FDE553468A9A}"/>
          </ac:picMkLst>
        </pc:picChg>
        <pc:picChg chg="add mod">
          <ac:chgData name="Ragulan Pulanthitan (2200662)" userId="S::2200662@student.uwtsd.ac.uk::aafbdbba-3939-4d4f-b73e-7c193df95f95" providerId="AD" clId="Web-{2BD10AA3-E34B-4853-9F76-E1F05C888220}" dt="2023-12-05T16:22:26.851" v="19" actId="14100"/>
          <ac:picMkLst>
            <pc:docMk/>
            <pc:sldMk cId="4173272029" sldId="273"/>
            <ac:picMk id="9" creationId="{6BA57A70-3AF6-318B-94E7-7684BFA5B48C}"/>
          </ac:picMkLst>
        </pc:picChg>
        <pc:picChg chg="mod">
          <ac:chgData name="Ragulan Pulanthitan (2200662)" userId="S::2200662@student.uwtsd.ac.uk::aafbdbba-3939-4d4f-b73e-7c193df95f95" providerId="AD" clId="Web-{2BD10AA3-E34B-4853-9F76-E1F05C888220}" dt="2023-12-05T15:39:33.781" v="4" actId="1076"/>
          <ac:picMkLst>
            <pc:docMk/>
            <pc:sldMk cId="4173272029" sldId="273"/>
            <ac:picMk id="11" creationId="{7832A9D2-86E8-9C15-B4F8-5891992525EF}"/>
          </ac:picMkLst>
        </pc:picChg>
        <pc:picChg chg="mod">
          <ac:chgData name="Ragulan Pulanthitan (2200662)" userId="S::2200662@student.uwtsd.ac.uk::aafbdbba-3939-4d4f-b73e-7c193df95f95" providerId="AD" clId="Web-{2BD10AA3-E34B-4853-9F76-E1F05C888220}" dt="2023-12-05T16:22:33.335" v="20" actId="1076"/>
          <ac:picMkLst>
            <pc:docMk/>
            <pc:sldMk cId="4173272029" sldId="273"/>
            <ac:picMk id="12" creationId="{CCF3D1BE-13C3-1201-261A-00BFFFB4D505}"/>
          </ac:picMkLst>
        </pc:picChg>
      </pc:sldChg>
    </pc:docChg>
  </pc:docChgLst>
  <pc:docChgLst>
    <pc:chgData name="Ewan Evans (2200899)" userId="S::2200899@student.uwtsd.ac.uk::c3bb9a53-723f-4f1b-9c09-22bd43d16211" providerId="AD" clId="Web-{0C7D3790-9448-493B-A052-2A272826ACD7}"/>
    <pc:docChg chg="addSld modSld sldOrd">
      <pc:chgData name="Ewan Evans (2200899)" userId="S::2200899@student.uwtsd.ac.uk::c3bb9a53-723f-4f1b-9c09-22bd43d16211" providerId="AD" clId="Web-{0C7D3790-9448-493B-A052-2A272826ACD7}" dt="2023-12-07T12:43:19.286" v="747" actId="14100"/>
      <pc:docMkLst>
        <pc:docMk/>
      </pc:docMkLst>
      <pc:sldChg chg="addSp modSp">
        <pc:chgData name="Ewan Evans (2200899)" userId="S::2200899@student.uwtsd.ac.uk::c3bb9a53-723f-4f1b-9c09-22bd43d16211" providerId="AD" clId="Web-{0C7D3790-9448-493B-A052-2A272826ACD7}" dt="2023-12-07T09:44:26.874" v="13" actId="1076"/>
        <pc:sldMkLst>
          <pc:docMk/>
          <pc:sldMk cId="2383690444" sldId="270"/>
        </pc:sldMkLst>
        <pc:spChg chg="mod">
          <ac:chgData name="Ewan Evans (2200899)" userId="S::2200899@student.uwtsd.ac.uk::c3bb9a53-723f-4f1b-9c09-22bd43d16211" providerId="AD" clId="Web-{0C7D3790-9448-493B-A052-2A272826ACD7}" dt="2023-12-07T09:20:45.775" v="7" actId="1076"/>
          <ac:spMkLst>
            <pc:docMk/>
            <pc:sldMk cId="2383690444" sldId="270"/>
            <ac:spMk id="2" creationId="{6EB3F163-C2DA-833D-B9DA-1FDA424B0088}"/>
          </ac:spMkLst>
        </pc:spChg>
        <pc:spChg chg="mod">
          <ac:chgData name="Ewan Evans (2200899)" userId="S::2200899@student.uwtsd.ac.uk::c3bb9a53-723f-4f1b-9c09-22bd43d16211" providerId="AD" clId="Web-{0C7D3790-9448-493B-A052-2A272826ACD7}" dt="2023-12-07T09:20:53.697" v="8" actId="1076"/>
          <ac:spMkLst>
            <pc:docMk/>
            <pc:sldMk cId="2383690444" sldId="270"/>
            <ac:spMk id="3" creationId="{D2F2209B-A694-6BB4-AA9F-201B08693533}"/>
          </ac:spMkLst>
        </pc:spChg>
        <pc:picChg chg="add mod modCrop">
          <ac:chgData name="Ewan Evans (2200899)" userId="S::2200899@student.uwtsd.ac.uk::c3bb9a53-723f-4f1b-9c09-22bd43d16211" providerId="AD" clId="Web-{0C7D3790-9448-493B-A052-2A272826ACD7}" dt="2023-12-07T09:44:26.874" v="13" actId="1076"/>
          <ac:picMkLst>
            <pc:docMk/>
            <pc:sldMk cId="2383690444" sldId="270"/>
            <ac:picMk id="8" creationId="{8E30E989-8D00-629B-31D7-E2AC0432D575}"/>
          </ac:picMkLst>
        </pc:picChg>
      </pc:sldChg>
      <pc:sldChg chg="modSp">
        <pc:chgData name="Ewan Evans (2200899)" userId="S::2200899@student.uwtsd.ac.uk::c3bb9a53-723f-4f1b-9c09-22bd43d16211" providerId="AD" clId="Web-{0C7D3790-9448-493B-A052-2A272826ACD7}" dt="2023-12-07T10:20:45.078" v="488" actId="1076"/>
        <pc:sldMkLst>
          <pc:docMk/>
          <pc:sldMk cId="3336946617" sldId="271"/>
        </pc:sldMkLst>
        <pc:spChg chg="mod">
          <ac:chgData name="Ewan Evans (2200899)" userId="S::2200899@student.uwtsd.ac.uk::c3bb9a53-723f-4f1b-9c09-22bd43d16211" providerId="AD" clId="Web-{0C7D3790-9448-493B-A052-2A272826ACD7}" dt="2023-12-07T10:20:45.078" v="488" actId="1076"/>
          <ac:spMkLst>
            <pc:docMk/>
            <pc:sldMk cId="3336946617" sldId="271"/>
            <ac:spMk id="11" creationId="{DF763DA9-6891-D224-5A9E-36EB20777C4A}"/>
          </ac:spMkLst>
        </pc:spChg>
      </pc:sldChg>
      <pc:sldChg chg="addSp delSp modSp">
        <pc:chgData name="Ewan Evans (2200899)" userId="S::2200899@student.uwtsd.ac.uk::c3bb9a53-723f-4f1b-9c09-22bd43d16211" providerId="AD" clId="Web-{0C7D3790-9448-493B-A052-2A272826ACD7}" dt="2023-12-07T10:27:39.547" v="495" actId="1076"/>
        <pc:sldMkLst>
          <pc:docMk/>
          <pc:sldMk cId="692369383" sldId="272"/>
        </pc:sldMkLst>
        <pc:spChg chg="add del mod">
          <ac:chgData name="Ewan Evans (2200899)" userId="S::2200899@student.uwtsd.ac.uk::c3bb9a53-723f-4f1b-9c09-22bd43d16211" providerId="AD" clId="Web-{0C7D3790-9448-493B-A052-2A272826ACD7}" dt="2023-12-07T10:26:56.248" v="490"/>
          <ac:spMkLst>
            <pc:docMk/>
            <pc:sldMk cId="692369383" sldId="272"/>
            <ac:spMk id="10" creationId="{D945AA36-4843-C619-B355-8161F977ADC1}"/>
          </ac:spMkLst>
        </pc:spChg>
        <pc:spChg chg="add del mod">
          <ac:chgData name="Ewan Evans (2200899)" userId="S::2200899@student.uwtsd.ac.uk::c3bb9a53-723f-4f1b-9c09-22bd43d16211" providerId="AD" clId="Web-{0C7D3790-9448-493B-A052-2A272826ACD7}" dt="2023-12-07T10:27:22.530" v="492"/>
          <ac:spMkLst>
            <pc:docMk/>
            <pc:sldMk cId="692369383" sldId="272"/>
            <ac:spMk id="15" creationId="{C9F12472-9AA3-539B-BE5C-24160F4DF8AB}"/>
          </ac:spMkLst>
        </pc:spChg>
        <pc:picChg chg="add del">
          <ac:chgData name="Ewan Evans (2200899)" userId="S::2200899@student.uwtsd.ac.uk::c3bb9a53-723f-4f1b-9c09-22bd43d16211" providerId="AD" clId="Web-{0C7D3790-9448-493B-A052-2A272826ACD7}" dt="2023-12-07T10:27:21.515" v="491"/>
          <ac:picMkLst>
            <pc:docMk/>
            <pc:sldMk cId="692369383" sldId="272"/>
            <ac:picMk id="7" creationId="{AFEF5DD3-11F0-F3E8-1321-2F4F8B4F6D68}"/>
          </ac:picMkLst>
        </pc:picChg>
        <pc:picChg chg="add mod ord">
          <ac:chgData name="Ewan Evans (2200899)" userId="S::2200899@student.uwtsd.ac.uk::c3bb9a53-723f-4f1b-9c09-22bd43d16211" providerId="AD" clId="Web-{0C7D3790-9448-493B-A052-2A272826ACD7}" dt="2023-12-07T10:27:39.547" v="495" actId="1076"/>
          <ac:picMkLst>
            <pc:docMk/>
            <pc:sldMk cId="692369383" sldId="272"/>
            <ac:picMk id="21" creationId="{E9B8DE0B-94DF-7B23-996C-B7FA13DB6A66}"/>
          </ac:picMkLst>
        </pc:picChg>
      </pc:sldChg>
      <pc:sldChg chg="addSp delSp modSp ord">
        <pc:chgData name="Ewan Evans (2200899)" userId="S::2200899@student.uwtsd.ac.uk::c3bb9a53-723f-4f1b-9c09-22bd43d16211" providerId="AD" clId="Web-{0C7D3790-9448-493B-A052-2A272826ACD7}" dt="2023-12-07T12:43:19.286" v="747" actId="14100"/>
        <pc:sldMkLst>
          <pc:docMk/>
          <pc:sldMk cId="2466788798" sldId="283"/>
        </pc:sldMkLst>
        <pc:spChg chg="mod">
          <ac:chgData name="Ewan Evans (2200899)" userId="S::2200899@student.uwtsd.ac.uk::c3bb9a53-723f-4f1b-9c09-22bd43d16211" providerId="AD" clId="Web-{0C7D3790-9448-493B-A052-2A272826ACD7}" dt="2023-12-07T09:44:43.374" v="14" actId="1076"/>
          <ac:spMkLst>
            <pc:docMk/>
            <pc:sldMk cId="2466788798" sldId="283"/>
            <ac:spMk id="2" creationId="{E29044A8-3CD7-890E-A4A0-4F66B5E8594B}"/>
          </ac:spMkLst>
        </pc:spChg>
        <pc:spChg chg="add mod">
          <ac:chgData name="Ewan Evans (2200899)" userId="S::2200899@student.uwtsd.ac.uk::c3bb9a53-723f-4f1b-9c09-22bd43d16211" providerId="AD" clId="Web-{0C7D3790-9448-493B-A052-2A272826ACD7}" dt="2023-12-07T12:28:06.464" v="654" actId="20577"/>
          <ac:spMkLst>
            <pc:docMk/>
            <pc:sldMk cId="2466788798" sldId="283"/>
            <ac:spMk id="3" creationId="{7120DB83-F559-85D3-6D9C-9506081392FF}"/>
          </ac:spMkLst>
        </pc:spChg>
        <pc:spChg chg="add mod">
          <ac:chgData name="Ewan Evans (2200899)" userId="S::2200899@student.uwtsd.ac.uk::c3bb9a53-723f-4f1b-9c09-22bd43d16211" providerId="AD" clId="Web-{0C7D3790-9448-493B-A052-2A272826ACD7}" dt="2023-12-07T12:41:33.951" v="726" actId="1076"/>
          <ac:spMkLst>
            <pc:docMk/>
            <pc:sldMk cId="2466788798" sldId="283"/>
            <ac:spMk id="5" creationId="{33DE5CD8-E5E3-0E23-ABA3-1A28BE6A25C4}"/>
          </ac:spMkLst>
        </pc:spChg>
        <pc:spChg chg="add mod">
          <ac:chgData name="Ewan Evans (2200899)" userId="S::2200899@student.uwtsd.ac.uk::c3bb9a53-723f-4f1b-9c09-22bd43d16211" providerId="AD" clId="Web-{0C7D3790-9448-493B-A052-2A272826ACD7}" dt="2023-12-07T12:38:03.360" v="710" actId="20577"/>
          <ac:spMkLst>
            <pc:docMk/>
            <pc:sldMk cId="2466788798" sldId="283"/>
            <ac:spMk id="12" creationId="{D7A82EBC-6544-B9E2-7E2E-6E2CF566B466}"/>
          </ac:spMkLst>
        </pc:spChg>
        <pc:spChg chg="add mod">
          <ac:chgData name="Ewan Evans (2200899)" userId="S::2200899@student.uwtsd.ac.uk::c3bb9a53-723f-4f1b-9c09-22bd43d16211" providerId="AD" clId="Web-{0C7D3790-9448-493B-A052-2A272826ACD7}" dt="2023-12-07T12:43:17.145" v="746" actId="14100"/>
          <ac:spMkLst>
            <pc:docMk/>
            <pc:sldMk cId="2466788798" sldId="283"/>
            <ac:spMk id="13" creationId="{B5837002-B263-3AA2-44C0-089B1A7B7CCF}"/>
          </ac:spMkLst>
        </pc:spChg>
        <pc:spChg chg="add mod">
          <ac:chgData name="Ewan Evans (2200899)" userId="S::2200899@student.uwtsd.ac.uk::c3bb9a53-723f-4f1b-9c09-22bd43d16211" providerId="AD" clId="Web-{0C7D3790-9448-493B-A052-2A272826ACD7}" dt="2023-12-07T12:43:19.286" v="747" actId="14100"/>
          <ac:spMkLst>
            <pc:docMk/>
            <pc:sldMk cId="2466788798" sldId="283"/>
            <ac:spMk id="14" creationId="{7D8DE0DD-07FA-E15B-A31A-F35C9141E350}"/>
          </ac:spMkLst>
        </pc:spChg>
        <pc:spChg chg="add mod">
          <ac:chgData name="Ewan Evans (2200899)" userId="S::2200899@student.uwtsd.ac.uk::c3bb9a53-723f-4f1b-9c09-22bd43d16211" providerId="AD" clId="Web-{0C7D3790-9448-493B-A052-2A272826ACD7}" dt="2023-12-07T12:37:36.296" v="702" actId="20577"/>
          <ac:spMkLst>
            <pc:docMk/>
            <pc:sldMk cId="2466788798" sldId="283"/>
            <ac:spMk id="15" creationId="{7C95B093-3059-5B61-05CB-B3FAF4BDCB7A}"/>
          </ac:spMkLst>
        </pc:spChg>
        <pc:spChg chg="add mod">
          <ac:chgData name="Ewan Evans (2200899)" userId="S::2200899@student.uwtsd.ac.uk::c3bb9a53-723f-4f1b-9c09-22bd43d16211" providerId="AD" clId="Web-{0C7D3790-9448-493B-A052-2A272826ACD7}" dt="2023-12-07T12:42:49.237" v="741" actId="20577"/>
          <ac:spMkLst>
            <pc:docMk/>
            <pc:sldMk cId="2466788798" sldId="283"/>
            <ac:spMk id="16" creationId="{F63D0B87-9E32-E2E8-DCF8-D56F66CDDE4F}"/>
          </ac:spMkLst>
        </pc:spChg>
        <pc:picChg chg="add mod modCrop">
          <ac:chgData name="Ewan Evans (2200899)" userId="S::2200899@student.uwtsd.ac.uk::c3bb9a53-723f-4f1b-9c09-22bd43d16211" providerId="AD" clId="Web-{0C7D3790-9448-493B-A052-2A272826ACD7}" dt="2023-12-07T12:42:17.532" v="737" actId="14100"/>
          <ac:picMkLst>
            <pc:docMk/>
            <pc:sldMk cId="2466788798" sldId="283"/>
            <ac:picMk id="4" creationId="{7B1FF03A-153F-6D6D-025D-89159EACFAEF}"/>
          </ac:picMkLst>
        </pc:picChg>
        <pc:picChg chg="add mod modCrop">
          <ac:chgData name="Ewan Evans (2200899)" userId="S::2200899@student.uwtsd.ac.uk::c3bb9a53-723f-4f1b-9c09-22bd43d16211" providerId="AD" clId="Web-{0C7D3790-9448-493B-A052-2A272826ACD7}" dt="2023-12-07T12:37:29.249" v="694" actId="1076"/>
          <ac:picMkLst>
            <pc:docMk/>
            <pc:sldMk cId="2466788798" sldId="283"/>
            <ac:picMk id="6" creationId="{67F4C32C-5A09-9F53-4667-6C480D2FF60C}"/>
          </ac:picMkLst>
        </pc:picChg>
        <pc:picChg chg="add del mod">
          <ac:chgData name="Ewan Evans (2200899)" userId="S::2200899@student.uwtsd.ac.uk::c3bb9a53-723f-4f1b-9c09-22bd43d16211" providerId="AD" clId="Web-{0C7D3790-9448-493B-A052-2A272826ACD7}" dt="2023-12-07T09:57:03.901" v="147"/>
          <ac:picMkLst>
            <pc:docMk/>
            <pc:sldMk cId="2466788798" sldId="283"/>
            <ac:picMk id="10" creationId="{64CE36FD-94AA-AB80-0B68-9B0AA7E91737}"/>
          </ac:picMkLst>
        </pc:picChg>
        <pc:picChg chg="add mod modCrop">
          <ac:chgData name="Ewan Evans (2200899)" userId="S::2200899@student.uwtsd.ac.uk::c3bb9a53-723f-4f1b-9c09-22bd43d16211" providerId="AD" clId="Web-{0C7D3790-9448-493B-A052-2A272826ACD7}" dt="2023-12-07T12:37:29.202" v="693" actId="1076"/>
          <ac:picMkLst>
            <pc:docMk/>
            <pc:sldMk cId="2466788798" sldId="283"/>
            <ac:picMk id="10" creationId="{B20C8547-226A-43FF-5CE8-24110C5A2426}"/>
          </ac:picMkLst>
        </pc:picChg>
        <pc:picChg chg="add del mod">
          <ac:chgData name="Ewan Evans (2200899)" userId="S::2200899@student.uwtsd.ac.uk::c3bb9a53-723f-4f1b-9c09-22bd43d16211" providerId="AD" clId="Web-{0C7D3790-9448-493B-A052-2A272826ACD7}" dt="2023-12-07T09:57:17.824" v="151"/>
          <ac:picMkLst>
            <pc:docMk/>
            <pc:sldMk cId="2466788798" sldId="283"/>
            <ac:picMk id="11" creationId="{DD026D91-1790-05F2-0F36-EEA946F639B0}"/>
          </ac:picMkLst>
        </pc:picChg>
      </pc:sldChg>
      <pc:sldChg chg="addSp delSp modSp new">
        <pc:chgData name="Ewan Evans (2200899)" userId="S::2200899@student.uwtsd.ac.uk::c3bb9a53-723f-4f1b-9c09-22bd43d16211" providerId="AD" clId="Web-{0C7D3790-9448-493B-A052-2A272826ACD7}" dt="2023-12-07T10:17:25.540" v="459" actId="20577"/>
        <pc:sldMkLst>
          <pc:docMk/>
          <pc:sldMk cId="1177253019" sldId="287"/>
        </pc:sldMkLst>
        <pc:spChg chg="mod">
          <ac:chgData name="Ewan Evans (2200899)" userId="S::2200899@student.uwtsd.ac.uk::c3bb9a53-723f-4f1b-9c09-22bd43d16211" providerId="AD" clId="Web-{0C7D3790-9448-493B-A052-2A272826ACD7}" dt="2023-12-07T10:15:49.271" v="457" actId="20577"/>
          <ac:spMkLst>
            <pc:docMk/>
            <pc:sldMk cId="1177253019" sldId="287"/>
            <ac:spMk id="2" creationId="{5167E925-D241-4917-F99E-E47BB7513B8A}"/>
          </ac:spMkLst>
        </pc:spChg>
        <pc:spChg chg="mod">
          <ac:chgData name="Ewan Evans (2200899)" userId="S::2200899@student.uwtsd.ac.uk::c3bb9a53-723f-4f1b-9c09-22bd43d16211" providerId="AD" clId="Web-{0C7D3790-9448-493B-A052-2A272826ACD7}" dt="2023-12-07T10:17:25.540" v="459" actId="20577"/>
          <ac:spMkLst>
            <pc:docMk/>
            <pc:sldMk cId="1177253019" sldId="287"/>
            <ac:spMk id="3" creationId="{46266D5D-EBE9-D6E8-EF93-A2A94F04188F}"/>
          </ac:spMkLst>
        </pc:spChg>
        <pc:spChg chg="add del mod">
          <ac:chgData name="Ewan Evans (2200899)" userId="S::2200899@student.uwtsd.ac.uk::c3bb9a53-723f-4f1b-9c09-22bd43d16211" providerId="AD" clId="Web-{0C7D3790-9448-493B-A052-2A272826ACD7}" dt="2023-12-07T10:12:08.762" v="393"/>
          <ac:spMkLst>
            <pc:docMk/>
            <pc:sldMk cId="1177253019" sldId="287"/>
            <ac:spMk id="8" creationId="{1C1AAE37-67C2-2C5B-A15B-ADD12CB910F0}"/>
          </ac:spMkLst>
        </pc:spChg>
      </pc:sldChg>
    </pc:docChg>
  </pc:docChgLst>
  <pc:docChgLst>
    <pc:chgData name="Ewan Evans (2200899)" userId="S::2200899@student.uwtsd.ac.uk::c3bb9a53-723f-4f1b-9c09-22bd43d16211" providerId="AD" clId="Web-{01DE5CC1-BD93-47E1-B48B-C2AE4EC836BE}"/>
    <pc:docChg chg="modSld">
      <pc:chgData name="Ewan Evans (2200899)" userId="S::2200899@student.uwtsd.ac.uk::c3bb9a53-723f-4f1b-9c09-22bd43d16211" providerId="AD" clId="Web-{01DE5CC1-BD93-47E1-B48B-C2AE4EC836BE}" dt="2023-11-10T16:06:09.187" v="93" actId="20577"/>
      <pc:docMkLst>
        <pc:docMk/>
      </pc:docMkLst>
      <pc:sldChg chg="addSp delSp modSp">
        <pc:chgData name="Ewan Evans (2200899)" userId="S::2200899@student.uwtsd.ac.uk::c3bb9a53-723f-4f1b-9c09-22bd43d16211" providerId="AD" clId="Web-{01DE5CC1-BD93-47E1-B48B-C2AE4EC836BE}" dt="2023-11-10T16:06:09.187" v="93" actId="20577"/>
        <pc:sldMkLst>
          <pc:docMk/>
          <pc:sldMk cId="543269453" sldId="276"/>
        </pc:sldMkLst>
        <pc:spChg chg="mod">
          <ac:chgData name="Ewan Evans (2200899)" userId="S::2200899@student.uwtsd.ac.uk::c3bb9a53-723f-4f1b-9c09-22bd43d16211" providerId="AD" clId="Web-{01DE5CC1-BD93-47E1-B48B-C2AE4EC836BE}" dt="2023-11-10T14:57:45.907" v="0" actId="1076"/>
          <ac:spMkLst>
            <pc:docMk/>
            <pc:sldMk cId="543269453" sldId="276"/>
            <ac:spMk id="2" creationId="{D73BDE56-F975-2CBE-CE5D-DF6DC8DE983B}"/>
          </ac:spMkLst>
        </pc:spChg>
        <pc:spChg chg="del">
          <ac:chgData name="Ewan Evans (2200899)" userId="S::2200899@student.uwtsd.ac.uk::c3bb9a53-723f-4f1b-9c09-22bd43d16211" providerId="AD" clId="Web-{01DE5CC1-BD93-47E1-B48B-C2AE4EC836BE}" dt="2023-11-10T14:58:23.033" v="1"/>
          <ac:spMkLst>
            <pc:docMk/>
            <pc:sldMk cId="543269453" sldId="276"/>
            <ac:spMk id="3" creationId="{4190C872-221F-9971-662A-52BCFAD1374B}"/>
          </ac:spMkLst>
        </pc:spChg>
        <pc:spChg chg="add mod">
          <ac:chgData name="Ewan Evans (2200899)" userId="S::2200899@student.uwtsd.ac.uk::c3bb9a53-723f-4f1b-9c09-22bd43d16211" providerId="AD" clId="Web-{01DE5CC1-BD93-47E1-B48B-C2AE4EC836BE}" dt="2023-11-10T16:05:09.874" v="87" actId="1076"/>
          <ac:spMkLst>
            <pc:docMk/>
            <pc:sldMk cId="543269453" sldId="276"/>
            <ac:spMk id="8" creationId="{AA71D020-5FE9-2FA3-5232-39D22C03AA1A}"/>
          </ac:spMkLst>
        </pc:spChg>
        <pc:spChg chg="add mod">
          <ac:chgData name="Ewan Evans (2200899)" userId="S::2200899@student.uwtsd.ac.uk::c3bb9a53-723f-4f1b-9c09-22bd43d16211" providerId="AD" clId="Web-{01DE5CC1-BD93-47E1-B48B-C2AE4EC836BE}" dt="2023-11-10T15:53:05.983" v="60" actId="1076"/>
          <ac:spMkLst>
            <pc:docMk/>
            <pc:sldMk cId="543269453" sldId="276"/>
            <ac:spMk id="10" creationId="{49117525-80B2-48C0-197F-C7B8649BD12A}"/>
          </ac:spMkLst>
        </pc:spChg>
        <pc:spChg chg="add mod">
          <ac:chgData name="Ewan Evans (2200899)" userId="S::2200899@student.uwtsd.ac.uk::c3bb9a53-723f-4f1b-9c09-22bd43d16211" providerId="AD" clId="Web-{01DE5CC1-BD93-47E1-B48B-C2AE4EC836BE}" dt="2023-11-10T15:50:14.651" v="48" actId="20577"/>
          <ac:spMkLst>
            <pc:docMk/>
            <pc:sldMk cId="543269453" sldId="276"/>
            <ac:spMk id="12" creationId="{364AD65D-1CA0-1FDD-1E7A-1F122A4A6B9E}"/>
          </ac:spMkLst>
        </pc:spChg>
        <pc:spChg chg="add mod">
          <ac:chgData name="Ewan Evans (2200899)" userId="S::2200899@student.uwtsd.ac.uk::c3bb9a53-723f-4f1b-9c09-22bd43d16211" providerId="AD" clId="Web-{01DE5CC1-BD93-47E1-B48B-C2AE4EC836BE}" dt="2023-11-10T15:53:12.077" v="61" actId="1076"/>
          <ac:spMkLst>
            <pc:docMk/>
            <pc:sldMk cId="543269453" sldId="276"/>
            <ac:spMk id="13" creationId="{28F3EB92-FC09-414C-4DC0-249A60376C23}"/>
          </ac:spMkLst>
        </pc:spChg>
        <pc:spChg chg="add mod">
          <ac:chgData name="Ewan Evans (2200899)" userId="S::2200899@student.uwtsd.ac.uk::c3bb9a53-723f-4f1b-9c09-22bd43d16211" providerId="AD" clId="Web-{01DE5CC1-BD93-47E1-B48B-C2AE4EC836BE}" dt="2023-11-10T15:53:02.076" v="59" actId="1076"/>
          <ac:spMkLst>
            <pc:docMk/>
            <pc:sldMk cId="543269453" sldId="276"/>
            <ac:spMk id="15" creationId="{E3BCE50C-7D2F-7CC8-3690-8BB15A6CCDED}"/>
          </ac:spMkLst>
        </pc:spChg>
        <pc:spChg chg="add del mod">
          <ac:chgData name="Ewan Evans (2200899)" userId="S::2200899@student.uwtsd.ac.uk::c3bb9a53-723f-4f1b-9c09-22bd43d16211" providerId="AD" clId="Web-{01DE5CC1-BD93-47E1-B48B-C2AE4EC836BE}" dt="2023-11-10T16:01:47.369" v="72"/>
          <ac:spMkLst>
            <pc:docMk/>
            <pc:sldMk cId="543269453" sldId="276"/>
            <ac:spMk id="19" creationId="{813E888D-402C-51EA-DD2B-C94C94C9AE49}"/>
          </ac:spMkLst>
        </pc:spChg>
        <pc:spChg chg="add mod">
          <ac:chgData name="Ewan Evans (2200899)" userId="S::2200899@student.uwtsd.ac.uk::c3bb9a53-723f-4f1b-9c09-22bd43d16211" providerId="AD" clId="Web-{01DE5CC1-BD93-47E1-B48B-C2AE4EC836BE}" dt="2023-11-10T16:06:09.187" v="93" actId="20577"/>
          <ac:spMkLst>
            <pc:docMk/>
            <pc:sldMk cId="543269453" sldId="276"/>
            <ac:spMk id="23" creationId="{D6CABE16-6B0C-3450-1150-305D6A789D78}"/>
          </ac:spMkLst>
        </pc:spChg>
        <pc:picChg chg="add del mod">
          <ac:chgData name="Ewan Evans (2200899)" userId="S::2200899@student.uwtsd.ac.uk::c3bb9a53-723f-4f1b-9c09-22bd43d16211" providerId="AD" clId="Web-{01DE5CC1-BD93-47E1-B48B-C2AE4EC836BE}" dt="2023-11-10T15:57:40.129" v="66"/>
          <ac:picMkLst>
            <pc:docMk/>
            <pc:sldMk cId="543269453" sldId="276"/>
            <ac:picMk id="3" creationId="{FF723FCE-4278-D12F-EF6B-4808770DD273}"/>
          </ac:picMkLst>
        </pc:picChg>
        <pc:picChg chg="add del mod ord">
          <ac:chgData name="Ewan Evans (2200899)" userId="S::2200899@student.uwtsd.ac.uk::c3bb9a53-723f-4f1b-9c09-22bd43d16211" providerId="AD" clId="Web-{01DE5CC1-BD93-47E1-B48B-C2AE4EC836BE}" dt="2023-11-10T15:58:40.381" v="70"/>
          <ac:picMkLst>
            <pc:docMk/>
            <pc:sldMk cId="543269453" sldId="276"/>
            <ac:picMk id="7" creationId="{3C21FDA3-4A8D-1591-4AF5-E91F2F272BFB}"/>
          </ac:picMkLst>
        </pc:picChg>
        <pc:picChg chg="add del mod">
          <ac:chgData name="Ewan Evans (2200899)" userId="S::2200899@student.uwtsd.ac.uk::c3bb9a53-723f-4f1b-9c09-22bd43d16211" providerId="AD" clId="Web-{01DE5CC1-BD93-47E1-B48B-C2AE4EC836BE}" dt="2023-11-10T15:58:41.052" v="71"/>
          <ac:picMkLst>
            <pc:docMk/>
            <pc:sldMk cId="543269453" sldId="276"/>
            <ac:picMk id="9" creationId="{E3D6576A-B1D1-2E8A-FEA2-1944C7DF587F}"/>
          </ac:picMkLst>
        </pc:picChg>
        <pc:picChg chg="add del mod">
          <ac:chgData name="Ewan Evans (2200899)" userId="S::2200899@student.uwtsd.ac.uk::c3bb9a53-723f-4f1b-9c09-22bd43d16211" providerId="AD" clId="Web-{01DE5CC1-BD93-47E1-B48B-C2AE4EC836BE}" dt="2023-11-10T15:50:02.057" v="43"/>
          <ac:picMkLst>
            <pc:docMk/>
            <pc:sldMk cId="543269453" sldId="276"/>
            <ac:picMk id="11" creationId="{7256EB52-F6E4-D045-926D-BB2F7B9364F7}"/>
          </ac:picMkLst>
        </pc:picChg>
        <pc:picChg chg="add del mod">
          <ac:chgData name="Ewan Evans (2200899)" userId="S::2200899@student.uwtsd.ac.uk::c3bb9a53-723f-4f1b-9c09-22bd43d16211" providerId="AD" clId="Web-{01DE5CC1-BD93-47E1-B48B-C2AE4EC836BE}" dt="2023-11-10T15:55:52.268" v="62"/>
          <ac:picMkLst>
            <pc:docMk/>
            <pc:sldMk cId="543269453" sldId="276"/>
            <ac:picMk id="14" creationId="{15E1FA7A-5855-3202-A696-BEBB2B1CD2EB}"/>
          </ac:picMkLst>
        </pc:picChg>
        <pc:picChg chg="add mod">
          <ac:chgData name="Ewan Evans (2200899)" userId="S::2200899@student.uwtsd.ac.uk::c3bb9a53-723f-4f1b-9c09-22bd43d16211" providerId="AD" clId="Web-{01DE5CC1-BD93-47E1-B48B-C2AE4EC836BE}" dt="2023-11-10T15:56:09.674" v="65" actId="14100"/>
          <ac:picMkLst>
            <pc:docMk/>
            <pc:sldMk cId="543269453" sldId="276"/>
            <ac:picMk id="16" creationId="{66EF081C-69BB-6073-D5AE-BF0DF5291EEA}"/>
          </ac:picMkLst>
        </pc:picChg>
        <pc:picChg chg="add mod">
          <ac:chgData name="Ewan Evans (2200899)" userId="S::2200899@student.uwtsd.ac.uk::c3bb9a53-723f-4f1b-9c09-22bd43d16211" providerId="AD" clId="Web-{01DE5CC1-BD93-47E1-B48B-C2AE4EC836BE}" dt="2023-11-10T15:57:56.692" v="69" actId="14100"/>
          <ac:picMkLst>
            <pc:docMk/>
            <pc:sldMk cId="543269453" sldId="276"/>
            <ac:picMk id="17" creationId="{4535F7D1-B5D8-F6AF-6376-8B006EB73727}"/>
          </ac:picMkLst>
        </pc:picChg>
        <pc:picChg chg="add mod ord">
          <ac:chgData name="Ewan Evans (2200899)" userId="S::2200899@student.uwtsd.ac.uk::c3bb9a53-723f-4f1b-9c09-22bd43d16211" providerId="AD" clId="Web-{01DE5CC1-BD93-47E1-B48B-C2AE4EC836BE}" dt="2023-11-10T16:02:05.729" v="76" actId="1076"/>
          <ac:picMkLst>
            <pc:docMk/>
            <pc:sldMk cId="543269453" sldId="276"/>
            <ac:picMk id="20" creationId="{6DA1A5A3-1850-2227-FA9E-F3F79B22FFB8}"/>
          </ac:picMkLst>
        </pc:picChg>
        <pc:picChg chg="add mod">
          <ac:chgData name="Ewan Evans (2200899)" userId="S::2200899@student.uwtsd.ac.uk::c3bb9a53-723f-4f1b-9c09-22bd43d16211" providerId="AD" clId="Web-{01DE5CC1-BD93-47E1-B48B-C2AE4EC836BE}" dt="2023-11-10T16:06:05.312" v="91" actId="1076"/>
          <ac:picMkLst>
            <pc:docMk/>
            <pc:sldMk cId="543269453" sldId="276"/>
            <ac:picMk id="21" creationId="{3DE166D7-02E6-7ECB-30C7-ED1BF0C0A6E4}"/>
          </ac:picMkLst>
        </pc:picChg>
        <pc:picChg chg="add mod">
          <ac:chgData name="Ewan Evans (2200899)" userId="S::2200899@student.uwtsd.ac.uk::c3bb9a53-723f-4f1b-9c09-22bd43d16211" providerId="AD" clId="Web-{01DE5CC1-BD93-47E1-B48B-C2AE4EC836BE}" dt="2023-11-10T16:03:55.841" v="81" actId="14100"/>
          <ac:picMkLst>
            <pc:docMk/>
            <pc:sldMk cId="543269453" sldId="276"/>
            <ac:picMk id="22" creationId="{2A9858E5-BBAA-9864-7597-EC554AB37999}"/>
          </ac:picMkLst>
        </pc:picChg>
      </pc:sldChg>
    </pc:docChg>
  </pc:docChgLst>
  <pc:docChgLst>
    <pc:chgData name="Alex Griffiths (2104310)" userId="S::2104310@student.uwtsd.ac.uk::cc82a2a1-9814-44f0-b028-05cc628f382e" providerId="AD" clId="Web-{DAEE99CC-F9D3-483A-945E-A34C6203671F}"/>
    <pc:docChg chg="modSld sldOrd">
      <pc:chgData name="Alex Griffiths (2104310)" userId="S::2104310@student.uwtsd.ac.uk::cc82a2a1-9814-44f0-b028-05cc628f382e" providerId="AD" clId="Web-{DAEE99CC-F9D3-483A-945E-A34C6203671F}" dt="2023-12-08T12:33:00.199" v="228" actId="1076"/>
      <pc:docMkLst>
        <pc:docMk/>
      </pc:docMkLst>
      <pc:sldChg chg="addSp modSp">
        <pc:chgData name="Alex Griffiths (2104310)" userId="S::2104310@student.uwtsd.ac.uk::cc82a2a1-9814-44f0-b028-05cc628f382e" providerId="AD" clId="Web-{DAEE99CC-F9D3-483A-945E-A34C6203671F}" dt="2023-12-08T11:45:57.855" v="56" actId="1076"/>
        <pc:sldMkLst>
          <pc:docMk/>
          <pc:sldMk cId="543269453" sldId="276"/>
        </pc:sldMkLst>
        <pc:spChg chg="mod">
          <ac:chgData name="Alex Griffiths (2104310)" userId="S::2104310@student.uwtsd.ac.uk::cc82a2a1-9814-44f0-b028-05cc628f382e" providerId="AD" clId="Web-{DAEE99CC-F9D3-483A-945E-A34C6203671F}" dt="2023-12-08T11:42:01.583" v="25" actId="1076"/>
          <ac:spMkLst>
            <pc:docMk/>
            <pc:sldMk cId="543269453" sldId="276"/>
            <ac:spMk id="8" creationId="{AA71D020-5FE9-2FA3-5232-39D22C03AA1A}"/>
          </ac:spMkLst>
        </pc:spChg>
        <pc:spChg chg="mod">
          <ac:chgData name="Alex Griffiths (2104310)" userId="S::2104310@student.uwtsd.ac.uk::cc82a2a1-9814-44f0-b028-05cc628f382e" providerId="AD" clId="Web-{DAEE99CC-F9D3-483A-945E-A34C6203671F}" dt="2023-12-08T11:41:47.645" v="20" actId="1076"/>
          <ac:spMkLst>
            <pc:docMk/>
            <pc:sldMk cId="543269453" sldId="276"/>
            <ac:spMk id="10" creationId="{49117525-80B2-48C0-197F-C7B8649BD12A}"/>
          </ac:spMkLst>
        </pc:spChg>
        <pc:spChg chg="mod">
          <ac:chgData name="Alex Griffiths (2104310)" userId="S::2104310@student.uwtsd.ac.uk::cc82a2a1-9814-44f0-b028-05cc628f382e" providerId="AD" clId="Web-{DAEE99CC-F9D3-483A-945E-A34C6203671F}" dt="2023-12-08T11:41:28.754" v="17" actId="1076"/>
          <ac:spMkLst>
            <pc:docMk/>
            <pc:sldMk cId="543269453" sldId="276"/>
            <ac:spMk id="12" creationId="{364AD65D-1CA0-1FDD-1E7A-1F122A4A6B9E}"/>
          </ac:spMkLst>
        </pc:spChg>
        <pc:spChg chg="mod">
          <ac:chgData name="Alex Griffiths (2104310)" userId="S::2104310@student.uwtsd.ac.uk::cc82a2a1-9814-44f0-b028-05cc628f382e" providerId="AD" clId="Web-{DAEE99CC-F9D3-483A-945E-A34C6203671F}" dt="2023-12-08T11:41:52.567" v="22" actId="1076"/>
          <ac:spMkLst>
            <pc:docMk/>
            <pc:sldMk cId="543269453" sldId="276"/>
            <ac:spMk id="13" creationId="{28F3EB92-FC09-414C-4DC0-249A60376C23}"/>
          </ac:spMkLst>
        </pc:spChg>
        <pc:spChg chg="mod">
          <ac:chgData name="Alex Griffiths (2104310)" userId="S::2104310@student.uwtsd.ac.uk::cc82a2a1-9814-44f0-b028-05cc628f382e" providerId="AD" clId="Web-{DAEE99CC-F9D3-483A-945E-A34C6203671F}" dt="2023-12-08T11:41:55.082" v="23" actId="1076"/>
          <ac:spMkLst>
            <pc:docMk/>
            <pc:sldMk cId="543269453" sldId="276"/>
            <ac:spMk id="15" creationId="{E3BCE50C-7D2F-7CC8-3690-8BB15A6CCDED}"/>
          </ac:spMkLst>
        </pc:spChg>
        <pc:spChg chg="mod">
          <ac:chgData name="Alex Griffiths (2104310)" userId="S::2104310@student.uwtsd.ac.uk::cc82a2a1-9814-44f0-b028-05cc628f382e" providerId="AD" clId="Web-{DAEE99CC-F9D3-483A-945E-A34C6203671F}" dt="2023-12-08T11:41:57.926" v="24" actId="1076"/>
          <ac:spMkLst>
            <pc:docMk/>
            <pc:sldMk cId="543269453" sldId="276"/>
            <ac:spMk id="23" creationId="{D6CABE16-6B0C-3450-1150-305D6A789D78}"/>
          </ac:spMkLst>
        </pc:spChg>
        <pc:spChg chg="add mod">
          <ac:chgData name="Alex Griffiths (2104310)" userId="S::2104310@student.uwtsd.ac.uk::cc82a2a1-9814-44f0-b028-05cc628f382e" providerId="AD" clId="Web-{DAEE99CC-F9D3-483A-945E-A34C6203671F}" dt="2023-12-08T11:45:26.510" v="52" actId="1076"/>
          <ac:spMkLst>
            <pc:docMk/>
            <pc:sldMk cId="543269453" sldId="276"/>
            <ac:spMk id="25" creationId="{EFE12EAF-0CCD-2594-5160-49CA65FD1B9F}"/>
          </ac:spMkLst>
        </pc:spChg>
        <pc:picChg chg="mod">
          <ac:chgData name="Alex Griffiths (2104310)" userId="S::2104310@student.uwtsd.ac.uk::cc82a2a1-9814-44f0-b028-05cc628f382e" providerId="AD" clId="Web-{DAEE99CC-F9D3-483A-945E-A34C6203671F}" dt="2023-12-08T11:45:09.541" v="47" actId="1076"/>
          <ac:picMkLst>
            <pc:docMk/>
            <pc:sldMk cId="543269453" sldId="276"/>
            <ac:picMk id="3" creationId="{E86E8E77-E96D-2DF9-8429-969E592FC592}"/>
          </ac:picMkLst>
        </pc:picChg>
        <pc:picChg chg="add mod">
          <ac:chgData name="Alex Griffiths (2104310)" userId="S::2104310@student.uwtsd.ac.uk::cc82a2a1-9814-44f0-b028-05cc628f382e" providerId="AD" clId="Web-{DAEE99CC-F9D3-483A-945E-A34C6203671F}" dt="2023-12-08T11:45:33.620" v="54" actId="1076"/>
          <ac:picMkLst>
            <pc:docMk/>
            <pc:sldMk cId="543269453" sldId="276"/>
            <ac:picMk id="7" creationId="{E16299C9-256B-C5F8-BA6D-5BC5D9483DD2}"/>
          </ac:picMkLst>
        </pc:picChg>
        <pc:picChg chg="mod">
          <ac:chgData name="Alex Griffiths (2104310)" userId="S::2104310@student.uwtsd.ac.uk::cc82a2a1-9814-44f0-b028-05cc628f382e" providerId="AD" clId="Web-{DAEE99CC-F9D3-483A-945E-A34C6203671F}" dt="2023-12-08T11:45:11.385" v="48" actId="1076"/>
          <ac:picMkLst>
            <pc:docMk/>
            <pc:sldMk cId="543269453" sldId="276"/>
            <ac:picMk id="11" creationId="{95CADDC1-7C25-7572-9B30-96DECC3F7A5A}"/>
          </ac:picMkLst>
        </pc:picChg>
        <pc:picChg chg="mod">
          <ac:chgData name="Alex Griffiths (2104310)" userId="S::2104310@student.uwtsd.ac.uk::cc82a2a1-9814-44f0-b028-05cc628f382e" providerId="AD" clId="Web-{DAEE99CC-F9D3-483A-945E-A34C6203671F}" dt="2023-12-08T11:40:58.612" v="11" actId="1076"/>
          <ac:picMkLst>
            <pc:docMk/>
            <pc:sldMk cId="543269453" sldId="276"/>
            <ac:picMk id="16" creationId="{66EF081C-69BB-6073-D5AE-BF0DF5291EEA}"/>
          </ac:picMkLst>
        </pc:picChg>
        <pc:picChg chg="mod">
          <ac:chgData name="Alex Griffiths (2104310)" userId="S::2104310@student.uwtsd.ac.uk::cc82a2a1-9814-44f0-b028-05cc628f382e" providerId="AD" clId="Web-{DAEE99CC-F9D3-483A-945E-A34C6203671F}" dt="2023-12-08T11:45:57.855" v="56" actId="1076"/>
          <ac:picMkLst>
            <pc:docMk/>
            <pc:sldMk cId="543269453" sldId="276"/>
            <ac:picMk id="17" creationId="{4535F7D1-B5D8-F6AF-6376-8B006EB73727}"/>
          </ac:picMkLst>
        </pc:picChg>
        <pc:picChg chg="mod">
          <ac:chgData name="Alex Griffiths (2104310)" userId="S::2104310@student.uwtsd.ac.uk::cc82a2a1-9814-44f0-b028-05cc628f382e" providerId="AD" clId="Web-{DAEE99CC-F9D3-483A-945E-A34C6203671F}" dt="2023-12-08T11:41:15.144" v="14" actId="1076"/>
          <ac:picMkLst>
            <pc:docMk/>
            <pc:sldMk cId="543269453" sldId="276"/>
            <ac:picMk id="20" creationId="{6DA1A5A3-1850-2227-FA9E-F3F79B22FFB8}"/>
          </ac:picMkLst>
        </pc:picChg>
        <pc:picChg chg="mod">
          <ac:chgData name="Alex Griffiths (2104310)" userId="S::2104310@student.uwtsd.ac.uk::cc82a2a1-9814-44f0-b028-05cc628f382e" providerId="AD" clId="Web-{DAEE99CC-F9D3-483A-945E-A34C6203671F}" dt="2023-12-08T11:41:11.941" v="13" actId="1076"/>
          <ac:picMkLst>
            <pc:docMk/>
            <pc:sldMk cId="543269453" sldId="276"/>
            <ac:picMk id="22" creationId="{2A9858E5-BBAA-9864-7597-EC554AB37999}"/>
          </ac:picMkLst>
        </pc:picChg>
        <pc:inkChg chg="add">
          <ac:chgData name="Alex Griffiths (2104310)" userId="S::2104310@student.uwtsd.ac.uk::cc82a2a1-9814-44f0-b028-05cc628f382e" providerId="AD" clId="Web-{DAEE99CC-F9D3-483A-945E-A34C6203671F}" dt="2023-12-08T11:40:45.799" v="7"/>
          <ac:inkMkLst>
            <pc:docMk/>
            <pc:sldMk cId="543269453" sldId="276"/>
            <ac:inkMk id="9" creationId="{0F66BB34-8C18-5A52-2E0E-F66276609437}"/>
          </ac:inkMkLst>
        </pc:inkChg>
        <pc:inkChg chg="add">
          <ac:chgData name="Alex Griffiths (2104310)" userId="S::2104310@student.uwtsd.ac.uk::cc82a2a1-9814-44f0-b028-05cc628f382e" providerId="AD" clId="Web-{DAEE99CC-F9D3-483A-945E-A34C6203671F}" dt="2023-12-08T11:40:46.471" v="8"/>
          <ac:inkMkLst>
            <pc:docMk/>
            <pc:sldMk cId="543269453" sldId="276"/>
            <ac:inkMk id="14" creationId="{F10480D4-54E9-6097-25E5-8249A68F877F}"/>
          </ac:inkMkLst>
        </pc:inkChg>
        <pc:inkChg chg="add">
          <ac:chgData name="Alex Griffiths (2104310)" userId="S::2104310@student.uwtsd.ac.uk::cc82a2a1-9814-44f0-b028-05cc628f382e" providerId="AD" clId="Web-{DAEE99CC-F9D3-483A-945E-A34C6203671F}" dt="2023-12-08T11:40:47.487" v="9"/>
          <ac:inkMkLst>
            <pc:docMk/>
            <pc:sldMk cId="543269453" sldId="276"/>
            <ac:inkMk id="18" creationId="{C43617BA-DD6D-C651-62D2-641825D773D0}"/>
          </ac:inkMkLst>
        </pc:inkChg>
        <pc:inkChg chg="add">
          <ac:chgData name="Alex Griffiths (2104310)" userId="S::2104310@student.uwtsd.ac.uk::cc82a2a1-9814-44f0-b028-05cc628f382e" providerId="AD" clId="Web-{DAEE99CC-F9D3-483A-945E-A34C6203671F}" dt="2023-12-08T11:40:47.502" v="10"/>
          <ac:inkMkLst>
            <pc:docMk/>
            <pc:sldMk cId="543269453" sldId="276"/>
            <ac:inkMk id="19" creationId="{493E81E8-3806-BC20-55B1-B5E1F94F3C02}"/>
          </ac:inkMkLst>
        </pc:inkChg>
        <pc:inkChg chg="add">
          <ac:chgData name="Alex Griffiths (2104310)" userId="S::2104310@student.uwtsd.ac.uk::cc82a2a1-9814-44f0-b028-05cc628f382e" providerId="AD" clId="Web-{DAEE99CC-F9D3-483A-945E-A34C6203671F}" dt="2023-12-08T11:41:19.284" v="15"/>
          <ac:inkMkLst>
            <pc:docMk/>
            <pc:sldMk cId="543269453" sldId="276"/>
            <ac:inkMk id="21" creationId="{9DD1A095-4754-5833-5C1E-9BE0115B7AD7}"/>
          </ac:inkMkLst>
        </pc:inkChg>
      </pc:sldChg>
      <pc:sldChg chg="ord">
        <pc:chgData name="Alex Griffiths (2104310)" userId="S::2104310@student.uwtsd.ac.uk::cc82a2a1-9814-44f0-b028-05cc628f382e" providerId="AD" clId="Web-{DAEE99CC-F9D3-483A-945E-A34C6203671F}" dt="2023-12-08T11:49:00.532" v="68"/>
        <pc:sldMkLst>
          <pc:docMk/>
          <pc:sldMk cId="3099275147" sldId="286"/>
        </pc:sldMkLst>
      </pc:sldChg>
      <pc:sldChg chg="addSp delSp modSp">
        <pc:chgData name="Alex Griffiths (2104310)" userId="S::2104310@student.uwtsd.ac.uk::cc82a2a1-9814-44f0-b028-05cc628f382e" providerId="AD" clId="Web-{DAEE99CC-F9D3-483A-945E-A34C6203671F}" dt="2023-12-08T12:33:00.199" v="228" actId="1076"/>
        <pc:sldMkLst>
          <pc:docMk/>
          <pc:sldMk cId="2207893756" sldId="288"/>
        </pc:sldMkLst>
        <pc:spChg chg="del">
          <ac:chgData name="Alex Griffiths (2104310)" userId="S::2104310@student.uwtsd.ac.uk::cc82a2a1-9814-44f0-b028-05cc628f382e" providerId="AD" clId="Web-{DAEE99CC-F9D3-483A-945E-A34C6203671F}" dt="2023-12-08T12:00:35.520" v="77"/>
          <ac:spMkLst>
            <pc:docMk/>
            <pc:sldMk cId="2207893756" sldId="288"/>
            <ac:spMk id="17" creationId="{943A3DEE-9F2D-7A42-0558-09942FC3E9F0}"/>
          </ac:spMkLst>
        </pc:spChg>
        <pc:spChg chg="add mod">
          <ac:chgData name="Alex Griffiths (2104310)" userId="S::2104310@student.uwtsd.ac.uk::cc82a2a1-9814-44f0-b028-05cc628f382e" providerId="AD" clId="Web-{DAEE99CC-F9D3-483A-945E-A34C6203671F}" dt="2023-12-08T12:06:03.836" v="114" actId="1076"/>
          <ac:spMkLst>
            <pc:docMk/>
            <pc:sldMk cId="2207893756" sldId="288"/>
            <ac:spMk id="36" creationId="{4C07354D-D768-113B-0C7A-7FD6DA4166C9}"/>
          </ac:spMkLst>
        </pc:spChg>
        <pc:spChg chg="mod">
          <ac:chgData name="Alex Griffiths (2104310)" userId="S::2104310@student.uwtsd.ac.uk::cc82a2a1-9814-44f0-b028-05cc628f382e" providerId="AD" clId="Web-{DAEE99CC-F9D3-483A-945E-A34C6203671F}" dt="2023-12-08T12:32:41.996" v="225" actId="1076"/>
          <ac:spMkLst>
            <pc:docMk/>
            <pc:sldMk cId="2207893756" sldId="288"/>
            <ac:spMk id="38" creationId="{C17D9B9E-28B5-05FE-0F7A-9C67F9F93F0D}"/>
          </ac:spMkLst>
        </pc:spChg>
        <pc:spChg chg="mod">
          <ac:chgData name="Alex Griffiths (2104310)" userId="S::2104310@student.uwtsd.ac.uk::cc82a2a1-9814-44f0-b028-05cc628f382e" providerId="AD" clId="Web-{DAEE99CC-F9D3-483A-945E-A34C6203671F}" dt="2023-12-08T12:33:00.199" v="228" actId="1076"/>
          <ac:spMkLst>
            <pc:docMk/>
            <pc:sldMk cId="2207893756" sldId="288"/>
            <ac:spMk id="42" creationId="{CD322A91-06F6-FAA2-D321-D5A06BCBCB07}"/>
          </ac:spMkLst>
        </pc:spChg>
        <pc:spChg chg="del">
          <ac:chgData name="Alex Griffiths (2104310)" userId="S::2104310@student.uwtsd.ac.uk::cc82a2a1-9814-44f0-b028-05cc628f382e" providerId="AD" clId="Web-{DAEE99CC-F9D3-483A-945E-A34C6203671F}" dt="2023-12-08T12:21:22.774" v="168"/>
          <ac:spMkLst>
            <pc:docMk/>
            <pc:sldMk cId="2207893756" sldId="288"/>
            <ac:spMk id="48" creationId="{4211DBE3-73E9-977A-6941-00D8F8CE20A8}"/>
          </ac:spMkLst>
        </pc:spChg>
        <pc:spChg chg="add mod">
          <ac:chgData name="Alex Griffiths (2104310)" userId="S::2104310@student.uwtsd.ac.uk::cc82a2a1-9814-44f0-b028-05cc628f382e" providerId="AD" clId="Web-{DAEE99CC-F9D3-483A-945E-A34C6203671F}" dt="2023-12-08T12:32:48.636" v="227" actId="1076"/>
          <ac:spMkLst>
            <pc:docMk/>
            <pc:sldMk cId="2207893756" sldId="288"/>
            <ac:spMk id="62" creationId="{B4FF8799-C92A-BD36-6D0E-6456263A20C0}"/>
          </ac:spMkLst>
        </pc:spChg>
        <pc:picChg chg="mod">
          <ac:chgData name="Alex Griffiths (2104310)" userId="S::2104310@student.uwtsd.ac.uk::cc82a2a1-9814-44f0-b028-05cc628f382e" providerId="AD" clId="Web-{DAEE99CC-F9D3-483A-945E-A34C6203671F}" dt="2023-12-08T11:46:23.496" v="61" actId="1076"/>
          <ac:picMkLst>
            <pc:docMk/>
            <pc:sldMk cId="2207893756" sldId="288"/>
            <ac:picMk id="3" creationId="{8A3F8BAD-F88A-81EE-AA0E-AD5BF8FC032E}"/>
          </ac:picMkLst>
        </pc:picChg>
        <pc:picChg chg="del mod">
          <ac:chgData name="Alex Griffiths (2104310)" userId="S::2104310@student.uwtsd.ac.uk::cc82a2a1-9814-44f0-b028-05cc628f382e" providerId="AD" clId="Web-{DAEE99CC-F9D3-483A-945E-A34C6203671F}" dt="2023-12-08T12:13:28.416" v="118"/>
          <ac:picMkLst>
            <pc:docMk/>
            <pc:sldMk cId="2207893756" sldId="288"/>
            <ac:picMk id="30" creationId="{4DE9A73C-E1D6-32CD-7536-4196255A6354}"/>
          </ac:picMkLst>
        </pc:picChg>
        <pc:picChg chg="add mod ord">
          <ac:chgData name="Alex Griffiths (2104310)" userId="S::2104310@student.uwtsd.ac.uk::cc82a2a1-9814-44f0-b028-05cc628f382e" providerId="AD" clId="Web-{DAEE99CC-F9D3-483A-945E-A34C6203671F}" dt="2023-12-08T12:05:48.555" v="109" actId="1076"/>
          <ac:picMkLst>
            <pc:docMk/>
            <pc:sldMk cId="2207893756" sldId="288"/>
            <ac:picMk id="34" creationId="{5F19FAFC-35D8-B0BE-65E1-56553B78835C}"/>
          </ac:picMkLst>
        </pc:picChg>
        <pc:picChg chg="del mod">
          <ac:chgData name="Alex Griffiths (2104310)" userId="S::2104310@student.uwtsd.ac.uk::cc82a2a1-9814-44f0-b028-05cc628f382e" providerId="AD" clId="Web-{DAEE99CC-F9D3-483A-945E-A34C6203671F}" dt="2023-12-08T12:13:37.776" v="119"/>
          <ac:picMkLst>
            <pc:docMk/>
            <pc:sldMk cId="2207893756" sldId="288"/>
            <ac:picMk id="35" creationId="{93AD7509-E80B-C2DB-9B63-116999F1C81A}"/>
          </ac:picMkLst>
        </pc:picChg>
        <pc:picChg chg="add mod">
          <ac:chgData name="Alex Griffiths (2104310)" userId="S::2104310@student.uwtsd.ac.uk::cc82a2a1-9814-44f0-b028-05cc628f382e" providerId="AD" clId="Web-{DAEE99CC-F9D3-483A-945E-A34C6203671F}" dt="2023-12-08T12:06:00.180" v="113" actId="14100"/>
          <ac:picMkLst>
            <pc:docMk/>
            <pc:sldMk cId="2207893756" sldId="288"/>
            <ac:picMk id="37" creationId="{73356145-AA2A-4192-FFA8-6472714ED1F0}"/>
          </ac:picMkLst>
        </pc:picChg>
        <pc:picChg chg="add mod">
          <ac:chgData name="Alex Griffiths (2104310)" userId="S::2104310@student.uwtsd.ac.uk::cc82a2a1-9814-44f0-b028-05cc628f382e" providerId="AD" clId="Web-{DAEE99CC-F9D3-483A-945E-A34C6203671F}" dt="2023-12-08T12:20:20.600" v="138" actId="1076"/>
          <ac:picMkLst>
            <pc:docMk/>
            <pc:sldMk cId="2207893756" sldId="288"/>
            <ac:picMk id="39" creationId="{FAD0AD03-0A22-325D-1CEA-ABF2704B6C3A}"/>
          </ac:picMkLst>
        </pc:picChg>
        <pc:picChg chg="del mod">
          <ac:chgData name="Alex Griffiths (2104310)" userId="S::2104310@student.uwtsd.ac.uk::cc82a2a1-9814-44f0-b028-05cc628f382e" providerId="AD" clId="Web-{DAEE99CC-F9D3-483A-945E-A34C6203671F}" dt="2023-12-08T11:40:34.580" v="5"/>
          <ac:picMkLst>
            <pc:docMk/>
            <pc:sldMk cId="2207893756" sldId="288"/>
            <ac:picMk id="41" creationId="{D8DCB5ED-9929-37B2-D6EA-DA9DE9A995A7}"/>
          </ac:picMkLst>
        </pc:picChg>
        <pc:picChg chg="add mod">
          <ac:chgData name="Alex Griffiths (2104310)" userId="S::2104310@student.uwtsd.ac.uk::cc82a2a1-9814-44f0-b028-05cc628f382e" providerId="AD" clId="Web-{DAEE99CC-F9D3-483A-945E-A34C6203671F}" dt="2023-12-08T12:32:44.855" v="226" actId="1076"/>
          <ac:picMkLst>
            <pc:docMk/>
            <pc:sldMk cId="2207893756" sldId="288"/>
            <ac:picMk id="57" creationId="{CE5B5708-2DD6-0355-2EFF-0C720DC94919}"/>
          </ac:picMkLst>
        </pc:picChg>
        <pc:inkChg chg="del">
          <ac:chgData name="Alex Griffiths (2104310)" userId="S::2104310@student.uwtsd.ac.uk::cc82a2a1-9814-44f0-b028-05cc628f382e" providerId="AD" clId="Web-{DAEE99CC-F9D3-483A-945E-A34C6203671F}" dt="2023-12-08T11:46:48.341" v="65"/>
          <ac:inkMkLst>
            <pc:docMk/>
            <pc:sldMk cId="2207893756" sldId="288"/>
            <ac:inkMk id="8" creationId="{4DEF1536-1C0E-E4BC-F019-A80A2A389E50}"/>
          </ac:inkMkLst>
        </pc:inkChg>
        <pc:inkChg chg="add">
          <ac:chgData name="Alex Griffiths (2104310)" userId="S::2104310@student.uwtsd.ac.uk::cc82a2a1-9814-44f0-b028-05cc628f382e" providerId="AD" clId="Web-{DAEE99CC-F9D3-483A-945E-A34C6203671F}" dt="2023-12-08T11:44:06.008" v="32"/>
          <ac:inkMkLst>
            <pc:docMk/>
            <pc:sldMk cId="2207893756" sldId="288"/>
            <ac:inkMk id="10" creationId="{567609A3-ABEF-4737-D7C2-50297AD9A744}"/>
          </ac:inkMkLst>
        </pc:inkChg>
        <pc:inkChg chg="del">
          <ac:chgData name="Alex Griffiths (2104310)" userId="S::2104310@student.uwtsd.ac.uk::cc82a2a1-9814-44f0-b028-05cc628f382e" providerId="AD" clId="Web-{DAEE99CC-F9D3-483A-945E-A34C6203671F}" dt="2023-12-08T11:46:42.965" v="64"/>
          <ac:inkMkLst>
            <pc:docMk/>
            <pc:sldMk cId="2207893756" sldId="288"/>
            <ac:inkMk id="15" creationId="{5724F980-AA00-BB73-F75F-10455E77868B}"/>
          </ac:inkMkLst>
        </pc:inkChg>
        <pc:inkChg chg="add">
          <ac:chgData name="Alex Griffiths (2104310)" userId="S::2104310@student.uwtsd.ac.uk::cc82a2a1-9814-44f0-b028-05cc628f382e" providerId="AD" clId="Web-{DAEE99CC-F9D3-483A-945E-A34C6203671F}" dt="2023-12-08T11:44:06.945" v="33"/>
          <ac:inkMkLst>
            <pc:docMk/>
            <pc:sldMk cId="2207893756" sldId="288"/>
            <ac:inkMk id="16" creationId="{52566F82-1AA9-0078-81BC-6EDDD5FA8D1F}"/>
          </ac:inkMkLst>
        </pc:inkChg>
        <pc:inkChg chg="add">
          <ac:chgData name="Alex Griffiths (2104310)" userId="S::2104310@student.uwtsd.ac.uk::cc82a2a1-9814-44f0-b028-05cc628f382e" providerId="AD" clId="Web-{DAEE99CC-F9D3-483A-945E-A34C6203671F}" dt="2023-12-08T11:44:07.336" v="34"/>
          <ac:inkMkLst>
            <pc:docMk/>
            <pc:sldMk cId="2207893756" sldId="288"/>
            <ac:inkMk id="18" creationId="{7F582D0B-F966-67BA-EDCF-49689D9989CE}"/>
          </ac:inkMkLst>
        </pc:inkChg>
        <pc:inkChg chg="add">
          <ac:chgData name="Alex Griffiths (2104310)" userId="S::2104310@student.uwtsd.ac.uk::cc82a2a1-9814-44f0-b028-05cc628f382e" providerId="AD" clId="Web-{DAEE99CC-F9D3-483A-945E-A34C6203671F}" dt="2023-12-08T11:44:08.586" v="35"/>
          <ac:inkMkLst>
            <pc:docMk/>
            <pc:sldMk cId="2207893756" sldId="288"/>
            <ac:inkMk id="19" creationId="{BBB84FF1-CA13-5C53-B740-1325030AF229}"/>
          </ac:inkMkLst>
        </pc:inkChg>
        <pc:inkChg chg="add">
          <ac:chgData name="Alex Griffiths (2104310)" userId="S::2104310@student.uwtsd.ac.uk::cc82a2a1-9814-44f0-b028-05cc628f382e" providerId="AD" clId="Web-{DAEE99CC-F9D3-483A-945E-A34C6203671F}" dt="2023-12-08T11:44:10.227" v="36"/>
          <ac:inkMkLst>
            <pc:docMk/>
            <pc:sldMk cId="2207893756" sldId="288"/>
            <ac:inkMk id="22" creationId="{90CBAF61-B177-954B-9C46-7DC4B51AACEB}"/>
          </ac:inkMkLst>
        </pc:inkChg>
        <pc:inkChg chg="add">
          <ac:chgData name="Alex Griffiths (2104310)" userId="S::2104310@student.uwtsd.ac.uk::cc82a2a1-9814-44f0-b028-05cc628f382e" providerId="AD" clId="Web-{DAEE99CC-F9D3-483A-945E-A34C6203671F}" dt="2023-12-08T11:44:10.930" v="37"/>
          <ac:inkMkLst>
            <pc:docMk/>
            <pc:sldMk cId="2207893756" sldId="288"/>
            <ac:inkMk id="23" creationId="{ECDEF39E-8162-F3E5-9807-E81E3457820D}"/>
          </ac:inkMkLst>
        </pc:inkChg>
        <pc:inkChg chg="add">
          <ac:chgData name="Alex Griffiths (2104310)" userId="S::2104310@student.uwtsd.ac.uk::cc82a2a1-9814-44f0-b028-05cc628f382e" providerId="AD" clId="Web-{DAEE99CC-F9D3-483A-945E-A34C6203671F}" dt="2023-12-08T11:44:11.399" v="38"/>
          <ac:inkMkLst>
            <pc:docMk/>
            <pc:sldMk cId="2207893756" sldId="288"/>
            <ac:inkMk id="24" creationId="{9F8165B7-2D9C-5C88-7A47-03D362644CEB}"/>
          </ac:inkMkLst>
        </pc:inkChg>
        <pc:inkChg chg="add">
          <ac:chgData name="Alex Griffiths (2104310)" userId="S::2104310@student.uwtsd.ac.uk::cc82a2a1-9814-44f0-b028-05cc628f382e" providerId="AD" clId="Web-{DAEE99CC-F9D3-483A-945E-A34C6203671F}" dt="2023-12-08T11:44:12.211" v="39"/>
          <ac:inkMkLst>
            <pc:docMk/>
            <pc:sldMk cId="2207893756" sldId="288"/>
            <ac:inkMk id="25" creationId="{2AFA951E-561F-B1EA-FF62-21860825E17E}"/>
          </ac:inkMkLst>
        </pc:inkChg>
        <pc:inkChg chg="add">
          <ac:chgData name="Alex Griffiths (2104310)" userId="S::2104310@student.uwtsd.ac.uk::cc82a2a1-9814-44f0-b028-05cc628f382e" providerId="AD" clId="Web-{DAEE99CC-F9D3-483A-945E-A34C6203671F}" dt="2023-12-08T11:44:14.383" v="40"/>
          <ac:inkMkLst>
            <pc:docMk/>
            <pc:sldMk cId="2207893756" sldId="288"/>
            <ac:inkMk id="26" creationId="{96D938E6-D92F-E57D-9DA0-AC30101CD8F7}"/>
          </ac:inkMkLst>
        </pc:inkChg>
        <pc:inkChg chg="add">
          <ac:chgData name="Alex Griffiths (2104310)" userId="S::2104310@student.uwtsd.ac.uk::cc82a2a1-9814-44f0-b028-05cc628f382e" providerId="AD" clId="Web-{DAEE99CC-F9D3-483A-945E-A34C6203671F}" dt="2023-12-08T11:44:14.961" v="41"/>
          <ac:inkMkLst>
            <pc:docMk/>
            <pc:sldMk cId="2207893756" sldId="288"/>
            <ac:inkMk id="27" creationId="{21707252-2A14-BBAD-9055-8CD9298EF0CE}"/>
          </ac:inkMkLst>
        </pc:inkChg>
        <pc:inkChg chg="add del">
          <ac:chgData name="Alex Griffiths (2104310)" userId="S::2104310@student.uwtsd.ac.uk::cc82a2a1-9814-44f0-b028-05cc628f382e" providerId="AD" clId="Web-{DAEE99CC-F9D3-483A-945E-A34C6203671F}" dt="2023-12-08T11:48:50.156" v="67"/>
          <ac:inkMkLst>
            <pc:docMk/>
            <pc:sldMk cId="2207893756" sldId="288"/>
            <ac:inkMk id="28" creationId="{92FC70C8-984A-E3AC-05AE-30B18EF482D9}"/>
          </ac:inkMkLst>
        </pc:inkChg>
        <pc:inkChg chg="add del">
          <ac:chgData name="Alex Griffiths (2104310)" userId="S::2104310@student.uwtsd.ac.uk::cc82a2a1-9814-44f0-b028-05cc628f382e" providerId="AD" clId="Web-{DAEE99CC-F9D3-483A-945E-A34C6203671F}" dt="2023-12-08T11:49:55.736" v="70"/>
          <ac:inkMkLst>
            <pc:docMk/>
            <pc:sldMk cId="2207893756" sldId="288"/>
            <ac:inkMk id="29" creationId="{7E23D0F3-0863-D5D4-8E34-2B62982094CC}"/>
          </ac:inkMkLst>
        </pc:inkChg>
        <pc:inkChg chg="add del">
          <ac:chgData name="Alex Griffiths (2104310)" userId="S::2104310@student.uwtsd.ac.uk::cc82a2a1-9814-44f0-b028-05cc628f382e" providerId="AD" clId="Web-{DAEE99CC-F9D3-483A-945E-A34C6203671F}" dt="2023-12-08T12:00:28.738" v="75"/>
          <ac:inkMkLst>
            <pc:docMk/>
            <pc:sldMk cId="2207893756" sldId="288"/>
            <ac:inkMk id="31" creationId="{F6D9A6D4-733E-FED3-4083-2D3DC369F6CC}"/>
          </ac:inkMkLst>
        </pc:inkChg>
        <pc:inkChg chg="add del">
          <ac:chgData name="Alex Griffiths (2104310)" userId="S::2104310@student.uwtsd.ac.uk::cc82a2a1-9814-44f0-b028-05cc628f382e" providerId="AD" clId="Web-{DAEE99CC-F9D3-483A-945E-A34C6203671F}" dt="2023-12-08T12:00:28.738" v="74"/>
          <ac:inkMkLst>
            <pc:docMk/>
            <pc:sldMk cId="2207893756" sldId="288"/>
            <ac:inkMk id="32" creationId="{6D7693C2-0D31-D956-4420-AB24F7DBFEC3}"/>
          </ac:inkMkLst>
        </pc:inkChg>
        <pc:inkChg chg="add del">
          <ac:chgData name="Alex Griffiths (2104310)" userId="S::2104310@student.uwtsd.ac.uk::cc82a2a1-9814-44f0-b028-05cc628f382e" providerId="AD" clId="Web-{DAEE99CC-F9D3-483A-945E-A34C6203671F}" dt="2023-12-08T12:00:29.723" v="76"/>
          <ac:inkMkLst>
            <pc:docMk/>
            <pc:sldMk cId="2207893756" sldId="288"/>
            <ac:inkMk id="33" creationId="{5CEE7564-93AE-4C6C-EFFD-EA796F94BA38}"/>
          </ac:inkMkLst>
        </pc:inkChg>
        <pc:inkChg chg="add del">
          <ac:chgData name="Alex Griffiths (2104310)" userId="S::2104310@student.uwtsd.ac.uk::cc82a2a1-9814-44f0-b028-05cc628f382e" providerId="AD" clId="Web-{DAEE99CC-F9D3-483A-945E-A34C6203671F}" dt="2023-12-08T12:15:22.013" v="126"/>
          <ac:inkMkLst>
            <pc:docMk/>
            <pc:sldMk cId="2207893756" sldId="288"/>
            <ac:inkMk id="40" creationId="{8BB7A079-87A4-4C82-C463-05D2E0A2453A}"/>
          </ac:inkMkLst>
        </pc:inkChg>
        <pc:inkChg chg="add del">
          <ac:chgData name="Alex Griffiths (2104310)" userId="S::2104310@student.uwtsd.ac.uk::cc82a2a1-9814-44f0-b028-05cc628f382e" providerId="AD" clId="Web-{DAEE99CC-F9D3-483A-945E-A34C6203671F}" dt="2023-12-08T12:15:20.638" v="125"/>
          <ac:inkMkLst>
            <pc:docMk/>
            <pc:sldMk cId="2207893756" sldId="288"/>
            <ac:inkMk id="43" creationId="{0CD2A2A3-D8F1-A747-6A62-B8228411818F}"/>
          </ac:inkMkLst>
        </pc:inkChg>
        <pc:inkChg chg="add del mod">
          <ac:chgData name="Alex Griffiths (2104310)" userId="S::2104310@student.uwtsd.ac.uk::cc82a2a1-9814-44f0-b028-05cc628f382e" providerId="AD" clId="Web-{DAEE99CC-F9D3-483A-945E-A34C6203671F}" dt="2023-12-08T12:20:51.820" v="161"/>
          <ac:inkMkLst>
            <pc:docMk/>
            <pc:sldMk cId="2207893756" sldId="288"/>
            <ac:inkMk id="44" creationId="{089C5454-751F-0B49-F1A7-0E7AB575AE78}"/>
          </ac:inkMkLst>
        </pc:inkChg>
        <pc:inkChg chg="add del mod">
          <ac:chgData name="Alex Griffiths (2104310)" userId="S::2104310@student.uwtsd.ac.uk::cc82a2a1-9814-44f0-b028-05cc628f382e" providerId="AD" clId="Web-{DAEE99CC-F9D3-483A-945E-A34C6203671F}" dt="2023-12-08T12:20:51.820" v="160"/>
          <ac:inkMkLst>
            <pc:docMk/>
            <pc:sldMk cId="2207893756" sldId="288"/>
            <ac:inkMk id="45" creationId="{485E31C4-27AB-D781-ADEB-91CEB8A4E281}"/>
          </ac:inkMkLst>
        </pc:inkChg>
        <pc:inkChg chg="add del mod">
          <ac:chgData name="Alex Griffiths (2104310)" userId="S::2104310@student.uwtsd.ac.uk::cc82a2a1-9814-44f0-b028-05cc628f382e" providerId="AD" clId="Web-{DAEE99CC-F9D3-483A-945E-A34C6203671F}" dt="2023-12-08T12:20:52.851" v="166"/>
          <ac:inkMkLst>
            <pc:docMk/>
            <pc:sldMk cId="2207893756" sldId="288"/>
            <ac:inkMk id="46" creationId="{A97B096E-8331-B12C-40A8-745E036CD2DC}"/>
          </ac:inkMkLst>
        </pc:inkChg>
        <pc:inkChg chg="add del mod">
          <ac:chgData name="Alex Griffiths (2104310)" userId="S::2104310@student.uwtsd.ac.uk::cc82a2a1-9814-44f0-b028-05cc628f382e" providerId="AD" clId="Web-{DAEE99CC-F9D3-483A-945E-A34C6203671F}" dt="2023-12-08T12:20:52.851" v="165"/>
          <ac:inkMkLst>
            <pc:docMk/>
            <pc:sldMk cId="2207893756" sldId="288"/>
            <ac:inkMk id="47" creationId="{E0DBDF97-A703-BCE1-F34F-8734FE00069E}"/>
          </ac:inkMkLst>
        </pc:inkChg>
        <pc:inkChg chg="add del mod">
          <ac:chgData name="Alex Griffiths (2104310)" userId="S::2104310@student.uwtsd.ac.uk::cc82a2a1-9814-44f0-b028-05cc628f382e" providerId="AD" clId="Web-{DAEE99CC-F9D3-483A-945E-A34C6203671F}" dt="2023-12-08T12:20:52.851" v="164"/>
          <ac:inkMkLst>
            <pc:docMk/>
            <pc:sldMk cId="2207893756" sldId="288"/>
            <ac:inkMk id="49" creationId="{5098A8E0-5729-DA26-097A-57231D4BA713}"/>
          </ac:inkMkLst>
        </pc:inkChg>
        <pc:inkChg chg="add del mod">
          <ac:chgData name="Alex Griffiths (2104310)" userId="S::2104310@student.uwtsd.ac.uk::cc82a2a1-9814-44f0-b028-05cc628f382e" providerId="AD" clId="Web-{DAEE99CC-F9D3-483A-945E-A34C6203671F}" dt="2023-12-08T12:20:52.851" v="163"/>
          <ac:inkMkLst>
            <pc:docMk/>
            <pc:sldMk cId="2207893756" sldId="288"/>
            <ac:inkMk id="50" creationId="{807EABA2-ADE7-60C8-0767-E6B96F1D1289}"/>
          </ac:inkMkLst>
        </pc:inkChg>
        <pc:inkChg chg="add del mod">
          <ac:chgData name="Alex Griffiths (2104310)" userId="S::2104310@student.uwtsd.ac.uk::cc82a2a1-9814-44f0-b028-05cc628f382e" providerId="AD" clId="Web-{DAEE99CC-F9D3-483A-945E-A34C6203671F}" dt="2023-12-08T12:20:52.851" v="162"/>
          <ac:inkMkLst>
            <pc:docMk/>
            <pc:sldMk cId="2207893756" sldId="288"/>
            <ac:inkMk id="52" creationId="{5F4356B3-6393-08C8-5951-7C79C208D94A}"/>
          </ac:inkMkLst>
        </pc:inkChg>
        <pc:inkChg chg="add">
          <ac:chgData name="Alex Griffiths (2104310)" userId="S::2104310@student.uwtsd.ac.uk::cc82a2a1-9814-44f0-b028-05cc628f382e" providerId="AD" clId="Web-{DAEE99CC-F9D3-483A-945E-A34C6203671F}" dt="2023-12-08T12:20:59.726" v="167"/>
          <ac:inkMkLst>
            <pc:docMk/>
            <pc:sldMk cId="2207893756" sldId="288"/>
            <ac:inkMk id="53" creationId="{6221D6FF-B236-D321-7F51-A31A65F91A8C}"/>
          </ac:inkMkLst>
        </pc:inkChg>
        <pc:inkChg chg="add">
          <ac:chgData name="Alex Griffiths (2104310)" userId="S::2104310@student.uwtsd.ac.uk::cc82a2a1-9814-44f0-b028-05cc628f382e" providerId="AD" clId="Web-{DAEE99CC-F9D3-483A-945E-A34C6203671F}" dt="2023-12-08T12:26:20.438" v="172"/>
          <ac:inkMkLst>
            <pc:docMk/>
            <pc:sldMk cId="2207893756" sldId="288"/>
            <ac:inkMk id="55" creationId="{BB356D10-5A92-9546-991A-AA79D30A0A0B}"/>
          </ac:inkMkLst>
        </pc:inkChg>
        <pc:inkChg chg="add">
          <ac:chgData name="Alex Griffiths (2104310)" userId="S::2104310@student.uwtsd.ac.uk::cc82a2a1-9814-44f0-b028-05cc628f382e" providerId="AD" clId="Web-{DAEE99CC-F9D3-483A-945E-A34C6203671F}" dt="2023-12-08T12:26:25.470" v="173"/>
          <ac:inkMkLst>
            <pc:docMk/>
            <pc:sldMk cId="2207893756" sldId="288"/>
            <ac:inkMk id="56" creationId="{807A1E04-7B54-502D-361A-F57996317FBA}"/>
          </ac:inkMkLst>
        </pc:inkChg>
        <pc:inkChg chg="add">
          <ac:chgData name="Alex Griffiths (2104310)" userId="S::2104310@student.uwtsd.ac.uk::cc82a2a1-9814-44f0-b028-05cc628f382e" providerId="AD" clId="Web-{DAEE99CC-F9D3-483A-945E-A34C6203671F}" dt="2023-12-08T12:29:03.224" v="178"/>
          <ac:inkMkLst>
            <pc:docMk/>
            <pc:sldMk cId="2207893756" sldId="288"/>
            <ac:inkMk id="59" creationId="{D9468600-9427-66B6-186F-03C30BACF740}"/>
          </ac:inkMkLst>
        </pc:inkChg>
        <pc:inkChg chg="add del">
          <ac:chgData name="Alex Griffiths (2104310)" userId="S::2104310@student.uwtsd.ac.uk::cc82a2a1-9814-44f0-b028-05cc628f382e" providerId="AD" clId="Web-{DAEE99CC-F9D3-483A-945E-A34C6203671F}" dt="2023-12-08T12:29:04.865" v="180"/>
          <ac:inkMkLst>
            <pc:docMk/>
            <pc:sldMk cId="2207893756" sldId="288"/>
            <ac:inkMk id="60" creationId="{0DCA6BED-C52A-4EBC-09B6-EC82EB03C71E}"/>
          </ac:inkMkLst>
        </pc:inkChg>
      </pc:sldChg>
    </pc:docChg>
  </pc:docChgLst>
  <pc:docChgLst>
    <pc:chgData name="Ewan Evans (2200899)" userId="S::2200899@student.uwtsd.ac.uk::c3bb9a53-723f-4f1b-9c09-22bd43d16211" providerId="AD" clId="Web-{B4C547DB-267D-40E8-B4F6-EEC13254F2B1}"/>
    <pc:docChg chg="sldOrd">
      <pc:chgData name="Ewan Evans (2200899)" userId="S::2200899@student.uwtsd.ac.uk::c3bb9a53-723f-4f1b-9c09-22bd43d16211" providerId="AD" clId="Web-{B4C547DB-267D-40E8-B4F6-EEC13254F2B1}" dt="2023-11-14T10:20:24.830" v="0"/>
      <pc:docMkLst>
        <pc:docMk/>
      </pc:docMkLst>
      <pc:sldChg chg="ord">
        <pc:chgData name="Ewan Evans (2200899)" userId="S::2200899@student.uwtsd.ac.uk::c3bb9a53-723f-4f1b-9c09-22bd43d16211" providerId="AD" clId="Web-{B4C547DB-267D-40E8-B4F6-EEC13254F2B1}" dt="2023-11-14T10:20:24.830" v="0"/>
        <pc:sldMkLst>
          <pc:docMk/>
          <pc:sldMk cId="3166322767" sldId="260"/>
        </pc:sldMkLst>
      </pc:sldChg>
    </pc:docChg>
  </pc:docChgLst>
  <pc:docChgLst>
    <pc:chgData name="Alex Griffiths (2104310)" userId="S::2104310@student.uwtsd.ac.uk::cc82a2a1-9814-44f0-b028-05cc628f382e" providerId="AD" clId="Web-{8CD4CAC0-DB5A-4093-84E8-DD8F4E5D1135}"/>
    <pc:docChg chg="sldOrd">
      <pc:chgData name="Alex Griffiths (2104310)" userId="S::2104310@student.uwtsd.ac.uk::cc82a2a1-9814-44f0-b028-05cc628f382e" providerId="AD" clId="Web-{8CD4CAC0-DB5A-4093-84E8-DD8F4E5D1135}" dt="2023-12-11T23:26:20.346" v="2"/>
      <pc:docMkLst>
        <pc:docMk/>
      </pc:docMkLst>
      <pc:sldChg chg="ord">
        <pc:chgData name="Alex Griffiths (2104310)" userId="S::2104310@student.uwtsd.ac.uk::cc82a2a1-9814-44f0-b028-05cc628f382e" providerId="AD" clId="Web-{8CD4CAC0-DB5A-4093-84E8-DD8F4E5D1135}" dt="2023-12-11T23:26:07.361" v="1"/>
        <pc:sldMkLst>
          <pc:docMk/>
          <pc:sldMk cId="3166322767" sldId="260"/>
        </pc:sldMkLst>
      </pc:sldChg>
      <pc:sldChg chg="ord">
        <pc:chgData name="Alex Griffiths (2104310)" userId="S::2104310@student.uwtsd.ac.uk::cc82a2a1-9814-44f0-b028-05cc628f382e" providerId="AD" clId="Web-{8CD4CAC0-DB5A-4093-84E8-DD8F4E5D1135}" dt="2023-12-11T23:26:20.346" v="2"/>
        <pc:sldMkLst>
          <pc:docMk/>
          <pc:sldMk cId="1164465020" sldId="285"/>
        </pc:sldMkLst>
      </pc:sldChg>
    </pc:docChg>
  </pc:docChgLst>
  <pc:docChgLst>
    <pc:chgData name="Ewan Evans (2200899)" userId="S::2200899@student.uwtsd.ac.uk::c3bb9a53-723f-4f1b-9c09-22bd43d16211" providerId="AD" clId="Web-{12A7EC3C-23C0-4813-BF5A-D8CDC212A8BA}"/>
    <pc:docChg chg="modSld sldOrd">
      <pc:chgData name="Ewan Evans (2200899)" userId="S::2200899@student.uwtsd.ac.uk::c3bb9a53-723f-4f1b-9c09-22bd43d16211" providerId="AD" clId="Web-{12A7EC3C-23C0-4813-BF5A-D8CDC212A8BA}" dt="2023-12-08T12:05:44.717" v="17"/>
      <pc:docMkLst>
        <pc:docMk/>
      </pc:docMkLst>
      <pc:sldChg chg="addSp delSp modSp ord">
        <pc:chgData name="Ewan Evans (2200899)" userId="S::2200899@student.uwtsd.ac.uk::c3bb9a53-723f-4f1b-9c09-22bd43d16211" providerId="AD" clId="Web-{12A7EC3C-23C0-4813-BF5A-D8CDC212A8BA}" dt="2023-12-08T12:05:44.717" v="17"/>
        <pc:sldMkLst>
          <pc:docMk/>
          <pc:sldMk cId="3099275147" sldId="286"/>
        </pc:sldMkLst>
        <pc:grpChg chg="add">
          <ac:chgData name="Ewan Evans (2200899)" userId="S::2200899@student.uwtsd.ac.uk::c3bb9a53-723f-4f1b-9c09-22bd43d16211" providerId="AD" clId="Web-{12A7EC3C-23C0-4813-BF5A-D8CDC212A8BA}" dt="2023-12-08T12:05:44.717" v="17"/>
          <ac:grpSpMkLst>
            <pc:docMk/>
            <pc:sldMk cId="3099275147" sldId="286"/>
            <ac:grpSpMk id="3" creationId="{633CC0B1-5773-D988-D001-590C7BDA9C10}"/>
          </ac:grpSpMkLst>
        </pc:grpChg>
        <pc:grpChg chg="del mod">
          <ac:chgData name="Ewan Evans (2200899)" userId="S::2200899@student.uwtsd.ac.uk::c3bb9a53-723f-4f1b-9c09-22bd43d16211" providerId="AD" clId="Web-{12A7EC3C-23C0-4813-BF5A-D8CDC212A8BA}" dt="2023-12-08T12:04:49.198" v="8"/>
          <ac:grpSpMkLst>
            <pc:docMk/>
            <pc:sldMk cId="3099275147" sldId="286"/>
            <ac:grpSpMk id="12" creationId="{63770E69-FB06-A907-46A1-3DF19673330F}"/>
          </ac:grpSpMkLst>
        </pc:grpChg>
        <pc:picChg chg="mod topLvl modCrop">
          <ac:chgData name="Ewan Evans (2200899)" userId="S::2200899@student.uwtsd.ac.uk::c3bb9a53-723f-4f1b-9c09-22bd43d16211" providerId="AD" clId="Web-{12A7EC3C-23C0-4813-BF5A-D8CDC212A8BA}" dt="2023-12-08T12:05:36.170" v="16"/>
          <ac:picMkLst>
            <pc:docMk/>
            <pc:sldMk cId="3099275147" sldId="286"/>
            <ac:picMk id="9" creationId="{9E9C755A-2D3E-614C-1A9B-035A58EA381B}"/>
          </ac:picMkLst>
        </pc:picChg>
        <pc:picChg chg="mod topLvl modCrop">
          <ac:chgData name="Ewan Evans (2200899)" userId="S::2200899@student.uwtsd.ac.uk::c3bb9a53-723f-4f1b-9c09-22bd43d16211" providerId="AD" clId="Web-{12A7EC3C-23C0-4813-BF5A-D8CDC212A8BA}" dt="2023-12-08T12:05:09.137" v="12"/>
          <ac:picMkLst>
            <pc:docMk/>
            <pc:sldMk cId="3099275147" sldId="286"/>
            <ac:picMk id="11" creationId="{94E97B01-7B4D-7161-F761-AFCE64F1A118}"/>
          </ac:picMkLst>
        </pc:picChg>
        <pc:picChg chg="mod">
          <ac:chgData name="Ewan Evans (2200899)" userId="S::2200899@student.uwtsd.ac.uk::c3bb9a53-723f-4f1b-9c09-22bd43d16211" providerId="AD" clId="Web-{12A7EC3C-23C0-4813-BF5A-D8CDC212A8BA}" dt="2023-12-08T12:03:31.116" v="4" actId="1076"/>
          <ac:picMkLst>
            <pc:docMk/>
            <pc:sldMk cId="3099275147" sldId="286"/>
            <ac:picMk id="15" creationId="{7F4258AC-5BB2-296E-4625-8C678BB60790}"/>
          </ac:picMkLst>
        </pc:picChg>
        <pc:picChg chg="mod">
          <ac:chgData name="Ewan Evans (2200899)" userId="S::2200899@student.uwtsd.ac.uk::c3bb9a53-723f-4f1b-9c09-22bd43d16211" providerId="AD" clId="Web-{12A7EC3C-23C0-4813-BF5A-D8CDC212A8BA}" dt="2023-12-08T12:03:31.163" v="5" actId="1076"/>
          <ac:picMkLst>
            <pc:docMk/>
            <pc:sldMk cId="3099275147" sldId="286"/>
            <ac:picMk id="16" creationId="{BBEEB9DD-7E9D-CDC4-AC3B-C2477110D4CA}"/>
          </ac:picMkLst>
        </pc:picChg>
      </pc:sldChg>
    </pc:docChg>
  </pc:docChgLst>
  <pc:docChgLst>
    <pc:chgData name="Alfie Morgan (2206510)" userId="S::2206510@student.uwtsd.ac.uk::79f80e11-9132-40ac-98df-09627b9d0b54" providerId="AD" clId="Web-{401D0A91-9D9B-4FCC-B935-7A7FF1FAFA69}"/>
    <pc:docChg chg="modSld">
      <pc:chgData name="Alfie Morgan (2206510)" userId="S::2206510@student.uwtsd.ac.uk::79f80e11-9132-40ac-98df-09627b9d0b54" providerId="AD" clId="Web-{401D0A91-9D9B-4FCC-B935-7A7FF1FAFA69}" dt="2023-12-08T16:29:26.086" v="210" actId="1076"/>
      <pc:docMkLst>
        <pc:docMk/>
      </pc:docMkLst>
      <pc:sldChg chg="addSp modSp">
        <pc:chgData name="Alfie Morgan (2206510)" userId="S::2206510@student.uwtsd.ac.uk::79f80e11-9132-40ac-98df-09627b9d0b54" providerId="AD" clId="Web-{401D0A91-9D9B-4FCC-B935-7A7FF1FAFA69}" dt="2023-12-08T16:29:26.086" v="210" actId="1076"/>
        <pc:sldMkLst>
          <pc:docMk/>
          <pc:sldMk cId="3403560449" sldId="261"/>
        </pc:sldMkLst>
        <pc:spChg chg="add mod">
          <ac:chgData name="Alfie Morgan (2206510)" userId="S::2206510@student.uwtsd.ac.uk::79f80e11-9132-40ac-98df-09627b9d0b54" providerId="AD" clId="Web-{401D0A91-9D9B-4FCC-B935-7A7FF1FAFA69}" dt="2023-12-08T16:24:33.671" v="209" actId="1076"/>
          <ac:spMkLst>
            <pc:docMk/>
            <pc:sldMk cId="3403560449" sldId="261"/>
            <ac:spMk id="12" creationId="{5492FC90-18AC-96C7-5F81-1B700CEB2FA9}"/>
          </ac:spMkLst>
        </pc:spChg>
        <pc:spChg chg="mod">
          <ac:chgData name="Alfie Morgan (2206510)" userId="S::2206510@student.uwtsd.ac.uk::79f80e11-9132-40ac-98df-09627b9d0b54" providerId="AD" clId="Web-{401D0A91-9D9B-4FCC-B935-7A7FF1FAFA69}" dt="2023-12-08T16:16:28.095" v="180" actId="1076"/>
          <ac:spMkLst>
            <pc:docMk/>
            <pc:sldMk cId="3403560449" sldId="261"/>
            <ac:spMk id="23" creationId="{C4A22811-BD03-F921-4118-08F60548439B}"/>
          </ac:spMkLst>
        </pc:spChg>
        <pc:picChg chg="mod">
          <ac:chgData name="Alfie Morgan (2206510)" userId="S::2206510@student.uwtsd.ac.uk::79f80e11-9132-40ac-98df-09627b9d0b54" providerId="AD" clId="Web-{401D0A91-9D9B-4FCC-B935-7A7FF1FAFA69}" dt="2023-12-08T16:16:38.751" v="184" actId="1076"/>
          <ac:picMkLst>
            <pc:docMk/>
            <pc:sldMk cId="3403560449" sldId="261"/>
            <ac:picMk id="15" creationId="{B247EADA-8291-6F26-F6C0-97ECDA31131B}"/>
          </ac:picMkLst>
        </pc:picChg>
        <pc:picChg chg="mod">
          <ac:chgData name="Alfie Morgan (2206510)" userId="S::2206510@student.uwtsd.ac.uk::79f80e11-9132-40ac-98df-09627b9d0b54" providerId="AD" clId="Web-{401D0A91-9D9B-4FCC-B935-7A7FF1FAFA69}" dt="2023-12-08T16:16:14.516" v="164" actId="1076"/>
          <ac:picMkLst>
            <pc:docMk/>
            <pc:sldMk cId="3403560449" sldId="261"/>
            <ac:picMk id="20" creationId="{8BB0655F-BE30-8E41-3FD3-EDA81E433A96}"/>
          </ac:picMkLst>
        </pc:picChg>
        <pc:picChg chg="mod">
          <ac:chgData name="Alfie Morgan (2206510)" userId="S::2206510@student.uwtsd.ac.uk::79f80e11-9132-40ac-98df-09627b9d0b54" providerId="AD" clId="Web-{401D0A91-9D9B-4FCC-B935-7A7FF1FAFA69}" dt="2023-12-08T16:29:26.086" v="210" actId="1076"/>
          <ac:picMkLst>
            <pc:docMk/>
            <pc:sldMk cId="3403560449" sldId="261"/>
            <ac:picMk id="22" creationId="{49B03AAA-B786-A27E-1ED3-28537D026062}"/>
          </ac:picMkLst>
        </pc:picChg>
      </pc:sldChg>
      <pc:sldChg chg="addSp modSp">
        <pc:chgData name="Alfie Morgan (2206510)" userId="S::2206510@student.uwtsd.ac.uk::79f80e11-9132-40ac-98df-09627b9d0b54" providerId="AD" clId="Web-{401D0A91-9D9B-4FCC-B935-7A7FF1FAFA69}" dt="2023-12-08T16:13:16.558" v="163" actId="1076"/>
        <pc:sldMkLst>
          <pc:docMk/>
          <pc:sldMk cId="676880891" sldId="284"/>
        </pc:sldMkLst>
        <pc:spChg chg="mod">
          <ac:chgData name="Alfie Morgan (2206510)" userId="S::2206510@student.uwtsd.ac.uk::79f80e11-9132-40ac-98df-09627b9d0b54" providerId="AD" clId="Web-{401D0A91-9D9B-4FCC-B935-7A7FF1FAFA69}" dt="2023-12-08T16:13:00.948" v="158" actId="1076"/>
          <ac:spMkLst>
            <pc:docMk/>
            <pc:sldMk cId="676880891" sldId="284"/>
            <ac:spMk id="2" creationId="{82C4C976-4222-C97B-1974-5BE58A6607D3}"/>
          </ac:spMkLst>
        </pc:spChg>
        <pc:spChg chg="mod">
          <ac:chgData name="Alfie Morgan (2206510)" userId="S::2206510@student.uwtsd.ac.uk::79f80e11-9132-40ac-98df-09627b9d0b54" providerId="AD" clId="Web-{401D0A91-9D9B-4FCC-B935-7A7FF1FAFA69}" dt="2023-12-08T16:13:04.792" v="159" actId="1076"/>
          <ac:spMkLst>
            <pc:docMk/>
            <pc:sldMk cId="676880891" sldId="284"/>
            <ac:spMk id="3" creationId="{95C11002-4C8C-42C4-73FE-9EE69333B024}"/>
          </ac:spMkLst>
        </pc:spChg>
        <pc:picChg chg="add mod">
          <ac:chgData name="Alfie Morgan (2206510)" userId="S::2206510@student.uwtsd.ac.uk::79f80e11-9132-40ac-98df-09627b9d0b54" providerId="AD" clId="Web-{401D0A91-9D9B-4FCC-B935-7A7FF1FAFA69}" dt="2023-12-08T16:13:16.558" v="163" actId="1076"/>
          <ac:picMkLst>
            <pc:docMk/>
            <pc:sldMk cId="676880891" sldId="284"/>
            <ac:picMk id="8" creationId="{CBB270BF-3643-C8EF-4ED5-E450956776B3}"/>
          </ac:picMkLst>
        </pc:picChg>
      </pc:sldChg>
      <pc:sldChg chg="modSp">
        <pc:chgData name="Alfie Morgan (2206510)" userId="S::2206510@student.uwtsd.ac.uk::79f80e11-9132-40ac-98df-09627b9d0b54" providerId="AD" clId="Web-{401D0A91-9D9B-4FCC-B935-7A7FF1FAFA69}" dt="2023-12-08T16:23:26.904" v="187" actId="20577"/>
        <pc:sldMkLst>
          <pc:docMk/>
          <pc:sldMk cId="1177253019" sldId="287"/>
        </pc:sldMkLst>
        <pc:spChg chg="mod">
          <ac:chgData name="Alfie Morgan (2206510)" userId="S::2206510@student.uwtsd.ac.uk::79f80e11-9132-40ac-98df-09627b9d0b54" providerId="AD" clId="Web-{401D0A91-9D9B-4FCC-B935-7A7FF1FAFA69}" dt="2023-12-08T16:23:26.904" v="187" actId="20577"/>
          <ac:spMkLst>
            <pc:docMk/>
            <pc:sldMk cId="1177253019" sldId="287"/>
            <ac:spMk id="3" creationId="{46266D5D-EBE9-D6E8-EF93-A2A94F04188F}"/>
          </ac:spMkLst>
        </pc:spChg>
      </pc:sldChg>
    </pc:docChg>
  </pc:docChgLst>
  <pc:docChgLst>
    <pc:chgData name="Alfie Morgan (2206510)" userId="S::2206510@student.uwtsd.ac.uk::79f80e11-9132-40ac-98df-09627b9d0b54" providerId="AD" clId="Web-{EA38CFEA-F0E6-4951-8FE5-2EFBC0353B5E}"/>
    <pc:docChg chg="modSld">
      <pc:chgData name="Alfie Morgan (2206510)" userId="S::2206510@student.uwtsd.ac.uk::79f80e11-9132-40ac-98df-09627b9d0b54" providerId="AD" clId="Web-{EA38CFEA-F0E6-4951-8FE5-2EFBC0353B5E}" dt="2023-12-08T11:44:19.374" v="343" actId="20577"/>
      <pc:docMkLst>
        <pc:docMk/>
      </pc:docMkLst>
      <pc:sldChg chg="modSp">
        <pc:chgData name="Alfie Morgan (2206510)" userId="S::2206510@student.uwtsd.ac.uk::79f80e11-9132-40ac-98df-09627b9d0b54" providerId="AD" clId="Web-{EA38CFEA-F0E6-4951-8FE5-2EFBC0353B5E}" dt="2023-12-08T11:16:01.513" v="75" actId="20577"/>
        <pc:sldMkLst>
          <pc:docMk/>
          <pc:sldMk cId="3403560449" sldId="261"/>
        </pc:sldMkLst>
        <pc:spChg chg="mod">
          <ac:chgData name="Alfie Morgan (2206510)" userId="S::2206510@student.uwtsd.ac.uk::79f80e11-9132-40ac-98df-09627b9d0b54" providerId="AD" clId="Web-{EA38CFEA-F0E6-4951-8FE5-2EFBC0353B5E}" dt="2023-12-08T11:16:01.513" v="75" actId="20577"/>
          <ac:spMkLst>
            <pc:docMk/>
            <pc:sldMk cId="3403560449" sldId="261"/>
            <ac:spMk id="26" creationId="{D95D0F40-9406-657D-D78A-2CEABB652BD1}"/>
          </ac:spMkLst>
        </pc:spChg>
      </pc:sldChg>
      <pc:sldChg chg="modSp">
        <pc:chgData name="Alfie Morgan (2206510)" userId="S::2206510@student.uwtsd.ac.uk::79f80e11-9132-40ac-98df-09627b9d0b54" providerId="AD" clId="Web-{EA38CFEA-F0E6-4951-8FE5-2EFBC0353B5E}" dt="2023-12-08T11:01:09.534" v="10" actId="20577"/>
        <pc:sldMkLst>
          <pc:docMk/>
          <pc:sldMk cId="2046899504" sldId="265"/>
        </pc:sldMkLst>
        <pc:spChg chg="mod">
          <ac:chgData name="Alfie Morgan (2206510)" userId="S::2206510@student.uwtsd.ac.uk::79f80e11-9132-40ac-98df-09627b9d0b54" providerId="AD" clId="Web-{EA38CFEA-F0E6-4951-8FE5-2EFBC0353B5E}" dt="2023-12-08T11:01:09.534" v="10" actId="20577"/>
          <ac:spMkLst>
            <pc:docMk/>
            <pc:sldMk cId="2046899504" sldId="265"/>
            <ac:spMk id="19" creationId="{CCBC8AC8-A060-2E26-A063-177F3C5639C7}"/>
          </ac:spMkLst>
        </pc:spChg>
      </pc:sldChg>
      <pc:sldChg chg="modSp">
        <pc:chgData name="Alfie Morgan (2206510)" userId="S::2206510@student.uwtsd.ac.uk::79f80e11-9132-40ac-98df-09627b9d0b54" providerId="AD" clId="Web-{EA38CFEA-F0E6-4951-8FE5-2EFBC0353B5E}" dt="2023-12-08T11:41:41.979" v="315" actId="20577"/>
        <pc:sldMkLst>
          <pc:docMk/>
          <pc:sldMk cId="2871074301" sldId="266"/>
        </pc:sldMkLst>
        <pc:spChg chg="mod">
          <ac:chgData name="Alfie Morgan (2206510)" userId="S::2206510@student.uwtsd.ac.uk::79f80e11-9132-40ac-98df-09627b9d0b54" providerId="AD" clId="Web-{EA38CFEA-F0E6-4951-8FE5-2EFBC0353B5E}" dt="2023-12-08T11:41:41.979" v="315" actId="20577"/>
          <ac:spMkLst>
            <pc:docMk/>
            <pc:sldMk cId="2871074301" sldId="266"/>
            <ac:spMk id="14" creationId="{47724247-0CCD-AC53-CBA1-B1A5E1D668E4}"/>
          </ac:spMkLst>
        </pc:spChg>
      </pc:sldChg>
      <pc:sldChg chg="modSp">
        <pc:chgData name="Alfie Morgan (2206510)" userId="S::2206510@student.uwtsd.ac.uk::79f80e11-9132-40ac-98df-09627b9d0b54" providerId="AD" clId="Web-{EA38CFEA-F0E6-4951-8FE5-2EFBC0353B5E}" dt="2023-12-08T10:53:55.490" v="2" actId="20577"/>
        <pc:sldMkLst>
          <pc:docMk/>
          <pc:sldMk cId="2757566273" sldId="267"/>
        </pc:sldMkLst>
        <pc:spChg chg="mod">
          <ac:chgData name="Alfie Morgan (2206510)" userId="S::2206510@student.uwtsd.ac.uk::79f80e11-9132-40ac-98df-09627b9d0b54" providerId="AD" clId="Web-{EA38CFEA-F0E6-4951-8FE5-2EFBC0353B5E}" dt="2023-12-08T10:53:55.490" v="2" actId="20577"/>
          <ac:spMkLst>
            <pc:docMk/>
            <pc:sldMk cId="2757566273" sldId="267"/>
            <ac:spMk id="5" creationId="{1ABD5B20-740A-3FD6-17E6-B9C23E616D5C}"/>
          </ac:spMkLst>
        </pc:spChg>
      </pc:sldChg>
      <pc:sldChg chg="modSp">
        <pc:chgData name="Alfie Morgan (2206510)" userId="S::2206510@student.uwtsd.ac.uk::79f80e11-9132-40ac-98df-09627b9d0b54" providerId="AD" clId="Web-{EA38CFEA-F0E6-4951-8FE5-2EFBC0353B5E}" dt="2023-12-08T11:01:30.660" v="14" actId="20577"/>
        <pc:sldMkLst>
          <pc:docMk/>
          <pc:sldMk cId="4237990728" sldId="268"/>
        </pc:sldMkLst>
        <pc:spChg chg="mod">
          <ac:chgData name="Alfie Morgan (2206510)" userId="S::2206510@student.uwtsd.ac.uk::79f80e11-9132-40ac-98df-09627b9d0b54" providerId="AD" clId="Web-{EA38CFEA-F0E6-4951-8FE5-2EFBC0353B5E}" dt="2023-12-08T11:01:30.660" v="14" actId="20577"/>
          <ac:spMkLst>
            <pc:docMk/>
            <pc:sldMk cId="4237990728" sldId="268"/>
            <ac:spMk id="3" creationId="{ACE429A5-049B-14F3-73C5-BAC57CFF1A96}"/>
          </ac:spMkLst>
        </pc:spChg>
      </pc:sldChg>
      <pc:sldChg chg="addSp modSp">
        <pc:chgData name="Alfie Morgan (2206510)" userId="S::2206510@student.uwtsd.ac.uk::79f80e11-9132-40ac-98df-09627b9d0b54" providerId="AD" clId="Web-{EA38CFEA-F0E6-4951-8FE5-2EFBC0353B5E}" dt="2023-12-08T11:44:19.374" v="343" actId="20577"/>
        <pc:sldMkLst>
          <pc:docMk/>
          <pc:sldMk cId="692369383" sldId="272"/>
        </pc:sldMkLst>
        <pc:spChg chg="add mod">
          <ac:chgData name="Alfie Morgan (2206510)" userId="S::2206510@student.uwtsd.ac.uk::79f80e11-9132-40ac-98df-09627b9d0b54" providerId="AD" clId="Web-{EA38CFEA-F0E6-4951-8FE5-2EFBC0353B5E}" dt="2023-12-08T11:44:19.374" v="343" actId="20577"/>
          <ac:spMkLst>
            <pc:docMk/>
            <pc:sldMk cId="692369383" sldId="272"/>
            <ac:spMk id="7" creationId="{5C4AFBB1-0CA6-548F-4673-C498170F7562}"/>
          </ac:spMkLst>
        </pc:spChg>
      </pc:sldChg>
      <pc:sldChg chg="modSp">
        <pc:chgData name="Alfie Morgan (2206510)" userId="S::2206510@student.uwtsd.ac.uk::79f80e11-9132-40ac-98df-09627b9d0b54" providerId="AD" clId="Web-{EA38CFEA-F0E6-4951-8FE5-2EFBC0353B5E}" dt="2023-12-08T10:54:03.444" v="7" actId="20577"/>
        <pc:sldMkLst>
          <pc:docMk/>
          <pc:sldMk cId="3665838907" sldId="275"/>
        </pc:sldMkLst>
        <pc:spChg chg="mod">
          <ac:chgData name="Alfie Morgan (2206510)" userId="S::2206510@student.uwtsd.ac.uk::79f80e11-9132-40ac-98df-09627b9d0b54" providerId="AD" clId="Web-{EA38CFEA-F0E6-4951-8FE5-2EFBC0353B5E}" dt="2023-12-08T10:54:03.444" v="7" actId="20577"/>
          <ac:spMkLst>
            <pc:docMk/>
            <pc:sldMk cId="3665838907" sldId="275"/>
            <ac:spMk id="5" creationId="{2244A3BA-B515-2043-BBC5-C071934AEE83}"/>
          </ac:spMkLst>
        </pc:spChg>
      </pc:sldChg>
    </pc:docChg>
  </pc:docChgLst>
  <pc:docChgLst>
    <pc:chgData name="Ewan Evans (2200899)" userId="S::2200899@student.uwtsd.ac.uk::c3bb9a53-723f-4f1b-9c09-22bd43d16211" providerId="AD" clId="Web-{EF2C3D50-2E0A-4245-9AE4-56B004B22BA6}"/>
    <pc:docChg chg="modSld">
      <pc:chgData name="Ewan Evans (2200899)" userId="S::2200899@student.uwtsd.ac.uk::c3bb9a53-723f-4f1b-9c09-22bd43d16211" providerId="AD" clId="Web-{EF2C3D50-2E0A-4245-9AE4-56B004B22BA6}" dt="2023-12-08T20:26:36.598" v="15" actId="14100"/>
      <pc:docMkLst>
        <pc:docMk/>
      </pc:docMkLst>
      <pc:sldChg chg="addSp modSp mod setBg">
        <pc:chgData name="Ewan Evans (2200899)" userId="S::2200899@student.uwtsd.ac.uk::c3bb9a53-723f-4f1b-9c09-22bd43d16211" providerId="AD" clId="Web-{EF2C3D50-2E0A-4245-9AE4-56B004B22BA6}" dt="2023-12-08T20:26:36.598" v="15" actId="14100"/>
        <pc:sldMkLst>
          <pc:docMk/>
          <pc:sldMk cId="2383690444" sldId="270"/>
        </pc:sldMkLst>
        <pc:spChg chg="mod">
          <ac:chgData name="Ewan Evans (2200899)" userId="S::2200899@student.uwtsd.ac.uk::c3bb9a53-723f-4f1b-9c09-22bd43d16211" providerId="AD" clId="Web-{EF2C3D50-2E0A-4245-9AE4-56B004B22BA6}" dt="2023-12-08T20:26:03.812" v="7" actId="1076"/>
          <ac:spMkLst>
            <pc:docMk/>
            <pc:sldMk cId="2383690444" sldId="270"/>
            <ac:spMk id="2" creationId="{6EB3F163-C2DA-833D-B9DA-1FDA424B0088}"/>
          </ac:spMkLst>
        </pc:spChg>
        <pc:spChg chg="mod">
          <ac:chgData name="Ewan Evans (2200899)" userId="S::2200899@student.uwtsd.ac.uk::c3bb9a53-723f-4f1b-9c09-22bd43d16211" providerId="AD" clId="Web-{EF2C3D50-2E0A-4245-9AE4-56B004B22BA6}" dt="2023-12-08T20:26:36.598" v="15" actId="14100"/>
          <ac:spMkLst>
            <pc:docMk/>
            <pc:sldMk cId="2383690444" sldId="270"/>
            <ac:spMk id="3" creationId="{D2F2209B-A694-6BB4-AA9F-201B08693533}"/>
          </ac:spMkLst>
        </pc:spChg>
        <pc:spChg chg="mod">
          <ac:chgData name="Ewan Evans (2200899)" userId="S::2200899@student.uwtsd.ac.uk::c3bb9a53-723f-4f1b-9c09-22bd43d16211" providerId="AD" clId="Web-{EF2C3D50-2E0A-4245-9AE4-56B004B22BA6}" dt="2023-12-08T20:26:17.066" v="10" actId="1076"/>
          <ac:spMkLst>
            <pc:docMk/>
            <pc:sldMk cId="2383690444" sldId="270"/>
            <ac:spMk id="7" creationId="{EF9F1E1C-9A50-840D-881A-9584B6542C60}"/>
          </ac:spMkLst>
        </pc:spChg>
        <pc:picChg chg="add mod">
          <ac:chgData name="Ewan Evans (2200899)" userId="S::2200899@student.uwtsd.ac.uk::c3bb9a53-723f-4f1b-9c09-22bd43d16211" providerId="AD" clId="Web-{EF2C3D50-2E0A-4245-9AE4-56B004B22BA6}" dt="2023-12-08T20:26:26.175" v="12" actId="14100"/>
          <ac:picMkLst>
            <pc:docMk/>
            <pc:sldMk cId="2383690444" sldId="270"/>
            <ac:picMk id="8" creationId="{444A133A-1806-BCDA-3CE6-71E602D3E691}"/>
          </ac:picMkLst>
        </pc:picChg>
      </pc:sldChg>
    </pc:docChg>
  </pc:docChgLst>
  <pc:docChgLst>
    <pc:chgData name="Tim James (2112656)" userId="S::2112656@student.uwtsd.ac.uk::0fb35b07-305e-4866-a031-bfed0720b694" providerId="AD" clId="Web-{AD5BBB57-D2E5-43B4-A781-2159BEAF4AEE}"/>
    <pc:docChg chg="modSld">
      <pc:chgData name="Tim James (2112656)" userId="S::2112656@student.uwtsd.ac.uk::0fb35b07-305e-4866-a031-bfed0720b694" providerId="AD" clId="Web-{AD5BBB57-D2E5-43B4-A781-2159BEAF4AEE}" dt="2023-12-12T05:06:32.061" v="627" actId="14100"/>
      <pc:docMkLst>
        <pc:docMk/>
      </pc:docMkLst>
      <pc:sldChg chg="addSp delSp modSp">
        <pc:chgData name="Tim James (2112656)" userId="S::2112656@student.uwtsd.ac.uk::0fb35b07-305e-4866-a031-bfed0720b694" providerId="AD" clId="Web-{AD5BBB57-D2E5-43B4-A781-2159BEAF4AEE}" dt="2023-12-12T05:06:32.061" v="627" actId="14100"/>
        <pc:sldMkLst>
          <pc:docMk/>
          <pc:sldMk cId="3166322767" sldId="260"/>
        </pc:sldMkLst>
        <pc:spChg chg="mod">
          <ac:chgData name="Tim James (2112656)" userId="S::2112656@student.uwtsd.ac.uk::0fb35b07-305e-4866-a031-bfed0720b694" providerId="AD" clId="Web-{AD5BBB57-D2E5-43B4-A781-2159BEAF4AEE}" dt="2023-12-12T04:17:44.668" v="375" actId="1076"/>
          <ac:spMkLst>
            <pc:docMk/>
            <pc:sldMk cId="3166322767" sldId="260"/>
            <ac:spMk id="2" creationId="{B7E0E7CB-76E3-900F-6C72-D12033E9DB8D}"/>
          </ac:spMkLst>
        </pc:spChg>
        <pc:spChg chg="mod">
          <ac:chgData name="Tim James (2112656)" userId="S::2112656@student.uwtsd.ac.uk::0fb35b07-305e-4866-a031-bfed0720b694" providerId="AD" clId="Web-{AD5BBB57-D2E5-43B4-A781-2159BEAF4AEE}" dt="2023-12-12T04:18:46.688" v="423" actId="14100"/>
          <ac:spMkLst>
            <pc:docMk/>
            <pc:sldMk cId="3166322767" sldId="260"/>
            <ac:spMk id="3" creationId="{4E7B8371-6415-981D-5032-AF7D04DC7505}"/>
          </ac:spMkLst>
        </pc:spChg>
        <pc:spChg chg="mod">
          <ac:chgData name="Tim James (2112656)" userId="S::2112656@student.uwtsd.ac.uk::0fb35b07-305e-4866-a031-bfed0720b694" providerId="AD" clId="Web-{AD5BBB57-D2E5-43B4-A781-2159BEAF4AEE}" dt="2023-12-12T04:30:05.459" v="460" actId="20577"/>
          <ac:spMkLst>
            <pc:docMk/>
            <pc:sldMk cId="3166322767" sldId="260"/>
            <ac:spMk id="10" creationId="{ADAD4E44-0DFE-9845-EF37-0D8B5724155E}"/>
          </ac:spMkLst>
        </pc:spChg>
        <pc:spChg chg="mod">
          <ac:chgData name="Tim James (2112656)" userId="S::2112656@student.uwtsd.ac.uk::0fb35b07-305e-4866-a031-bfed0720b694" providerId="AD" clId="Web-{AD5BBB57-D2E5-43B4-A781-2159BEAF4AEE}" dt="2023-12-12T04:30:11.475" v="461" actId="1076"/>
          <ac:spMkLst>
            <pc:docMk/>
            <pc:sldMk cId="3166322767" sldId="260"/>
            <ac:spMk id="11" creationId="{C1A1D624-C4A6-D53F-F6D7-70B2697A38E9}"/>
          </ac:spMkLst>
        </pc:spChg>
        <pc:spChg chg="add mod">
          <ac:chgData name="Tim James (2112656)" userId="S::2112656@student.uwtsd.ac.uk::0fb35b07-305e-4866-a031-bfed0720b694" providerId="AD" clId="Web-{AD5BBB57-D2E5-43B4-A781-2159BEAF4AEE}" dt="2023-12-12T03:48:12.845" v="284" actId="1076"/>
          <ac:spMkLst>
            <pc:docMk/>
            <pc:sldMk cId="3166322767" sldId="260"/>
            <ac:spMk id="13" creationId="{0F696DB0-F579-0F7D-1CAA-CCEF6274F1AB}"/>
          </ac:spMkLst>
        </pc:spChg>
        <pc:spChg chg="add mod">
          <ac:chgData name="Tim James (2112656)" userId="S::2112656@student.uwtsd.ac.uk::0fb35b07-305e-4866-a031-bfed0720b694" providerId="AD" clId="Web-{AD5BBB57-D2E5-43B4-A781-2159BEAF4AEE}" dt="2023-12-12T03:57:20.312" v="309" actId="20577"/>
          <ac:spMkLst>
            <pc:docMk/>
            <pc:sldMk cId="3166322767" sldId="260"/>
            <ac:spMk id="15" creationId="{501E4787-27F4-E8C6-CBD7-003737F01112}"/>
          </ac:spMkLst>
        </pc:spChg>
        <pc:spChg chg="add del mod">
          <ac:chgData name="Tim James (2112656)" userId="S::2112656@student.uwtsd.ac.uk::0fb35b07-305e-4866-a031-bfed0720b694" providerId="AD" clId="Web-{AD5BBB57-D2E5-43B4-A781-2159BEAF4AEE}" dt="2023-12-12T03:57:36.438" v="313"/>
          <ac:spMkLst>
            <pc:docMk/>
            <pc:sldMk cId="3166322767" sldId="260"/>
            <ac:spMk id="16" creationId="{E326950C-CA89-252F-1B5D-1BA8D890D644}"/>
          </ac:spMkLst>
        </pc:spChg>
        <pc:spChg chg="add mod">
          <ac:chgData name="Tim James (2112656)" userId="S::2112656@student.uwtsd.ac.uk::0fb35b07-305e-4866-a031-bfed0720b694" providerId="AD" clId="Web-{AD5BBB57-D2E5-43B4-A781-2159BEAF4AEE}" dt="2023-12-12T04:44:30.558" v="495" actId="20577"/>
          <ac:spMkLst>
            <pc:docMk/>
            <pc:sldMk cId="3166322767" sldId="260"/>
            <ac:spMk id="21" creationId="{8C6C3371-B981-958E-8269-3FB64082A12E}"/>
          </ac:spMkLst>
        </pc:spChg>
        <pc:spChg chg="add mod">
          <ac:chgData name="Tim James (2112656)" userId="S::2112656@student.uwtsd.ac.uk::0fb35b07-305e-4866-a031-bfed0720b694" providerId="AD" clId="Web-{AD5BBB57-D2E5-43B4-A781-2159BEAF4AEE}" dt="2023-12-12T05:04:36.709" v="595" actId="1076"/>
          <ac:spMkLst>
            <pc:docMk/>
            <pc:sldMk cId="3166322767" sldId="260"/>
            <ac:spMk id="26" creationId="{9C460EEA-E98E-EDBA-EB74-C989226C6B80}"/>
          </ac:spMkLst>
        </pc:spChg>
        <pc:spChg chg="add mod">
          <ac:chgData name="Tim James (2112656)" userId="S::2112656@student.uwtsd.ac.uk::0fb35b07-305e-4866-a031-bfed0720b694" providerId="AD" clId="Web-{AD5BBB57-D2E5-43B4-A781-2159BEAF4AEE}" dt="2023-12-12T05:04:57.617" v="601" actId="14100"/>
          <ac:spMkLst>
            <pc:docMk/>
            <pc:sldMk cId="3166322767" sldId="260"/>
            <ac:spMk id="27" creationId="{38E7B53F-BE5D-02FF-9479-E02C776A7A29}"/>
          </ac:spMkLst>
        </pc:spChg>
        <pc:spChg chg="add mod">
          <ac:chgData name="Tim James (2112656)" userId="S::2112656@student.uwtsd.ac.uk::0fb35b07-305e-4866-a031-bfed0720b694" providerId="AD" clId="Web-{AD5BBB57-D2E5-43B4-A781-2159BEAF4AEE}" dt="2023-12-12T05:04:48.116" v="598" actId="1076"/>
          <ac:spMkLst>
            <pc:docMk/>
            <pc:sldMk cId="3166322767" sldId="260"/>
            <ac:spMk id="29" creationId="{2A41E95A-B338-E76E-1E5F-0D6A5E9E6EAD}"/>
          </ac:spMkLst>
        </pc:spChg>
        <pc:spChg chg="add mod">
          <ac:chgData name="Tim James (2112656)" userId="S::2112656@student.uwtsd.ac.uk::0fb35b07-305e-4866-a031-bfed0720b694" providerId="AD" clId="Web-{AD5BBB57-D2E5-43B4-A781-2159BEAF4AEE}" dt="2023-12-12T05:03:54.769" v="586" actId="14100"/>
          <ac:spMkLst>
            <pc:docMk/>
            <pc:sldMk cId="3166322767" sldId="260"/>
            <ac:spMk id="30" creationId="{46884028-7915-C9D0-A096-5009843FF75B}"/>
          </ac:spMkLst>
        </pc:spChg>
        <pc:spChg chg="add mod">
          <ac:chgData name="Tim James (2112656)" userId="S::2112656@student.uwtsd.ac.uk::0fb35b07-305e-4866-a031-bfed0720b694" providerId="AD" clId="Web-{AD5BBB57-D2E5-43B4-A781-2159BEAF4AEE}" dt="2023-12-12T05:06:32.061" v="627" actId="14100"/>
          <ac:spMkLst>
            <pc:docMk/>
            <pc:sldMk cId="3166322767" sldId="260"/>
            <ac:spMk id="32" creationId="{887EAAFD-12A9-D2B1-F5AB-A4902CBF6EB7}"/>
          </ac:spMkLst>
        </pc:spChg>
        <pc:picChg chg="add mod">
          <ac:chgData name="Tim James (2112656)" userId="S::2112656@student.uwtsd.ac.uk::0fb35b07-305e-4866-a031-bfed0720b694" providerId="AD" clId="Web-{AD5BBB57-D2E5-43B4-A781-2159BEAF4AEE}" dt="2023-12-12T04:15:06.282" v="331" actId="1076"/>
          <ac:picMkLst>
            <pc:docMk/>
            <pc:sldMk cId="3166322767" sldId="260"/>
            <ac:picMk id="7" creationId="{D6E2BDB9-5650-494F-BE7F-F206FBFC6848}"/>
          </ac:picMkLst>
        </pc:picChg>
        <pc:picChg chg="add del mod">
          <ac:chgData name="Tim James (2112656)" userId="S::2112656@student.uwtsd.ac.uk::0fb35b07-305e-4866-a031-bfed0720b694" providerId="AD" clId="Web-{AD5BBB57-D2E5-43B4-A781-2159BEAF4AEE}" dt="2023-12-12T03:55:59.150" v="286"/>
          <ac:picMkLst>
            <pc:docMk/>
            <pc:sldMk cId="3166322767" sldId="260"/>
            <ac:picMk id="8" creationId="{82AE8DB2-3FCF-4D10-11E4-7B249F0FF61F}"/>
          </ac:picMkLst>
        </pc:picChg>
        <pc:picChg chg="add del mod">
          <ac:chgData name="Tim James (2112656)" userId="S::2112656@student.uwtsd.ac.uk::0fb35b07-305e-4866-a031-bfed0720b694" providerId="AD" clId="Web-{AD5BBB57-D2E5-43B4-A781-2159BEAF4AEE}" dt="2023-12-12T03:10:24.731" v="108"/>
          <ac:picMkLst>
            <pc:docMk/>
            <pc:sldMk cId="3166322767" sldId="260"/>
            <ac:picMk id="8" creationId="{B0C99661-3FEA-2BAB-5A28-FE05B58FA9AF}"/>
          </ac:picMkLst>
        </pc:picChg>
        <pc:picChg chg="add del mod">
          <ac:chgData name="Tim James (2112656)" userId="S::2112656@student.uwtsd.ac.uk::0fb35b07-305e-4866-a031-bfed0720b694" providerId="AD" clId="Web-{AD5BBB57-D2E5-43B4-A781-2159BEAF4AEE}" dt="2023-12-12T04:16:32.976" v="366"/>
          <ac:picMkLst>
            <pc:docMk/>
            <pc:sldMk cId="3166322767" sldId="260"/>
            <ac:picMk id="9" creationId="{DE792E1A-A4C6-750F-096B-FBA89095A5A0}"/>
          </ac:picMkLst>
        </pc:picChg>
        <pc:picChg chg="add del mod">
          <ac:chgData name="Tim James (2112656)" userId="S::2112656@student.uwtsd.ac.uk::0fb35b07-305e-4866-a031-bfed0720b694" providerId="AD" clId="Web-{AD5BBB57-D2E5-43B4-A781-2159BEAF4AEE}" dt="2023-12-12T04:06:13.813" v="320"/>
          <ac:picMkLst>
            <pc:docMk/>
            <pc:sldMk cId="3166322767" sldId="260"/>
            <ac:picMk id="12" creationId="{517EB93D-607D-E339-F1BD-4D667EB66E48}"/>
          </ac:picMkLst>
        </pc:picChg>
        <pc:picChg chg="add del mod">
          <ac:chgData name="Tim James (2112656)" userId="S::2112656@student.uwtsd.ac.uk::0fb35b07-305e-4866-a031-bfed0720b694" providerId="AD" clId="Web-{AD5BBB57-D2E5-43B4-A781-2159BEAF4AEE}" dt="2023-12-12T04:04:02.366" v="314"/>
          <ac:picMkLst>
            <pc:docMk/>
            <pc:sldMk cId="3166322767" sldId="260"/>
            <ac:picMk id="14" creationId="{9614B31E-C3E7-746D-1A84-914D2A642FD2}"/>
          </ac:picMkLst>
        </pc:picChg>
        <pc:picChg chg="add mod">
          <ac:chgData name="Tim James (2112656)" userId="S::2112656@student.uwtsd.ac.uk::0fb35b07-305e-4866-a031-bfed0720b694" providerId="AD" clId="Web-{AD5BBB57-D2E5-43B4-A781-2159BEAF4AEE}" dt="2023-12-12T04:04:18.508" v="319" actId="14100"/>
          <ac:picMkLst>
            <pc:docMk/>
            <pc:sldMk cId="3166322767" sldId="260"/>
            <ac:picMk id="17" creationId="{3E156180-9AAA-F025-51DC-399EB8B781CA}"/>
          </ac:picMkLst>
        </pc:picChg>
        <pc:picChg chg="add mod">
          <ac:chgData name="Tim James (2112656)" userId="S::2112656@student.uwtsd.ac.uk::0fb35b07-305e-4866-a031-bfed0720b694" providerId="AD" clId="Web-{AD5BBB57-D2E5-43B4-A781-2159BEAF4AEE}" dt="2023-12-12T04:06:19.220" v="323" actId="14100"/>
          <ac:picMkLst>
            <pc:docMk/>
            <pc:sldMk cId="3166322767" sldId="260"/>
            <ac:picMk id="18" creationId="{3C616451-70C0-21DF-5C28-065AB32D6757}"/>
          </ac:picMkLst>
        </pc:picChg>
        <pc:picChg chg="add del mod">
          <ac:chgData name="Tim James (2112656)" userId="S::2112656@student.uwtsd.ac.uk::0fb35b07-305e-4866-a031-bfed0720b694" providerId="AD" clId="Web-{AD5BBB57-D2E5-43B4-A781-2159BEAF4AEE}" dt="2023-12-12T04:08:10.931" v="330"/>
          <ac:picMkLst>
            <pc:docMk/>
            <pc:sldMk cId="3166322767" sldId="260"/>
            <ac:picMk id="20" creationId="{C6F53457-1B40-ADF2-C1C5-A4A46A9159E5}"/>
          </ac:picMkLst>
        </pc:picChg>
        <pc:picChg chg="mod">
          <ac:chgData name="Tim James (2112656)" userId="S::2112656@student.uwtsd.ac.uk::0fb35b07-305e-4866-a031-bfed0720b694" providerId="AD" clId="Web-{AD5BBB57-D2E5-43B4-A781-2159BEAF4AEE}" dt="2023-12-12T04:17:41.902" v="374" actId="1076"/>
          <ac:picMkLst>
            <pc:docMk/>
            <pc:sldMk cId="3166322767" sldId="260"/>
            <ac:picMk id="22" creationId="{B3F97FA8-0998-BDB1-780C-8594311A54C2}"/>
          </ac:picMkLst>
        </pc:picChg>
        <pc:picChg chg="add del mod">
          <ac:chgData name="Tim James (2112656)" userId="S::2112656@student.uwtsd.ac.uk::0fb35b07-305e-4866-a031-bfed0720b694" providerId="AD" clId="Web-{AD5BBB57-D2E5-43B4-A781-2159BEAF4AEE}" dt="2023-12-12T04:16:49.618" v="370"/>
          <ac:picMkLst>
            <pc:docMk/>
            <pc:sldMk cId="3166322767" sldId="260"/>
            <ac:picMk id="23" creationId="{7438732F-42E8-48E1-FA93-24648FD5AA96}"/>
          </ac:picMkLst>
        </pc:picChg>
        <pc:picChg chg="add mod">
          <ac:chgData name="Tim James (2112656)" userId="S::2112656@student.uwtsd.ac.uk::0fb35b07-305e-4866-a031-bfed0720b694" providerId="AD" clId="Web-{AD5BBB57-D2E5-43B4-A781-2159BEAF4AEE}" dt="2023-12-12T05:04:51.132" v="599" actId="1076"/>
          <ac:picMkLst>
            <pc:docMk/>
            <pc:sldMk cId="3166322767" sldId="260"/>
            <ac:picMk id="24" creationId="{62566D9A-9A9D-A8AE-61C7-F8F185F21123}"/>
          </ac:picMkLst>
        </pc:picChg>
        <pc:picChg chg="add mod">
          <ac:chgData name="Tim James (2112656)" userId="S::2112656@student.uwtsd.ac.uk::0fb35b07-305e-4866-a031-bfed0720b694" providerId="AD" clId="Web-{AD5BBB57-D2E5-43B4-A781-2159BEAF4AEE}" dt="2023-12-12T05:04:27.302" v="593" actId="1076"/>
          <ac:picMkLst>
            <pc:docMk/>
            <pc:sldMk cId="3166322767" sldId="260"/>
            <ac:picMk id="25" creationId="{6D4CF02D-8698-1862-9505-4037FC57A9EC}"/>
          </ac:picMkLst>
        </pc:picChg>
        <pc:picChg chg="add mod">
          <ac:chgData name="Tim James (2112656)" userId="S::2112656@student.uwtsd.ac.uk::0fb35b07-305e-4866-a031-bfed0720b694" providerId="AD" clId="Web-{AD5BBB57-D2E5-43B4-A781-2159BEAF4AEE}" dt="2023-12-12T05:04:43.944" v="597" actId="1076"/>
          <ac:picMkLst>
            <pc:docMk/>
            <pc:sldMk cId="3166322767" sldId="260"/>
            <ac:picMk id="28" creationId="{F7FA809C-6177-A5C6-2649-32D12774BBB9}"/>
          </ac:picMkLst>
        </pc:picChg>
        <pc:picChg chg="add mod">
          <ac:chgData name="Tim James (2112656)" userId="S::2112656@student.uwtsd.ac.uk::0fb35b07-305e-4866-a031-bfed0720b694" providerId="AD" clId="Web-{AD5BBB57-D2E5-43B4-A781-2159BEAF4AEE}" dt="2023-12-12T05:06:27.702" v="625" actId="1076"/>
          <ac:picMkLst>
            <pc:docMk/>
            <pc:sldMk cId="3166322767" sldId="260"/>
            <ac:picMk id="31" creationId="{32F7A5F6-4D02-7735-5B58-F575E1B98F38}"/>
          </ac:picMkLst>
        </pc:picChg>
      </pc:sldChg>
    </pc:docChg>
  </pc:docChgLst>
  <pc:docChgLst>
    <pc:chgData name="Jack Purnell (2205053)" userId="S::2205053@student.uwtsd.ac.uk::a75c5e83-cb22-4c96-b7e0-ca012b6d562b" providerId="AD" clId="Web-{51284B03-B55B-494D-B9C4-8DA4C4451CC4}"/>
    <pc:docChg chg="modSld">
      <pc:chgData name="Jack Purnell (2205053)" userId="S::2205053@student.uwtsd.ac.uk::a75c5e83-cb22-4c96-b7e0-ca012b6d562b" providerId="AD" clId="Web-{51284B03-B55B-494D-B9C4-8DA4C4451CC4}" dt="2023-12-09T09:50:13.802" v="3" actId="1076"/>
      <pc:docMkLst>
        <pc:docMk/>
      </pc:docMkLst>
      <pc:sldChg chg="modSp">
        <pc:chgData name="Jack Purnell (2205053)" userId="S::2205053@student.uwtsd.ac.uk::a75c5e83-cb22-4c96-b7e0-ca012b6d562b" providerId="AD" clId="Web-{51284B03-B55B-494D-B9C4-8DA4C4451CC4}" dt="2023-12-09T09:50:13.802" v="3" actId="1076"/>
        <pc:sldMkLst>
          <pc:docMk/>
          <pc:sldMk cId="4104983114" sldId="259"/>
        </pc:sldMkLst>
        <pc:spChg chg="mod">
          <ac:chgData name="Jack Purnell (2205053)" userId="S::2205053@student.uwtsd.ac.uk::a75c5e83-cb22-4c96-b7e0-ca012b6d562b" providerId="AD" clId="Web-{51284B03-B55B-494D-B9C4-8DA4C4451CC4}" dt="2023-12-09T09:50:07.895" v="2" actId="1076"/>
          <ac:spMkLst>
            <pc:docMk/>
            <pc:sldMk cId="4104983114" sldId="259"/>
            <ac:spMk id="8" creationId="{441977E2-A210-8007-8578-C5664B81BC50}"/>
          </ac:spMkLst>
        </pc:spChg>
        <pc:spChg chg="mod">
          <ac:chgData name="Jack Purnell (2205053)" userId="S::2205053@student.uwtsd.ac.uk::a75c5e83-cb22-4c96-b7e0-ca012b6d562b" providerId="AD" clId="Web-{51284B03-B55B-494D-B9C4-8DA4C4451CC4}" dt="2023-12-09T09:50:13.802" v="3" actId="1076"/>
          <ac:spMkLst>
            <pc:docMk/>
            <pc:sldMk cId="4104983114" sldId="259"/>
            <ac:spMk id="12" creationId="{FB3EF277-E065-7A21-45F8-D42FBECFBDA9}"/>
          </ac:spMkLst>
        </pc:spChg>
        <pc:picChg chg="mod">
          <ac:chgData name="Jack Purnell (2205053)" userId="S::2205053@student.uwtsd.ac.uk::a75c5e83-cb22-4c96-b7e0-ca012b6d562b" providerId="AD" clId="Web-{51284B03-B55B-494D-B9C4-8DA4C4451CC4}" dt="2023-12-09T09:50:05.082" v="1" actId="1076"/>
          <ac:picMkLst>
            <pc:docMk/>
            <pc:sldMk cId="4104983114" sldId="259"/>
            <ac:picMk id="20" creationId="{6F25CFCA-537D-F82F-D14B-3FE7C6771CA8}"/>
          </ac:picMkLst>
        </pc:picChg>
      </pc:sldChg>
      <pc:sldChg chg="delSp">
        <pc:chgData name="Jack Purnell (2205053)" userId="S::2205053@student.uwtsd.ac.uk::a75c5e83-cb22-4c96-b7e0-ca012b6d562b" providerId="AD" clId="Web-{51284B03-B55B-494D-B9C4-8DA4C4451CC4}" dt="2023-12-09T09:49:45.331" v="0"/>
        <pc:sldMkLst>
          <pc:docMk/>
          <pc:sldMk cId="557388544" sldId="269"/>
        </pc:sldMkLst>
        <pc:picChg chg="del">
          <ac:chgData name="Jack Purnell (2205053)" userId="S::2205053@student.uwtsd.ac.uk::a75c5e83-cb22-4c96-b7e0-ca012b6d562b" providerId="AD" clId="Web-{51284B03-B55B-494D-B9C4-8DA4C4451CC4}" dt="2023-12-09T09:49:45.331" v="0"/>
          <ac:picMkLst>
            <pc:docMk/>
            <pc:sldMk cId="557388544" sldId="269"/>
            <ac:picMk id="9" creationId="{CAB86E6D-2787-FA8F-2191-DBE28E2B942B}"/>
          </ac:picMkLst>
        </pc:picChg>
      </pc:sldChg>
    </pc:docChg>
  </pc:docChgLst>
  <pc:docChgLst>
    <pc:chgData name="Alfie Morgan (2206510)" userId="S::2206510@student.uwtsd.ac.uk::79f80e11-9132-40ac-98df-09627b9d0b54" providerId="AD" clId="Web-{FC71FC6F-C9B1-44B8-9BED-48403ED6CC23}"/>
    <pc:docChg chg="addSld modSld sldOrd">
      <pc:chgData name="Alfie Morgan (2206510)" userId="S::2206510@student.uwtsd.ac.uk::79f80e11-9132-40ac-98df-09627b9d0b54" providerId="AD" clId="Web-{FC71FC6F-C9B1-44B8-9BED-48403ED6CC23}" dt="2023-12-06T11:49:33.676" v="93" actId="14100"/>
      <pc:docMkLst>
        <pc:docMk/>
      </pc:docMkLst>
      <pc:sldChg chg="ord">
        <pc:chgData name="Alfie Morgan (2206510)" userId="S::2206510@student.uwtsd.ac.uk::79f80e11-9132-40ac-98df-09627b9d0b54" providerId="AD" clId="Web-{FC71FC6F-C9B1-44B8-9BED-48403ED6CC23}" dt="2023-12-06T11:33:00.483" v="26"/>
        <pc:sldMkLst>
          <pc:docMk/>
          <pc:sldMk cId="3872800859" sldId="257"/>
        </pc:sldMkLst>
      </pc:sldChg>
      <pc:sldChg chg="modSp">
        <pc:chgData name="Alfie Morgan (2206510)" userId="S::2206510@student.uwtsd.ac.uk::79f80e11-9132-40ac-98df-09627b9d0b54" providerId="AD" clId="Web-{FC71FC6F-C9B1-44B8-9BED-48403ED6CC23}" dt="2023-12-06T11:43:36.600" v="77" actId="1076"/>
        <pc:sldMkLst>
          <pc:docMk/>
          <pc:sldMk cId="722230736" sldId="258"/>
        </pc:sldMkLst>
        <pc:spChg chg="mod">
          <ac:chgData name="Alfie Morgan (2206510)" userId="S::2206510@student.uwtsd.ac.uk::79f80e11-9132-40ac-98df-09627b9d0b54" providerId="AD" clId="Web-{FC71FC6F-C9B1-44B8-9BED-48403ED6CC23}" dt="2023-12-06T11:40:22.796" v="40" actId="1076"/>
          <ac:spMkLst>
            <pc:docMk/>
            <pc:sldMk cId="722230736" sldId="258"/>
            <ac:spMk id="2" creationId="{C356286A-53BB-AFEE-8785-3EC8D51A5648}"/>
          </ac:spMkLst>
        </pc:spChg>
        <pc:spChg chg="mod">
          <ac:chgData name="Alfie Morgan (2206510)" userId="S::2206510@student.uwtsd.ac.uk::79f80e11-9132-40ac-98df-09627b9d0b54" providerId="AD" clId="Web-{FC71FC6F-C9B1-44B8-9BED-48403ED6CC23}" dt="2023-12-06T11:42:58.240" v="71" actId="20577"/>
          <ac:spMkLst>
            <pc:docMk/>
            <pc:sldMk cId="722230736" sldId="258"/>
            <ac:spMk id="15" creationId="{2A407056-F5D5-B837-63E8-49DA6C1206DF}"/>
          </ac:spMkLst>
        </pc:spChg>
        <pc:picChg chg="mod">
          <ac:chgData name="Alfie Morgan (2206510)" userId="S::2206510@student.uwtsd.ac.uk::79f80e11-9132-40ac-98df-09627b9d0b54" providerId="AD" clId="Web-{FC71FC6F-C9B1-44B8-9BED-48403ED6CC23}" dt="2023-12-06T11:43:36.600" v="77" actId="1076"/>
          <ac:picMkLst>
            <pc:docMk/>
            <pc:sldMk cId="722230736" sldId="258"/>
            <ac:picMk id="10" creationId="{D58B2C27-D940-87F3-FFEB-56174832F0C9}"/>
          </ac:picMkLst>
        </pc:picChg>
        <pc:picChg chg="mod">
          <ac:chgData name="Alfie Morgan (2206510)" userId="S::2206510@student.uwtsd.ac.uk::79f80e11-9132-40ac-98df-09627b9d0b54" providerId="AD" clId="Web-{FC71FC6F-C9B1-44B8-9BED-48403ED6CC23}" dt="2023-12-06T11:43:09.131" v="72" actId="14100"/>
          <ac:picMkLst>
            <pc:docMk/>
            <pc:sldMk cId="722230736" sldId="258"/>
            <ac:picMk id="11" creationId="{77BF13F8-72A4-0045-9125-4418C53DC761}"/>
          </ac:picMkLst>
        </pc:picChg>
        <pc:picChg chg="mod">
          <ac:chgData name="Alfie Morgan (2206510)" userId="S::2206510@student.uwtsd.ac.uk::79f80e11-9132-40ac-98df-09627b9d0b54" providerId="AD" clId="Web-{FC71FC6F-C9B1-44B8-9BED-48403ED6CC23}" dt="2023-12-06T11:43:20.366" v="75" actId="14100"/>
          <ac:picMkLst>
            <pc:docMk/>
            <pc:sldMk cId="722230736" sldId="258"/>
            <ac:picMk id="12" creationId="{DB8F48B8-E34F-C2B8-89BE-B24EBB031D39}"/>
          </ac:picMkLst>
        </pc:picChg>
        <pc:picChg chg="mod">
          <ac:chgData name="Alfie Morgan (2206510)" userId="S::2206510@student.uwtsd.ac.uk::79f80e11-9132-40ac-98df-09627b9d0b54" providerId="AD" clId="Web-{FC71FC6F-C9B1-44B8-9BED-48403ED6CC23}" dt="2023-12-06T11:43:12.600" v="73" actId="14100"/>
          <ac:picMkLst>
            <pc:docMk/>
            <pc:sldMk cId="722230736" sldId="258"/>
            <ac:picMk id="13" creationId="{EF3D396F-495E-0BC7-4C70-499C2479F2A6}"/>
          </ac:picMkLst>
        </pc:picChg>
        <pc:picChg chg="mod">
          <ac:chgData name="Alfie Morgan (2206510)" userId="S::2206510@student.uwtsd.ac.uk::79f80e11-9132-40ac-98df-09627b9d0b54" providerId="AD" clId="Web-{FC71FC6F-C9B1-44B8-9BED-48403ED6CC23}" dt="2023-12-06T11:43:17.772" v="74" actId="14100"/>
          <ac:picMkLst>
            <pc:docMk/>
            <pc:sldMk cId="722230736" sldId="258"/>
            <ac:picMk id="14" creationId="{B28DC6EB-2050-931C-3E43-19CF0246151C}"/>
          </ac:picMkLst>
        </pc:picChg>
      </pc:sldChg>
      <pc:sldChg chg="delSp modSp">
        <pc:chgData name="Alfie Morgan (2206510)" userId="S::2206510@student.uwtsd.ac.uk::79f80e11-9132-40ac-98df-09627b9d0b54" providerId="AD" clId="Web-{FC71FC6F-C9B1-44B8-9BED-48403ED6CC23}" dt="2023-12-06T11:49:33.676" v="93" actId="14100"/>
        <pc:sldMkLst>
          <pc:docMk/>
          <pc:sldMk cId="2757566273" sldId="267"/>
        </pc:sldMkLst>
        <pc:spChg chg="mod">
          <ac:chgData name="Alfie Morgan (2206510)" userId="S::2206510@student.uwtsd.ac.uk::79f80e11-9132-40ac-98df-09627b9d0b54" providerId="AD" clId="Web-{FC71FC6F-C9B1-44B8-9BED-48403ED6CC23}" dt="2023-12-06T11:47:16.984" v="84" actId="1076"/>
          <ac:spMkLst>
            <pc:docMk/>
            <pc:sldMk cId="2757566273" sldId="267"/>
            <ac:spMk id="2" creationId="{B7006A8A-FE1E-39FD-C53F-3074603C943B}"/>
          </ac:spMkLst>
        </pc:spChg>
        <pc:spChg chg="del mod">
          <ac:chgData name="Alfie Morgan (2206510)" userId="S::2206510@student.uwtsd.ac.uk::79f80e11-9132-40ac-98df-09627b9d0b54" providerId="AD" clId="Web-{FC71FC6F-C9B1-44B8-9BED-48403ED6CC23}" dt="2023-12-06T11:47:05.108" v="80"/>
          <ac:spMkLst>
            <pc:docMk/>
            <pc:sldMk cId="2757566273" sldId="267"/>
            <ac:spMk id="3" creationId="{E4CD1B05-99F8-B240-19F9-168C49C19D47}"/>
          </ac:spMkLst>
        </pc:spChg>
        <pc:picChg chg="mod">
          <ac:chgData name="Alfie Morgan (2206510)" userId="S::2206510@student.uwtsd.ac.uk::79f80e11-9132-40ac-98df-09627b9d0b54" providerId="AD" clId="Web-{FC71FC6F-C9B1-44B8-9BED-48403ED6CC23}" dt="2023-12-06T11:49:33.676" v="93" actId="14100"/>
          <ac:picMkLst>
            <pc:docMk/>
            <pc:sldMk cId="2757566273" sldId="267"/>
            <ac:picMk id="7" creationId="{F64C3617-5BAB-BAEB-B6FA-C3B60A204C97}"/>
          </ac:picMkLst>
        </pc:picChg>
        <pc:picChg chg="mod">
          <ac:chgData name="Alfie Morgan (2206510)" userId="S::2206510@student.uwtsd.ac.uk::79f80e11-9132-40ac-98df-09627b9d0b54" providerId="AD" clId="Web-{FC71FC6F-C9B1-44B8-9BED-48403ED6CC23}" dt="2023-12-06T11:47:23.546" v="87" actId="1076"/>
          <ac:picMkLst>
            <pc:docMk/>
            <pc:sldMk cId="2757566273" sldId="267"/>
            <ac:picMk id="8" creationId="{6117D173-B83B-FF26-1B71-BD50F4180A0C}"/>
          </ac:picMkLst>
        </pc:picChg>
        <pc:picChg chg="del">
          <ac:chgData name="Alfie Morgan (2206510)" userId="S::2206510@student.uwtsd.ac.uk::79f80e11-9132-40ac-98df-09627b9d0b54" providerId="AD" clId="Web-{FC71FC6F-C9B1-44B8-9BED-48403ED6CC23}" dt="2023-12-06T11:32:43.529" v="23"/>
          <ac:picMkLst>
            <pc:docMk/>
            <pc:sldMk cId="2757566273" sldId="267"/>
            <ac:picMk id="9" creationId="{A1E85AE1-D114-428D-0478-F066EB691B4C}"/>
          </ac:picMkLst>
        </pc:picChg>
        <pc:picChg chg="del mod">
          <ac:chgData name="Alfie Morgan (2206510)" userId="S::2206510@student.uwtsd.ac.uk::79f80e11-9132-40ac-98df-09627b9d0b54" providerId="AD" clId="Web-{FC71FC6F-C9B1-44B8-9BED-48403ED6CC23}" dt="2023-12-06T11:49:17.738" v="90"/>
          <ac:picMkLst>
            <pc:docMk/>
            <pc:sldMk cId="2757566273" sldId="267"/>
            <ac:picMk id="12" creationId="{A75A0879-C563-67A7-9467-D4EF56949D14}"/>
          </ac:picMkLst>
        </pc:picChg>
        <pc:picChg chg="mod">
          <ac:chgData name="Alfie Morgan (2206510)" userId="S::2206510@student.uwtsd.ac.uk::79f80e11-9132-40ac-98df-09627b9d0b54" providerId="AD" clId="Web-{FC71FC6F-C9B1-44B8-9BED-48403ED6CC23}" dt="2023-12-06T11:47:21.843" v="86" actId="1076"/>
          <ac:picMkLst>
            <pc:docMk/>
            <pc:sldMk cId="2757566273" sldId="267"/>
            <ac:picMk id="16" creationId="{8B3B6A4D-82B6-D52E-3C55-3850A6C53A24}"/>
          </ac:picMkLst>
        </pc:picChg>
      </pc:sldChg>
      <pc:sldChg chg="delSp">
        <pc:chgData name="Alfie Morgan (2206510)" userId="S::2206510@student.uwtsd.ac.uk::79f80e11-9132-40ac-98df-09627b9d0b54" providerId="AD" clId="Web-{FC71FC6F-C9B1-44B8-9BED-48403ED6CC23}" dt="2023-12-06T11:30:34.337" v="16"/>
        <pc:sldMkLst>
          <pc:docMk/>
          <pc:sldMk cId="2383690444" sldId="270"/>
        </pc:sldMkLst>
        <pc:picChg chg="del">
          <ac:chgData name="Alfie Morgan (2206510)" userId="S::2206510@student.uwtsd.ac.uk::79f80e11-9132-40ac-98df-09627b9d0b54" providerId="AD" clId="Web-{FC71FC6F-C9B1-44B8-9BED-48403ED6CC23}" dt="2023-12-06T11:30:34.337" v="16"/>
          <ac:picMkLst>
            <pc:docMk/>
            <pc:sldMk cId="2383690444" sldId="270"/>
            <ac:picMk id="8" creationId="{F7F9D02D-F1E7-D78C-2F2E-C8BC89108FCE}"/>
          </ac:picMkLst>
        </pc:picChg>
      </pc:sldChg>
      <pc:sldChg chg="addSp delSp modSp">
        <pc:chgData name="Alfie Morgan (2206510)" userId="S::2206510@student.uwtsd.ac.uk::79f80e11-9132-40ac-98df-09627b9d0b54" providerId="AD" clId="Web-{FC71FC6F-C9B1-44B8-9BED-48403ED6CC23}" dt="2023-12-06T11:33:12.734" v="27"/>
        <pc:sldMkLst>
          <pc:docMk/>
          <pc:sldMk cId="3336946617" sldId="271"/>
        </pc:sldMkLst>
        <pc:spChg chg="add mod">
          <ac:chgData name="Alfie Morgan (2206510)" userId="S::2206510@student.uwtsd.ac.uk::79f80e11-9132-40ac-98df-09627b9d0b54" providerId="AD" clId="Web-{FC71FC6F-C9B1-44B8-9BED-48403ED6CC23}" dt="2023-12-06T11:33:12.734" v="27"/>
          <ac:spMkLst>
            <pc:docMk/>
            <pc:sldMk cId="3336946617" sldId="271"/>
            <ac:spMk id="11" creationId="{DF763DA9-6891-D224-5A9E-36EB20777C4A}"/>
          </ac:spMkLst>
        </pc:spChg>
        <pc:picChg chg="del">
          <ac:chgData name="Alfie Morgan (2206510)" userId="S::2206510@student.uwtsd.ac.uk::79f80e11-9132-40ac-98df-09627b9d0b54" providerId="AD" clId="Web-{FC71FC6F-C9B1-44B8-9BED-48403ED6CC23}" dt="2023-12-06T11:33:12.734" v="27"/>
          <ac:picMkLst>
            <pc:docMk/>
            <pc:sldMk cId="3336946617" sldId="271"/>
            <ac:picMk id="10" creationId="{47DCB910-8850-E6CE-C874-D150643D7025}"/>
          </ac:picMkLst>
        </pc:picChg>
      </pc:sldChg>
      <pc:sldChg chg="addSp modSp new">
        <pc:chgData name="Alfie Morgan (2206510)" userId="S::2206510@student.uwtsd.ac.uk::79f80e11-9132-40ac-98df-09627b9d0b54" providerId="AD" clId="Web-{FC71FC6F-C9B1-44B8-9BED-48403ED6CC23}" dt="2023-12-06T11:33:28.891" v="28" actId="14100"/>
        <pc:sldMkLst>
          <pc:docMk/>
          <pc:sldMk cId="3099275147" sldId="286"/>
        </pc:sldMkLst>
        <pc:spChg chg="mod">
          <ac:chgData name="Alfie Morgan (2206510)" userId="S::2206510@student.uwtsd.ac.uk::79f80e11-9132-40ac-98df-09627b9d0b54" providerId="AD" clId="Web-{FC71FC6F-C9B1-44B8-9BED-48403ED6CC23}" dt="2023-12-06T11:29:20.256" v="11" actId="14100"/>
          <ac:spMkLst>
            <pc:docMk/>
            <pc:sldMk cId="3099275147" sldId="286"/>
            <ac:spMk id="2" creationId="{18164859-011C-0362-32E9-8C8B1616CE3C}"/>
          </ac:spMkLst>
        </pc:spChg>
        <pc:spChg chg="mod">
          <ac:chgData name="Alfie Morgan (2206510)" userId="S::2206510@student.uwtsd.ac.uk::79f80e11-9132-40ac-98df-09627b9d0b54" providerId="AD" clId="Web-{FC71FC6F-C9B1-44B8-9BED-48403ED6CC23}" dt="2023-12-06T11:33:28.891" v="28" actId="14100"/>
          <ac:spMkLst>
            <pc:docMk/>
            <pc:sldMk cId="3099275147" sldId="286"/>
            <ac:spMk id="3" creationId="{B1CB58CC-DDD4-5BE3-FDA0-5E7633E98242}"/>
          </ac:spMkLst>
        </pc:spChg>
        <pc:picChg chg="add mod">
          <ac:chgData name="Alfie Morgan (2206510)" userId="S::2206510@student.uwtsd.ac.uk::79f80e11-9132-40ac-98df-09627b9d0b54" providerId="AD" clId="Web-{FC71FC6F-C9B1-44B8-9BED-48403ED6CC23}" dt="2023-12-06T11:29:32.804" v="15" actId="14100"/>
          <ac:picMkLst>
            <pc:docMk/>
            <pc:sldMk cId="3099275147" sldId="286"/>
            <ac:picMk id="8" creationId="{9B339B4A-1910-9582-3401-1EBA33407501}"/>
          </ac:picMkLst>
        </pc:picChg>
        <pc:picChg chg="add mod">
          <ac:chgData name="Alfie Morgan (2206510)" userId="S::2206510@student.uwtsd.ac.uk::79f80e11-9132-40ac-98df-09627b9d0b54" providerId="AD" clId="Web-{FC71FC6F-C9B1-44B8-9BED-48403ED6CC23}" dt="2023-12-06T11:31:00.963" v="21" actId="14100"/>
          <ac:picMkLst>
            <pc:docMk/>
            <pc:sldMk cId="3099275147" sldId="286"/>
            <ac:picMk id="10" creationId="{63D69155-99E0-5880-3D19-E73A73041D73}"/>
          </ac:picMkLst>
        </pc:picChg>
      </pc:sldChg>
    </pc:docChg>
  </pc:docChgLst>
  <pc:docChgLst>
    <pc:chgData name="Ewan Evans (2200899)" userId="S::2200899@student.uwtsd.ac.uk::c3bb9a53-723f-4f1b-9c09-22bd43d16211" providerId="AD" clId="Web-{72F82405-4C0C-4026-9B93-58694F8EB293}"/>
    <pc:docChg chg="modSld">
      <pc:chgData name="Ewan Evans (2200899)" userId="S::2200899@student.uwtsd.ac.uk::c3bb9a53-723f-4f1b-9c09-22bd43d16211" providerId="AD" clId="Web-{72F82405-4C0C-4026-9B93-58694F8EB293}" dt="2023-12-08T10:41:31.049" v="61" actId="20577"/>
      <pc:docMkLst>
        <pc:docMk/>
      </pc:docMkLst>
      <pc:sldChg chg="addSp modSp">
        <pc:chgData name="Ewan Evans (2200899)" userId="S::2200899@student.uwtsd.ac.uk::c3bb9a53-723f-4f1b-9c09-22bd43d16211" providerId="AD" clId="Web-{72F82405-4C0C-4026-9B93-58694F8EB293}" dt="2023-12-08T10:41:31.049" v="61" actId="20577"/>
        <pc:sldMkLst>
          <pc:docMk/>
          <pc:sldMk cId="2466788798" sldId="283"/>
        </pc:sldMkLst>
        <pc:spChg chg="mod">
          <ac:chgData name="Ewan Evans (2200899)" userId="S::2200899@student.uwtsd.ac.uk::c3bb9a53-723f-4f1b-9c09-22bd43d16211" providerId="AD" clId="Web-{72F82405-4C0C-4026-9B93-58694F8EB293}" dt="2023-12-08T10:38:57.570" v="10" actId="14100"/>
          <ac:spMkLst>
            <pc:docMk/>
            <pc:sldMk cId="2466788798" sldId="283"/>
            <ac:spMk id="12" creationId="{D7A82EBC-6544-B9E2-7E2E-6E2CF566B466}"/>
          </ac:spMkLst>
        </pc:spChg>
        <pc:spChg chg="mod">
          <ac:chgData name="Ewan Evans (2200899)" userId="S::2200899@student.uwtsd.ac.uk::c3bb9a53-723f-4f1b-9c09-22bd43d16211" providerId="AD" clId="Web-{72F82405-4C0C-4026-9B93-58694F8EB293}" dt="2023-12-08T10:41:31.049" v="61" actId="20577"/>
          <ac:spMkLst>
            <pc:docMk/>
            <pc:sldMk cId="2466788798" sldId="283"/>
            <ac:spMk id="16" creationId="{F63D0B87-9E32-E2E8-DCF8-D56F66CDDE4F}"/>
          </ac:spMkLst>
        </pc:spChg>
        <pc:graphicFrameChg chg="add mod">
          <ac:chgData name="Ewan Evans (2200899)" userId="S::2200899@student.uwtsd.ac.uk::c3bb9a53-723f-4f1b-9c09-22bd43d16211" providerId="AD" clId="Web-{72F82405-4C0C-4026-9B93-58694F8EB293}" dt="2023-12-08T10:41:06.563" v="14" actId="1076"/>
          <ac:graphicFrameMkLst>
            <pc:docMk/>
            <pc:sldMk cId="2466788798" sldId="283"/>
            <ac:graphicFrameMk id="11" creationId="{68EE543D-F6F3-4294-84CF-EC0D9DA2E412}"/>
          </ac:graphicFrameMkLst>
        </pc:graphicFrameChg>
        <pc:graphicFrameChg chg="mod">
          <ac:chgData name="Ewan Evans (2200899)" userId="S::2200899@student.uwtsd.ac.uk::c3bb9a53-723f-4f1b-9c09-22bd43d16211" providerId="AD" clId="Web-{72F82405-4C0C-4026-9B93-58694F8EB293}" dt="2023-12-08T10:39:58.042" v="13" actId="14100"/>
          <ac:graphicFrameMkLst>
            <pc:docMk/>
            <pc:sldMk cId="2466788798" sldId="283"/>
            <ac:graphicFrameMk id="13" creationId="{4AA93088-3F75-4AEB-B940-B56702E21658}"/>
          </ac:graphicFrameMkLst>
        </pc:graphicFrameChg>
        <pc:picChg chg="mod">
          <ac:chgData name="Ewan Evans (2200899)" userId="S::2200899@student.uwtsd.ac.uk::c3bb9a53-723f-4f1b-9c09-22bd43d16211" providerId="AD" clId="Web-{72F82405-4C0C-4026-9B93-58694F8EB293}" dt="2023-12-08T10:38:53.554" v="9" actId="14100"/>
          <ac:picMkLst>
            <pc:docMk/>
            <pc:sldMk cId="2466788798" sldId="283"/>
            <ac:picMk id="4" creationId="{7B1FF03A-153F-6D6D-025D-89159EACFAEF}"/>
          </ac:picMkLst>
        </pc:picChg>
        <pc:picChg chg="mod">
          <ac:chgData name="Ewan Evans (2200899)" userId="S::2200899@student.uwtsd.ac.uk::c3bb9a53-723f-4f1b-9c09-22bd43d16211" providerId="AD" clId="Web-{72F82405-4C0C-4026-9B93-58694F8EB293}" dt="2023-12-08T10:38:42.116" v="7" actId="1076"/>
          <ac:picMkLst>
            <pc:docMk/>
            <pc:sldMk cId="2466788798" sldId="283"/>
            <ac:picMk id="6" creationId="{67F4C32C-5A09-9F53-4667-6C480D2FF60C}"/>
          </ac:picMkLst>
        </pc:picChg>
        <pc:picChg chg="mod">
          <ac:chgData name="Ewan Evans (2200899)" userId="S::2200899@student.uwtsd.ac.uk::c3bb9a53-723f-4f1b-9c09-22bd43d16211" providerId="AD" clId="Web-{72F82405-4C0C-4026-9B93-58694F8EB293}" dt="2023-12-08T10:38:38.523" v="6" actId="14100"/>
          <ac:picMkLst>
            <pc:docMk/>
            <pc:sldMk cId="2466788798" sldId="283"/>
            <ac:picMk id="10" creationId="{B20C8547-226A-43FF-5CE8-24110C5A2426}"/>
          </ac:picMkLst>
        </pc:picChg>
      </pc:sldChg>
    </pc:docChg>
  </pc:docChgLst>
  <pc:docChgLst>
    <pc:chgData name="Ewan Evans (2200899)" userId="S::2200899@student.uwtsd.ac.uk::c3bb9a53-723f-4f1b-9c09-22bd43d16211" providerId="AD" clId="Web-{62580EFA-6DDA-4293-A124-66C7A531805A}"/>
    <pc:docChg chg="sldOrd">
      <pc:chgData name="Ewan Evans (2200899)" userId="S::2200899@student.uwtsd.ac.uk::c3bb9a53-723f-4f1b-9c09-22bd43d16211" providerId="AD" clId="Web-{62580EFA-6DDA-4293-A124-66C7A531805A}" dt="2023-10-25T10:07:27.455" v="0"/>
      <pc:docMkLst>
        <pc:docMk/>
      </pc:docMkLst>
      <pc:sldChg chg="ord">
        <pc:chgData name="Ewan Evans (2200899)" userId="S::2200899@student.uwtsd.ac.uk::c3bb9a53-723f-4f1b-9c09-22bd43d16211" providerId="AD" clId="Web-{62580EFA-6DDA-4293-A124-66C7A531805A}" dt="2023-10-25T10:07:27.455" v="0"/>
        <pc:sldMkLst>
          <pc:docMk/>
          <pc:sldMk cId="2019661412" sldId="264"/>
        </pc:sldMkLst>
      </pc:sldChg>
    </pc:docChg>
  </pc:docChgLst>
  <pc:docChgLst>
    <pc:chgData name="Sami Naas (2203564)" userId="S::2203564@student.uwtsd.ac.uk::f1779ce3-2698-46a4-91da-883fc0622052" providerId="AD" clId="Web-{7208C0D0-47E7-1106-CD43-CD062FBB5598}"/>
    <pc:docChg chg="addSld delSld modSld">
      <pc:chgData name="Sami Naas (2203564)" userId="S::2203564@student.uwtsd.ac.uk::f1779ce3-2698-46a4-91da-883fc0622052" providerId="AD" clId="Web-{7208C0D0-47E7-1106-CD43-CD062FBB5598}" dt="2023-12-08T12:16:25.627" v="1636" actId="20577"/>
      <pc:docMkLst>
        <pc:docMk/>
      </pc:docMkLst>
      <pc:sldChg chg="del">
        <pc:chgData name="Sami Naas (2203564)" userId="S::2203564@student.uwtsd.ac.uk::f1779ce3-2698-46a4-91da-883fc0622052" providerId="AD" clId="Web-{7208C0D0-47E7-1106-CD43-CD062FBB5598}" dt="2023-12-08T10:28:08.552" v="1349"/>
        <pc:sldMkLst>
          <pc:docMk/>
          <pc:sldMk cId="2401550785" sldId="262"/>
        </pc:sldMkLst>
      </pc:sldChg>
      <pc:sldChg chg="addSp modSp">
        <pc:chgData name="Sami Naas (2203564)" userId="S::2203564@student.uwtsd.ac.uk::f1779ce3-2698-46a4-91da-883fc0622052" providerId="AD" clId="Web-{7208C0D0-47E7-1106-CD43-CD062FBB5598}" dt="2023-12-08T12:16:25.627" v="1636" actId="20577"/>
        <pc:sldMkLst>
          <pc:docMk/>
          <pc:sldMk cId="2757566273" sldId="267"/>
        </pc:sldMkLst>
        <pc:spChg chg="add mod">
          <ac:chgData name="Sami Naas (2203564)" userId="S::2203564@student.uwtsd.ac.uk::f1779ce3-2698-46a4-91da-883fc0622052" providerId="AD" clId="Web-{7208C0D0-47E7-1106-CD43-CD062FBB5598}" dt="2023-12-08T12:16:25.627" v="1636" actId="20577"/>
          <ac:spMkLst>
            <pc:docMk/>
            <pc:sldMk cId="2757566273" sldId="267"/>
            <ac:spMk id="7" creationId="{26E6BE0A-2FA2-78C1-F433-B4CDCA3E93AA}"/>
          </ac:spMkLst>
        </pc:spChg>
      </pc:sldChg>
      <pc:sldChg chg="addSp delSp modSp">
        <pc:chgData name="Sami Naas (2203564)" userId="S::2203564@student.uwtsd.ac.uk::f1779ce3-2698-46a4-91da-883fc0622052" providerId="AD" clId="Web-{7208C0D0-47E7-1106-CD43-CD062FBB5598}" dt="2023-12-08T11:38:23.008" v="1615" actId="1076"/>
        <pc:sldMkLst>
          <pc:docMk/>
          <pc:sldMk cId="3984012887" sldId="280"/>
        </pc:sldMkLst>
        <pc:spChg chg="del">
          <ac:chgData name="Sami Naas (2203564)" userId="S::2203564@student.uwtsd.ac.uk::f1779ce3-2698-46a4-91da-883fc0622052" providerId="AD" clId="Web-{7208C0D0-47E7-1106-CD43-CD062FBB5598}" dt="2023-12-06T17:31:47.989" v="1301"/>
          <ac:spMkLst>
            <pc:docMk/>
            <pc:sldMk cId="3984012887" sldId="280"/>
            <ac:spMk id="3" creationId="{AEE6DA65-0E5D-17DA-8B63-152AC60A4019}"/>
          </ac:spMkLst>
        </pc:spChg>
        <pc:spChg chg="mod">
          <ac:chgData name="Sami Naas (2203564)" userId="S::2203564@student.uwtsd.ac.uk::f1779ce3-2698-46a4-91da-883fc0622052" providerId="AD" clId="Web-{7208C0D0-47E7-1106-CD43-CD062FBB5598}" dt="2023-12-08T11:02:35.087" v="1606" actId="20577"/>
          <ac:spMkLst>
            <pc:docMk/>
            <pc:sldMk cId="3984012887" sldId="280"/>
            <ac:spMk id="8" creationId="{2DC84A14-66F8-7BE3-B561-BE83AC1492A0}"/>
          </ac:spMkLst>
        </pc:spChg>
        <pc:spChg chg="add mod">
          <ac:chgData name="Sami Naas (2203564)" userId="S::2203564@student.uwtsd.ac.uk::f1779ce3-2698-46a4-91da-883fc0622052" providerId="AD" clId="Web-{7208C0D0-47E7-1106-CD43-CD062FBB5598}" dt="2023-12-08T10:38:12.149" v="1430" actId="20577"/>
          <ac:spMkLst>
            <pc:docMk/>
            <pc:sldMk cId="3984012887" sldId="280"/>
            <ac:spMk id="16" creationId="{51892D97-940A-1977-1C97-24426BFD38BA}"/>
          </ac:spMkLst>
        </pc:spChg>
        <pc:spChg chg="add mod">
          <ac:chgData name="Sami Naas (2203564)" userId="S::2203564@student.uwtsd.ac.uk::f1779ce3-2698-46a4-91da-883fc0622052" providerId="AD" clId="Web-{7208C0D0-47E7-1106-CD43-CD062FBB5598}" dt="2023-12-08T10:43:43.504" v="1528" actId="1076"/>
          <ac:spMkLst>
            <pc:docMk/>
            <pc:sldMk cId="3984012887" sldId="280"/>
            <ac:spMk id="17" creationId="{42BA2025-44B8-EE2B-8DB4-15D9022544E1}"/>
          </ac:spMkLst>
        </pc:spChg>
        <pc:picChg chg="mod">
          <ac:chgData name="Sami Naas (2203564)" userId="S::2203564@student.uwtsd.ac.uk::f1779ce3-2698-46a4-91da-883fc0622052" providerId="AD" clId="Web-{7208C0D0-47E7-1106-CD43-CD062FBB5598}" dt="2023-12-08T10:31:46.762" v="1356" actId="14100"/>
          <ac:picMkLst>
            <pc:docMk/>
            <pc:sldMk cId="3984012887" sldId="280"/>
            <ac:picMk id="3" creationId="{030D00B4-4EE5-A684-76A0-8ED9F6B23E35}"/>
          </ac:picMkLst>
        </pc:picChg>
        <pc:picChg chg="add mod ord">
          <ac:chgData name="Sami Naas (2203564)" userId="S::2203564@student.uwtsd.ac.uk::f1779ce3-2698-46a4-91da-883fc0622052" providerId="AD" clId="Web-{7208C0D0-47E7-1106-CD43-CD062FBB5598}" dt="2023-12-08T10:32:09.888" v="1363" actId="1076"/>
          <ac:picMkLst>
            <pc:docMk/>
            <pc:sldMk cId="3984012887" sldId="280"/>
            <ac:picMk id="7" creationId="{3F2B0FC3-4C93-03FB-3E1A-230171020D6F}"/>
          </ac:picMkLst>
        </pc:picChg>
        <pc:picChg chg="add mod">
          <ac:chgData name="Sami Naas (2203564)" userId="S::2203564@student.uwtsd.ac.uk::f1779ce3-2698-46a4-91da-883fc0622052" providerId="AD" clId="Web-{7208C0D0-47E7-1106-CD43-CD062FBB5598}" dt="2023-12-08T10:32:37.185" v="1370" actId="1076"/>
          <ac:picMkLst>
            <pc:docMk/>
            <pc:sldMk cId="3984012887" sldId="280"/>
            <ac:picMk id="9" creationId="{90E35C73-1376-90BA-58FE-23DFDF7874FA}"/>
          </ac:picMkLst>
        </pc:picChg>
        <pc:picChg chg="add mod">
          <ac:chgData name="Sami Naas (2203564)" userId="S::2203564@student.uwtsd.ac.uk::f1779ce3-2698-46a4-91da-883fc0622052" providerId="AD" clId="Web-{7208C0D0-47E7-1106-CD43-CD062FBB5598}" dt="2023-12-08T10:32:18.154" v="1366" actId="14100"/>
          <ac:picMkLst>
            <pc:docMk/>
            <pc:sldMk cId="3984012887" sldId="280"/>
            <ac:picMk id="10" creationId="{AE4B9EFD-3FEA-A2A0-7DD7-69AC7C785668}"/>
          </ac:picMkLst>
        </pc:picChg>
        <pc:picChg chg="mod">
          <ac:chgData name="Sami Naas (2203564)" userId="S::2203564@student.uwtsd.ac.uk::f1779ce3-2698-46a4-91da-883fc0622052" providerId="AD" clId="Web-{7208C0D0-47E7-1106-CD43-CD062FBB5598}" dt="2023-12-08T10:32:00.653" v="1360" actId="1076"/>
          <ac:picMkLst>
            <pc:docMk/>
            <pc:sldMk cId="3984012887" sldId="280"/>
            <ac:picMk id="11" creationId="{AF12532A-F25B-0551-AE8A-674C79D2055D}"/>
          </ac:picMkLst>
        </pc:picChg>
        <pc:picChg chg="del mod">
          <ac:chgData name="Sami Naas (2203564)" userId="S::2203564@student.uwtsd.ac.uk::f1779ce3-2698-46a4-91da-883fc0622052" providerId="AD" clId="Web-{7208C0D0-47E7-1106-CD43-CD062FBB5598}" dt="2023-12-08T11:34:32.010" v="1607"/>
          <ac:picMkLst>
            <pc:docMk/>
            <pc:sldMk cId="3984012887" sldId="280"/>
            <ac:picMk id="12" creationId="{0C07F53D-E523-6C16-0869-711A342E589E}"/>
          </ac:picMkLst>
        </pc:picChg>
        <pc:picChg chg="mod">
          <ac:chgData name="Sami Naas (2203564)" userId="S::2203564@student.uwtsd.ac.uk::f1779ce3-2698-46a4-91da-883fc0622052" providerId="AD" clId="Web-{7208C0D0-47E7-1106-CD43-CD062FBB5598}" dt="2023-12-08T10:42:21.298" v="1449" actId="1076"/>
          <ac:picMkLst>
            <pc:docMk/>
            <pc:sldMk cId="3984012887" sldId="280"/>
            <ac:picMk id="13" creationId="{2D3354CF-41CD-F028-65D2-84CFA070CE60}"/>
          </ac:picMkLst>
        </pc:picChg>
        <pc:picChg chg="add del mod">
          <ac:chgData name="Sami Naas (2203564)" userId="S::2203564@student.uwtsd.ac.uk::f1779ce3-2698-46a4-91da-883fc0622052" providerId="AD" clId="Web-{7208C0D0-47E7-1106-CD43-CD062FBB5598}" dt="2023-12-08T11:38:11.289" v="1611"/>
          <ac:picMkLst>
            <pc:docMk/>
            <pc:sldMk cId="3984012887" sldId="280"/>
            <ac:picMk id="14" creationId="{B2D9482F-F509-57AB-D7D6-EE7F80127F68}"/>
          </ac:picMkLst>
        </pc:picChg>
        <pc:picChg chg="del mod">
          <ac:chgData name="Sami Naas (2203564)" userId="S::2203564@student.uwtsd.ac.uk::f1779ce3-2698-46a4-91da-883fc0622052" providerId="AD" clId="Web-{7208C0D0-47E7-1106-CD43-CD062FBB5598}" dt="2023-12-08T10:32:50.764" v="1371"/>
          <ac:picMkLst>
            <pc:docMk/>
            <pc:sldMk cId="3984012887" sldId="280"/>
            <ac:picMk id="14" creationId="{CD19A67A-85C8-D097-750A-9CC1C522A137}"/>
          </ac:picMkLst>
        </pc:picChg>
        <pc:picChg chg="add mod">
          <ac:chgData name="Sami Naas (2203564)" userId="S::2203564@student.uwtsd.ac.uk::f1779ce3-2698-46a4-91da-883fc0622052" providerId="AD" clId="Web-{7208C0D0-47E7-1106-CD43-CD062FBB5598}" dt="2023-12-08T10:42:23.845" v="1450" actId="1076"/>
          <ac:picMkLst>
            <pc:docMk/>
            <pc:sldMk cId="3984012887" sldId="280"/>
            <ac:picMk id="15" creationId="{AD010E60-2EB9-9060-6EC3-627539F8F5B4}"/>
          </ac:picMkLst>
        </pc:picChg>
        <pc:picChg chg="add mod">
          <ac:chgData name="Sami Naas (2203564)" userId="S::2203564@student.uwtsd.ac.uk::f1779ce3-2698-46a4-91da-883fc0622052" providerId="AD" clId="Web-{7208C0D0-47E7-1106-CD43-CD062FBB5598}" dt="2023-12-08T11:38:23.008" v="1615" actId="1076"/>
          <ac:picMkLst>
            <pc:docMk/>
            <pc:sldMk cId="3984012887" sldId="280"/>
            <ac:picMk id="18" creationId="{0A53C5D7-6FBD-3BFA-C3AA-170BFBFB193B}"/>
          </ac:picMkLst>
        </pc:picChg>
      </pc:sldChg>
      <pc:sldChg chg="addSp delSp modSp new add del">
        <pc:chgData name="Sami Naas (2203564)" userId="S::2203564@student.uwtsd.ac.uk::f1779ce3-2698-46a4-91da-883fc0622052" providerId="AD" clId="Web-{7208C0D0-47E7-1106-CD43-CD062FBB5598}" dt="2023-12-08T11:02:26.274" v="1605" actId="20577"/>
        <pc:sldMkLst>
          <pc:docMk/>
          <pc:sldMk cId="1164465020" sldId="285"/>
        </pc:sldMkLst>
        <pc:spChg chg="mod">
          <ac:chgData name="Sami Naas (2203564)" userId="S::2203564@student.uwtsd.ac.uk::f1779ce3-2698-46a4-91da-883fc0622052" providerId="AD" clId="Web-{7208C0D0-47E7-1106-CD43-CD062FBB5598}" dt="2023-12-06T11:27:38.152" v="33" actId="1076"/>
          <ac:spMkLst>
            <pc:docMk/>
            <pc:sldMk cId="1164465020" sldId="285"/>
            <ac:spMk id="2" creationId="{40BC16C9-0FC7-8ED1-B603-1B0695A63D23}"/>
          </ac:spMkLst>
        </pc:spChg>
        <pc:spChg chg="del">
          <ac:chgData name="Sami Naas (2203564)" userId="S::2203564@student.uwtsd.ac.uk::f1779ce3-2698-46a4-91da-883fc0622052" providerId="AD" clId="Web-{7208C0D0-47E7-1106-CD43-CD062FBB5598}" dt="2023-12-06T11:20:36.609" v="23"/>
          <ac:spMkLst>
            <pc:docMk/>
            <pc:sldMk cId="1164465020" sldId="285"/>
            <ac:spMk id="3" creationId="{21B1AE36-5364-6206-F479-E79207D134AD}"/>
          </ac:spMkLst>
        </pc:spChg>
        <pc:spChg chg="add mod">
          <ac:chgData name="Sami Naas (2203564)" userId="S::2203564@student.uwtsd.ac.uk::f1779ce3-2698-46a4-91da-883fc0622052" providerId="AD" clId="Web-{7208C0D0-47E7-1106-CD43-CD062FBB5598}" dt="2023-12-08T11:02:22.915" v="1604" actId="20577"/>
          <ac:spMkLst>
            <pc:docMk/>
            <pc:sldMk cId="1164465020" sldId="285"/>
            <ac:spMk id="3" creationId="{6BF292AB-DEF7-E740-60D0-EF0F27985EAE}"/>
          </ac:spMkLst>
        </pc:spChg>
        <pc:spChg chg="del">
          <ac:chgData name="Sami Naas (2203564)" userId="S::2203564@student.uwtsd.ac.uk::f1779ce3-2698-46a4-91da-883fc0622052" providerId="AD" clId="Web-{7208C0D0-47E7-1106-CD43-CD062FBB5598}" dt="2023-12-06T11:20:38.577" v="24"/>
          <ac:spMkLst>
            <pc:docMk/>
            <pc:sldMk cId="1164465020" sldId="285"/>
            <ac:spMk id="4" creationId="{29331906-F4A1-5AA2-7728-24B6C5273AC5}"/>
          </ac:spMkLst>
        </pc:spChg>
        <pc:spChg chg="add mod">
          <ac:chgData name="Sami Naas (2203564)" userId="S::2203564@student.uwtsd.ac.uk::f1779ce3-2698-46a4-91da-883fc0622052" providerId="AD" clId="Web-{7208C0D0-47E7-1106-CD43-CD062FBB5598}" dt="2023-12-08T11:02:09.680" v="1599" actId="20577"/>
          <ac:spMkLst>
            <pc:docMk/>
            <pc:sldMk cId="1164465020" sldId="285"/>
            <ac:spMk id="4" creationId="{9B16BE7C-CCB2-2ED8-F2F0-FCD0ED411E1B}"/>
          </ac:spMkLst>
        </pc:spChg>
        <pc:spChg chg="del">
          <ac:chgData name="Sami Naas (2203564)" userId="S::2203564@student.uwtsd.ac.uk::f1779ce3-2698-46a4-91da-883fc0622052" providerId="AD" clId="Web-{7208C0D0-47E7-1106-CD43-CD062FBB5598}" dt="2023-12-06T14:27:53.783" v="1273"/>
          <ac:spMkLst>
            <pc:docMk/>
            <pc:sldMk cId="1164465020" sldId="285"/>
            <ac:spMk id="6" creationId="{E712CABA-9D87-CBE4-2362-2ABC73CAFEA0}"/>
          </ac:spMkLst>
        </pc:spChg>
        <pc:spChg chg="add mod">
          <ac:chgData name="Sami Naas (2203564)" userId="S::2203564@student.uwtsd.ac.uk::f1779ce3-2698-46a4-91da-883fc0622052" providerId="AD" clId="Web-{7208C0D0-47E7-1106-CD43-CD062FBB5598}" dt="2023-12-06T13:14:27.214" v="1176" actId="1076"/>
          <ac:spMkLst>
            <pc:docMk/>
            <pc:sldMk cId="1164465020" sldId="285"/>
            <ac:spMk id="9" creationId="{0BA06C0E-E418-E8A6-CBCA-25E6C36ED552}"/>
          </ac:spMkLst>
        </pc:spChg>
        <pc:spChg chg="add mod">
          <ac:chgData name="Sami Naas (2203564)" userId="S::2203564@student.uwtsd.ac.uk::f1779ce3-2698-46a4-91da-883fc0622052" providerId="AD" clId="Web-{7208C0D0-47E7-1106-CD43-CD062FBB5598}" dt="2023-12-06T13:18:12.409" v="1201" actId="1076"/>
          <ac:spMkLst>
            <pc:docMk/>
            <pc:sldMk cId="1164465020" sldId="285"/>
            <ac:spMk id="10" creationId="{0F89D57C-25AC-34EF-9553-9468630CCECB}"/>
          </ac:spMkLst>
        </pc:spChg>
        <pc:spChg chg="add del mod">
          <ac:chgData name="Sami Naas (2203564)" userId="S::2203564@student.uwtsd.ac.uk::f1779ce3-2698-46a4-91da-883fc0622052" providerId="AD" clId="Web-{7208C0D0-47E7-1106-CD43-CD062FBB5598}" dt="2023-12-06T11:40:30.111" v="498"/>
          <ac:spMkLst>
            <pc:docMk/>
            <pc:sldMk cId="1164465020" sldId="285"/>
            <ac:spMk id="11" creationId="{18C25825-9984-27D3-5389-612FB40A4A03}"/>
          </ac:spMkLst>
        </pc:spChg>
        <pc:spChg chg="add mod">
          <ac:chgData name="Sami Naas (2203564)" userId="S::2203564@student.uwtsd.ac.uk::f1779ce3-2698-46a4-91da-883fc0622052" providerId="AD" clId="Web-{7208C0D0-47E7-1106-CD43-CD062FBB5598}" dt="2023-12-08T10:44:34.115" v="1534" actId="20577"/>
          <ac:spMkLst>
            <pc:docMk/>
            <pc:sldMk cId="1164465020" sldId="285"/>
            <ac:spMk id="12" creationId="{E672067A-77BE-24D6-2710-B6E482C691CC}"/>
          </ac:spMkLst>
        </pc:spChg>
        <pc:spChg chg="add mod">
          <ac:chgData name="Sami Naas (2203564)" userId="S::2203564@student.uwtsd.ac.uk::f1779ce3-2698-46a4-91da-883fc0622052" providerId="AD" clId="Web-{7208C0D0-47E7-1106-CD43-CD062FBB5598}" dt="2023-12-06T13:15:44.576" v="1178" actId="1076"/>
          <ac:spMkLst>
            <pc:docMk/>
            <pc:sldMk cId="1164465020" sldId="285"/>
            <ac:spMk id="13" creationId="{C64DAAA2-5617-4826-3B1B-EBFD5B9D9086}"/>
          </ac:spMkLst>
        </pc:spChg>
        <pc:spChg chg="add mod">
          <ac:chgData name="Sami Naas (2203564)" userId="S::2203564@student.uwtsd.ac.uk::f1779ce3-2698-46a4-91da-883fc0622052" providerId="AD" clId="Web-{7208C0D0-47E7-1106-CD43-CD062FBB5598}" dt="2023-12-08T11:02:26.274" v="1605" actId="20577"/>
          <ac:spMkLst>
            <pc:docMk/>
            <pc:sldMk cId="1164465020" sldId="285"/>
            <ac:spMk id="14" creationId="{B4DD8F7E-4695-06C3-457C-B5AC51D4A012}"/>
          </ac:spMkLst>
        </pc:spChg>
        <pc:spChg chg="add mod">
          <ac:chgData name="Sami Naas (2203564)" userId="S::2203564@student.uwtsd.ac.uk::f1779ce3-2698-46a4-91da-883fc0622052" providerId="AD" clId="Web-{7208C0D0-47E7-1106-CD43-CD062FBB5598}" dt="2023-12-08T11:02:19.118" v="1602" actId="20577"/>
          <ac:spMkLst>
            <pc:docMk/>
            <pc:sldMk cId="1164465020" sldId="285"/>
            <ac:spMk id="24" creationId="{2AED80EB-4F23-E32D-306E-F01F11DCAA25}"/>
          </ac:spMkLst>
        </pc:spChg>
        <pc:picChg chg="add mod">
          <ac:chgData name="Sami Naas (2203564)" userId="S::2203564@student.uwtsd.ac.uk::f1779ce3-2698-46a4-91da-883fc0622052" providerId="AD" clId="Web-{7208C0D0-47E7-1106-CD43-CD062FBB5598}" dt="2023-12-06T18:29:53.776" v="1343" actId="14100"/>
          <ac:picMkLst>
            <pc:docMk/>
            <pc:sldMk cId="1164465020" sldId="285"/>
            <ac:picMk id="6" creationId="{121F7339-77AF-50E4-BE83-150A2B3E516B}"/>
          </ac:picMkLst>
        </pc:picChg>
        <pc:picChg chg="add del mod modCrop">
          <ac:chgData name="Sami Naas (2203564)" userId="S::2203564@student.uwtsd.ac.uk::f1779ce3-2698-46a4-91da-883fc0622052" providerId="AD" clId="Web-{7208C0D0-47E7-1106-CD43-CD062FBB5598}" dt="2023-12-06T17:31:41.989" v="1300"/>
          <ac:picMkLst>
            <pc:docMk/>
            <pc:sldMk cId="1164465020" sldId="285"/>
            <ac:picMk id="6" creationId="{2A89E98E-6040-25EE-D9B6-24312B79368E}"/>
          </ac:picMkLst>
        </pc:picChg>
        <pc:picChg chg="add del mod modCrop">
          <ac:chgData name="Sami Naas (2203564)" userId="S::2203564@student.uwtsd.ac.uk::f1779ce3-2698-46a4-91da-883fc0622052" providerId="AD" clId="Web-{7208C0D0-47E7-1106-CD43-CD062FBB5598}" dt="2023-12-06T14:23:50.043" v="1254"/>
          <ac:picMkLst>
            <pc:docMk/>
            <pc:sldMk cId="1164465020" sldId="285"/>
            <ac:picMk id="8" creationId="{11E254EC-D09A-9C45-9ED0-3D68AC230D07}"/>
          </ac:picMkLst>
        </pc:picChg>
        <pc:picChg chg="add del mod modCrop">
          <ac:chgData name="Sami Naas (2203564)" userId="S::2203564@student.uwtsd.ac.uk::f1779ce3-2698-46a4-91da-883fc0622052" providerId="AD" clId="Web-{7208C0D0-47E7-1106-CD43-CD062FBB5598}" dt="2023-12-06T11:40:25.782" v="497"/>
          <ac:picMkLst>
            <pc:docMk/>
            <pc:sldMk cId="1164465020" sldId="285"/>
            <ac:picMk id="8" creationId="{4780B147-AF5D-7BCE-3ECB-91DD6684224A}"/>
          </ac:picMkLst>
        </pc:picChg>
        <pc:picChg chg="add mod">
          <ac:chgData name="Sami Naas (2203564)" userId="S::2203564@student.uwtsd.ac.uk::f1779ce3-2698-46a4-91da-883fc0622052" providerId="AD" clId="Web-{7208C0D0-47E7-1106-CD43-CD062FBB5598}" dt="2023-12-06T17:32:43.085" v="1318" actId="1076"/>
          <ac:picMkLst>
            <pc:docMk/>
            <pc:sldMk cId="1164465020" sldId="285"/>
            <ac:picMk id="11" creationId="{181C2E73-82FB-34E4-528B-C2541871D1EE}"/>
          </ac:picMkLst>
        </pc:picChg>
        <pc:picChg chg="add mod modCrop">
          <ac:chgData name="Sami Naas (2203564)" userId="S::2203564@student.uwtsd.ac.uk::f1779ce3-2698-46a4-91da-883fc0622052" providerId="AD" clId="Web-{7208C0D0-47E7-1106-CD43-CD062FBB5598}" dt="2023-12-06T17:32:30.522" v="1313" actId="1076"/>
          <ac:picMkLst>
            <pc:docMk/>
            <pc:sldMk cId="1164465020" sldId="285"/>
            <ac:picMk id="15" creationId="{F50D72DF-F5C0-B9AB-E745-58732EF96034}"/>
          </ac:picMkLst>
        </pc:picChg>
        <pc:picChg chg="add mod">
          <ac:chgData name="Sami Naas (2203564)" userId="S::2203564@student.uwtsd.ac.uk::f1779ce3-2698-46a4-91da-883fc0622052" providerId="AD" clId="Web-{7208C0D0-47E7-1106-CD43-CD062FBB5598}" dt="2023-12-08T10:41:22.671" v="1446" actId="1076"/>
          <ac:picMkLst>
            <pc:docMk/>
            <pc:sldMk cId="1164465020" sldId="285"/>
            <ac:picMk id="16" creationId="{125AD458-3F7E-8E0D-F3D8-23E48C43C8F7}"/>
          </ac:picMkLst>
        </pc:picChg>
        <pc:picChg chg="add del mod modCrop">
          <ac:chgData name="Sami Naas (2203564)" userId="S::2203564@student.uwtsd.ac.uk::f1779ce3-2698-46a4-91da-883fc0622052" providerId="AD" clId="Web-{7208C0D0-47E7-1106-CD43-CD062FBB5598}" dt="2023-12-06T14:22:58.808" v="1242"/>
          <ac:picMkLst>
            <pc:docMk/>
            <pc:sldMk cId="1164465020" sldId="285"/>
            <ac:picMk id="16" creationId="{42F73285-35FA-410E-8E3F-68EB59CF43FF}"/>
          </ac:picMkLst>
        </pc:picChg>
        <pc:picChg chg="add del mod modCrop">
          <ac:chgData name="Sami Naas (2203564)" userId="S::2203564@student.uwtsd.ac.uk::f1779ce3-2698-46a4-91da-883fc0622052" providerId="AD" clId="Web-{7208C0D0-47E7-1106-CD43-CD062FBB5598}" dt="2023-12-06T17:32:03.068" v="1307"/>
          <ac:picMkLst>
            <pc:docMk/>
            <pc:sldMk cId="1164465020" sldId="285"/>
            <ac:picMk id="17" creationId="{191880A0-D072-ED00-45C0-E1934E3F74C8}"/>
          </ac:picMkLst>
        </pc:picChg>
        <pc:picChg chg="add del mod">
          <ac:chgData name="Sami Naas (2203564)" userId="S::2203564@student.uwtsd.ac.uk::f1779ce3-2698-46a4-91da-883fc0622052" providerId="AD" clId="Web-{7208C0D0-47E7-1106-CD43-CD062FBB5598}" dt="2023-12-06T12:10:16.583" v="531"/>
          <ac:picMkLst>
            <pc:docMk/>
            <pc:sldMk cId="1164465020" sldId="285"/>
            <ac:picMk id="17" creationId="{94969C1B-128A-7B8B-D95D-A7BE33B03E91}"/>
          </ac:picMkLst>
        </pc:picChg>
        <pc:picChg chg="add del mod modCrop">
          <ac:chgData name="Sami Naas (2203564)" userId="S::2203564@student.uwtsd.ac.uk::f1779ce3-2698-46a4-91da-883fc0622052" providerId="AD" clId="Web-{7208C0D0-47E7-1106-CD43-CD062FBB5598}" dt="2023-12-06T15:31:12.595" v="1279"/>
          <ac:picMkLst>
            <pc:docMk/>
            <pc:sldMk cId="1164465020" sldId="285"/>
            <ac:picMk id="18" creationId="{C7946875-182B-7302-C0C4-D2279316F4AE}"/>
          </ac:picMkLst>
        </pc:picChg>
        <pc:picChg chg="add del mod">
          <ac:chgData name="Sami Naas (2203564)" userId="S::2203564@student.uwtsd.ac.uk::f1779ce3-2698-46a4-91da-883fc0622052" providerId="AD" clId="Web-{7208C0D0-47E7-1106-CD43-CD062FBB5598}" dt="2023-12-06T14:17:16.972" v="1227"/>
          <ac:picMkLst>
            <pc:docMk/>
            <pc:sldMk cId="1164465020" sldId="285"/>
            <ac:picMk id="19" creationId="{68AEB6B6-A7B1-50E3-4B31-9B6C87DE11EC}"/>
          </ac:picMkLst>
        </pc:picChg>
        <pc:picChg chg="add mod">
          <ac:chgData name="Sami Naas (2203564)" userId="S::2203564@student.uwtsd.ac.uk::f1779ce3-2698-46a4-91da-883fc0622052" providerId="AD" clId="Web-{7208C0D0-47E7-1106-CD43-CD062FBB5598}" dt="2023-12-08T10:41:28.718" v="1447" actId="1076"/>
          <ac:picMkLst>
            <pc:docMk/>
            <pc:sldMk cId="1164465020" sldId="285"/>
            <ac:picMk id="19" creationId="{FED935A4-E586-E1B4-6C46-5D57EB141E17}"/>
          </ac:picMkLst>
        </pc:picChg>
        <pc:picChg chg="add del mod modCrop">
          <ac:chgData name="Sami Naas (2203564)" userId="S::2203564@student.uwtsd.ac.uk::f1779ce3-2698-46a4-91da-883fc0622052" providerId="AD" clId="Web-{7208C0D0-47E7-1106-CD43-CD062FBB5598}" dt="2023-12-06T17:31:56.349" v="1304"/>
          <ac:picMkLst>
            <pc:docMk/>
            <pc:sldMk cId="1164465020" sldId="285"/>
            <ac:picMk id="20" creationId="{55CC7B7A-544D-4CF2-8B5F-D827DD55B391}"/>
          </ac:picMkLst>
        </pc:picChg>
        <pc:picChg chg="add del mod">
          <ac:chgData name="Sami Naas (2203564)" userId="S::2203564@student.uwtsd.ac.uk::f1779ce3-2698-46a4-91da-883fc0622052" providerId="AD" clId="Web-{7208C0D0-47E7-1106-CD43-CD062FBB5598}" dt="2023-12-06T13:17:49.299" v="1194"/>
          <ac:picMkLst>
            <pc:docMk/>
            <pc:sldMk cId="1164465020" sldId="285"/>
            <ac:picMk id="21" creationId="{576D833F-4DDE-82B3-F0FC-D2A95F85669F}"/>
          </ac:picMkLst>
        </pc:picChg>
        <pc:picChg chg="add mod">
          <ac:chgData name="Sami Naas (2203564)" userId="S::2203564@student.uwtsd.ac.uk::f1779ce3-2698-46a4-91da-883fc0622052" providerId="AD" clId="Web-{7208C0D0-47E7-1106-CD43-CD062FBB5598}" dt="2023-12-07T11:09:42.304" v="1348" actId="1076"/>
          <ac:picMkLst>
            <pc:docMk/>
            <pc:sldMk cId="1164465020" sldId="285"/>
            <ac:picMk id="22" creationId="{1454600A-BD81-902F-CE7B-9FDC4633EC26}"/>
          </ac:picMkLst>
        </pc:picChg>
        <pc:picChg chg="add del mod">
          <ac:chgData name="Sami Naas (2203564)" userId="S::2203564@student.uwtsd.ac.uk::f1779ce3-2698-46a4-91da-883fc0622052" providerId="AD" clId="Web-{7208C0D0-47E7-1106-CD43-CD062FBB5598}" dt="2023-12-06T12:31:45.603" v="560"/>
          <ac:picMkLst>
            <pc:docMk/>
            <pc:sldMk cId="1164465020" sldId="285"/>
            <ac:picMk id="23" creationId="{639E9D28-FF20-9845-9E44-DA11612604D7}"/>
          </ac:picMkLst>
        </pc:picChg>
        <pc:picChg chg="add mod">
          <ac:chgData name="Sami Naas (2203564)" userId="S::2203564@student.uwtsd.ac.uk::f1779ce3-2698-46a4-91da-883fc0622052" providerId="AD" clId="Web-{7208C0D0-47E7-1106-CD43-CD062FBB5598}" dt="2023-12-08T10:41:35.046" v="1448" actId="1076"/>
          <ac:picMkLst>
            <pc:docMk/>
            <pc:sldMk cId="1164465020" sldId="285"/>
            <ac:picMk id="25" creationId="{D7A53913-FDB7-F92A-A521-131E0BA91761}"/>
          </ac:picMkLst>
        </pc:picChg>
      </pc:sldChg>
    </pc:docChg>
  </pc:docChgLst>
  <pc:docChgLst>
    <pc:chgData name="Alex Griffiths" userId="cc82a2a1-9814-44f0-b028-05cc628f382e" providerId="ADAL" clId="{A9BE5F0E-FA40-4D15-920D-02AEF1032972}"/>
    <pc:docChg chg="undo custSel modSld">
      <pc:chgData name="Alex Griffiths" userId="cc82a2a1-9814-44f0-b028-05cc628f382e" providerId="ADAL" clId="{A9BE5F0E-FA40-4D15-920D-02AEF1032972}" dt="2023-10-17T11:58:14.920" v="110" actId="732"/>
      <pc:docMkLst>
        <pc:docMk/>
      </pc:docMkLst>
      <pc:sldChg chg="addSp delSp modSp mod">
        <pc:chgData name="Alex Griffiths" userId="cc82a2a1-9814-44f0-b028-05cc628f382e" providerId="ADAL" clId="{A9BE5F0E-FA40-4D15-920D-02AEF1032972}" dt="2023-10-17T11:58:14.920" v="110" actId="732"/>
        <pc:sldMkLst>
          <pc:docMk/>
          <pc:sldMk cId="2401550785" sldId="262"/>
        </pc:sldMkLst>
        <pc:spChg chg="del">
          <ac:chgData name="Alex Griffiths" userId="cc82a2a1-9814-44f0-b028-05cc628f382e" providerId="ADAL" clId="{A9BE5F0E-FA40-4D15-920D-02AEF1032972}" dt="2023-10-17T11:57:41.038" v="98"/>
          <ac:spMkLst>
            <pc:docMk/>
            <pc:sldMk cId="2401550785" sldId="262"/>
            <ac:spMk id="3" creationId="{CE97C53E-39E5-D2A6-CAB8-4664AEEC2E18}"/>
          </ac:spMkLst>
        </pc:spChg>
        <pc:picChg chg="add mod modCrop">
          <ac:chgData name="Alex Griffiths" userId="cc82a2a1-9814-44f0-b028-05cc628f382e" providerId="ADAL" clId="{A9BE5F0E-FA40-4D15-920D-02AEF1032972}" dt="2023-10-17T11:55:33.426" v="97" actId="1076"/>
          <ac:picMkLst>
            <pc:docMk/>
            <pc:sldMk cId="2401550785" sldId="262"/>
            <ac:picMk id="7" creationId="{816703B1-E6FA-6C9E-3CFE-435F600FD7FD}"/>
          </ac:picMkLst>
        </pc:picChg>
        <pc:picChg chg="add mod modCrop">
          <ac:chgData name="Alex Griffiths" userId="cc82a2a1-9814-44f0-b028-05cc628f382e" providerId="ADAL" clId="{A9BE5F0E-FA40-4D15-920D-02AEF1032972}" dt="2023-10-17T11:58:14.920" v="110" actId="732"/>
          <ac:picMkLst>
            <pc:docMk/>
            <pc:sldMk cId="2401550785" sldId="262"/>
            <ac:picMk id="8" creationId="{3408EE21-1FF5-19A8-A8F7-4016C92C8117}"/>
          </ac:picMkLst>
        </pc:picChg>
      </pc:sldChg>
      <pc:sldChg chg="addSp delSp modSp mod">
        <pc:chgData name="Alex Griffiths" userId="cc82a2a1-9814-44f0-b028-05cc628f382e" providerId="ADAL" clId="{A9BE5F0E-FA40-4D15-920D-02AEF1032972}" dt="2023-10-17T11:51:38.164" v="90"/>
        <pc:sldMkLst>
          <pc:docMk/>
          <pc:sldMk cId="2484461708" sldId="263"/>
        </pc:sldMkLst>
        <pc:grpChg chg="del mod">
          <ac:chgData name="Alex Griffiths" userId="cc82a2a1-9814-44f0-b028-05cc628f382e" providerId="ADAL" clId="{A9BE5F0E-FA40-4D15-920D-02AEF1032972}" dt="2023-10-17T11:35:07.109" v="13"/>
          <ac:grpSpMkLst>
            <pc:docMk/>
            <pc:sldMk cId="2484461708" sldId="263"/>
            <ac:grpSpMk id="10" creationId="{96C899FC-E397-1847-303D-26E43D0AC6FF}"/>
          </ac:grpSpMkLst>
        </pc:grpChg>
        <pc:grpChg chg="mod">
          <ac:chgData name="Alex Griffiths" userId="cc82a2a1-9814-44f0-b028-05cc628f382e" providerId="ADAL" clId="{A9BE5F0E-FA40-4D15-920D-02AEF1032972}" dt="2023-10-17T11:35:07.109" v="13"/>
          <ac:grpSpMkLst>
            <pc:docMk/>
            <pc:sldMk cId="2484461708" sldId="263"/>
            <ac:grpSpMk id="12" creationId="{4C97A26A-39AC-5DD5-BE17-7F94E49BFC54}"/>
          </ac:grpSpMkLst>
        </pc:grpChg>
        <pc:grpChg chg="mod">
          <ac:chgData name="Alex Griffiths" userId="cc82a2a1-9814-44f0-b028-05cc628f382e" providerId="ADAL" clId="{A9BE5F0E-FA40-4D15-920D-02AEF1032972}" dt="2023-10-17T11:35:19.989" v="20"/>
          <ac:grpSpMkLst>
            <pc:docMk/>
            <pc:sldMk cId="2484461708" sldId="263"/>
            <ac:grpSpMk id="19" creationId="{C73A5AA7-6B29-4A0F-B133-184C5A40E222}"/>
          </ac:grpSpMkLst>
        </pc:grpChg>
        <pc:grpChg chg="del mod">
          <ac:chgData name="Alex Griffiths" userId="cc82a2a1-9814-44f0-b028-05cc628f382e" providerId="ADAL" clId="{A9BE5F0E-FA40-4D15-920D-02AEF1032972}" dt="2023-10-17T11:50:17.047" v="62"/>
          <ac:grpSpMkLst>
            <pc:docMk/>
            <pc:sldMk cId="2484461708" sldId="263"/>
            <ac:grpSpMk id="30" creationId="{F025CF71-20D3-A3DF-EBC9-291657CCC401}"/>
          </ac:grpSpMkLst>
        </pc:grpChg>
        <pc:grpChg chg="del mod">
          <ac:chgData name="Alex Griffiths" userId="cc82a2a1-9814-44f0-b028-05cc628f382e" providerId="ADAL" clId="{A9BE5F0E-FA40-4D15-920D-02AEF1032972}" dt="2023-10-17T11:37:24.061" v="39"/>
          <ac:grpSpMkLst>
            <pc:docMk/>
            <pc:sldMk cId="2484461708" sldId="263"/>
            <ac:grpSpMk id="33" creationId="{7A7E9D55-ED5B-0F9A-C6DB-B8E5076A6545}"/>
          </ac:grpSpMkLst>
        </pc:grpChg>
        <pc:grpChg chg="del mod">
          <ac:chgData name="Alex Griffiths" userId="cc82a2a1-9814-44f0-b028-05cc628f382e" providerId="ADAL" clId="{A9BE5F0E-FA40-4D15-920D-02AEF1032972}" dt="2023-10-17T11:37:26.509" v="42"/>
          <ac:grpSpMkLst>
            <pc:docMk/>
            <pc:sldMk cId="2484461708" sldId="263"/>
            <ac:grpSpMk id="35" creationId="{DD22B293-5CD6-2BC6-BF91-AB603C986620}"/>
          </ac:grpSpMkLst>
        </pc:grpChg>
        <pc:grpChg chg="del mod">
          <ac:chgData name="Alex Griffiths" userId="cc82a2a1-9814-44f0-b028-05cc628f382e" providerId="ADAL" clId="{A9BE5F0E-FA40-4D15-920D-02AEF1032972}" dt="2023-10-17T11:37:28.493" v="44"/>
          <ac:grpSpMkLst>
            <pc:docMk/>
            <pc:sldMk cId="2484461708" sldId="263"/>
            <ac:grpSpMk id="38" creationId="{8C25BABE-F32A-FBD2-50DA-5E9AFC244E6F}"/>
          </ac:grpSpMkLst>
        </pc:grpChg>
        <pc:grpChg chg="del mod">
          <ac:chgData name="Alex Griffiths" userId="cc82a2a1-9814-44f0-b028-05cc628f382e" providerId="ADAL" clId="{A9BE5F0E-FA40-4D15-920D-02AEF1032972}" dt="2023-10-17T11:50:48.202" v="68"/>
          <ac:grpSpMkLst>
            <pc:docMk/>
            <pc:sldMk cId="2484461708" sldId="263"/>
            <ac:grpSpMk id="40" creationId="{A9C97F61-E4EF-666A-F5A4-96A0D07F607A}"/>
          </ac:grpSpMkLst>
        </pc:grpChg>
        <pc:grpChg chg="del mod">
          <ac:chgData name="Alex Griffiths" userId="cc82a2a1-9814-44f0-b028-05cc628f382e" providerId="ADAL" clId="{A9BE5F0E-FA40-4D15-920D-02AEF1032972}" dt="2023-10-17T11:41:32.272" v="54"/>
          <ac:grpSpMkLst>
            <pc:docMk/>
            <pc:sldMk cId="2484461708" sldId="263"/>
            <ac:grpSpMk id="45" creationId="{19025E1C-E377-3F43-3DAC-B2D36AB64EB9}"/>
          </ac:grpSpMkLst>
        </pc:grpChg>
        <pc:grpChg chg="del mod">
          <ac:chgData name="Alex Griffiths" userId="cc82a2a1-9814-44f0-b028-05cc628f382e" providerId="ADAL" clId="{A9BE5F0E-FA40-4D15-920D-02AEF1032972}" dt="2023-10-17T11:50:17.047" v="62"/>
          <ac:grpSpMkLst>
            <pc:docMk/>
            <pc:sldMk cId="2484461708" sldId="263"/>
            <ac:grpSpMk id="48" creationId="{79375B08-6936-CFEE-84AD-271233282440}"/>
          </ac:grpSpMkLst>
        </pc:grpChg>
        <pc:grpChg chg="del mod">
          <ac:chgData name="Alex Griffiths" userId="cc82a2a1-9814-44f0-b028-05cc628f382e" providerId="ADAL" clId="{A9BE5F0E-FA40-4D15-920D-02AEF1032972}" dt="2023-10-17T11:41:44.888" v="60"/>
          <ac:grpSpMkLst>
            <pc:docMk/>
            <pc:sldMk cId="2484461708" sldId="263"/>
            <ac:grpSpMk id="51" creationId="{4EECEC5D-F7FC-08CA-079A-B91AA654630D}"/>
          </ac:grpSpMkLst>
        </pc:grpChg>
        <pc:grpChg chg="del mod">
          <ac:chgData name="Alex Griffiths" userId="cc82a2a1-9814-44f0-b028-05cc628f382e" providerId="ADAL" clId="{A9BE5F0E-FA40-4D15-920D-02AEF1032972}" dt="2023-10-17T11:50:48.202" v="68"/>
          <ac:grpSpMkLst>
            <pc:docMk/>
            <pc:sldMk cId="2484461708" sldId="263"/>
            <ac:grpSpMk id="54" creationId="{82187A9B-D7B6-578B-60DA-D6EDDD5677DA}"/>
          </ac:grpSpMkLst>
        </pc:grpChg>
        <pc:grpChg chg="mod">
          <ac:chgData name="Alex Griffiths" userId="cc82a2a1-9814-44f0-b028-05cc628f382e" providerId="ADAL" clId="{A9BE5F0E-FA40-4D15-920D-02AEF1032972}" dt="2023-10-17T11:50:17.047" v="62"/>
          <ac:grpSpMkLst>
            <pc:docMk/>
            <pc:sldMk cId="2484461708" sldId="263"/>
            <ac:grpSpMk id="56" creationId="{CD64E12C-2B2C-7544-459C-2627AD266F48}"/>
          </ac:grpSpMkLst>
        </pc:grpChg>
        <pc:grpChg chg="add del mod">
          <ac:chgData name="Alex Griffiths" userId="cc82a2a1-9814-44f0-b028-05cc628f382e" providerId="ADAL" clId="{A9BE5F0E-FA40-4D15-920D-02AEF1032972}" dt="2023-10-17T11:51:02.578" v="72"/>
          <ac:grpSpMkLst>
            <pc:docMk/>
            <pc:sldMk cId="2484461708" sldId="263"/>
            <ac:grpSpMk id="60" creationId="{08A7B9EF-E094-9B36-7464-2FDB48FFE7CB}"/>
          </ac:grpSpMkLst>
        </pc:grpChg>
        <pc:grpChg chg="mod">
          <ac:chgData name="Alex Griffiths" userId="cc82a2a1-9814-44f0-b028-05cc628f382e" providerId="ADAL" clId="{A9BE5F0E-FA40-4D15-920D-02AEF1032972}" dt="2023-10-17T11:51:02.578" v="72"/>
          <ac:grpSpMkLst>
            <pc:docMk/>
            <pc:sldMk cId="2484461708" sldId="263"/>
            <ac:grpSpMk id="62" creationId="{D838795A-6734-D5C0-42B6-8A2DBEB142DB}"/>
          </ac:grpSpMkLst>
        </pc:grpChg>
        <pc:grpChg chg="mod">
          <ac:chgData name="Alex Griffiths" userId="cc82a2a1-9814-44f0-b028-05cc628f382e" providerId="ADAL" clId="{A9BE5F0E-FA40-4D15-920D-02AEF1032972}" dt="2023-10-17T11:51:20.626" v="80"/>
          <ac:grpSpMkLst>
            <pc:docMk/>
            <pc:sldMk cId="2484461708" sldId="263"/>
            <ac:grpSpMk id="68" creationId="{824202C3-11F5-B064-25CB-1F677D0C0425}"/>
          </ac:grpSpMkLst>
        </pc:grpChg>
        <pc:grpChg chg="del mod">
          <ac:chgData name="Alex Griffiths" userId="cc82a2a1-9814-44f0-b028-05cc628f382e" providerId="ADAL" clId="{A9BE5F0E-FA40-4D15-920D-02AEF1032972}" dt="2023-10-17T11:51:38.164" v="90"/>
          <ac:grpSpMkLst>
            <pc:docMk/>
            <pc:sldMk cId="2484461708" sldId="263"/>
            <ac:grpSpMk id="71" creationId="{B0CE5477-6C1B-A52A-06B9-C0F0C5CEA162}"/>
          </ac:grpSpMkLst>
        </pc:grpChg>
        <pc:grpChg chg="mod">
          <ac:chgData name="Alex Griffiths" userId="cc82a2a1-9814-44f0-b028-05cc628f382e" providerId="ADAL" clId="{A9BE5F0E-FA40-4D15-920D-02AEF1032972}" dt="2023-10-17T11:51:38.164" v="90"/>
          <ac:grpSpMkLst>
            <pc:docMk/>
            <pc:sldMk cId="2484461708" sldId="263"/>
            <ac:grpSpMk id="75" creationId="{5ACBD5A6-365E-4404-FC96-A8DB6B756666}"/>
          </ac:grpSpMkLst>
        </pc:grpChg>
        <pc:picChg chg="add mod modCrop">
          <ac:chgData name="Alex Griffiths" userId="cc82a2a1-9814-44f0-b028-05cc628f382e" providerId="ADAL" clId="{A9BE5F0E-FA40-4D15-920D-02AEF1032972}" dt="2023-10-17T11:30:29.926" v="8" actId="14100"/>
          <ac:picMkLst>
            <pc:docMk/>
            <pc:sldMk cId="2484461708" sldId="263"/>
            <ac:picMk id="7" creationId="{5D6247FB-A7A7-0534-E538-D7AA2537145A}"/>
          </ac:picMkLst>
        </pc:picChg>
        <pc:inkChg chg="add mod">
          <ac:chgData name="Alex Griffiths" userId="cc82a2a1-9814-44f0-b028-05cc628f382e" providerId="ADAL" clId="{A9BE5F0E-FA40-4D15-920D-02AEF1032972}" dt="2023-10-17T11:35:07.109" v="13"/>
          <ac:inkMkLst>
            <pc:docMk/>
            <pc:sldMk cId="2484461708" sldId="263"/>
            <ac:inkMk id="8" creationId="{381C67AF-AAE6-B367-20F9-8FE43B977912}"/>
          </ac:inkMkLst>
        </pc:inkChg>
        <pc:inkChg chg="add mod">
          <ac:chgData name="Alex Griffiths" userId="cc82a2a1-9814-44f0-b028-05cc628f382e" providerId="ADAL" clId="{A9BE5F0E-FA40-4D15-920D-02AEF1032972}" dt="2023-10-17T11:35:07.109" v="13"/>
          <ac:inkMkLst>
            <pc:docMk/>
            <pc:sldMk cId="2484461708" sldId="263"/>
            <ac:inkMk id="9" creationId="{04238A50-DB6A-B2D5-1DCE-D6962A6D57D6}"/>
          </ac:inkMkLst>
        </pc:inkChg>
        <pc:inkChg chg="add mod">
          <ac:chgData name="Alex Griffiths" userId="cc82a2a1-9814-44f0-b028-05cc628f382e" providerId="ADAL" clId="{A9BE5F0E-FA40-4D15-920D-02AEF1032972}" dt="2023-10-17T11:35:07.109" v="13"/>
          <ac:inkMkLst>
            <pc:docMk/>
            <pc:sldMk cId="2484461708" sldId="263"/>
            <ac:inkMk id="11" creationId="{0920C94E-B9AE-455C-14D7-410240FDF67E}"/>
          </ac:inkMkLst>
        </pc:inkChg>
        <pc:inkChg chg="add">
          <ac:chgData name="Alex Griffiths" userId="cc82a2a1-9814-44f0-b028-05cc628f382e" providerId="ADAL" clId="{A9BE5F0E-FA40-4D15-920D-02AEF1032972}" dt="2023-10-17T11:35:10.191" v="14" actId="9405"/>
          <ac:inkMkLst>
            <pc:docMk/>
            <pc:sldMk cId="2484461708" sldId="263"/>
            <ac:inkMk id="13" creationId="{C0841B0B-68DD-12DF-4A33-FAC3473FD87C}"/>
          </ac:inkMkLst>
        </pc:inkChg>
        <pc:inkChg chg="add">
          <ac:chgData name="Alex Griffiths" userId="cc82a2a1-9814-44f0-b028-05cc628f382e" providerId="ADAL" clId="{A9BE5F0E-FA40-4D15-920D-02AEF1032972}" dt="2023-10-17T11:35:10.967" v="15" actId="9405"/>
          <ac:inkMkLst>
            <pc:docMk/>
            <pc:sldMk cId="2484461708" sldId="263"/>
            <ac:inkMk id="14" creationId="{573AFB7B-6348-0F8E-B232-354F7849149B}"/>
          </ac:inkMkLst>
        </pc:inkChg>
        <pc:inkChg chg="add">
          <ac:chgData name="Alex Griffiths" userId="cc82a2a1-9814-44f0-b028-05cc628f382e" providerId="ADAL" clId="{A9BE5F0E-FA40-4D15-920D-02AEF1032972}" dt="2023-10-17T11:35:13.543" v="16" actId="9405"/>
          <ac:inkMkLst>
            <pc:docMk/>
            <pc:sldMk cId="2484461708" sldId="263"/>
            <ac:inkMk id="15" creationId="{B9A803CE-E713-A86C-5FC4-2101DC1960C4}"/>
          </ac:inkMkLst>
        </pc:inkChg>
        <pc:inkChg chg="add">
          <ac:chgData name="Alex Griffiths" userId="cc82a2a1-9814-44f0-b028-05cc628f382e" providerId="ADAL" clId="{A9BE5F0E-FA40-4D15-920D-02AEF1032972}" dt="2023-10-17T11:35:14.438" v="17" actId="9405"/>
          <ac:inkMkLst>
            <pc:docMk/>
            <pc:sldMk cId="2484461708" sldId="263"/>
            <ac:inkMk id="16" creationId="{828F21E0-EF64-35F5-B3C6-6307CB8605B4}"/>
          </ac:inkMkLst>
        </pc:inkChg>
        <pc:inkChg chg="add mod">
          <ac:chgData name="Alex Griffiths" userId="cc82a2a1-9814-44f0-b028-05cc628f382e" providerId="ADAL" clId="{A9BE5F0E-FA40-4D15-920D-02AEF1032972}" dt="2023-10-17T11:35:19.989" v="20"/>
          <ac:inkMkLst>
            <pc:docMk/>
            <pc:sldMk cId="2484461708" sldId="263"/>
            <ac:inkMk id="17" creationId="{18743C31-7FFF-6712-3F27-8C14E2C972F9}"/>
          </ac:inkMkLst>
        </pc:inkChg>
        <pc:inkChg chg="add mod">
          <ac:chgData name="Alex Griffiths" userId="cc82a2a1-9814-44f0-b028-05cc628f382e" providerId="ADAL" clId="{A9BE5F0E-FA40-4D15-920D-02AEF1032972}" dt="2023-10-17T11:35:19.989" v="20"/>
          <ac:inkMkLst>
            <pc:docMk/>
            <pc:sldMk cId="2484461708" sldId="263"/>
            <ac:inkMk id="18" creationId="{A2C1E48B-77C6-3D96-7498-0FDBA183988B}"/>
          </ac:inkMkLst>
        </pc:inkChg>
        <pc:inkChg chg="add">
          <ac:chgData name="Alex Griffiths" userId="cc82a2a1-9814-44f0-b028-05cc628f382e" providerId="ADAL" clId="{A9BE5F0E-FA40-4D15-920D-02AEF1032972}" dt="2023-10-17T11:35:24.039" v="21" actId="9405"/>
          <ac:inkMkLst>
            <pc:docMk/>
            <pc:sldMk cId="2484461708" sldId="263"/>
            <ac:inkMk id="20" creationId="{B3123A96-AD10-DA50-1B08-7B9753DFCB5F}"/>
          </ac:inkMkLst>
        </pc:inkChg>
        <pc:inkChg chg="add del">
          <ac:chgData name="Alex Griffiths" userId="cc82a2a1-9814-44f0-b028-05cc628f382e" providerId="ADAL" clId="{A9BE5F0E-FA40-4D15-920D-02AEF1032972}" dt="2023-10-17T11:35:35.727" v="23" actId="9405"/>
          <ac:inkMkLst>
            <pc:docMk/>
            <pc:sldMk cId="2484461708" sldId="263"/>
            <ac:inkMk id="21" creationId="{617D1E51-3A68-F793-4F10-486E99B656E3}"/>
          </ac:inkMkLst>
        </pc:inkChg>
        <pc:inkChg chg="add">
          <ac:chgData name="Alex Griffiths" userId="cc82a2a1-9814-44f0-b028-05cc628f382e" providerId="ADAL" clId="{A9BE5F0E-FA40-4D15-920D-02AEF1032972}" dt="2023-10-17T11:36:15.769" v="24" actId="9405"/>
          <ac:inkMkLst>
            <pc:docMk/>
            <pc:sldMk cId="2484461708" sldId="263"/>
            <ac:inkMk id="22" creationId="{748F2CBD-C3AA-9ECC-2C51-3CB371B8B2EF}"/>
          </ac:inkMkLst>
        </pc:inkChg>
        <pc:inkChg chg="add del">
          <ac:chgData name="Alex Griffiths" userId="cc82a2a1-9814-44f0-b028-05cc628f382e" providerId="ADAL" clId="{A9BE5F0E-FA40-4D15-920D-02AEF1032972}" dt="2023-10-17T11:36:27.870" v="26" actId="9405"/>
          <ac:inkMkLst>
            <pc:docMk/>
            <pc:sldMk cId="2484461708" sldId="263"/>
            <ac:inkMk id="23" creationId="{258EFA76-D03B-4A10-8742-6483721C24EB}"/>
          </ac:inkMkLst>
        </pc:inkChg>
        <pc:inkChg chg="add del">
          <ac:chgData name="Alex Griffiths" userId="cc82a2a1-9814-44f0-b028-05cc628f382e" providerId="ADAL" clId="{A9BE5F0E-FA40-4D15-920D-02AEF1032972}" dt="2023-10-17T11:36:50.197" v="28" actId="9405"/>
          <ac:inkMkLst>
            <pc:docMk/>
            <pc:sldMk cId="2484461708" sldId="263"/>
            <ac:inkMk id="24" creationId="{19F9DDC6-62A2-C5CF-BDD9-132BFA783A35}"/>
          </ac:inkMkLst>
        </pc:inkChg>
        <pc:inkChg chg="add">
          <ac:chgData name="Alex Griffiths" userId="cc82a2a1-9814-44f0-b028-05cc628f382e" providerId="ADAL" clId="{A9BE5F0E-FA40-4D15-920D-02AEF1032972}" dt="2023-10-17T11:37:00.535" v="29" actId="9405"/>
          <ac:inkMkLst>
            <pc:docMk/>
            <pc:sldMk cId="2484461708" sldId="263"/>
            <ac:inkMk id="25" creationId="{F83DEDA9-CB14-BD18-275B-F8D740ECCE6A}"/>
          </ac:inkMkLst>
        </pc:inkChg>
        <pc:inkChg chg="add mod">
          <ac:chgData name="Alex Griffiths" userId="cc82a2a1-9814-44f0-b028-05cc628f382e" providerId="ADAL" clId="{A9BE5F0E-FA40-4D15-920D-02AEF1032972}" dt="2023-10-17T11:50:17.047" v="62"/>
          <ac:inkMkLst>
            <pc:docMk/>
            <pc:sldMk cId="2484461708" sldId="263"/>
            <ac:inkMk id="26" creationId="{ACAFB2B9-8BFD-06CC-197C-61053028EA75}"/>
          </ac:inkMkLst>
        </pc:inkChg>
        <pc:inkChg chg="add mod">
          <ac:chgData name="Alex Griffiths" userId="cc82a2a1-9814-44f0-b028-05cc628f382e" providerId="ADAL" clId="{A9BE5F0E-FA40-4D15-920D-02AEF1032972}" dt="2023-10-17T11:50:17.047" v="62"/>
          <ac:inkMkLst>
            <pc:docMk/>
            <pc:sldMk cId="2484461708" sldId="263"/>
            <ac:inkMk id="27" creationId="{326E923C-78F1-41C8-B067-D4FC2E36508A}"/>
          </ac:inkMkLst>
        </pc:inkChg>
        <pc:inkChg chg="add mod">
          <ac:chgData name="Alex Griffiths" userId="cc82a2a1-9814-44f0-b028-05cc628f382e" providerId="ADAL" clId="{A9BE5F0E-FA40-4D15-920D-02AEF1032972}" dt="2023-10-17T11:50:17.047" v="62"/>
          <ac:inkMkLst>
            <pc:docMk/>
            <pc:sldMk cId="2484461708" sldId="263"/>
            <ac:inkMk id="28" creationId="{7626F116-94C6-160D-7730-C6712903EE74}"/>
          </ac:inkMkLst>
        </pc:inkChg>
        <pc:inkChg chg="add mod">
          <ac:chgData name="Alex Griffiths" userId="cc82a2a1-9814-44f0-b028-05cc628f382e" providerId="ADAL" clId="{A9BE5F0E-FA40-4D15-920D-02AEF1032972}" dt="2023-10-17T11:50:17.047" v="62"/>
          <ac:inkMkLst>
            <pc:docMk/>
            <pc:sldMk cId="2484461708" sldId="263"/>
            <ac:inkMk id="29" creationId="{D92CB2DC-407E-ED60-E084-AA68236F08C8}"/>
          </ac:inkMkLst>
        </pc:inkChg>
        <pc:inkChg chg="add mod">
          <ac:chgData name="Alex Griffiths" userId="cc82a2a1-9814-44f0-b028-05cc628f382e" providerId="ADAL" clId="{A9BE5F0E-FA40-4D15-920D-02AEF1032972}" dt="2023-10-17T11:37:26.509" v="42"/>
          <ac:inkMkLst>
            <pc:docMk/>
            <pc:sldMk cId="2484461708" sldId="263"/>
            <ac:inkMk id="31" creationId="{8340785D-D569-7B82-A833-B980C6DF1A1A}"/>
          </ac:inkMkLst>
        </pc:inkChg>
        <pc:inkChg chg="add mod">
          <ac:chgData name="Alex Griffiths" userId="cc82a2a1-9814-44f0-b028-05cc628f382e" providerId="ADAL" clId="{A9BE5F0E-FA40-4D15-920D-02AEF1032972}" dt="2023-10-17T11:50:48.202" v="68"/>
          <ac:inkMkLst>
            <pc:docMk/>
            <pc:sldMk cId="2484461708" sldId="263"/>
            <ac:inkMk id="32" creationId="{623098A7-9015-4C85-3A4D-958D83417BE5}"/>
          </ac:inkMkLst>
        </pc:inkChg>
        <pc:inkChg chg="add mod">
          <ac:chgData name="Alex Griffiths" userId="cc82a2a1-9814-44f0-b028-05cc628f382e" providerId="ADAL" clId="{A9BE5F0E-FA40-4D15-920D-02AEF1032972}" dt="2023-10-17T11:50:48.202" v="68"/>
          <ac:inkMkLst>
            <pc:docMk/>
            <pc:sldMk cId="2484461708" sldId="263"/>
            <ac:inkMk id="34" creationId="{19A58BB3-DE48-3EBA-3F64-9498349EF0A1}"/>
          </ac:inkMkLst>
        </pc:inkChg>
        <pc:inkChg chg="add mod">
          <ac:chgData name="Alex Griffiths" userId="cc82a2a1-9814-44f0-b028-05cc628f382e" providerId="ADAL" clId="{A9BE5F0E-FA40-4D15-920D-02AEF1032972}" dt="2023-10-17T11:51:02.578" v="72"/>
          <ac:inkMkLst>
            <pc:docMk/>
            <pc:sldMk cId="2484461708" sldId="263"/>
            <ac:inkMk id="36" creationId="{4679FB33-C022-D87A-6305-684754A4E735}"/>
          </ac:inkMkLst>
        </pc:inkChg>
        <pc:inkChg chg="add mod">
          <ac:chgData name="Alex Griffiths" userId="cc82a2a1-9814-44f0-b028-05cc628f382e" providerId="ADAL" clId="{A9BE5F0E-FA40-4D15-920D-02AEF1032972}" dt="2023-10-17T11:51:02.578" v="72"/>
          <ac:inkMkLst>
            <pc:docMk/>
            <pc:sldMk cId="2484461708" sldId="263"/>
            <ac:inkMk id="37" creationId="{74DF7462-7777-330F-5AD9-46FF0B3250D6}"/>
          </ac:inkMkLst>
        </pc:inkChg>
        <pc:inkChg chg="add mod">
          <ac:chgData name="Alex Griffiths" userId="cc82a2a1-9814-44f0-b028-05cc628f382e" providerId="ADAL" clId="{A9BE5F0E-FA40-4D15-920D-02AEF1032972}" dt="2023-10-17T11:51:02.578" v="72"/>
          <ac:inkMkLst>
            <pc:docMk/>
            <pc:sldMk cId="2484461708" sldId="263"/>
            <ac:inkMk id="39" creationId="{D8939393-7990-0022-8C3E-39FD6608E93E}"/>
          </ac:inkMkLst>
        </pc:inkChg>
        <pc:inkChg chg="add del">
          <ac:chgData name="Alex Griffiths" userId="cc82a2a1-9814-44f0-b028-05cc628f382e" providerId="ADAL" clId="{A9BE5F0E-FA40-4D15-920D-02AEF1032972}" dt="2023-10-17T11:41:18.545" v="46" actId="9405"/>
          <ac:inkMkLst>
            <pc:docMk/>
            <pc:sldMk cId="2484461708" sldId="263"/>
            <ac:inkMk id="41" creationId="{6A8370D6-A79D-E21C-45B1-F391F0AC2204}"/>
          </ac:inkMkLst>
        </pc:inkChg>
        <pc:inkChg chg="add del">
          <ac:chgData name="Alex Griffiths" userId="cc82a2a1-9814-44f0-b028-05cc628f382e" providerId="ADAL" clId="{A9BE5F0E-FA40-4D15-920D-02AEF1032972}" dt="2023-10-17T11:41:23.696" v="48" actId="9405"/>
          <ac:inkMkLst>
            <pc:docMk/>
            <pc:sldMk cId="2484461708" sldId="263"/>
            <ac:inkMk id="42" creationId="{67D92B89-4205-8EA6-24DF-495C23EFED35}"/>
          </ac:inkMkLst>
        </pc:inkChg>
        <pc:inkChg chg="add mod">
          <ac:chgData name="Alex Griffiths" userId="cc82a2a1-9814-44f0-b028-05cc628f382e" providerId="ADAL" clId="{A9BE5F0E-FA40-4D15-920D-02AEF1032972}" dt="2023-10-17T11:50:17.047" v="62"/>
          <ac:inkMkLst>
            <pc:docMk/>
            <pc:sldMk cId="2484461708" sldId="263"/>
            <ac:inkMk id="43" creationId="{F3C6C383-44E2-F4D3-6906-BE7A639CE0A0}"/>
          </ac:inkMkLst>
        </pc:inkChg>
        <pc:inkChg chg="add mod">
          <ac:chgData name="Alex Griffiths" userId="cc82a2a1-9814-44f0-b028-05cc628f382e" providerId="ADAL" clId="{A9BE5F0E-FA40-4D15-920D-02AEF1032972}" dt="2023-10-17T11:50:17.047" v="62"/>
          <ac:inkMkLst>
            <pc:docMk/>
            <pc:sldMk cId="2484461708" sldId="263"/>
            <ac:inkMk id="44" creationId="{C3050D51-5DCB-9B17-EA82-89544797BCD3}"/>
          </ac:inkMkLst>
        </pc:inkChg>
        <pc:inkChg chg="add mod">
          <ac:chgData name="Alex Griffiths" userId="cc82a2a1-9814-44f0-b028-05cc628f382e" providerId="ADAL" clId="{A9BE5F0E-FA40-4D15-920D-02AEF1032972}" dt="2023-10-17T11:50:17.047" v="62"/>
          <ac:inkMkLst>
            <pc:docMk/>
            <pc:sldMk cId="2484461708" sldId="263"/>
            <ac:inkMk id="46" creationId="{9116A9EF-51A1-F111-69FB-D0E17899156D}"/>
          </ac:inkMkLst>
        </pc:inkChg>
        <pc:inkChg chg="add mod">
          <ac:chgData name="Alex Griffiths" userId="cc82a2a1-9814-44f0-b028-05cc628f382e" providerId="ADAL" clId="{A9BE5F0E-FA40-4D15-920D-02AEF1032972}" dt="2023-10-17T11:50:17.047" v="62"/>
          <ac:inkMkLst>
            <pc:docMk/>
            <pc:sldMk cId="2484461708" sldId="263"/>
            <ac:inkMk id="47" creationId="{7723407F-7B01-BA11-63CD-6CA749770D3D}"/>
          </ac:inkMkLst>
        </pc:inkChg>
        <pc:inkChg chg="add mod">
          <ac:chgData name="Alex Griffiths" userId="cc82a2a1-9814-44f0-b028-05cc628f382e" providerId="ADAL" clId="{A9BE5F0E-FA40-4D15-920D-02AEF1032972}" dt="2023-10-17T11:51:02.578" v="72"/>
          <ac:inkMkLst>
            <pc:docMk/>
            <pc:sldMk cId="2484461708" sldId="263"/>
            <ac:inkMk id="49" creationId="{D75F8A3D-67FF-B47D-BCE4-75B7356AB106}"/>
          </ac:inkMkLst>
        </pc:inkChg>
        <pc:inkChg chg="add mod">
          <ac:chgData name="Alex Griffiths" userId="cc82a2a1-9814-44f0-b028-05cc628f382e" providerId="ADAL" clId="{A9BE5F0E-FA40-4D15-920D-02AEF1032972}" dt="2023-10-17T11:51:02.578" v="72"/>
          <ac:inkMkLst>
            <pc:docMk/>
            <pc:sldMk cId="2484461708" sldId="263"/>
            <ac:inkMk id="50" creationId="{2FF0E602-7C0B-2814-08B3-C56EA57C696E}"/>
          </ac:inkMkLst>
        </pc:inkChg>
        <pc:inkChg chg="add mod">
          <ac:chgData name="Alex Griffiths" userId="cc82a2a1-9814-44f0-b028-05cc628f382e" providerId="ADAL" clId="{A9BE5F0E-FA40-4D15-920D-02AEF1032972}" dt="2023-10-17T11:51:02.578" v="72"/>
          <ac:inkMkLst>
            <pc:docMk/>
            <pc:sldMk cId="2484461708" sldId="263"/>
            <ac:inkMk id="52" creationId="{2AB9246D-368D-4166-00FD-3EA87BCCFD04}"/>
          </ac:inkMkLst>
        </pc:inkChg>
        <pc:inkChg chg="add mod">
          <ac:chgData name="Alex Griffiths" userId="cc82a2a1-9814-44f0-b028-05cc628f382e" providerId="ADAL" clId="{A9BE5F0E-FA40-4D15-920D-02AEF1032972}" dt="2023-10-17T11:51:02.578" v="72"/>
          <ac:inkMkLst>
            <pc:docMk/>
            <pc:sldMk cId="2484461708" sldId="263"/>
            <ac:inkMk id="53" creationId="{4CF5B51B-2D7D-1917-6302-95A8914C42A4}"/>
          </ac:inkMkLst>
        </pc:inkChg>
        <pc:inkChg chg="add mod">
          <ac:chgData name="Alex Griffiths" userId="cc82a2a1-9814-44f0-b028-05cc628f382e" providerId="ADAL" clId="{A9BE5F0E-FA40-4D15-920D-02AEF1032972}" dt="2023-10-17T11:50:17.047" v="62"/>
          <ac:inkMkLst>
            <pc:docMk/>
            <pc:sldMk cId="2484461708" sldId="263"/>
            <ac:inkMk id="55" creationId="{043D73BE-E3ED-7813-5CFF-FEFF326EF408}"/>
          </ac:inkMkLst>
        </pc:inkChg>
        <pc:inkChg chg="add del">
          <ac:chgData name="Alex Griffiths" userId="cc82a2a1-9814-44f0-b028-05cc628f382e" providerId="ADAL" clId="{A9BE5F0E-FA40-4D15-920D-02AEF1032972}" dt="2023-10-17T11:50:24.054" v="66" actId="9405"/>
          <ac:inkMkLst>
            <pc:docMk/>
            <pc:sldMk cId="2484461708" sldId="263"/>
            <ac:inkMk id="57" creationId="{1F8DEA2C-0052-B385-DE80-8E908C23155E}"/>
          </ac:inkMkLst>
        </pc:inkChg>
        <pc:inkChg chg="add del">
          <ac:chgData name="Alex Griffiths" userId="cc82a2a1-9814-44f0-b028-05cc628f382e" providerId="ADAL" clId="{A9BE5F0E-FA40-4D15-920D-02AEF1032972}" dt="2023-10-17T11:50:23.539" v="65" actId="9405"/>
          <ac:inkMkLst>
            <pc:docMk/>
            <pc:sldMk cId="2484461708" sldId="263"/>
            <ac:inkMk id="58" creationId="{AF29C496-D8A0-BA27-6EAD-9703C8504CB5}"/>
          </ac:inkMkLst>
        </pc:inkChg>
        <pc:inkChg chg="add mod">
          <ac:chgData name="Alex Griffiths" userId="cc82a2a1-9814-44f0-b028-05cc628f382e" providerId="ADAL" clId="{A9BE5F0E-FA40-4D15-920D-02AEF1032972}" dt="2023-10-17T11:51:02.578" v="72"/>
          <ac:inkMkLst>
            <pc:docMk/>
            <pc:sldMk cId="2484461708" sldId="263"/>
            <ac:inkMk id="59" creationId="{43350BD9-E124-3F3A-E4FA-28BFF0E034F9}"/>
          </ac:inkMkLst>
        </pc:inkChg>
        <pc:inkChg chg="add del mod">
          <ac:chgData name="Alex Griffiths" userId="cc82a2a1-9814-44f0-b028-05cc628f382e" providerId="ADAL" clId="{A9BE5F0E-FA40-4D15-920D-02AEF1032972}" dt="2023-10-17T11:51:02.578" v="72"/>
          <ac:inkMkLst>
            <pc:docMk/>
            <pc:sldMk cId="2484461708" sldId="263"/>
            <ac:inkMk id="61" creationId="{5FFDD674-F09D-92E2-6C9B-ED5E8D903A8A}"/>
          </ac:inkMkLst>
        </pc:inkChg>
        <pc:inkChg chg="add mod">
          <ac:chgData name="Alex Griffiths" userId="cc82a2a1-9814-44f0-b028-05cc628f382e" providerId="ADAL" clId="{A9BE5F0E-FA40-4D15-920D-02AEF1032972}" dt="2023-10-17T11:51:20.626" v="80"/>
          <ac:inkMkLst>
            <pc:docMk/>
            <pc:sldMk cId="2484461708" sldId="263"/>
            <ac:inkMk id="63" creationId="{645C6132-D67D-EFA0-6F30-F3C4C53331E0}"/>
          </ac:inkMkLst>
        </pc:inkChg>
        <pc:inkChg chg="add del mod">
          <ac:chgData name="Alex Griffiths" userId="cc82a2a1-9814-44f0-b028-05cc628f382e" providerId="ADAL" clId="{A9BE5F0E-FA40-4D15-920D-02AEF1032972}" dt="2023-10-17T11:51:21.477" v="83" actId="9405"/>
          <ac:inkMkLst>
            <pc:docMk/>
            <pc:sldMk cId="2484461708" sldId="263"/>
            <ac:inkMk id="64" creationId="{2BF172A7-5D85-0097-9A96-38A58DF43738}"/>
          </ac:inkMkLst>
        </pc:inkChg>
        <pc:inkChg chg="add del mod">
          <ac:chgData name="Alex Griffiths" userId="cc82a2a1-9814-44f0-b028-05cc628f382e" providerId="ADAL" clId="{A9BE5F0E-FA40-4D15-920D-02AEF1032972}" dt="2023-10-17T11:51:21.094" v="82" actId="9405"/>
          <ac:inkMkLst>
            <pc:docMk/>
            <pc:sldMk cId="2484461708" sldId="263"/>
            <ac:inkMk id="65" creationId="{68AE9B3D-E3CA-ADBF-BF4F-6831D9211B43}"/>
          </ac:inkMkLst>
        </pc:inkChg>
        <pc:inkChg chg="add del mod">
          <ac:chgData name="Alex Griffiths" userId="cc82a2a1-9814-44f0-b028-05cc628f382e" providerId="ADAL" clId="{A9BE5F0E-FA40-4D15-920D-02AEF1032972}" dt="2023-10-17T11:51:20.836" v="81" actId="9405"/>
          <ac:inkMkLst>
            <pc:docMk/>
            <pc:sldMk cId="2484461708" sldId="263"/>
            <ac:inkMk id="66" creationId="{8D85CCF9-AFA6-B234-B114-C506CEA09F49}"/>
          </ac:inkMkLst>
        </pc:inkChg>
        <pc:inkChg chg="add del mod">
          <ac:chgData name="Alex Griffiths" userId="cc82a2a1-9814-44f0-b028-05cc628f382e" providerId="ADAL" clId="{A9BE5F0E-FA40-4D15-920D-02AEF1032972}" dt="2023-10-17T11:51:20.626" v="80"/>
          <ac:inkMkLst>
            <pc:docMk/>
            <pc:sldMk cId="2484461708" sldId="263"/>
            <ac:inkMk id="67" creationId="{0D8018A6-D85A-6C15-1339-F320728471F2}"/>
          </ac:inkMkLst>
        </pc:inkChg>
        <pc:inkChg chg="add mod">
          <ac:chgData name="Alex Griffiths" userId="cc82a2a1-9814-44f0-b028-05cc628f382e" providerId="ADAL" clId="{A9BE5F0E-FA40-4D15-920D-02AEF1032972}" dt="2023-10-17T11:51:38.164" v="90"/>
          <ac:inkMkLst>
            <pc:docMk/>
            <pc:sldMk cId="2484461708" sldId="263"/>
            <ac:inkMk id="69" creationId="{796443BC-D66C-87AE-2992-020EA167F9C5}"/>
          </ac:inkMkLst>
        </pc:inkChg>
        <pc:inkChg chg="add mod">
          <ac:chgData name="Alex Griffiths" userId="cc82a2a1-9814-44f0-b028-05cc628f382e" providerId="ADAL" clId="{A9BE5F0E-FA40-4D15-920D-02AEF1032972}" dt="2023-10-17T11:51:38.164" v="90"/>
          <ac:inkMkLst>
            <pc:docMk/>
            <pc:sldMk cId="2484461708" sldId="263"/>
            <ac:inkMk id="70" creationId="{954DBE11-A77F-7AC2-4375-17012E9B0055}"/>
          </ac:inkMkLst>
        </pc:inkChg>
        <pc:inkChg chg="add mod">
          <ac:chgData name="Alex Griffiths" userId="cc82a2a1-9814-44f0-b028-05cc628f382e" providerId="ADAL" clId="{A9BE5F0E-FA40-4D15-920D-02AEF1032972}" dt="2023-10-17T11:51:38.164" v="90"/>
          <ac:inkMkLst>
            <pc:docMk/>
            <pc:sldMk cId="2484461708" sldId="263"/>
            <ac:inkMk id="72" creationId="{6BBC99D9-5F19-301C-5220-29B9A7B4A6CF}"/>
          </ac:inkMkLst>
        </pc:inkChg>
        <pc:inkChg chg="add mod">
          <ac:chgData name="Alex Griffiths" userId="cc82a2a1-9814-44f0-b028-05cc628f382e" providerId="ADAL" clId="{A9BE5F0E-FA40-4D15-920D-02AEF1032972}" dt="2023-10-17T11:51:38.164" v="90"/>
          <ac:inkMkLst>
            <pc:docMk/>
            <pc:sldMk cId="2484461708" sldId="263"/>
            <ac:inkMk id="73" creationId="{37054F94-A003-D7CF-D3B8-9FBD5E5F8DA9}"/>
          </ac:inkMkLst>
        </pc:inkChg>
        <pc:inkChg chg="add mod">
          <ac:chgData name="Alex Griffiths" userId="cc82a2a1-9814-44f0-b028-05cc628f382e" providerId="ADAL" clId="{A9BE5F0E-FA40-4D15-920D-02AEF1032972}" dt="2023-10-17T11:51:38.164" v="90"/>
          <ac:inkMkLst>
            <pc:docMk/>
            <pc:sldMk cId="2484461708" sldId="263"/>
            <ac:inkMk id="74" creationId="{396DE66B-888B-9614-1F83-CC451E1336A0}"/>
          </ac:inkMkLst>
        </pc:inkChg>
      </pc:sldChg>
    </pc:docChg>
  </pc:docChgLst>
  <pc:docChgLst>
    <pc:chgData name="Alfie Morgan (2206510)" userId="S::2206510@student.uwtsd.ac.uk::79f80e11-9132-40ac-98df-09627b9d0b54" providerId="AD" clId="Web-{4B9C2F4C-BE05-4EB5-8E07-50FB24AAF0ED}"/>
    <pc:docChg chg="modSld">
      <pc:chgData name="Alfie Morgan (2206510)" userId="S::2206510@student.uwtsd.ac.uk::79f80e11-9132-40ac-98df-09627b9d0b54" providerId="AD" clId="Web-{4B9C2F4C-BE05-4EB5-8E07-50FB24AAF0ED}" dt="2023-11-07T14:21:40.627" v="5" actId="1076"/>
      <pc:docMkLst>
        <pc:docMk/>
      </pc:docMkLst>
      <pc:sldChg chg="addSp modSp">
        <pc:chgData name="Alfie Morgan (2206510)" userId="S::2206510@student.uwtsd.ac.uk::79f80e11-9132-40ac-98df-09627b9d0b54" providerId="AD" clId="Web-{4B9C2F4C-BE05-4EB5-8E07-50FB24AAF0ED}" dt="2023-11-07T14:21:40.627" v="5" actId="1076"/>
        <pc:sldMkLst>
          <pc:docMk/>
          <pc:sldMk cId="3403560449" sldId="261"/>
        </pc:sldMkLst>
        <pc:picChg chg="add mod modCrop">
          <ac:chgData name="Alfie Morgan (2206510)" userId="S::2206510@student.uwtsd.ac.uk::79f80e11-9132-40ac-98df-09627b9d0b54" providerId="AD" clId="Web-{4B9C2F4C-BE05-4EB5-8E07-50FB24AAF0ED}" dt="2023-11-07T14:21:34.752" v="4" actId="1076"/>
          <ac:picMkLst>
            <pc:docMk/>
            <pc:sldMk cId="3403560449" sldId="261"/>
            <ac:picMk id="5" creationId="{4DCF1D69-5BD3-8C4F-E644-E11073F8ACC1}"/>
          </ac:picMkLst>
        </pc:picChg>
        <pc:picChg chg="mod">
          <ac:chgData name="Alfie Morgan (2206510)" userId="S::2206510@student.uwtsd.ac.uk::79f80e11-9132-40ac-98df-09627b9d0b54" providerId="AD" clId="Web-{4B9C2F4C-BE05-4EB5-8E07-50FB24AAF0ED}" dt="2023-11-07T14:21:40.627" v="5" actId="1076"/>
          <ac:picMkLst>
            <pc:docMk/>
            <pc:sldMk cId="3403560449" sldId="261"/>
            <ac:picMk id="9" creationId="{B70330A5-872E-EAB0-4632-32BD18D5FAB9}"/>
          </ac:picMkLst>
        </pc:picChg>
      </pc:sldChg>
    </pc:docChg>
  </pc:docChgLst>
  <pc:docChgLst>
    <pc:chgData name="Ragulan Pulanthitan (2200662)" userId="S::2200662@student.uwtsd.ac.uk::aafbdbba-3939-4d4f-b73e-7c193df95f95" providerId="AD" clId="Web-{1007B0F8-892B-4446-A022-C96C9616DCE3}"/>
    <pc:docChg chg="modSld">
      <pc:chgData name="Ragulan Pulanthitan (2200662)" userId="S::2200662@student.uwtsd.ac.uk::aafbdbba-3939-4d4f-b73e-7c193df95f95" providerId="AD" clId="Web-{1007B0F8-892B-4446-A022-C96C9616DCE3}" dt="2023-12-05T14:37:54.464" v="99" actId="1076"/>
      <pc:docMkLst>
        <pc:docMk/>
      </pc:docMkLst>
      <pc:sldChg chg="addSp modSp">
        <pc:chgData name="Ragulan Pulanthitan (2200662)" userId="S::2200662@student.uwtsd.ac.uk::aafbdbba-3939-4d4f-b73e-7c193df95f95" providerId="AD" clId="Web-{1007B0F8-892B-4446-A022-C96C9616DCE3}" dt="2023-12-05T14:37:54.464" v="99" actId="1076"/>
        <pc:sldMkLst>
          <pc:docMk/>
          <pc:sldMk cId="2019661412" sldId="264"/>
        </pc:sldMkLst>
        <pc:spChg chg="add mod">
          <ac:chgData name="Ragulan Pulanthitan (2200662)" userId="S::2200662@student.uwtsd.ac.uk::aafbdbba-3939-4d4f-b73e-7c193df95f95" providerId="AD" clId="Web-{1007B0F8-892B-4446-A022-C96C9616DCE3}" dt="2023-12-05T14:35:56.087" v="46" actId="1076"/>
          <ac:spMkLst>
            <pc:docMk/>
            <pc:sldMk cId="2019661412" sldId="264"/>
            <ac:spMk id="8" creationId="{276C4675-2B46-75B5-CCBE-C5AFE8E23F1C}"/>
          </ac:spMkLst>
        </pc:spChg>
        <pc:spChg chg="add mod">
          <ac:chgData name="Ragulan Pulanthitan (2200662)" userId="S::2200662@student.uwtsd.ac.uk::aafbdbba-3939-4d4f-b73e-7c193df95f95" providerId="AD" clId="Web-{1007B0F8-892B-4446-A022-C96C9616DCE3}" dt="2023-12-05T14:37:40.526" v="98" actId="20577"/>
          <ac:spMkLst>
            <pc:docMk/>
            <pc:sldMk cId="2019661412" sldId="264"/>
            <ac:spMk id="10" creationId="{DF66AF5F-F0F3-42E0-CBED-D2094C821832}"/>
          </ac:spMkLst>
        </pc:spChg>
        <pc:spChg chg="mod">
          <ac:chgData name="Ragulan Pulanthitan (2200662)" userId="S::2200662@student.uwtsd.ac.uk::aafbdbba-3939-4d4f-b73e-7c193df95f95" providerId="AD" clId="Web-{1007B0F8-892B-4446-A022-C96C9616DCE3}" dt="2023-12-05T14:37:54.464" v="99" actId="1076"/>
          <ac:spMkLst>
            <pc:docMk/>
            <pc:sldMk cId="2019661412" sldId="264"/>
            <ac:spMk id="11" creationId="{627C2D53-F118-1BA3-14B8-4E165C5CD013}"/>
          </ac:spMkLst>
        </pc:spChg>
        <pc:spChg chg="mod">
          <ac:chgData name="Ragulan Pulanthitan (2200662)" userId="S::2200662@student.uwtsd.ac.uk::aafbdbba-3939-4d4f-b73e-7c193df95f95" providerId="AD" clId="Web-{1007B0F8-892B-4446-A022-C96C9616DCE3}" dt="2023-12-05T14:37:24.854" v="95" actId="1076"/>
          <ac:spMkLst>
            <pc:docMk/>
            <pc:sldMk cId="2019661412" sldId="264"/>
            <ac:spMk id="15" creationId="{49AAAF13-52F1-04CB-8640-05C4A495BD44}"/>
          </ac:spMkLst>
        </pc:spChg>
      </pc:sldChg>
    </pc:docChg>
  </pc:docChgLst>
  <pc:docChgLst>
    <pc:chgData name="Ewan Evans (2200899)" userId="S::2200899@student.uwtsd.ac.uk::c3bb9a53-723f-4f1b-9c09-22bd43d16211" providerId="AD" clId="Web-{9AA48BC8-C543-4C08-87EE-805A05F39CA5}"/>
    <pc:docChg chg="addSld modSld sldOrd">
      <pc:chgData name="Ewan Evans (2200899)" userId="S::2200899@student.uwtsd.ac.uk::c3bb9a53-723f-4f1b-9c09-22bd43d16211" providerId="AD" clId="Web-{9AA48BC8-C543-4C08-87EE-805A05F39CA5}" dt="2023-11-06T12:49:51.947" v="490" actId="1076"/>
      <pc:docMkLst>
        <pc:docMk/>
      </pc:docMkLst>
      <pc:sldChg chg="ord">
        <pc:chgData name="Ewan Evans (2200899)" userId="S::2200899@student.uwtsd.ac.uk::c3bb9a53-723f-4f1b-9c09-22bd43d16211" providerId="AD" clId="Web-{9AA48BC8-C543-4C08-87EE-805A05F39CA5}" dt="2023-11-06T12:01:48.721" v="304"/>
        <pc:sldMkLst>
          <pc:docMk/>
          <pc:sldMk cId="109857222" sldId="256"/>
        </pc:sldMkLst>
      </pc:sldChg>
      <pc:sldChg chg="addSp delSp modSp new">
        <pc:chgData name="Ewan Evans (2200899)" userId="S::2200899@student.uwtsd.ac.uk::c3bb9a53-723f-4f1b-9c09-22bd43d16211" providerId="AD" clId="Web-{9AA48BC8-C543-4C08-87EE-805A05F39CA5}" dt="2023-11-06T12:49:51.947" v="490" actId="1076"/>
        <pc:sldMkLst>
          <pc:docMk/>
          <pc:sldMk cId="692369383" sldId="272"/>
        </pc:sldMkLst>
        <pc:spChg chg="mod ord">
          <ac:chgData name="Ewan Evans (2200899)" userId="S::2200899@student.uwtsd.ac.uk::c3bb9a53-723f-4f1b-9c09-22bd43d16211" providerId="AD" clId="Web-{9AA48BC8-C543-4C08-87EE-805A05F39CA5}" dt="2023-11-06T12:49:51.947" v="490" actId="1076"/>
          <ac:spMkLst>
            <pc:docMk/>
            <pc:sldMk cId="692369383" sldId="272"/>
            <ac:spMk id="2" creationId="{0368E468-E336-06A7-F563-9B7B12F3B674}"/>
          </ac:spMkLst>
        </pc:spChg>
        <pc:spChg chg="del">
          <ac:chgData name="Ewan Evans (2200899)" userId="S::2200899@student.uwtsd.ac.uk::c3bb9a53-723f-4f1b-9c09-22bd43d16211" providerId="AD" clId="Web-{9AA48BC8-C543-4C08-87EE-805A05F39CA5}" dt="2023-11-06T11:31:07.528" v="13"/>
          <ac:spMkLst>
            <pc:docMk/>
            <pc:sldMk cId="692369383" sldId="272"/>
            <ac:spMk id="3" creationId="{81A6ABBE-98B3-7560-2893-7593F0259BFC}"/>
          </ac:spMkLst>
        </pc:spChg>
        <pc:spChg chg="mod">
          <ac:chgData name="Ewan Evans (2200899)" userId="S::2200899@student.uwtsd.ac.uk::c3bb9a53-723f-4f1b-9c09-22bd43d16211" providerId="AD" clId="Web-{9AA48BC8-C543-4C08-87EE-805A05F39CA5}" dt="2023-11-06T12:12:09.306" v="418" actId="1076"/>
          <ac:spMkLst>
            <pc:docMk/>
            <pc:sldMk cId="692369383" sldId="272"/>
            <ac:spMk id="5" creationId="{26A47E84-CBE8-D2CE-0517-7C0BC79A485D}"/>
          </ac:spMkLst>
        </pc:spChg>
        <pc:spChg chg="mod">
          <ac:chgData name="Ewan Evans (2200899)" userId="S::2200899@student.uwtsd.ac.uk::c3bb9a53-723f-4f1b-9c09-22bd43d16211" providerId="AD" clId="Web-{9AA48BC8-C543-4C08-87EE-805A05F39CA5}" dt="2023-11-06T12:12:09.306" v="417" actId="1076"/>
          <ac:spMkLst>
            <pc:docMk/>
            <pc:sldMk cId="692369383" sldId="272"/>
            <ac:spMk id="6" creationId="{46A0F006-8707-5559-950A-0BCE562D65BA}"/>
          </ac:spMkLst>
        </pc:spChg>
        <pc:spChg chg="add mod">
          <ac:chgData name="Ewan Evans (2200899)" userId="S::2200899@student.uwtsd.ac.uk::c3bb9a53-723f-4f1b-9c09-22bd43d16211" providerId="AD" clId="Web-{9AA48BC8-C543-4C08-87EE-805A05F39CA5}" dt="2023-11-06T11:46:49.259" v="121" actId="1076"/>
          <ac:spMkLst>
            <pc:docMk/>
            <pc:sldMk cId="692369383" sldId="272"/>
            <ac:spMk id="9" creationId="{337B87B7-E30C-BB3E-80B4-ED205A0381EC}"/>
          </ac:spMkLst>
        </pc:spChg>
        <pc:spChg chg="add mod">
          <ac:chgData name="Ewan Evans (2200899)" userId="S::2200899@student.uwtsd.ac.uk::c3bb9a53-723f-4f1b-9c09-22bd43d16211" providerId="AD" clId="Web-{9AA48BC8-C543-4C08-87EE-805A05F39CA5}" dt="2023-11-06T11:59:06.304" v="281" actId="1076"/>
          <ac:spMkLst>
            <pc:docMk/>
            <pc:sldMk cId="692369383" sldId="272"/>
            <ac:spMk id="11" creationId="{8E670131-749C-0459-6152-3777AA4AD1A7}"/>
          </ac:spMkLst>
        </pc:spChg>
        <pc:spChg chg="add mod">
          <ac:chgData name="Ewan Evans (2200899)" userId="S::2200899@student.uwtsd.ac.uk::c3bb9a53-723f-4f1b-9c09-22bd43d16211" providerId="AD" clId="Web-{9AA48BC8-C543-4C08-87EE-805A05F39CA5}" dt="2023-11-06T11:59:17.899" v="285" actId="1076"/>
          <ac:spMkLst>
            <pc:docMk/>
            <pc:sldMk cId="692369383" sldId="272"/>
            <ac:spMk id="12" creationId="{561144B1-4ACE-1A64-D8C5-DEECC15AD0FF}"/>
          </ac:spMkLst>
        </pc:spChg>
        <pc:spChg chg="add del mod">
          <ac:chgData name="Ewan Evans (2200899)" userId="S::2200899@student.uwtsd.ac.uk::c3bb9a53-723f-4f1b-9c09-22bd43d16211" providerId="AD" clId="Web-{9AA48BC8-C543-4C08-87EE-805A05F39CA5}" dt="2023-11-06T12:49:33.041" v="487"/>
          <ac:spMkLst>
            <pc:docMk/>
            <pc:sldMk cId="692369383" sldId="272"/>
            <ac:spMk id="14" creationId="{D191842D-3AF6-560C-04CB-A85235664446}"/>
          </ac:spMkLst>
        </pc:spChg>
        <pc:spChg chg="add mod">
          <ac:chgData name="Ewan Evans (2200899)" userId="S::2200899@student.uwtsd.ac.uk::c3bb9a53-723f-4f1b-9c09-22bd43d16211" providerId="AD" clId="Web-{9AA48BC8-C543-4C08-87EE-805A05F39CA5}" dt="2023-11-06T11:59:42.010" v="291" actId="1076"/>
          <ac:spMkLst>
            <pc:docMk/>
            <pc:sldMk cId="692369383" sldId="272"/>
            <ac:spMk id="17" creationId="{53C2CFD4-19AF-ED70-BAE0-4F58F220B348}"/>
          </ac:spMkLst>
        </pc:spChg>
        <pc:spChg chg="add del">
          <ac:chgData name="Ewan Evans (2200899)" userId="S::2200899@student.uwtsd.ac.uk::c3bb9a53-723f-4f1b-9c09-22bd43d16211" providerId="AD" clId="Web-{9AA48BC8-C543-4C08-87EE-805A05F39CA5}" dt="2023-11-06T11:46:28.164" v="117"/>
          <ac:spMkLst>
            <pc:docMk/>
            <pc:sldMk cId="692369383" sldId="272"/>
            <ac:spMk id="18" creationId="{383F57AC-6FBD-725A-87A2-A4DCCEE0C6EA}"/>
          </ac:spMkLst>
        </pc:spChg>
        <pc:spChg chg="add mod">
          <ac:chgData name="Ewan Evans (2200899)" userId="S::2200899@student.uwtsd.ac.uk::c3bb9a53-723f-4f1b-9c09-22bd43d16211" providerId="AD" clId="Web-{9AA48BC8-C543-4C08-87EE-805A05F39CA5}" dt="2023-11-06T12:13:29.530" v="468" actId="1076"/>
          <ac:spMkLst>
            <pc:docMk/>
            <pc:sldMk cId="692369383" sldId="272"/>
            <ac:spMk id="19" creationId="{3CC2F84B-866E-B257-FBF2-C2379DEB19E0}"/>
          </ac:spMkLst>
        </pc:spChg>
        <pc:spChg chg="add mod">
          <ac:chgData name="Ewan Evans (2200899)" userId="S::2200899@student.uwtsd.ac.uk::c3bb9a53-723f-4f1b-9c09-22bd43d16211" providerId="AD" clId="Web-{9AA48BC8-C543-4C08-87EE-805A05F39CA5}" dt="2023-11-06T11:59:46.494" v="292" actId="1076"/>
          <ac:spMkLst>
            <pc:docMk/>
            <pc:sldMk cId="692369383" sldId="272"/>
            <ac:spMk id="20" creationId="{C07F421E-7DF2-AC8B-3AE5-35E856DD3D4C}"/>
          </ac:spMkLst>
        </pc:spChg>
        <pc:spChg chg="add mod">
          <ac:chgData name="Ewan Evans (2200899)" userId="S::2200899@student.uwtsd.ac.uk::c3bb9a53-723f-4f1b-9c09-22bd43d16211" providerId="AD" clId="Web-{9AA48BC8-C543-4C08-87EE-805A05F39CA5}" dt="2023-11-06T11:59:24.790" v="287" actId="1076"/>
          <ac:spMkLst>
            <pc:docMk/>
            <pc:sldMk cId="692369383" sldId="272"/>
            <ac:spMk id="24" creationId="{F26649F2-1408-DD25-E684-BA9391F0D37C}"/>
          </ac:spMkLst>
        </pc:spChg>
        <pc:spChg chg="add mod">
          <ac:chgData name="Ewan Evans (2200899)" userId="S::2200899@student.uwtsd.ac.uk::c3bb9a53-723f-4f1b-9c09-22bd43d16211" providerId="AD" clId="Web-{9AA48BC8-C543-4C08-87EE-805A05F39CA5}" dt="2023-11-06T12:00:41.685" v="298" actId="1076"/>
          <ac:spMkLst>
            <pc:docMk/>
            <pc:sldMk cId="692369383" sldId="272"/>
            <ac:spMk id="25" creationId="{8209B359-934B-65F3-2535-9146EB0E2F23}"/>
          </ac:spMkLst>
        </pc:spChg>
        <pc:spChg chg="add del mod">
          <ac:chgData name="Ewan Evans (2200899)" userId="S::2200899@student.uwtsd.ac.uk::c3bb9a53-723f-4f1b-9c09-22bd43d16211" providerId="AD" clId="Web-{9AA48BC8-C543-4C08-87EE-805A05F39CA5}" dt="2023-11-06T11:58:56.694" v="278"/>
          <ac:spMkLst>
            <pc:docMk/>
            <pc:sldMk cId="692369383" sldId="272"/>
            <ac:spMk id="28" creationId="{A1646CBF-895E-B802-A929-07B65C83F3AB}"/>
          </ac:spMkLst>
        </pc:spChg>
        <pc:spChg chg="add del mod">
          <ac:chgData name="Ewan Evans (2200899)" userId="S::2200899@student.uwtsd.ac.uk::c3bb9a53-723f-4f1b-9c09-22bd43d16211" providerId="AD" clId="Web-{9AA48BC8-C543-4C08-87EE-805A05F39CA5}" dt="2023-11-06T11:58:56.679" v="276"/>
          <ac:spMkLst>
            <pc:docMk/>
            <pc:sldMk cId="692369383" sldId="272"/>
            <ac:spMk id="30" creationId="{44459D78-2CA2-0472-3512-FCC4F063A4A9}"/>
          </ac:spMkLst>
        </pc:spChg>
        <pc:spChg chg="add del mod">
          <ac:chgData name="Ewan Evans (2200899)" userId="S::2200899@student.uwtsd.ac.uk::c3bb9a53-723f-4f1b-9c09-22bd43d16211" providerId="AD" clId="Web-{9AA48BC8-C543-4C08-87EE-805A05F39CA5}" dt="2023-11-06T11:58:56.679" v="275"/>
          <ac:spMkLst>
            <pc:docMk/>
            <pc:sldMk cId="692369383" sldId="272"/>
            <ac:spMk id="31" creationId="{7FFAC26A-0BBB-178B-09DE-9782AE6F8F8C}"/>
          </ac:spMkLst>
        </pc:spChg>
        <pc:spChg chg="add del mod">
          <ac:chgData name="Ewan Evans (2200899)" userId="S::2200899@student.uwtsd.ac.uk::c3bb9a53-723f-4f1b-9c09-22bd43d16211" providerId="AD" clId="Web-{9AA48BC8-C543-4C08-87EE-805A05F39CA5}" dt="2023-11-06T11:58:56.679" v="274"/>
          <ac:spMkLst>
            <pc:docMk/>
            <pc:sldMk cId="692369383" sldId="272"/>
            <ac:spMk id="32" creationId="{E557B9C9-6DE9-70A9-1251-4D9097D1C163}"/>
          </ac:spMkLst>
        </pc:spChg>
        <pc:spChg chg="add del mod">
          <ac:chgData name="Ewan Evans (2200899)" userId="S::2200899@student.uwtsd.ac.uk::c3bb9a53-723f-4f1b-9c09-22bd43d16211" providerId="AD" clId="Web-{9AA48BC8-C543-4C08-87EE-805A05F39CA5}" dt="2023-11-06T11:58:56.679" v="273"/>
          <ac:spMkLst>
            <pc:docMk/>
            <pc:sldMk cId="692369383" sldId="272"/>
            <ac:spMk id="33" creationId="{424B95FC-6831-9B0E-0F90-B88F5E1EB8EA}"/>
          </ac:spMkLst>
        </pc:spChg>
        <pc:spChg chg="add del mod">
          <ac:chgData name="Ewan Evans (2200899)" userId="S::2200899@student.uwtsd.ac.uk::c3bb9a53-723f-4f1b-9c09-22bd43d16211" providerId="AD" clId="Web-{9AA48BC8-C543-4C08-87EE-805A05F39CA5}" dt="2023-11-06T11:58:56.679" v="272"/>
          <ac:spMkLst>
            <pc:docMk/>
            <pc:sldMk cId="692369383" sldId="272"/>
            <ac:spMk id="34" creationId="{3A361677-08F8-6EB5-F1E9-18814B42B5D9}"/>
          </ac:spMkLst>
        </pc:spChg>
        <pc:spChg chg="add del mod">
          <ac:chgData name="Ewan Evans (2200899)" userId="S::2200899@student.uwtsd.ac.uk::c3bb9a53-723f-4f1b-9c09-22bd43d16211" providerId="AD" clId="Web-{9AA48BC8-C543-4C08-87EE-805A05F39CA5}" dt="2023-11-06T11:58:56.679" v="270"/>
          <ac:spMkLst>
            <pc:docMk/>
            <pc:sldMk cId="692369383" sldId="272"/>
            <ac:spMk id="36" creationId="{75CB63F7-E24B-DCC7-F929-7FED84BA5307}"/>
          </ac:spMkLst>
        </pc:spChg>
        <pc:spChg chg="add del mod">
          <ac:chgData name="Ewan Evans (2200899)" userId="S::2200899@student.uwtsd.ac.uk::c3bb9a53-723f-4f1b-9c09-22bd43d16211" providerId="AD" clId="Web-{9AA48BC8-C543-4C08-87EE-805A05F39CA5}" dt="2023-11-06T11:58:56.679" v="269"/>
          <ac:spMkLst>
            <pc:docMk/>
            <pc:sldMk cId="692369383" sldId="272"/>
            <ac:spMk id="37" creationId="{EC068E83-4749-6B37-3987-44B3F07829D2}"/>
          </ac:spMkLst>
        </pc:spChg>
        <pc:spChg chg="add mod ord">
          <ac:chgData name="Ewan Evans (2200899)" userId="S::2200899@student.uwtsd.ac.uk::c3bb9a53-723f-4f1b-9c09-22bd43d16211" providerId="AD" clId="Web-{9AA48BC8-C543-4C08-87EE-805A05F39CA5}" dt="2023-11-06T12:12:42.527" v="459" actId="1076"/>
          <ac:spMkLst>
            <pc:docMk/>
            <pc:sldMk cId="692369383" sldId="272"/>
            <ac:spMk id="38" creationId="{292A34E2-953D-8E97-B56E-B9DAABD1B940}"/>
          </ac:spMkLst>
        </pc:spChg>
        <pc:spChg chg="add mod">
          <ac:chgData name="Ewan Evans (2200899)" userId="S::2200899@student.uwtsd.ac.uk::c3bb9a53-723f-4f1b-9c09-22bd43d16211" providerId="AD" clId="Web-{9AA48BC8-C543-4C08-87EE-805A05F39CA5}" dt="2023-11-06T12:12:38.558" v="446" actId="1076"/>
          <ac:spMkLst>
            <pc:docMk/>
            <pc:sldMk cId="692369383" sldId="272"/>
            <ac:spMk id="42" creationId="{01FFC20A-BA76-9BA4-7E9D-F9DCF0F736EC}"/>
          </ac:spMkLst>
        </pc:spChg>
        <pc:spChg chg="add mod">
          <ac:chgData name="Ewan Evans (2200899)" userId="S::2200899@student.uwtsd.ac.uk::c3bb9a53-723f-4f1b-9c09-22bd43d16211" providerId="AD" clId="Web-{9AA48BC8-C543-4C08-87EE-805A05F39CA5}" dt="2023-11-06T12:12:38.574" v="447" actId="1076"/>
          <ac:spMkLst>
            <pc:docMk/>
            <pc:sldMk cId="692369383" sldId="272"/>
            <ac:spMk id="44" creationId="{FBBD5341-9545-41A7-831F-4FA24623299E}"/>
          </ac:spMkLst>
        </pc:spChg>
        <pc:spChg chg="add mod">
          <ac:chgData name="Ewan Evans (2200899)" userId="S::2200899@student.uwtsd.ac.uk::c3bb9a53-723f-4f1b-9c09-22bd43d16211" providerId="AD" clId="Web-{9AA48BC8-C543-4C08-87EE-805A05F39CA5}" dt="2023-11-06T12:12:38.589" v="448" actId="1076"/>
          <ac:spMkLst>
            <pc:docMk/>
            <pc:sldMk cId="692369383" sldId="272"/>
            <ac:spMk id="45" creationId="{E03D2D6E-B23F-D9E6-2ED3-0889F895CFCF}"/>
          </ac:spMkLst>
        </pc:spChg>
        <pc:spChg chg="add mod">
          <ac:chgData name="Ewan Evans (2200899)" userId="S::2200899@student.uwtsd.ac.uk::c3bb9a53-723f-4f1b-9c09-22bd43d16211" providerId="AD" clId="Web-{9AA48BC8-C543-4C08-87EE-805A05F39CA5}" dt="2023-11-06T12:12:38.605" v="449" actId="1076"/>
          <ac:spMkLst>
            <pc:docMk/>
            <pc:sldMk cId="692369383" sldId="272"/>
            <ac:spMk id="48" creationId="{9351EB6B-5020-722B-415F-65FB78527F09}"/>
          </ac:spMkLst>
        </pc:spChg>
        <pc:spChg chg="add mod">
          <ac:chgData name="Ewan Evans (2200899)" userId="S::2200899@student.uwtsd.ac.uk::c3bb9a53-723f-4f1b-9c09-22bd43d16211" providerId="AD" clId="Web-{9AA48BC8-C543-4C08-87EE-805A05F39CA5}" dt="2023-11-06T12:13:39.593" v="471" actId="1076"/>
          <ac:spMkLst>
            <pc:docMk/>
            <pc:sldMk cId="692369383" sldId="272"/>
            <ac:spMk id="49" creationId="{E825EDC4-0C03-992F-7A35-455DA656EC94}"/>
          </ac:spMkLst>
        </pc:spChg>
        <pc:spChg chg="add mod">
          <ac:chgData name="Ewan Evans (2200899)" userId="S::2200899@student.uwtsd.ac.uk::c3bb9a53-723f-4f1b-9c09-22bd43d16211" providerId="AD" clId="Web-{9AA48BC8-C543-4C08-87EE-805A05F39CA5}" dt="2023-11-06T12:12:38.636" v="451" actId="1076"/>
          <ac:spMkLst>
            <pc:docMk/>
            <pc:sldMk cId="692369383" sldId="272"/>
            <ac:spMk id="50" creationId="{808A3CAF-7628-E698-FF0E-5FDF2A069969}"/>
          </ac:spMkLst>
        </pc:spChg>
        <pc:spChg chg="add mod">
          <ac:chgData name="Ewan Evans (2200899)" userId="S::2200899@student.uwtsd.ac.uk::c3bb9a53-723f-4f1b-9c09-22bd43d16211" providerId="AD" clId="Web-{9AA48BC8-C543-4C08-87EE-805A05F39CA5}" dt="2023-11-06T12:12:38.652" v="452" actId="1076"/>
          <ac:spMkLst>
            <pc:docMk/>
            <pc:sldMk cId="692369383" sldId="272"/>
            <ac:spMk id="53" creationId="{6C15D64B-B1DB-8B1C-2231-54088E7B656B}"/>
          </ac:spMkLst>
        </pc:spChg>
        <pc:spChg chg="add mod">
          <ac:chgData name="Ewan Evans (2200899)" userId="S::2200899@student.uwtsd.ac.uk::c3bb9a53-723f-4f1b-9c09-22bd43d16211" providerId="AD" clId="Web-{9AA48BC8-C543-4C08-87EE-805A05F39CA5}" dt="2023-11-06T12:12:38.667" v="453" actId="1076"/>
          <ac:spMkLst>
            <pc:docMk/>
            <pc:sldMk cId="692369383" sldId="272"/>
            <ac:spMk id="54" creationId="{CCC92984-BC0E-CA8E-C8D5-AADC6100C4A6}"/>
          </ac:spMkLst>
        </pc:spChg>
        <pc:picChg chg="add del mod ord">
          <ac:chgData name="Ewan Evans (2200899)" userId="S::2200899@student.uwtsd.ac.uk::c3bb9a53-723f-4f1b-9c09-22bd43d16211" providerId="AD" clId="Web-{9AA48BC8-C543-4C08-87EE-805A05F39CA5}" dt="2023-11-06T12:49:33.041" v="487"/>
          <ac:picMkLst>
            <pc:docMk/>
            <pc:sldMk cId="692369383" sldId="272"/>
            <ac:picMk id="7" creationId="{AFEF5DD3-11F0-F3E8-1321-2F4F8B4F6D68}"/>
          </ac:picMkLst>
        </pc:picChg>
        <pc:picChg chg="add mod">
          <ac:chgData name="Ewan Evans (2200899)" userId="S::2200899@student.uwtsd.ac.uk::c3bb9a53-723f-4f1b-9c09-22bd43d16211" providerId="AD" clId="Web-{9AA48BC8-C543-4C08-87EE-805A05F39CA5}" dt="2023-11-06T11:59:02.101" v="280" actId="1076"/>
          <ac:picMkLst>
            <pc:docMk/>
            <pc:sldMk cId="692369383" sldId="272"/>
            <ac:picMk id="8" creationId="{D939954C-147D-F65F-DF75-34D6BB7416F8}"/>
          </ac:picMkLst>
        </pc:picChg>
        <pc:picChg chg="add mod">
          <ac:chgData name="Ewan Evans (2200899)" userId="S::2200899@student.uwtsd.ac.uk::c3bb9a53-723f-4f1b-9c09-22bd43d16211" providerId="AD" clId="Web-{9AA48BC8-C543-4C08-87EE-805A05F39CA5}" dt="2023-11-06T11:59:11.133" v="283" actId="1076"/>
          <ac:picMkLst>
            <pc:docMk/>
            <pc:sldMk cId="692369383" sldId="272"/>
            <ac:picMk id="10" creationId="{4A831ABC-FE90-9F85-3905-1D80813D0443}"/>
          </ac:picMkLst>
        </pc:picChg>
        <pc:picChg chg="add mod">
          <ac:chgData name="Ewan Evans (2200899)" userId="S::2200899@student.uwtsd.ac.uk::c3bb9a53-723f-4f1b-9c09-22bd43d16211" providerId="AD" clId="Web-{9AA48BC8-C543-4C08-87EE-805A05F39CA5}" dt="2023-11-06T11:59:31.368" v="289" actId="1076"/>
          <ac:picMkLst>
            <pc:docMk/>
            <pc:sldMk cId="692369383" sldId="272"/>
            <ac:picMk id="13" creationId="{71C5AB39-F741-1351-7D18-93C0B2D55EC4}"/>
          </ac:picMkLst>
        </pc:picChg>
        <pc:picChg chg="add del mod">
          <ac:chgData name="Ewan Evans (2200899)" userId="S::2200899@student.uwtsd.ac.uk::c3bb9a53-723f-4f1b-9c09-22bd43d16211" providerId="AD" clId="Web-{9AA48BC8-C543-4C08-87EE-805A05F39CA5}" dt="2023-11-06T11:45:11.643" v="104"/>
          <ac:picMkLst>
            <pc:docMk/>
            <pc:sldMk cId="692369383" sldId="272"/>
            <ac:picMk id="14" creationId="{6AE885F7-33B4-E950-478A-096395C87E9A}"/>
          </ac:picMkLst>
        </pc:picChg>
        <pc:picChg chg="add mod modCrop">
          <ac:chgData name="Ewan Evans (2200899)" userId="S::2200899@student.uwtsd.ac.uk::c3bb9a53-723f-4f1b-9c09-22bd43d16211" providerId="AD" clId="Web-{9AA48BC8-C543-4C08-87EE-805A05F39CA5}" dt="2023-11-06T11:59:27.665" v="288" actId="1076"/>
          <ac:picMkLst>
            <pc:docMk/>
            <pc:sldMk cId="692369383" sldId="272"/>
            <ac:picMk id="15" creationId="{4231F2D1-E8CF-5563-E968-1359271EA53D}"/>
          </ac:picMkLst>
        </pc:picChg>
        <pc:picChg chg="add del mod">
          <ac:chgData name="Ewan Evans (2200899)" userId="S::2200899@student.uwtsd.ac.uk::c3bb9a53-723f-4f1b-9c09-22bd43d16211" providerId="AD" clId="Web-{9AA48BC8-C543-4C08-87EE-805A05F39CA5}" dt="2023-11-06T11:46:06.959" v="113"/>
          <ac:picMkLst>
            <pc:docMk/>
            <pc:sldMk cId="692369383" sldId="272"/>
            <ac:picMk id="16" creationId="{AEDF1280-0F8D-9B76-B86E-F4ED9B6F97B8}"/>
          </ac:picMkLst>
        </pc:picChg>
        <pc:picChg chg="add mod">
          <ac:chgData name="Ewan Evans (2200899)" userId="S::2200899@student.uwtsd.ac.uk::c3bb9a53-723f-4f1b-9c09-22bd43d16211" providerId="AD" clId="Web-{9AA48BC8-C543-4C08-87EE-805A05F39CA5}" dt="2023-11-06T11:59:33.353" v="290" actId="1076"/>
          <ac:picMkLst>
            <pc:docMk/>
            <pc:sldMk cId="692369383" sldId="272"/>
            <ac:picMk id="21" creationId="{7BDA0287-1AC6-8D90-B60A-144CD5E9E172}"/>
          </ac:picMkLst>
        </pc:picChg>
        <pc:picChg chg="add del mod modCrop">
          <ac:chgData name="Ewan Evans (2200899)" userId="S::2200899@student.uwtsd.ac.uk::c3bb9a53-723f-4f1b-9c09-22bd43d16211" providerId="AD" clId="Web-{9AA48BC8-C543-4C08-87EE-805A05F39CA5}" dt="2023-11-06T11:51:03.603" v="177"/>
          <ac:picMkLst>
            <pc:docMk/>
            <pc:sldMk cId="692369383" sldId="272"/>
            <ac:picMk id="22" creationId="{66761524-1164-07FA-6F59-7D67761F444C}"/>
          </ac:picMkLst>
        </pc:picChg>
        <pc:picChg chg="add mod modCrop">
          <ac:chgData name="Ewan Evans (2200899)" userId="S::2200899@student.uwtsd.ac.uk::c3bb9a53-723f-4f1b-9c09-22bd43d16211" providerId="AD" clId="Web-{9AA48BC8-C543-4C08-87EE-805A05F39CA5}" dt="2023-11-06T11:59:14.055" v="284" actId="1076"/>
          <ac:picMkLst>
            <pc:docMk/>
            <pc:sldMk cId="692369383" sldId="272"/>
            <ac:picMk id="23" creationId="{A16F5ED4-72FE-A5BA-C35A-127FF491AA85}"/>
          </ac:picMkLst>
        </pc:picChg>
        <pc:picChg chg="add mod">
          <ac:chgData name="Ewan Evans (2200899)" userId="S::2200899@student.uwtsd.ac.uk::c3bb9a53-723f-4f1b-9c09-22bd43d16211" providerId="AD" clId="Web-{9AA48BC8-C543-4C08-87EE-805A05F39CA5}" dt="2023-11-06T12:31:11.721" v="485" actId="1076"/>
          <ac:picMkLst>
            <pc:docMk/>
            <pc:sldMk cId="692369383" sldId="272"/>
            <ac:picMk id="26" creationId="{794CCDED-56D2-CFFD-DC18-BA7AFF263D16}"/>
          </ac:picMkLst>
        </pc:picChg>
        <pc:picChg chg="add del mod">
          <ac:chgData name="Ewan Evans (2200899)" userId="S::2200899@student.uwtsd.ac.uk::c3bb9a53-723f-4f1b-9c09-22bd43d16211" providerId="AD" clId="Web-{9AA48BC8-C543-4C08-87EE-805A05F39CA5}" dt="2023-11-06T11:58:56.694" v="279"/>
          <ac:picMkLst>
            <pc:docMk/>
            <pc:sldMk cId="692369383" sldId="272"/>
            <ac:picMk id="27" creationId="{E4AE877C-DF91-A14A-21C7-304901B163DB}"/>
          </ac:picMkLst>
        </pc:picChg>
        <pc:picChg chg="add del mod">
          <ac:chgData name="Ewan Evans (2200899)" userId="S::2200899@student.uwtsd.ac.uk::c3bb9a53-723f-4f1b-9c09-22bd43d16211" providerId="AD" clId="Web-{9AA48BC8-C543-4C08-87EE-805A05F39CA5}" dt="2023-11-06T11:58:56.679" v="277"/>
          <ac:picMkLst>
            <pc:docMk/>
            <pc:sldMk cId="692369383" sldId="272"/>
            <ac:picMk id="29" creationId="{837C6C36-AC0A-E2C8-54F1-861970C2D231}"/>
          </ac:picMkLst>
        </pc:picChg>
        <pc:picChg chg="add del mod">
          <ac:chgData name="Ewan Evans (2200899)" userId="S::2200899@student.uwtsd.ac.uk::c3bb9a53-723f-4f1b-9c09-22bd43d16211" providerId="AD" clId="Web-{9AA48BC8-C543-4C08-87EE-805A05F39CA5}" dt="2023-11-06T11:58:56.679" v="271"/>
          <ac:picMkLst>
            <pc:docMk/>
            <pc:sldMk cId="692369383" sldId="272"/>
            <ac:picMk id="35" creationId="{E560F9AD-F23D-87EB-0422-E9F03D3B040C}"/>
          </ac:picMkLst>
        </pc:picChg>
        <pc:picChg chg="add del mod">
          <ac:chgData name="Ewan Evans (2200899)" userId="S::2200899@student.uwtsd.ac.uk::c3bb9a53-723f-4f1b-9c09-22bd43d16211" providerId="AD" clId="Web-{9AA48BC8-C543-4C08-87EE-805A05F39CA5}" dt="2023-11-06T12:05:07.014" v="310"/>
          <ac:picMkLst>
            <pc:docMk/>
            <pc:sldMk cId="692369383" sldId="272"/>
            <ac:picMk id="39" creationId="{2AA3B330-17D5-66FF-C4C4-A915BBCC92B5}"/>
          </ac:picMkLst>
        </pc:picChg>
        <pc:picChg chg="add mod">
          <ac:chgData name="Ewan Evans (2200899)" userId="S::2200899@student.uwtsd.ac.uk::c3bb9a53-723f-4f1b-9c09-22bd43d16211" providerId="AD" clId="Web-{9AA48BC8-C543-4C08-87EE-805A05F39CA5}" dt="2023-11-06T12:12:38.542" v="445" actId="1076"/>
          <ac:picMkLst>
            <pc:docMk/>
            <pc:sldMk cId="692369383" sldId="272"/>
            <ac:picMk id="40" creationId="{1A0608B4-D4F2-D61E-1640-A0F95994762C}"/>
          </ac:picMkLst>
        </pc:picChg>
        <pc:picChg chg="add del mod">
          <ac:chgData name="Ewan Evans (2200899)" userId="S::2200899@student.uwtsd.ac.uk::c3bb9a53-723f-4f1b-9c09-22bd43d16211" providerId="AD" clId="Web-{9AA48BC8-C543-4C08-87EE-805A05F39CA5}" dt="2023-11-06T12:05:51.314" v="344"/>
          <ac:picMkLst>
            <pc:docMk/>
            <pc:sldMk cId="692369383" sldId="272"/>
            <ac:picMk id="41" creationId="{BFB5F673-CC20-204A-FB96-1CA89C44385B}"/>
          </ac:picMkLst>
        </pc:picChg>
        <pc:picChg chg="add del mod">
          <ac:chgData name="Ewan Evans (2200899)" userId="S::2200899@student.uwtsd.ac.uk::c3bb9a53-723f-4f1b-9c09-22bd43d16211" providerId="AD" clId="Web-{9AA48BC8-C543-4C08-87EE-805A05F39CA5}" dt="2023-11-06T12:05:50.767" v="343"/>
          <ac:picMkLst>
            <pc:docMk/>
            <pc:sldMk cId="692369383" sldId="272"/>
            <ac:picMk id="43" creationId="{B2DA9E8B-D3A4-4E84-344B-30F7637CD3B6}"/>
          </ac:picMkLst>
        </pc:picChg>
        <pc:picChg chg="add del mod">
          <ac:chgData name="Ewan Evans (2200899)" userId="S::2200899@student.uwtsd.ac.uk::c3bb9a53-723f-4f1b-9c09-22bd43d16211" providerId="AD" clId="Web-{9AA48BC8-C543-4C08-87EE-805A05F39CA5}" dt="2023-11-06T12:05:52.220" v="346"/>
          <ac:picMkLst>
            <pc:docMk/>
            <pc:sldMk cId="692369383" sldId="272"/>
            <ac:picMk id="46" creationId="{B67AF8E1-6DA1-EDED-7B91-E90DDD3023AA}"/>
          </ac:picMkLst>
        </pc:picChg>
        <pc:picChg chg="add del mod">
          <ac:chgData name="Ewan Evans (2200899)" userId="S::2200899@student.uwtsd.ac.uk::c3bb9a53-723f-4f1b-9c09-22bd43d16211" providerId="AD" clId="Web-{9AA48BC8-C543-4C08-87EE-805A05F39CA5}" dt="2023-11-06T12:05:51.814" v="345"/>
          <ac:picMkLst>
            <pc:docMk/>
            <pc:sldMk cId="692369383" sldId="272"/>
            <ac:picMk id="47" creationId="{D4594EB3-8DF9-70D5-7493-E05A4E64E2FC}"/>
          </ac:picMkLst>
        </pc:picChg>
        <pc:picChg chg="add del mod">
          <ac:chgData name="Ewan Evans (2200899)" userId="S::2200899@student.uwtsd.ac.uk::c3bb9a53-723f-4f1b-9c09-22bd43d16211" providerId="AD" clId="Web-{9AA48BC8-C543-4C08-87EE-805A05F39CA5}" dt="2023-11-06T12:06:06.924" v="351"/>
          <ac:picMkLst>
            <pc:docMk/>
            <pc:sldMk cId="692369383" sldId="272"/>
            <ac:picMk id="51" creationId="{595E1002-CEB1-A489-7E17-D1844D40708F}"/>
          </ac:picMkLst>
        </pc:picChg>
        <pc:picChg chg="add del mod">
          <ac:chgData name="Ewan Evans (2200899)" userId="S::2200899@student.uwtsd.ac.uk::c3bb9a53-723f-4f1b-9c09-22bd43d16211" providerId="AD" clId="Web-{9AA48BC8-C543-4C08-87EE-805A05F39CA5}" dt="2023-11-06T12:05:50.080" v="342"/>
          <ac:picMkLst>
            <pc:docMk/>
            <pc:sldMk cId="692369383" sldId="272"/>
            <ac:picMk id="52" creationId="{B47FB7FB-C639-0BA6-4F02-1F8F1C201F9A}"/>
          </ac:picMkLst>
        </pc:picChg>
        <pc:picChg chg="add mod">
          <ac:chgData name="Ewan Evans (2200899)" userId="S::2200899@student.uwtsd.ac.uk::c3bb9a53-723f-4f1b-9c09-22bd43d16211" providerId="AD" clId="Web-{9AA48BC8-C543-4C08-87EE-805A05F39CA5}" dt="2023-11-06T12:12:38.683" v="454" actId="1076"/>
          <ac:picMkLst>
            <pc:docMk/>
            <pc:sldMk cId="692369383" sldId="272"/>
            <ac:picMk id="55" creationId="{B9821EE5-7D5A-84DE-AD90-C3FA0020ECEF}"/>
          </ac:picMkLst>
        </pc:picChg>
        <pc:picChg chg="add mod">
          <ac:chgData name="Ewan Evans (2200899)" userId="S::2200899@student.uwtsd.ac.uk::c3bb9a53-723f-4f1b-9c09-22bd43d16211" providerId="AD" clId="Web-{9AA48BC8-C543-4C08-87EE-805A05F39CA5}" dt="2023-11-06T12:12:38.699" v="455" actId="1076"/>
          <ac:picMkLst>
            <pc:docMk/>
            <pc:sldMk cId="692369383" sldId="272"/>
            <ac:picMk id="56" creationId="{00A65D75-978D-277B-BCFF-3F3E9AA1AC59}"/>
          </ac:picMkLst>
        </pc:picChg>
        <pc:picChg chg="add mod">
          <ac:chgData name="Ewan Evans (2200899)" userId="S::2200899@student.uwtsd.ac.uk::c3bb9a53-723f-4f1b-9c09-22bd43d16211" providerId="AD" clId="Web-{9AA48BC8-C543-4C08-87EE-805A05F39CA5}" dt="2023-11-06T12:12:38.714" v="456" actId="1076"/>
          <ac:picMkLst>
            <pc:docMk/>
            <pc:sldMk cId="692369383" sldId="272"/>
            <ac:picMk id="57" creationId="{668FAE0E-E009-4393-E14E-DC95BCD29821}"/>
          </ac:picMkLst>
        </pc:picChg>
        <pc:picChg chg="add del mod modCrop">
          <ac:chgData name="Ewan Evans (2200899)" userId="S::2200899@student.uwtsd.ac.uk::c3bb9a53-723f-4f1b-9c09-22bd43d16211" providerId="AD" clId="Web-{9AA48BC8-C543-4C08-87EE-805A05F39CA5}" dt="2023-11-06T12:12:38.746" v="457" actId="1076"/>
          <ac:picMkLst>
            <pc:docMk/>
            <pc:sldMk cId="692369383" sldId="272"/>
            <ac:picMk id="58" creationId="{5BEBAD7F-3944-D42A-3912-51FF72686115}"/>
          </ac:picMkLst>
        </pc:picChg>
        <pc:picChg chg="add mod">
          <ac:chgData name="Ewan Evans (2200899)" userId="S::2200899@student.uwtsd.ac.uk::c3bb9a53-723f-4f1b-9c09-22bd43d16211" providerId="AD" clId="Web-{9AA48BC8-C543-4C08-87EE-805A05F39CA5}" dt="2023-11-06T12:12:38.761" v="458" actId="1076"/>
          <ac:picMkLst>
            <pc:docMk/>
            <pc:sldMk cId="692369383" sldId="272"/>
            <ac:picMk id="59" creationId="{8A6672DD-55C4-F40A-E737-15FF951B4617}"/>
          </ac:picMkLst>
        </pc:picChg>
        <pc:picChg chg="add del mod modCrop">
          <ac:chgData name="Ewan Evans (2200899)" userId="S::2200899@student.uwtsd.ac.uk::c3bb9a53-723f-4f1b-9c09-22bd43d16211" providerId="AD" clId="Web-{9AA48BC8-C543-4C08-87EE-805A05F39CA5}" dt="2023-11-06T12:49:35.759" v="488"/>
          <ac:picMkLst>
            <pc:docMk/>
            <pc:sldMk cId="692369383" sldId="272"/>
            <ac:picMk id="60" creationId="{D8C8A68F-2B68-3363-6B40-2EC0F6694FA0}"/>
          </ac:picMkLst>
        </pc:picChg>
      </pc:sldChg>
    </pc:docChg>
  </pc:docChgLst>
  <pc:docChgLst>
    <pc:chgData name="Ragulan Pulanthitan" userId="aafbdbba-3939-4d4f-b73e-7c193df95f95" providerId="ADAL" clId="{9EE72114-0990-402F-8401-310B9A945F92}"/>
    <pc:docChg chg="undo custSel modSld sldOrd">
      <pc:chgData name="Ragulan Pulanthitan" userId="aafbdbba-3939-4d4f-b73e-7c193df95f95" providerId="ADAL" clId="{9EE72114-0990-402F-8401-310B9A945F92}" dt="2023-12-11T13:58:29.261" v="85"/>
      <pc:docMkLst>
        <pc:docMk/>
      </pc:docMkLst>
      <pc:sldChg chg="addSp delSp modSp mod">
        <pc:chgData name="Ragulan Pulanthitan" userId="aafbdbba-3939-4d4f-b73e-7c193df95f95" providerId="ADAL" clId="{9EE72114-0990-402F-8401-310B9A945F92}" dt="2023-12-11T12:40:50.476" v="83" actId="1076"/>
        <pc:sldMkLst>
          <pc:docMk/>
          <pc:sldMk cId="3665838907" sldId="275"/>
        </pc:sldMkLst>
        <pc:spChg chg="add del mod">
          <ac:chgData name="Ragulan Pulanthitan" userId="aafbdbba-3939-4d4f-b73e-7c193df95f95" providerId="ADAL" clId="{9EE72114-0990-402F-8401-310B9A945F92}" dt="2023-12-11T12:36:16.334" v="2" actId="478"/>
          <ac:spMkLst>
            <pc:docMk/>
            <pc:sldMk cId="3665838907" sldId="275"/>
            <ac:spMk id="7" creationId="{8229F9E6-25D0-EDC9-A159-1FE2F06CFE41}"/>
          </ac:spMkLst>
        </pc:spChg>
        <pc:spChg chg="add mod">
          <ac:chgData name="Ragulan Pulanthitan" userId="aafbdbba-3939-4d4f-b73e-7c193df95f95" providerId="ADAL" clId="{9EE72114-0990-402F-8401-310B9A945F92}" dt="2023-12-11T12:40:50.476" v="83" actId="1076"/>
          <ac:spMkLst>
            <pc:docMk/>
            <pc:sldMk cId="3665838907" sldId="275"/>
            <ac:spMk id="11" creationId="{1CD755A6-4B67-E6C0-E379-419C189FBF37}"/>
          </ac:spMkLst>
        </pc:spChg>
        <pc:spChg chg="mod">
          <ac:chgData name="Ragulan Pulanthitan" userId="aafbdbba-3939-4d4f-b73e-7c193df95f95" providerId="ADAL" clId="{9EE72114-0990-402F-8401-310B9A945F92}" dt="2023-12-11T12:39:30.811" v="15" actId="1076"/>
          <ac:spMkLst>
            <pc:docMk/>
            <pc:sldMk cId="3665838907" sldId="275"/>
            <ac:spMk id="13" creationId="{C323010B-4E42-0811-B59E-A1C075D29A08}"/>
          </ac:spMkLst>
        </pc:spChg>
        <pc:spChg chg="del">
          <ac:chgData name="Ragulan Pulanthitan" userId="aafbdbba-3939-4d4f-b73e-7c193df95f95" providerId="ADAL" clId="{9EE72114-0990-402F-8401-310B9A945F92}" dt="2023-12-11T12:36:34.828" v="6" actId="478"/>
          <ac:spMkLst>
            <pc:docMk/>
            <pc:sldMk cId="3665838907" sldId="275"/>
            <ac:spMk id="14" creationId="{1ED2B7F8-2322-B87A-C39D-690D834BB2C4}"/>
          </ac:spMkLst>
        </pc:spChg>
        <pc:picChg chg="del">
          <ac:chgData name="Ragulan Pulanthitan" userId="aafbdbba-3939-4d4f-b73e-7c193df95f95" providerId="ADAL" clId="{9EE72114-0990-402F-8401-310B9A945F92}" dt="2023-12-11T12:35:58.204" v="0" actId="478"/>
          <ac:picMkLst>
            <pc:docMk/>
            <pc:sldMk cId="3665838907" sldId="275"/>
            <ac:picMk id="8" creationId="{508D4D4C-3B56-72E3-EB6E-0882DA3F2F2B}"/>
          </ac:picMkLst>
        </pc:picChg>
        <pc:picChg chg="add mod">
          <ac:chgData name="Ragulan Pulanthitan" userId="aafbdbba-3939-4d4f-b73e-7c193df95f95" providerId="ADAL" clId="{9EE72114-0990-402F-8401-310B9A945F92}" dt="2023-12-11T12:39:36.509" v="16" actId="1076"/>
          <ac:picMkLst>
            <pc:docMk/>
            <pc:sldMk cId="3665838907" sldId="275"/>
            <ac:picMk id="10" creationId="{2B1528A0-9300-7A7F-4738-0B23BFCC91D5}"/>
          </ac:picMkLst>
        </pc:picChg>
      </pc:sldChg>
      <pc:sldChg chg="ord">
        <pc:chgData name="Ragulan Pulanthitan" userId="aafbdbba-3939-4d4f-b73e-7c193df95f95" providerId="ADAL" clId="{9EE72114-0990-402F-8401-310B9A945F92}" dt="2023-12-11T13:58:29.261" v="85"/>
        <pc:sldMkLst>
          <pc:docMk/>
          <pc:sldMk cId="676880891" sldId="284"/>
        </pc:sldMkLst>
      </pc:sldChg>
    </pc:docChg>
  </pc:docChgLst>
  <pc:docChgLst>
    <pc:chgData name="Ewan Evans (2200899)" userId="S::2200899@student.uwtsd.ac.uk::c3bb9a53-723f-4f1b-9c09-22bd43d16211" providerId="AD" clId="Web-{38159BAB-4DE5-48F2-9552-A82681D92E8E}"/>
    <pc:docChg chg="modSld sldOrd">
      <pc:chgData name="Ewan Evans (2200899)" userId="S::2200899@student.uwtsd.ac.uk::c3bb9a53-723f-4f1b-9c09-22bd43d16211" providerId="AD" clId="Web-{38159BAB-4DE5-48F2-9552-A82681D92E8E}" dt="2023-12-09T14:28:03.507" v="136" actId="14100"/>
      <pc:docMkLst>
        <pc:docMk/>
      </pc:docMkLst>
      <pc:sldChg chg="addSp delSp modSp ord">
        <pc:chgData name="Ewan Evans (2200899)" userId="S::2200899@student.uwtsd.ac.uk::c3bb9a53-723f-4f1b-9c09-22bd43d16211" providerId="AD" clId="Web-{38159BAB-4DE5-48F2-9552-A82681D92E8E}" dt="2023-12-09T14:28:03.507" v="136" actId="14100"/>
        <pc:sldMkLst>
          <pc:docMk/>
          <pc:sldMk cId="557388544" sldId="269"/>
        </pc:sldMkLst>
        <pc:picChg chg="add mod">
          <ac:chgData name="Ewan Evans (2200899)" userId="S::2200899@student.uwtsd.ac.uk::c3bb9a53-723f-4f1b-9c09-22bd43d16211" providerId="AD" clId="Web-{38159BAB-4DE5-48F2-9552-A82681D92E8E}" dt="2023-12-09T14:28:03.507" v="136" actId="14100"/>
          <ac:picMkLst>
            <pc:docMk/>
            <pc:sldMk cId="557388544" sldId="269"/>
            <ac:picMk id="9" creationId="{487CF7B8-3A8A-56C0-E038-996880C14839}"/>
          </ac:picMkLst>
        </pc:picChg>
        <pc:picChg chg="add mod">
          <ac:chgData name="Ewan Evans (2200899)" userId="S::2200899@student.uwtsd.ac.uk::c3bb9a53-723f-4f1b-9c09-22bd43d16211" providerId="AD" clId="Web-{38159BAB-4DE5-48F2-9552-A82681D92E8E}" dt="2023-12-09T09:52:10.281" v="3" actId="14100"/>
          <ac:picMkLst>
            <pc:docMk/>
            <pc:sldMk cId="557388544" sldId="269"/>
            <ac:picMk id="10" creationId="{2861FFE4-EE07-C3AE-A63B-7EDC821466DC}"/>
          </ac:picMkLst>
        </pc:picChg>
        <pc:picChg chg="mod">
          <ac:chgData name="Ewan Evans (2200899)" userId="S::2200899@student.uwtsd.ac.uk::c3bb9a53-723f-4f1b-9c09-22bd43d16211" providerId="AD" clId="Web-{38159BAB-4DE5-48F2-9552-A82681D92E8E}" dt="2023-12-09T10:05:05.224" v="9" actId="1076"/>
          <ac:picMkLst>
            <pc:docMk/>
            <pc:sldMk cId="557388544" sldId="269"/>
            <ac:picMk id="11" creationId="{D707B919-C99B-0CB0-D174-ECF6114A29BD}"/>
          </ac:picMkLst>
        </pc:picChg>
        <pc:picChg chg="add del mod">
          <ac:chgData name="Ewan Evans (2200899)" userId="S::2200899@student.uwtsd.ac.uk::c3bb9a53-723f-4f1b-9c09-22bd43d16211" providerId="AD" clId="Web-{38159BAB-4DE5-48F2-9552-A82681D92E8E}" dt="2023-12-09T14:27:51.710" v="132"/>
          <ac:picMkLst>
            <pc:docMk/>
            <pc:sldMk cId="557388544" sldId="269"/>
            <ac:picMk id="17" creationId="{6A7E9237-8C44-601A-B78B-8606411A3237}"/>
          </ac:picMkLst>
        </pc:picChg>
      </pc:sldChg>
      <pc:sldChg chg="ord">
        <pc:chgData name="Ewan Evans (2200899)" userId="S::2200899@student.uwtsd.ac.uk::c3bb9a53-723f-4f1b-9c09-22bd43d16211" providerId="AD" clId="Web-{38159BAB-4DE5-48F2-9552-A82681D92E8E}" dt="2023-12-09T10:30:56.681" v="12"/>
        <pc:sldMkLst>
          <pc:docMk/>
          <pc:sldMk cId="692369383" sldId="272"/>
        </pc:sldMkLst>
      </pc:sldChg>
      <pc:sldChg chg="modSp">
        <pc:chgData name="Ewan Evans (2200899)" userId="S::2200899@student.uwtsd.ac.uk::c3bb9a53-723f-4f1b-9c09-22bd43d16211" providerId="AD" clId="Web-{38159BAB-4DE5-48F2-9552-A82681D92E8E}" dt="2023-12-09T10:37:44.099" v="100" actId="20577"/>
        <pc:sldMkLst>
          <pc:docMk/>
          <pc:sldMk cId="676880891" sldId="284"/>
        </pc:sldMkLst>
        <pc:spChg chg="mod">
          <ac:chgData name="Ewan Evans (2200899)" userId="S::2200899@student.uwtsd.ac.uk::c3bb9a53-723f-4f1b-9c09-22bd43d16211" providerId="AD" clId="Web-{38159BAB-4DE5-48F2-9552-A82681D92E8E}" dt="2023-12-09T10:37:44.099" v="100" actId="20577"/>
          <ac:spMkLst>
            <pc:docMk/>
            <pc:sldMk cId="676880891" sldId="284"/>
            <ac:spMk id="3" creationId="{95C11002-4C8C-42C4-73FE-9EE69333B024}"/>
          </ac:spMkLst>
        </pc:spChg>
      </pc:sldChg>
      <pc:sldChg chg="addSp delSp modSp">
        <pc:chgData name="Ewan Evans (2200899)" userId="S::2200899@student.uwtsd.ac.uk::c3bb9a53-723f-4f1b-9c09-22bd43d16211" providerId="AD" clId="Web-{38159BAB-4DE5-48F2-9552-A82681D92E8E}" dt="2023-12-09T10:38:45.415" v="130"/>
        <pc:sldMkLst>
          <pc:docMk/>
          <pc:sldMk cId="3099275147" sldId="286"/>
        </pc:sldMkLst>
        <pc:spChg chg="add mod">
          <ac:chgData name="Ewan Evans (2200899)" userId="S::2200899@student.uwtsd.ac.uk::c3bb9a53-723f-4f1b-9c09-22bd43d16211" providerId="AD" clId="Web-{38159BAB-4DE5-48F2-9552-A82681D92E8E}" dt="2023-12-09T10:38:27.241" v="128" actId="14100"/>
          <ac:spMkLst>
            <pc:docMk/>
            <pc:sldMk cId="3099275147" sldId="286"/>
            <ac:spMk id="7" creationId="{FE053389-D45A-9C7D-3D60-2771B00FE239}"/>
          </ac:spMkLst>
        </pc:spChg>
        <pc:grpChg chg="del">
          <ac:chgData name="Ewan Evans (2200899)" userId="S::2200899@student.uwtsd.ac.uk::c3bb9a53-723f-4f1b-9c09-22bd43d16211" providerId="AD" clId="Web-{38159BAB-4DE5-48F2-9552-A82681D92E8E}" dt="2023-12-09T10:38:40.101" v="129"/>
          <ac:grpSpMkLst>
            <pc:docMk/>
            <pc:sldMk cId="3099275147" sldId="286"/>
            <ac:grpSpMk id="3" creationId="{633CC0B1-5773-D988-D001-590C7BDA9C10}"/>
          </ac:grpSpMkLst>
        </pc:grpChg>
        <pc:grpChg chg="add">
          <ac:chgData name="Ewan Evans (2200899)" userId="S::2200899@student.uwtsd.ac.uk::c3bb9a53-723f-4f1b-9c09-22bd43d16211" providerId="AD" clId="Web-{38159BAB-4DE5-48F2-9552-A82681D92E8E}" dt="2023-12-09T10:38:45.415" v="130"/>
          <ac:grpSpMkLst>
            <pc:docMk/>
            <pc:sldMk cId="3099275147" sldId="286"/>
            <ac:grpSpMk id="12" creationId="{2576F693-6F77-EC46-4BAD-C701771574EF}"/>
          </ac:grpSpMkLst>
        </pc:grpChg>
        <pc:picChg chg="topLvl">
          <ac:chgData name="Ewan Evans (2200899)" userId="S::2200899@student.uwtsd.ac.uk::c3bb9a53-723f-4f1b-9c09-22bd43d16211" providerId="AD" clId="Web-{38159BAB-4DE5-48F2-9552-A82681D92E8E}" dt="2023-12-09T10:38:40.101" v="129"/>
          <ac:picMkLst>
            <pc:docMk/>
            <pc:sldMk cId="3099275147" sldId="286"/>
            <ac:picMk id="9" creationId="{9E9C755A-2D3E-614C-1A9B-035A58EA381B}"/>
          </ac:picMkLst>
        </pc:picChg>
        <pc:picChg chg="topLvl">
          <ac:chgData name="Ewan Evans (2200899)" userId="S::2200899@student.uwtsd.ac.uk::c3bb9a53-723f-4f1b-9c09-22bd43d16211" providerId="AD" clId="Web-{38159BAB-4DE5-48F2-9552-A82681D92E8E}" dt="2023-12-09T10:38:40.101" v="129"/>
          <ac:picMkLst>
            <pc:docMk/>
            <pc:sldMk cId="3099275147" sldId="286"/>
            <ac:picMk id="11" creationId="{94E97B01-7B4D-7161-F761-AFCE64F1A118}"/>
          </ac:picMkLst>
        </pc:picChg>
      </pc:sldChg>
    </pc:docChg>
  </pc:docChgLst>
  <pc:docChgLst>
    <pc:chgData name="Jack Purnell (2205053)" userId="S::2205053@student.uwtsd.ac.uk::a75c5e83-cb22-4c96-b7e0-ca012b6d562b" providerId="AD" clId="Web-{C20854DF-9518-452C-8F86-4E715C93AE47}"/>
    <pc:docChg chg="modSld">
      <pc:chgData name="Jack Purnell (2205053)" userId="S::2205053@student.uwtsd.ac.uk::a75c5e83-cb22-4c96-b7e0-ca012b6d562b" providerId="AD" clId="Web-{C20854DF-9518-452C-8F86-4E715C93AE47}" dt="2023-12-06T12:16:23.351" v="189" actId="1076"/>
      <pc:docMkLst>
        <pc:docMk/>
      </pc:docMkLst>
      <pc:sldChg chg="addSp delSp modSp">
        <pc:chgData name="Jack Purnell (2205053)" userId="S::2205053@student.uwtsd.ac.uk::a75c5e83-cb22-4c96-b7e0-ca012b6d562b" providerId="AD" clId="Web-{C20854DF-9518-452C-8F86-4E715C93AE47}" dt="2023-12-06T12:16:23.351" v="189" actId="1076"/>
        <pc:sldMkLst>
          <pc:docMk/>
          <pc:sldMk cId="4104983114" sldId="259"/>
        </pc:sldMkLst>
        <pc:spChg chg="add mod">
          <ac:chgData name="Jack Purnell (2205053)" userId="S::2205053@student.uwtsd.ac.uk::a75c5e83-cb22-4c96-b7e0-ca012b6d562b" providerId="AD" clId="Web-{C20854DF-9518-452C-8F86-4E715C93AE47}" dt="2023-12-06T12:15:39.241" v="186" actId="1076"/>
          <ac:spMkLst>
            <pc:docMk/>
            <pc:sldMk cId="4104983114" sldId="259"/>
            <ac:spMk id="8" creationId="{441977E2-A210-8007-8578-C5664B81BC50}"/>
          </ac:spMkLst>
        </pc:spChg>
        <pc:spChg chg="mod">
          <ac:chgData name="Jack Purnell (2205053)" userId="S::2205053@student.uwtsd.ac.uk::a75c5e83-cb22-4c96-b7e0-ca012b6d562b" providerId="AD" clId="Web-{C20854DF-9518-452C-8F86-4E715C93AE47}" dt="2023-12-06T12:15:32.491" v="184" actId="1076"/>
          <ac:spMkLst>
            <pc:docMk/>
            <pc:sldMk cId="4104983114" sldId="259"/>
            <ac:spMk id="12" creationId="{FB3EF277-E065-7A21-45F8-D42FBECFBDA9}"/>
          </ac:spMkLst>
        </pc:spChg>
        <pc:spChg chg="mod">
          <ac:chgData name="Jack Purnell (2205053)" userId="S::2205053@student.uwtsd.ac.uk::a75c5e83-cb22-4c96-b7e0-ca012b6d562b" providerId="AD" clId="Web-{C20854DF-9518-452C-8F86-4E715C93AE47}" dt="2023-12-06T12:04:41.964" v="30" actId="20577"/>
          <ac:spMkLst>
            <pc:docMk/>
            <pc:sldMk cId="4104983114" sldId="259"/>
            <ac:spMk id="13" creationId="{9D818975-688B-C497-4940-10C26F170B4A}"/>
          </ac:spMkLst>
        </pc:spChg>
        <pc:spChg chg="mod">
          <ac:chgData name="Jack Purnell (2205053)" userId="S::2205053@student.uwtsd.ac.uk::a75c5e83-cb22-4c96-b7e0-ca012b6d562b" providerId="AD" clId="Web-{C20854DF-9518-452C-8F86-4E715C93AE47}" dt="2023-12-06T12:06:27.044" v="129" actId="1076"/>
          <ac:spMkLst>
            <pc:docMk/>
            <pc:sldMk cId="4104983114" sldId="259"/>
            <ac:spMk id="14" creationId="{B53C6389-DA71-9A48-08C4-4B7FA9B23CA4}"/>
          </ac:spMkLst>
        </pc:spChg>
        <pc:spChg chg="del">
          <ac:chgData name="Jack Purnell (2205053)" userId="S::2205053@student.uwtsd.ac.uk::a75c5e83-cb22-4c96-b7e0-ca012b6d562b" providerId="AD" clId="Web-{C20854DF-9518-452C-8F86-4E715C93AE47}" dt="2023-12-06T12:06:15.606" v="127"/>
          <ac:spMkLst>
            <pc:docMk/>
            <pc:sldMk cId="4104983114" sldId="259"/>
            <ac:spMk id="16" creationId="{ED5AE8C9-0147-D947-1C7A-73ACF4B5F65C}"/>
          </ac:spMkLst>
        </pc:spChg>
        <pc:spChg chg="del">
          <ac:chgData name="Jack Purnell (2205053)" userId="S::2205053@student.uwtsd.ac.uk::a75c5e83-cb22-4c96-b7e0-ca012b6d562b" providerId="AD" clId="Web-{C20854DF-9518-452C-8F86-4E715C93AE47}" dt="2023-12-06T12:07:21.123" v="176"/>
          <ac:spMkLst>
            <pc:docMk/>
            <pc:sldMk cId="4104983114" sldId="259"/>
            <ac:spMk id="17" creationId="{FC1F8768-1BFA-180C-D6F2-254ECF10187C}"/>
          </ac:spMkLst>
        </pc:spChg>
        <pc:picChg chg="add mod">
          <ac:chgData name="Jack Purnell (2205053)" userId="S::2205053@student.uwtsd.ac.uk::a75c5e83-cb22-4c96-b7e0-ca012b6d562b" providerId="AD" clId="Web-{C20854DF-9518-452C-8F86-4E715C93AE47}" dt="2023-12-06T12:07:11.982" v="174" actId="1076"/>
          <ac:picMkLst>
            <pc:docMk/>
            <pc:sldMk cId="4104983114" sldId="259"/>
            <ac:picMk id="3" creationId="{8F7C72C4-3B11-F552-9367-7488184D0DB5}"/>
          </ac:picMkLst>
        </pc:picChg>
        <pc:picChg chg="del">
          <ac:chgData name="Jack Purnell (2205053)" userId="S::2205053@student.uwtsd.ac.uk::a75c5e83-cb22-4c96-b7e0-ca012b6d562b" providerId="AD" clId="Web-{C20854DF-9518-452C-8F86-4E715C93AE47}" dt="2023-12-06T12:06:11.590" v="126"/>
          <ac:picMkLst>
            <pc:docMk/>
            <pc:sldMk cId="4104983114" sldId="259"/>
            <ac:picMk id="9" creationId="{B0471FCB-6A69-0AEB-B60C-AC0A4A00B593}"/>
          </ac:picMkLst>
        </pc:picChg>
        <pc:picChg chg="add mod modCrop">
          <ac:chgData name="Jack Purnell (2205053)" userId="S::2205053@student.uwtsd.ac.uk::a75c5e83-cb22-4c96-b7e0-ca012b6d562b" providerId="AD" clId="Web-{C20854DF-9518-452C-8F86-4E715C93AE47}" dt="2023-12-06T12:15:34.444" v="185" actId="1076"/>
          <ac:picMkLst>
            <pc:docMk/>
            <pc:sldMk cId="4104983114" sldId="259"/>
            <ac:picMk id="10" creationId="{91CF3E77-311E-E500-3C44-2D62FBA911C7}"/>
          </ac:picMkLst>
        </pc:picChg>
        <pc:picChg chg="del">
          <ac:chgData name="Jack Purnell (2205053)" userId="S::2205053@student.uwtsd.ac.uk::a75c5e83-cb22-4c96-b7e0-ca012b6d562b" providerId="AD" clId="Web-{C20854DF-9518-452C-8F86-4E715C93AE47}" dt="2023-12-06T12:07:18.263" v="175"/>
          <ac:picMkLst>
            <pc:docMk/>
            <pc:sldMk cId="4104983114" sldId="259"/>
            <ac:picMk id="11" creationId="{C58474FE-977C-9603-3F26-F14600277666}"/>
          </ac:picMkLst>
        </pc:picChg>
        <pc:picChg chg="add mod">
          <ac:chgData name="Jack Purnell (2205053)" userId="S::2205053@student.uwtsd.ac.uk::a75c5e83-cb22-4c96-b7e0-ca012b6d562b" providerId="AD" clId="Web-{C20854DF-9518-452C-8F86-4E715C93AE47}" dt="2023-12-06T12:16:23.351" v="189" actId="1076"/>
          <ac:picMkLst>
            <pc:docMk/>
            <pc:sldMk cId="4104983114" sldId="259"/>
            <ac:picMk id="20" creationId="{6F25CFCA-537D-F82F-D14B-3FE7C6771CA8}"/>
          </ac:picMkLst>
        </pc:picChg>
        <pc:cxnChg chg="del">
          <ac:chgData name="Jack Purnell (2205053)" userId="S::2205053@student.uwtsd.ac.uk::a75c5e83-cb22-4c96-b7e0-ca012b6d562b" providerId="AD" clId="Web-{C20854DF-9518-452C-8F86-4E715C93AE47}" dt="2023-12-06T12:06:20.872" v="128"/>
          <ac:cxnSpMkLst>
            <pc:docMk/>
            <pc:sldMk cId="4104983114" sldId="259"/>
            <ac:cxnSpMk id="19" creationId="{F7DFFE80-1678-4C18-F82D-6D04AF575A07}"/>
          </ac:cxnSpMkLst>
        </pc:cxnChg>
      </pc:sldChg>
    </pc:docChg>
  </pc:docChgLst>
  <pc:docChgLst>
    <pc:chgData name="Ewan Evans (2200899)" userId="S::2200899@student.uwtsd.ac.uk::c3bb9a53-723f-4f1b-9c09-22bd43d16211" providerId="AD" clId="Web-{892ADF56-DDF6-4C37-84B7-C7EC5B6B1AAB}"/>
    <pc:docChg chg="addSld modSld">
      <pc:chgData name="Ewan Evans (2200899)" userId="S::2200899@student.uwtsd.ac.uk::c3bb9a53-723f-4f1b-9c09-22bd43d16211" providerId="AD" clId="Web-{892ADF56-DDF6-4C37-84B7-C7EC5B6B1AAB}" dt="2023-11-01T13:47:23.615" v="23" actId="20577"/>
      <pc:docMkLst>
        <pc:docMk/>
      </pc:docMkLst>
      <pc:sldChg chg="modSp new">
        <pc:chgData name="Ewan Evans (2200899)" userId="S::2200899@student.uwtsd.ac.uk::c3bb9a53-723f-4f1b-9c09-22bd43d16211" providerId="AD" clId="Web-{892ADF56-DDF6-4C37-84B7-C7EC5B6B1AAB}" dt="2023-11-01T13:47:23.615" v="23" actId="20577"/>
        <pc:sldMkLst>
          <pc:docMk/>
          <pc:sldMk cId="3336946617" sldId="271"/>
        </pc:sldMkLst>
        <pc:spChg chg="mod">
          <ac:chgData name="Ewan Evans (2200899)" userId="S::2200899@student.uwtsd.ac.uk::c3bb9a53-723f-4f1b-9c09-22bd43d16211" providerId="AD" clId="Web-{892ADF56-DDF6-4C37-84B7-C7EC5B6B1AAB}" dt="2023-11-01T13:47:23.615" v="23" actId="20577"/>
          <ac:spMkLst>
            <pc:docMk/>
            <pc:sldMk cId="3336946617" sldId="271"/>
            <ac:spMk id="2" creationId="{EA4D2654-6737-8F45-77D9-A72ED9F1D99C}"/>
          </ac:spMkLst>
        </pc:spChg>
      </pc:sldChg>
    </pc:docChg>
  </pc:docChgLst>
  <pc:docChgLst>
    <pc:chgData name="Alfie Morgan (2206510)" userId="S::2206510@student.uwtsd.ac.uk::79f80e11-9132-40ac-98df-09627b9d0b54" providerId="AD" clId="Web-{AFECE64F-3253-4C5A-A946-1011A27DCD45}"/>
    <pc:docChg chg="addSld modSld sldOrd">
      <pc:chgData name="Alfie Morgan (2206510)" userId="S::2206510@student.uwtsd.ac.uk::79f80e11-9132-40ac-98df-09627b9d0b54" providerId="AD" clId="Web-{AFECE64F-3253-4C5A-A946-1011A27DCD45}" dt="2023-11-07T11:54:10.916" v="349" actId="20577"/>
      <pc:docMkLst>
        <pc:docMk/>
      </pc:docMkLst>
      <pc:sldChg chg="addSp delSp modSp">
        <pc:chgData name="Alfie Morgan (2206510)" userId="S::2206510@student.uwtsd.ac.uk::79f80e11-9132-40ac-98df-09627b9d0b54" providerId="AD" clId="Web-{AFECE64F-3253-4C5A-A946-1011A27DCD45}" dt="2023-11-07T11:54:10.916" v="349" actId="20577"/>
        <pc:sldMkLst>
          <pc:docMk/>
          <pc:sldMk cId="3403560449" sldId="261"/>
        </pc:sldMkLst>
        <pc:spChg chg="add mod">
          <ac:chgData name="Alfie Morgan (2206510)" userId="S::2206510@student.uwtsd.ac.uk::79f80e11-9132-40ac-98df-09627b9d0b54" providerId="AD" clId="Web-{AFECE64F-3253-4C5A-A946-1011A27DCD45}" dt="2023-11-07T11:54:10.916" v="349" actId="20577"/>
          <ac:spMkLst>
            <pc:docMk/>
            <pc:sldMk cId="3403560449" sldId="261"/>
            <ac:spMk id="3" creationId="{4D382658-A83A-1E4B-4F58-0EEB8C5A4409}"/>
          </ac:spMkLst>
        </pc:spChg>
        <pc:spChg chg="del mod">
          <ac:chgData name="Alfie Morgan (2206510)" userId="S::2206510@student.uwtsd.ac.uk::79f80e11-9132-40ac-98df-09627b9d0b54" providerId="AD" clId="Web-{AFECE64F-3253-4C5A-A946-1011A27DCD45}" dt="2023-11-07T11:48:35.351" v="251"/>
          <ac:spMkLst>
            <pc:docMk/>
            <pc:sldMk cId="3403560449" sldId="261"/>
            <ac:spMk id="5" creationId="{D79C3007-DCBF-8124-200B-DA9805D77B25}"/>
          </ac:spMkLst>
        </pc:spChg>
        <pc:spChg chg="del">
          <ac:chgData name="Alfie Morgan (2206510)" userId="S::2206510@student.uwtsd.ac.uk::79f80e11-9132-40ac-98df-09627b9d0b54" providerId="AD" clId="Web-{AFECE64F-3253-4C5A-A946-1011A27DCD45}" dt="2023-11-07T11:30:18.339" v="18"/>
          <ac:spMkLst>
            <pc:docMk/>
            <pc:sldMk cId="3403560449" sldId="261"/>
            <ac:spMk id="10" creationId="{0DFCA2C5-771D-E940-A0DB-780B839E747C}"/>
          </ac:spMkLst>
        </pc:spChg>
        <pc:spChg chg="del mod">
          <ac:chgData name="Alfie Morgan (2206510)" userId="S::2206510@student.uwtsd.ac.uk::79f80e11-9132-40ac-98df-09627b9d0b54" providerId="AD" clId="Web-{AFECE64F-3253-4C5A-A946-1011A27DCD45}" dt="2023-11-07T11:29:46.462" v="12"/>
          <ac:spMkLst>
            <pc:docMk/>
            <pc:sldMk cId="3403560449" sldId="261"/>
            <ac:spMk id="14" creationId="{4BA83D89-2AB5-C828-D0C4-26F197395222}"/>
          </ac:spMkLst>
        </pc:spChg>
        <pc:spChg chg="del mod">
          <ac:chgData name="Alfie Morgan (2206510)" userId="S::2206510@student.uwtsd.ac.uk::79f80e11-9132-40ac-98df-09627b9d0b54" providerId="AD" clId="Web-{AFECE64F-3253-4C5A-A946-1011A27DCD45}" dt="2023-11-07T11:29:23.742" v="8"/>
          <ac:spMkLst>
            <pc:docMk/>
            <pc:sldMk cId="3403560449" sldId="261"/>
            <ac:spMk id="16" creationId="{0D117CDE-1DC7-CC4F-5325-B4F8D8487993}"/>
          </ac:spMkLst>
        </pc:spChg>
        <pc:spChg chg="del">
          <ac:chgData name="Alfie Morgan (2206510)" userId="S::2206510@student.uwtsd.ac.uk::79f80e11-9132-40ac-98df-09627b9d0b54" providerId="AD" clId="Web-{AFECE64F-3253-4C5A-A946-1011A27DCD45}" dt="2023-11-07T11:30:05.760" v="15"/>
          <ac:spMkLst>
            <pc:docMk/>
            <pc:sldMk cId="3403560449" sldId="261"/>
            <ac:spMk id="21" creationId="{4C1BC9DD-4C3E-7212-26A1-AB38AE328AF9}"/>
          </ac:spMkLst>
        </pc:spChg>
        <pc:spChg chg="mod">
          <ac:chgData name="Alfie Morgan (2206510)" userId="S::2206510@student.uwtsd.ac.uk::79f80e11-9132-40ac-98df-09627b9d0b54" providerId="AD" clId="Web-{AFECE64F-3253-4C5A-A946-1011A27DCD45}" dt="2023-11-07T11:48:10.381" v="246" actId="14100"/>
          <ac:spMkLst>
            <pc:docMk/>
            <pc:sldMk cId="3403560449" sldId="261"/>
            <ac:spMk id="23" creationId="{C4A22811-BD03-F921-4118-08F60548439B}"/>
          </ac:spMkLst>
        </pc:spChg>
        <pc:spChg chg="add mod">
          <ac:chgData name="Alfie Morgan (2206510)" userId="S::2206510@student.uwtsd.ac.uk::79f80e11-9132-40ac-98df-09627b9d0b54" providerId="AD" clId="Web-{AFECE64F-3253-4C5A-A946-1011A27DCD45}" dt="2023-11-07T11:54:08.619" v="347" actId="20577"/>
          <ac:spMkLst>
            <pc:docMk/>
            <pc:sldMk cId="3403560449" sldId="261"/>
            <ac:spMk id="25" creationId="{1BA7584A-7C4B-7B75-CF62-FE17733A4D7F}"/>
          </ac:spMkLst>
        </pc:spChg>
        <pc:spChg chg="add mod">
          <ac:chgData name="Alfie Morgan (2206510)" userId="S::2206510@student.uwtsd.ac.uk::79f80e11-9132-40ac-98df-09627b9d0b54" providerId="AD" clId="Web-{AFECE64F-3253-4C5A-A946-1011A27DCD45}" dt="2023-11-07T11:54:05.869" v="345" actId="20577"/>
          <ac:spMkLst>
            <pc:docMk/>
            <pc:sldMk cId="3403560449" sldId="261"/>
            <ac:spMk id="26" creationId="{D95D0F40-9406-657D-D78A-2CEABB652BD1}"/>
          </ac:spMkLst>
        </pc:spChg>
        <pc:picChg chg="del">
          <ac:chgData name="Alfie Morgan (2206510)" userId="S::2206510@student.uwtsd.ac.uk::79f80e11-9132-40ac-98df-09627b9d0b54" providerId="AD" clId="Web-{AFECE64F-3253-4C5A-A946-1011A27DCD45}" dt="2023-11-07T11:31:42.094" v="34"/>
          <ac:picMkLst>
            <pc:docMk/>
            <pc:sldMk cId="3403560449" sldId="261"/>
            <ac:picMk id="7" creationId="{ACA29168-8C6B-8915-C771-B4023C65C796}"/>
          </ac:picMkLst>
        </pc:picChg>
        <pc:picChg chg="mod">
          <ac:chgData name="Alfie Morgan (2206510)" userId="S::2206510@student.uwtsd.ac.uk::79f80e11-9132-40ac-98df-09627b9d0b54" providerId="AD" clId="Web-{AFECE64F-3253-4C5A-A946-1011A27DCD45}" dt="2023-11-07T11:32:43.034" v="44" actId="1076"/>
          <ac:picMkLst>
            <pc:docMk/>
            <pc:sldMk cId="3403560449" sldId="261"/>
            <ac:picMk id="8" creationId="{2A0BF7EA-EEFD-96C5-77DB-807CA9DE61E5}"/>
          </ac:picMkLst>
        </pc:picChg>
        <pc:picChg chg="add mod modCrop">
          <ac:chgData name="Alfie Morgan (2206510)" userId="S::2206510@student.uwtsd.ac.uk::79f80e11-9132-40ac-98df-09627b9d0b54" providerId="AD" clId="Web-{AFECE64F-3253-4C5A-A946-1011A27DCD45}" dt="2023-11-07T11:41:42.001" v="127" actId="1076"/>
          <ac:picMkLst>
            <pc:docMk/>
            <pc:sldMk cId="3403560449" sldId="261"/>
            <ac:picMk id="9" creationId="{B70330A5-872E-EAB0-4632-32BD18D5FAB9}"/>
          </ac:picMkLst>
        </pc:picChg>
        <pc:picChg chg="mod">
          <ac:chgData name="Alfie Morgan (2206510)" userId="S::2206510@student.uwtsd.ac.uk::79f80e11-9132-40ac-98df-09627b9d0b54" providerId="AD" clId="Web-{AFECE64F-3253-4C5A-A946-1011A27DCD45}" dt="2023-11-07T11:46:35.861" v="228" actId="1076"/>
          <ac:picMkLst>
            <pc:docMk/>
            <pc:sldMk cId="3403560449" sldId="261"/>
            <ac:picMk id="11" creationId="{22EB0C36-4976-B3F3-E285-369655151DFD}"/>
          </ac:picMkLst>
        </pc:picChg>
        <pc:picChg chg="del mod">
          <ac:chgData name="Alfie Morgan (2206510)" userId="S::2206510@student.uwtsd.ac.uk::79f80e11-9132-40ac-98df-09627b9d0b54" providerId="AD" clId="Web-{AFECE64F-3253-4C5A-A946-1011A27DCD45}" dt="2023-11-07T11:32:27.440" v="36"/>
          <ac:picMkLst>
            <pc:docMk/>
            <pc:sldMk cId="3403560449" sldId="261"/>
            <ac:picMk id="12" creationId="{CE59B5A8-B06F-9C57-2C29-046FF77B0D08}"/>
          </ac:picMkLst>
        </pc:picChg>
        <pc:picChg chg="mod modCrop">
          <ac:chgData name="Alfie Morgan (2206510)" userId="S::2206510@student.uwtsd.ac.uk::79f80e11-9132-40ac-98df-09627b9d0b54" providerId="AD" clId="Web-{AFECE64F-3253-4C5A-A946-1011A27DCD45}" dt="2023-11-07T11:33:17.724" v="51" actId="14100"/>
          <ac:picMkLst>
            <pc:docMk/>
            <pc:sldMk cId="3403560449" sldId="261"/>
            <ac:picMk id="13" creationId="{78F5EFBD-906F-99BA-A953-0328F6F0A57E}"/>
          </ac:picMkLst>
        </pc:picChg>
        <pc:picChg chg="mod modCrop">
          <ac:chgData name="Alfie Morgan (2206510)" userId="S::2206510@student.uwtsd.ac.uk::79f80e11-9132-40ac-98df-09627b9d0b54" providerId="AD" clId="Web-{AFECE64F-3253-4C5A-A946-1011A27DCD45}" dt="2023-11-07T11:47:35.551" v="240" actId="1076"/>
          <ac:picMkLst>
            <pc:docMk/>
            <pc:sldMk cId="3403560449" sldId="261"/>
            <ac:picMk id="15" creationId="{B247EADA-8291-6F26-F6C0-97ECDA31131B}"/>
          </ac:picMkLst>
        </pc:picChg>
        <pc:picChg chg="mod">
          <ac:chgData name="Alfie Morgan (2206510)" userId="S::2206510@student.uwtsd.ac.uk::79f80e11-9132-40ac-98df-09627b9d0b54" providerId="AD" clId="Web-{AFECE64F-3253-4C5A-A946-1011A27DCD45}" dt="2023-11-07T11:46:21.329" v="223" actId="1076"/>
          <ac:picMkLst>
            <pc:docMk/>
            <pc:sldMk cId="3403560449" sldId="261"/>
            <ac:picMk id="17" creationId="{D36D0C6B-51B8-2136-3D91-939F4014F819}"/>
          </ac:picMkLst>
        </pc:picChg>
        <pc:picChg chg="mod">
          <ac:chgData name="Alfie Morgan (2206510)" userId="S::2206510@student.uwtsd.ac.uk::79f80e11-9132-40ac-98df-09627b9d0b54" providerId="AD" clId="Web-{AFECE64F-3253-4C5A-A946-1011A27DCD45}" dt="2023-11-07T11:47:14.550" v="237" actId="14100"/>
          <ac:picMkLst>
            <pc:docMk/>
            <pc:sldMk cId="3403560449" sldId="261"/>
            <ac:picMk id="18" creationId="{CD719819-8108-0C7B-AE84-CDBC21C7E8F6}"/>
          </ac:picMkLst>
        </pc:picChg>
        <pc:picChg chg="mod">
          <ac:chgData name="Alfie Morgan (2206510)" userId="S::2206510@student.uwtsd.ac.uk::79f80e11-9132-40ac-98df-09627b9d0b54" providerId="AD" clId="Web-{AFECE64F-3253-4C5A-A946-1011A27DCD45}" dt="2023-11-07T11:46:23.735" v="224" actId="1076"/>
          <ac:picMkLst>
            <pc:docMk/>
            <pc:sldMk cId="3403560449" sldId="261"/>
            <ac:picMk id="19" creationId="{0CA1238D-CF76-3392-B429-A60A724E3C85}"/>
          </ac:picMkLst>
        </pc:picChg>
        <pc:picChg chg="mod">
          <ac:chgData name="Alfie Morgan (2206510)" userId="S::2206510@student.uwtsd.ac.uk::79f80e11-9132-40ac-98df-09627b9d0b54" providerId="AD" clId="Web-{AFECE64F-3253-4C5A-A946-1011A27DCD45}" dt="2023-11-07T11:53:46.603" v="340" actId="1076"/>
          <ac:picMkLst>
            <pc:docMk/>
            <pc:sldMk cId="3403560449" sldId="261"/>
            <ac:picMk id="20" creationId="{8BB0655F-BE30-8E41-3FD3-EDA81E433A96}"/>
          </ac:picMkLst>
        </pc:picChg>
        <pc:picChg chg="mod">
          <ac:chgData name="Alfie Morgan (2206510)" userId="S::2206510@student.uwtsd.ac.uk::79f80e11-9132-40ac-98df-09627b9d0b54" providerId="AD" clId="Web-{AFECE64F-3253-4C5A-A946-1011A27DCD45}" dt="2023-11-07T11:47:28.832" v="238" actId="1076"/>
          <ac:picMkLst>
            <pc:docMk/>
            <pc:sldMk cId="3403560449" sldId="261"/>
            <ac:picMk id="22" creationId="{49B03AAA-B786-A27E-1ED3-28537D026062}"/>
          </ac:picMkLst>
        </pc:picChg>
        <pc:picChg chg="add mod modCrop">
          <ac:chgData name="Alfie Morgan (2206510)" userId="S::2206510@student.uwtsd.ac.uk::79f80e11-9132-40ac-98df-09627b9d0b54" providerId="AD" clId="Web-{AFECE64F-3253-4C5A-A946-1011A27DCD45}" dt="2023-11-07T11:41:46.361" v="129" actId="14100"/>
          <ac:picMkLst>
            <pc:docMk/>
            <pc:sldMk cId="3403560449" sldId="261"/>
            <ac:picMk id="24" creationId="{0437CF50-C102-2324-9A61-B53DCE399B76}"/>
          </ac:picMkLst>
        </pc:picChg>
      </pc:sldChg>
      <pc:sldChg chg="addSp delSp modSp new ord">
        <pc:chgData name="Alfie Morgan (2206510)" userId="S::2206510@student.uwtsd.ac.uk::79f80e11-9132-40ac-98df-09627b9d0b54" providerId="AD" clId="Web-{AFECE64F-3253-4C5A-A946-1011A27DCD45}" dt="2023-11-07T11:30:13.761" v="17" actId="1076"/>
        <pc:sldMkLst>
          <pc:docMk/>
          <pc:sldMk cId="3117007755" sldId="274"/>
        </pc:sldMkLst>
        <pc:spChg chg="del">
          <ac:chgData name="Alfie Morgan (2206510)" userId="S::2206510@student.uwtsd.ac.uk::79f80e11-9132-40ac-98df-09627b9d0b54" providerId="AD" clId="Web-{AFECE64F-3253-4C5A-A946-1011A27DCD45}" dt="2023-11-07T11:28:59.069" v="3"/>
          <ac:spMkLst>
            <pc:docMk/>
            <pc:sldMk cId="3117007755" sldId="274"/>
            <ac:spMk id="3" creationId="{7C26D12C-D0DC-6378-FFD8-22391CB7F6D8}"/>
          </ac:spMkLst>
        </pc:spChg>
        <pc:spChg chg="add mod">
          <ac:chgData name="Alfie Morgan (2206510)" userId="S::2206510@student.uwtsd.ac.uk::79f80e11-9132-40ac-98df-09627b9d0b54" providerId="AD" clId="Web-{AFECE64F-3253-4C5A-A946-1011A27DCD45}" dt="2023-11-07T11:29:12.289" v="6" actId="1076"/>
          <ac:spMkLst>
            <pc:docMk/>
            <pc:sldMk cId="3117007755" sldId="274"/>
            <ac:spMk id="8" creationId="{38646245-854D-F31D-3993-7625100E8E61}"/>
          </ac:spMkLst>
        </pc:spChg>
        <pc:spChg chg="add mod">
          <ac:chgData name="Alfie Morgan (2206510)" userId="S::2206510@student.uwtsd.ac.uk::79f80e11-9132-40ac-98df-09627b9d0b54" providerId="AD" clId="Web-{AFECE64F-3253-4C5A-A946-1011A27DCD45}" dt="2023-11-07T11:29:37.852" v="11" actId="14100"/>
          <ac:spMkLst>
            <pc:docMk/>
            <pc:sldMk cId="3117007755" sldId="274"/>
            <ac:spMk id="10" creationId="{A523ABD1-FC58-8105-A36B-B9A0C91669C2}"/>
          </ac:spMkLst>
        </pc:spChg>
        <pc:spChg chg="add mod">
          <ac:chgData name="Alfie Morgan (2206510)" userId="S::2206510@student.uwtsd.ac.uk::79f80e11-9132-40ac-98df-09627b9d0b54" providerId="AD" clId="Web-{AFECE64F-3253-4C5A-A946-1011A27DCD45}" dt="2023-11-07T11:29:56.244" v="14" actId="1076"/>
          <ac:spMkLst>
            <pc:docMk/>
            <pc:sldMk cId="3117007755" sldId="274"/>
            <ac:spMk id="12" creationId="{E5D6337D-7B6C-EE62-5EE7-EC8AAC72A5BF}"/>
          </ac:spMkLst>
        </pc:spChg>
        <pc:spChg chg="add mod">
          <ac:chgData name="Alfie Morgan (2206510)" userId="S::2206510@student.uwtsd.ac.uk::79f80e11-9132-40ac-98df-09627b9d0b54" providerId="AD" clId="Web-{AFECE64F-3253-4C5A-A946-1011A27DCD45}" dt="2023-11-07T11:30:13.761" v="17" actId="1076"/>
          <ac:spMkLst>
            <pc:docMk/>
            <pc:sldMk cId="3117007755" sldId="274"/>
            <ac:spMk id="14" creationId="{E1D9CAF1-209C-AB63-6501-429EDF0D1160}"/>
          </ac:spMkLst>
        </pc:spChg>
      </pc:sldChg>
    </pc:docChg>
  </pc:docChgLst>
  <pc:docChgLst>
    <pc:chgData name="Ragulan Pulanthitan (2200662)" userId="S::2200662@student.uwtsd.ac.uk::aafbdbba-3939-4d4f-b73e-7c193df95f95" providerId="AD" clId="Web-{88CA45DC-A938-4261-9A90-EE1E9BFA790D}"/>
    <pc:docChg chg="addSld delSld modSld">
      <pc:chgData name="Ragulan Pulanthitan (2200662)" userId="S::2200662@student.uwtsd.ac.uk::aafbdbba-3939-4d4f-b73e-7c193df95f95" providerId="AD" clId="Web-{88CA45DC-A938-4261-9A90-EE1E9BFA790D}" dt="2023-10-29T23:41:00.417" v="29" actId="20577"/>
      <pc:docMkLst>
        <pc:docMk/>
      </pc:docMkLst>
      <pc:sldChg chg="addSp modSp mod modClrScheme chgLayout">
        <pc:chgData name="Ragulan Pulanthitan (2200662)" userId="S::2200662@student.uwtsd.ac.uk::aafbdbba-3939-4d4f-b73e-7c193df95f95" providerId="AD" clId="Web-{88CA45DC-A938-4261-9A90-EE1E9BFA790D}" dt="2023-10-29T23:41:00.417" v="29" actId="20577"/>
        <pc:sldMkLst>
          <pc:docMk/>
          <pc:sldMk cId="4237990728" sldId="268"/>
        </pc:sldMkLst>
        <pc:spChg chg="mod ord">
          <ac:chgData name="Ragulan Pulanthitan (2200662)" userId="S::2200662@student.uwtsd.ac.uk::aafbdbba-3939-4d4f-b73e-7c193df95f95" providerId="AD" clId="Web-{88CA45DC-A938-4261-9A90-EE1E9BFA790D}" dt="2023-10-29T23:39:14.989" v="15" actId="14100"/>
          <ac:spMkLst>
            <pc:docMk/>
            <pc:sldMk cId="4237990728" sldId="268"/>
            <ac:spMk id="2" creationId="{D7AEB751-408A-D561-7328-5C36DD2D64EB}"/>
          </ac:spMkLst>
        </pc:spChg>
        <pc:spChg chg="mod ord">
          <ac:chgData name="Ragulan Pulanthitan (2200662)" userId="S::2200662@student.uwtsd.ac.uk::aafbdbba-3939-4d4f-b73e-7c193df95f95" providerId="AD" clId="Web-{88CA45DC-A938-4261-9A90-EE1E9BFA790D}" dt="2023-10-29T23:41:00.417" v="29" actId="20577"/>
          <ac:spMkLst>
            <pc:docMk/>
            <pc:sldMk cId="4237990728" sldId="268"/>
            <ac:spMk id="3" creationId="{BB771C8B-D459-BD63-B7D2-4DFAAE33DDBD}"/>
          </ac:spMkLst>
        </pc:spChg>
        <pc:spChg chg="mod ord">
          <ac:chgData name="Ragulan Pulanthitan (2200662)" userId="S::2200662@student.uwtsd.ac.uk::aafbdbba-3939-4d4f-b73e-7c193df95f95" providerId="AD" clId="Web-{88CA45DC-A938-4261-9A90-EE1E9BFA790D}" dt="2023-10-29T23:38:59.097" v="13"/>
          <ac:spMkLst>
            <pc:docMk/>
            <pc:sldMk cId="4237990728" sldId="268"/>
            <ac:spMk id="4" creationId="{EB48DACD-BD41-F05D-DEF1-DE25B8008F0F}"/>
          </ac:spMkLst>
        </pc:spChg>
        <pc:spChg chg="mod ord">
          <ac:chgData name="Ragulan Pulanthitan (2200662)" userId="S::2200662@student.uwtsd.ac.uk::aafbdbba-3939-4d4f-b73e-7c193df95f95" providerId="AD" clId="Web-{88CA45DC-A938-4261-9A90-EE1E9BFA790D}" dt="2023-10-29T23:38:59.097" v="13"/>
          <ac:spMkLst>
            <pc:docMk/>
            <pc:sldMk cId="4237990728" sldId="268"/>
            <ac:spMk id="5" creationId="{35C05F19-1F30-1D29-99CB-E0B816DF47A1}"/>
          </ac:spMkLst>
        </pc:spChg>
        <pc:spChg chg="mod ord">
          <ac:chgData name="Ragulan Pulanthitan (2200662)" userId="S::2200662@student.uwtsd.ac.uk::aafbdbba-3939-4d4f-b73e-7c193df95f95" providerId="AD" clId="Web-{88CA45DC-A938-4261-9A90-EE1E9BFA790D}" dt="2023-10-29T23:38:59.097" v="13"/>
          <ac:spMkLst>
            <pc:docMk/>
            <pc:sldMk cId="4237990728" sldId="268"/>
            <ac:spMk id="6" creationId="{9BDA7E2B-F75B-CF58-59B6-AE8793D16BD1}"/>
          </ac:spMkLst>
        </pc:spChg>
        <pc:spChg chg="add mod ord">
          <ac:chgData name="Ragulan Pulanthitan (2200662)" userId="S::2200662@student.uwtsd.ac.uk::aafbdbba-3939-4d4f-b73e-7c193df95f95" providerId="AD" clId="Web-{88CA45DC-A938-4261-9A90-EE1E9BFA790D}" dt="2023-10-29T23:39:33.224" v="19" actId="20577"/>
          <ac:spMkLst>
            <pc:docMk/>
            <pc:sldMk cId="4237990728" sldId="268"/>
            <ac:spMk id="7" creationId="{46B4EBBA-6A5F-A12F-7649-853491886733}"/>
          </ac:spMkLst>
        </pc:spChg>
        <pc:spChg chg="add mod ord">
          <ac:chgData name="Ragulan Pulanthitan (2200662)" userId="S::2200662@student.uwtsd.ac.uk::aafbdbba-3939-4d4f-b73e-7c193df95f95" providerId="AD" clId="Web-{88CA45DC-A938-4261-9A90-EE1E9BFA790D}" dt="2023-10-29T23:39:40.006" v="22" actId="20577"/>
          <ac:spMkLst>
            <pc:docMk/>
            <pc:sldMk cId="4237990728" sldId="268"/>
            <ac:spMk id="8" creationId="{EA2144E9-86A2-1410-E781-0D91BB32E1EC}"/>
          </ac:spMkLst>
        </pc:spChg>
        <pc:spChg chg="add mod ord">
          <ac:chgData name="Ragulan Pulanthitan (2200662)" userId="S::2200662@student.uwtsd.ac.uk::aafbdbba-3939-4d4f-b73e-7c193df95f95" providerId="AD" clId="Web-{88CA45DC-A938-4261-9A90-EE1E9BFA790D}" dt="2023-10-29T23:38:59.097" v="13"/>
          <ac:spMkLst>
            <pc:docMk/>
            <pc:sldMk cId="4237990728" sldId="268"/>
            <ac:spMk id="9" creationId="{B374CF4A-70A9-F12A-E83E-4D5C53D1329A}"/>
          </ac:spMkLst>
        </pc:spChg>
        <pc:spChg chg="add mod">
          <ac:chgData name="Ragulan Pulanthitan (2200662)" userId="S::2200662@student.uwtsd.ac.uk::aafbdbba-3939-4d4f-b73e-7c193df95f95" providerId="AD" clId="Web-{88CA45DC-A938-4261-9A90-EE1E9BFA790D}" dt="2023-10-29T23:40:13.820" v="28" actId="1076"/>
          <ac:spMkLst>
            <pc:docMk/>
            <pc:sldMk cId="4237990728" sldId="268"/>
            <ac:spMk id="10" creationId="{4C5DEBDC-A172-B0EB-677F-7E855CAC49CE}"/>
          </ac:spMkLst>
        </pc:spChg>
      </pc:sldChg>
      <pc:sldChg chg="new del">
        <pc:chgData name="Ragulan Pulanthitan (2200662)" userId="S::2200662@student.uwtsd.ac.uk::aafbdbba-3939-4d4f-b73e-7c193df95f95" providerId="AD" clId="Web-{88CA45DC-A938-4261-9A90-EE1E9BFA790D}" dt="2023-10-29T23:37:36.651" v="3"/>
        <pc:sldMkLst>
          <pc:docMk/>
          <pc:sldMk cId="812601732" sldId="269"/>
        </pc:sldMkLst>
      </pc:sldChg>
      <pc:sldChg chg="modSp new del">
        <pc:chgData name="Ragulan Pulanthitan (2200662)" userId="S::2200662@student.uwtsd.ac.uk::aafbdbba-3939-4d4f-b73e-7c193df95f95" providerId="AD" clId="Web-{88CA45DC-A938-4261-9A90-EE1E9BFA790D}" dt="2023-10-29T23:39:05.238" v="14"/>
        <pc:sldMkLst>
          <pc:docMk/>
          <pc:sldMk cId="732753717" sldId="270"/>
        </pc:sldMkLst>
        <pc:spChg chg="mod">
          <ac:chgData name="Ragulan Pulanthitan (2200662)" userId="S::2200662@student.uwtsd.ac.uk::aafbdbba-3939-4d4f-b73e-7c193df95f95" providerId="AD" clId="Web-{88CA45DC-A938-4261-9A90-EE1E9BFA790D}" dt="2023-10-29T23:38:09.985" v="12" actId="20577"/>
          <ac:spMkLst>
            <pc:docMk/>
            <pc:sldMk cId="732753717" sldId="270"/>
            <ac:spMk id="2" creationId="{2D4DFFF5-CBDD-C180-C9FF-337C379F0402}"/>
          </ac:spMkLst>
        </pc:spChg>
      </pc:sldChg>
    </pc:docChg>
  </pc:docChgLst>
  <pc:docChgLst>
    <pc:chgData name="Alfie Morgan (2206510)" userId="S::2206510@student.uwtsd.ac.uk::79f80e11-9132-40ac-98df-09627b9d0b54" providerId="AD" clId="Web-{EEA07808-7758-4FBE-9C20-81B70AF10F87}"/>
    <pc:docChg chg="delSld modSld sldOrd">
      <pc:chgData name="Alfie Morgan (2206510)" userId="S::2206510@student.uwtsd.ac.uk::79f80e11-9132-40ac-98df-09627b9d0b54" providerId="AD" clId="Web-{EEA07808-7758-4FBE-9C20-81B70AF10F87}" dt="2023-12-05T12:06:29.395" v="9"/>
      <pc:docMkLst>
        <pc:docMk/>
      </pc:docMkLst>
      <pc:sldChg chg="modSp">
        <pc:chgData name="Alfie Morgan (2206510)" userId="S::2206510@student.uwtsd.ac.uk::79f80e11-9132-40ac-98df-09627b9d0b54" providerId="AD" clId="Web-{EEA07808-7758-4FBE-9C20-81B70AF10F87}" dt="2023-12-05T11:57:55.972" v="4" actId="1076"/>
        <pc:sldMkLst>
          <pc:docMk/>
          <pc:sldMk cId="2757566273" sldId="267"/>
        </pc:sldMkLst>
        <pc:picChg chg="mod">
          <ac:chgData name="Alfie Morgan (2206510)" userId="S::2206510@student.uwtsd.ac.uk::79f80e11-9132-40ac-98df-09627b9d0b54" providerId="AD" clId="Web-{EEA07808-7758-4FBE-9C20-81B70AF10F87}" dt="2023-12-05T11:57:55.972" v="4" actId="1076"/>
          <ac:picMkLst>
            <pc:docMk/>
            <pc:sldMk cId="2757566273" sldId="267"/>
            <ac:picMk id="9" creationId="{A1E85AE1-D114-428D-0478-F066EB691B4C}"/>
          </ac:picMkLst>
        </pc:picChg>
      </pc:sldChg>
      <pc:sldChg chg="modSp ord">
        <pc:chgData name="Alfie Morgan (2206510)" userId="S::2206510@student.uwtsd.ac.uk::79f80e11-9132-40ac-98df-09627b9d0b54" providerId="AD" clId="Web-{EEA07808-7758-4FBE-9C20-81B70AF10F87}" dt="2023-12-05T11:57:29.720" v="2" actId="1076"/>
        <pc:sldMkLst>
          <pc:docMk/>
          <pc:sldMk cId="2383690444" sldId="270"/>
        </pc:sldMkLst>
        <pc:picChg chg="mod">
          <ac:chgData name="Alfie Morgan (2206510)" userId="S::2206510@student.uwtsd.ac.uk::79f80e11-9132-40ac-98df-09627b9d0b54" providerId="AD" clId="Web-{EEA07808-7758-4FBE-9C20-81B70AF10F87}" dt="2023-12-05T11:57:29.720" v="2" actId="1076"/>
          <ac:picMkLst>
            <pc:docMk/>
            <pc:sldMk cId="2383690444" sldId="270"/>
            <ac:picMk id="8" creationId="{F7F9D02D-F1E7-D78C-2F2E-C8BC89108FCE}"/>
          </ac:picMkLst>
        </pc:picChg>
      </pc:sldChg>
      <pc:sldChg chg="del">
        <pc:chgData name="Alfie Morgan (2206510)" userId="S::2206510@student.uwtsd.ac.uk::79f80e11-9132-40ac-98df-09627b9d0b54" providerId="AD" clId="Web-{EEA07808-7758-4FBE-9C20-81B70AF10F87}" dt="2023-12-05T12:04:39.716" v="5"/>
        <pc:sldMkLst>
          <pc:docMk/>
          <pc:sldMk cId="3117007755" sldId="274"/>
        </pc:sldMkLst>
      </pc:sldChg>
      <pc:sldChg chg="ord">
        <pc:chgData name="Alfie Morgan (2206510)" userId="S::2206510@student.uwtsd.ac.uk::79f80e11-9132-40ac-98df-09627b9d0b54" providerId="AD" clId="Web-{EEA07808-7758-4FBE-9C20-81B70AF10F87}" dt="2023-12-05T12:06:29.395" v="9"/>
        <pc:sldMkLst>
          <pc:docMk/>
          <pc:sldMk cId="3665838907" sldId="275"/>
        </pc:sldMkLst>
      </pc:sldChg>
    </pc:docChg>
  </pc:docChgLst>
  <pc:docChgLst>
    <pc:chgData name="Alex Griffiths (2104310)" userId="S::2104310@student.uwtsd.ac.uk::cc82a2a1-9814-44f0-b028-05cc628f382e" providerId="AD" clId="Web-{D332CBB2-C2E4-4C2E-B73B-6B7EF5817887}"/>
    <pc:docChg chg="addSld">
      <pc:chgData name="Alex Griffiths (2104310)" userId="S::2104310@student.uwtsd.ac.uk::cc82a2a1-9814-44f0-b028-05cc628f382e" providerId="AD" clId="Web-{D332CBB2-C2E4-4C2E-B73B-6B7EF5817887}" dt="2023-12-07T22:47:10.095" v="0"/>
      <pc:docMkLst>
        <pc:docMk/>
      </pc:docMkLst>
      <pc:sldChg chg="add">
        <pc:chgData name="Alex Griffiths (2104310)" userId="S::2104310@student.uwtsd.ac.uk::cc82a2a1-9814-44f0-b028-05cc628f382e" providerId="AD" clId="Web-{D332CBB2-C2E4-4C2E-B73B-6B7EF5817887}" dt="2023-12-07T22:47:10.095" v="0"/>
        <pc:sldMkLst>
          <pc:docMk/>
          <pc:sldMk cId="2207893756" sldId="288"/>
        </pc:sldMkLst>
      </pc:sldChg>
    </pc:docChg>
  </pc:docChgLst>
  <pc:docChgLst>
    <pc:chgData name="Sami Naas (2203564)" userId="S::2203564@student.uwtsd.ac.uk::f1779ce3-2698-46a4-91da-883fc0622052" providerId="AD" clId="Web-{34225725-C2A6-CAC9-E85E-9C217E0F1285}"/>
    <pc:docChg chg="modSld">
      <pc:chgData name="Sami Naas (2203564)" userId="S::2203564@student.uwtsd.ac.uk::f1779ce3-2698-46a4-91da-883fc0622052" providerId="AD" clId="Web-{34225725-C2A6-CAC9-E85E-9C217E0F1285}" dt="2023-12-11T18:09:51.279" v="259" actId="1076"/>
      <pc:docMkLst>
        <pc:docMk/>
      </pc:docMkLst>
      <pc:sldChg chg="addSp delSp modSp">
        <pc:chgData name="Sami Naas (2203564)" userId="S::2203564@student.uwtsd.ac.uk::f1779ce3-2698-46a4-91da-883fc0622052" providerId="AD" clId="Web-{34225725-C2A6-CAC9-E85E-9C217E0F1285}" dt="2023-12-11T17:13:08.861" v="255" actId="20577"/>
        <pc:sldMkLst>
          <pc:docMk/>
          <pc:sldMk cId="3984012887" sldId="280"/>
        </pc:sldMkLst>
        <pc:spChg chg="mod">
          <ac:chgData name="Sami Naas (2203564)" userId="S::2203564@student.uwtsd.ac.uk::f1779ce3-2698-46a4-91da-883fc0622052" providerId="AD" clId="Web-{34225725-C2A6-CAC9-E85E-9C217E0F1285}" dt="2023-12-11T17:13:08.861" v="255" actId="20577"/>
          <ac:spMkLst>
            <pc:docMk/>
            <pc:sldMk cId="3984012887" sldId="280"/>
            <ac:spMk id="5" creationId="{157A4C5E-D47B-A786-C294-A2722B0C6924}"/>
          </ac:spMkLst>
        </pc:spChg>
        <pc:spChg chg="mod">
          <ac:chgData name="Sami Naas (2203564)" userId="S::2203564@student.uwtsd.ac.uk::f1779ce3-2698-46a4-91da-883fc0622052" providerId="AD" clId="Web-{34225725-C2A6-CAC9-E85E-9C217E0F1285}" dt="2023-12-11T17:11:06.837" v="231" actId="1076"/>
          <ac:spMkLst>
            <pc:docMk/>
            <pc:sldMk cId="3984012887" sldId="280"/>
            <ac:spMk id="16" creationId="{51892D97-940A-1977-1C97-24426BFD38BA}"/>
          </ac:spMkLst>
        </pc:spChg>
        <pc:picChg chg="mod">
          <ac:chgData name="Sami Naas (2203564)" userId="S::2203564@student.uwtsd.ac.uk::f1779ce3-2698-46a4-91da-883fc0622052" providerId="AD" clId="Web-{34225725-C2A6-CAC9-E85E-9C217E0F1285}" dt="2023-12-11T17:11:57.465" v="243" actId="14100"/>
          <ac:picMkLst>
            <pc:docMk/>
            <pc:sldMk cId="3984012887" sldId="280"/>
            <ac:picMk id="3" creationId="{030D00B4-4EE5-A684-76A0-8ED9F6B23E35}"/>
          </ac:picMkLst>
        </pc:picChg>
        <pc:picChg chg="mod">
          <ac:chgData name="Sami Naas (2203564)" userId="S::2203564@student.uwtsd.ac.uk::f1779ce3-2698-46a4-91da-883fc0622052" providerId="AD" clId="Web-{34225725-C2A6-CAC9-E85E-9C217E0F1285}" dt="2023-12-11T17:10:12.723" v="222" actId="1076"/>
          <ac:picMkLst>
            <pc:docMk/>
            <pc:sldMk cId="3984012887" sldId="280"/>
            <ac:picMk id="7" creationId="{3F2B0FC3-4C93-03FB-3E1A-230171020D6F}"/>
          </ac:picMkLst>
        </pc:picChg>
        <pc:picChg chg="mod">
          <ac:chgData name="Sami Naas (2203564)" userId="S::2203564@student.uwtsd.ac.uk::f1779ce3-2698-46a4-91da-883fc0622052" providerId="AD" clId="Web-{34225725-C2A6-CAC9-E85E-9C217E0F1285}" dt="2023-12-11T17:09:43.565" v="214" actId="1076"/>
          <ac:picMkLst>
            <pc:docMk/>
            <pc:sldMk cId="3984012887" sldId="280"/>
            <ac:picMk id="8" creationId="{98780CE5-EECF-23AA-EABD-F53985827E99}"/>
          </ac:picMkLst>
        </pc:picChg>
        <pc:picChg chg="mod">
          <ac:chgData name="Sami Naas (2203564)" userId="S::2203564@student.uwtsd.ac.uk::f1779ce3-2698-46a4-91da-883fc0622052" providerId="AD" clId="Web-{34225725-C2A6-CAC9-E85E-9C217E0F1285}" dt="2023-12-11T17:09:55.957" v="217" actId="1076"/>
          <ac:picMkLst>
            <pc:docMk/>
            <pc:sldMk cId="3984012887" sldId="280"/>
            <ac:picMk id="9" creationId="{90E35C73-1376-90BA-58FE-23DFDF7874FA}"/>
          </ac:picMkLst>
        </pc:picChg>
        <pc:picChg chg="mod">
          <ac:chgData name="Sami Naas (2203564)" userId="S::2203564@student.uwtsd.ac.uk::f1779ce3-2698-46a4-91da-883fc0622052" providerId="AD" clId="Web-{34225725-C2A6-CAC9-E85E-9C217E0F1285}" dt="2023-12-11T17:10:04.598" v="221" actId="1076"/>
          <ac:picMkLst>
            <pc:docMk/>
            <pc:sldMk cId="3984012887" sldId="280"/>
            <ac:picMk id="10" creationId="{AE4B9EFD-3FEA-A2A0-7DD7-69AC7C785668}"/>
          </ac:picMkLst>
        </pc:picChg>
        <pc:picChg chg="mod">
          <ac:chgData name="Sami Naas (2203564)" userId="S::2203564@student.uwtsd.ac.uk::f1779ce3-2698-46a4-91da-883fc0622052" providerId="AD" clId="Web-{34225725-C2A6-CAC9-E85E-9C217E0F1285}" dt="2023-12-11T17:11:49.246" v="241" actId="1076"/>
          <ac:picMkLst>
            <pc:docMk/>
            <pc:sldMk cId="3984012887" sldId="280"/>
            <ac:picMk id="11" creationId="{AF12532A-F25B-0551-AE8A-674C79D2055D}"/>
          </ac:picMkLst>
        </pc:picChg>
        <pc:picChg chg="mod">
          <ac:chgData name="Sami Naas (2203564)" userId="S::2203564@student.uwtsd.ac.uk::f1779ce3-2698-46a4-91da-883fc0622052" providerId="AD" clId="Web-{34225725-C2A6-CAC9-E85E-9C217E0F1285}" dt="2023-12-11T17:12:55.485" v="248" actId="1076"/>
          <ac:picMkLst>
            <pc:docMk/>
            <pc:sldMk cId="3984012887" sldId="280"/>
            <ac:picMk id="12" creationId="{6529D22F-7C6B-EFC0-94CC-BA7E858EFF68}"/>
          </ac:picMkLst>
        </pc:picChg>
        <pc:picChg chg="add mod">
          <ac:chgData name="Sami Naas (2203564)" userId="S::2203564@student.uwtsd.ac.uk::f1779ce3-2698-46a4-91da-883fc0622052" providerId="AD" clId="Web-{34225725-C2A6-CAC9-E85E-9C217E0F1285}" dt="2023-12-11T17:12:50.453" v="247" actId="14100"/>
          <ac:picMkLst>
            <pc:docMk/>
            <pc:sldMk cId="3984012887" sldId="280"/>
            <ac:picMk id="13" creationId="{F04CCE94-7080-7FAE-EF58-1E073DC89941}"/>
          </ac:picMkLst>
        </pc:picChg>
        <pc:picChg chg="mod">
          <ac:chgData name="Sami Naas (2203564)" userId="S::2203564@student.uwtsd.ac.uk::f1779ce3-2698-46a4-91da-883fc0622052" providerId="AD" clId="Web-{34225725-C2A6-CAC9-E85E-9C217E0F1285}" dt="2023-12-11T17:13:01.376" v="250" actId="14100"/>
          <ac:picMkLst>
            <pc:docMk/>
            <pc:sldMk cId="3984012887" sldId="280"/>
            <ac:picMk id="14" creationId="{2FA19B4F-7D62-3CF6-8628-0B74CD885AE7}"/>
          </ac:picMkLst>
        </pc:picChg>
        <pc:picChg chg="del">
          <ac:chgData name="Sami Naas (2203564)" userId="S::2203564@student.uwtsd.ac.uk::f1779ce3-2698-46a4-91da-883fc0622052" providerId="AD" clId="Web-{34225725-C2A6-CAC9-E85E-9C217E0F1285}" dt="2023-12-11T14:23:39.109" v="149"/>
          <ac:picMkLst>
            <pc:docMk/>
            <pc:sldMk cId="3984012887" sldId="280"/>
            <ac:picMk id="18" creationId="{0A53C5D7-6FBD-3BFA-C3AA-170BFBFB193B}"/>
          </ac:picMkLst>
        </pc:picChg>
        <pc:picChg chg="mod">
          <ac:chgData name="Sami Naas (2203564)" userId="S::2203564@student.uwtsd.ac.uk::f1779ce3-2698-46a4-91da-883fc0622052" providerId="AD" clId="Web-{34225725-C2A6-CAC9-E85E-9C217E0F1285}" dt="2023-12-11T17:12:33.108" v="245" actId="1076"/>
          <ac:picMkLst>
            <pc:docMk/>
            <pc:sldMk cId="3984012887" sldId="280"/>
            <ac:picMk id="19" creationId="{3D44A355-0B76-34F0-2D74-FBB41F265C3F}"/>
          </ac:picMkLst>
        </pc:picChg>
        <pc:picChg chg="mod">
          <ac:chgData name="Sami Naas (2203564)" userId="S::2203564@student.uwtsd.ac.uk::f1779ce3-2698-46a4-91da-883fc0622052" providerId="AD" clId="Web-{34225725-C2A6-CAC9-E85E-9C217E0F1285}" dt="2023-12-11T17:09:46.425" v="215" actId="1076"/>
          <ac:picMkLst>
            <pc:docMk/>
            <pc:sldMk cId="3984012887" sldId="280"/>
            <ac:picMk id="20" creationId="{2F809343-A7C7-DAC1-9EB0-8B79B98C1E7D}"/>
          </ac:picMkLst>
        </pc:picChg>
        <pc:picChg chg="mod">
          <ac:chgData name="Sami Naas (2203564)" userId="S::2203564@student.uwtsd.ac.uk::f1779ce3-2698-46a4-91da-883fc0622052" providerId="AD" clId="Web-{34225725-C2A6-CAC9-E85E-9C217E0F1285}" dt="2023-12-11T17:10:54.133" v="228" actId="1076"/>
          <ac:picMkLst>
            <pc:docMk/>
            <pc:sldMk cId="3984012887" sldId="280"/>
            <ac:picMk id="21" creationId="{E56C6E6C-BFEF-FD43-17CC-E7E4522EE469}"/>
          </ac:picMkLst>
        </pc:picChg>
        <pc:picChg chg="mod">
          <ac:chgData name="Sami Naas (2203564)" userId="S::2203564@student.uwtsd.ac.uk::f1779ce3-2698-46a4-91da-883fc0622052" providerId="AD" clId="Web-{34225725-C2A6-CAC9-E85E-9C217E0F1285}" dt="2023-12-11T17:10:18.958" v="224" actId="1076"/>
          <ac:picMkLst>
            <pc:docMk/>
            <pc:sldMk cId="3984012887" sldId="280"/>
            <ac:picMk id="22" creationId="{C8B6994E-B3BA-4CB3-CFC2-0B84DDFCF7E5}"/>
          </ac:picMkLst>
        </pc:picChg>
      </pc:sldChg>
      <pc:sldChg chg="modSp">
        <pc:chgData name="Sami Naas (2203564)" userId="S::2203564@student.uwtsd.ac.uk::f1779ce3-2698-46a4-91da-883fc0622052" providerId="AD" clId="Web-{34225725-C2A6-CAC9-E85E-9C217E0F1285}" dt="2023-12-11T18:09:51.279" v="259" actId="1076"/>
        <pc:sldMkLst>
          <pc:docMk/>
          <pc:sldMk cId="1164465020" sldId="285"/>
        </pc:sldMkLst>
        <pc:spChg chg="mod">
          <ac:chgData name="Sami Naas (2203564)" userId="S::2203564@student.uwtsd.ac.uk::f1779ce3-2698-46a4-91da-883fc0622052" providerId="AD" clId="Web-{34225725-C2A6-CAC9-E85E-9C217E0F1285}" dt="2023-12-11T14:01:08.226" v="101" actId="1076"/>
          <ac:spMkLst>
            <pc:docMk/>
            <pc:sldMk cId="1164465020" sldId="285"/>
            <ac:spMk id="3" creationId="{6BF292AB-DEF7-E740-60D0-EF0F27985EAE}"/>
          </ac:spMkLst>
        </pc:spChg>
        <pc:spChg chg="mod">
          <ac:chgData name="Sami Naas (2203564)" userId="S::2203564@student.uwtsd.ac.uk::f1779ce3-2698-46a4-91da-883fc0622052" providerId="AD" clId="Web-{34225725-C2A6-CAC9-E85E-9C217E0F1285}" dt="2023-12-11T14:10:42.294" v="119" actId="20577"/>
          <ac:spMkLst>
            <pc:docMk/>
            <pc:sldMk cId="1164465020" sldId="285"/>
            <ac:spMk id="4" creationId="{9B16BE7C-CCB2-2ED8-F2F0-FCD0ED411E1B}"/>
          </ac:spMkLst>
        </pc:spChg>
        <pc:spChg chg="mod">
          <ac:chgData name="Sami Naas (2203564)" userId="S::2203564@student.uwtsd.ac.uk::f1779ce3-2698-46a4-91da-883fc0622052" providerId="AD" clId="Web-{34225725-C2A6-CAC9-E85E-9C217E0F1285}" dt="2023-12-11T14:01:14.586" v="103" actId="1076"/>
          <ac:spMkLst>
            <pc:docMk/>
            <pc:sldMk cId="1164465020" sldId="285"/>
            <ac:spMk id="10" creationId="{0F89D57C-25AC-34EF-9553-9468630CCECB}"/>
          </ac:spMkLst>
        </pc:spChg>
        <pc:spChg chg="mod">
          <ac:chgData name="Sami Naas (2203564)" userId="S::2203564@student.uwtsd.ac.uk::f1779ce3-2698-46a4-91da-883fc0622052" providerId="AD" clId="Web-{34225725-C2A6-CAC9-E85E-9C217E0F1285}" dt="2023-12-11T14:01:24.383" v="106" actId="14100"/>
          <ac:spMkLst>
            <pc:docMk/>
            <pc:sldMk cId="1164465020" sldId="285"/>
            <ac:spMk id="24" creationId="{2AED80EB-4F23-E32D-306E-F01F11DCAA25}"/>
          </ac:spMkLst>
        </pc:spChg>
        <pc:spChg chg="mod">
          <ac:chgData name="Sami Naas (2203564)" userId="S::2203564@student.uwtsd.ac.uk::f1779ce3-2698-46a4-91da-883fc0622052" providerId="AD" clId="Web-{34225725-C2A6-CAC9-E85E-9C217E0F1285}" dt="2023-12-11T14:00:56.928" v="99" actId="1076"/>
          <ac:spMkLst>
            <pc:docMk/>
            <pc:sldMk cId="1164465020" sldId="285"/>
            <ac:spMk id="26" creationId="{8B814433-21C5-F7CF-F2F0-9CC0B584DE4B}"/>
          </ac:spMkLst>
        </pc:spChg>
        <pc:picChg chg="mod">
          <ac:chgData name="Sami Naas (2203564)" userId="S::2203564@student.uwtsd.ac.uk::f1779ce3-2698-46a4-91da-883fc0622052" providerId="AD" clId="Web-{34225725-C2A6-CAC9-E85E-9C217E0F1285}" dt="2023-12-11T14:06:21.433" v="107" actId="14100"/>
          <ac:picMkLst>
            <pc:docMk/>
            <pc:sldMk cId="1164465020" sldId="285"/>
            <ac:picMk id="6" creationId="{121F7339-77AF-50E4-BE83-150A2B3E516B}"/>
          </ac:picMkLst>
        </pc:picChg>
        <pc:picChg chg="mod">
          <ac:chgData name="Sami Naas (2203564)" userId="S::2203564@student.uwtsd.ac.uk::f1779ce3-2698-46a4-91da-883fc0622052" providerId="AD" clId="Web-{34225725-C2A6-CAC9-E85E-9C217E0F1285}" dt="2023-12-11T18:09:51.279" v="259" actId="1076"/>
          <ac:picMkLst>
            <pc:docMk/>
            <pc:sldMk cId="1164465020" sldId="285"/>
            <ac:picMk id="18" creationId="{FEE5D283-1A70-FB05-60B1-3EF40D3AA8C5}"/>
          </ac:picMkLst>
        </pc:picChg>
        <pc:picChg chg="mod">
          <ac:chgData name="Sami Naas (2203564)" userId="S::2203564@student.uwtsd.ac.uk::f1779ce3-2698-46a4-91da-883fc0622052" providerId="AD" clId="Web-{34225725-C2A6-CAC9-E85E-9C217E0F1285}" dt="2023-12-11T18:09:49.951" v="258" actId="1076"/>
          <ac:picMkLst>
            <pc:docMk/>
            <pc:sldMk cId="1164465020" sldId="285"/>
            <ac:picMk id="20" creationId="{454DA62D-A9EF-E822-9E1A-28D56221D5DA}"/>
          </ac:picMkLst>
        </pc:picChg>
      </pc:sldChg>
      <pc:sldChg chg="addSp modSp">
        <pc:chgData name="Sami Naas (2203564)" userId="S::2203564@student.uwtsd.ac.uk::f1779ce3-2698-46a4-91da-883fc0622052" providerId="AD" clId="Web-{34225725-C2A6-CAC9-E85E-9C217E0F1285}" dt="2023-12-11T14:12:42.020" v="148" actId="1076"/>
        <pc:sldMkLst>
          <pc:docMk/>
          <pc:sldMk cId="3099275147" sldId="286"/>
        </pc:sldMkLst>
        <pc:spChg chg="add mod">
          <ac:chgData name="Sami Naas (2203564)" userId="S::2203564@student.uwtsd.ac.uk::f1779ce3-2698-46a4-91da-883fc0622052" providerId="AD" clId="Web-{34225725-C2A6-CAC9-E85E-9C217E0F1285}" dt="2023-12-11T14:12:42.020" v="148" actId="1076"/>
          <ac:spMkLst>
            <pc:docMk/>
            <pc:sldMk cId="3099275147" sldId="286"/>
            <ac:spMk id="13" creationId="{7DE48519-E0E9-E7E5-714C-F166A66DBF56}"/>
          </ac:spMkLst>
        </pc:spChg>
        <pc:picChg chg="add mod">
          <ac:chgData name="Sami Naas (2203564)" userId="S::2203564@student.uwtsd.ac.uk::f1779ce3-2698-46a4-91da-883fc0622052" providerId="AD" clId="Web-{34225725-C2A6-CAC9-E85E-9C217E0F1285}" dt="2023-12-11T14:11:53.752" v="121" actId="1076"/>
          <ac:picMkLst>
            <pc:docMk/>
            <pc:sldMk cId="3099275147" sldId="286"/>
            <ac:picMk id="3" creationId="{B76CFB5A-AC2C-5BAD-5F55-7FD877CE9FCC}"/>
          </ac:picMkLst>
        </pc:picChg>
      </pc:sldChg>
    </pc:docChg>
  </pc:docChgLst>
  <pc:docChgLst>
    <pc:chgData name="Sami Naas (2203564)" userId="S::2203564@student.uwtsd.ac.uk::f1779ce3-2698-46a4-91da-883fc0622052" providerId="AD" clId="Web-{59FC9EF6-5EF8-71D5-AE75-68C721C41AC6}"/>
    <pc:docChg chg="modSld sldOrd">
      <pc:chgData name="Sami Naas (2203564)" userId="S::2203564@student.uwtsd.ac.uk::f1779ce3-2698-46a4-91da-883fc0622052" providerId="AD" clId="Web-{59FC9EF6-5EF8-71D5-AE75-68C721C41AC6}" dt="2023-12-08T00:43:47.196" v="98" actId="1076"/>
      <pc:docMkLst>
        <pc:docMk/>
      </pc:docMkLst>
      <pc:sldChg chg="addSp delSp modSp ord">
        <pc:chgData name="Sami Naas (2203564)" userId="S::2203564@student.uwtsd.ac.uk::f1779ce3-2698-46a4-91da-883fc0622052" providerId="AD" clId="Web-{59FC9EF6-5EF8-71D5-AE75-68C721C41AC6}" dt="2023-12-08T00:43:47.196" v="98" actId="1076"/>
        <pc:sldMkLst>
          <pc:docMk/>
          <pc:sldMk cId="3984012887" sldId="280"/>
        </pc:sldMkLst>
        <pc:spChg chg="mod">
          <ac:chgData name="Sami Naas (2203564)" userId="S::2203564@student.uwtsd.ac.uk::f1779ce3-2698-46a4-91da-883fc0622052" providerId="AD" clId="Web-{59FC9EF6-5EF8-71D5-AE75-68C721C41AC6}" dt="2023-12-07T22:01:51.623" v="1" actId="1076"/>
          <ac:spMkLst>
            <pc:docMk/>
            <pc:sldMk cId="3984012887" sldId="280"/>
            <ac:spMk id="2" creationId="{BE0F613D-245B-57B3-711F-BA598FE400B8}"/>
          </ac:spMkLst>
        </pc:spChg>
        <pc:spChg chg="add mod">
          <ac:chgData name="Sami Naas (2203564)" userId="S::2203564@student.uwtsd.ac.uk::f1779ce3-2698-46a4-91da-883fc0622052" providerId="AD" clId="Web-{59FC9EF6-5EF8-71D5-AE75-68C721C41AC6}" dt="2023-12-08T00:34:36.148" v="94"/>
          <ac:spMkLst>
            <pc:docMk/>
            <pc:sldMk cId="3984012887" sldId="280"/>
            <ac:spMk id="8" creationId="{2DC84A14-66F8-7BE3-B561-BE83AC1492A0}"/>
          </ac:spMkLst>
        </pc:spChg>
        <pc:spChg chg="del mod">
          <ac:chgData name="Sami Naas (2203564)" userId="S::2203564@student.uwtsd.ac.uk::f1779ce3-2698-46a4-91da-883fc0622052" providerId="AD" clId="Web-{59FC9EF6-5EF8-71D5-AE75-68C721C41AC6}" dt="2023-12-07T22:57:22.242" v="76"/>
          <ac:spMkLst>
            <pc:docMk/>
            <pc:sldMk cId="3984012887" sldId="280"/>
            <ac:spMk id="8" creationId="{EB5D2CEF-8E4E-C5FC-5FFD-21C2C52C3DAF}"/>
          </ac:spMkLst>
        </pc:spChg>
        <pc:picChg chg="add mod">
          <ac:chgData name="Sami Naas (2203564)" userId="S::2203564@student.uwtsd.ac.uk::f1779ce3-2698-46a4-91da-883fc0622052" providerId="AD" clId="Web-{59FC9EF6-5EF8-71D5-AE75-68C721C41AC6}" dt="2023-12-07T23:10:43.063" v="91" actId="1076"/>
          <ac:picMkLst>
            <pc:docMk/>
            <pc:sldMk cId="3984012887" sldId="280"/>
            <ac:picMk id="3" creationId="{030D00B4-4EE5-A684-76A0-8ED9F6B23E35}"/>
          </ac:picMkLst>
        </pc:picChg>
        <pc:picChg chg="mod">
          <ac:chgData name="Sami Naas (2203564)" userId="S::2203564@student.uwtsd.ac.uk::f1779ce3-2698-46a4-91da-883fc0622052" providerId="AD" clId="Web-{59FC9EF6-5EF8-71D5-AE75-68C721C41AC6}" dt="2023-12-07T22:26:26.786" v="61" actId="14100"/>
          <ac:picMkLst>
            <pc:docMk/>
            <pc:sldMk cId="3984012887" sldId="280"/>
            <ac:picMk id="7" creationId="{3F2B0FC3-4C93-03FB-3E1A-230171020D6F}"/>
          </ac:picMkLst>
        </pc:picChg>
        <pc:picChg chg="mod">
          <ac:chgData name="Sami Naas (2203564)" userId="S::2203564@student.uwtsd.ac.uk::f1779ce3-2698-46a4-91da-883fc0622052" providerId="AD" clId="Web-{59FC9EF6-5EF8-71D5-AE75-68C721C41AC6}" dt="2023-12-07T22:27:04.539" v="66" actId="1076"/>
          <ac:picMkLst>
            <pc:docMk/>
            <pc:sldMk cId="3984012887" sldId="280"/>
            <ac:picMk id="9" creationId="{90E35C73-1376-90BA-58FE-23DFDF7874FA}"/>
          </ac:picMkLst>
        </pc:picChg>
        <pc:picChg chg="mod">
          <ac:chgData name="Sami Naas (2203564)" userId="S::2203564@student.uwtsd.ac.uk::f1779ce3-2698-46a4-91da-883fc0622052" providerId="AD" clId="Web-{59FC9EF6-5EF8-71D5-AE75-68C721C41AC6}" dt="2023-12-07T22:27:01.414" v="65" actId="1076"/>
          <ac:picMkLst>
            <pc:docMk/>
            <pc:sldMk cId="3984012887" sldId="280"/>
            <ac:picMk id="10" creationId="{AE4B9EFD-3FEA-A2A0-7DD7-69AC7C785668}"/>
          </ac:picMkLst>
        </pc:picChg>
        <pc:picChg chg="add mod">
          <ac:chgData name="Sami Naas (2203564)" userId="S::2203564@student.uwtsd.ac.uk::f1779ce3-2698-46a4-91da-883fc0622052" providerId="AD" clId="Web-{59FC9EF6-5EF8-71D5-AE75-68C721C41AC6}" dt="2023-12-07T22:57:56.165" v="90" actId="1076"/>
          <ac:picMkLst>
            <pc:docMk/>
            <pc:sldMk cId="3984012887" sldId="280"/>
            <ac:picMk id="11" creationId="{AF12532A-F25B-0551-AE8A-674C79D2055D}"/>
          </ac:picMkLst>
        </pc:picChg>
        <pc:picChg chg="add mod">
          <ac:chgData name="Sami Naas (2203564)" userId="S::2203564@student.uwtsd.ac.uk::f1779ce3-2698-46a4-91da-883fc0622052" providerId="AD" clId="Web-{59FC9EF6-5EF8-71D5-AE75-68C721C41AC6}" dt="2023-12-07T23:10:46.266" v="92" actId="14100"/>
          <ac:picMkLst>
            <pc:docMk/>
            <pc:sldMk cId="3984012887" sldId="280"/>
            <ac:picMk id="12" creationId="{0C07F53D-E523-6C16-0869-711A342E589E}"/>
          </ac:picMkLst>
        </pc:picChg>
        <pc:picChg chg="add mod">
          <ac:chgData name="Sami Naas (2203564)" userId="S::2203564@student.uwtsd.ac.uk::f1779ce3-2698-46a4-91da-883fc0622052" providerId="AD" clId="Web-{59FC9EF6-5EF8-71D5-AE75-68C721C41AC6}" dt="2023-12-08T00:43:28.226" v="96" actId="1076"/>
          <ac:picMkLst>
            <pc:docMk/>
            <pc:sldMk cId="3984012887" sldId="280"/>
            <ac:picMk id="13" creationId="{2D3354CF-41CD-F028-65D2-84CFA070CE60}"/>
          </ac:picMkLst>
        </pc:picChg>
        <pc:picChg chg="add mod">
          <ac:chgData name="Sami Naas (2203564)" userId="S::2203564@student.uwtsd.ac.uk::f1779ce3-2698-46a4-91da-883fc0622052" providerId="AD" clId="Web-{59FC9EF6-5EF8-71D5-AE75-68C721C41AC6}" dt="2023-12-08T00:43:47.196" v="98" actId="1076"/>
          <ac:picMkLst>
            <pc:docMk/>
            <pc:sldMk cId="3984012887" sldId="280"/>
            <ac:picMk id="14" creationId="{CD19A67A-85C8-D097-750A-9CC1C522A137}"/>
          </ac:picMkLst>
        </pc:picChg>
      </pc:sldChg>
      <pc:sldChg chg="addSp delSp modSp">
        <pc:chgData name="Sami Naas (2203564)" userId="S::2203564@student.uwtsd.ac.uk::f1779ce3-2698-46a4-91da-883fc0622052" providerId="AD" clId="Web-{59FC9EF6-5EF8-71D5-AE75-68C721C41AC6}" dt="2023-12-07T22:12:18.610" v="41" actId="1076"/>
        <pc:sldMkLst>
          <pc:docMk/>
          <pc:sldMk cId="1164465020" sldId="285"/>
        </pc:sldMkLst>
        <pc:spChg chg="mod">
          <ac:chgData name="Sami Naas (2203564)" userId="S::2203564@student.uwtsd.ac.uk::f1779ce3-2698-46a4-91da-883fc0622052" providerId="AD" clId="Web-{59FC9EF6-5EF8-71D5-AE75-68C721C41AC6}" dt="2023-12-07T22:10:49.572" v="23" actId="1076"/>
          <ac:spMkLst>
            <pc:docMk/>
            <pc:sldMk cId="1164465020" sldId="285"/>
            <ac:spMk id="4" creationId="{9B16BE7C-CCB2-2ED8-F2F0-FCD0ED411E1B}"/>
          </ac:spMkLst>
        </pc:spChg>
        <pc:picChg chg="mod">
          <ac:chgData name="Sami Naas (2203564)" userId="S::2203564@student.uwtsd.ac.uk::f1779ce3-2698-46a4-91da-883fc0622052" providerId="AD" clId="Web-{59FC9EF6-5EF8-71D5-AE75-68C721C41AC6}" dt="2023-12-07T22:11:01.792" v="25" actId="1076"/>
          <ac:picMkLst>
            <pc:docMk/>
            <pc:sldMk cId="1164465020" sldId="285"/>
            <ac:picMk id="6" creationId="{121F7339-77AF-50E4-BE83-150A2B3E516B}"/>
          </ac:picMkLst>
        </pc:picChg>
        <pc:picChg chg="add del mod">
          <ac:chgData name="Sami Naas (2203564)" userId="S::2203564@student.uwtsd.ac.uk::f1779ce3-2698-46a4-91da-883fc0622052" providerId="AD" clId="Web-{59FC9EF6-5EF8-71D5-AE75-68C721C41AC6}" dt="2023-12-07T22:04:10.322" v="5"/>
          <ac:picMkLst>
            <pc:docMk/>
            <pc:sldMk cId="1164465020" sldId="285"/>
            <ac:picMk id="8" creationId="{E146D89A-52B5-8546-8730-5D6987561CE1}"/>
          </ac:picMkLst>
        </pc:picChg>
        <pc:picChg chg="mod">
          <ac:chgData name="Sami Naas (2203564)" userId="S::2203564@student.uwtsd.ac.uk::f1779ce3-2698-46a4-91da-883fc0622052" providerId="AD" clId="Web-{59FC9EF6-5EF8-71D5-AE75-68C721C41AC6}" dt="2023-12-07T22:11:16.777" v="30" actId="14100"/>
          <ac:picMkLst>
            <pc:docMk/>
            <pc:sldMk cId="1164465020" sldId="285"/>
            <ac:picMk id="15" creationId="{F50D72DF-F5C0-B9AB-E745-58732EF96034}"/>
          </ac:picMkLst>
        </pc:picChg>
        <pc:picChg chg="mod">
          <ac:chgData name="Sami Naas (2203564)" userId="S::2203564@student.uwtsd.ac.uk::f1779ce3-2698-46a4-91da-883fc0622052" providerId="AD" clId="Web-{59FC9EF6-5EF8-71D5-AE75-68C721C41AC6}" dt="2023-12-07T22:12:04.656" v="36" actId="1076"/>
          <ac:picMkLst>
            <pc:docMk/>
            <pc:sldMk cId="1164465020" sldId="285"/>
            <ac:picMk id="16" creationId="{125AD458-3F7E-8E0D-F3D8-23E48C43C8F7}"/>
          </ac:picMkLst>
        </pc:picChg>
        <pc:picChg chg="add del mod">
          <ac:chgData name="Sami Naas (2203564)" userId="S::2203564@student.uwtsd.ac.uk::f1779ce3-2698-46a4-91da-883fc0622052" providerId="AD" clId="Web-{59FC9EF6-5EF8-71D5-AE75-68C721C41AC6}" dt="2023-12-07T22:06:31.177" v="10"/>
          <ac:picMkLst>
            <pc:docMk/>
            <pc:sldMk cId="1164465020" sldId="285"/>
            <ac:picMk id="17" creationId="{00794FE8-B5AF-12B7-22B0-A39B73F3996B}"/>
          </ac:picMkLst>
        </pc:picChg>
        <pc:picChg chg="add mod">
          <ac:chgData name="Sami Naas (2203564)" userId="S::2203564@student.uwtsd.ac.uk::f1779ce3-2698-46a4-91da-883fc0622052" providerId="AD" clId="Web-{59FC9EF6-5EF8-71D5-AE75-68C721C41AC6}" dt="2023-12-07T22:12:18.610" v="41" actId="1076"/>
          <ac:picMkLst>
            <pc:docMk/>
            <pc:sldMk cId="1164465020" sldId="285"/>
            <ac:picMk id="18" creationId="{FEE5D283-1A70-FB05-60B1-3EF40D3AA8C5}"/>
          </ac:picMkLst>
        </pc:picChg>
        <pc:picChg chg="mod">
          <ac:chgData name="Sami Naas (2203564)" userId="S::2203564@student.uwtsd.ac.uk::f1779ce3-2698-46a4-91da-883fc0622052" providerId="AD" clId="Web-{59FC9EF6-5EF8-71D5-AE75-68C721C41AC6}" dt="2023-12-07T22:11:59.843" v="34" actId="1076"/>
          <ac:picMkLst>
            <pc:docMk/>
            <pc:sldMk cId="1164465020" sldId="285"/>
            <ac:picMk id="19" creationId="{FED935A4-E586-E1B4-6C46-5D57EB141E17}"/>
          </ac:picMkLst>
        </pc:picChg>
        <pc:picChg chg="add mod modCrop">
          <ac:chgData name="Sami Naas (2203564)" userId="S::2203564@student.uwtsd.ac.uk::f1779ce3-2698-46a4-91da-883fc0622052" providerId="AD" clId="Web-{59FC9EF6-5EF8-71D5-AE75-68C721C41AC6}" dt="2023-12-07T22:12:15.360" v="39" actId="14100"/>
          <ac:picMkLst>
            <pc:docMk/>
            <pc:sldMk cId="1164465020" sldId="285"/>
            <ac:picMk id="20" creationId="{454DA62D-A9EF-E822-9E1A-28D56221D5DA}"/>
          </ac:picMkLst>
        </pc:picChg>
        <pc:picChg chg="del mod">
          <ac:chgData name="Sami Naas (2203564)" userId="S::2203564@student.uwtsd.ac.uk::f1779ce3-2698-46a4-91da-883fc0622052" providerId="AD" clId="Web-{59FC9EF6-5EF8-71D5-AE75-68C721C41AC6}" dt="2023-12-07T22:09:23.909" v="13"/>
          <ac:picMkLst>
            <pc:docMk/>
            <pc:sldMk cId="1164465020" sldId="285"/>
            <ac:picMk id="22" creationId="{1454600A-BD81-902F-CE7B-9FDC4633EC26}"/>
          </ac:picMkLst>
        </pc:picChg>
        <pc:picChg chg="mod">
          <ac:chgData name="Sami Naas (2203564)" userId="S::2203564@student.uwtsd.ac.uk::f1779ce3-2698-46a4-91da-883fc0622052" providerId="AD" clId="Web-{59FC9EF6-5EF8-71D5-AE75-68C721C41AC6}" dt="2023-12-07T22:11:54.452" v="32" actId="1076"/>
          <ac:picMkLst>
            <pc:docMk/>
            <pc:sldMk cId="1164465020" sldId="285"/>
            <ac:picMk id="25" creationId="{D7A53913-FDB7-F92A-A521-131E0BA91761}"/>
          </ac:picMkLst>
        </pc:picChg>
      </pc:sldChg>
    </pc:docChg>
  </pc:docChgLst>
  <pc:docChgLst>
    <pc:chgData name="Ewan Evans (2200899)" userId="S::2200899@student.uwtsd.ac.uk::c3bb9a53-723f-4f1b-9c09-22bd43d16211" providerId="AD" clId="Web-{BAC59B43-B7C0-4FF9-A345-4F15994EF14D}"/>
    <pc:docChg chg="modSld">
      <pc:chgData name="Ewan Evans (2200899)" userId="S::2200899@student.uwtsd.ac.uk::c3bb9a53-723f-4f1b-9c09-22bd43d16211" providerId="AD" clId="Web-{BAC59B43-B7C0-4FF9-A345-4F15994EF14D}" dt="2023-12-08T10:35:40.296" v="4" actId="1076"/>
      <pc:docMkLst>
        <pc:docMk/>
      </pc:docMkLst>
      <pc:sldChg chg="addSp delSp modSp">
        <pc:chgData name="Ewan Evans (2200899)" userId="S::2200899@student.uwtsd.ac.uk::c3bb9a53-723f-4f1b-9c09-22bd43d16211" providerId="AD" clId="Web-{BAC59B43-B7C0-4FF9-A345-4F15994EF14D}" dt="2023-12-08T10:35:40.296" v="4" actId="1076"/>
        <pc:sldMkLst>
          <pc:docMk/>
          <pc:sldMk cId="2466788798" sldId="283"/>
        </pc:sldMkLst>
        <pc:graphicFrameChg chg="del">
          <ac:chgData name="Ewan Evans (2200899)" userId="S::2200899@student.uwtsd.ac.uk::c3bb9a53-723f-4f1b-9c09-22bd43d16211" providerId="AD" clId="Web-{BAC59B43-B7C0-4FF9-A345-4F15994EF14D}" dt="2023-12-08T10:35:27.280" v="1"/>
          <ac:graphicFrameMkLst>
            <pc:docMk/>
            <pc:sldMk cId="2466788798" sldId="283"/>
            <ac:graphicFrameMk id="11" creationId="{4AA93088-3F75-4AEB-B940-B56702E21658}"/>
          </ac:graphicFrameMkLst>
        </pc:graphicFrameChg>
        <pc:graphicFrameChg chg="add mod">
          <ac:chgData name="Ewan Evans (2200899)" userId="S::2200899@student.uwtsd.ac.uk::c3bb9a53-723f-4f1b-9c09-22bd43d16211" providerId="AD" clId="Web-{BAC59B43-B7C0-4FF9-A345-4F15994EF14D}" dt="2023-12-08T10:35:40.296" v="4" actId="1076"/>
          <ac:graphicFrameMkLst>
            <pc:docMk/>
            <pc:sldMk cId="2466788798" sldId="283"/>
            <ac:graphicFrameMk id="13" creationId="{4AA93088-3F75-4AEB-B940-B56702E21658}"/>
          </ac:graphicFrameMkLst>
        </pc:graphicFrameChg>
      </pc:sldChg>
    </pc:docChg>
  </pc:docChgLst>
  <pc:docChgLst>
    <pc:chgData name="Alfie Morgan (2206510)" userId="S::2206510@student.uwtsd.ac.uk::79f80e11-9132-40ac-98df-09627b9d0b54" providerId="AD" clId="Web-{5AD89E9E-281C-41E5-9E3A-BEB5480E46CC}"/>
    <pc:docChg chg="addSld modSld">
      <pc:chgData name="Alfie Morgan (2206510)" userId="S::2206510@student.uwtsd.ac.uk::79f80e11-9132-40ac-98df-09627b9d0b54" providerId="AD" clId="Web-{5AD89E9E-281C-41E5-9E3A-BEB5480E46CC}" dt="2023-10-20T13:43:56.532" v="14" actId="20577"/>
      <pc:docMkLst>
        <pc:docMk/>
      </pc:docMkLst>
      <pc:sldChg chg="delSp modSp new">
        <pc:chgData name="Alfie Morgan (2206510)" userId="S::2206510@student.uwtsd.ac.uk::79f80e11-9132-40ac-98df-09627b9d0b54" providerId="AD" clId="Web-{5AD89E9E-281C-41E5-9E3A-BEB5480E46CC}" dt="2023-10-20T13:43:56.532" v="14" actId="20577"/>
        <pc:sldMkLst>
          <pc:docMk/>
          <pc:sldMk cId="2046899504" sldId="265"/>
        </pc:sldMkLst>
        <pc:spChg chg="mod">
          <ac:chgData name="Alfie Morgan (2206510)" userId="S::2206510@student.uwtsd.ac.uk::79f80e11-9132-40ac-98df-09627b9d0b54" providerId="AD" clId="Web-{5AD89E9E-281C-41E5-9E3A-BEB5480E46CC}" dt="2023-10-20T13:43:56.532" v="14" actId="20577"/>
          <ac:spMkLst>
            <pc:docMk/>
            <pc:sldMk cId="2046899504" sldId="265"/>
            <ac:spMk id="2" creationId="{FF672831-0262-B0B0-9D47-50019C496CEB}"/>
          </ac:spMkLst>
        </pc:spChg>
        <pc:spChg chg="del">
          <ac:chgData name="Alfie Morgan (2206510)" userId="S::2206510@student.uwtsd.ac.uk::79f80e11-9132-40ac-98df-09627b9d0b54" providerId="AD" clId="Web-{5AD89E9E-281C-41E5-9E3A-BEB5480E46CC}" dt="2023-10-20T13:35:18.563" v="10"/>
          <ac:spMkLst>
            <pc:docMk/>
            <pc:sldMk cId="2046899504" sldId="265"/>
            <ac:spMk id="3" creationId="{EB44FC61-AFC2-81BB-8A98-F1E5041A176A}"/>
          </ac:spMkLst>
        </pc:spChg>
      </pc:sldChg>
    </pc:docChg>
  </pc:docChgLst>
  <pc:docChgLst>
    <pc:chgData name="Ragulan Pulanthitan (2200662)" userId="S::2200662@student.uwtsd.ac.uk::aafbdbba-3939-4d4f-b73e-7c193df95f95" providerId="AD" clId="Web-{4CDEDEF9-7920-4B39-B958-66A1076DA35B}"/>
    <pc:docChg chg="modSld sldOrd">
      <pc:chgData name="Ragulan Pulanthitan (2200662)" userId="S::2200662@student.uwtsd.ac.uk::aafbdbba-3939-4d4f-b73e-7c193df95f95" providerId="AD" clId="Web-{4CDEDEF9-7920-4B39-B958-66A1076DA35B}" dt="2023-12-09T14:18:47.421" v="81" actId="20577"/>
      <pc:docMkLst>
        <pc:docMk/>
      </pc:docMkLst>
      <pc:sldChg chg="modSp">
        <pc:chgData name="Ragulan Pulanthitan (2200662)" userId="S::2200662@student.uwtsd.ac.uk::aafbdbba-3939-4d4f-b73e-7c193df95f95" providerId="AD" clId="Web-{4CDEDEF9-7920-4B39-B958-66A1076DA35B}" dt="2023-12-09T14:18:47.421" v="81" actId="20577"/>
        <pc:sldMkLst>
          <pc:docMk/>
          <pc:sldMk cId="3872800859" sldId="257"/>
        </pc:sldMkLst>
        <pc:spChg chg="mod">
          <ac:chgData name="Ragulan Pulanthitan (2200662)" userId="S::2200662@student.uwtsd.ac.uk::aafbdbba-3939-4d4f-b73e-7c193df95f95" providerId="AD" clId="Web-{4CDEDEF9-7920-4B39-B958-66A1076DA35B}" dt="2023-12-09T14:18:22.858" v="78" actId="20577"/>
          <ac:spMkLst>
            <pc:docMk/>
            <pc:sldMk cId="3872800859" sldId="257"/>
            <ac:spMk id="2" creationId="{2A4DA05F-B97D-0A11-181E-4DA98A6B1B6E}"/>
          </ac:spMkLst>
        </pc:spChg>
        <pc:spChg chg="mod">
          <ac:chgData name="Ragulan Pulanthitan (2200662)" userId="S::2200662@student.uwtsd.ac.uk::aafbdbba-3939-4d4f-b73e-7c193df95f95" providerId="AD" clId="Web-{4CDEDEF9-7920-4B39-B958-66A1076DA35B}" dt="2023-12-09T14:18:47.421" v="81" actId="20577"/>
          <ac:spMkLst>
            <pc:docMk/>
            <pc:sldMk cId="3872800859" sldId="257"/>
            <ac:spMk id="3" creationId="{7019739A-9E60-CD1E-5A6B-A03462570811}"/>
          </ac:spMkLst>
        </pc:spChg>
      </pc:sldChg>
      <pc:sldChg chg="addSp delSp modSp">
        <pc:chgData name="Ragulan Pulanthitan (2200662)" userId="S::2200662@student.uwtsd.ac.uk::aafbdbba-3939-4d4f-b73e-7c193df95f95" providerId="AD" clId="Web-{4CDEDEF9-7920-4B39-B958-66A1076DA35B}" dt="2023-12-09T13:56:52.278" v="19" actId="1076"/>
        <pc:sldMkLst>
          <pc:docMk/>
          <pc:sldMk cId="2019661412" sldId="264"/>
        </pc:sldMkLst>
        <pc:picChg chg="del">
          <ac:chgData name="Ragulan Pulanthitan (2200662)" userId="S::2200662@student.uwtsd.ac.uk::aafbdbba-3939-4d4f-b73e-7c193df95f95" providerId="AD" clId="Web-{4CDEDEF9-7920-4B39-B958-66A1076DA35B}" dt="2023-12-09T13:56:25.448" v="14"/>
          <ac:picMkLst>
            <pc:docMk/>
            <pc:sldMk cId="2019661412" sldId="264"/>
            <ac:picMk id="9" creationId="{135FED32-8F00-782A-B52B-5258A2D49179}"/>
          </ac:picMkLst>
        </pc:picChg>
        <pc:picChg chg="add mod">
          <ac:chgData name="Ragulan Pulanthitan (2200662)" userId="S::2200662@student.uwtsd.ac.uk::aafbdbba-3939-4d4f-b73e-7c193df95f95" providerId="AD" clId="Web-{4CDEDEF9-7920-4B39-B958-66A1076DA35B}" dt="2023-12-09T13:56:52.278" v="19" actId="1076"/>
          <ac:picMkLst>
            <pc:docMk/>
            <pc:sldMk cId="2019661412" sldId="264"/>
            <ac:picMk id="28" creationId="{F41271D7-08FF-F37B-7F98-909AF19F4555}"/>
          </ac:picMkLst>
        </pc:picChg>
      </pc:sldChg>
      <pc:sldChg chg="ord">
        <pc:chgData name="Ragulan Pulanthitan (2200662)" userId="S::2200662@student.uwtsd.ac.uk::aafbdbba-3939-4d4f-b73e-7c193df95f95" providerId="AD" clId="Web-{4CDEDEF9-7920-4B39-B958-66A1076DA35B}" dt="2023-12-09T13:50:09.241" v="13"/>
        <pc:sldMkLst>
          <pc:docMk/>
          <pc:sldMk cId="2046899504" sldId="265"/>
        </pc:sldMkLst>
      </pc:sldChg>
      <pc:sldChg chg="modSp">
        <pc:chgData name="Ragulan Pulanthitan (2200662)" userId="S::2200662@student.uwtsd.ac.uk::aafbdbba-3939-4d4f-b73e-7c193df95f95" providerId="AD" clId="Web-{4CDEDEF9-7920-4B39-B958-66A1076DA35B}" dt="2023-12-09T13:44:26.514" v="11" actId="20577"/>
        <pc:sldMkLst>
          <pc:docMk/>
          <pc:sldMk cId="2871074301" sldId="266"/>
        </pc:sldMkLst>
        <pc:spChg chg="mod">
          <ac:chgData name="Ragulan Pulanthitan (2200662)" userId="S::2200662@student.uwtsd.ac.uk::aafbdbba-3939-4d4f-b73e-7c193df95f95" providerId="AD" clId="Web-{4CDEDEF9-7920-4B39-B958-66A1076DA35B}" dt="2023-12-09T13:44:26.514" v="11" actId="20577"/>
          <ac:spMkLst>
            <pc:docMk/>
            <pc:sldMk cId="2871074301" sldId="266"/>
            <ac:spMk id="14" creationId="{47724247-0CCD-AC53-CBA1-B1A5E1D668E4}"/>
          </ac:spMkLst>
        </pc:spChg>
      </pc:sldChg>
      <pc:sldChg chg="ord">
        <pc:chgData name="Ragulan Pulanthitan (2200662)" userId="S::2200662@student.uwtsd.ac.uk::aafbdbba-3939-4d4f-b73e-7c193df95f95" providerId="AD" clId="Web-{4CDEDEF9-7920-4B39-B958-66A1076DA35B}" dt="2023-12-09T14:17:58.482" v="76"/>
        <pc:sldMkLst>
          <pc:docMk/>
          <pc:sldMk cId="4237990728" sldId="268"/>
        </pc:sldMkLst>
      </pc:sldChg>
      <pc:sldChg chg="modSp">
        <pc:chgData name="Ragulan Pulanthitan (2200662)" userId="S::2200662@student.uwtsd.ac.uk::aafbdbba-3939-4d4f-b73e-7c193df95f95" providerId="AD" clId="Web-{4CDEDEF9-7920-4B39-B958-66A1076DA35B}" dt="2023-12-09T14:17:13.590" v="74" actId="20577"/>
        <pc:sldMkLst>
          <pc:docMk/>
          <pc:sldMk cId="676880891" sldId="284"/>
        </pc:sldMkLst>
        <pc:spChg chg="mod">
          <ac:chgData name="Ragulan Pulanthitan (2200662)" userId="S::2200662@student.uwtsd.ac.uk::aafbdbba-3939-4d4f-b73e-7c193df95f95" providerId="AD" clId="Web-{4CDEDEF9-7920-4B39-B958-66A1076DA35B}" dt="2023-12-09T14:17:13.590" v="74" actId="20577"/>
          <ac:spMkLst>
            <pc:docMk/>
            <pc:sldMk cId="676880891" sldId="284"/>
            <ac:spMk id="3" creationId="{95C11002-4C8C-42C4-73FE-9EE69333B024}"/>
          </ac:spMkLst>
        </pc:spChg>
      </pc:sldChg>
    </pc:docChg>
  </pc:docChgLst>
  <pc:docChgLst>
    <pc:chgData name="Ewan Evans (2200899)" userId="S::2200899@student.uwtsd.ac.uk::c3bb9a53-723f-4f1b-9c09-22bd43d16211" providerId="AD" clId="Web-{0C9C06B2-C261-496F-9BD7-718918434BCA}"/>
    <pc:docChg chg="modSld">
      <pc:chgData name="Ewan Evans (2200899)" userId="S::2200899@student.uwtsd.ac.uk::c3bb9a53-723f-4f1b-9c09-22bd43d16211" providerId="AD" clId="Web-{0C9C06B2-C261-496F-9BD7-718918434BCA}" dt="2023-10-30T11:53:30.669" v="103" actId="14100"/>
      <pc:docMkLst>
        <pc:docMk/>
      </pc:docMkLst>
      <pc:sldChg chg="addSp modSp">
        <pc:chgData name="Ewan Evans (2200899)" userId="S::2200899@student.uwtsd.ac.uk::c3bb9a53-723f-4f1b-9c09-22bd43d16211" providerId="AD" clId="Web-{0C9C06B2-C261-496F-9BD7-718918434BCA}" dt="2023-10-30T11:53:30.669" v="103" actId="14100"/>
        <pc:sldMkLst>
          <pc:docMk/>
          <pc:sldMk cId="2383690444" sldId="270"/>
        </pc:sldMkLst>
        <pc:spChg chg="mod">
          <ac:chgData name="Ewan Evans (2200899)" userId="S::2200899@student.uwtsd.ac.uk::c3bb9a53-723f-4f1b-9c09-22bd43d16211" providerId="AD" clId="Web-{0C9C06B2-C261-496F-9BD7-718918434BCA}" dt="2023-10-30T11:53:14.185" v="100" actId="1076"/>
          <ac:spMkLst>
            <pc:docMk/>
            <pc:sldMk cId="2383690444" sldId="270"/>
            <ac:spMk id="2" creationId="{6EB3F163-C2DA-833D-B9DA-1FDA424B0088}"/>
          </ac:spMkLst>
        </pc:spChg>
        <pc:spChg chg="mod">
          <ac:chgData name="Ewan Evans (2200899)" userId="S::2200899@student.uwtsd.ac.uk::c3bb9a53-723f-4f1b-9c09-22bd43d16211" providerId="AD" clId="Web-{0C9C06B2-C261-496F-9BD7-718918434BCA}" dt="2023-10-30T11:53:19.575" v="101" actId="1076"/>
          <ac:spMkLst>
            <pc:docMk/>
            <pc:sldMk cId="2383690444" sldId="270"/>
            <ac:spMk id="3" creationId="{D2F2209B-A694-6BB4-AA9F-201B08693533}"/>
          </ac:spMkLst>
        </pc:spChg>
        <pc:spChg chg="add mod">
          <ac:chgData name="Ewan Evans (2200899)" userId="S::2200899@student.uwtsd.ac.uk::c3bb9a53-723f-4f1b-9c09-22bd43d16211" providerId="AD" clId="Web-{0C9C06B2-C261-496F-9BD7-718918434BCA}" dt="2023-10-30T11:53:27.435" v="102" actId="1076"/>
          <ac:spMkLst>
            <pc:docMk/>
            <pc:sldMk cId="2383690444" sldId="270"/>
            <ac:spMk id="7" creationId="{EF9F1E1C-9A50-840D-881A-9584B6542C60}"/>
          </ac:spMkLst>
        </pc:spChg>
        <pc:picChg chg="add mod modCrop">
          <ac:chgData name="Ewan Evans (2200899)" userId="S::2200899@student.uwtsd.ac.uk::c3bb9a53-723f-4f1b-9c09-22bd43d16211" providerId="AD" clId="Web-{0C9C06B2-C261-496F-9BD7-718918434BCA}" dt="2023-10-30T11:53:30.669" v="103" actId="14100"/>
          <ac:picMkLst>
            <pc:docMk/>
            <pc:sldMk cId="2383690444" sldId="270"/>
            <ac:picMk id="8" creationId="{F7F9D02D-F1E7-D78C-2F2E-C8BC89108FCE}"/>
          </ac:picMkLst>
        </pc:picChg>
      </pc:sldChg>
    </pc:docChg>
  </pc:docChgLst>
  <pc:docChgLst>
    <pc:chgData name="Ewan Evans (2200899)" userId="S::2200899@student.uwtsd.ac.uk::c3bb9a53-723f-4f1b-9c09-22bd43d16211" providerId="AD" clId="Web-{750A6867-CF76-4D90-A8E9-F400BF1CDF49}"/>
    <pc:docChg chg="addSld modSld">
      <pc:chgData name="Ewan Evans (2200899)" userId="S::2200899@student.uwtsd.ac.uk::c3bb9a53-723f-4f1b-9c09-22bd43d16211" providerId="AD" clId="Web-{750A6867-CF76-4D90-A8E9-F400BF1CDF49}" dt="2023-11-07T14:06:54.264" v="8" actId="20577"/>
      <pc:docMkLst>
        <pc:docMk/>
      </pc:docMkLst>
      <pc:sldChg chg="modSp new">
        <pc:chgData name="Ewan Evans (2200899)" userId="S::2200899@student.uwtsd.ac.uk::c3bb9a53-723f-4f1b-9c09-22bd43d16211" providerId="AD" clId="Web-{750A6867-CF76-4D90-A8E9-F400BF1CDF49}" dt="2023-11-07T14:06:54.264" v="8" actId="20577"/>
        <pc:sldMkLst>
          <pc:docMk/>
          <pc:sldMk cId="543269453" sldId="276"/>
        </pc:sldMkLst>
        <pc:spChg chg="mod">
          <ac:chgData name="Ewan Evans (2200899)" userId="S::2200899@student.uwtsd.ac.uk::c3bb9a53-723f-4f1b-9c09-22bd43d16211" providerId="AD" clId="Web-{750A6867-CF76-4D90-A8E9-F400BF1CDF49}" dt="2023-11-07T14:06:54.264" v="8" actId="20577"/>
          <ac:spMkLst>
            <pc:docMk/>
            <pc:sldMk cId="543269453" sldId="276"/>
            <ac:spMk id="2" creationId="{D73BDE56-F975-2CBE-CE5D-DF6DC8DE983B}"/>
          </ac:spMkLst>
        </pc:spChg>
      </pc:sldChg>
    </pc:docChg>
  </pc:docChgLst>
  <pc:docChgLst>
    <pc:chgData name="Sami Naas (2203564)" userId="f1779ce3-2698-46a4-91da-883fc0622052" providerId="ADAL" clId="{44F975A1-6090-4E3B-A6E8-5396CB698E22}"/>
    <pc:docChg chg="undo custSel modSld">
      <pc:chgData name="Sami Naas (2203564)" userId="f1779ce3-2698-46a4-91da-883fc0622052" providerId="ADAL" clId="{44F975A1-6090-4E3B-A6E8-5396CB698E22}" dt="2023-10-23T11:58:22.886" v="2639" actId="313"/>
      <pc:docMkLst>
        <pc:docMk/>
      </pc:docMkLst>
      <pc:sldChg chg="addSp delSp modSp mod">
        <pc:chgData name="Sami Naas (2203564)" userId="f1779ce3-2698-46a4-91da-883fc0622052" providerId="ADAL" clId="{44F975A1-6090-4E3B-A6E8-5396CB698E22}" dt="2023-10-23T11:58:22.886" v="2639" actId="313"/>
        <pc:sldMkLst>
          <pc:docMk/>
          <pc:sldMk cId="2401550785" sldId="262"/>
        </pc:sldMkLst>
        <pc:spChg chg="mod">
          <ac:chgData name="Sami Naas (2203564)" userId="f1779ce3-2698-46a4-91da-883fc0622052" providerId="ADAL" clId="{44F975A1-6090-4E3B-A6E8-5396CB698E22}" dt="2023-10-23T11:49:40.701" v="2327" actId="313"/>
          <ac:spMkLst>
            <pc:docMk/>
            <pc:sldMk cId="2401550785" sldId="262"/>
            <ac:spMk id="3" creationId="{DB000A63-3F3F-EFB3-B110-DEC891C65058}"/>
          </ac:spMkLst>
        </pc:spChg>
        <pc:spChg chg="mod">
          <ac:chgData name="Sami Naas (2203564)" userId="f1779ce3-2698-46a4-91da-883fc0622052" providerId="ADAL" clId="{44F975A1-6090-4E3B-A6E8-5396CB698E22}" dt="2023-10-23T11:57:06.263" v="2541" actId="1076"/>
          <ac:spMkLst>
            <pc:docMk/>
            <pc:sldMk cId="2401550785" sldId="262"/>
            <ac:spMk id="5" creationId="{123478CF-5674-2D06-5303-A159457091A4}"/>
          </ac:spMkLst>
        </pc:spChg>
        <pc:spChg chg="mod">
          <ac:chgData name="Sami Naas (2203564)" userId="f1779ce3-2698-46a4-91da-883fc0622052" providerId="ADAL" clId="{44F975A1-6090-4E3B-A6E8-5396CB698E22}" dt="2023-10-23T11:49:38.868" v="2326" actId="313"/>
          <ac:spMkLst>
            <pc:docMk/>
            <pc:sldMk cId="2401550785" sldId="262"/>
            <ac:spMk id="9" creationId="{CFEF507C-016B-65EA-308B-CBAE11332EBE}"/>
          </ac:spMkLst>
        </pc:spChg>
        <pc:spChg chg="mod">
          <ac:chgData name="Sami Naas (2203564)" userId="f1779ce3-2698-46a4-91da-883fc0622052" providerId="ADAL" clId="{44F975A1-6090-4E3B-A6E8-5396CB698E22}" dt="2023-10-23T11:50:11.267" v="2330" actId="313"/>
          <ac:spMkLst>
            <pc:docMk/>
            <pc:sldMk cId="2401550785" sldId="262"/>
            <ac:spMk id="10" creationId="{DEBCE6B3-83F4-2CF1-2FB6-33D36F3EE784}"/>
          </ac:spMkLst>
        </pc:spChg>
        <pc:spChg chg="mod">
          <ac:chgData name="Sami Naas (2203564)" userId="f1779ce3-2698-46a4-91da-883fc0622052" providerId="ADAL" clId="{44F975A1-6090-4E3B-A6E8-5396CB698E22}" dt="2023-10-23T11:56:23.092" v="2536" actId="313"/>
          <ac:spMkLst>
            <pc:docMk/>
            <pc:sldMk cId="2401550785" sldId="262"/>
            <ac:spMk id="11" creationId="{9FD0EFA8-C8F8-B2EF-0227-A194305F0527}"/>
          </ac:spMkLst>
        </pc:spChg>
        <pc:spChg chg="add mod">
          <ac:chgData name="Sami Naas (2203564)" userId="f1779ce3-2698-46a4-91da-883fc0622052" providerId="ADAL" clId="{44F975A1-6090-4E3B-A6E8-5396CB698E22}" dt="2023-10-23T11:38:41.699" v="1706" actId="1076"/>
          <ac:spMkLst>
            <pc:docMk/>
            <pc:sldMk cId="2401550785" sldId="262"/>
            <ac:spMk id="12" creationId="{27A1C546-C8D4-AE3A-4EF6-1FE67DDAF1E6}"/>
          </ac:spMkLst>
        </pc:spChg>
        <pc:spChg chg="mod">
          <ac:chgData name="Sami Naas (2203564)" userId="f1779ce3-2698-46a4-91da-883fc0622052" providerId="ADAL" clId="{44F975A1-6090-4E3B-A6E8-5396CB698E22}" dt="2023-10-23T11:50:20.441" v="2333" actId="313"/>
          <ac:spMkLst>
            <pc:docMk/>
            <pc:sldMk cId="2401550785" sldId="262"/>
            <ac:spMk id="14" creationId="{98F76ECD-310B-C8AF-EBFD-156E2D85E082}"/>
          </ac:spMkLst>
        </pc:spChg>
        <pc:spChg chg="mod">
          <ac:chgData name="Sami Naas (2203564)" userId="f1779ce3-2698-46a4-91da-883fc0622052" providerId="ADAL" clId="{44F975A1-6090-4E3B-A6E8-5396CB698E22}" dt="2023-10-23T11:50:33.125" v="2336" actId="313"/>
          <ac:spMkLst>
            <pc:docMk/>
            <pc:sldMk cId="2401550785" sldId="262"/>
            <ac:spMk id="16" creationId="{08D6B3BC-2854-D5EB-BBB3-F01FFCEE2B72}"/>
          </ac:spMkLst>
        </pc:spChg>
        <pc:spChg chg="add del mod">
          <ac:chgData name="Sami Naas (2203564)" userId="f1779ce3-2698-46a4-91da-883fc0622052" providerId="ADAL" clId="{44F975A1-6090-4E3B-A6E8-5396CB698E22}" dt="2023-10-23T11:39:35.336" v="1718" actId="478"/>
          <ac:spMkLst>
            <pc:docMk/>
            <pc:sldMk cId="2401550785" sldId="262"/>
            <ac:spMk id="17" creationId="{33DFB960-4EF7-24F1-ED2E-BBC70F504BD3}"/>
          </ac:spMkLst>
        </pc:spChg>
        <pc:spChg chg="del mod">
          <ac:chgData name="Sami Naas (2203564)" userId="f1779ce3-2698-46a4-91da-883fc0622052" providerId="ADAL" clId="{44F975A1-6090-4E3B-A6E8-5396CB698E22}" dt="2023-10-23T11:36:21.704" v="1674" actId="478"/>
          <ac:spMkLst>
            <pc:docMk/>
            <pc:sldMk cId="2401550785" sldId="262"/>
            <ac:spMk id="19" creationId="{80AE1E5C-DB7D-B9CF-8860-DAF79F9C0C3A}"/>
          </ac:spMkLst>
        </pc:spChg>
        <pc:spChg chg="add del mod">
          <ac:chgData name="Sami Naas (2203564)" userId="f1779ce3-2698-46a4-91da-883fc0622052" providerId="ADAL" clId="{44F975A1-6090-4E3B-A6E8-5396CB698E22}" dt="2023-10-23T11:39:39.031" v="1719" actId="478"/>
          <ac:spMkLst>
            <pc:docMk/>
            <pc:sldMk cId="2401550785" sldId="262"/>
            <ac:spMk id="20" creationId="{E7A3D56D-10FA-58D4-C1C8-99D01562C307}"/>
          </ac:spMkLst>
        </pc:spChg>
        <pc:spChg chg="add mod">
          <ac:chgData name="Sami Naas (2203564)" userId="f1779ce3-2698-46a4-91da-883fc0622052" providerId="ADAL" clId="{44F975A1-6090-4E3B-A6E8-5396CB698E22}" dt="2023-10-23T11:56:11.109" v="2535" actId="33524"/>
          <ac:spMkLst>
            <pc:docMk/>
            <pc:sldMk cId="2401550785" sldId="262"/>
            <ac:spMk id="24" creationId="{8E3A8D1D-40E4-BDA8-CD5B-22C5D2C03638}"/>
          </ac:spMkLst>
        </pc:spChg>
        <pc:spChg chg="add mod">
          <ac:chgData name="Sami Naas (2203564)" userId="f1779ce3-2698-46a4-91da-883fc0622052" providerId="ADAL" clId="{44F975A1-6090-4E3B-A6E8-5396CB698E22}" dt="2023-10-23T11:54:07.939" v="2458" actId="1076"/>
          <ac:spMkLst>
            <pc:docMk/>
            <pc:sldMk cId="2401550785" sldId="262"/>
            <ac:spMk id="25" creationId="{58EE1236-7824-15B1-C0DB-65EA4CAE4575}"/>
          </ac:spMkLst>
        </pc:spChg>
        <pc:spChg chg="add mod">
          <ac:chgData name="Sami Naas (2203564)" userId="f1779ce3-2698-46a4-91da-883fc0622052" providerId="ADAL" clId="{44F975A1-6090-4E3B-A6E8-5396CB698E22}" dt="2023-10-23T11:55:49.694" v="2534" actId="1076"/>
          <ac:spMkLst>
            <pc:docMk/>
            <pc:sldMk cId="2401550785" sldId="262"/>
            <ac:spMk id="26" creationId="{27531EF2-9BFD-AFD3-9728-05C4C3DEC2C6}"/>
          </ac:spMkLst>
        </pc:spChg>
        <pc:spChg chg="add mod">
          <ac:chgData name="Sami Naas (2203564)" userId="f1779ce3-2698-46a4-91da-883fc0622052" providerId="ADAL" clId="{44F975A1-6090-4E3B-A6E8-5396CB698E22}" dt="2023-10-23T11:58:22.886" v="2639" actId="313"/>
          <ac:spMkLst>
            <pc:docMk/>
            <pc:sldMk cId="2401550785" sldId="262"/>
            <ac:spMk id="27" creationId="{DD92D2F9-49F2-9DF9-EFD5-CF39EDB845DB}"/>
          </ac:spMkLst>
        </pc:spChg>
        <pc:picChg chg="mod">
          <ac:chgData name="Sami Naas (2203564)" userId="f1779ce3-2698-46a4-91da-883fc0622052" providerId="ADAL" clId="{44F975A1-6090-4E3B-A6E8-5396CB698E22}" dt="2023-10-23T11:55:46.715" v="2533" actId="1076"/>
          <ac:picMkLst>
            <pc:docMk/>
            <pc:sldMk cId="2401550785" sldId="262"/>
            <ac:picMk id="7" creationId="{816703B1-E6FA-6C9E-3CFE-435F600FD7FD}"/>
          </ac:picMkLst>
        </pc:picChg>
        <pc:picChg chg="mod">
          <ac:chgData name="Sami Naas (2203564)" userId="f1779ce3-2698-46a4-91da-883fc0622052" providerId="ADAL" clId="{44F975A1-6090-4E3B-A6E8-5396CB698E22}" dt="2023-10-23T11:53:51.145" v="2448" actId="14100"/>
          <ac:picMkLst>
            <pc:docMk/>
            <pc:sldMk cId="2401550785" sldId="262"/>
            <ac:picMk id="8" creationId="{3408EE21-1FF5-19A8-A8F7-4016C92C8117}"/>
          </ac:picMkLst>
        </pc:picChg>
        <pc:picChg chg="del mod">
          <ac:chgData name="Sami Naas (2203564)" userId="f1779ce3-2698-46a4-91da-883fc0622052" providerId="ADAL" clId="{44F975A1-6090-4E3B-A6E8-5396CB698E22}" dt="2023-10-23T11:37:40.358" v="1693" actId="478"/>
          <ac:picMkLst>
            <pc:docMk/>
            <pc:sldMk cId="2401550785" sldId="262"/>
            <ac:picMk id="13" creationId="{A93D068E-6ADE-3746-1E19-D1164AEA08C0}"/>
          </ac:picMkLst>
        </pc:picChg>
        <pc:picChg chg="add del mod">
          <ac:chgData name="Sami Naas (2203564)" userId="f1779ce3-2698-46a4-91da-883fc0622052" providerId="ADAL" clId="{44F975A1-6090-4E3B-A6E8-5396CB698E22}" dt="2023-10-23T11:57:20.969" v="2548" actId="1076"/>
          <ac:picMkLst>
            <pc:docMk/>
            <pc:sldMk cId="2401550785" sldId="262"/>
            <ac:picMk id="15" creationId="{D23B732D-55A6-C10A-64EE-DC5CD02EF656}"/>
          </ac:picMkLst>
        </pc:picChg>
        <pc:picChg chg="mod">
          <ac:chgData name="Sami Naas (2203564)" userId="f1779ce3-2698-46a4-91da-883fc0622052" providerId="ADAL" clId="{44F975A1-6090-4E3B-A6E8-5396CB698E22}" dt="2023-10-23T11:57:22.672" v="2549" actId="1076"/>
          <ac:picMkLst>
            <pc:docMk/>
            <pc:sldMk cId="2401550785" sldId="262"/>
            <ac:picMk id="18" creationId="{BAAF113E-0FB3-0D04-42BB-D9EFD16C7ABE}"/>
          </ac:picMkLst>
        </pc:picChg>
        <pc:picChg chg="add mod">
          <ac:chgData name="Sami Naas (2203564)" userId="f1779ce3-2698-46a4-91da-883fc0622052" providerId="ADAL" clId="{44F975A1-6090-4E3B-A6E8-5396CB698E22}" dt="2023-10-23T11:40:18.963" v="1730" actId="1076"/>
          <ac:picMkLst>
            <pc:docMk/>
            <pc:sldMk cId="2401550785" sldId="262"/>
            <ac:picMk id="22" creationId="{8C849051-1B33-C85B-0F28-4D45CDF1DE1E}"/>
          </ac:picMkLst>
        </pc:picChg>
        <pc:picChg chg="add mod modCrop">
          <ac:chgData name="Sami Naas (2203564)" userId="f1779ce3-2698-46a4-91da-883fc0622052" providerId="ADAL" clId="{44F975A1-6090-4E3B-A6E8-5396CB698E22}" dt="2023-10-23T11:57:24.148" v="2550" actId="1076"/>
          <ac:picMkLst>
            <pc:docMk/>
            <pc:sldMk cId="2401550785" sldId="262"/>
            <ac:picMk id="23" creationId="{D8797D3D-E053-EA11-97C3-69461D065F11}"/>
          </ac:picMkLst>
        </pc:picChg>
        <pc:picChg chg="add del mod">
          <ac:chgData name="Sami Naas (2203564)" userId="f1779ce3-2698-46a4-91da-883fc0622052" providerId="ADAL" clId="{44F975A1-6090-4E3B-A6E8-5396CB698E22}" dt="2023-10-23T11:35:54.141" v="1666"/>
          <ac:picMkLst>
            <pc:docMk/>
            <pc:sldMk cId="2401550785" sldId="262"/>
            <ac:picMk id="1026" creationId="{0830B083-63E8-6605-7942-EBFC3295D4DE}"/>
          </ac:picMkLst>
        </pc:picChg>
        <pc:picChg chg="add mod">
          <ac:chgData name="Sami Naas (2203564)" userId="f1779ce3-2698-46a4-91da-883fc0622052" providerId="ADAL" clId="{44F975A1-6090-4E3B-A6E8-5396CB698E22}" dt="2023-10-23T11:40:22.714" v="1731" actId="14100"/>
          <ac:picMkLst>
            <pc:docMk/>
            <pc:sldMk cId="2401550785" sldId="262"/>
            <ac:picMk id="1028" creationId="{38C8BFEC-BCD8-0FAF-9551-B9A71280C057}"/>
          </ac:picMkLst>
        </pc:picChg>
        <pc:picChg chg="add mod">
          <ac:chgData name="Sami Naas (2203564)" userId="f1779ce3-2698-46a4-91da-883fc0622052" providerId="ADAL" clId="{44F975A1-6090-4E3B-A6E8-5396CB698E22}" dt="2023-10-23T11:57:29.801" v="2553" actId="1076"/>
          <ac:picMkLst>
            <pc:docMk/>
            <pc:sldMk cId="2401550785" sldId="262"/>
            <ac:picMk id="1030" creationId="{5A9B9EB3-F551-D60F-A4D4-0C94D62B487A}"/>
          </ac:picMkLst>
        </pc:picChg>
      </pc:sldChg>
    </pc:docChg>
  </pc:docChgLst>
  <pc:docChgLst>
    <pc:chgData name="Ewan Evans (2200899)" userId="S::2200899@student.uwtsd.ac.uk::c3bb9a53-723f-4f1b-9c09-22bd43d16211" providerId="AD" clId="Web-{E5E6863E-B01B-4CBB-9FC5-121CC53572D6}"/>
    <pc:docChg chg="modSld sldOrd">
      <pc:chgData name="Ewan Evans (2200899)" userId="S::2200899@student.uwtsd.ac.uk::c3bb9a53-723f-4f1b-9c09-22bd43d16211" providerId="AD" clId="Web-{E5E6863E-B01B-4CBB-9FC5-121CC53572D6}" dt="2023-12-11T15:02:24.310" v="339" actId="14100"/>
      <pc:docMkLst>
        <pc:docMk/>
      </pc:docMkLst>
      <pc:sldChg chg="addSp delSp modSp">
        <pc:chgData name="Ewan Evans (2200899)" userId="S::2200899@student.uwtsd.ac.uk::c3bb9a53-723f-4f1b-9c09-22bd43d16211" providerId="AD" clId="Web-{E5E6863E-B01B-4CBB-9FC5-121CC53572D6}" dt="2023-12-11T10:31:50.024" v="170"/>
        <pc:sldMkLst>
          <pc:docMk/>
          <pc:sldMk cId="2871074301" sldId="266"/>
        </pc:sldMkLst>
        <pc:picChg chg="add del mod ord">
          <ac:chgData name="Ewan Evans (2200899)" userId="S::2200899@student.uwtsd.ac.uk::c3bb9a53-723f-4f1b-9c09-22bd43d16211" providerId="AD" clId="Web-{E5E6863E-B01B-4CBB-9FC5-121CC53572D6}" dt="2023-12-11T10:08:18.514" v="121"/>
          <ac:picMkLst>
            <pc:docMk/>
            <pc:sldMk cId="2871074301" sldId="266"/>
            <ac:picMk id="7" creationId="{5189C986-2E13-7D30-8381-E10DD668FE33}"/>
          </ac:picMkLst>
        </pc:picChg>
        <pc:picChg chg="add del mod">
          <ac:chgData name="Ewan Evans (2200899)" userId="S::2200899@student.uwtsd.ac.uk::c3bb9a53-723f-4f1b-9c09-22bd43d16211" providerId="AD" clId="Web-{E5E6863E-B01B-4CBB-9FC5-121CC53572D6}" dt="2023-12-11T10:24:31.063" v="146"/>
          <ac:picMkLst>
            <pc:docMk/>
            <pc:sldMk cId="2871074301" sldId="266"/>
            <ac:picMk id="9" creationId="{710300F0-8699-C03F-5587-B58D85E4F4B3}"/>
          </ac:picMkLst>
        </pc:picChg>
        <pc:picChg chg="mod">
          <ac:chgData name="Ewan Evans (2200899)" userId="S::2200899@student.uwtsd.ac.uk::c3bb9a53-723f-4f1b-9c09-22bd43d16211" providerId="AD" clId="Web-{E5E6863E-B01B-4CBB-9FC5-121CC53572D6}" dt="2023-12-11T10:30:33.148" v="164" actId="1076"/>
          <ac:picMkLst>
            <pc:docMk/>
            <pc:sldMk cId="2871074301" sldId="266"/>
            <ac:picMk id="15" creationId="{059673B5-2BCF-06E7-6ADB-78969DDDD340}"/>
          </ac:picMkLst>
        </pc:picChg>
        <pc:picChg chg="add mod modCrop">
          <ac:chgData name="Ewan Evans (2200899)" userId="S::2200899@student.uwtsd.ac.uk::c3bb9a53-723f-4f1b-9c09-22bd43d16211" providerId="AD" clId="Web-{E5E6863E-B01B-4CBB-9FC5-121CC53572D6}" dt="2023-12-11T10:31:50.024" v="170"/>
          <ac:picMkLst>
            <pc:docMk/>
            <pc:sldMk cId="2871074301" sldId="266"/>
            <ac:picMk id="18" creationId="{15049FD9-6926-7D2A-A191-9CE5B2CEA2BC}"/>
          </ac:picMkLst>
        </pc:picChg>
      </pc:sldChg>
      <pc:sldChg chg="addSp delSp modSp">
        <pc:chgData name="Ewan Evans (2200899)" userId="S::2200899@student.uwtsd.ac.uk::c3bb9a53-723f-4f1b-9c09-22bd43d16211" providerId="AD" clId="Web-{E5E6863E-B01B-4CBB-9FC5-121CC53572D6}" dt="2023-12-11T15:02:24.310" v="339" actId="14100"/>
        <pc:sldMkLst>
          <pc:docMk/>
          <pc:sldMk cId="557388544" sldId="269"/>
        </pc:sldMkLst>
        <pc:picChg chg="del">
          <ac:chgData name="Ewan Evans (2200899)" userId="S::2200899@student.uwtsd.ac.uk::c3bb9a53-723f-4f1b-9c09-22bd43d16211" providerId="AD" clId="Web-{E5E6863E-B01B-4CBB-9FC5-121CC53572D6}" dt="2023-12-11T14:57:07.071" v="322"/>
          <ac:picMkLst>
            <pc:docMk/>
            <pc:sldMk cId="557388544" sldId="269"/>
            <ac:picMk id="9" creationId="{487CF7B8-3A8A-56C0-E038-996880C14839}"/>
          </ac:picMkLst>
        </pc:picChg>
        <pc:picChg chg="del">
          <ac:chgData name="Ewan Evans (2200899)" userId="S::2200899@student.uwtsd.ac.uk::c3bb9a53-723f-4f1b-9c09-22bd43d16211" providerId="AD" clId="Web-{E5E6863E-B01B-4CBB-9FC5-121CC53572D6}" dt="2023-12-11T14:55:41.538" v="318"/>
          <ac:picMkLst>
            <pc:docMk/>
            <pc:sldMk cId="557388544" sldId="269"/>
            <ac:picMk id="10" creationId="{2861FFE4-EE07-C3AE-A63B-7EDC821466DC}"/>
          </ac:picMkLst>
        </pc:picChg>
        <pc:picChg chg="add mod">
          <ac:chgData name="Ewan Evans (2200899)" userId="S::2200899@student.uwtsd.ac.uk::c3bb9a53-723f-4f1b-9c09-22bd43d16211" providerId="AD" clId="Web-{E5E6863E-B01B-4CBB-9FC5-121CC53572D6}" dt="2023-12-11T14:57:37.321" v="328" actId="14100"/>
          <ac:picMkLst>
            <pc:docMk/>
            <pc:sldMk cId="557388544" sldId="269"/>
            <ac:picMk id="17" creationId="{23F8C7A9-3B94-AC89-EE72-C2B2BF16A9D1}"/>
          </ac:picMkLst>
        </pc:picChg>
        <pc:picChg chg="add mod modCrop">
          <ac:chgData name="Ewan Evans (2200899)" userId="S::2200899@student.uwtsd.ac.uk::c3bb9a53-723f-4f1b-9c09-22bd43d16211" providerId="AD" clId="Web-{E5E6863E-B01B-4CBB-9FC5-121CC53572D6}" dt="2023-12-11T14:57:55.181" v="332"/>
          <ac:picMkLst>
            <pc:docMk/>
            <pc:sldMk cId="557388544" sldId="269"/>
            <ac:picMk id="19" creationId="{63536F28-D4D4-F767-38BF-7501ABABB9F4}"/>
          </ac:picMkLst>
        </pc:picChg>
        <pc:picChg chg="add mod modCrop">
          <ac:chgData name="Ewan Evans (2200899)" userId="S::2200899@student.uwtsd.ac.uk::c3bb9a53-723f-4f1b-9c09-22bd43d16211" providerId="AD" clId="Web-{E5E6863E-B01B-4CBB-9FC5-121CC53572D6}" dt="2023-12-11T15:02:24.310" v="339" actId="14100"/>
          <ac:picMkLst>
            <pc:docMk/>
            <pc:sldMk cId="557388544" sldId="269"/>
            <ac:picMk id="20" creationId="{C0511DD3-A122-A0E5-0D30-0680CEDFA985}"/>
          </ac:picMkLst>
        </pc:picChg>
      </pc:sldChg>
      <pc:sldChg chg="addSp delSp modSp">
        <pc:chgData name="Ewan Evans (2200899)" userId="S::2200899@student.uwtsd.ac.uk::c3bb9a53-723f-4f1b-9c09-22bd43d16211" providerId="AD" clId="Web-{E5E6863E-B01B-4CBB-9FC5-121CC53572D6}" dt="2023-12-11T09:41:59.063" v="7" actId="14100"/>
        <pc:sldMkLst>
          <pc:docMk/>
          <pc:sldMk cId="692369383" sldId="272"/>
        </pc:sldMkLst>
        <pc:spChg chg="del">
          <ac:chgData name="Ewan Evans (2200899)" userId="S::2200899@student.uwtsd.ac.uk::c3bb9a53-723f-4f1b-9c09-22bd43d16211" providerId="AD" clId="Web-{E5E6863E-B01B-4CBB-9FC5-121CC53572D6}" dt="2023-12-11T09:41:50.250" v="5"/>
          <ac:spMkLst>
            <pc:docMk/>
            <pc:sldMk cId="692369383" sldId="272"/>
            <ac:spMk id="7" creationId="{5C4AFBB1-0CA6-548F-4673-C498170F7562}"/>
          </ac:spMkLst>
        </pc:spChg>
        <pc:picChg chg="add del mod">
          <ac:chgData name="Ewan Evans (2200899)" userId="S::2200899@student.uwtsd.ac.uk::c3bb9a53-723f-4f1b-9c09-22bd43d16211" providerId="AD" clId="Web-{E5E6863E-B01B-4CBB-9FC5-121CC53572D6}" dt="2023-12-11T09:41:45.875" v="3"/>
          <ac:picMkLst>
            <pc:docMk/>
            <pc:sldMk cId="692369383" sldId="272"/>
            <ac:picMk id="8" creationId="{2141BB5D-562B-853E-7E04-C869B856FFBD}"/>
          </ac:picMkLst>
        </pc:picChg>
        <pc:picChg chg="add mod">
          <ac:chgData name="Ewan Evans (2200899)" userId="S::2200899@student.uwtsd.ac.uk::c3bb9a53-723f-4f1b-9c09-22bd43d16211" providerId="AD" clId="Web-{E5E6863E-B01B-4CBB-9FC5-121CC53572D6}" dt="2023-12-11T09:41:59.063" v="7" actId="14100"/>
          <ac:picMkLst>
            <pc:docMk/>
            <pc:sldMk cId="692369383" sldId="272"/>
            <ac:picMk id="10" creationId="{6D2ADB18-1660-3E28-14F8-2AD9BC8B47E8}"/>
          </ac:picMkLst>
        </pc:picChg>
      </pc:sldChg>
      <pc:sldChg chg="addSp modSp ord">
        <pc:chgData name="Ewan Evans (2200899)" userId="S::2200899@student.uwtsd.ac.uk::c3bb9a53-723f-4f1b-9c09-22bd43d16211" providerId="AD" clId="Web-{E5E6863E-B01B-4CBB-9FC5-121CC53572D6}" dt="2023-12-11T14:42:32.681" v="200" actId="14100"/>
        <pc:sldMkLst>
          <pc:docMk/>
          <pc:sldMk cId="543269453" sldId="276"/>
        </pc:sldMkLst>
        <pc:spChg chg="mod">
          <ac:chgData name="Ewan Evans (2200899)" userId="S::2200899@student.uwtsd.ac.uk::c3bb9a53-723f-4f1b-9c09-22bd43d16211" providerId="AD" clId="Web-{E5E6863E-B01B-4CBB-9FC5-121CC53572D6}" dt="2023-12-11T14:40:59.883" v="194" actId="1076"/>
          <ac:spMkLst>
            <pc:docMk/>
            <pc:sldMk cId="543269453" sldId="276"/>
            <ac:spMk id="25" creationId="{EFE12EAF-0CCD-2594-5160-49CA65FD1B9F}"/>
          </ac:spMkLst>
        </pc:spChg>
        <pc:picChg chg="mod ord">
          <ac:chgData name="Ewan Evans (2200899)" userId="S::2200899@student.uwtsd.ac.uk::c3bb9a53-723f-4f1b-9c09-22bd43d16211" providerId="AD" clId="Web-{E5E6863E-B01B-4CBB-9FC5-121CC53572D6}" dt="2023-12-11T14:42:32.681" v="200" actId="14100"/>
          <ac:picMkLst>
            <pc:docMk/>
            <pc:sldMk cId="543269453" sldId="276"/>
            <ac:picMk id="7" creationId="{E16299C9-256B-C5F8-BA6D-5BC5D9483DD2}"/>
          </ac:picMkLst>
        </pc:picChg>
        <pc:picChg chg="add mod">
          <ac:chgData name="Ewan Evans (2200899)" userId="S::2200899@student.uwtsd.ac.uk::c3bb9a53-723f-4f1b-9c09-22bd43d16211" providerId="AD" clId="Web-{E5E6863E-B01B-4CBB-9FC5-121CC53572D6}" dt="2023-12-11T14:40:37.085" v="184" actId="1076"/>
          <ac:picMkLst>
            <pc:docMk/>
            <pc:sldMk cId="543269453" sldId="276"/>
            <ac:picMk id="24" creationId="{A39DF237-DB93-68D1-44FF-6F56FEABFD24}"/>
          </ac:picMkLst>
        </pc:picChg>
        <pc:inkChg chg="ord">
          <ac:chgData name="Ewan Evans (2200899)" userId="S::2200899@student.uwtsd.ac.uk::c3bb9a53-723f-4f1b-9c09-22bd43d16211" providerId="AD" clId="Web-{E5E6863E-B01B-4CBB-9FC5-121CC53572D6}" dt="2023-12-11T14:42:18.228" v="196"/>
          <ac:inkMkLst>
            <pc:docMk/>
            <pc:sldMk cId="543269453" sldId="276"/>
            <ac:inkMk id="9" creationId="{0F66BB34-8C18-5A52-2E0E-F66276609437}"/>
          </ac:inkMkLst>
        </pc:inkChg>
      </pc:sldChg>
      <pc:sldChg chg="modSp">
        <pc:chgData name="Ewan Evans (2200899)" userId="S::2200899@student.uwtsd.ac.uk::c3bb9a53-723f-4f1b-9c09-22bd43d16211" providerId="AD" clId="Web-{E5E6863E-B01B-4CBB-9FC5-121CC53572D6}" dt="2023-12-11T10:47:24.901" v="171" actId="1076"/>
        <pc:sldMkLst>
          <pc:docMk/>
          <pc:sldMk cId="2466788798" sldId="283"/>
        </pc:sldMkLst>
        <pc:spChg chg="mod">
          <ac:chgData name="Ewan Evans (2200899)" userId="S::2200899@student.uwtsd.ac.uk::c3bb9a53-723f-4f1b-9c09-22bd43d16211" providerId="AD" clId="Web-{E5E6863E-B01B-4CBB-9FC5-121CC53572D6}" dt="2023-12-11T10:47:24.901" v="171" actId="1076"/>
          <ac:spMkLst>
            <pc:docMk/>
            <pc:sldMk cId="2466788798" sldId="283"/>
            <ac:spMk id="3" creationId="{7120DB83-F559-85D3-6D9C-9506081392FF}"/>
          </ac:spMkLst>
        </pc:spChg>
        <pc:graphicFrameChg chg="mod">
          <ac:chgData name="Ewan Evans (2200899)" userId="S::2200899@student.uwtsd.ac.uk::c3bb9a53-723f-4f1b-9c09-22bd43d16211" providerId="AD" clId="Web-{E5E6863E-B01B-4CBB-9FC5-121CC53572D6}" dt="2023-12-11T09:44:33.503" v="9" actId="14100"/>
          <ac:graphicFrameMkLst>
            <pc:docMk/>
            <pc:sldMk cId="2466788798" sldId="283"/>
            <ac:graphicFrameMk id="13" creationId="{4AA93088-3F75-4AEB-B940-B56702E21658}"/>
          </ac:graphicFrameMkLst>
        </pc:graphicFrameChg>
      </pc:sldChg>
      <pc:sldChg chg="modSp">
        <pc:chgData name="Ewan Evans (2200899)" userId="S::2200899@student.uwtsd.ac.uk::c3bb9a53-723f-4f1b-9c09-22bd43d16211" providerId="AD" clId="Web-{E5E6863E-B01B-4CBB-9FC5-121CC53572D6}" dt="2023-12-11T14:54:51.006" v="317" actId="20577"/>
        <pc:sldMkLst>
          <pc:docMk/>
          <pc:sldMk cId="1177253019" sldId="287"/>
        </pc:sldMkLst>
        <pc:spChg chg="mod">
          <ac:chgData name="Ewan Evans (2200899)" userId="S::2200899@student.uwtsd.ac.uk::c3bb9a53-723f-4f1b-9c09-22bd43d16211" providerId="AD" clId="Web-{E5E6863E-B01B-4CBB-9FC5-121CC53572D6}" dt="2023-12-11T14:54:51.006" v="317" actId="20577"/>
          <ac:spMkLst>
            <pc:docMk/>
            <pc:sldMk cId="1177253019" sldId="287"/>
            <ac:spMk id="3" creationId="{46266D5D-EBE9-D6E8-EF93-A2A94F04188F}"/>
          </ac:spMkLst>
        </pc:spChg>
      </pc:sldChg>
    </pc:docChg>
  </pc:docChgLst>
  <pc:docChgLst>
    <pc:chgData name="Alex Griffiths (2104310)" userId="S::2104310@student.uwtsd.ac.uk::cc82a2a1-9814-44f0-b028-05cc628f382e" providerId="AD" clId="Web-{FE2AA160-E0F8-4198-8286-A64025C93EFB}"/>
    <pc:docChg chg="addSld delSld modSld sldOrd">
      <pc:chgData name="Alex Griffiths (2104310)" userId="S::2104310@student.uwtsd.ac.uk::cc82a2a1-9814-44f0-b028-05cc628f382e" providerId="AD" clId="Web-{FE2AA160-E0F8-4198-8286-A64025C93EFB}" dt="2023-12-11T18:30:38.887" v="475" actId="14100"/>
      <pc:docMkLst>
        <pc:docMk/>
      </pc:docMkLst>
      <pc:sldChg chg="addSp delSp modSp">
        <pc:chgData name="Alex Griffiths (2104310)" userId="S::2104310@student.uwtsd.ac.uk::cc82a2a1-9814-44f0-b028-05cc628f382e" providerId="AD" clId="Web-{FE2AA160-E0F8-4198-8286-A64025C93EFB}" dt="2023-12-11T15:17:11.711" v="273" actId="1076"/>
        <pc:sldMkLst>
          <pc:docMk/>
          <pc:sldMk cId="2757566273" sldId="267"/>
        </pc:sldMkLst>
        <pc:spChg chg="mod">
          <ac:chgData name="Alex Griffiths (2104310)" userId="S::2104310@student.uwtsd.ac.uk::cc82a2a1-9814-44f0-b028-05cc628f382e" providerId="AD" clId="Web-{FE2AA160-E0F8-4198-8286-A64025C93EFB}" dt="2023-12-11T14:14:17.857" v="82" actId="20577"/>
          <ac:spMkLst>
            <pc:docMk/>
            <pc:sldMk cId="2757566273" sldId="267"/>
            <ac:spMk id="2" creationId="{B7006A8A-FE1E-39FD-C53F-3074603C943B}"/>
          </ac:spMkLst>
        </pc:spChg>
        <pc:spChg chg="mod">
          <ac:chgData name="Alex Griffiths (2104310)" userId="S::2104310@student.uwtsd.ac.uk::cc82a2a1-9814-44f0-b028-05cc628f382e" providerId="AD" clId="Web-{FE2AA160-E0F8-4198-8286-A64025C93EFB}" dt="2023-12-11T14:23:31.353" v="133" actId="1076"/>
          <ac:spMkLst>
            <pc:docMk/>
            <pc:sldMk cId="2757566273" sldId="267"/>
            <ac:spMk id="3" creationId="{60912EE0-03BD-B6E8-F8D3-6BDCC20B32E9}"/>
          </ac:spMkLst>
        </pc:spChg>
        <pc:spChg chg="mod">
          <ac:chgData name="Alex Griffiths (2104310)" userId="S::2104310@student.uwtsd.ac.uk::cc82a2a1-9814-44f0-b028-05cc628f382e" providerId="AD" clId="Web-{FE2AA160-E0F8-4198-8286-A64025C93EFB}" dt="2023-12-11T14:15:54.130" v="99" actId="1076"/>
          <ac:spMkLst>
            <pc:docMk/>
            <pc:sldMk cId="2757566273" sldId="267"/>
            <ac:spMk id="7" creationId="{26E6BE0A-2FA2-78C1-F433-B4CDCA3E93AA}"/>
          </ac:spMkLst>
        </pc:spChg>
        <pc:spChg chg="add mod">
          <ac:chgData name="Alex Griffiths (2104310)" userId="S::2104310@student.uwtsd.ac.uk::cc82a2a1-9814-44f0-b028-05cc628f382e" providerId="AD" clId="Web-{FE2AA160-E0F8-4198-8286-A64025C93EFB}" dt="2023-12-11T14:15:38.910" v="97" actId="14100"/>
          <ac:spMkLst>
            <pc:docMk/>
            <pc:sldMk cId="2757566273" sldId="267"/>
            <ac:spMk id="26" creationId="{16F0C44F-4C36-1C75-8B12-84C067597E28}"/>
          </ac:spMkLst>
        </pc:spChg>
        <pc:spChg chg="add mod">
          <ac:chgData name="Alex Griffiths (2104310)" userId="S::2104310@student.uwtsd.ac.uk::cc82a2a1-9814-44f0-b028-05cc628f382e" providerId="AD" clId="Web-{FE2AA160-E0F8-4198-8286-A64025C93EFB}" dt="2023-12-11T14:14:55.704" v="88" actId="1076"/>
          <ac:spMkLst>
            <pc:docMk/>
            <pc:sldMk cId="2757566273" sldId="267"/>
            <ac:spMk id="27" creationId="{E6CABDED-5036-B4B3-6571-BD5A3C89AA35}"/>
          </ac:spMkLst>
        </pc:spChg>
        <pc:grpChg chg="add del mod">
          <ac:chgData name="Alex Griffiths (2104310)" userId="S::2104310@student.uwtsd.ac.uk::cc82a2a1-9814-44f0-b028-05cc628f382e" providerId="AD" clId="Web-{FE2AA160-E0F8-4198-8286-A64025C93EFB}" dt="2023-12-11T14:05:47.567" v="5"/>
          <ac:grpSpMkLst>
            <pc:docMk/>
            <pc:sldMk cId="2757566273" sldId="267"/>
            <ac:grpSpMk id="9" creationId="{98E75014-7148-4DA1-C2BA-35289405A1C0}"/>
          </ac:grpSpMkLst>
        </pc:grpChg>
        <pc:grpChg chg="add mod">
          <ac:chgData name="Alex Griffiths (2104310)" userId="S::2104310@student.uwtsd.ac.uk::cc82a2a1-9814-44f0-b028-05cc628f382e" providerId="AD" clId="Web-{FE2AA160-E0F8-4198-8286-A64025C93EFB}" dt="2023-12-11T15:15:57.940" v="263" actId="1076"/>
          <ac:grpSpMkLst>
            <pc:docMk/>
            <pc:sldMk cId="2757566273" sldId="267"/>
            <ac:grpSpMk id="11" creationId="{35960A8D-748A-6172-8507-21047E1C1134}"/>
          </ac:grpSpMkLst>
        </pc:grpChg>
        <pc:grpChg chg="add mod">
          <ac:chgData name="Alex Griffiths (2104310)" userId="S::2104310@student.uwtsd.ac.uk::cc82a2a1-9814-44f0-b028-05cc628f382e" providerId="AD" clId="Web-{FE2AA160-E0F8-4198-8286-A64025C93EFB}" dt="2023-12-11T14:09:18.349" v="40" actId="14100"/>
          <ac:grpSpMkLst>
            <pc:docMk/>
            <pc:sldMk cId="2757566273" sldId="267"/>
            <ac:grpSpMk id="14" creationId="{9C9AADC4-BC64-D4C7-6628-44937B304073}"/>
          </ac:grpSpMkLst>
        </pc:grpChg>
        <pc:grpChg chg="add mod">
          <ac:chgData name="Alex Griffiths (2104310)" userId="S::2104310@student.uwtsd.ac.uk::cc82a2a1-9814-44f0-b028-05cc628f382e" providerId="AD" clId="Web-{FE2AA160-E0F8-4198-8286-A64025C93EFB}" dt="2023-12-11T14:11:03.779" v="66" actId="1076"/>
          <ac:grpSpMkLst>
            <pc:docMk/>
            <pc:sldMk cId="2757566273" sldId="267"/>
            <ac:grpSpMk id="15" creationId="{A60DB04F-9490-D7B6-81F8-A9B2A52CC6E1}"/>
          </ac:grpSpMkLst>
        </pc:grpChg>
        <pc:grpChg chg="add mod">
          <ac:chgData name="Alex Griffiths (2104310)" userId="S::2104310@student.uwtsd.ac.uk::cc82a2a1-9814-44f0-b028-05cc628f382e" providerId="AD" clId="Web-{FE2AA160-E0F8-4198-8286-A64025C93EFB}" dt="2023-12-11T15:16:02.425" v="264" actId="1076"/>
          <ac:grpSpMkLst>
            <pc:docMk/>
            <pc:sldMk cId="2757566273" sldId="267"/>
            <ac:grpSpMk id="18" creationId="{5BAB4CC4-4202-3CF0-8BB1-1C0B4664F5CC}"/>
          </ac:grpSpMkLst>
        </pc:grpChg>
        <pc:picChg chg="mod modCrop">
          <ac:chgData name="Alex Griffiths (2104310)" userId="S::2104310@student.uwtsd.ac.uk::cc82a2a1-9814-44f0-b028-05cc628f382e" providerId="AD" clId="Web-{FE2AA160-E0F8-4198-8286-A64025C93EFB}" dt="2023-12-11T15:17:11.711" v="273" actId="1076"/>
          <ac:picMkLst>
            <pc:docMk/>
            <pc:sldMk cId="2757566273" sldId="267"/>
            <ac:picMk id="8" creationId="{6117D173-B83B-FF26-1B71-BD50F4180A0C}"/>
          </ac:picMkLst>
        </pc:picChg>
        <pc:picChg chg="mod topLvl">
          <ac:chgData name="Alex Griffiths (2104310)" userId="S::2104310@student.uwtsd.ac.uk::cc82a2a1-9814-44f0-b028-05cc628f382e" providerId="AD" clId="Web-{FE2AA160-E0F8-4198-8286-A64025C93EFB}" dt="2023-12-11T14:05:58.271" v="6" actId="14100"/>
          <ac:picMkLst>
            <pc:docMk/>
            <pc:sldMk cId="2757566273" sldId="267"/>
            <ac:picMk id="10" creationId="{66979D1D-FAD3-6BCB-C75C-B72266B4715E}"/>
          </ac:picMkLst>
        </pc:picChg>
        <pc:picChg chg="mod">
          <ac:chgData name="Alex Griffiths (2104310)" userId="S::2104310@student.uwtsd.ac.uk::cc82a2a1-9814-44f0-b028-05cc628f382e" providerId="AD" clId="Web-{FE2AA160-E0F8-4198-8286-A64025C93EFB}" dt="2023-12-11T14:15:16.205" v="93" actId="1076"/>
          <ac:picMkLst>
            <pc:docMk/>
            <pc:sldMk cId="2757566273" sldId="267"/>
            <ac:picMk id="12" creationId="{01DFA629-7AFD-6D84-8BF4-074D04CD650A}"/>
          </ac:picMkLst>
        </pc:picChg>
        <pc:picChg chg="mod">
          <ac:chgData name="Alex Griffiths (2104310)" userId="S::2104310@student.uwtsd.ac.uk::cc82a2a1-9814-44f0-b028-05cc628f382e" providerId="AD" clId="Web-{FE2AA160-E0F8-4198-8286-A64025C93EFB}" dt="2023-12-11T15:16:07.253" v="266" actId="1076"/>
          <ac:picMkLst>
            <pc:docMk/>
            <pc:sldMk cId="2757566273" sldId="267"/>
            <ac:picMk id="16" creationId="{8B3B6A4D-82B6-D52E-3C55-3850A6C53A24}"/>
          </ac:picMkLst>
        </pc:picChg>
        <pc:picChg chg="mod">
          <ac:chgData name="Alex Griffiths (2104310)" userId="S::2104310@student.uwtsd.ac.uk::cc82a2a1-9814-44f0-b028-05cc628f382e" providerId="AD" clId="Web-{FE2AA160-E0F8-4198-8286-A64025C93EFB}" dt="2023-12-11T14:16:01.849" v="101" actId="14100"/>
          <ac:picMkLst>
            <pc:docMk/>
            <pc:sldMk cId="2757566273" sldId="267"/>
            <ac:picMk id="17" creationId="{4C11A4B5-45A4-7882-170E-739F529B1B41}"/>
          </ac:picMkLst>
        </pc:picChg>
        <pc:picChg chg="mod topLvl">
          <ac:chgData name="Alex Griffiths (2104310)" userId="S::2104310@student.uwtsd.ac.uk::cc82a2a1-9814-44f0-b028-05cc628f382e" providerId="AD" clId="Web-{FE2AA160-E0F8-4198-8286-A64025C93EFB}" dt="2023-12-11T14:05:58.287" v="7" actId="14100"/>
          <ac:picMkLst>
            <pc:docMk/>
            <pc:sldMk cId="2757566273" sldId="267"/>
            <ac:picMk id="19" creationId="{6CD8308F-C9FF-D3BA-725F-CD2457BFEF04}"/>
          </ac:picMkLst>
        </pc:picChg>
        <pc:picChg chg="mod">
          <ac:chgData name="Alex Griffiths (2104310)" userId="S::2104310@student.uwtsd.ac.uk::cc82a2a1-9814-44f0-b028-05cc628f382e" providerId="AD" clId="Web-{FE2AA160-E0F8-4198-8286-A64025C93EFB}" dt="2023-12-11T14:08:45.956" v="36" actId="1076"/>
          <ac:picMkLst>
            <pc:docMk/>
            <pc:sldMk cId="2757566273" sldId="267"/>
            <ac:picMk id="20" creationId="{D516A403-B103-4862-5077-8DF50C60EBE1}"/>
          </ac:picMkLst>
        </pc:picChg>
        <pc:picChg chg="mod">
          <ac:chgData name="Alex Griffiths (2104310)" userId="S::2104310@student.uwtsd.ac.uk::cc82a2a1-9814-44f0-b028-05cc628f382e" providerId="AD" clId="Web-{FE2AA160-E0F8-4198-8286-A64025C93EFB}" dt="2023-12-11T14:08:09.110" v="21" actId="1076"/>
          <ac:picMkLst>
            <pc:docMk/>
            <pc:sldMk cId="2757566273" sldId="267"/>
            <ac:picMk id="21" creationId="{B969BEC6-FA52-0A75-4475-E25DD44BD0F0}"/>
          </ac:picMkLst>
        </pc:picChg>
        <pc:picChg chg="mod">
          <ac:chgData name="Alex Griffiths (2104310)" userId="S::2104310@student.uwtsd.ac.uk::cc82a2a1-9814-44f0-b028-05cc628f382e" providerId="AD" clId="Web-{FE2AA160-E0F8-4198-8286-A64025C93EFB}" dt="2023-12-11T14:06:18.960" v="13" actId="1076"/>
          <ac:picMkLst>
            <pc:docMk/>
            <pc:sldMk cId="2757566273" sldId="267"/>
            <ac:picMk id="22" creationId="{7EEAEDC1-34FD-8C5D-CD7B-24171B35816B}"/>
          </ac:picMkLst>
        </pc:picChg>
        <pc:picChg chg="mod">
          <ac:chgData name="Alex Griffiths (2104310)" userId="S::2104310@student.uwtsd.ac.uk::cc82a2a1-9814-44f0-b028-05cc628f382e" providerId="AD" clId="Web-{FE2AA160-E0F8-4198-8286-A64025C93EFB}" dt="2023-12-11T14:06:18.992" v="14" actId="1076"/>
          <ac:picMkLst>
            <pc:docMk/>
            <pc:sldMk cId="2757566273" sldId="267"/>
            <ac:picMk id="23" creationId="{3AECE9A5-C842-8D25-CC88-B40859B8E510}"/>
          </ac:picMkLst>
        </pc:picChg>
        <pc:picChg chg="mod">
          <ac:chgData name="Alex Griffiths (2104310)" userId="S::2104310@student.uwtsd.ac.uk::cc82a2a1-9814-44f0-b028-05cc628f382e" providerId="AD" clId="Web-{FE2AA160-E0F8-4198-8286-A64025C93EFB}" dt="2023-12-11T14:10:24.964" v="54" actId="1076"/>
          <ac:picMkLst>
            <pc:docMk/>
            <pc:sldMk cId="2757566273" sldId="267"/>
            <ac:picMk id="24" creationId="{7CCA1858-8C06-C64A-BD22-5DA319097807}"/>
          </ac:picMkLst>
        </pc:picChg>
        <pc:picChg chg="mod">
          <ac:chgData name="Alex Griffiths (2104310)" userId="S::2104310@student.uwtsd.ac.uk::cc82a2a1-9814-44f0-b028-05cc628f382e" providerId="AD" clId="Web-{FE2AA160-E0F8-4198-8286-A64025C93EFB}" dt="2023-12-11T14:07:52.561" v="17" actId="14100"/>
          <ac:picMkLst>
            <pc:docMk/>
            <pc:sldMk cId="2757566273" sldId="267"/>
            <ac:picMk id="25" creationId="{29058168-6016-5D76-9E55-8AB6A4BF652D}"/>
          </ac:picMkLst>
        </pc:picChg>
      </pc:sldChg>
      <pc:sldChg chg="ord">
        <pc:chgData name="Alex Griffiths (2104310)" userId="S::2104310@student.uwtsd.ac.uk::cc82a2a1-9814-44f0-b028-05cc628f382e" providerId="AD" clId="Web-{FE2AA160-E0F8-4198-8286-A64025C93EFB}" dt="2023-12-11T14:49:28.145" v="204"/>
        <pc:sldMkLst>
          <pc:docMk/>
          <pc:sldMk cId="4237990728" sldId="268"/>
        </pc:sldMkLst>
      </pc:sldChg>
      <pc:sldChg chg="modSp ord">
        <pc:chgData name="Alex Griffiths (2104310)" userId="S::2104310@student.uwtsd.ac.uk::cc82a2a1-9814-44f0-b028-05cc628f382e" providerId="AD" clId="Web-{FE2AA160-E0F8-4198-8286-A64025C93EFB}" dt="2023-12-11T15:43:07.785" v="384" actId="20577"/>
        <pc:sldMkLst>
          <pc:docMk/>
          <pc:sldMk cId="557388544" sldId="269"/>
        </pc:sldMkLst>
        <pc:spChg chg="mod">
          <ac:chgData name="Alex Griffiths (2104310)" userId="S::2104310@student.uwtsd.ac.uk::cc82a2a1-9814-44f0-b028-05cc628f382e" providerId="AD" clId="Web-{FE2AA160-E0F8-4198-8286-A64025C93EFB}" dt="2023-12-11T15:43:07.785" v="384" actId="20577"/>
          <ac:spMkLst>
            <pc:docMk/>
            <pc:sldMk cId="557388544" sldId="269"/>
            <ac:spMk id="5" creationId="{A8442F85-9D10-B728-622A-E7DBE8BF624B}"/>
          </ac:spMkLst>
        </pc:spChg>
      </pc:sldChg>
      <pc:sldChg chg="del">
        <pc:chgData name="Alex Griffiths (2104310)" userId="S::2104310@student.uwtsd.ac.uk::cc82a2a1-9814-44f0-b028-05cc628f382e" providerId="AD" clId="Web-{FE2AA160-E0F8-4198-8286-A64025C93EFB}" dt="2023-12-11T15:35:21.483" v="325"/>
        <pc:sldMkLst>
          <pc:docMk/>
          <pc:sldMk cId="676880891" sldId="284"/>
        </pc:sldMkLst>
      </pc:sldChg>
      <pc:sldChg chg="delSp modSp">
        <pc:chgData name="Alex Griffiths (2104310)" userId="S::2104310@student.uwtsd.ac.uk::cc82a2a1-9814-44f0-b028-05cc628f382e" providerId="AD" clId="Web-{FE2AA160-E0F8-4198-8286-A64025C93EFB}" dt="2023-12-11T15:34:22.416" v="324"/>
        <pc:sldMkLst>
          <pc:docMk/>
          <pc:sldMk cId="3099275147" sldId="286"/>
        </pc:sldMkLst>
        <pc:grpChg chg="del mod">
          <ac:chgData name="Alex Griffiths (2104310)" userId="S::2104310@student.uwtsd.ac.uk::cc82a2a1-9814-44f0-b028-05cc628f382e" providerId="AD" clId="Web-{FE2AA160-E0F8-4198-8286-A64025C93EFB}" dt="2023-12-11T15:34:22.416" v="324"/>
          <ac:grpSpMkLst>
            <pc:docMk/>
            <pc:sldMk cId="3099275147" sldId="286"/>
            <ac:grpSpMk id="12" creationId="{2576F693-6F77-EC46-4BAD-C701771574EF}"/>
          </ac:grpSpMkLst>
        </pc:grpChg>
      </pc:sldChg>
      <pc:sldChg chg="addSp delSp modSp ord">
        <pc:chgData name="Alex Griffiths (2104310)" userId="S::2104310@student.uwtsd.ac.uk::cc82a2a1-9814-44f0-b028-05cc628f382e" providerId="AD" clId="Web-{FE2AA160-E0F8-4198-8286-A64025C93EFB}" dt="2023-12-11T18:30:38.887" v="475" actId="14100"/>
        <pc:sldMkLst>
          <pc:docMk/>
          <pc:sldMk cId="2207893756" sldId="288"/>
        </pc:sldMkLst>
        <pc:spChg chg="mod">
          <ac:chgData name="Alex Griffiths (2104310)" userId="S::2104310@student.uwtsd.ac.uk::cc82a2a1-9814-44f0-b028-05cc628f382e" providerId="AD" clId="Web-{FE2AA160-E0F8-4198-8286-A64025C93EFB}" dt="2023-12-11T18:27:20.726" v="389" actId="1076"/>
          <ac:spMkLst>
            <pc:docMk/>
            <pc:sldMk cId="2207893756" sldId="288"/>
            <ac:spMk id="28" creationId="{7A7DD8E1-40A3-A8CF-0842-7A1185EEB4B1}"/>
          </ac:spMkLst>
        </pc:spChg>
        <pc:spChg chg="add mod">
          <ac:chgData name="Alex Griffiths (2104310)" userId="S::2104310@student.uwtsd.ac.uk::cc82a2a1-9814-44f0-b028-05cc628f382e" providerId="AD" clId="Web-{FE2AA160-E0F8-4198-8286-A64025C93EFB}" dt="2023-12-11T18:30:38.887" v="475" actId="14100"/>
          <ac:spMkLst>
            <pc:docMk/>
            <pc:sldMk cId="2207893756" sldId="288"/>
            <ac:spMk id="30" creationId="{666E0CA4-2AB1-61A9-B6EE-91CCB714CAF1}"/>
          </ac:spMkLst>
        </pc:spChg>
        <pc:spChg chg="add del mod">
          <ac:chgData name="Alex Griffiths (2104310)" userId="S::2104310@student.uwtsd.ac.uk::cc82a2a1-9814-44f0-b028-05cc628f382e" providerId="AD" clId="Web-{FE2AA160-E0F8-4198-8286-A64025C93EFB}" dt="2023-12-11T14:51:10.872" v="210"/>
          <ac:spMkLst>
            <pc:docMk/>
            <pc:sldMk cId="2207893756" sldId="288"/>
            <ac:spMk id="33" creationId="{9834ADA5-3B6A-6E33-2A7B-627D5EB4486D}"/>
          </ac:spMkLst>
        </pc:spChg>
        <pc:spChg chg="mod">
          <ac:chgData name="Alex Griffiths (2104310)" userId="S::2104310@student.uwtsd.ac.uk::cc82a2a1-9814-44f0-b028-05cc628f382e" providerId="AD" clId="Web-{FE2AA160-E0F8-4198-8286-A64025C93EFB}" dt="2023-12-11T14:57:06.712" v="221" actId="1076"/>
          <ac:spMkLst>
            <pc:docMk/>
            <pc:sldMk cId="2207893756" sldId="288"/>
            <ac:spMk id="36" creationId="{4C07354D-D768-113B-0C7A-7FD6DA4166C9}"/>
          </ac:spMkLst>
        </pc:spChg>
        <pc:spChg chg="mod">
          <ac:chgData name="Alex Griffiths (2104310)" userId="S::2104310@student.uwtsd.ac.uk::cc82a2a1-9814-44f0-b028-05cc628f382e" providerId="AD" clId="Web-{FE2AA160-E0F8-4198-8286-A64025C93EFB}" dt="2023-12-11T15:06:59.883" v="258" actId="20577"/>
          <ac:spMkLst>
            <pc:docMk/>
            <pc:sldMk cId="2207893756" sldId="288"/>
            <ac:spMk id="38" creationId="{C17D9B9E-28B5-05FE-0F7A-9C67F9F93F0D}"/>
          </ac:spMkLst>
        </pc:spChg>
        <pc:spChg chg="mod">
          <ac:chgData name="Alex Griffiths (2104310)" userId="S::2104310@student.uwtsd.ac.uk::cc82a2a1-9814-44f0-b028-05cc628f382e" providerId="AD" clId="Web-{FE2AA160-E0F8-4198-8286-A64025C93EFB}" dt="2023-12-11T14:59:22.394" v="237" actId="1076"/>
          <ac:spMkLst>
            <pc:docMk/>
            <pc:sldMk cId="2207893756" sldId="288"/>
            <ac:spMk id="42" creationId="{CD322A91-06F6-FAA2-D321-D5A06BCBCB07}"/>
          </ac:spMkLst>
        </pc:spChg>
        <pc:spChg chg="mod">
          <ac:chgData name="Alex Griffiths (2104310)" userId="S::2104310@student.uwtsd.ac.uk::cc82a2a1-9814-44f0-b028-05cc628f382e" providerId="AD" clId="Web-{FE2AA160-E0F8-4198-8286-A64025C93EFB}" dt="2023-12-11T14:57:23.979" v="225" actId="1076"/>
          <ac:spMkLst>
            <pc:docMk/>
            <pc:sldMk cId="2207893756" sldId="288"/>
            <ac:spMk id="62" creationId="{B4FF8799-C92A-BD36-6D0E-6456263A20C0}"/>
          </ac:spMkLst>
        </pc:spChg>
        <pc:grpChg chg="add mod">
          <ac:chgData name="Alex Griffiths (2104310)" userId="S::2104310@student.uwtsd.ac.uk::cc82a2a1-9814-44f0-b028-05cc628f382e" providerId="AD" clId="Web-{FE2AA160-E0F8-4198-8286-A64025C93EFB}" dt="2023-12-11T14:57:15.587" v="224" actId="1076"/>
          <ac:grpSpMkLst>
            <pc:docMk/>
            <pc:sldMk cId="2207893756" sldId="288"/>
            <ac:grpSpMk id="29" creationId="{6A9B52B2-27E6-F654-8251-D55B0BABB7E8}"/>
          </ac:grpSpMkLst>
        </pc:grpChg>
        <pc:picChg chg="del mod">
          <ac:chgData name="Alex Griffiths (2104310)" userId="S::2104310@student.uwtsd.ac.uk::cc82a2a1-9814-44f0-b028-05cc628f382e" providerId="AD" clId="Web-{FE2AA160-E0F8-4198-8286-A64025C93EFB}" dt="2023-12-11T14:50:02.679" v="206"/>
          <ac:picMkLst>
            <pc:docMk/>
            <pc:sldMk cId="2207893756" sldId="288"/>
            <ac:picMk id="3" creationId="{8A3F8BAD-F88A-81EE-AA0E-AD5BF8FC032E}"/>
          </ac:picMkLst>
        </pc:picChg>
        <pc:picChg chg="mod modCrop">
          <ac:chgData name="Alex Griffiths (2104310)" userId="S::2104310@student.uwtsd.ac.uk::cc82a2a1-9814-44f0-b028-05cc628f382e" providerId="AD" clId="Web-{FE2AA160-E0F8-4198-8286-A64025C93EFB}" dt="2023-12-11T14:57:59.716" v="232" actId="14100"/>
          <ac:picMkLst>
            <pc:docMk/>
            <pc:sldMk cId="2207893756" sldId="288"/>
            <ac:picMk id="8" creationId="{7EFB3C93-7BAA-D4B4-6751-CC81A77BA791}"/>
          </ac:picMkLst>
        </pc:picChg>
        <pc:picChg chg="add mod">
          <ac:chgData name="Alex Griffiths (2104310)" userId="S::2104310@student.uwtsd.ac.uk::cc82a2a1-9814-44f0-b028-05cc628f382e" providerId="AD" clId="Web-{FE2AA160-E0F8-4198-8286-A64025C93EFB}" dt="2023-12-11T18:27:22.835" v="390" actId="1076"/>
          <ac:picMkLst>
            <pc:docMk/>
            <pc:sldMk cId="2207893756" sldId="288"/>
            <ac:picMk id="15" creationId="{ACB959B2-7AAB-D2C8-8205-A9A681048D57}"/>
          </ac:picMkLst>
        </pc:picChg>
        <pc:picChg chg="del mod">
          <ac:chgData name="Alex Griffiths (2104310)" userId="S::2104310@student.uwtsd.ac.uk::cc82a2a1-9814-44f0-b028-05cc628f382e" providerId="AD" clId="Web-{FE2AA160-E0F8-4198-8286-A64025C93EFB}" dt="2023-12-11T14:50:07.179" v="208"/>
          <ac:picMkLst>
            <pc:docMk/>
            <pc:sldMk cId="2207893756" sldId="288"/>
            <ac:picMk id="17" creationId="{7EF5F328-4536-7393-1008-4AA095D20B04}"/>
          </ac:picMkLst>
        </pc:picChg>
        <pc:picChg chg="add mod modCrop">
          <ac:chgData name="Alex Griffiths (2104310)" userId="S::2104310@student.uwtsd.ac.uk::cc82a2a1-9814-44f0-b028-05cc628f382e" providerId="AD" clId="Web-{FE2AA160-E0F8-4198-8286-A64025C93EFB}" dt="2023-12-11T14:41:57.079" v="186" actId="14100"/>
          <ac:picMkLst>
            <pc:docMk/>
            <pc:sldMk cId="2207893756" sldId="288"/>
            <ac:picMk id="31" creationId="{C7AB55A6-E392-7404-0E8E-812FC56CC9BE}"/>
          </ac:picMkLst>
        </pc:picChg>
        <pc:picChg chg="del">
          <ac:chgData name="Alex Griffiths (2104310)" userId="S::2104310@student.uwtsd.ac.uk::cc82a2a1-9814-44f0-b028-05cc628f382e" providerId="AD" clId="Web-{FE2AA160-E0F8-4198-8286-A64025C93EFB}" dt="2023-12-11T14:50:05.054" v="207"/>
          <ac:picMkLst>
            <pc:docMk/>
            <pc:sldMk cId="2207893756" sldId="288"/>
            <ac:picMk id="34" creationId="{5F19FAFC-35D8-B0BE-65E1-56553B78835C}"/>
          </ac:picMkLst>
        </pc:picChg>
        <pc:picChg chg="mod">
          <ac:chgData name="Alex Griffiths (2104310)" userId="S::2104310@student.uwtsd.ac.uk::cc82a2a1-9814-44f0-b028-05cc628f382e" providerId="AD" clId="Web-{FE2AA160-E0F8-4198-8286-A64025C93EFB}" dt="2023-12-11T14:30:13.587" v="138" actId="1076"/>
          <ac:picMkLst>
            <pc:docMk/>
            <pc:sldMk cId="2207893756" sldId="288"/>
            <ac:picMk id="39" creationId="{FAD0AD03-0A22-325D-1CEA-ABF2704B6C3A}"/>
          </ac:picMkLst>
        </pc:picChg>
        <pc:picChg chg="add mod modCrop">
          <ac:chgData name="Alex Griffiths (2104310)" userId="S::2104310@student.uwtsd.ac.uk::cc82a2a1-9814-44f0-b028-05cc628f382e" providerId="AD" clId="Web-{FE2AA160-E0F8-4198-8286-A64025C93EFB}" dt="2023-12-11T14:58:09.092" v="234" actId="14100"/>
          <ac:picMkLst>
            <pc:docMk/>
            <pc:sldMk cId="2207893756" sldId="288"/>
            <ac:picMk id="40" creationId="{363423E0-AC01-B9F9-36C2-9887F8BA30C9}"/>
          </ac:picMkLst>
        </pc:picChg>
        <pc:picChg chg="mod">
          <ac:chgData name="Alex Griffiths (2104310)" userId="S::2104310@student.uwtsd.ac.uk::cc82a2a1-9814-44f0-b028-05cc628f382e" providerId="AD" clId="Web-{FE2AA160-E0F8-4198-8286-A64025C93EFB}" dt="2023-12-11T14:57:28.213" v="226" actId="1076"/>
          <ac:picMkLst>
            <pc:docMk/>
            <pc:sldMk cId="2207893756" sldId="288"/>
            <ac:picMk id="57" creationId="{CE5B5708-2DD6-0355-2EFF-0C720DC94919}"/>
          </ac:picMkLst>
        </pc:picChg>
        <pc:inkChg chg="add">
          <ac:chgData name="Alex Griffiths (2104310)" userId="S::2104310@student.uwtsd.ac.uk::cc82a2a1-9814-44f0-b028-05cc628f382e" providerId="AD" clId="Web-{FE2AA160-E0F8-4198-8286-A64025C93EFB}" dt="2023-12-11T14:56:15.723" v="212"/>
          <ac:inkMkLst>
            <pc:docMk/>
            <pc:sldMk cId="2207893756" sldId="288"/>
            <ac:inkMk id="35" creationId="{CBF588D3-04AD-D0C4-8976-05A7DC9F19CB}"/>
          </ac:inkMkLst>
        </pc:inkChg>
        <pc:inkChg chg="add">
          <ac:chgData name="Alex Griffiths (2104310)" userId="S::2104310@student.uwtsd.ac.uk::cc82a2a1-9814-44f0-b028-05cc628f382e" providerId="AD" clId="Web-{FE2AA160-E0F8-4198-8286-A64025C93EFB}" dt="2023-12-11T14:58:34.328" v="235"/>
          <ac:inkMkLst>
            <pc:docMk/>
            <pc:sldMk cId="2207893756" sldId="288"/>
            <ac:inkMk id="41" creationId="{DBBC1570-57FD-D541-3C19-E9C99BF293D4}"/>
          </ac:inkMkLst>
        </pc:inkChg>
        <pc:inkChg chg="add">
          <ac:chgData name="Alex Griffiths (2104310)" userId="S::2104310@student.uwtsd.ac.uk::cc82a2a1-9814-44f0-b028-05cc628f382e" providerId="AD" clId="Web-{FE2AA160-E0F8-4198-8286-A64025C93EFB}" dt="2023-12-11T14:58:34.359" v="236"/>
          <ac:inkMkLst>
            <pc:docMk/>
            <pc:sldMk cId="2207893756" sldId="288"/>
            <ac:inkMk id="43" creationId="{F94174C6-222A-0881-A759-F667A49EDCD0}"/>
          </ac:inkMkLst>
        </pc:inkChg>
        <pc:inkChg chg="mod">
          <ac:chgData name="Alex Griffiths (2104310)" userId="S::2104310@student.uwtsd.ac.uk::cc82a2a1-9814-44f0-b028-05cc628f382e" providerId="AD" clId="Web-{FE2AA160-E0F8-4198-8286-A64025C93EFB}" dt="2023-12-11T14:30:17.447" v="139" actId="1076"/>
          <ac:inkMkLst>
            <pc:docMk/>
            <pc:sldMk cId="2207893756" sldId="288"/>
            <ac:inkMk id="53" creationId="{6221D6FF-B236-D321-7F51-A31A65F91A8C}"/>
          </ac:inkMkLst>
        </pc:inkChg>
      </pc:sldChg>
      <pc:sldChg chg="addSp modSp new">
        <pc:chgData name="Alex Griffiths (2104310)" userId="S::2104310@student.uwtsd.ac.uk::cc82a2a1-9814-44f0-b028-05cc628f382e" providerId="AD" clId="Web-{FE2AA160-E0F8-4198-8286-A64025C93EFB}" dt="2023-12-11T15:34:03.289" v="323" actId="20577"/>
        <pc:sldMkLst>
          <pc:docMk/>
          <pc:sldMk cId="1899852418" sldId="289"/>
        </pc:sldMkLst>
        <pc:spChg chg="mod">
          <ac:chgData name="Alex Griffiths (2104310)" userId="S::2104310@student.uwtsd.ac.uk::cc82a2a1-9814-44f0-b028-05cc628f382e" providerId="AD" clId="Web-{FE2AA160-E0F8-4198-8286-A64025C93EFB}" dt="2023-12-11T15:34:03.289" v="323" actId="20577"/>
          <ac:spMkLst>
            <pc:docMk/>
            <pc:sldMk cId="1899852418" sldId="289"/>
            <ac:spMk id="2" creationId="{99A06E2A-DD48-5FCD-5646-3AF30DAE267D}"/>
          </ac:spMkLst>
        </pc:spChg>
        <pc:picChg chg="add mod">
          <ac:chgData name="Alex Griffiths (2104310)" userId="S::2104310@student.uwtsd.ac.uk::cc82a2a1-9814-44f0-b028-05cc628f382e" providerId="AD" clId="Web-{FE2AA160-E0F8-4198-8286-A64025C93EFB}" dt="2023-12-11T15:33:14.551" v="306" actId="1076"/>
          <ac:picMkLst>
            <pc:docMk/>
            <pc:sldMk cId="1899852418" sldId="289"/>
            <ac:picMk id="8" creationId="{6D257D0C-A2CA-AEEC-330B-1FF49BFA01FE}"/>
          </ac:picMkLst>
        </pc:picChg>
        <pc:picChg chg="add mod">
          <ac:chgData name="Alex Griffiths (2104310)" userId="S::2104310@student.uwtsd.ac.uk::cc82a2a1-9814-44f0-b028-05cc628f382e" providerId="AD" clId="Web-{FE2AA160-E0F8-4198-8286-A64025C93EFB}" dt="2023-12-11T15:33:02.925" v="304" actId="14100"/>
          <ac:picMkLst>
            <pc:docMk/>
            <pc:sldMk cId="1899852418" sldId="289"/>
            <ac:picMk id="10" creationId="{4CB3C121-A595-5466-A3E8-156C2C37B0AA}"/>
          </ac:picMkLst>
        </pc:picChg>
      </pc:sldChg>
      <pc:sldChg chg="modSp new">
        <pc:chgData name="Alex Griffiths (2104310)" userId="S::2104310@student.uwtsd.ac.uk::cc82a2a1-9814-44f0-b028-05cc628f382e" providerId="AD" clId="Web-{FE2AA160-E0F8-4198-8286-A64025C93EFB}" dt="2023-12-11T15:39:29.205" v="375" actId="20577"/>
        <pc:sldMkLst>
          <pc:docMk/>
          <pc:sldMk cId="3492772018" sldId="290"/>
        </pc:sldMkLst>
        <pc:spChg chg="mod">
          <ac:chgData name="Alex Griffiths (2104310)" userId="S::2104310@student.uwtsd.ac.uk::cc82a2a1-9814-44f0-b028-05cc628f382e" providerId="AD" clId="Web-{FE2AA160-E0F8-4198-8286-A64025C93EFB}" dt="2023-12-11T15:35:39.422" v="332" actId="20577"/>
          <ac:spMkLst>
            <pc:docMk/>
            <pc:sldMk cId="3492772018" sldId="290"/>
            <ac:spMk id="2" creationId="{57C2AF73-4719-F281-6992-701A634D672C}"/>
          </ac:spMkLst>
        </pc:spChg>
        <pc:spChg chg="mod">
          <ac:chgData name="Alex Griffiths (2104310)" userId="S::2104310@student.uwtsd.ac.uk::cc82a2a1-9814-44f0-b028-05cc628f382e" providerId="AD" clId="Web-{FE2AA160-E0F8-4198-8286-A64025C93EFB}" dt="2023-12-11T15:39:29.205" v="375" actId="20577"/>
          <ac:spMkLst>
            <pc:docMk/>
            <pc:sldMk cId="3492772018" sldId="290"/>
            <ac:spMk id="3" creationId="{043001AF-286F-0632-E672-D55F2E7EFD64}"/>
          </ac:spMkLst>
        </pc:spChg>
      </pc:sldChg>
    </pc:docChg>
  </pc:docChgLst>
  <pc:docChgLst>
    <pc:chgData name="Tim James (2112656)" userId="S::2112656@student.uwtsd.ac.uk::0fb35b07-305e-4866-a031-bfed0720b694" providerId="AD" clId="Web-{5325C34C-8E22-4EAC-90EC-68086ACE3CA6}"/>
    <pc:docChg chg="modSld">
      <pc:chgData name="Tim James (2112656)" userId="S::2112656@student.uwtsd.ac.uk::0fb35b07-305e-4866-a031-bfed0720b694" providerId="AD" clId="Web-{5325C34C-8E22-4EAC-90EC-68086ACE3CA6}" dt="2023-10-23T11:47:18.547" v="615" actId="20577"/>
      <pc:docMkLst>
        <pc:docMk/>
      </pc:docMkLst>
      <pc:sldChg chg="addSp delSp modSp mod modClrScheme chgLayout">
        <pc:chgData name="Tim James (2112656)" userId="S::2112656@student.uwtsd.ac.uk::0fb35b07-305e-4866-a031-bfed0720b694" providerId="AD" clId="Web-{5325C34C-8E22-4EAC-90EC-68086ACE3CA6}" dt="2023-10-23T11:47:18.547" v="615" actId="20577"/>
        <pc:sldMkLst>
          <pc:docMk/>
          <pc:sldMk cId="3166322767" sldId="260"/>
        </pc:sldMkLst>
        <pc:spChg chg="mod ord">
          <ac:chgData name="Tim James (2112656)" userId="S::2112656@student.uwtsd.ac.uk::0fb35b07-305e-4866-a031-bfed0720b694" providerId="AD" clId="Web-{5325C34C-8E22-4EAC-90EC-68086ACE3CA6}" dt="2023-10-23T11:37:18.729" v="14"/>
          <ac:spMkLst>
            <pc:docMk/>
            <pc:sldMk cId="3166322767" sldId="260"/>
            <ac:spMk id="2" creationId="{B7E0E7CB-76E3-900F-6C72-D12033E9DB8D}"/>
          </ac:spMkLst>
        </pc:spChg>
        <pc:spChg chg="add del mod ord">
          <ac:chgData name="Tim James (2112656)" userId="S::2112656@student.uwtsd.ac.uk::0fb35b07-305e-4866-a031-bfed0720b694" providerId="AD" clId="Web-{5325C34C-8E22-4EAC-90EC-68086ACE3CA6}" dt="2023-10-23T11:36:40.290" v="8"/>
          <ac:spMkLst>
            <pc:docMk/>
            <pc:sldMk cId="3166322767" sldId="260"/>
            <ac:spMk id="3" creationId="{29A64778-89D4-A7F9-2653-234C9882DC28}"/>
          </ac:spMkLst>
        </pc:spChg>
        <pc:spChg chg="mod ord">
          <ac:chgData name="Tim James (2112656)" userId="S::2112656@student.uwtsd.ac.uk::0fb35b07-305e-4866-a031-bfed0720b694" providerId="AD" clId="Web-{5325C34C-8E22-4EAC-90EC-68086ACE3CA6}" dt="2023-10-23T11:37:18.729" v="14"/>
          <ac:spMkLst>
            <pc:docMk/>
            <pc:sldMk cId="3166322767" sldId="260"/>
            <ac:spMk id="4" creationId="{D6A5F7B1-3FA6-6CCC-578A-4C66723B58F2}"/>
          </ac:spMkLst>
        </pc:spChg>
        <pc:spChg chg="mod ord">
          <ac:chgData name="Tim James (2112656)" userId="S::2112656@student.uwtsd.ac.uk::0fb35b07-305e-4866-a031-bfed0720b694" providerId="AD" clId="Web-{5325C34C-8E22-4EAC-90EC-68086ACE3CA6}" dt="2023-10-23T11:37:18.729" v="14"/>
          <ac:spMkLst>
            <pc:docMk/>
            <pc:sldMk cId="3166322767" sldId="260"/>
            <ac:spMk id="5" creationId="{1B072FC3-D5A6-4196-6B30-F2B7BCF0DDC3}"/>
          </ac:spMkLst>
        </pc:spChg>
        <pc:spChg chg="mod ord">
          <ac:chgData name="Tim James (2112656)" userId="S::2112656@student.uwtsd.ac.uk::0fb35b07-305e-4866-a031-bfed0720b694" providerId="AD" clId="Web-{5325C34C-8E22-4EAC-90EC-68086ACE3CA6}" dt="2023-10-23T11:37:18.729" v="14"/>
          <ac:spMkLst>
            <pc:docMk/>
            <pc:sldMk cId="3166322767" sldId="260"/>
            <ac:spMk id="6" creationId="{CDFAECDE-4069-13DB-25D4-C46BB9F40E75}"/>
          </ac:spMkLst>
        </pc:spChg>
        <pc:spChg chg="add del mod ord">
          <ac:chgData name="Tim James (2112656)" userId="S::2112656@student.uwtsd.ac.uk::0fb35b07-305e-4866-a031-bfed0720b694" providerId="AD" clId="Web-{5325C34C-8E22-4EAC-90EC-68086ACE3CA6}" dt="2023-10-23T11:37:21.964" v="15"/>
          <ac:spMkLst>
            <pc:docMk/>
            <pc:sldMk cId="3166322767" sldId="260"/>
            <ac:spMk id="7" creationId="{0E51B8A0-9E69-0A70-1656-814C3A95B55E}"/>
          </ac:spMkLst>
        </pc:spChg>
        <pc:spChg chg="add mod ord">
          <ac:chgData name="Tim James (2112656)" userId="S::2112656@student.uwtsd.ac.uk::0fb35b07-305e-4866-a031-bfed0720b694" providerId="AD" clId="Web-{5325C34C-8E22-4EAC-90EC-68086ACE3CA6}" dt="2023-10-23T11:47:18.547" v="615" actId="20577"/>
          <ac:spMkLst>
            <pc:docMk/>
            <pc:sldMk cId="3166322767" sldId="260"/>
            <ac:spMk id="8" creationId="{DAEFA850-F145-6DD2-B6E5-1005FFEDD65B}"/>
          </ac:spMkLst>
        </pc:spChg>
        <pc:spChg chg="add del mod ord">
          <ac:chgData name="Tim James (2112656)" userId="S::2112656@student.uwtsd.ac.uk::0fb35b07-305e-4866-a031-bfed0720b694" providerId="AD" clId="Web-{5325C34C-8E22-4EAC-90EC-68086ACE3CA6}" dt="2023-10-23T11:36:40.290" v="8"/>
          <ac:spMkLst>
            <pc:docMk/>
            <pc:sldMk cId="3166322767" sldId="260"/>
            <ac:spMk id="9" creationId="{53C2E643-D618-EBC3-F250-D8058146D4A9}"/>
          </ac:spMkLst>
        </pc:spChg>
        <pc:spChg chg="del">
          <ac:chgData name="Tim James (2112656)" userId="S::2112656@student.uwtsd.ac.uk::0fb35b07-305e-4866-a031-bfed0720b694" providerId="AD" clId="Web-{5325C34C-8E22-4EAC-90EC-68086ACE3CA6}" dt="2023-10-23T11:36:27.587" v="1"/>
          <ac:spMkLst>
            <pc:docMk/>
            <pc:sldMk cId="3166322767" sldId="260"/>
            <ac:spMk id="10" creationId="{38B0F59E-1FC0-EB36-DA84-8486C4FB238B}"/>
          </ac:spMkLst>
        </pc:spChg>
        <pc:spChg chg="del">
          <ac:chgData name="Tim James (2112656)" userId="S::2112656@student.uwtsd.ac.uk::0fb35b07-305e-4866-a031-bfed0720b694" providerId="AD" clId="Web-{5325C34C-8E22-4EAC-90EC-68086ACE3CA6}" dt="2023-10-23T11:36:27.587" v="1"/>
          <ac:spMkLst>
            <pc:docMk/>
            <pc:sldMk cId="3166322767" sldId="260"/>
            <ac:spMk id="11" creationId="{778F9269-13AD-7BB1-7CF2-44BCE97BC975}"/>
          </ac:spMkLst>
        </pc:spChg>
        <pc:spChg chg="add del mod">
          <ac:chgData name="Tim James (2112656)" userId="S::2112656@student.uwtsd.ac.uk::0fb35b07-305e-4866-a031-bfed0720b694" providerId="AD" clId="Web-{5325C34C-8E22-4EAC-90EC-68086ACE3CA6}" dt="2023-10-23T11:36:39.290" v="5"/>
          <ac:spMkLst>
            <pc:docMk/>
            <pc:sldMk cId="3166322767" sldId="260"/>
            <ac:spMk id="27" creationId="{78469A58-7580-1D9F-14EB-6F9CD55D5352}"/>
          </ac:spMkLst>
        </pc:spChg>
        <pc:spChg chg="add del mod">
          <ac:chgData name="Tim James (2112656)" userId="S::2112656@student.uwtsd.ac.uk::0fb35b07-305e-4866-a031-bfed0720b694" providerId="AD" clId="Web-{5325C34C-8E22-4EAC-90EC-68086ACE3CA6}" dt="2023-10-23T11:36:40.275" v="7"/>
          <ac:spMkLst>
            <pc:docMk/>
            <pc:sldMk cId="3166322767" sldId="260"/>
            <ac:spMk id="29" creationId="{78469A58-7580-1D9F-14EB-6F9CD55D5352}"/>
          </ac:spMkLst>
        </pc:spChg>
        <pc:spChg chg="add del mod">
          <ac:chgData name="Tim James (2112656)" userId="S::2112656@student.uwtsd.ac.uk::0fb35b07-305e-4866-a031-bfed0720b694" providerId="AD" clId="Web-{5325C34C-8E22-4EAC-90EC-68086ACE3CA6}" dt="2023-10-23T11:36:58.322" v="10"/>
          <ac:spMkLst>
            <pc:docMk/>
            <pc:sldMk cId="3166322767" sldId="260"/>
            <ac:spMk id="31" creationId="{78469A58-7580-1D9F-14EB-6F9CD55D5352}"/>
          </ac:spMkLst>
        </pc:spChg>
        <pc:spChg chg="add del mod">
          <ac:chgData name="Tim James (2112656)" userId="S::2112656@student.uwtsd.ac.uk::0fb35b07-305e-4866-a031-bfed0720b694" providerId="AD" clId="Web-{5325C34C-8E22-4EAC-90EC-68086ACE3CA6}" dt="2023-10-23T11:37:06.541" v="13"/>
          <ac:spMkLst>
            <pc:docMk/>
            <pc:sldMk cId="3166322767" sldId="260"/>
            <ac:spMk id="36" creationId="{78469A58-7580-1D9F-14EB-6F9CD55D5352}"/>
          </ac:spMkLst>
        </pc:spChg>
        <pc:picChg chg="mod ord">
          <ac:chgData name="Tim James (2112656)" userId="S::2112656@student.uwtsd.ac.uk::0fb35b07-305e-4866-a031-bfed0720b694" providerId="AD" clId="Web-{5325C34C-8E22-4EAC-90EC-68086ACE3CA6}" dt="2023-10-23T11:40:04.079" v="193" actId="1076"/>
          <ac:picMkLst>
            <pc:docMk/>
            <pc:sldMk cId="3166322767" sldId="260"/>
            <ac:picMk id="22" creationId="{B3F97FA8-0998-BDB1-780C-8594311A54C2}"/>
          </ac:picMkLst>
        </pc:picChg>
      </pc:sldChg>
    </pc:docChg>
  </pc:docChgLst>
  <pc:docChgLst>
    <pc:chgData name="Alex Griffiths (2104310)" userId="S::2104310@student.uwtsd.ac.uk::cc82a2a1-9814-44f0-b028-05cc628f382e" providerId="AD" clId="Web-{04F704B2-CCC4-42B1-B38E-5E205355AF95}"/>
    <pc:docChg chg="modSld">
      <pc:chgData name="Alex Griffiths (2104310)" userId="S::2104310@student.uwtsd.ac.uk::cc82a2a1-9814-44f0-b028-05cc628f382e" providerId="AD" clId="Web-{04F704B2-CCC4-42B1-B38E-5E205355AF95}" dt="2023-12-10T16:21:06.430" v="0" actId="20577"/>
      <pc:docMkLst>
        <pc:docMk/>
      </pc:docMkLst>
      <pc:sldChg chg="modSp">
        <pc:chgData name="Alex Griffiths (2104310)" userId="S::2104310@student.uwtsd.ac.uk::cc82a2a1-9814-44f0-b028-05cc628f382e" providerId="AD" clId="Web-{04F704B2-CCC4-42B1-B38E-5E205355AF95}" dt="2023-12-10T16:21:06.430" v="0" actId="20577"/>
        <pc:sldMkLst>
          <pc:docMk/>
          <pc:sldMk cId="1177253019" sldId="287"/>
        </pc:sldMkLst>
        <pc:spChg chg="mod">
          <ac:chgData name="Alex Griffiths (2104310)" userId="S::2104310@student.uwtsd.ac.uk::cc82a2a1-9814-44f0-b028-05cc628f382e" providerId="AD" clId="Web-{04F704B2-CCC4-42B1-B38E-5E205355AF95}" dt="2023-12-10T16:21:06.430" v="0" actId="20577"/>
          <ac:spMkLst>
            <pc:docMk/>
            <pc:sldMk cId="1177253019" sldId="287"/>
            <ac:spMk id="3" creationId="{46266D5D-EBE9-D6E8-EF93-A2A94F04188F}"/>
          </ac:spMkLst>
        </pc:spChg>
      </pc:sldChg>
    </pc:docChg>
  </pc:docChgLst>
  <pc:docChgLst>
    <pc:chgData name="Ragulan Pulanthitan (2200662)" userId="S::2200662@student.uwtsd.ac.uk::aafbdbba-3939-4d4f-b73e-7c193df95f95" providerId="AD" clId="Web-{CC7243AC-D0C7-409C-8971-59B5738D8688}"/>
    <pc:docChg chg="modSld">
      <pc:chgData name="Ragulan Pulanthitan (2200662)" userId="S::2200662@student.uwtsd.ac.uk::aafbdbba-3939-4d4f-b73e-7c193df95f95" providerId="AD" clId="Web-{CC7243AC-D0C7-409C-8971-59B5738D8688}" dt="2023-10-20T16:14:24.847" v="148" actId="1076"/>
      <pc:docMkLst>
        <pc:docMk/>
      </pc:docMkLst>
      <pc:sldChg chg="addSp modSp">
        <pc:chgData name="Ragulan Pulanthitan (2200662)" userId="S::2200662@student.uwtsd.ac.uk::aafbdbba-3939-4d4f-b73e-7c193df95f95" providerId="AD" clId="Web-{CC7243AC-D0C7-409C-8971-59B5738D8688}" dt="2023-10-20T16:14:24.847" v="148" actId="1076"/>
        <pc:sldMkLst>
          <pc:docMk/>
          <pc:sldMk cId="2019661412" sldId="264"/>
        </pc:sldMkLst>
        <pc:spChg chg="mod">
          <ac:chgData name="Ragulan Pulanthitan (2200662)" userId="S::2200662@student.uwtsd.ac.uk::aafbdbba-3939-4d4f-b73e-7c193df95f95" providerId="AD" clId="Web-{CC7243AC-D0C7-409C-8971-59B5738D8688}" dt="2023-10-20T15:56:28.737" v="11" actId="1076"/>
          <ac:spMkLst>
            <pc:docMk/>
            <pc:sldMk cId="2019661412" sldId="264"/>
            <ac:spMk id="3" creationId="{9A18E39E-D3E0-253B-045E-38299FA382DE}"/>
          </ac:spMkLst>
        </pc:spChg>
        <pc:spChg chg="add mod">
          <ac:chgData name="Ragulan Pulanthitan (2200662)" userId="S::2200662@student.uwtsd.ac.uk::aafbdbba-3939-4d4f-b73e-7c193df95f95" providerId="AD" clId="Web-{CC7243AC-D0C7-409C-8971-59B5738D8688}" dt="2023-10-20T15:59:53.753" v="144" actId="20577"/>
          <ac:spMkLst>
            <pc:docMk/>
            <pc:sldMk cId="2019661412" sldId="264"/>
            <ac:spMk id="8" creationId="{D3FF5AFF-5D82-6747-F4EA-F394F7A0B5F5}"/>
          </ac:spMkLst>
        </pc:spChg>
        <pc:spChg chg="mod">
          <ac:chgData name="Ragulan Pulanthitan (2200662)" userId="S::2200662@student.uwtsd.ac.uk::aafbdbba-3939-4d4f-b73e-7c193df95f95" providerId="AD" clId="Web-{CC7243AC-D0C7-409C-8971-59B5738D8688}" dt="2023-10-20T15:57:10.601" v="19" actId="14100"/>
          <ac:spMkLst>
            <pc:docMk/>
            <pc:sldMk cId="2019661412" sldId="264"/>
            <ac:spMk id="10" creationId="{F7EF51C4-803A-4113-5C41-A6DAFC6A2565}"/>
          </ac:spMkLst>
        </pc:spChg>
        <pc:spChg chg="mod">
          <ac:chgData name="Ragulan Pulanthitan (2200662)" userId="S::2200662@student.uwtsd.ac.uk::aafbdbba-3939-4d4f-b73e-7c193df95f95" providerId="AD" clId="Web-{CC7243AC-D0C7-409C-8971-59B5738D8688}" dt="2023-10-20T15:56:09.158" v="9" actId="1076"/>
          <ac:spMkLst>
            <pc:docMk/>
            <pc:sldMk cId="2019661412" sldId="264"/>
            <ac:spMk id="11" creationId="{627C2D53-F118-1BA3-14B8-4E165C5CD013}"/>
          </ac:spMkLst>
        </pc:spChg>
        <pc:picChg chg="add mod">
          <ac:chgData name="Ragulan Pulanthitan (2200662)" userId="S::2200662@student.uwtsd.ac.uk::aafbdbba-3939-4d4f-b73e-7c193df95f95" providerId="AD" clId="Web-{CC7243AC-D0C7-409C-8971-59B5738D8688}" dt="2023-10-20T16:14:24.847" v="148" actId="1076"/>
          <ac:picMkLst>
            <pc:docMk/>
            <pc:sldMk cId="2019661412" sldId="264"/>
            <ac:picMk id="12" creationId="{6C9FFF44-F36A-BCD5-FEF3-360F7C09A017}"/>
          </ac:picMkLst>
        </pc:picChg>
      </pc:sldChg>
    </pc:docChg>
  </pc:docChgLst>
  <pc:docChgLst>
    <pc:chgData name="Jack Purnell (2205053)" userId="S::2205053@student.uwtsd.ac.uk::a75c5e83-cb22-4c96-b7e0-ca012b6d562b" providerId="AD" clId="Web-{1BEDD44F-E2EF-47B3-A3D1-384D91F14E39}"/>
    <pc:docChg chg="modSld sldOrd">
      <pc:chgData name="Jack Purnell (2205053)" userId="S::2205053@student.uwtsd.ac.uk::a75c5e83-cb22-4c96-b7e0-ca012b6d562b" providerId="AD" clId="Web-{1BEDD44F-E2EF-47B3-A3D1-384D91F14E39}" dt="2023-12-11T17:11:05.740" v="368" actId="1076"/>
      <pc:docMkLst>
        <pc:docMk/>
      </pc:docMkLst>
      <pc:sldChg chg="addSp delSp modSp ord">
        <pc:chgData name="Jack Purnell (2205053)" userId="S::2205053@student.uwtsd.ac.uk::a75c5e83-cb22-4c96-b7e0-ca012b6d562b" providerId="AD" clId="Web-{1BEDD44F-E2EF-47B3-A3D1-384D91F14E39}" dt="2023-12-11T17:11:05.740" v="368" actId="1076"/>
        <pc:sldMkLst>
          <pc:docMk/>
          <pc:sldMk cId="4104983114" sldId="259"/>
        </pc:sldMkLst>
        <pc:spChg chg="mod">
          <ac:chgData name="Jack Purnell (2205053)" userId="S::2205053@student.uwtsd.ac.uk::a75c5e83-cb22-4c96-b7e0-ca012b6d562b" providerId="AD" clId="Web-{1BEDD44F-E2EF-47B3-A3D1-384D91F14E39}" dt="2023-12-11T17:06:47.835" v="335" actId="1076"/>
          <ac:spMkLst>
            <pc:docMk/>
            <pc:sldMk cId="4104983114" sldId="259"/>
            <ac:spMk id="2" creationId="{4E8B9157-4A88-0E20-CD19-89D77355D858}"/>
          </ac:spMkLst>
        </pc:spChg>
        <pc:spChg chg="add del mod">
          <ac:chgData name="Jack Purnell (2205053)" userId="S::2205053@student.uwtsd.ac.uk::a75c5e83-cb22-4c96-b7e0-ca012b6d562b" providerId="AD" clId="Web-{1BEDD44F-E2EF-47B3-A3D1-384D91F14E39}" dt="2023-12-11T15:01:00.675" v="307"/>
          <ac:spMkLst>
            <pc:docMk/>
            <pc:sldMk cId="4104983114" sldId="259"/>
            <ac:spMk id="3" creationId="{CD75AFBE-8766-E8DF-C809-EE30CCD606CF}"/>
          </ac:spMkLst>
        </pc:spChg>
        <pc:spChg chg="del">
          <ac:chgData name="Jack Purnell (2205053)" userId="S::2205053@student.uwtsd.ac.uk::a75c5e83-cb22-4c96-b7e0-ca012b6d562b" providerId="AD" clId="Web-{1BEDD44F-E2EF-47B3-A3D1-384D91F14E39}" dt="2023-12-11T17:06:35.819" v="333"/>
          <ac:spMkLst>
            <pc:docMk/>
            <pc:sldMk cId="4104983114" sldId="259"/>
            <ac:spMk id="5" creationId="{AC242943-8A62-D705-19F0-DA7415DFF51D}"/>
          </ac:spMkLst>
        </pc:spChg>
        <pc:spChg chg="mod">
          <ac:chgData name="Jack Purnell (2205053)" userId="S::2205053@student.uwtsd.ac.uk::a75c5e83-cb22-4c96-b7e0-ca012b6d562b" providerId="AD" clId="Web-{1BEDD44F-E2EF-47B3-A3D1-384D91F14E39}" dt="2023-12-11T17:10:25.738" v="363" actId="1076"/>
          <ac:spMkLst>
            <pc:docMk/>
            <pc:sldMk cId="4104983114" sldId="259"/>
            <ac:spMk id="8" creationId="{441977E2-A210-8007-8578-C5664B81BC50}"/>
          </ac:spMkLst>
        </pc:spChg>
        <pc:spChg chg="mod">
          <ac:chgData name="Jack Purnell (2205053)" userId="S::2205053@student.uwtsd.ac.uk::a75c5e83-cb22-4c96-b7e0-ca012b6d562b" providerId="AD" clId="Web-{1BEDD44F-E2EF-47B3-A3D1-384D91F14E39}" dt="2023-12-11T17:10:34.426" v="365" actId="20577"/>
          <ac:spMkLst>
            <pc:docMk/>
            <pc:sldMk cId="4104983114" sldId="259"/>
            <ac:spMk id="13" creationId="{9D818975-688B-C497-4940-10C26F170B4A}"/>
          </ac:spMkLst>
        </pc:spChg>
        <pc:spChg chg="mod">
          <ac:chgData name="Jack Purnell (2205053)" userId="S::2205053@student.uwtsd.ac.uk::a75c5e83-cb22-4c96-b7e0-ca012b6d562b" providerId="AD" clId="Web-{1BEDD44F-E2EF-47B3-A3D1-384D91F14E39}" dt="2023-12-11T17:11:05.740" v="368" actId="1076"/>
          <ac:spMkLst>
            <pc:docMk/>
            <pc:sldMk cId="4104983114" sldId="259"/>
            <ac:spMk id="14" creationId="{B53C6389-DA71-9A48-08C4-4B7FA9B23CA4}"/>
          </ac:spMkLst>
        </pc:spChg>
        <pc:spChg chg="mod">
          <ac:chgData name="Jack Purnell (2205053)" userId="S::2205053@student.uwtsd.ac.uk::a75c5e83-cb22-4c96-b7e0-ca012b6d562b" providerId="AD" clId="Web-{1BEDD44F-E2EF-47B3-A3D1-384D91F14E39}" dt="2023-12-11T17:08:14.683" v="353" actId="1076"/>
          <ac:spMkLst>
            <pc:docMk/>
            <pc:sldMk cId="4104983114" sldId="259"/>
            <ac:spMk id="18" creationId="{E507741F-E693-D01A-4F1B-5E9C69BE9FDA}"/>
          </ac:spMkLst>
        </pc:spChg>
        <pc:spChg chg="add mod">
          <ac:chgData name="Jack Purnell (2205053)" userId="S::2205053@student.uwtsd.ac.uk::a75c5e83-cb22-4c96-b7e0-ca012b6d562b" providerId="AD" clId="Web-{1BEDD44F-E2EF-47B3-A3D1-384D91F14E39}" dt="2023-12-11T17:09:41.501" v="355" actId="20577"/>
          <ac:spMkLst>
            <pc:docMk/>
            <pc:sldMk cId="4104983114" sldId="259"/>
            <ac:spMk id="21" creationId="{69DEB775-7591-769E-29DB-4BC13108C13E}"/>
          </ac:spMkLst>
        </pc:spChg>
        <pc:spChg chg="add mod">
          <ac:chgData name="Jack Purnell (2205053)" userId="S::2205053@student.uwtsd.ac.uk::a75c5e83-cb22-4c96-b7e0-ca012b6d562b" providerId="AD" clId="Web-{1BEDD44F-E2EF-47B3-A3D1-384D91F14E39}" dt="2023-12-11T17:09:06.327" v="354" actId="20577"/>
          <ac:spMkLst>
            <pc:docMk/>
            <pc:sldMk cId="4104983114" sldId="259"/>
            <ac:spMk id="23" creationId="{8AF9F33B-CF21-3D08-CC13-53A74A8182D6}"/>
          </ac:spMkLst>
        </pc:spChg>
        <pc:grpChg chg="add mod">
          <ac:chgData name="Jack Purnell (2205053)" userId="S::2205053@student.uwtsd.ac.uk::a75c5e83-cb22-4c96-b7e0-ca012b6d562b" providerId="AD" clId="Web-{1BEDD44F-E2EF-47B3-A3D1-384D91F14E39}" dt="2023-12-11T17:10:06.440" v="360" actId="1076"/>
          <ac:grpSpMkLst>
            <pc:docMk/>
            <pc:sldMk cId="4104983114" sldId="259"/>
            <ac:grpSpMk id="3" creationId="{DFD95AFE-D440-84F2-BFFA-F958A159B84D}"/>
          </ac:grpSpMkLst>
        </pc:grpChg>
        <pc:grpChg chg="add del mod">
          <ac:chgData name="Jack Purnell (2205053)" userId="S::2205053@student.uwtsd.ac.uk::a75c5e83-cb22-4c96-b7e0-ca012b6d562b" providerId="AD" clId="Web-{1BEDD44F-E2EF-47B3-A3D1-384D91F14E39}" dt="2023-12-11T17:07:01.617" v="337"/>
          <ac:grpSpMkLst>
            <pc:docMk/>
            <pc:sldMk cId="4104983114" sldId="259"/>
            <ac:grpSpMk id="10" creationId="{5701F509-2750-9EDA-5925-7340E04DAA94}"/>
          </ac:grpSpMkLst>
        </pc:grpChg>
        <pc:grpChg chg="add mod">
          <ac:chgData name="Jack Purnell (2205053)" userId="S::2205053@student.uwtsd.ac.uk::a75c5e83-cb22-4c96-b7e0-ca012b6d562b" providerId="AD" clId="Web-{1BEDD44F-E2EF-47B3-A3D1-384D91F14E39}" dt="2023-12-11T17:10:18.909" v="361" actId="1076"/>
          <ac:grpSpMkLst>
            <pc:docMk/>
            <pc:sldMk cId="4104983114" sldId="259"/>
            <ac:grpSpMk id="12" creationId="{4FA36C3A-012F-F1E7-33E3-48FBE66E3421}"/>
          </ac:grpSpMkLst>
        </pc:grpChg>
        <pc:grpChg chg="del">
          <ac:chgData name="Jack Purnell (2205053)" userId="S::2205053@student.uwtsd.ac.uk::a75c5e83-cb22-4c96-b7e0-ca012b6d562b" providerId="AD" clId="Web-{1BEDD44F-E2EF-47B3-A3D1-384D91F14E39}" dt="2023-12-11T14:25:58.816" v="95"/>
          <ac:grpSpMkLst>
            <pc:docMk/>
            <pc:sldMk cId="4104983114" sldId="259"/>
            <ac:grpSpMk id="15" creationId="{500C29D6-3EE5-99EA-3697-C26A713082CE}"/>
          </ac:grpSpMkLst>
        </pc:grpChg>
        <pc:grpChg chg="del mod">
          <ac:chgData name="Jack Purnell (2205053)" userId="S::2205053@student.uwtsd.ac.uk::a75c5e83-cb22-4c96-b7e0-ca012b6d562b" providerId="AD" clId="Web-{1BEDD44F-E2EF-47B3-A3D1-384D91F14E39}" dt="2023-12-11T17:06:04.254" v="325"/>
          <ac:grpSpMkLst>
            <pc:docMk/>
            <pc:sldMk cId="4104983114" sldId="259"/>
            <ac:grpSpMk id="22" creationId="{1E733F04-22D2-88FA-76D3-0373456D1CBF}"/>
          </ac:grpSpMkLst>
        </pc:grpChg>
        <pc:picChg chg="mod topLvl">
          <ac:chgData name="Jack Purnell (2205053)" userId="S::2205053@student.uwtsd.ac.uk::a75c5e83-cb22-4c96-b7e0-ca012b6d562b" providerId="AD" clId="Web-{1BEDD44F-E2EF-47B3-A3D1-384D91F14E39}" dt="2023-12-11T17:07:06.305" v="338" actId="1076"/>
          <ac:picMkLst>
            <pc:docMk/>
            <pc:sldMk cId="4104983114" sldId="259"/>
            <ac:picMk id="7" creationId="{0D520D80-D6DC-76AF-9696-280C87A7001A}"/>
          </ac:picMkLst>
        </pc:picChg>
        <pc:picChg chg="add mod topLvl modCrop">
          <ac:chgData name="Jack Purnell (2205053)" userId="S::2205053@student.uwtsd.ac.uk::a75c5e83-cb22-4c96-b7e0-ca012b6d562b" providerId="AD" clId="Web-{1BEDD44F-E2EF-47B3-A3D1-384D91F14E39}" dt="2023-12-11T17:07:36.869" v="345" actId="1076"/>
          <ac:picMkLst>
            <pc:docMk/>
            <pc:sldMk cId="4104983114" sldId="259"/>
            <ac:picMk id="9" creationId="{9C1D541F-37E9-43A7-A680-AAE4B342DB41}"/>
          </ac:picMkLst>
        </pc:picChg>
        <pc:picChg chg="mod topLvl">
          <ac:chgData name="Jack Purnell (2205053)" userId="S::2205053@student.uwtsd.ac.uk::a75c5e83-cb22-4c96-b7e0-ca012b6d562b" providerId="AD" clId="Web-{1BEDD44F-E2EF-47B3-A3D1-384D91F14E39}" dt="2023-12-11T17:07:13.633" v="339" actId="1076"/>
          <ac:picMkLst>
            <pc:docMk/>
            <pc:sldMk cId="4104983114" sldId="259"/>
            <ac:picMk id="11" creationId="{64069B4C-5646-F403-6A0D-3F765E53ECB8}"/>
          </ac:picMkLst>
        </pc:picChg>
        <pc:picChg chg="del mod topLvl">
          <ac:chgData name="Jack Purnell (2205053)" userId="S::2205053@student.uwtsd.ac.uk::a75c5e83-cb22-4c96-b7e0-ca012b6d562b" providerId="AD" clId="Web-{1BEDD44F-E2EF-47B3-A3D1-384D91F14E39}" dt="2023-12-11T14:26:08.598" v="100"/>
          <ac:picMkLst>
            <pc:docMk/>
            <pc:sldMk cId="4104983114" sldId="259"/>
            <ac:picMk id="12" creationId="{11F77C15-B66A-A81C-2386-5F8EA5D3A716}"/>
          </ac:picMkLst>
        </pc:picChg>
        <pc:picChg chg="mod topLvl">
          <ac:chgData name="Jack Purnell (2205053)" userId="S::2205053@student.uwtsd.ac.uk::a75c5e83-cb22-4c96-b7e0-ca012b6d562b" providerId="AD" clId="Web-{1BEDD44F-E2EF-47B3-A3D1-384D91F14E39}" dt="2023-12-11T17:06:11.630" v="330" actId="1076"/>
          <ac:picMkLst>
            <pc:docMk/>
            <pc:sldMk cId="4104983114" sldId="259"/>
            <ac:picMk id="16" creationId="{052C3C08-3ABA-C6CE-A38D-40D5349B4A77}"/>
          </ac:picMkLst>
        </pc:picChg>
        <pc:picChg chg="mod topLvl">
          <ac:chgData name="Jack Purnell (2205053)" userId="S::2205053@student.uwtsd.ac.uk::a75c5e83-cb22-4c96-b7e0-ca012b6d562b" providerId="AD" clId="Web-{1BEDD44F-E2EF-47B3-A3D1-384D91F14E39}" dt="2023-12-11T17:06:09.770" v="329" actId="1076"/>
          <ac:picMkLst>
            <pc:docMk/>
            <pc:sldMk cId="4104983114" sldId="259"/>
            <ac:picMk id="17" creationId="{8A7B2D5B-AD61-5ED4-E489-853142432490}"/>
          </ac:picMkLst>
        </pc:picChg>
        <pc:picChg chg="mod">
          <ac:chgData name="Jack Purnell (2205053)" userId="S::2205053@student.uwtsd.ac.uk::a75c5e83-cb22-4c96-b7e0-ca012b6d562b" providerId="AD" clId="Web-{1BEDD44F-E2EF-47B3-A3D1-384D91F14E39}" dt="2023-12-11T17:10:21.065" v="362" actId="1076"/>
          <ac:picMkLst>
            <pc:docMk/>
            <pc:sldMk cId="4104983114" sldId="259"/>
            <ac:picMk id="19" creationId="{B60F2905-FC92-EAF7-91BD-4F1097AC05D1}"/>
          </ac:picMkLst>
        </pc:picChg>
        <pc:picChg chg="mod topLvl">
          <ac:chgData name="Jack Purnell (2205053)" userId="S::2205053@student.uwtsd.ac.uk::a75c5e83-cb22-4c96-b7e0-ca012b6d562b" providerId="AD" clId="Web-{1BEDD44F-E2EF-47B3-A3D1-384D91F14E39}" dt="2023-12-11T17:06:06.473" v="326" actId="1076"/>
          <ac:picMkLst>
            <pc:docMk/>
            <pc:sldMk cId="4104983114" sldId="259"/>
            <ac:picMk id="20" creationId="{6F25CFCA-537D-F82F-D14B-3FE7C6771CA8}"/>
          </ac:picMkLst>
        </pc:picChg>
      </pc:sldChg>
      <pc:sldChg chg="modSp">
        <pc:chgData name="Jack Purnell (2205053)" userId="S::2205053@student.uwtsd.ac.uk::a75c5e83-cb22-4c96-b7e0-ca012b6d562b" providerId="AD" clId="Web-{1BEDD44F-E2EF-47B3-A3D1-384D91F14E39}" dt="2023-12-11T15:00:14.893" v="304" actId="20577"/>
        <pc:sldMkLst>
          <pc:docMk/>
          <pc:sldMk cId="1177253019" sldId="287"/>
        </pc:sldMkLst>
        <pc:spChg chg="mod">
          <ac:chgData name="Jack Purnell (2205053)" userId="S::2205053@student.uwtsd.ac.uk::a75c5e83-cb22-4c96-b7e0-ca012b6d562b" providerId="AD" clId="Web-{1BEDD44F-E2EF-47B3-A3D1-384D91F14E39}" dt="2023-12-11T15:00:14.893" v="304" actId="20577"/>
          <ac:spMkLst>
            <pc:docMk/>
            <pc:sldMk cId="1177253019" sldId="287"/>
            <ac:spMk id="3" creationId="{46266D5D-EBE9-D6E8-EF93-A2A94F04188F}"/>
          </ac:spMkLst>
        </pc:spChg>
      </pc:sldChg>
    </pc:docChg>
  </pc:docChgLst>
  <pc:docChgLst>
    <pc:chgData name="Ragulan Pulanthitan (2200662)" userId="S::2200662@student.uwtsd.ac.uk::aafbdbba-3939-4d4f-b73e-7c193df95f95" providerId="AD" clId="Web-{CB459480-01E5-446B-8D36-062FB9E0033B}"/>
    <pc:docChg chg="modSld">
      <pc:chgData name="Ragulan Pulanthitan (2200662)" userId="S::2200662@student.uwtsd.ac.uk::aafbdbba-3939-4d4f-b73e-7c193df95f95" providerId="AD" clId="Web-{CB459480-01E5-446B-8D36-062FB9E0033B}" dt="2023-10-30T01:07:10.016" v="20" actId="1076"/>
      <pc:docMkLst>
        <pc:docMk/>
      </pc:docMkLst>
      <pc:sldChg chg="addSp delSp modSp">
        <pc:chgData name="Ragulan Pulanthitan (2200662)" userId="S::2200662@student.uwtsd.ac.uk::aafbdbba-3939-4d4f-b73e-7c193df95f95" providerId="AD" clId="Web-{CB459480-01E5-446B-8D36-062FB9E0033B}" dt="2023-10-30T01:07:10.016" v="20" actId="1076"/>
        <pc:sldMkLst>
          <pc:docMk/>
          <pc:sldMk cId="4237990728" sldId="268"/>
        </pc:sldMkLst>
        <pc:spChg chg="del">
          <ac:chgData name="Ragulan Pulanthitan (2200662)" userId="S::2200662@student.uwtsd.ac.uk::aafbdbba-3939-4d4f-b73e-7c193df95f95" providerId="AD" clId="Web-{CB459480-01E5-446B-8D36-062FB9E0033B}" dt="2023-10-30T01:05:36.122" v="1"/>
          <ac:spMkLst>
            <pc:docMk/>
            <pc:sldMk cId="4237990728" sldId="268"/>
            <ac:spMk id="3" creationId="{BB771C8B-D459-BD63-B7D2-4DFAAE33DDBD}"/>
          </ac:spMkLst>
        </pc:spChg>
        <pc:spChg chg="mod">
          <ac:chgData name="Ragulan Pulanthitan (2200662)" userId="S::2200662@student.uwtsd.ac.uk::aafbdbba-3939-4d4f-b73e-7c193df95f95" providerId="AD" clId="Web-{CB459480-01E5-446B-8D36-062FB9E0033B}" dt="2023-10-30T01:06:42.546" v="18" actId="20577"/>
          <ac:spMkLst>
            <pc:docMk/>
            <pc:sldMk cId="4237990728" sldId="268"/>
            <ac:spMk id="7" creationId="{46B4EBBA-6A5F-A12F-7649-853491886733}"/>
          </ac:spMkLst>
        </pc:spChg>
        <pc:spChg chg="del mod">
          <ac:chgData name="Ragulan Pulanthitan (2200662)" userId="S::2200662@student.uwtsd.ac.uk::aafbdbba-3939-4d4f-b73e-7c193df95f95" providerId="AD" clId="Web-{CB459480-01E5-446B-8D36-062FB9E0033B}" dt="2023-10-30T01:05:56.310" v="8"/>
          <ac:spMkLst>
            <pc:docMk/>
            <pc:sldMk cId="4237990728" sldId="268"/>
            <ac:spMk id="8" creationId="{EA2144E9-86A2-1410-E781-0D91BB32E1EC}"/>
          </ac:spMkLst>
        </pc:spChg>
        <pc:spChg chg="del">
          <ac:chgData name="Ragulan Pulanthitan (2200662)" userId="S::2200662@student.uwtsd.ac.uk::aafbdbba-3939-4d4f-b73e-7c193df95f95" providerId="AD" clId="Web-{CB459480-01E5-446B-8D36-062FB9E0033B}" dt="2023-10-30T01:05:57.872" v="9"/>
          <ac:spMkLst>
            <pc:docMk/>
            <pc:sldMk cId="4237990728" sldId="268"/>
            <ac:spMk id="9" creationId="{B374CF4A-70A9-F12A-E83E-4D5C53D1329A}"/>
          </ac:spMkLst>
        </pc:spChg>
        <pc:spChg chg="mod">
          <ac:chgData name="Ragulan Pulanthitan (2200662)" userId="S::2200662@student.uwtsd.ac.uk::aafbdbba-3939-4d4f-b73e-7c193df95f95" providerId="AD" clId="Web-{CB459480-01E5-446B-8D36-062FB9E0033B}" dt="2023-10-30T01:07:10.016" v="20" actId="1076"/>
          <ac:spMkLst>
            <pc:docMk/>
            <pc:sldMk cId="4237990728" sldId="268"/>
            <ac:spMk id="10" creationId="{4C5DEBDC-A172-B0EB-677F-7E855CAC49CE}"/>
          </ac:spMkLst>
        </pc:spChg>
        <pc:picChg chg="add mod ord">
          <ac:chgData name="Ragulan Pulanthitan (2200662)" userId="S::2200662@student.uwtsd.ac.uk::aafbdbba-3939-4d4f-b73e-7c193df95f95" providerId="AD" clId="Web-{CB459480-01E5-446B-8D36-062FB9E0033B}" dt="2023-10-30T01:06:15.482" v="12" actId="1076"/>
          <ac:picMkLst>
            <pc:docMk/>
            <pc:sldMk cId="4237990728" sldId="268"/>
            <ac:picMk id="11" creationId="{AF1E1FC8-CD7F-D323-1EE3-D4767CFDFEBA}"/>
          </ac:picMkLst>
        </pc:picChg>
      </pc:sldChg>
    </pc:docChg>
  </pc:docChgLst>
  <pc:docChgLst>
    <pc:chgData name="Sami Naas (2203564)" userId="S::2203564@student.uwtsd.ac.uk::f1779ce3-2698-46a4-91da-883fc0622052" providerId="AD" clId="Web-{C7439399-D320-FF73-C846-844797695D9E}"/>
    <pc:docChg chg="modSld">
      <pc:chgData name="Sami Naas (2203564)" userId="S::2203564@student.uwtsd.ac.uk::f1779ce3-2698-46a4-91da-883fc0622052" providerId="AD" clId="Web-{C7439399-D320-FF73-C846-844797695D9E}" dt="2023-12-10T20:33:09.968" v="291" actId="20577"/>
      <pc:docMkLst>
        <pc:docMk/>
      </pc:docMkLst>
      <pc:sldChg chg="modSp">
        <pc:chgData name="Sami Naas (2203564)" userId="S::2203564@student.uwtsd.ac.uk::f1779ce3-2698-46a4-91da-883fc0622052" providerId="AD" clId="Web-{C7439399-D320-FF73-C846-844797695D9E}" dt="2023-12-10T17:48:31.240" v="149" actId="14100"/>
        <pc:sldMkLst>
          <pc:docMk/>
          <pc:sldMk cId="3984012887" sldId="280"/>
        </pc:sldMkLst>
        <pc:picChg chg="mod">
          <ac:chgData name="Sami Naas (2203564)" userId="S::2203564@student.uwtsd.ac.uk::f1779ce3-2698-46a4-91da-883fc0622052" providerId="AD" clId="Web-{C7439399-D320-FF73-C846-844797695D9E}" dt="2023-12-10T17:48:21.162" v="147" actId="1076"/>
          <ac:picMkLst>
            <pc:docMk/>
            <pc:sldMk cId="3984012887" sldId="280"/>
            <ac:picMk id="13" creationId="{2D3354CF-41CD-F028-65D2-84CFA070CE60}"/>
          </ac:picMkLst>
        </pc:picChg>
        <pc:picChg chg="mod">
          <ac:chgData name="Sami Naas (2203564)" userId="S::2203564@student.uwtsd.ac.uk::f1779ce3-2698-46a4-91da-883fc0622052" providerId="AD" clId="Web-{C7439399-D320-FF73-C846-844797695D9E}" dt="2023-12-10T17:48:31.240" v="149" actId="14100"/>
          <ac:picMkLst>
            <pc:docMk/>
            <pc:sldMk cId="3984012887" sldId="280"/>
            <ac:picMk id="14" creationId="{2FA19B4F-7D62-3CF6-8628-0B74CD885AE7}"/>
          </ac:picMkLst>
        </pc:picChg>
      </pc:sldChg>
      <pc:sldChg chg="modSp">
        <pc:chgData name="Sami Naas (2203564)" userId="S::2203564@student.uwtsd.ac.uk::f1779ce3-2698-46a4-91da-883fc0622052" providerId="AD" clId="Web-{C7439399-D320-FF73-C846-844797695D9E}" dt="2023-12-10T20:33:09.968" v="291" actId="20577"/>
        <pc:sldMkLst>
          <pc:docMk/>
          <pc:sldMk cId="676880891" sldId="284"/>
        </pc:sldMkLst>
        <pc:spChg chg="mod">
          <ac:chgData name="Sami Naas (2203564)" userId="S::2203564@student.uwtsd.ac.uk::f1779ce3-2698-46a4-91da-883fc0622052" providerId="AD" clId="Web-{C7439399-D320-FF73-C846-844797695D9E}" dt="2023-12-10T20:33:09.968" v="291" actId="20577"/>
          <ac:spMkLst>
            <pc:docMk/>
            <pc:sldMk cId="676880891" sldId="284"/>
            <ac:spMk id="3" creationId="{95C11002-4C8C-42C4-73FE-9EE69333B024}"/>
          </ac:spMkLst>
        </pc:spChg>
      </pc:sldChg>
      <pc:sldChg chg="addSp delSp modSp">
        <pc:chgData name="Sami Naas (2203564)" userId="S::2203564@student.uwtsd.ac.uk::f1779ce3-2698-46a4-91da-883fc0622052" providerId="AD" clId="Web-{C7439399-D320-FF73-C846-844797695D9E}" dt="2023-12-10T20:30:11.008" v="251" actId="1076"/>
        <pc:sldMkLst>
          <pc:docMk/>
          <pc:sldMk cId="1164465020" sldId="285"/>
        </pc:sldMkLst>
        <pc:spChg chg="mod">
          <ac:chgData name="Sami Naas (2203564)" userId="S::2203564@student.uwtsd.ac.uk::f1779ce3-2698-46a4-91da-883fc0622052" providerId="AD" clId="Web-{C7439399-D320-FF73-C846-844797695D9E}" dt="2023-12-10T17:52:44.028" v="225" actId="1076"/>
          <ac:spMkLst>
            <pc:docMk/>
            <pc:sldMk cId="1164465020" sldId="285"/>
            <ac:spMk id="3" creationId="{6BF292AB-DEF7-E740-60D0-EF0F27985EAE}"/>
          </ac:spMkLst>
        </pc:spChg>
        <pc:spChg chg="mod">
          <ac:chgData name="Sami Naas (2203564)" userId="S::2203564@student.uwtsd.ac.uk::f1779ce3-2698-46a4-91da-883fc0622052" providerId="AD" clId="Web-{C7439399-D320-FF73-C846-844797695D9E}" dt="2023-12-10T17:47:17.691" v="139" actId="1076"/>
          <ac:spMkLst>
            <pc:docMk/>
            <pc:sldMk cId="1164465020" sldId="285"/>
            <ac:spMk id="8" creationId="{F5DE284E-083F-EBBE-CF73-C68BE74DA7E6}"/>
          </ac:spMkLst>
        </pc:spChg>
        <pc:spChg chg="mod">
          <ac:chgData name="Sami Naas (2203564)" userId="S::2203564@student.uwtsd.ac.uk::f1779ce3-2698-46a4-91da-883fc0622052" providerId="AD" clId="Web-{C7439399-D320-FF73-C846-844797695D9E}" dt="2023-12-10T17:47:08.410" v="136" actId="20577"/>
          <ac:spMkLst>
            <pc:docMk/>
            <pc:sldMk cId="1164465020" sldId="285"/>
            <ac:spMk id="17" creationId="{1E6C8479-9AAE-7ED7-20E1-5C9DF2C64FDD}"/>
          </ac:spMkLst>
        </pc:spChg>
        <pc:spChg chg="add del">
          <ac:chgData name="Sami Naas (2203564)" userId="S::2203564@student.uwtsd.ac.uk::f1779ce3-2698-46a4-91da-883fc0622052" providerId="AD" clId="Web-{C7439399-D320-FF73-C846-844797695D9E}" dt="2023-12-10T17:43:56.417" v="68"/>
          <ac:spMkLst>
            <pc:docMk/>
            <pc:sldMk cId="1164465020" sldId="285"/>
            <ac:spMk id="22" creationId="{0E59A4F5-3C4A-D006-601A-31E86849EB7E}"/>
          </ac:spMkLst>
        </pc:spChg>
        <pc:spChg chg="add mod">
          <ac:chgData name="Sami Naas (2203564)" userId="S::2203564@student.uwtsd.ac.uk::f1779ce3-2698-46a4-91da-883fc0622052" providerId="AD" clId="Web-{C7439399-D320-FF73-C846-844797695D9E}" dt="2023-12-10T17:47:28.332" v="140" actId="20577"/>
          <ac:spMkLst>
            <pc:docMk/>
            <pc:sldMk cId="1164465020" sldId="285"/>
            <ac:spMk id="23" creationId="{6BFD5AB6-9990-3A61-D8BB-D52E494A121B}"/>
          </ac:spMkLst>
        </pc:spChg>
        <pc:spChg chg="add mod">
          <ac:chgData name="Sami Naas (2203564)" userId="S::2203564@student.uwtsd.ac.uk::f1779ce3-2698-46a4-91da-883fc0622052" providerId="AD" clId="Web-{C7439399-D320-FF73-C846-844797695D9E}" dt="2023-12-10T20:30:08.445" v="250" actId="14100"/>
          <ac:spMkLst>
            <pc:docMk/>
            <pc:sldMk cId="1164465020" sldId="285"/>
            <ac:spMk id="26" creationId="{8B814433-21C5-F7CF-F2F0-9CC0B584DE4B}"/>
          </ac:spMkLst>
        </pc:spChg>
        <pc:picChg chg="mod">
          <ac:chgData name="Sami Naas (2203564)" userId="S::2203564@student.uwtsd.ac.uk::f1779ce3-2698-46a4-91da-883fc0622052" providerId="AD" clId="Web-{C7439399-D320-FF73-C846-844797695D9E}" dt="2023-12-10T17:46:35.549" v="126" actId="1076"/>
          <ac:picMkLst>
            <pc:docMk/>
            <pc:sldMk cId="1164465020" sldId="285"/>
            <ac:picMk id="6" creationId="{121F7339-77AF-50E4-BE83-150A2B3E516B}"/>
          </ac:picMkLst>
        </pc:picChg>
        <pc:picChg chg="mod">
          <ac:chgData name="Sami Naas (2203564)" userId="S::2203564@student.uwtsd.ac.uk::f1779ce3-2698-46a4-91da-883fc0622052" providerId="AD" clId="Web-{C7439399-D320-FF73-C846-844797695D9E}" dt="2023-12-10T17:42:05.805" v="59" actId="1076"/>
          <ac:picMkLst>
            <pc:docMk/>
            <pc:sldMk cId="1164465020" sldId="285"/>
            <ac:picMk id="16" creationId="{125AD458-3F7E-8E0D-F3D8-23E48C43C8F7}"/>
          </ac:picMkLst>
        </pc:picChg>
        <pc:picChg chg="mod">
          <ac:chgData name="Sami Naas (2203564)" userId="S::2203564@student.uwtsd.ac.uk::f1779ce3-2698-46a4-91da-883fc0622052" providerId="AD" clId="Web-{C7439399-D320-FF73-C846-844797695D9E}" dt="2023-12-10T17:48:11.271" v="145" actId="1076"/>
          <ac:picMkLst>
            <pc:docMk/>
            <pc:sldMk cId="1164465020" sldId="285"/>
            <ac:picMk id="18" creationId="{FEE5D283-1A70-FB05-60B1-3EF40D3AA8C5}"/>
          </ac:picMkLst>
        </pc:picChg>
        <pc:picChg chg="mod">
          <ac:chgData name="Sami Naas (2203564)" userId="S::2203564@student.uwtsd.ac.uk::f1779ce3-2698-46a4-91da-883fc0622052" providerId="AD" clId="Web-{C7439399-D320-FF73-C846-844797695D9E}" dt="2023-12-10T17:42:10.055" v="62" actId="1076"/>
          <ac:picMkLst>
            <pc:docMk/>
            <pc:sldMk cId="1164465020" sldId="285"/>
            <ac:picMk id="19" creationId="{FED935A4-E586-E1B4-6C46-5D57EB141E17}"/>
          </ac:picMkLst>
        </pc:picChg>
        <pc:picChg chg="mod">
          <ac:chgData name="Sami Naas (2203564)" userId="S::2203564@student.uwtsd.ac.uk::f1779ce3-2698-46a4-91da-883fc0622052" providerId="AD" clId="Web-{C7439399-D320-FF73-C846-844797695D9E}" dt="2023-12-10T17:48:13.240" v="146" actId="1076"/>
          <ac:picMkLst>
            <pc:docMk/>
            <pc:sldMk cId="1164465020" sldId="285"/>
            <ac:picMk id="20" creationId="{454DA62D-A9EF-E822-9E1A-28D56221D5DA}"/>
          </ac:picMkLst>
        </pc:picChg>
        <pc:picChg chg="add mod modCrop">
          <ac:chgData name="Sami Naas (2203564)" userId="S::2203564@student.uwtsd.ac.uk::f1779ce3-2698-46a4-91da-883fc0622052" providerId="AD" clId="Web-{C7439399-D320-FF73-C846-844797695D9E}" dt="2023-12-10T20:30:11.008" v="251" actId="1076"/>
          <ac:picMkLst>
            <pc:docMk/>
            <pc:sldMk cId="1164465020" sldId="285"/>
            <ac:picMk id="21" creationId="{BB0B37A5-708E-A9B7-B2AF-5A9E8138BC76}"/>
          </ac:picMkLst>
        </pc:picChg>
        <pc:picChg chg="del mod">
          <ac:chgData name="Sami Naas (2203564)" userId="S::2203564@student.uwtsd.ac.uk::f1779ce3-2698-46a4-91da-883fc0622052" providerId="AD" clId="Web-{C7439399-D320-FF73-C846-844797695D9E}" dt="2023-12-10T17:34:28.601" v="31"/>
          <ac:picMkLst>
            <pc:docMk/>
            <pc:sldMk cId="1164465020" sldId="285"/>
            <ac:picMk id="25" creationId="{D7A53913-FDB7-F92A-A521-131E0BA91761}"/>
          </ac:picMkLst>
        </pc:picChg>
      </pc:sldChg>
      <pc:sldChg chg="modSp">
        <pc:chgData name="Sami Naas (2203564)" userId="S::2203564@student.uwtsd.ac.uk::f1779ce3-2698-46a4-91da-883fc0622052" providerId="AD" clId="Web-{C7439399-D320-FF73-C846-844797695D9E}" dt="2023-12-10T20:30:40.243" v="254" actId="20577"/>
        <pc:sldMkLst>
          <pc:docMk/>
          <pc:sldMk cId="1177253019" sldId="287"/>
        </pc:sldMkLst>
        <pc:spChg chg="mod">
          <ac:chgData name="Sami Naas (2203564)" userId="S::2203564@student.uwtsd.ac.uk::f1779ce3-2698-46a4-91da-883fc0622052" providerId="AD" clId="Web-{C7439399-D320-FF73-C846-844797695D9E}" dt="2023-12-10T20:30:40.243" v="254" actId="20577"/>
          <ac:spMkLst>
            <pc:docMk/>
            <pc:sldMk cId="1177253019" sldId="287"/>
            <ac:spMk id="3" creationId="{46266D5D-EBE9-D6E8-EF93-A2A94F04188F}"/>
          </ac:spMkLst>
        </pc:spChg>
      </pc:sldChg>
    </pc:docChg>
  </pc:docChgLst>
  <pc:docChgLst>
    <pc:chgData name="Ragulan Pulanthitan (2200662)" userId="aafbdbba-3939-4d4f-b73e-7c193df95f95" providerId="ADAL" clId="{8BFE7872-CAB5-43C7-A3F8-0DF2B9AA2617}"/>
    <pc:docChg chg="custSel modSld">
      <pc:chgData name="Ragulan Pulanthitan (2200662)" userId="aafbdbba-3939-4d4f-b73e-7c193df95f95" providerId="ADAL" clId="{8BFE7872-CAB5-43C7-A3F8-0DF2B9AA2617}" dt="2023-12-06T18:08:45.287" v="628" actId="478"/>
      <pc:docMkLst>
        <pc:docMk/>
      </pc:docMkLst>
      <pc:sldChg chg="addSp delSp modSp mod">
        <pc:chgData name="Ragulan Pulanthitan (2200662)" userId="aafbdbba-3939-4d4f-b73e-7c193df95f95" providerId="ADAL" clId="{8BFE7872-CAB5-43C7-A3F8-0DF2B9AA2617}" dt="2023-12-06T14:12:36.450" v="19"/>
        <pc:sldMkLst>
          <pc:docMk/>
          <pc:sldMk cId="2019661412" sldId="264"/>
        </pc:sldMkLst>
        <pc:spChg chg="mod">
          <ac:chgData name="Ragulan Pulanthitan (2200662)" userId="aafbdbba-3939-4d4f-b73e-7c193df95f95" providerId="ADAL" clId="{8BFE7872-CAB5-43C7-A3F8-0DF2B9AA2617}" dt="2023-12-06T14:12:35.352" v="18" actId="1076"/>
          <ac:spMkLst>
            <pc:docMk/>
            <pc:sldMk cId="2019661412" sldId="264"/>
            <ac:spMk id="13" creationId="{BA181932-F1F5-3514-E3BD-0C13F0F1B199}"/>
          </ac:spMkLst>
        </pc:spChg>
        <pc:picChg chg="add mod">
          <ac:chgData name="Ragulan Pulanthitan (2200662)" userId="aafbdbba-3939-4d4f-b73e-7c193df95f95" providerId="ADAL" clId="{8BFE7872-CAB5-43C7-A3F8-0DF2B9AA2617}" dt="2023-12-06T14:12:16.201" v="15"/>
          <ac:picMkLst>
            <pc:docMk/>
            <pc:sldMk cId="2019661412" sldId="264"/>
            <ac:picMk id="17" creationId="{98AC8865-8FDA-AB8B-384A-E3F428E2E55A}"/>
          </ac:picMkLst>
        </pc:picChg>
        <pc:picChg chg="add del mod">
          <ac:chgData name="Ragulan Pulanthitan (2200662)" userId="aafbdbba-3939-4d4f-b73e-7c193df95f95" providerId="ADAL" clId="{8BFE7872-CAB5-43C7-A3F8-0DF2B9AA2617}" dt="2023-12-06T14:12:32.611" v="17"/>
          <ac:picMkLst>
            <pc:docMk/>
            <pc:sldMk cId="2019661412" sldId="264"/>
            <ac:picMk id="24" creationId="{EB362737-75E7-73EA-A8D5-5A3A4A3DF34E}"/>
          </ac:picMkLst>
        </pc:picChg>
        <pc:picChg chg="add mod">
          <ac:chgData name="Ragulan Pulanthitan (2200662)" userId="aafbdbba-3939-4d4f-b73e-7c193df95f95" providerId="ADAL" clId="{8BFE7872-CAB5-43C7-A3F8-0DF2B9AA2617}" dt="2023-12-06T14:12:36.450" v="19"/>
          <ac:picMkLst>
            <pc:docMk/>
            <pc:sldMk cId="2019661412" sldId="264"/>
            <ac:picMk id="25" creationId="{222D05B8-D37D-6A20-3508-BEC7D78BB829}"/>
          </ac:picMkLst>
        </pc:picChg>
      </pc:sldChg>
      <pc:sldChg chg="addSp modSp mod">
        <pc:chgData name="Ragulan Pulanthitan (2200662)" userId="aafbdbba-3939-4d4f-b73e-7c193df95f95" providerId="ADAL" clId="{8BFE7872-CAB5-43C7-A3F8-0DF2B9AA2617}" dt="2023-12-06T15:31:38.450" v="370" actId="27636"/>
        <pc:sldMkLst>
          <pc:docMk/>
          <pc:sldMk cId="2871074301" sldId="266"/>
        </pc:sldMkLst>
        <pc:spChg chg="mod">
          <ac:chgData name="Ragulan Pulanthitan (2200662)" userId="aafbdbba-3939-4d4f-b73e-7c193df95f95" providerId="ADAL" clId="{8BFE7872-CAB5-43C7-A3F8-0DF2B9AA2617}" dt="2023-12-06T15:30:53.879" v="356" actId="26606"/>
          <ac:spMkLst>
            <pc:docMk/>
            <pc:sldMk cId="2871074301" sldId="266"/>
            <ac:spMk id="12" creationId="{FE7C24F3-7291-B290-30D1-44D3442BB0B9}"/>
          </ac:spMkLst>
        </pc:spChg>
        <pc:spChg chg="mod">
          <ac:chgData name="Ragulan Pulanthitan (2200662)" userId="aafbdbba-3939-4d4f-b73e-7c193df95f95" providerId="ADAL" clId="{8BFE7872-CAB5-43C7-A3F8-0DF2B9AA2617}" dt="2023-12-06T15:30:53.879" v="356" actId="26606"/>
          <ac:spMkLst>
            <pc:docMk/>
            <pc:sldMk cId="2871074301" sldId="266"/>
            <ac:spMk id="13" creationId="{E5461FA1-17A4-D6BF-3528-306CCB988DFF}"/>
          </ac:spMkLst>
        </pc:spChg>
        <pc:spChg chg="mod ord">
          <ac:chgData name="Ragulan Pulanthitan (2200662)" userId="aafbdbba-3939-4d4f-b73e-7c193df95f95" providerId="ADAL" clId="{8BFE7872-CAB5-43C7-A3F8-0DF2B9AA2617}" dt="2023-12-06T15:31:38.450" v="370" actId="27636"/>
          <ac:spMkLst>
            <pc:docMk/>
            <pc:sldMk cId="2871074301" sldId="266"/>
            <ac:spMk id="14" creationId="{47724247-0CCD-AC53-CBA1-B1A5E1D668E4}"/>
          </ac:spMkLst>
        </pc:spChg>
        <pc:spChg chg="mod">
          <ac:chgData name="Ragulan Pulanthitan (2200662)" userId="aafbdbba-3939-4d4f-b73e-7c193df95f95" providerId="ADAL" clId="{8BFE7872-CAB5-43C7-A3F8-0DF2B9AA2617}" dt="2023-12-06T15:30:53.879" v="356" actId="26606"/>
          <ac:spMkLst>
            <pc:docMk/>
            <pc:sldMk cId="2871074301" sldId="266"/>
            <ac:spMk id="16" creationId="{76973CDA-90E3-6801-0B70-C4F8CF2086D1}"/>
          </ac:spMkLst>
        </pc:spChg>
        <pc:spChg chg="mod">
          <ac:chgData name="Ragulan Pulanthitan (2200662)" userId="aafbdbba-3939-4d4f-b73e-7c193df95f95" providerId="ADAL" clId="{8BFE7872-CAB5-43C7-A3F8-0DF2B9AA2617}" dt="2023-12-06T15:30:53.879" v="356" actId="26606"/>
          <ac:spMkLst>
            <pc:docMk/>
            <pc:sldMk cId="2871074301" sldId="266"/>
            <ac:spMk id="17" creationId="{575C3DB9-6D5A-BE2C-F320-4635BD3BFEB6}"/>
          </ac:spMkLst>
        </pc:spChg>
        <pc:picChg chg="add mod ord modCrop">
          <ac:chgData name="Ragulan Pulanthitan (2200662)" userId="aafbdbba-3939-4d4f-b73e-7c193df95f95" providerId="ADAL" clId="{8BFE7872-CAB5-43C7-A3F8-0DF2B9AA2617}" dt="2023-12-06T15:31:14.760" v="357" actId="18131"/>
          <ac:picMkLst>
            <pc:docMk/>
            <pc:sldMk cId="2871074301" sldId="266"/>
            <ac:picMk id="15" creationId="{059673B5-2BCF-06E7-6ADB-78969DDDD340}"/>
          </ac:picMkLst>
        </pc:picChg>
      </pc:sldChg>
      <pc:sldChg chg="modSp mod">
        <pc:chgData name="Ragulan Pulanthitan (2200662)" userId="aafbdbba-3939-4d4f-b73e-7c193df95f95" providerId="ADAL" clId="{8BFE7872-CAB5-43C7-A3F8-0DF2B9AA2617}" dt="2023-12-06T17:20:00.707" v="378" actId="20577"/>
        <pc:sldMkLst>
          <pc:docMk/>
          <pc:sldMk cId="4237990728" sldId="268"/>
        </pc:sldMkLst>
        <pc:spChg chg="mod">
          <ac:chgData name="Ragulan Pulanthitan (2200662)" userId="aafbdbba-3939-4d4f-b73e-7c193df95f95" providerId="ADAL" clId="{8BFE7872-CAB5-43C7-A3F8-0DF2B9AA2617}" dt="2023-12-06T17:20:00.707" v="378" actId="20577"/>
          <ac:spMkLst>
            <pc:docMk/>
            <pc:sldMk cId="4237990728" sldId="268"/>
            <ac:spMk id="2" creationId="{D7AEB751-408A-D561-7328-5C36DD2D64EB}"/>
          </ac:spMkLst>
        </pc:spChg>
        <pc:spChg chg="mod">
          <ac:chgData name="Ragulan Pulanthitan (2200662)" userId="aafbdbba-3939-4d4f-b73e-7c193df95f95" providerId="ADAL" clId="{8BFE7872-CAB5-43C7-A3F8-0DF2B9AA2617}" dt="2023-12-06T14:23:28.338" v="34" actId="2711"/>
          <ac:spMkLst>
            <pc:docMk/>
            <pc:sldMk cId="4237990728" sldId="268"/>
            <ac:spMk id="3" creationId="{ACE429A5-049B-14F3-73C5-BAC57CFF1A96}"/>
          </ac:spMkLst>
        </pc:spChg>
      </pc:sldChg>
      <pc:sldChg chg="addSp delSp modSp mod">
        <pc:chgData name="Ragulan Pulanthitan (2200662)" userId="aafbdbba-3939-4d4f-b73e-7c193df95f95" providerId="ADAL" clId="{8BFE7872-CAB5-43C7-A3F8-0DF2B9AA2617}" dt="2023-12-06T18:08:45.287" v="628" actId="478"/>
        <pc:sldMkLst>
          <pc:docMk/>
          <pc:sldMk cId="4173272029" sldId="273"/>
        </pc:sldMkLst>
        <pc:spChg chg="mod">
          <ac:chgData name="Ragulan Pulanthitan (2200662)" userId="aafbdbba-3939-4d4f-b73e-7c193df95f95" providerId="ADAL" clId="{8BFE7872-CAB5-43C7-A3F8-0DF2B9AA2617}" dt="2023-12-06T18:08:34.305" v="626" actId="20577"/>
          <ac:spMkLst>
            <pc:docMk/>
            <pc:sldMk cId="4173272029" sldId="273"/>
            <ac:spMk id="2" creationId="{13D45DC9-999D-8B85-D9EF-CE05577E45E0}"/>
          </ac:spMkLst>
        </pc:spChg>
        <pc:spChg chg="del mod">
          <ac:chgData name="Ragulan Pulanthitan (2200662)" userId="aafbdbba-3939-4d4f-b73e-7c193df95f95" providerId="ADAL" clId="{8BFE7872-CAB5-43C7-A3F8-0DF2B9AA2617}" dt="2023-12-06T18:08:45.287" v="628" actId="478"/>
          <ac:spMkLst>
            <pc:docMk/>
            <pc:sldMk cId="4173272029" sldId="273"/>
            <ac:spMk id="5" creationId="{7023CD23-B585-A17D-E167-DDE2B0F333C9}"/>
          </ac:spMkLst>
        </pc:spChg>
        <pc:spChg chg="add mod">
          <ac:chgData name="Ragulan Pulanthitan (2200662)" userId="aafbdbba-3939-4d4f-b73e-7c193df95f95" providerId="ADAL" clId="{8BFE7872-CAB5-43C7-A3F8-0DF2B9AA2617}" dt="2023-12-06T14:41:03.586" v="354" actId="404"/>
          <ac:spMkLst>
            <pc:docMk/>
            <pc:sldMk cId="4173272029" sldId="273"/>
            <ac:spMk id="7" creationId="{FAAFD621-6EBD-376E-F361-42D908D25666}"/>
          </ac:spMkLst>
        </pc:spChg>
        <pc:spChg chg="add mod">
          <ac:chgData name="Ragulan Pulanthitan (2200662)" userId="aafbdbba-3939-4d4f-b73e-7c193df95f95" providerId="ADAL" clId="{8BFE7872-CAB5-43C7-A3F8-0DF2B9AA2617}" dt="2023-12-06T18:08:07.730" v="616" actId="1076"/>
          <ac:spMkLst>
            <pc:docMk/>
            <pc:sldMk cId="4173272029" sldId="273"/>
            <ac:spMk id="10" creationId="{8ADC5BB3-956B-5CD4-93CB-909DF9D94972}"/>
          </ac:spMkLst>
        </pc:spChg>
        <pc:picChg chg="mod modCrop">
          <ac:chgData name="Ragulan Pulanthitan (2200662)" userId="aafbdbba-3939-4d4f-b73e-7c193df95f95" providerId="ADAL" clId="{8BFE7872-CAB5-43C7-A3F8-0DF2B9AA2617}" dt="2023-12-06T18:07:44.118" v="610" actId="1076"/>
          <ac:picMkLst>
            <pc:docMk/>
            <pc:sldMk cId="4173272029" sldId="273"/>
            <ac:picMk id="3" creationId="{6116E57B-A5EC-A767-7BDD-FFE21545D908}"/>
          </ac:picMkLst>
        </pc:picChg>
        <pc:picChg chg="mod">
          <ac:chgData name="Ragulan Pulanthitan (2200662)" userId="aafbdbba-3939-4d4f-b73e-7c193df95f95" providerId="ADAL" clId="{8BFE7872-CAB5-43C7-A3F8-0DF2B9AA2617}" dt="2023-12-06T18:07:47.403" v="611" actId="1076"/>
          <ac:picMkLst>
            <pc:docMk/>
            <pc:sldMk cId="4173272029" sldId="273"/>
            <ac:picMk id="8" creationId="{D6030DC2-3C83-BC73-66F8-FDE553468A9A}"/>
          </ac:picMkLst>
        </pc:picChg>
        <pc:picChg chg="mod">
          <ac:chgData name="Ragulan Pulanthitan (2200662)" userId="aafbdbba-3939-4d4f-b73e-7c193df95f95" providerId="ADAL" clId="{8BFE7872-CAB5-43C7-A3F8-0DF2B9AA2617}" dt="2023-12-06T18:07:54.653" v="614" actId="1076"/>
          <ac:picMkLst>
            <pc:docMk/>
            <pc:sldMk cId="4173272029" sldId="273"/>
            <ac:picMk id="9" creationId="{6BA57A70-3AF6-318B-94E7-7684BFA5B48C}"/>
          </ac:picMkLst>
        </pc:picChg>
        <pc:picChg chg="mod">
          <ac:chgData name="Ragulan Pulanthitan (2200662)" userId="aafbdbba-3939-4d4f-b73e-7c193df95f95" providerId="ADAL" clId="{8BFE7872-CAB5-43C7-A3F8-0DF2B9AA2617}" dt="2023-12-06T18:08:02.612" v="615" actId="1076"/>
          <ac:picMkLst>
            <pc:docMk/>
            <pc:sldMk cId="4173272029" sldId="273"/>
            <ac:picMk id="11" creationId="{7832A9D2-86E8-9C15-B4F8-5891992525EF}"/>
          </ac:picMkLst>
        </pc:picChg>
        <pc:picChg chg="mod modCrop">
          <ac:chgData name="Ragulan Pulanthitan (2200662)" userId="aafbdbba-3939-4d4f-b73e-7c193df95f95" providerId="ADAL" clId="{8BFE7872-CAB5-43C7-A3F8-0DF2B9AA2617}" dt="2023-12-06T18:07:35.191" v="608" actId="732"/>
          <ac:picMkLst>
            <pc:docMk/>
            <pc:sldMk cId="4173272029" sldId="273"/>
            <ac:picMk id="12" creationId="{CCF3D1BE-13C3-1201-261A-00BFFFB4D505}"/>
          </ac:picMkLst>
        </pc:picChg>
      </pc:sldChg>
      <pc:sldChg chg="modSp mod">
        <pc:chgData name="Ragulan Pulanthitan (2200662)" userId="aafbdbba-3939-4d4f-b73e-7c193df95f95" providerId="ADAL" clId="{8BFE7872-CAB5-43C7-A3F8-0DF2B9AA2617}" dt="2023-12-06T14:11:35.438" v="14" actId="20577"/>
        <pc:sldMkLst>
          <pc:docMk/>
          <pc:sldMk cId="3422445079" sldId="279"/>
        </pc:sldMkLst>
        <pc:spChg chg="mod">
          <ac:chgData name="Ragulan Pulanthitan (2200662)" userId="aafbdbba-3939-4d4f-b73e-7c193df95f95" providerId="ADAL" clId="{8BFE7872-CAB5-43C7-A3F8-0DF2B9AA2617}" dt="2023-12-06T14:11:35.438" v="14" actId="20577"/>
          <ac:spMkLst>
            <pc:docMk/>
            <pc:sldMk cId="3422445079" sldId="279"/>
            <ac:spMk id="19" creationId="{BCAF59B5-9AD2-A553-F7B7-E198A4756F79}"/>
          </ac:spMkLst>
        </pc:spChg>
      </pc:sldChg>
      <pc:sldChg chg="addSp delSp">
        <pc:chgData name="Ragulan Pulanthitan (2200662)" userId="aafbdbba-3939-4d4f-b73e-7c193df95f95" providerId="ADAL" clId="{8BFE7872-CAB5-43C7-A3F8-0DF2B9AA2617}" dt="2023-12-06T14:17:27.369" v="21" actId="478"/>
        <pc:sldMkLst>
          <pc:docMk/>
          <pc:sldMk cId="1164465020" sldId="285"/>
        </pc:sldMkLst>
        <pc:picChg chg="add del">
          <ac:chgData name="Ragulan Pulanthitan (2200662)" userId="aafbdbba-3939-4d4f-b73e-7c193df95f95" providerId="ADAL" clId="{8BFE7872-CAB5-43C7-A3F8-0DF2B9AA2617}" dt="2023-12-06T14:17:27.369" v="21" actId="478"/>
          <ac:picMkLst>
            <pc:docMk/>
            <pc:sldMk cId="1164465020" sldId="285"/>
            <ac:picMk id="1026" creationId="{7B6B8986-C6DB-2225-B818-058439EEBB55}"/>
          </ac:picMkLst>
        </pc:picChg>
      </pc:sldChg>
    </pc:docChg>
  </pc:docChgLst>
  <pc:docChgLst>
    <pc:chgData name="Jack Purnell (2205053)" userId="S::2205053@student.uwtsd.ac.uk::a75c5e83-cb22-4c96-b7e0-ca012b6d562b" providerId="AD" clId="Web-{C4601314-5FE1-3198-E6DE-E02FBE0091E0}"/>
    <pc:docChg chg="modSld">
      <pc:chgData name="Jack Purnell (2205053)" userId="S::2205053@student.uwtsd.ac.uk::a75c5e83-cb22-4c96-b7e0-ca012b6d562b" providerId="AD" clId="Web-{C4601314-5FE1-3198-E6DE-E02FBE0091E0}" dt="2023-12-07T12:37:36.991" v="0" actId="1076"/>
      <pc:docMkLst>
        <pc:docMk/>
      </pc:docMkLst>
      <pc:sldChg chg="modSp">
        <pc:chgData name="Jack Purnell (2205053)" userId="S::2205053@student.uwtsd.ac.uk::a75c5e83-cb22-4c96-b7e0-ca012b6d562b" providerId="AD" clId="Web-{C4601314-5FE1-3198-E6DE-E02FBE0091E0}" dt="2023-12-07T12:37:36.991" v="0" actId="1076"/>
        <pc:sldMkLst>
          <pc:docMk/>
          <pc:sldMk cId="4104983114" sldId="259"/>
        </pc:sldMkLst>
        <pc:picChg chg="mod">
          <ac:chgData name="Jack Purnell (2205053)" userId="S::2205053@student.uwtsd.ac.uk::a75c5e83-cb22-4c96-b7e0-ca012b6d562b" providerId="AD" clId="Web-{C4601314-5FE1-3198-E6DE-E02FBE0091E0}" dt="2023-12-07T12:37:36.991" v="0" actId="1076"/>
          <ac:picMkLst>
            <pc:docMk/>
            <pc:sldMk cId="4104983114" sldId="259"/>
            <ac:picMk id="3" creationId="{8F7C72C4-3B11-F552-9367-7488184D0DB5}"/>
          </ac:picMkLst>
        </pc:picChg>
      </pc:sldChg>
    </pc:docChg>
  </pc:docChgLst>
  <pc:docChgLst>
    <pc:chgData name="Alex Griffiths (2104310)" userId="S::2104310@student.uwtsd.ac.uk::cc82a2a1-9814-44f0-b028-05cc628f382e" providerId="AD" clId="Web-{2D7534B9-BE57-4D3F-AED8-2D8759CD525A}"/>
    <pc:docChg chg="modSld sldOrd">
      <pc:chgData name="Alex Griffiths (2104310)" userId="S::2104310@student.uwtsd.ac.uk::cc82a2a1-9814-44f0-b028-05cc628f382e" providerId="AD" clId="Web-{2D7534B9-BE57-4D3F-AED8-2D8759CD525A}" dt="2023-12-08T11:28:13.359" v="84" actId="14100"/>
      <pc:docMkLst>
        <pc:docMk/>
      </pc:docMkLst>
      <pc:sldChg chg="modSp">
        <pc:chgData name="Alex Griffiths (2104310)" userId="S::2104310@student.uwtsd.ac.uk::cc82a2a1-9814-44f0-b028-05cc628f382e" providerId="AD" clId="Web-{2D7534B9-BE57-4D3F-AED8-2D8759CD525A}" dt="2023-12-08T10:27:54.555" v="29" actId="20577"/>
        <pc:sldMkLst>
          <pc:docMk/>
          <pc:sldMk cId="109857222" sldId="256"/>
        </pc:sldMkLst>
        <pc:spChg chg="mod">
          <ac:chgData name="Alex Griffiths (2104310)" userId="S::2104310@student.uwtsd.ac.uk::cc82a2a1-9814-44f0-b028-05cc628f382e" providerId="AD" clId="Web-{2D7534B9-BE57-4D3F-AED8-2D8759CD525A}" dt="2023-12-08T10:27:54.555" v="29" actId="20577"/>
          <ac:spMkLst>
            <pc:docMk/>
            <pc:sldMk cId="109857222" sldId="256"/>
            <ac:spMk id="3" creationId="{00000000-0000-0000-0000-000000000000}"/>
          </ac:spMkLst>
        </pc:spChg>
      </pc:sldChg>
      <pc:sldChg chg="modSp">
        <pc:chgData name="Alex Griffiths (2104310)" userId="S::2104310@student.uwtsd.ac.uk::cc82a2a1-9814-44f0-b028-05cc628f382e" providerId="AD" clId="Web-{2D7534B9-BE57-4D3F-AED8-2D8759CD525A}" dt="2023-12-07T22:53:10.544" v="12" actId="1076"/>
        <pc:sldMkLst>
          <pc:docMk/>
          <pc:sldMk cId="2046899504" sldId="265"/>
        </pc:sldMkLst>
        <pc:spChg chg="mod">
          <ac:chgData name="Alex Griffiths (2104310)" userId="S::2104310@student.uwtsd.ac.uk::cc82a2a1-9814-44f0-b028-05cc628f382e" providerId="AD" clId="Web-{2D7534B9-BE57-4D3F-AED8-2D8759CD525A}" dt="2023-12-07T22:52:48.387" v="9" actId="14100"/>
          <ac:spMkLst>
            <pc:docMk/>
            <pc:sldMk cId="2046899504" sldId="265"/>
            <ac:spMk id="18" creationId="{4679CF32-38CA-3C8A-0A52-8F53B514CF9F}"/>
          </ac:spMkLst>
        </pc:spChg>
        <pc:picChg chg="mod">
          <ac:chgData name="Alex Griffiths (2104310)" userId="S::2104310@student.uwtsd.ac.uk::cc82a2a1-9814-44f0-b028-05cc628f382e" providerId="AD" clId="Web-{2D7534B9-BE57-4D3F-AED8-2D8759CD525A}" dt="2023-12-07T22:53:01.810" v="11" actId="1076"/>
          <ac:picMkLst>
            <pc:docMk/>
            <pc:sldMk cId="2046899504" sldId="265"/>
            <ac:picMk id="8" creationId="{F6DFD9CE-37C4-DDE6-18E1-DD6719DAFFA7}"/>
          </ac:picMkLst>
        </pc:picChg>
        <pc:picChg chg="mod">
          <ac:chgData name="Alex Griffiths (2104310)" userId="S::2104310@student.uwtsd.ac.uk::cc82a2a1-9814-44f0-b028-05cc628f382e" providerId="AD" clId="Web-{2D7534B9-BE57-4D3F-AED8-2D8759CD525A}" dt="2023-12-07T22:53:10.544" v="12" actId="1076"/>
          <ac:picMkLst>
            <pc:docMk/>
            <pc:sldMk cId="2046899504" sldId="265"/>
            <ac:picMk id="9" creationId="{DFDB7A3B-4EB1-F087-19C7-6979A87431BE}"/>
          </ac:picMkLst>
        </pc:picChg>
      </pc:sldChg>
      <pc:sldChg chg="addSp delSp modSp">
        <pc:chgData name="Alex Griffiths (2104310)" userId="S::2104310@student.uwtsd.ac.uk::cc82a2a1-9814-44f0-b028-05cc628f382e" providerId="AD" clId="Web-{2D7534B9-BE57-4D3F-AED8-2D8759CD525A}" dt="2023-12-07T22:52:20.512" v="8"/>
        <pc:sldMkLst>
          <pc:docMk/>
          <pc:sldMk cId="4237990728" sldId="268"/>
        </pc:sldMkLst>
        <pc:inkChg chg="add del mod">
          <ac:chgData name="Alex Griffiths (2104310)" userId="S::2104310@student.uwtsd.ac.uk::cc82a2a1-9814-44f0-b028-05cc628f382e" providerId="AD" clId="Web-{2D7534B9-BE57-4D3F-AED8-2D8759CD525A}" dt="2023-12-07T22:52:20.512" v="8"/>
          <ac:inkMkLst>
            <pc:docMk/>
            <pc:sldMk cId="4237990728" sldId="268"/>
            <ac:inkMk id="8" creationId="{F546C81E-512D-3C24-F80C-D97EE94ED68D}"/>
          </ac:inkMkLst>
        </pc:inkChg>
      </pc:sldChg>
      <pc:sldChg chg="addSp modSp ord">
        <pc:chgData name="Alex Griffiths (2104310)" userId="S::2104310@student.uwtsd.ac.uk::cc82a2a1-9814-44f0-b028-05cc628f382e" providerId="AD" clId="Web-{2D7534B9-BE57-4D3F-AED8-2D8759CD525A}" dt="2023-12-08T11:28:13.359" v="84" actId="14100"/>
        <pc:sldMkLst>
          <pc:docMk/>
          <pc:sldMk cId="557388544" sldId="269"/>
        </pc:sldMkLst>
        <pc:spChg chg="mod">
          <ac:chgData name="Alex Griffiths (2104310)" userId="S::2104310@student.uwtsd.ac.uk::cc82a2a1-9814-44f0-b028-05cc628f382e" providerId="AD" clId="Web-{2D7534B9-BE57-4D3F-AED8-2D8759CD525A}" dt="2023-12-08T11:28:04.515" v="81" actId="1076"/>
          <ac:spMkLst>
            <pc:docMk/>
            <pc:sldMk cId="557388544" sldId="269"/>
            <ac:spMk id="3" creationId="{FC3A3332-113E-16C9-9CE6-B16303761801}"/>
          </ac:spMkLst>
        </pc:spChg>
        <pc:picChg chg="mod">
          <ac:chgData name="Alex Griffiths (2104310)" userId="S::2104310@student.uwtsd.ac.uk::cc82a2a1-9814-44f0-b028-05cc628f382e" providerId="AD" clId="Web-{2D7534B9-BE57-4D3F-AED8-2D8759CD525A}" dt="2023-12-08T10:37:56.385" v="57" actId="1076"/>
          <ac:picMkLst>
            <pc:docMk/>
            <pc:sldMk cId="557388544" sldId="269"/>
            <ac:picMk id="7" creationId="{B832A592-01A3-7984-672C-F42709F059C9}"/>
          </ac:picMkLst>
        </pc:picChg>
        <pc:picChg chg="mod">
          <ac:chgData name="Alex Griffiths (2104310)" userId="S::2104310@student.uwtsd.ac.uk::cc82a2a1-9814-44f0-b028-05cc628f382e" providerId="AD" clId="Web-{2D7534B9-BE57-4D3F-AED8-2D8759CD525A}" dt="2023-12-08T10:38:02.916" v="58" actId="1076"/>
          <ac:picMkLst>
            <pc:docMk/>
            <pc:sldMk cId="557388544" sldId="269"/>
            <ac:picMk id="9" creationId="{CAB86E6D-2787-FA8F-2191-DBE28E2B942B}"/>
          </ac:picMkLst>
        </pc:picChg>
        <pc:picChg chg="add mod">
          <ac:chgData name="Alex Griffiths (2104310)" userId="S::2104310@student.uwtsd.ac.uk::cc82a2a1-9814-44f0-b028-05cc628f382e" providerId="AD" clId="Web-{2D7534B9-BE57-4D3F-AED8-2D8759CD525A}" dt="2023-12-08T11:28:13.359" v="84" actId="14100"/>
          <ac:picMkLst>
            <pc:docMk/>
            <pc:sldMk cId="557388544" sldId="269"/>
            <ac:picMk id="11" creationId="{D707B919-C99B-0CB0-D174-ECF6114A29BD}"/>
          </ac:picMkLst>
        </pc:picChg>
        <pc:picChg chg="add mod">
          <ac:chgData name="Alex Griffiths (2104310)" userId="S::2104310@student.uwtsd.ac.uk::cc82a2a1-9814-44f0-b028-05cc628f382e" providerId="AD" clId="Web-{2D7534B9-BE57-4D3F-AED8-2D8759CD525A}" dt="2023-12-08T11:28:07.562" v="82" actId="1076"/>
          <ac:picMkLst>
            <pc:docMk/>
            <pc:sldMk cId="557388544" sldId="269"/>
            <ac:picMk id="13" creationId="{EB0B3FAE-802E-6722-0942-9F5FAF635C6B}"/>
          </ac:picMkLst>
        </pc:picChg>
      </pc:sldChg>
      <pc:sldChg chg="ord">
        <pc:chgData name="Alex Griffiths (2104310)" userId="S::2104310@student.uwtsd.ac.uk::cc82a2a1-9814-44f0-b028-05cc628f382e" providerId="AD" clId="Web-{2D7534B9-BE57-4D3F-AED8-2D8759CD525A}" dt="2023-12-08T11:27:02.529" v="74"/>
        <pc:sldMkLst>
          <pc:docMk/>
          <pc:sldMk cId="676880891" sldId="284"/>
        </pc:sldMkLst>
      </pc:sldChg>
      <pc:sldChg chg="addSp delSp modSp">
        <pc:chgData name="Alex Griffiths (2104310)" userId="S::2104310@student.uwtsd.ac.uk::cc82a2a1-9814-44f0-b028-05cc628f382e" providerId="AD" clId="Web-{2D7534B9-BE57-4D3F-AED8-2D8759CD525A}" dt="2023-12-08T11:27:47.764" v="76"/>
        <pc:sldMkLst>
          <pc:docMk/>
          <pc:sldMk cId="2207893756" sldId="288"/>
        </pc:sldMkLst>
        <pc:spChg chg="mod">
          <ac:chgData name="Alex Griffiths (2104310)" userId="S::2104310@student.uwtsd.ac.uk::cc82a2a1-9814-44f0-b028-05cc628f382e" providerId="AD" clId="Web-{2D7534B9-BE57-4D3F-AED8-2D8759CD525A}" dt="2023-12-08T10:36:30.632" v="50" actId="1076"/>
          <ac:spMkLst>
            <pc:docMk/>
            <pc:sldMk cId="2207893756" sldId="288"/>
            <ac:spMk id="14" creationId="{C49257A8-9116-2177-B45F-94570017A031}"/>
          </ac:spMkLst>
        </pc:spChg>
        <pc:spChg chg="add mod">
          <ac:chgData name="Alex Griffiths (2104310)" userId="S::2104310@student.uwtsd.ac.uk::cc82a2a1-9814-44f0-b028-05cc628f382e" providerId="AD" clId="Web-{2D7534B9-BE57-4D3F-AED8-2D8759CD525A}" dt="2023-12-08T11:27:47.764" v="76"/>
          <ac:spMkLst>
            <pc:docMk/>
            <pc:sldMk cId="2207893756" sldId="288"/>
            <ac:spMk id="17" creationId="{943A3DEE-9F2D-7A42-0558-09942FC3E9F0}"/>
          </ac:spMkLst>
        </pc:spChg>
        <pc:picChg chg="mod">
          <ac:chgData name="Alex Griffiths (2104310)" userId="S::2104310@student.uwtsd.ac.uk::cc82a2a1-9814-44f0-b028-05cc628f382e" providerId="AD" clId="Web-{2D7534B9-BE57-4D3F-AED8-2D8759CD525A}" dt="2023-12-08T11:07:47.184" v="69" actId="1076"/>
          <ac:picMkLst>
            <pc:docMk/>
            <pc:sldMk cId="2207893756" sldId="288"/>
            <ac:picMk id="3" creationId="{8A3F8BAD-F88A-81EE-AA0E-AD5BF8FC032E}"/>
          </ac:picMkLst>
        </pc:picChg>
        <pc:picChg chg="mod">
          <ac:chgData name="Alex Griffiths (2104310)" userId="S::2104310@student.uwtsd.ac.uk::cc82a2a1-9814-44f0-b028-05cc628f382e" providerId="AD" clId="Web-{2D7534B9-BE57-4D3F-AED8-2D8759CD525A}" dt="2023-12-08T10:34:55.973" v="37" actId="1076"/>
          <ac:picMkLst>
            <pc:docMk/>
            <pc:sldMk cId="2207893756" sldId="288"/>
            <ac:picMk id="7" creationId="{5D6247FB-A7A7-0534-E538-D7AA2537145A}"/>
          </ac:picMkLst>
        </pc:picChg>
        <pc:picChg chg="del mod">
          <ac:chgData name="Alex Griffiths (2104310)" userId="S::2104310@student.uwtsd.ac.uk::cc82a2a1-9814-44f0-b028-05cc628f382e" providerId="AD" clId="Web-{2D7534B9-BE57-4D3F-AED8-2D8759CD525A}" dt="2023-12-08T11:27:47.764" v="76"/>
          <ac:picMkLst>
            <pc:docMk/>
            <pc:sldMk cId="2207893756" sldId="288"/>
            <ac:picMk id="10" creationId="{892A751A-AF09-CF96-A471-B80541A0275A}"/>
          </ac:picMkLst>
        </pc:picChg>
        <pc:picChg chg="mod">
          <ac:chgData name="Alex Griffiths (2104310)" userId="S::2104310@student.uwtsd.ac.uk::cc82a2a1-9814-44f0-b028-05cc628f382e" providerId="AD" clId="Web-{2D7534B9-BE57-4D3F-AED8-2D8759CD525A}" dt="2023-12-08T10:26:45.944" v="19" actId="1076"/>
          <ac:picMkLst>
            <pc:docMk/>
            <pc:sldMk cId="2207893756" sldId="288"/>
            <ac:picMk id="21" creationId="{88752622-3836-F96D-CD92-5B46FA8AC819}"/>
          </ac:picMkLst>
        </pc:picChg>
        <pc:picChg chg="del mod">
          <ac:chgData name="Alex Griffiths (2104310)" userId="S::2104310@student.uwtsd.ac.uk::cc82a2a1-9814-44f0-b028-05cc628f382e" providerId="AD" clId="Web-{2D7534B9-BE57-4D3F-AED8-2D8759CD525A}" dt="2023-12-08T10:37:11.524" v="56"/>
          <ac:picMkLst>
            <pc:docMk/>
            <pc:sldMk cId="2207893756" sldId="288"/>
            <ac:picMk id="23" creationId="{C36EC8F4-E56C-DDB8-9165-CDA8AEE6476F}"/>
          </ac:picMkLst>
        </pc:picChg>
        <pc:picChg chg="mod">
          <ac:chgData name="Alex Griffiths (2104310)" userId="S::2104310@student.uwtsd.ac.uk::cc82a2a1-9814-44f0-b028-05cc628f382e" providerId="AD" clId="Web-{2D7534B9-BE57-4D3F-AED8-2D8759CD525A}" dt="2023-12-08T10:39:34.356" v="63" actId="1076"/>
          <ac:picMkLst>
            <pc:docMk/>
            <pc:sldMk cId="2207893756" sldId="288"/>
            <ac:picMk id="30" creationId="{4DE9A73C-E1D6-32CD-7536-4196255A6354}"/>
          </ac:picMkLst>
        </pc:picChg>
        <pc:picChg chg="mod">
          <ac:chgData name="Alex Griffiths (2104310)" userId="S::2104310@student.uwtsd.ac.uk::cc82a2a1-9814-44f0-b028-05cc628f382e" providerId="AD" clId="Web-{2D7534B9-BE57-4D3F-AED8-2D8759CD525A}" dt="2023-12-08T10:39:46.934" v="64" actId="1076"/>
          <ac:picMkLst>
            <pc:docMk/>
            <pc:sldMk cId="2207893756" sldId="288"/>
            <ac:picMk id="35" creationId="{93AD7509-E80B-C2DB-9B63-116999F1C81A}"/>
          </ac:picMkLst>
        </pc:picChg>
        <pc:picChg chg="mod">
          <ac:chgData name="Alex Griffiths (2104310)" userId="S::2104310@student.uwtsd.ac.uk::cc82a2a1-9814-44f0-b028-05cc628f382e" providerId="AD" clId="Web-{2D7534B9-BE57-4D3F-AED8-2D8759CD525A}" dt="2023-12-08T11:10:00.469" v="70" actId="1076"/>
          <ac:picMkLst>
            <pc:docMk/>
            <pc:sldMk cId="2207893756" sldId="288"/>
            <ac:picMk id="41" creationId="{D8DCB5ED-9929-37B2-D6EA-DA9DE9A995A7}"/>
          </ac:picMkLst>
        </pc:picChg>
        <pc:inkChg chg="add">
          <ac:chgData name="Alex Griffiths (2104310)" userId="S::2104310@student.uwtsd.ac.uk::cc82a2a1-9814-44f0-b028-05cc628f382e" providerId="AD" clId="Web-{2D7534B9-BE57-4D3F-AED8-2D8759CD525A}" dt="2023-12-08T11:10:30.798" v="71"/>
          <ac:inkMkLst>
            <pc:docMk/>
            <pc:sldMk cId="2207893756" sldId="288"/>
            <ac:inkMk id="8" creationId="{4DEF1536-1C0E-E4BC-F019-A80A2A389E50}"/>
          </ac:inkMkLst>
        </pc:inkChg>
        <pc:inkChg chg="add del">
          <ac:chgData name="Alex Griffiths (2104310)" userId="S::2104310@student.uwtsd.ac.uk::cc82a2a1-9814-44f0-b028-05cc628f382e" providerId="AD" clId="Web-{2D7534B9-BE57-4D3F-AED8-2D8759CD525A}" dt="2023-12-07T22:49:21.676" v="1"/>
          <ac:inkMkLst>
            <pc:docMk/>
            <pc:sldMk cId="2207893756" sldId="288"/>
            <ac:inkMk id="8" creationId="{AC55A1FE-B40A-CCC6-C858-2727A2C123E7}"/>
          </ac:inkMkLst>
        </pc:inkChg>
        <pc:inkChg chg="add">
          <ac:chgData name="Alex Griffiths (2104310)" userId="S::2104310@student.uwtsd.ac.uk::cc82a2a1-9814-44f0-b028-05cc628f382e" providerId="AD" clId="Web-{2D7534B9-BE57-4D3F-AED8-2D8759CD525A}" dt="2023-12-07T22:49:26.019" v="2"/>
          <ac:inkMkLst>
            <pc:docMk/>
            <pc:sldMk cId="2207893756" sldId="288"/>
            <ac:inkMk id="9" creationId="{98CF7030-45A0-1FB4-3379-C314A3C532E4}"/>
          </ac:inkMkLst>
        </pc:inkChg>
        <pc:inkChg chg="add">
          <ac:chgData name="Alex Griffiths (2104310)" userId="S::2104310@student.uwtsd.ac.uk::cc82a2a1-9814-44f0-b028-05cc628f382e" providerId="AD" clId="Web-{2D7534B9-BE57-4D3F-AED8-2D8759CD525A}" dt="2023-12-07T22:49:30.035" v="3"/>
          <ac:inkMkLst>
            <pc:docMk/>
            <pc:sldMk cId="2207893756" sldId="288"/>
            <ac:inkMk id="11" creationId="{DAF5FBAE-9B75-9790-B371-BCE154B2D22F}"/>
          </ac:inkMkLst>
        </pc:inkChg>
        <pc:inkChg chg="add">
          <ac:chgData name="Alex Griffiths (2104310)" userId="S::2104310@student.uwtsd.ac.uk::cc82a2a1-9814-44f0-b028-05cc628f382e" providerId="AD" clId="Web-{2D7534B9-BE57-4D3F-AED8-2D8759CD525A}" dt="2023-12-07T22:49:30.051" v="4"/>
          <ac:inkMkLst>
            <pc:docMk/>
            <pc:sldMk cId="2207893756" sldId="288"/>
            <ac:inkMk id="12" creationId="{96371082-622D-66CF-2D84-08C7F7E4E3C4}"/>
          </ac:inkMkLst>
        </pc:inkChg>
        <pc:inkChg chg="add">
          <ac:chgData name="Alex Griffiths (2104310)" userId="S::2104310@student.uwtsd.ac.uk::cc82a2a1-9814-44f0-b028-05cc628f382e" providerId="AD" clId="Web-{2D7534B9-BE57-4D3F-AED8-2D8759CD525A}" dt="2023-12-07T22:49:30.895" v="5"/>
          <ac:inkMkLst>
            <pc:docMk/>
            <pc:sldMk cId="2207893756" sldId="288"/>
            <ac:inkMk id="13" creationId="{B9BA14CB-7A48-0B9A-90B8-D4FD048EF29A}"/>
          </ac:inkMkLst>
        </pc:inkChg>
        <pc:inkChg chg="add">
          <ac:chgData name="Alex Griffiths (2104310)" userId="S::2104310@student.uwtsd.ac.uk::cc82a2a1-9814-44f0-b028-05cc628f382e" providerId="AD" clId="Web-{2D7534B9-BE57-4D3F-AED8-2D8759CD525A}" dt="2023-12-08T11:10:30.798" v="72"/>
          <ac:inkMkLst>
            <pc:docMk/>
            <pc:sldMk cId="2207893756" sldId="288"/>
            <ac:inkMk id="15" creationId="{5724F980-AA00-BB73-F75F-10455E77868B}"/>
          </ac:inkMkLst>
        </pc:inkChg>
      </pc:sldChg>
    </pc:docChg>
  </pc:docChgLst>
  <pc:docChgLst>
    <pc:chgData name="Ragulan Pulanthitan (2200662)" userId="S::2200662@student.uwtsd.ac.uk::aafbdbba-3939-4d4f-b73e-7c193df95f95" providerId="AD" clId="Web-{B805EFF4-6E8F-4C26-9D19-0A8266862325}"/>
    <pc:docChg chg="modSld">
      <pc:chgData name="Ragulan Pulanthitan (2200662)" userId="S::2200662@student.uwtsd.ac.uk::aafbdbba-3939-4d4f-b73e-7c193df95f95" providerId="AD" clId="Web-{B805EFF4-6E8F-4C26-9D19-0A8266862325}" dt="2023-12-05T13:35:07.671" v="12" actId="14100"/>
      <pc:docMkLst>
        <pc:docMk/>
      </pc:docMkLst>
      <pc:sldChg chg="addSp modSp">
        <pc:chgData name="Ragulan Pulanthitan (2200662)" userId="S::2200662@student.uwtsd.ac.uk::aafbdbba-3939-4d4f-b73e-7c193df95f95" providerId="AD" clId="Web-{B805EFF4-6E8F-4C26-9D19-0A8266862325}" dt="2023-12-05T13:35:07.671" v="12" actId="14100"/>
        <pc:sldMkLst>
          <pc:docMk/>
          <pc:sldMk cId="2019661412" sldId="264"/>
        </pc:sldMkLst>
        <pc:spChg chg="mod">
          <ac:chgData name="Ragulan Pulanthitan (2200662)" userId="S::2200662@student.uwtsd.ac.uk::aafbdbba-3939-4d4f-b73e-7c193df95f95" providerId="AD" clId="Web-{B805EFF4-6E8F-4C26-9D19-0A8266862325}" dt="2023-12-05T13:34:26.888" v="3" actId="1076"/>
          <ac:spMkLst>
            <pc:docMk/>
            <pc:sldMk cId="2019661412" sldId="264"/>
            <ac:spMk id="2" creationId="{36BE3907-CD31-B3F4-93D4-62C7396F49EC}"/>
          </ac:spMkLst>
        </pc:spChg>
        <pc:spChg chg="add mod">
          <ac:chgData name="Ragulan Pulanthitan (2200662)" userId="S::2200662@student.uwtsd.ac.uk::aafbdbba-3939-4d4f-b73e-7c193df95f95" providerId="AD" clId="Web-{B805EFF4-6E8F-4C26-9D19-0A8266862325}" dt="2023-12-05T13:35:07.671" v="12" actId="14100"/>
          <ac:spMkLst>
            <pc:docMk/>
            <pc:sldMk cId="2019661412" sldId="264"/>
            <ac:spMk id="20" creationId="{EB5B9746-219E-D2D4-00B6-8386DBA5E42B}"/>
          </ac:spMkLst>
        </pc:spChg>
        <pc:picChg chg="mod">
          <ac:chgData name="Ragulan Pulanthitan (2200662)" userId="S::2200662@student.uwtsd.ac.uk::aafbdbba-3939-4d4f-b73e-7c193df95f95" providerId="AD" clId="Web-{B805EFF4-6E8F-4C26-9D19-0A8266862325}" dt="2023-12-05T13:29:01.172" v="0" actId="1076"/>
          <ac:picMkLst>
            <pc:docMk/>
            <pc:sldMk cId="2019661412" sldId="264"/>
            <ac:picMk id="14" creationId="{C17CAE03-6282-5BF0-A98F-DE3ABB8E8937}"/>
          </ac:picMkLst>
        </pc:picChg>
        <pc:picChg chg="mod">
          <ac:chgData name="Ragulan Pulanthitan (2200662)" userId="S::2200662@student.uwtsd.ac.uk::aafbdbba-3939-4d4f-b73e-7c193df95f95" providerId="AD" clId="Web-{B805EFF4-6E8F-4C26-9D19-0A8266862325}" dt="2023-12-05T13:29:07.579" v="1" actId="1076"/>
          <ac:picMkLst>
            <pc:docMk/>
            <pc:sldMk cId="2019661412" sldId="264"/>
            <ac:picMk id="16" creationId="{2D216FA8-1862-BB1F-F594-0772A6247D83}"/>
          </ac:picMkLst>
        </pc:picChg>
      </pc:sldChg>
    </pc:docChg>
  </pc:docChgLst>
  <pc:docChgLst>
    <pc:chgData name="Ragulan Pulanthitan (2200662)" userId="S::2200662@student.uwtsd.ac.uk::aafbdbba-3939-4d4f-b73e-7c193df95f95" providerId="AD" clId="Web-{1C2231CA-8196-48F7-8BA7-E31417FE4D37}"/>
    <pc:docChg chg="modSld sldOrd">
      <pc:chgData name="Ragulan Pulanthitan (2200662)" userId="S::2200662@student.uwtsd.ac.uk::aafbdbba-3939-4d4f-b73e-7c193df95f95" providerId="AD" clId="Web-{1C2231CA-8196-48F7-8BA7-E31417FE4D37}" dt="2023-12-12T07:25:59.582" v="17" actId="20577"/>
      <pc:docMkLst>
        <pc:docMk/>
      </pc:docMkLst>
      <pc:sldChg chg="modSp">
        <pc:chgData name="Ragulan Pulanthitan (2200662)" userId="S::2200662@student.uwtsd.ac.uk::aafbdbba-3939-4d4f-b73e-7c193df95f95" providerId="AD" clId="Web-{1C2231CA-8196-48F7-8BA7-E31417FE4D37}" dt="2023-12-12T07:25:59.582" v="17" actId="20577"/>
        <pc:sldMkLst>
          <pc:docMk/>
          <pc:sldMk cId="3166322767" sldId="260"/>
        </pc:sldMkLst>
        <pc:spChg chg="mod">
          <ac:chgData name="Ragulan Pulanthitan (2200662)" userId="S::2200662@student.uwtsd.ac.uk::aafbdbba-3939-4d4f-b73e-7c193df95f95" providerId="AD" clId="Web-{1C2231CA-8196-48F7-8BA7-E31417FE4D37}" dt="2023-12-12T07:25:41.706" v="16" actId="1076"/>
          <ac:spMkLst>
            <pc:docMk/>
            <pc:sldMk cId="3166322767" sldId="260"/>
            <ac:spMk id="10" creationId="{ADAD4E44-0DFE-9845-EF37-0D8B5724155E}"/>
          </ac:spMkLst>
        </pc:spChg>
        <pc:spChg chg="mod">
          <ac:chgData name="Ragulan Pulanthitan (2200662)" userId="S::2200662@student.uwtsd.ac.uk::aafbdbba-3939-4d4f-b73e-7c193df95f95" providerId="AD" clId="Web-{1C2231CA-8196-48F7-8BA7-E31417FE4D37}" dt="2023-12-12T07:25:38.753" v="15" actId="1076"/>
          <ac:spMkLst>
            <pc:docMk/>
            <pc:sldMk cId="3166322767" sldId="260"/>
            <ac:spMk id="11" creationId="{C1A1D624-C4A6-D53F-F6D7-70B2697A38E9}"/>
          </ac:spMkLst>
        </pc:spChg>
        <pc:spChg chg="mod">
          <ac:chgData name="Ragulan Pulanthitan (2200662)" userId="S::2200662@student.uwtsd.ac.uk::aafbdbba-3939-4d4f-b73e-7c193df95f95" providerId="AD" clId="Web-{1C2231CA-8196-48F7-8BA7-E31417FE4D37}" dt="2023-12-12T07:25:59.582" v="17" actId="20577"/>
          <ac:spMkLst>
            <pc:docMk/>
            <pc:sldMk cId="3166322767" sldId="260"/>
            <ac:spMk id="27" creationId="{38E7B53F-BE5D-02FF-9479-E02C776A7A29}"/>
          </ac:spMkLst>
        </pc:spChg>
      </pc:sldChg>
      <pc:sldChg chg="ord">
        <pc:chgData name="Ragulan Pulanthitan (2200662)" userId="S::2200662@student.uwtsd.ac.uk::aafbdbba-3939-4d4f-b73e-7c193df95f95" providerId="AD" clId="Web-{1C2231CA-8196-48F7-8BA7-E31417FE4D37}" dt="2023-12-12T07:14:48.681" v="3"/>
        <pc:sldMkLst>
          <pc:docMk/>
          <pc:sldMk cId="2466788798" sldId="283"/>
        </pc:sldMkLst>
      </pc:sldChg>
    </pc:docChg>
  </pc:docChgLst>
  <pc:docChgLst>
    <pc:chgData name="Ewan Evans (2200899)" userId="S::2200899@student.uwtsd.ac.uk::c3bb9a53-723f-4f1b-9c09-22bd43d16211" providerId="AD" clId="Web-{A8B266B2-FC7A-4E3F-B11C-FDD25866653A}"/>
    <pc:docChg chg="modSld">
      <pc:chgData name="Ewan Evans (2200899)" userId="S::2200899@student.uwtsd.ac.uk::c3bb9a53-723f-4f1b-9c09-22bd43d16211" providerId="AD" clId="Web-{A8B266B2-FC7A-4E3F-B11C-FDD25866653A}" dt="2023-11-01T14:48:17.300" v="53" actId="14100"/>
      <pc:docMkLst>
        <pc:docMk/>
      </pc:docMkLst>
      <pc:sldChg chg="modSp">
        <pc:chgData name="Ewan Evans (2200899)" userId="S::2200899@student.uwtsd.ac.uk::c3bb9a53-723f-4f1b-9c09-22bd43d16211" providerId="AD" clId="Web-{A8B266B2-FC7A-4E3F-B11C-FDD25866653A}" dt="2023-11-01T14:48:17.300" v="53" actId="14100"/>
        <pc:sldMkLst>
          <pc:docMk/>
          <pc:sldMk cId="3336946617" sldId="271"/>
        </pc:sldMkLst>
        <pc:spChg chg="mod">
          <ac:chgData name="Ewan Evans (2200899)" userId="S::2200899@student.uwtsd.ac.uk::c3bb9a53-723f-4f1b-9c09-22bd43d16211" providerId="AD" clId="Web-{A8B266B2-FC7A-4E3F-B11C-FDD25866653A}" dt="2023-11-01T14:48:17.300" v="53" actId="14100"/>
          <ac:spMkLst>
            <pc:docMk/>
            <pc:sldMk cId="3336946617" sldId="271"/>
            <ac:spMk id="8" creationId="{7267A852-E741-0DEF-A439-FFA24D57ABAB}"/>
          </ac:spMkLst>
        </pc:spChg>
      </pc:sldChg>
    </pc:docChg>
  </pc:docChgLst>
  <pc:docChgLst>
    <pc:chgData name="Ewan Evans (2200899)" userId="S::2200899@student.uwtsd.ac.uk::c3bb9a53-723f-4f1b-9c09-22bd43d16211" providerId="AD" clId="Web-{1E993F0E-18C7-4DD0-B327-049D42719144}"/>
    <pc:docChg chg="modSld">
      <pc:chgData name="Ewan Evans (2200899)" userId="S::2200899@student.uwtsd.ac.uk::c3bb9a53-723f-4f1b-9c09-22bd43d16211" providerId="AD" clId="Web-{1E993F0E-18C7-4DD0-B327-049D42719144}" dt="2023-12-08T10:33:34.178" v="13" actId="14100"/>
      <pc:docMkLst>
        <pc:docMk/>
      </pc:docMkLst>
      <pc:sldChg chg="addSp modSp">
        <pc:chgData name="Ewan Evans (2200899)" userId="S::2200899@student.uwtsd.ac.uk::c3bb9a53-723f-4f1b-9c09-22bd43d16211" providerId="AD" clId="Web-{1E993F0E-18C7-4DD0-B327-049D42719144}" dt="2023-12-08T10:33:34.178" v="13" actId="14100"/>
        <pc:sldMkLst>
          <pc:docMk/>
          <pc:sldMk cId="2466788798" sldId="283"/>
        </pc:sldMkLst>
        <pc:graphicFrameChg chg="add mod">
          <ac:chgData name="Ewan Evans (2200899)" userId="S::2200899@student.uwtsd.ac.uk::c3bb9a53-723f-4f1b-9c09-22bd43d16211" providerId="AD" clId="Web-{1E993F0E-18C7-4DD0-B327-049D42719144}" dt="2023-12-08T10:33:34.178" v="13" actId="14100"/>
          <ac:graphicFrameMkLst>
            <pc:docMk/>
            <pc:sldMk cId="2466788798" sldId="283"/>
            <ac:graphicFrameMk id="11" creationId="{4AA93088-3F75-4AEB-B940-B56702E21658}"/>
          </ac:graphicFrameMkLst>
        </pc:graphicFrameChg>
        <pc:picChg chg="mod">
          <ac:chgData name="Ewan Evans (2200899)" userId="S::2200899@student.uwtsd.ac.uk::c3bb9a53-723f-4f1b-9c09-22bd43d16211" providerId="AD" clId="Web-{1E993F0E-18C7-4DD0-B327-049D42719144}" dt="2023-12-08T10:33:18.255" v="9" actId="1076"/>
          <ac:picMkLst>
            <pc:docMk/>
            <pc:sldMk cId="2466788798" sldId="283"/>
            <ac:picMk id="17" creationId="{3DBC4988-700B-67F9-E59C-92271D690CB8}"/>
          </ac:picMkLst>
        </pc:picChg>
        <pc:picChg chg="mod">
          <ac:chgData name="Ewan Evans (2200899)" userId="S::2200899@student.uwtsd.ac.uk::c3bb9a53-723f-4f1b-9c09-22bd43d16211" providerId="AD" clId="Web-{1E993F0E-18C7-4DD0-B327-049D42719144}" dt="2023-12-08T10:33:26.506" v="11" actId="14100"/>
          <ac:picMkLst>
            <pc:docMk/>
            <pc:sldMk cId="2466788798" sldId="283"/>
            <ac:picMk id="19" creationId="{DBBD5E5E-4048-902C-A586-BAB7078986D6}"/>
          </ac:picMkLst>
        </pc:picChg>
      </pc:sldChg>
    </pc:docChg>
  </pc:docChgLst>
  <pc:docChgLst>
    <pc:chgData name="Ragulan Pulanthitan (2200662)" userId="S::2200662@student.uwtsd.ac.uk::aafbdbba-3939-4d4f-b73e-7c193df95f95" providerId="AD" clId="Web-{537A81CB-C4CE-4744-9268-26BA69ABAF28}"/>
    <pc:docChg chg="modSld">
      <pc:chgData name="Ragulan Pulanthitan (2200662)" userId="S::2200662@student.uwtsd.ac.uk::aafbdbba-3939-4d4f-b73e-7c193df95f95" providerId="AD" clId="Web-{537A81CB-C4CE-4744-9268-26BA69ABAF28}" dt="2023-10-18T11:38:58.556" v="3" actId="14100"/>
      <pc:docMkLst>
        <pc:docMk/>
      </pc:docMkLst>
      <pc:sldChg chg="addSp modSp">
        <pc:chgData name="Ragulan Pulanthitan (2200662)" userId="S::2200662@student.uwtsd.ac.uk::aafbdbba-3939-4d4f-b73e-7c193df95f95" providerId="AD" clId="Web-{537A81CB-C4CE-4744-9268-26BA69ABAF28}" dt="2023-10-18T11:38:58.556" v="3" actId="14100"/>
        <pc:sldMkLst>
          <pc:docMk/>
          <pc:sldMk cId="2019661412" sldId="264"/>
        </pc:sldMkLst>
        <pc:picChg chg="add mod">
          <ac:chgData name="Ragulan Pulanthitan (2200662)" userId="S::2200662@student.uwtsd.ac.uk::aafbdbba-3939-4d4f-b73e-7c193df95f95" providerId="AD" clId="Web-{537A81CB-C4CE-4744-9268-26BA69ABAF28}" dt="2023-10-18T11:38:58.556" v="3" actId="14100"/>
          <ac:picMkLst>
            <pc:docMk/>
            <pc:sldMk cId="2019661412" sldId="264"/>
            <ac:picMk id="8" creationId="{5AB05BF3-DCFC-0126-E5BC-3D7931C39106}"/>
          </ac:picMkLst>
        </pc:picChg>
      </pc:sldChg>
    </pc:docChg>
  </pc:docChgLst>
  <pc:docChgLst>
    <pc:chgData name="Ewan Evans (2200899)" userId="S::2200899@student.uwtsd.ac.uk::c3bb9a53-723f-4f1b-9c09-22bd43d16211" providerId="AD" clId="Web-{9C361C4E-6105-47AF-A639-EB96ACFDB9D8}"/>
    <pc:docChg chg="modSld">
      <pc:chgData name="Ewan Evans (2200899)" userId="S::2200899@student.uwtsd.ac.uk::c3bb9a53-723f-4f1b-9c09-22bd43d16211" providerId="AD" clId="Web-{9C361C4E-6105-47AF-A639-EB96ACFDB9D8}" dt="2023-12-06T14:06:04.176" v="3"/>
      <pc:docMkLst>
        <pc:docMk/>
      </pc:docMkLst>
      <pc:sldChg chg="addSp modSp">
        <pc:chgData name="Ewan Evans (2200899)" userId="S::2200899@student.uwtsd.ac.uk::c3bb9a53-723f-4f1b-9c09-22bd43d16211" providerId="AD" clId="Web-{9C361C4E-6105-47AF-A639-EB96ACFDB9D8}" dt="2023-12-06T14:06:04.176" v="3"/>
        <pc:sldMkLst>
          <pc:docMk/>
          <pc:sldMk cId="3422445079" sldId="279"/>
        </pc:sldMkLst>
        <pc:picChg chg="add mod">
          <ac:chgData name="Ewan Evans (2200899)" userId="S::2200899@student.uwtsd.ac.uk::c3bb9a53-723f-4f1b-9c09-22bd43d16211" providerId="AD" clId="Web-{9C361C4E-6105-47AF-A639-EB96ACFDB9D8}" dt="2023-12-06T14:05:06.174" v="2" actId="14100"/>
          <ac:picMkLst>
            <pc:docMk/>
            <pc:sldMk cId="3422445079" sldId="279"/>
            <ac:picMk id="3" creationId="{345D853B-F706-E05C-86BC-7490299AA7DE}"/>
          </ac:picMkLst>
        </pc:picChg>
        <pc:picChg chg="add mod">
          <ac:chgData name="Ewan Evans (2200899)" userId="S::2200899@student.uwtsd.ac.uk::c3bb9a53-723f-4f1b-9c09-22bd43d16211" providerId="AD" clId="Web-{9C361C4E-6105-47AF-A639-EB96ACFDB9D8}" dt="2023-12-06T14:06:04.176" v="3"/>
          <ac:picMkLst>
            <pc:docMk/>
            <pc:sldMk cId="3422445079" sldId="279"/>
            <ac:picMk id="10" creationId="{F78D4AF7-6F32-E4F2-4B2B-ECB49F7DCEE2}"/>
          </ac:picMkLst>
        </pc:picChg>
      </pc:sldChg>
    </pc:docChg>
  </pc:docChgLst>
  <pc:docChgLst>
    <pc:chgData name="Ewan Evans (2200899)" userId="S::2200899@student.uwtsd.ac.uk::c3bb9a53-723f-4f1b-9c09-22bd43d16211" providerId="AD" clId="Web-{F5064191-A61A-464A-BF8B-20A98C4C79AA}"/>
    <pc:docChg chg="addSld modSld">
      <pc:chgData name="Ewan Evans (2200899)" userId="S::2200899@student.uwtsd.ac.uk::c3bb9a53-723f-4f1b-9c09-22bd43d16211" providerId="AD" clId="Web-{F5064191-A61A-464A-BF8B-20A98C4C79AA}" dt="2023-10-30T11:49:22.360" v="18" actId="20577"/>
      <pc:docMkLst>
        <pc:docMk/>
      </pc:docMkLst>
      <pc:sldChg chg="modSp new">
        <pc:chgData name="Ewan Evans (2200899)" userId="S::2200899@student.uwtsd.ac.uk::c3bb9a53-723f-4f1b-9c09-22bd43d16211" providerId="AD" clId="Web-{F5064191-A61A-464A-BF8B-20A98C4C79AA}" dt="2023-10-30T11:49:22.360" v="18" actId="20577"/>
        <pc:sldMkLst>
          <pc:docMk/>
          <pc:sldMk cId="2383690444" sldId="270"/>
        </pc:sldMkLst>
        <pc:spChg chg="mod">
          <ac:chgData name="Ewan Evans (2200899)" userId="S::2200899@student.uwtsd.ac.uk::c3bb9a53-723f-4f1b-9c09-22bd43d16211" providerId="AD" clId="Web-{F5064191-A61A-464A-BF8B-20A98C4C79AA}" dt="2023-10-30T11:49:22.360" v="18" actId="20577"/>
          <ac:spMkLst>
            <pc:docMk/>
            <pc:sldMk cId="2383690444" sldId="270"/>
            <ac:spMk id="2" creationId="{6EB3F163-C2DA-833D-B9DA-1FDA424B0088}"/>
          </ac:spMkLst>
        </pc:spChg>
      </pc:sldChg>
    </pc:docChg>
  </pc:docChgLst>
  <pc:docChgLst>
    <pc:chgData name="Tim James (2112656)" userId="S::2112656@student.uwtsd.ac.uk::0fb35b07-305e-4866-a031-bfed0720b694" providerId="AD" clId="Web-{C8EE704D-6DC2-4FB0-922A-640A5BC67A91}"/>
    <pc:docChg chg="sldOrd">
      <pc:chgData name="Tim James (2112656)" userId="S::2112656@student.uwtsd.ac.uk::0fb35b07-305e-4866-a031-bfed0720b694" providerId="AD" clId="Web-{C8EE704D-6DC2-4FB0-922A-640A5BC67A91}" dt="2023-10-23T12:05:45.024" v="0"/>
      <pc:docMkLst>
        <pc:docMk/>
      </pc:docMkLst>
      <pc:sldChg chg="ord">
        <pc:chgData name="Tim James (2112656)" userId="S::2112656@student.uwtsd.ac.uk::0fb35b07-305e-4866-a031-bfed0720b694" providerId="AD" clId="Web-{C8EE704D-6DC2-4FB0-922A-640A5BC67A91}" dt="2023-10-23T12:05:45.024" v="0"/>
        <pc:sldMkLst>
          <pc:docMk/>
          <pc:sldMk cId="3166322767" sldId="260"/>
        </pc:sldMkLst>
      </pc:sldChg>
    </pc:docChg>
  </pc:docChgLst>
  <pc:docChgLst>
    <pc:chgData name="Alex Griffiths (2104310)" userId="S::2104310@student.uwtsd.ac.uk::cc82a2a1-9814-44f0-b028-05cc628f382e" providerId="AD" clId="Web-{7B0A257A-8E94-4038-9FBA-2A43886B8A1F}"/>
    <pc:docChg chg="modSld">
      <pc:chgData name="Alex Griffiths (2104310)" userId="S::2104310@student.uwtsd.ac.uk::cc82a2a1-9814-44f0-b028-05cc628f382e" providerId="AD" clId="Web-{7B0A257A-8E94-4038-9FBA-2A43886B8A1F}" dt="2023-12-04T13:43:08.521" v="12" actId="20577"/>
      <pc:docMkLst>
        <pc:docMk/>
      </pc:docMkLst>
      <pc:sldChg chg="modSp">
        <pc:chgData name="Alex Griffiths (2104310)" userId="S::2104310@student.uwtsd.ac.uk::cc82a2a1-9814-44f0-b028-05cc628f382e" providerId="AD" clId="Web-{7B0A257A-8E94-4038-9FBA-2A43886B8A1F}" dt="2023-12-04T13:37:22.699" v="3" actId="1076"/>
        <pc:sldMkLst>
          <pc:docMk/>
          <pc:sldMk cId="2484461708" sldId="263"/>
        </pc:sldMkLst>
        <pc:picChg chg="mod">
          <ac:chgData name="Alex Griffiths (2104310)" userId="S::2104310@student.uwtsd.ac.uk::cc82a2a1-9814-44f0-b028-05cc628f382e" providerId="AD" clId="Web-{7B0A257A-8E94-4038-9FBA-2A43886B8A1F}" dt="2023-12-04T13:37:22.699" v="3" actId="1076"/>
          <ac:picMkLst>
            <pc:docMk/>
            <pc:sldMk cId="2484461708" sldId="263"/>
            <ac:picMk id="7" creationId="{5D6247FB-A7A7-0534-E538-D7AA2537145A}"/>
          </ac:picMkLst>
        </pc:picChg>
      </pc:sldChg>
      <pc:sldChg chg="modSp">
        <pc:chgData name="Alex Griffiths (2104310)" userId="S::2104310@student.uwtsd.ac.uk::cc82a2a1-9814-44f0-b028-05cc628f382e" providerId="AD" clId="Web-{7B0A257A-8E94-4038-9FBA-2A43886B8A1F}" dt="2023-12-04T13:42:13.549" v="6" actId="20577"/>
        <pc:sldMkLst>
          <pc:docMk/>
          <pc:sldMk cId="4237990728" sldId="268"/>
        </pc:sldMkLst>
        <pc:spChg chg="mod">
          <ac:chgData name="Alex Griffiths (2104310)" userId="S::2104310@student.uwtsd.ac.uk::cc82a2a1-9814-44f0-b028-05cc628f382e" providerId="AD" clId="Web-{7B0A257A-8E94-4038-9FBA-2A43886B8A1F}" dt="2023-12-04T13:42:13.549" v="6" actId="20577"/>
          <ac:spMkLst>
            <pc:docMk/>
            <pc:sldMk cId="4237990728" sldId="268"/>
            <ac:spMk id="2" creationId="{D7AEB751-408A-D561-7328-5C36DD2D64EB}"/>
          </ac:spMkLst>
        </pc:spChg>
      </pc:sldChg>
      <pc:sldChg chg="modSp">
        <pc:chgData name="Alex Griffiths (2104310)" userId="S::2104310@student.uwtsd.ac.uk::cc82a2a1-9814-44f0-b028-05cc628f382e" providerId="AD" clId="Web-{7B0A257A-8E94-4038-9FBA-2A43886B8A1F}" dt="2023-12-04T13:41:55.407" v="5" actId="20577"/>
        <pc:sldMkLst>
          <pc:docMk/>
          <pc:sldMk cId="3984012887" sldId="280"/>
        </pc:sldMkLst>
        <pc:spChg chg="mod">
          <ac:chgData name="Alex Griffiths (2104310)" userId="S::2104310@student.uwtsd.ac.uk::cc82a2a1-9814-44f0-b028-05cc628f382e" providerId="AD" clId="Web-{7B0A257A-8E94-4038-9FBA-2A43886B8A1F}" dt="2023-12-04T13:41:55.407" v="5" actId="20577"/>
          <ac:spMkLst>
            <pc:docMk/>
            <pc:sldMk cId="3984012887" sldId="280"/>
            <ac:spMk id="2" creationId="{BE0F613D-245B-57B3-711F-BA598FE400B8}"/>
          </ac:spMkLst>
        </pc:spChg>
      </pc:sldChg>
      <pc:sldChg chg="modSp">
        <pc:chgData name="Alex Griffiths (2104310)" userId="S::2104310@student.uwtsd.ac.uk::cc82a2a1-9814-44f0-b028-05cc628f382e" providerId="AD" clId="Web-{7B0A257A-8E94-4038-9FBA-2A43886B8A1F}" dt="2023-12-04T13:43:08.521" v="12" actId="20577"/>
        <pc:sldMkLst>
          <pc:docMk/>
          <pc:sldMk cId="2466788798" sldId="283"/>
        </pc:sldMkLst>
        <pc:spChg chg="mod">
          <ac:chgData name="Alex Griffiths (2104310)" userId="S::2104310@student.uwtsd.ac.uk::cc82a2a1-9814-44f0-b028-05cc628f382e" providerId="AD" clId="Web-{7B0A257A-8E94-4038-9FBA-2A43886B8A1F}" dt="2023-12-04T13:43:08.521" v="12" actId="20577"/>
          <ac:spMkLst>
            <pc:docMk/>
            <pc:sldMk cId="2466788798" sldId="283"/>
            <ac:spMk id="2" creationId="{E29044A8-3CD7-890E-A4A0-4F66B5E8594B}"/>
          </ac:spMkLst>
        </pc:spChg>
      </pc:sldChg>
    </pc:docChg>
  </pc:docChgLst>
  <pc:docChgLst>
    <pc:chgData name="Ewan Evans (2200899)" userId="S::2200899@student.uwtsd.ac.uk::c3bb9a53-723f-4f1b-9c09-22bd43d16211" providerId="AD" clId="Web-{0C8F0C48-0B8E-4AA0-BFBB-8CF5B77E2E54}"/>
    <pc:docChg chg="modSld">
      <pc:chgData name="Ewan Evans (2200899)" userId="S::2200899@student.uwtsd.ac.uk::c3bb9a53-723f-4f1b-9c09-22bd43d16211" providerId="AD" clId="Web-{0C8F0C48-0B8E-4AA0-BFBB-8CF5B77E2E54}" dt="2023-12-06T11:21:48.872" v="8" actId="1076"/>
      <pc:docMkLst>
        <pc:docMk/>
      </pc:docMkLst>
      <pc:sldChg chg="addSp delSp modSp">
        <pc:chgData name="Ewan Evans (2200899)" userId="S::2200899@student.uwtsd.ac.uk::c3bb9a53-723f-4f1b-9c09-22bd43d16211" providerId="AD" clId="Web-{0C8F0C48-0B8E-4AA0-BFBB-8CF5B77E2E54}" dt="2023-12-06T11:21:48.872" v="8" actId="1076"/>
        <pc:sldMkLst>
          <pc:docMk/>
          <pc:sldMk cId="2757566273" sldId="267"/>
        </pc:sldMkLst>
        <pc:picChg chg="add del mod">
          <ac:chgData name="Ewan Evans (2200899)" userId="S::2200899@student.uwtsd.ac.uk::c3bb9a53-723f-4f1b-9c09-22bd43d16211" providerId="AD" clId="Web-{0C8F0C48-0B8E-4AA0-BFBB-8CF5B77E2E54}" dt="2023-12-06T11:09:42.049" v="2"/>
          <ac:picMkLst>
            <pc:docMk/>
            <pc:sldMk cId="2757566273" sldId="267"/>
            <ac:picMk id="7" creationId="{5F58EEEF-5D14-E0FA-00C5-3E191BAF3662}"/>
          </ac:picMkLst>
        </pc:picChg>
        <pc:picChg chg="add del mod">
          <ac:chgData name="Ewan Evans (2200899)" userId="S::2200899@student.uwtsd.ac.uk::c3bb9a53-723f-4f1b-9c09-22bd43d16211" providerId="AD" clId="Web-{0C8F0C48-0B8E-4AA0-BFBB-8CF5B77E2E54}" dt="2023-12-06T11:21:31.418" v="5"/>
          <ac:picMkLst>
            <pc:docMk/>
            <pc:sldMk cId="2757566273" sldId="267"/>
            <ac:picMk id="11" creationId="{54DAFA72-83F6-A994-9DCD-B1EDDDBD5BAF}"/>
          </ac:picMkLst>
        </pc:picChg>
        <pc:picChg chg="add mod">
          <ac:chgData name="Ewan Evans (2200899)" userId="S::2200899@student.uwtsd.ac.uk::c3bb9a53-723f-4f1b-9c09-22bd43d16211" providerId="AD" clId="Web-{0C8F0C48-0B8E-4AA0-BFBB-8CF5B77E2E54}" dt="2023-12-06T11:21:48.872" v="8" actId="1076"/>
          <ac:picMkLst>
            <pc:docMk/>
            <pc:sldMk cId="2757566273" sldId="267"/>
            <ac:picMk id="12" creationId="{A75A0879-C563-67A7-9467-D4EF56949D14}"/>
          </ac:picMkLst>
        </pc:picChg>
      </pc:sldChg>
    </pc:docChg>
  </pc:docChgLst>
  <pc:docChgLst>
    <pc:chgData name="Ragulan Pulanthitan (2200662)" userId="aafbdbba-3939-4d4f-b73e-7c193df95f95" providerId="ADAL" clId="{952FF1C7-F023-4552-BA7D-EFA7965AC8CA}"/>
    <pc:docChg chg="undo custSel modSld sldOrd">
      <pc:chgData name="Ragulan Pulanthitan (2200662)" userId="aafbdbba-3939-4d4f-b73e-7c193df95f95" providerId="ADAL" clId="{952FF1C7-F023-4552-BA7D-EFA7965AC8CA}" dt="2023-12-11T18:02:55.185" v="514" actId="1076"/>
      <pc:docMkLst>
        <pc:docMk/>
      </pc:docMkLst>
      <pc:sldChg chg="addSp delSp modSp mod">
        <pc:chgData name="Ragulan Pulanthitan (2200662)" userId="aafbdbba-3939-4d4f-b73e-7c193df95f95" providerId="ADAL" clId="{952FF1C7-F023-4552-BA7D-EFA7965AC8CA}" dt="2023-12-11T14:42:39.864" v="303" actId="1076"/>
        <pc:sldMkLst>
          <pc:docMk/>
          <pc:sldMk cId="109857222" sldId="256"/>
        </pc:sldMkLst>
        <pc:picChg chg="add del mod">
          <ac:chgData name="Ragulan Pulanthitan (2200662)" userId="aafbdbba-3939-4d4f-b73e-7c193df95f95" providerId="ADAL" clId="{952FF1C7-F023-4552-BA7D-EFA7965AC8CA}" dt="2023-12-11T14:36:25.956" v="252" actId="478"/>
          <ac:picMkLst>
            <pc:docMk/>
            <pc:sldMk cId="109857222" sldId="256"/>
            <ac:picMk id="5" creationId="{BCEFC56E-1C4E-1F7B-15B8-87FED29E2C8D}"/>
          </ac:picMkLst>
        </pc:picChg>
        <pc:picChg chg="add mod">
          <ac:chgData name="Ragulan Pulanthitan (2200662)" userId="aafbdbba-3939-4d4f-b73e-7c193df95f95" providerId="ADAL" clId="{952FF1C7-F023-4552-BA7D-EFA7965AC8CA}" dt="2023-12-11T14:37:10.532" v="261" actId="14100"/>
          <ac:picMkLst>
            <pc:docMk/>
            <pc:sldMk cId="109857222" sldId="256"/>
            <ac:picMk id="7" creationId="{8CFD32EC-9911-544B-B351-BAA6B83E3D92}"/>
          </ac:picMkLst>
        </pc:picChg>
        <pc:picChg chg="mod ord">
          <ac:chgData name="Ragulan Pulanthitan (2200662)" userId="aafbdbba-3939-4d4f-b73e-7c193df95f95" providerId="ADAL" clId="{952FF1C7-F023-4552-BA7D-EFA7965AC8CA}" dt="2023-12-11T14:37:13.834" v="262" actId="1076"/>
          <ac:picMkLst>
            <pc:docMk/>
            <pc:sldMk cId="109857222" sldId="256"/>
            <ac:picMk id="8" creationId="{81D638A4-27C3-E8EA-4981-4FA5194D1879}"/>
          </ac:picMkLst>
        </pc:picChg>
        <pc:picChg chg="del">
          <ac:chgData name="Ragulan Pulanthitan (2200662)" userId="aafbdbba-3939-4d4f-b73e-7c193df95f95" providerId="ADAL" clId="{952FF1C7-F023-4552-BA7D-EFA7965AC8CA}" dt="2023-12-11T14:36:46.267" v="256" actId="478"/>
          <ac:picMkLst>
            <pc:docMk/>
            <pc:sldMk cId="109857222" sldId="256"/>
            <ac:picMk id="32" creationId="{7C3105CF-E25F-20EB-1FA2-AFB53837F470}"/>
          </ac:picMkLst>
        </pc:picChg>
        <pc:picChg chg="add del mod">
          <ac:chgData name="Ragulan Pulanthitan (2200662)" userId="aafbdbba-3939-4d4f-b73e-7c193df95f95" providerId="ADAL" clId="{952FF1C7-F023-4552-BA7D-EFA7965AC8CA}" dt="2023-12-11T14:37:51.631" v="265" actId="478"/>
          <ac:picMkLst>
            <pc:docMk/>
            <pc:sldMk cId="109857222" sldId="256"/>
            <ac:picMk id="1026" creationId="{BBB5D649-271B-4F1C-23D7-95D050138567}"/>
          </ac:picMkLst>
        </pc:picChg>
        <pc:picChg chg="add mod">
          <ac:chgData name="Ragulan Pulanthitan (2200662)" userId="aafbdbba-3939-4d4f-b73e-7c193df95f95" providerId="ADAL" clId="{952FF1C7-F023-4552-BA7D-EFA7965AC8CA}" dt="2023-12-11T14:40:25.025" v="283" actId="1076"/>
          <ac:picMkLst>
            <pc:docMk/>
            <pc:sldMk cId="109857222" sldId="256"/>
            <ac:picMk id="1028" creationId="{B13840DC-FE9F-D8A3-DEA6-8D6AD74D0300}"/>
          </ac:picMkLst>
        </pc:picChg>
        <pc:picChg chg="add mod">
          <ac:chgData name="Ragulan Pulanthitan (2200662)" userId="aafbdbba-3939-4d4f-b73e-7c193df95f95" providerId="ADAL" clId="{952FF1C7-F023-4552-BA7D-EFA7965AC8CA}" dt="2023-12-11T14:40:35.233" v="285" actId="1076"/>
          <ac:picMkLst>
            <pc:docMk/>
            <pc:sldMk cId="109857222" sldId="256"/>
            <ac:picMk id="1030" creationId="{8039BCCB-4940-4D80-B871-2FD6639B4F60}"/>
          </ac:picMkLst>
        </pc:picChg>
        <pc:picChg chg="add mod">
          <ac:chgData name="Ragulan Pulanthitan (2200662)" userId="aafbdbba-3939-4d4f-b73e-7c193df95f95" providerId="ADAL" clId="{952FF1C7-F023-4552-BA7D-EFA7965AC8CA}" dt="2023-12-11T14:40:38.104" v="286" actId="1076"/>
          <ac:picMkLst>
            <pc:docMk/>
            <pc:sldMk cId="109857222" sldId="256"/>
            <ac:picMk id="1032" creationId="{1D1C2CA0-22C4-7663-6626-4A77707E0385}"/>
          </ac:picMkLst>
        </pc:picChg>
        <pc:picChg chg="add del mod">
          <ac:chgData name="Ragulan Pulanthitan (2200662)" userId="aafbdbba-3939-4d4f-b73e-7c193df95f95" providerId="ADAL" clId="{952FF1C7-F023-4552-BA7D-EFA7965AC8CA}" dt="2023-12-11T14:41:33.184" v="289" actId="478"/>
          <ac:picMkLst>
            <pc:docMk/>
            <pc:sldMk cId="109857222" sldId="256"/>
            <ac:picMk id="1034" creationId="{8BECE9BE-A403-AE16-1775-E488C8A85D9B}"/>
          </ac:picMkLst>
        </pc:picChg>
        <pc:picChg chg="add del mod">
          <ac:chgData name="Ragulan Pulanthitan (2200662)" userId="aafbdbba-3939-4d4f-b73e-7c193df95f95" providerId="ADAL" clId="{952FF1C7-F023-4552-BA7D-EFA7965AC8CA}" dt="2023-12-11T14:41:50.561" v="292" actId="478"/>
          <ac:picMkLst>
            <pc:docMk/>
            <pc:sldMk cId="109857222" sldId="256"/>
            <ac:picMk id="1036" creationId="{116B79E0-A753-2905-3DE5-40FE441D6435}"/>
          </ac:picMkLst>
        </pc:picChg>
        <pc:picChg chg="add del">
          <ac:chgData name="Ragulan Pulanthitan (2200662)" userId="aafbdbba-3939-4d4f-b73e-7c193df95f95" providerId="ADAL" clId="{952FF1C7-F023-4552-BA7D-EFA7965AC8CA}" dt="2023-12-11T14:41:59.539" v="294" actId="478"/>
          <ac:picMkLst>
            <pc:docMk/>
            <pc:sldMk cId="109857222" sldId="256"/>
            <ac:picMk id="1038" creationId="{9AE97A94-BE28-AE08-F654-A2E336D65658}"/>
          </ac:picMkLst>
        </pc:picChg>
        <pc:picChg chg="add del">
          <ac:chgData name="Ragulan Pulanthitan (2200662)" userId="aafbdbba-3939-4d4f-b73e-7c193df95f95" providerId="ADAL" clId="{952FF1C7-F023-4552-BA7D-EFA7965AC8CA}" dt="2023-12-11T14:42:10.201" v="296" actId="478"/>
          <ac:picMkLst>
            <pc:docMk/>
            <pc:sldMk cId="109857222" sldId="256"/>
            <ac:picMk id="1040" creationId="{51DF9227-46DB-86DB-E7A9-D7285CB59296}"/>
          </ac:picMkLst>
        </pc:picChg>
        <pc:picChg chg="add del">
          <ac:chgData name="Ragulan Pulanthitan (2200662)" userId="aafbdbba-3939-4d4f-b73e-7c193df95f95" providerId="ADAL" clId="{952FF1C7-F023-4552-BA7D-EFA7965AC8CA}" dt="2023-12-11T14:42:16.183" v="298" actId="478"/>
          <ac:picMkLst>
            <pc:docMk/>
            <pc:sldMk cId="109857222" sldId="256"/>
            <ac:picMk id="1042" creationId="{84CE580B-0611-2E3A-831E-951D458A8C33}"/>
          </ac:picMkLst>
        </pc:picChg>
        <pc:picChg chg="add mod">
          <ac:chgData name="Ragulan Pulanthitan (2200662)" userId="aafbdbba-3939-4d4f-b73e-7c193df95f95" providerId="ADAL" clId="{952FF1C7-F023-4552-BA7D-EFA7965AC8CA}" dt="2023-12-11T14:42:39.864" v="303" actId="1076"/>
          <ac:picMkLst>
            <pc:docMk/>
            <pc:sldMk cId="109857222" sldId="256"/>
            <ac:picMk id="1044" creationId="{9A0FDA06-32E2-737B-B990-36DA24201388}"/>
          </ac:picMkLst>
        </pc:picChg>
      </pc:sldChg>
      <pc:sldChg chg="addSp delSp modSp mod">
        <pc:chgData name="Ragulan Pulanthitan (2200662)" userId="aafbdbba-3939-4d4f-b73e-7c193df95f95" providerId="ADAL" clId="{952FF1C7-F023-4552-BA7D-EFA7965AC8CA}" dt="2023-12-11T17:54:24.144" v="440" actId="478"/>
        <pc:sldMkLst>
          <pc:docMk/>
          <pc:sldMk cId="2019661412" sldId="264"/>
        </pc:sldMkLst>
        <pc:spChg chg="del mod">
          <ac:chgData name="Ragulan Pulanthitan (2200662)" userId="aafbdbba-3939-4d4f-b73e-7c193df95f95" providerId="ADAL" clId="{952FF1C7-F023-4552-BA7D-EFA7965AC8CA}" dt="2023-12-11T17:54:24.144" v="440" actId="478"/>
          <ac:spMkLst>
            <pc:docMk/>
            <pc:sldMk cId="2019661412" sldId="264"/>
            <ac:spMk id="5" creationId="{B9596909-8FC0-D1A2-5A23-4C9E0C995C17}"/>
          </ac:spMkLst>
        </pc:spChg>
        <pc:spChg chg="mod">
          <ac:chgData name="Ragulan Pulanthitan (2200662)" userId="aafbdbba-3939-4d4f-b73e-7c193df95f95" providerId="ADAL" clId="{952FF1C7-F023-4552-BA7D-EFA7965AC8CA}" dt="2023-12-11T14:54:49.527" v="324" actId="164"/>
          <ac:spMkLst>
            <pc:docMk/>
            <pc:sldMk cId="2019661412" sldId="264"/>
            <ac:spMk id="8" creationId="{276C4675-2B46-75B5-CCBE-C5AFE8E23F1C}"/>
          </ac:spMkLst>
        </pc:spChg>
        <pc:spChg chg="mod">
          <ac:chgData name="Ragulan Pulanthitan (2200662)" userId="aafbdbba-3939-4d4f-b73e-7c193df95f95" providerId="ADAL" clId="{952FF1C7-F023-4552-BA7D-EFA7965AC8CA}" dt="2023-12-11T14:54:49.527" v="324" actId="164"/>
          <ac:spMkLst>
            <pc:docMk/>
            <pc:sldMk cId="2019661412" sldId="264"/>
            <ac:spMk id="10" creationId="{DF66AF5F-F0F3-42E0-CBED-D2094C821832}"/>
          </ac:spMkLst>
        </pc:spChg>
        <pc:spChg chg="mod">
          <ac:chgData name="Ragulan Pulanthitan (2200662)" userId="aafbdbba-3939-4d4f-b73e-7c193df95f95" providerId="ADAL" clId="{952FF1C7-F023-4552-BA7D-EFA7965AC8CA}" dt="2023-12-11T14:56:43.344" v="368" actId="1076"/>
          <ac:spMkLst>
            <pc:docMk/>
            <pc:sldMk cId="2019661412" sldId="264"/>
            <ac:spMk id="11" creationId="{627C2D53-F118-1BA3-14B8-4E165C5CD013}"/>
          </ac:spMkLst>
        </pc:spChg>
        <pc:spChg chg="mod">
          <ac:chgData name="Ragulan Pulanthitan (2200662)" userId="aafbdbba-3939-4d4f-b73e-7c193df95f95" providerId="ADAL" clId="{952FF1C7-F023-4552-BA7D-EFA7965AC8CA}" dt="2023-12-11T14:55:39.657" v="333" actId="1076"/>
          <ac:spMkLst>
            <pc:docMk/>
            <pc:sldMk cId="2019661412" sldId="264"/>
            <ac:spMk id="13" creationId="{BA181932-F1F5-3514-E3BD-0C13F0F1B199}"/>
          </ac:spMkLst>
        </pc:spChg>
        <pc:spChg chg="mod">
          <ac:chgData name="Ragulan Pulanthitan (2200662)" userId="aafbdbba-3939-4d4f-b73e-7c193df95f95" providerId="ADAL" clId="{952FF1C7-F023-4552-BA7D-EFA7965AC8CA}" dt="2023-12-11T14:54:49.527" v="324" actId="164"/>
          <ac:spMkLst>
            <pc:docMk/>
            <pc:sldMk cId="2019661412" sldId="264"/>
            <ac:spMk id="15" creationId="{49AAAF13-52F1-04CB-8640-05C4A495BD44}"/>
          </ac:spMkLst>
        </pc:spChg>
        <pc:spChg chg="mod">
          <ac:chgData name="Ragulan Pulanthitan (2200662)" userId="aafbdbba-3939-4d4f-b73e-7c193df95f95" providerId="ADAL" clId="{952FF1C7-F023-4552-BA7D-EFA7965AC8CA}" dt="2023-12-11T14:57:23.505" v="406" actId="14100"/>
          <ac:spMkLst>
            <pc:docMk/>
            <pc:sldMk cId="2019661412" sldId="264"/>
            <ac:spMk id="19" creationId="{7BA9B3F1-CCA9-E55B-DBEA-EECB49E57C42}"/>
          </ac:spMkLst>
        </pc:spChg>
        <pc:spChg chg="mod">
          <ac:chgData name="Ragulan Pulanthitan (2200662)" userId="aafbdbba-3939-4d4f-b73e-7c193df95f95" providerId="ADAL" clId="{952FF1C7-F023-4552-BA7D-EFA7965AC8CA}" dt="2023-12-11T14:55:53.174" v="334" actId="1076"/>
          <ac:spMkLst>
            <pc:docMk/>
            <pc:sldMk cId="2019661412" sldId="264"/>
            <ac:spMk id="27" creationId="{2BB436D4-E234-389A-0470-9CB12DF65007}"/>
          </ac:spMkLst>
        </pc:spChg>
        <pc:grpChg chg="add mod">
          <ac:chgData name="Ragulan Pulanthitan (2200662)" userId="aafbdbba-3939-4d4f-b73e-7c193df95f95" providerId="ADAL" clId="{952FF1C7-F023-4552-BA7D-EFA7965AC8CA}" dt="2023-12-11T14:54:59.601" v="326" actId="1076"/>
          <ac:grpSpMkLst>
            <pc:docMk/>
            <pc:sldMk cId="2019661412" sldId="264"/>
            <ac:grpSpMk id="9" creationId="{DCFC65A8-8EC3-9C75-B002-7713B79BA1C2}"/>
          </ac:grpSpMkLst>
        </pc:grpChg>
        <pc:grpChg chg="add mod">
          <ac:chgData name="Ragulan Pulanthitan (2200662)" userId="aafbdbba-3939-4d4f-b73e-7c193df95f95" providerId="ADAL" clId="{952FF1C7-F023-4552-BA7D-EFA7965AC8CA}" dt="2023-12-11T14:55:22.889" v="330" actId="1076"/>
          <ac:grpSpMkLst>
            <pc:docMk/>
            <pc:sldMk cId="2019661412" sldId="264"/>
            <ac:grpSpMk id="29" creationId="{9FAEAAD2-5216-EFFB-934E-74350C04998D}"/>
          </ac:grpSpMkLst>
        </pc:grpChg>
        <pc:picChg chg="mod">
          <ac:chgData name="Ragulan Pulanthitan (2200662)" userId="aafbdbba-3939-4d4f-b73e-7c193df95f95" providerId="ADAL" clId="{952FF1C7-F023-4552-BA7D-EFA7965AC8CA}" dt="2023-12-11T14:55:32.336" v="332" actId="1076"/>
          <ac:picMkLst>
            <pc:docMk/>
            <pc:sldMk cId="2019661412" sldId="264"/>
            <ac:picMk id="12" creationId="{6C9FFF44-F36A-BCD5-FEF3-360F7C09A017}"/>
          </ac:picMkLst>
        </pc:picChg>
        <pc:picChg chg="mod">
          <ac:chgData name="Ragulan Pulanthitan (2200662)" userId="aafbdbba-3939-4d4f-b73e-7c193df95f95" providerId="ADAL" clId="{952FF1C7-F023-4552-BA7D-EFA7965AC8CA}" dt="2023-12-11T14:55:28.273" v="331" actId="1076"/>
          <ac:picMkLst>
            <pc:docMk/>
            <pc:sldMk cId="2019661412" sldId="264"/>
            <ac:picMk id="25" creationId="{222D05B8-D37D-6A20-3508-BEC7D78BB829}"/>
          </ac:picMkLst>
        </pc:picChg>
        <pc:picChg chg="mod">
          <ac:chgData name="Ragulan Pulanthitan (2200662)" userId="aafbdbba-3939-4d4f-b73e-7c193df95f95" providerId="ADAL" clId="{952FF1C7-F023-4552-BA7D-EFA7965AC8CA}" dt="2023-12-11T14:54:09.950" v="319" actId="164"/>
          <ac:picMkLst>
            <pc:docMk/>
            <pc:sldMk cId="2019661412" sldId="264"/>
            <ac:picMk id="28" creationId="{F41271D7-08FF-F37B-7F98-909AF19F4555}"/>
          </ac:picMkLst>
        </pc:picChg>
      </pc:sldChg>
      <pc:sldChg chg="ord">
        <pc:chgData name="Ragulan Pulanthitan (2200662)" userId="aafbdbba-3939-4d4f-b73e-7c193df95f95" providerId="ADAL" clId="{952FF1C7-F023-4552-BA7D-EFA7965AC8CA}" dt="2023-12-11T14:57:52.170" v="410"/>
        <pc:sldMkLst>
          <pc:docMk/>
          <pc:sldMk cId="2046899504" sldId="265"/>
        </pc:sldMkLst>
      </pc:sldChg>
      <pc:sldChg chg="addSp delSp modSp mod">
        <pc:chgData name="Ragulan Pulanthitan (2200662)" userId="aafbdbba-3939-4d4f-b73e-7c193df95f95" providerId="ADAL" clId="{952FF1C7-F023-4552-BA7D-EFA7965AC8CA}" dt="2023-12-11T14:15:47.548" v="244" actId="27636"/>
        <pc:sldMkLst>
          <pc:docMk/>
          <pc:sldMk cId="2871074301" sldId="266"/>
        </pc:sldMkLst>
        <pc:spChg chg="add">
          <ac:chgData name="Ragulan Pulanthitan (2200662)" userId="aafbdbba-3939-4d4f-b73e-7c193df95f95" providerId="ADAL" clId="{952FF1C7-F023-4552-BA7D-EFA7965AC8CA}" dt="2023-12-11T14:13:05.513" v="226" actId="26606"/>
          <ac:spMkLst>
            <pc:docMk/>
            <pc:sldMk cId="2871074301" sldId="266"/>
            <ac:spMk id="2" creationId="{E5E47414-70F5-CE33-0B23-C798C0EB83AB}"/>
          </ac:spMkLst>
        </pc:spChg>
        <pc:spChg chg="add mod">
          <ac:chgData name="Ragulan Pulanthitan (2200662)" userId="aafbdbba-3939-4d4f-b73e-7c193df95f95" providerId="ADAL" clId="{952FF1C7-F023-4552-BA7D-EFA7965AC8CA}" dt="2023-12-11T14:15:47.548" v="244" actId="27636"/>
          <ac:spMkLst>
            <pc:docMk/>
            <pc:sldMk cId="2871074301" sldId="266"/>
            <ac:spMk id="3" creationId="{1BD91456-5D71-F611-2843-F94CC19E35B9}"/>
          </ac:spMkLst>
        </pc:spChg>
        <pc:spChg chg="add">
          <ac:chgData name="Ragulan Pulanthitan (2200662)" userId="aafbdbba-3939-4d4f-b73e-7c193df95f95" providerId="ADAL" clId="{952FF1C7-F023-4552-BA7D-EFA7965AC8CA}" dt="2023-12-11T14:13:05.513" v="226" actId="26606"/>
          <ac:spMkLst>
            <pc:docMk/>
            <pc:sldMk cId="2871074301" sldId="266"/>
            <ac:spMk id="4" creationId="{E7A05478-6AE3-51E2-BC65-9FECA149497B}"/>
          </ac:spMkLst>
        </pc:spChg>
        <pc:spChg chg="add mod">
          <ac:chgData name="Ragulan Pulanthitan (2200662)" userId="aafbdbba-3939-4d4f-b73e-7c193df95f95" providerId="ADAL" clId="{952FF1C7-F023-4552-BA7D-EFA7965AC8CA}" dt="2023-12-11T14:15:06.067" v="242" actId="14100"/>
          <ac:spMkLst>
            <pc:docMk/>
            <pc:sldMk cId="2871074301" sldId="266"/>
            <ac:spMk id="5" creationId="{C1E9F095-3608-10CF-5E99-9A2EA5FC9B28}"/>
          </ac:spMkLst>
        </pc:spChg>
        <pc:spChg chg="add">
          <ac:chgData name="Ragulan Pulanthitan (2200662)" userId="aafbdbba-3939-4d4f-b73e-7c193df95f95" providerId="ADAL" clId="{952FF1C7-F023-4552-BA7D-EFA7965AC8CA}" dt="2023-12-11T14:13:05.513" v="226" actId="26606"/>
          <ac:spMkLst>
            <pc:docMk/>
            <pc:sldMk cId="2871074301" sldId="266"/>
            <ac:spMk id="6" creationId="{DB8EA263-62E2-1072-8C5E-FD12E58E19E7}"/>
          </ac:spMkLst>
        </pc:spChg>
        <pc:spChg chg="del mod replId">
          <ac:chgData name="Ragulan Pulanthitan (2200662)" userId="aafbdbba-3939-4d4f-b73e-7c193df95f95" providerId="ADAL" clId="{952FF1C7-F023-4552-BA7D-EFA7965AC8CA}" dt="2023-12-11T14:13:05.513" v="226" actId="26606"/>
          <ac:spMkLst>
            <pc:docMk/>
            <pc:sldMk cId="2871074301" sldId="266"/>
            <ac:spMk id="12" creationId="{FE7C24F3-7291-B290-30D1-44D3442BB0B9}"/>
          </ac:spMkLst>
        </pc:spChg>
        <pc:spChg chg="del mod replId">
          <ac:chgData name="Ragulan Pulanthitan (2200662)" userId="aafbdbba-3939-4d4f-b73e-7c193df95f95" providerId="ADAL" clId="{952FF1C7-F023-4552-BA7D-EFA7965AC8CA}" dt="2023-12-11T14:13:05.513" v="226" actId="26606"/>
          <ac:spMkLst>
            <pc:docMk/>
            <pc:sldMk cId="2871074301" sldId="266"/>
            <ac:spMk id="13" creationId="{E5461FA1-17A4-D6BF-3528-306CCB988DFF}"/>
          </ac:spMkLst>
        </pc:spChg>
        <pc:spChg chg="del mod replId">
          <ac:chgData name="Ragulan Pulanthitan (2200662)" userId="aafbdbba-3939-4d4f-b73e-7c193df95f95" providerId="ADAL" clId="{952FF1C7-F023-4552-BA7D-EFA7965AC8CA}" dt="2023-12-11T14:13:05.513" v="226" actId="26606"/>
          <ac:spMkLst>
            <pc:docMk/>
            <pc:sldMk cId="2871074301" sldId="266"/>
            <ac:spMk id="14" creationId="{47724247-0CCD-AC53-CBA1-B1A5E1D668E4}"/>
          </ac:spMkLst>
        </pc:spChg>
        <pc:spChg chg="del mod replId">
          <ac:chgData name="Ragulan Pulanthitan (2200662)" userId="aafbdbba-3939-4d4f-b73e-7c193df95f95" providerId="ADAL" clId="{952FF1C7-F023-4552-BA7D-EFA7965AC8CA}" dt="2023-12-11T14:13:05.513" v="226" actId="26606"/>
          <ac:spMkLst>
            <pc:docMk/>
            <pc:sldMk cId="2871074301" sldId="266"/>
            <ac:spMk id="16" creationId="{76973CDA-90E3-6801-0B70-C4F8CF2086D1}"/>
          </ac:spMkLst>
        </pc:spChg>
        <pc:spChg chg="del mod replId">
          <ac:chgData name="Ragulan Pulanthitan (2200662)" userId="aafbdbba-3939-4d4f-b73e-7c193df95f95" providerId="ADAL" clId="{952FF1C7-F023-4552-BA7D-EFA7965AC8CA}" dt="2023-12-11T14:13:05.513" v="226" actId="26606"/>
          <ac:spMkLst>
            <pc:docMk/>
            <pc:sldMk cId="2871074301" sldId="266"/>
            <ac:spMk id="17" creationId="{575C3DB9-6D5A-BE2C-F320-4635BD3BFEB6}"/>
          </ac:spMkLst>
        </pc:spChg>
        <pc:picChg chg="add mod modCrop">
          <ac:chgData name="Ragulan Pulanthitan (2200662)" userId="aafbdbba-3939-4d4f-b73e-7c193df95f95" providerId="ADAL" clId="{952FF1C7-F023-4552-BA7D-EFA7965AC8CA}" dt="2023-12-11T14:14:48.959" v="239" actId="1076"/>
          <ac:picMkLst>
            <pc:docMk/>
            <pc:sldMk cId="2871074301" sldId="266"/>
            <ac:picMk id="8" creationId="{2B23411F-FC93-DF77-EC4C-97193132A073}"/>
          </ac:picMkLst>
        </pc:picChg>
        <pc:picChg chg="add mod modCrop">
          <ac:chgData name="Ragulan Pulanthitan (2200662)" userId="aafbdbba-3939-4d4f-b73e-7c193df95f95" providerId="ADAL" clId="{952FF1C7-F023-4552-BA7D-EFA7965AC8CA}" dt="2023-12-11T14:14:49.442" v="240" actId="1076"/>
          <ac:picMkLst>
            <pc:docMk/>
            <pc:sldMk cId="2871074301" sldId="266"/>
            <ac:picMk id="10" creationId="{7048C2AF-DCCF-5757-CB79-97D7F40955AB}"/>
          </ac:picMkLst>
        </pc:picChg>
        <pc:picChg chg="del mod replId">
          <ac:chgData name="Ragulan Pulanthitan (2200662)" userId="aafbdbba-3939-4d4f-b73e-7c193df95f95" providerId="ADAL" clId="{952FF1C7-F023-4552-BA7D-EFA7965AC8CA}" dt="2023-12-11T14:13:05.513" v="226" actId="26606"/>
          <ac:picMkLst>
            <pc:docMk/>
            <pc:sldMk cId="2871074301" sldId="266"/>
            <ac:picMk id="15" creationId="{059673B5-2BCF-06E7-6ADB-78969DDDD340}"/>
          </ac:picMkLst>
        </pc:picChg>
        <pc:picChg chg="del mod replId">
          <ac:chgData name="Ragulan Pulanthitan (2200662)" userId="aafbdbba-3939-4d4f-b73e-7c193df95f95" providerId="ADAL" clId="{952FF1C7-F023-4552-BA7D-EFA7965AC8CA}" dt="2023-12-11T14:13:05.513" v="226" actId="26606"/>
          <ac:picMkLst>
            <pc:docMk/>
            <pc:sldMk cId="2871074301" sldId="266"/>
            <ac:picMk id="18" creationId="{15049FD9-6926-7D2A-A191-9CE5B2CEA2BC}"/>
          </ac:picMkLst>
        </pc:picChg>
      </pc:sldChg>
      <pc:sldChg chg="addSp delSp modSp mod">
        <pc:chgData name="Ragulan Pulanthitan (2200662)" userId="aafbdbba-3939-4d4f-b73e-7c193df95f95" providerId="ADAL" clId="{952FF1C7-F023-4552-BA7D-EFA7965AC8CA}" dt="2023-12-11T17:52:29.731" v="431" actId="478"/>
        <pc:sldMkLst>
          <pc:docMk/>
          <pc:sldMk cId="4173272029" sldId="273"/>
        </pc:sldMkLst>
        <pc:graphicFrameChg chg="add del mod">
          <ac:chgData name="Ragulan Pulanthitan (2200662)" userId="aafbdbba-3939-4d4f-b73e-7c193df95f95" providerId="ADAL" clId="{952FF1C7-F023-4552-BA7D-EFA7965AC8CA}" dt="2023-12-11T14:53:17.372" v="313" actId="478"/>
          <ac:graphicFrameMkLst>
            <pc:docMk/>
            <pc:sldMk cId="4173272029" sldId="273"/>
            <ac:graphicFrameMk id="15" creationId="{EF09B7B0-4E20-B32C-58CD-FABB96C639B2}"/>
          </ac:graphicFrameMkLst>
        </pc:graphicFrameChg>
        <pc:graphicFrameChg chg="add del mod">
          <ac:chgData name="Ragulan Pulanthitan (2200662)" userId="aafbdbba-3939-4d4f-b73e-7c193df95f95" providerId="ADAL" clId="{952FF1C7-F023-4552-BA7D-EFA7965AC8CA}" dt="2023-12-11T17:52:29.731" v="431" actId="478"/>
          <ac:graphicFrameMkLst>
            <pc:docMk/>
            <pc:sldMk cId="4173272029" sldId="273"/>
            <ac:graphicFrameMk id="16" creationId="{EE5C7D19-4A00-43FE-1DD4-47CE519F0D58}"/>
          </ac:graphicFrameMkLst>
        </pc:graphicFrameChg>
        <pc:picChg chg="del">
          <ac:chgData name="Ragulan Pulanthitan (2200662)" userId="aafbdbba-3939-4d4f-b73e-7c193df95f95" providerId="ADAL" clId="{952FF1C7-F023-4552-BA7D-EFA7965AC8CA}" dt="2023-12-11T14:52:56.944" v="308" actId="478"/>
          <ac:picMkLst>
            <pc:docMk/>
            <pc:sldMk cId="4173272029" sldId="273"/>
            <ac:picMk id="5" creationId="{464BFE28-EB71-A76A-F3CD-480D5BB0D8C2}"/>
          </ac:picMkLst>
        </pc:picChg>
        <pc:picChg chg="add mod">
          <ac:chgData name="Ragulan Pulanthitan (2200662)" userId="aafbdbba-3939-4d4f-b73e-7c193df95f95" providerId="ADAL" clId="{952FF1C7-F023-4552-BA7D-EFA7965AC8CA}" dt="2023-12-11T17:49:00.739" v="425" actId="1076"/>
          <ac:picMkLst>
            <pc:docMk/>
            <pc:sldMk cId="4173272029" sldId="273"/>
            <ac:picMk id="8" creationId="{926F0EB6-0440-156A-8199-E1D99AB14264}"/>
          </ac:picMkLst>
        </pc:picChg>
        <pc:picChg chg="del">
          <ac:chgData name="Ragulan Pulanthitan (2200662)" userId="aafbdbba-3939-4d4f-b73e-7c193df95f95" providerId="ADAL" clId="{952FF1C7-F023-4552-BA7D-EFA7965AC8CA}" dt="2023-12-11T14:53:47.600" v="317" actId="478"/>
          <ac:picMkLst>
            <pc:docMk/>
            <pc:sldMk cId="4173272029" sldId="273"/>
            <ac:picMk id="8" creationId="{D6030DC2-3C83-BC73-66F8-FDE553468A9A}"/>
          </ac:picMkLst>
        </pc:picChg>
        <pc:picChg chg="add del mod">
          <ac:chgData name="Ragulan Pulanthitan (2200662)" userId="aafbdbba-3939-4d4f-b73e-7c193df95f95" providerId="ADAL" clId="{952FF1C7-F023-4552-BA7D-EFA7965AC8CA}" dt="2023-12-11T17:51:59.011" v="428" actId="478"/>
          <ac:picMkLst>
            <pc:docMk/>
            <pc:sldMk cId="4173272029" sldId="273"/>
            <ac:picMk id="14" creationId="{99A5BBDA-0E28-DFAB-CFB1-CFB421BAA9C2}"/>
          </ac:picMkLst>
        </pc:picChg>
        <pc:picChg chg="add mod">
          <ac:chgData name="Ragulan Pulanthitan (2200662)" userId="aafbdbba-3939-4d4f-b73e-7c193df95f95" providerId="ADAL" clId="{952FF1C7-F023-4552-BA7D-EFA7965AC8CA}" dt="2023-12-11T17:52:02.061" v="429" actId="1076"/>
          <ac:picMkLst>
            <pc:docMk/>
            <pc:sldMk cId="4173272029" sldId="273"/>
            <ac:picMk id="15" creationId="{98F10A0C-CC14-1072-217B-971997E5C765}"/>
          </ac:picMkLst>
        </pc:picChg>
        <pc:picChg chg="add del mod">
          <ac:chgData name="Ragulan Pulanthitan (2200662)" userId="aafbdbba-3939-4d4f-b73e-7c193df95f95" providerId="ADAL" clId="{952FF1C7-F023-4552-BA7D-EFA7965AC8CA}" dt="2023-12-11T17:48:44.543" v="422" actId="478"/>
          <ac:picMkLst>
            <pc:docMk/>
            <pc:sldMk cId="4173272029" sldId="273"/>
            <ac:picMk id="17" creationId="{053ED292-9614-2E17-8449-68B2A0214667}"/>
          </ac:picMkLst>
        </pc:picChg>
      </pc:sldChg>
      <pc:sldChg chg="addSp delSp modSp mod">
        <pc:chgData name="Ragulan Pulanthitan (2200662)" userId="aafbdbba-3939-4d4f-b73e-7c193df95f95" providerId="ADAL" clId="{952FF1C7-F023-4552-BA7D-EFA7965AC8CA}" dt="2023-12-11T17:23:09.685" v="417" actId="1076"/>
        <pc:sldMkLst>
          <pc:docMk/>
          <pc:sldMk cId="3665838907" sldId="275"/>
        </pc:sldMkLst>
        <pc:picChg chg="add mod">
          <ac:chgData name="Ragulan Pulanthitan (2200662)" userId="aafbdbba-3939-4d4f-b73e-7c193df95f95" providerId="ADAL" clId="{952FF1C7-F023-4552-BA7D-EFA7965AC8CA}" dt="2023-12-11T17:23:09.685" v="417" actId="1076"/>
          <ac:picMkLst>
            <pc:docMk/>
            <pc:sldMk cId="3665838907" sldId="275"/>
            <ac:picMk id="7" creationId="{00C73CB8-9395-9F21-A6B4-F6B879472F79}"/>
          </ac:picMkLst>
        </pc:picChg>
        <pc:picChg chg="del">
          <ac:chgData name="Ragulan Pulanthitan (2200662)" userId="aafbdbba-3939-4d4f-b73e-7c193df95f95" providerId="ADAL" clId="{952FF1C7-F023-4552-BA7D-EFA7965AC8CA}" dt="2023-12-11T17:23:03.254" v="416" actId="478"/>
          <ac:picMkLst>
            <pc:docMk/>
            <pc:sldMk cId="3665838907" sldId="275"/>
            <ac:picMk id="10" creationId="{2B1528A0-9300-7A7F-4738-0B23BFCC91D5}"/>
          </ac:picMkLst>
        </pc:picChg>
      </pc:sldChg>
      <pc:sldChg chg="ord">
        <pc:chgData name="Ragulan Pulanthitan (2200662)" userId="aafbdbba-3939-4d4f-b73e-7c193df95f95" providerId="ADAL" clId="{952FF1C7-F023-4552-BA7D-EFA7965AC8CA}" dt="2023-12-11T14:47:31.867" v="305"/>
        <pc:sldMkLst>
          <pc:docMk/>
          <pc:sldMk cId="1389521693" sldId="278"/>
        </pc:sldMkLst>
      </pc:sldChg>
      <pc:sldChg chg="modSp mod">
        <pc:chgData name="Ragulan Pulanthitan (2200662)" userId="aafbdbba-3939-4d4f-b73e-7c193df95f95" providerId="ADAL" clId="{952FF1C7-F023-4552-BA7D-EFA7965AC8CA}" dt="2023-12-11T15:00:11.758" v="413" actId="1076"/>
        <pc:sldMkLst>
          <pc:docMk/>
          <pc:sldMk cId="676880891" sldId="284"/>
        </pc:sldMkLst>
        <pc:picChg chg="mod">
          <ac:chgData name="Ragulan Pulanthitan (2200662)" userId="aafbdbba-3939-4d4f-b73e-7c193df95f95" providerId="ADAL" clId="{952FF1C7-F023-4552-BA7D-EFA7965AC8CA}" dt="2023-12-11T15:00:11.758" v="413" actId="1076"/>
          <ac:picMkLst>
            <pc:docMk/>
            <pc:sldMk cId="676880891" sldId="284"/>
            <ac:picMk id="8" creationId="{CBB270BF-3643-C8EF-4ED5-E450956776B3}"/>
          </ac:picMkLst>
        </pc:picChg>
      </pc:sldChg>
      <pc:sldChg chg="modSp mod">
        <pc:chgData name="Ragulan Pulanthitan (2200662)" userId="aafbdbba-3939-4d4f-b73e-7c193df95f95" providerId="ADAL" clId="{952FF1C7-F023-4552-BA7D-EFA7965AC8CA}" dt="2023-12-11T17:30:02.202" v="420" actId="14100"/>
        <pc:sldMkLst>
          <pc:docMk/>
          <pc:sldMk cId="3099275147" sldId="286"/>
        </pc:sldMkLst>
        <pc:spChg chg="mod">
          <ac:chgData name="Ragulan Pulanthitan (2200662)" userId="aafbdbba-3939-4d4f-b73e-7c193df95f95" providerId="ADAL" clId="{952FF1C7-F023-4552-BA7D-EFA7965AC8CA}" dt="2023-12-11T17:29:55.788" v="418" actId="1076"/>
          <ac:spMkLst>
            <pc:docMk/>
            <pc:sldMk cId="3099275147" sldId="286"/>
            <ac:spMk id="13" creationId="{7DE48519-E0E9-E7E5-714C-F166A66DBF56}"/>
          </ac:spMkLst>
        </pc:spChg>
        <pc:picChg chg="mod">
          <ac:chgData name="Ragulan Pulanthitan (2200662)" userId="aafbdbba-3939-4d4f-b73e-7c193df95f95" providerId="ADAL" clId="{952FF1C7-F023-4552-BA7D-EFA7965AC8CA}" dt="2023-12-11T17:30:02.202" v="420" actId="14100"/>
          <ac:picMkLst>
            <pc:docMk/>
            <pc:sldMk cId="3099275147" sldId="286"/>
            <ac:picMk id="3" creationId="{B76CFB5A-AC2C-5BAD-5F55-7FD877CE9FCC}"/>
          </ac:picMkLst>
        </pc:picChg>
      </pc:sldChg>
      <pc:sldChg chg="modSp mod ord">
        <pc:chgData name="Ragulan Pulanthitan (2200662)" userId="aafbdbba-3939-4d4f-b73e-7c193df95f95" providerId="ADAL" clId="{952FF1C7-F023-4552-BA7D-EFA7965AC8CA}" dt="2023-12-11T17:53:16.480" v="432" actId="2710"/>
        <pc:sldMkLst>
          <pc:docMk/>
          <pc:sldMk cId="1177253019" sldId="287"/>
        </pc:sldMkLst>
        <pc:spChg chg="mod">
          <ac:chgData name="Ragulan Pulanthitan (2200662)" userId="aafbdbba-3939-4d4f-b73e-7c193df95f95" providerId="ADAL" clId="{952FF1C7-F023-4552-BA7D-EFA7965AC8CA}" dt="2023-12-11T17:53:16.480" v="432" actId="2710"/>
          <ac:spMkLst>
            <pc:docMk/>
            <pc:sldMk cId="1177253019" sldId="287"/>
            <ac:spMk id="3" creationId="{46266D5D-EBE9-D6E8-EF93-A2A94F04188F}"/>
          </ac:spMkLst>
        </pc:spChg>
      </pc:sldChg>
      <pc:sldChg chg="addSp delSp modSp mod">
        <pc:chgData name="Ragulan Pulanthitan (2200662)" userId="aafbdbba-3939-4d4f-b73e-7c193df95f95" providerId="ADAL" clId="{952FF1C7-F023-4552-BA7D-EFA7965AC8CA}" dt="2023-12-11T17:54:08.558" v="438" actId="478"/>
        <pc:sldMkLst>
          <pc:docMk/>
          <pc:sldMk cId="1899852418" sldId="289"/>
        </pc:sldMkLst>
        <pc:spChg chg="del mod">
          <ac:chgData name="Ragulan Pulanthitan (2200662)" userId="aafbdbba-3939-4d4f-b73e-7c193df95f95" providerId="ADAL" clId="{952FF1C7-F023-4552-BA7D-EFA7965AC8CA}" dt="2023-12-11T17:53:42.602" v="434" actId="478"/>
          <ac:spMkLst>
            <pc:docMk/>
            <pc:sldMk cId="1899852418" sldId="289"/>
            <ac:spMk id="3" creationId="{A5A08B38-0148-10DF-A3E8-7DB8B72B4593}"/>
          </ac:spMkLst>
        </pc:spChg>
        <pc:spChg chg="del mod">
          <ac:chgData name="Ragulan Pulanthitan (2200662)" userId="aafbdbba-3939-4d4f-b73e-7c193df95f95" providerId="ADAL" clId="{952FF1C7-F023-4552-BA7D-EFA7965AC8CA}" dt="2023-12-11T17:54:08.558" v="438" actId="478"/>
          <ac:spMkLst>
            <pc:docMk/>
            <pc:sldMk cId="1899852418" sldId="289"/>
            <ac:spMk id="5" creationId="{9AAE85F1-331A-46F8-7E4F-6DA05F197E04}"/>
          </ac:spMkLst>
        </pc:spChg>
        <pc:grpChg chg="add mod">
          <ac:chgData name="Ragulan Pulanthitan (2200662)" userId="aafbdbba-3939-4d4f-b73e-7c193df95f95" providerId="ADAL" clId="{952FF1C7-F023-4552-BA7D-EFA7965AC8CA}" dt="2023-12-11T17:54:02.451" v="436" actId="1076"/>
          <ac:grpSpMkLst>
            <pc:docMk/>
            <pc:sldMk cId="1899852418" sldId="289"/>
            <ac:grpSpMk id="7" creationId="{1B8C4C50-6D60-7D91-4EAC-24B61EBC9F70}"/>
          </ac:grpSpMkLst>
        </pc:grpChg>
        <pc:picChg chg="mod">
          <ac:chgData name="Ragulan Pulanthitan (2200662)" userId="aafbdbba-3939-4d4f-b73e-7c193df95f95" providerId="ADAL" clId="{952FF1C7-F023-4552-BA7D-EFA7965AC8CA}" dt="2023-12-11T17:53:57.160" v="435" actId="164"/>
          <ac:picMkLst>
            <pc:docMk/>
            <pc:sldMk cId="1899852418" sldId="289"/>
            <ac:picMk id="8" creationId="{6D257D0C-A2CA-AEEC-330B-1FF49BFA01FE}"/>
          </ac:picMkLst>
        </pc:picChg>
        <pc:picChg chg="mod">
          <ac:chgData name="Ragulan Pulanthitan (2200662)" userId="aafbdbba-3939-4d4f-b73e-7c193df95f95" providerId="ADAL" clId="{952FF1C7-F023-4552-BA7D-EFA7965AC8CA}" dt="2023-12-11T17:53:57.160" v="435" actId="164"/>
          <ac:picMkLst>
            <pc:docMk/>
            <pc:sldMk cId="1899852418" sldId="289"/>
            <ac:picMk id="10" creationId="{4CB3C121-A595-5466-A3E8-156C2C37B0AA}"/>
          </ac:picMkLst>
        </pc:picChg>
      </pc:sldChg>
      <pc:sldChg chg="addSp delSp modSp mod">
        <pc:chgData name="Ragulan Pulanthitan (2200662)" userId="aafbdbba-3939-4d4f-b73e-7c193df95f95" providerId="ADAL" clId="{952FF1C7-F023-4552-BA7D-EFA7965AC8CA}" dt="2023-12-11T18:02:55.185" v="514" actId="1076"/>
        <pc:sldMkLst>
          <pc:docMk/>
          <pc:sldMk cId="3492772018" sldId="290"/>
        </pc:sldMkLst>
        <pc:spChg chg="mod">
          <ac:chgData name="Ragulan Pulanthitan (2200662)" userId="aafbdbba-3939-4d4f-b73e-7c193df95f95" providerId="ADAL" clId="{952FF1C7-F023-4552-BA7D-EFA7965AC8CA}" dt="2023-12-11T18:01:51.697" v="473" actId="27636"/>
          <ac:spMkLst>
            <pc:docMk/>
            <pc:sldMk cId="3492772018" sldId="290"/>
            <ac:spMk id="2" creationId="{57C2AF73-4719-F281-6992-701A634D672C}"/>
          </ac:spMkLst>
        </pc:spChg>
        <pc:spChg chg="mod">
          <ac:chgData name="Ragulan Pulanthitan (2200662)" userId="aafbdbba-3939-4d4f-b73e-7c193df95f95" providerId="ADAL" clId="{952FF1C7-F023-4552-BA7D-EFA7965AC8CA}" dt="2023-12-11T18:02:55.185" v="514" actId="1076"/>
          <ac:spMkLst>
            <pc:docMk/>
            <pc:sldMk cId="3492772018" sldId="290"/>
            <ac:spMk id="3" creationId="{043001AF-286F-0632-E672-D55F2E7EFD64}"/>
          </ac:spMkLst>
        </pc:spChg>
        <pc:spChg chg="del">
          <ac:chgData name="Ragulan Pulanthitan (2200662)" userId="aafbdbba-3939-4d4f-b73e-7c193df95f95" providerId="ADAL" clId="{952FF1C7-F023-4552-BA7D-EFA7965AC8CA}" dt="2023-12-11T18:02:17.223" v="480" actId="478"/>
          <ac:spMkLst>
            <pc:docMk/>
            <pc:sldMk cId="3492772018" sldId="290"/>
            <ac:spMk id="5" creationId="{B620360F-08EA-76C8-B061-99145B68918D}"/>
          </ac:spMkLst>
        </pc:spChg>
        <pc:picChg chg="add mod">
          <ac:chgData name="Ragulan Pulanthitan (2200662)" userId="aafbdbba-3939-4d4f-b73e-7c193df95f95" providerId="ADAL" clId="{952FF1C7-F023-4552-BA7D-EFA7965AC8CA}" dt="2023-12-11T18:02:33.218" v="483" actId="1076"/>
          <ac:picMkLst>
            <pc:docMk/>
            <pc:sldMk cId="3492772018" sldId="290"/>
            <ac:picMk id="8" creationId="{079E7999-05BE-88C2-48A0-C34166DE1CF9}"/>
          </ac:picMkLst>
        </pc:picChg>
      </pc:sldChg>
    </pc:docChg>
  </pc:docChgLst>
  <pc:docChgLst>
    <pc:chgData name="Alfie Morgan (2206510)" userId="S::2206510@student.uwtsd.ac.uk::79f80e11-9132-40ac-98df-09627b9d0b54" providerId="AD" clId="Web-{F12820E4-5463-40F3-9DCC-A4EA82E93842}"/>
    <pc:docChg chg="delSld modSld">
      <pc:chgData name="Alfie Morgan (2206510)" userId="S::2206510@student.uwtsd.ac.uk::79f80e11-9132-40ac-98df-09627b9d0b54" providerId="AD" clId="Web-{F12820E4-5463-40F3-9DCC-A4EA82E93842}" dt="2023-12-11T17:04:46.134" v="35" actId="1076"/>
      <pc:docMkLst>
        <pc:docMk/>
      </pc:docMkLst>
      <pc:sldChg chg="modSp">
        <pc:chgData name="Alfie Morgan (2206510)" userId="S::2206510@student.uwtsd.ac.uk::79f80e11-9132-40ac-98df-09627b9d0b54" providerId="AD" clId="Web-{F12820E4-5463-40F3-9DCC-A4EA82E93842}" dt="2023-12-11T17:04:46.134" v="35" actId="1076"/>
        <pc:sldMkLst>
          <pc:docMk/>
          <pc:sldMk cId="3403560449" sldId="261"/>
        </pc:sldMkLst>
        <pc:spChg chg="mod">
          <ac:chgData name="Alfie Morgan (2206510)" userId="S::2206510@student.uwtsd.ac.uk::79f80e11-9132-40ac-98df-09627b9d0b54" providerId="AD" clId="Web-{F12820E4-5463-40F3-9DCC-A4EA82E93842}" dt="2023-12-11T17:04:46.134" v="35" actId="1076"/>
          <ac:spMkLst>
            <pc:docMk/>
            <pc:sldMk cId="3403560449" sldId="261"/>
            <ac:spMk id="14" creationId="{1D5FDAA9-F9E2-2D9E-9993-D3FF6031C301}"/>
          </ac:spMkLst>
        </pc:spChg>
        <pc:picChg chg="mod">
          <ac:chgData name="Alfie Morgan (2206510)" userId="S::2206510@student.uwtsd.ac.uk::79f80e11-9132-40ac-98df-09627b9d0b54" providerId="AD" clId="Web-{F12820E4-5463-40F3-9DCC-A4EA82E93842}" dt="2023-12-11T17:04:37.852" v="34" actId="1076"/>
          <ac:picMkLst>
            <pc:docMk/>
            <pc:sldMk cId="3403560449" sldId="261"/>
            <ac:picMk id="9" creationId="{B70330A5-872E-EAB0-4632-32BD18D5FAB9}"/>
          </ac:picMkLst>
        </pc:picChg>
      </pc:sldChg>
      <pc:sldChg chg="modSp">
        <pc:chgData name="Alfie Morgan (2206510)" userId="S::2206510@student.uwtsd.ac.uk::79f80e11-9132-40ac-98df-09627b9d0b54" providerId="AD" clId="Web-{F12820E4-5463-40F3-9DCC-A4EA82E93842}" dt="2023-12-11T17:04:17.914" v="32" actId="20577"/>
        <pc:sldMkLst>
          <pc:docMk/>
          <pc:sldMk cId="2046899504" sldId="265"/>
        </pc:sldMkLst>
        <pc:spChg chg="mod">
          <ac:chgData name="Alfie Morgan (2206510)" userId="S::2206510@student.uwtsd.ac.uk::79f80e11-9132-40ac-98df-09627b9d0b54" providerId="AD" clId="Web-{F12820E4-5463-40F3-9DCC-A4EA82E93842}" dt="2023-12-11T17:04:01.445" v="19" actId="20577"/>
          <ac:spMkLst>
            <pc:docMk/>
            <pc:sldMk cId="2046899504" sldId="265"/>
            <ac:spMk id="15" creationId="{A9136976-0A3F-F4A0-DE75-3BE70EE21458}"/>
          </ac:spMkLst>
        </pc:spChg>
        <pc:spChg chg="mod">
          <ac:chgData name="Alfie Morgan (2206510)" userId="S::2206510@student.uwtsd.ac.uk::79f80e11-9132-40ac-98df-09627b9d0b54" providerId="AD" clId="Web-{F12820E4-5463-40F3-9DCC-A4EA82E93842}" dt="2023-12-11T17:02:59.365" v="15" actId="20577"/>
          <ac:spMkLst>
            <pc:docMk/>
            <pc:sldMk cId="2046899504" sldId="265"/>
            <ac:spMk id="17" creationId="{03483A52-1799-7433-0E2C-12ED145A8471}"/>
          </ac:spMkLst>
        </pc:spChg>
        <pc:spChg chg="mod">
          <ac:chgData name="Alfie Morgan (2206510)" userId="S::2206510@student.uwtsd.ac.uk::79f80e11-9132-40ac-98df-09627b9d0b54" providerId="AD" clId="Web-{F12820E4-5463-40F3-9DCC-A4EA82E93842}" dt="2023-12-11T17:04:17.914" v="32" actId="20577"/>
          <ac:spMkLst>
            <pc:docMk/>
            <pc:sldMk cId="2046899504" sldId="265"/>
            <ac:spMk id="18" creationId="{4679CF32-38CA-3C8A-0A52-8F53B514CF9F}"/>
          </ac:spMkLst>
        </pc:spChg>
      </pc:sldChg>
      <pc:sldChg chg="modSp">
        <pc:chgData name="Alfie Morgan (2206510)" userId="S::2206510@student.uwtsd.ac.uk::79f80e11-9132-40ac-98df-09627b9d0b54" providerId="AD" clId="Web-{F12820E4-5463-40F3-9DCC-A4EA82E93842}" dt="2023-12-11T17:02:08.504" v="4" actId="20577"/>
        <pc:sldMkLst>
          <pc:docMk/>
          <pc:sldMk cId="2757566273" sldId="267"/>
        </pc:sldMkLst>
        <pc:spChg chg="mod">
          <ac:chgData name="Alfie Morgan (2206510)" userId="S::2206510@student.uwtsd.ac.uk::79f80e11-9132-40ac-98df-09627b9d0b54" providerId="AD" clId="Web-{F12820E4-5463-40F3-9DCC-A4EA82E93842}" dt="2023-12-11T17:02:08.504" v="4" actId="20577"/>
          <ac:spMkLst>
            <pc:docMk/>
            <pc:sldMk cId="2757566273" sldId="267"/>
            <ac:spMk id="2" creationId="{B7006A8A-FE1E-39FD-C53F-3074603C943B}"/>
          </ac:spMkLst>
        </pc:spChg>
      </pc:sldChg>
      <pc:sldChg chg="del">
        <pc:chgData name="Alfie Morgan (2206510)" userId="S::2206510@student.uwtsd.ac.uk::79f80e11-9132-40ac-98df-09627b9d0b54" providerId="AD" clId="Web-{F12820E4-5463-40F3-9DCC-A4EA82E93842}" dt="2023-12-11T17:04:24.992" v="33"/>
        <pc:sldMkLst>
          <pc:docMk/>
          <pc:sldMk cId="1389521693" sldId="278"/>
        </pc:sldMkLst>
      </pc:sldChg>
    </pc:docChg>
  </pc:docChgLst>
  <pc:docChgLst>
    <pc:chgData name="Alfie Morgan (2206510)" userId="S::2206510@student.uwtsd.ac.uk::79f80e11-9132-40ac-98df-09627b9d0b54" providerId="AD" clId="Web-{1A02458A-25A4-4640-A289-9649D664D04F}"/>
    <pc:docChg chg="modSld">
      <pc:chgData name="Alfie Morgan (2206510)" userId="S::2206510@student.uwtsd.ac.uk::79f80e11-9132-40ac-98df-09627b9d0b54" providerId="AD" clId="Web-{1A02458A-25A4-4640-A289-9649D664D04F}" dt="2023-10-20T13:44:41.941" v="0" actId="14100"/>
      <pc:docMkLst>
        <pc:docMk/>
      </pc:docMkLst>
      <pc:sldChg chg="modSp">
        <pc:chgData name="Alfie Morgan (2206510)" userId="S::2206510@student.uwtsd.ac.uk::79f80e11-9132-40ac-98df-09627b9d0b54" providerId="AD" clId="Web-{1A02458A-25A4-4640-A289-9649D664D04F}" dt="2023-10-20T13:44:41.941" v="0" actId="14100"/>
        <pc:sldMkLst>
          <pc:docMk/>
          <pc:sldMk cId="2046899504" sldId="265"/>
        </pc:sldMkLst>
        <pc:spChg chg="mod">
          <ac:chgData name="Alfie Morgan (2206510)" userId="S::2206510@student.uwtsd.ac.uk::79f80e11-9132-40ac-98df-09627b9d0b54" providerId="AD" clId="Web-{1A02458A-25A4-4640-A289-9649D664D04F}" dt="2023-10-20T13:44:41.941" v="0" actId="14100"/>
          <ac:spMkLst>
            <pc:docMk/>
            <pc:sldMk cId="2046899504" sldId="265"/>
            <ac:spMk id="2" creationId="{FF672831-0262-B0B0-9D47-50019C496CEB}"/>
          </ac:spMkLst>
        </pc:spChg>
      </pc:sldChg>
    </pc:docChg>
  </pc:docChgLst>
  <pc:docChgLst>
    <pc:chgData name="Alfie Morgan (2206510)" userId="S::2206510@student.uwtsd.ac.uk::79f80e11-9132-40ac-98df-09627b9d0b54" providerId="AD" clId="Web-{B0B01E34-290F-478E-8816-2A0F58458782}"/>
    <pc:docChg chg="addSld modSld">
      <pc:chgData name="Alfie Morgan (2206510)" userId="S::2206510@student.uwtsd.ac.uk::79f80e11-9132-40ac-98df-09627b9d0b54" providerId="AD" clId="Web-{B0B01E34-290F-478E-8816-2A0F58458782}" dt="2023-10-23T12:34:32.788" v="40" actId="20577"/>
      <pc:docMkLst>
        <pc:docMk/>
      </pc:docMkLst>
      <pc:sldChg chg="modSp new">
        <pc:chgData name="Alfie Morgan (2206510)" userId="S::2206510@student.uwtsd.ac.uk::79f80e11-9132-40ac-98df-09627b9d0b54" providerId="AD" clId="Web-{B0B01E34-290F-478E-8816-2A0F58458782}" dt="2023-10-23T12:21:51.973" v="10" actId="20577"/>
        <pc:sldMkLst>
          <pc:docMk/>
          <pc:sldMk cId="2871074301" sldId="266"/>
        </pc:sldMkLst>
        <pc:spChg chg="mod">
          <ac:chgData name="Alfie Morgan (2206510)" userId="S::2206510@student.uwtsd.ac.uk::79f80e11-9132-40ac-98df-09627b9d0b54" providerId="AD" clId="Web-{B0B01E34-290F-478E-8816-2A0F58458782}" dt="2023-10-23T12:21:51.973" v="10" actId="20577"/>
          <ac:spMkLst>
            <pc:docMk/>
            <pc:sldMk cId="2871074301" sldId="266"/>
            <ac:spMk id="12" creationId="{FE7C24F3-7291-B290-30D1-44D3442BB0B9}"/>
          </ac:spMkLst>
        </pc:spChg>
      </pc:sldChg>
      <pc:sldChg chg="modSp new">
        <pc:chgData name="Alfie Morgan (2206510)" userId="S::2206510@student.uwtsd.ac.uk::79f80e11-9132-40ac-98df-09627b9d0b54" providerId="AD" clId="Web-{B0B01E34-290F-478E-8816-2A0F58458782}" dt="2023-10-23T12:34:11.444" v="27" actId="20577"/>
        <pc:sldMkLst>
          <pc:docMk/>
          <pc:sldMk cId="2757566273" sldId="267"/>
        </pc:sldMkLst>
        <pc:spChg chg="mod">
          <ac:chgData name="Alfie Morgan (2206510)" userId="S::2206510@student.uwtsd.ac.uk::79f80e11-9132-40ac-98df-09627b9d0b54" providerId="AD" clId="Web-{B0B01E34-290F-478E-8816-2A0F58458782}" dt="2023-10-23T12:34:11.444" v="27" actId="20577"/>
          <ac:spMkLst>
            <pc:docMk/>
            <pc:sldMk cId="2757566273" sldId="267"/>
            <ac:spMk id="2" creationId="{B7006A8A-FE1E-39FD-C53F-3074603C943B}"/>
          </ac:spMkLst>
        </pc:spChg>
      </pc:sldChg>
      <pc:sldChg chg="modSp new">
        <pc:chgData name="Alfie Morgan (2206510)" userId="S::2206510@student.uwtsd.ac.uk::79f80e11-9132-40ac-98df-09627b9d0b54" providerId="AD" clId="Web-{B0B01E34-290F-478E-8816-2A0F58458782}" dt="2023-10-23T12:34:32.788" v="40" actId="20577"/>
        <pc:sldMkLst>
          <pc:docMk/>
          <pc:sldMk cId="4237990728" sldId="268"/>
        </pc:sldMkLst>
        <pc:spChg chg="mod">
          <ac:chgData name="Alfie Morgan (2206510)" userId="S::2206510@student.uwtsd.ac.uk::79f80e11-9132-40ac-98df-09627b9d0b54" providerId="AD" clId="Web-{B0B01E34-290F-478E-8816-2A0F58458782}" dt="2023-10-23T12:34:32.788" v="40" actId="20577"/>
          <ac:spMkLst>
            <pc:docMk/>
            <pc:sldMk cId="4237990728" sldId="268"/>
            <ac:spMk id="2" creationId="{D7AEB751-408A-D561-7328-5C36DD2D64EB}"/>
          </ac:spMkLst>
        </pc:spChg>
      </pc:sldChg>
    </pc:docChg>
  </pc:docChgLst>
  <pc:docChgLst>
    <pc:chgData name="Alfie Morgan (2206510)" userId="S::2206510@student.uwtsd.ac.uk::79f80e11-9132-40ac-98df-09627b9d0b54" providerId="AD" clId="Web-{2C217134-75A4-4888-98A2-F6D160E09E08}"/>
    <pc:docChg chg="delSld modSld sldOrd">
      <pc:chgData name="Alfie Morgan (2206510)" userId="S::2206510@student.uwtsd.ac.uk::79f80e11-9132-40ac-98df-09627b9d0b54" providerId="AD" clId="Web-{2C217134-75A4-4888-98A2-F6D160E09E08}" dt="2023-12-07T20:24:41.993" v="226" actId="1076"/>
      <pc:docMkLst>
        <pc:docMk/>
      </pc:docMkLst>
      <pc:sldChg chg="addSp modSp ord">
        <pc:chgData name="Alfie Morgan (2206510)" userId="S::2206510@student.uwtsd.ac.uk::79f80e11-9132-40ac-98df-09627b9d0b54" providerId="AD" clId="Web-{2C217134-75A4-4888-98A2-F6D160E09E08}" dt="2023-12-07T20:24:41.993" v="226" actId="1076"/>
        <pc:sldMkLst>
          <pc:docMk/>
          <pc:sldMk cId="3403560449" sldId="261"/>
        </pc:sldMkLst>
        <pc:spChg chg="add mod">
          <ac:chgData name="Alfie Morgan (2206510)" userId="S::2206510@student.uwtsd.ac.uk::79f80e11-9132-40ac-98df-09627b9d0b54" providerId="AD" clId="Web-{2C217134-75A4-4888-98A2-F6D160E09E08}" dt="2023-12-07T20:12:48.750" v="163" actId="1076"/>
          <ac:spMkLst>
            <pc:docMk/>
            <pc:sldMk cId="3403560449" sldId="261"/>
            <ac:spMk id="5" creationId="{F87CC242-41C4-5992-9108-F4F49D6D3BD5}"/>
          </ac:spMkLst>
        </pc:spChg>
        <pc:spChg chg="add mod">
          <ac:chgData name="Alfie Morgan (2206510)" userId="S::2206510@student.uwtsd.ac.uk::79f80e11-9132-40ac-98df-09627b9d0b54" providerId="AD" clId="Web-{2C217134-75A4-4888-98A2-F6D160E09E08}" dt="2023-12-07T20:23:26.938" v="216" actId="1076"/>
          <ac:spMkLst>
            <pc:docMk/>
            <pc:sldMk cId="3403560449" sldId="261"/>
            <ac:spMk id="7" creationId="{6215ED22-E082-7275-A068-8690D236E4AB}"/>
          </ac:spMkLst>
        </pc:spChg>
        <pc:spChg chg="mod">
          <ac:chgData name="Alfie Morgan (2206510)" userId="S::2206510@student.uwtsd.ac.uk::79f80e11-9132-40ac-98df-09627b9d0b54" providerId="AD" clId="Web-{2C217134-75A4-4888-98A2-F6D160E09E08}" dt="2023-12-07T20:24:00.489" v="222" actId="1076"/>
          <ac:spMkLst>
            <pc:docMk/>
            <pc:sldMk cId="3403560449" sldId="261"/>
            <ac:spMk id="23" creationId="{C4A22811-BD03-F921-4118-08F60548439B}"/>
          </ac:spMkLst>
        </pc:spChg>
        <pc:spChg chg="mod">
          <ac:chgData name="Alfie Morgan (2206510)" userId="S::2206510@student.uwtsd.ac.uk::79f80e11-9132-40ac-98df-09627b9d0b54" providerId="AD" clId="Web-{2C217134-75A4-4888-98A2-F6D160E09E08}" dt="2023-12-07T20:05:31.252" v="134" actId="1076"/>
          <ac:spMkLst>
            <pc:docMk/>
            <pc:sldMk cId="3403560449" sldId="261"/>
            <ac:spMk id="25" creationId="{1BA7584A-7C4B-7B75-CF62-FE17733A4D7F}"/>
          </ac:spMkLst>
        </pc:spChg>
        <pc:picChg chg="mod">
          <ac:chgData name="Alfie Morgan (2206510)" userId="S::2206510@student.uwtsd.ac.uk::79f80e11-9132-40ac-98df-09627b9d0b54" providerId="AD" clId="Web-{2C217134-75A4-4888-98A2-F6D160E09E08}" dt="2023-12-07T20:12:36.140" v="162" actId="1076"/>
          <ac:picMkLst>
            <pc:docMk/>
            <pc:sldMk cId="3403560449" sldId="261"/>
            <ac:picMk id="8" creationId="{2A0BF7EA-EEFD-96C5-77DB-807CA9DE61E5}"/>
          </ac:picMkLst>
        </pc:picChg>
        <pc:picChg chg="mod">
          <ac:chgData name="Alfie Morgan (2206510)" userId="S::2206510@student.uwtsd.ac.uk::79f80e11-9132-40ac-98df-09627b9d0b54" providerId="AD" clId="Web-{2C217134-75A4-4888-98A2-F6D160E09E08}" dt="2023-12-07T20:21:50.697" v="168" actId="1076"/>
          <ac:picMkLst>
            <pc:docMk/>
            <pc:sldMk cId="3403560449" sldId="261"/>
            <ac:picMk id="13" creationId="{78F5EFBD-906F-99BA-A953-0328F6F0A57E}"/>
          </ac:picMkLst>
        </pc:picChg>
        <pc:picChg chg="mod">
          <ac:chgData name="Alfie Morgan (2206510)" userId="S::2206510@student.uwtsd.ac.uk::79f80e11-9132-40ac-98df-09627b9d0b54" providerId="AD" clId="Web-{2C217134-75A4-4888-98A2-F6D160E09E08}" dt="2023-12-07T20:23:52.002" v="220" actId="1076"/>
          <ac:picMkLst>
            <pc:docMk/>
            <pc:sldMk cId="3403560449" sldId="261"/>
            <ac:picMk id="15" creationId="{B247EADA-8291-6F26-F6C0-97ECDA31131B}"/>
          </ac:picMkLst>
        </pc:picChg>
        <pc:picChg chg="mod">
          <ac:chgData name="Alfie Morgan (2206510)" userId="S::2206510@student.uwtsd.ac.uk::79f80e11-9132-40ac-98df-09627b9d0b54" providerId="AD" clId="Web-{2C217134-75A4-4888-98A2-F6D160E09E08}" dt="2023-12-07T20:23:54.221" v="221" actId="1076"/>
          <ac:picMkLst>
            <pc:docMk/>
            <pc:sldMk cId="3403560449" sldId="261"/>
            <ac:picMk id="22" creationId="{49B03AAA-B786-A27E-1ED3-28537D026062}"/>
          </ac:picMkLst>
        </pc:picChg>
        <pc:cxnChg chg="add mod">
          <ac:chgData name="Alfie Morgan (2206510)" userId="S::2206510@student.uwtsd.ac.uk::79f80e11-9132-40ac-98df-09627b9d0b54" providerId="AD" clId="Web-{2C217134-75A4-4888-98A2-F6D160E09E08}" dt="2023-12-07T20:24:41.993" v="226" actId="1076"/>
          <ac:cxnSpMkLst>
            <pc:docMk/>
            <pc:sldMk cId="3403560449" sldId="261"/>
            <ac:cxnSpMk id="10" creationId="{18C6AE52-9D90-1FE6-1E5F-56F5A321FEA6}"/>
          </ac:cxnSpMkLst>
        </pc:cxnChg>
      </pc:sldChg>
      <pc:sldChg chg="del">
        <pc:chgData name="Alfie Morgan (2206510)" userId="S::2206510@student.uwtsd.ac.uk::79f80e11-9132-40ac-98df-09627b9d0b54" providerId="AD" clId="Web-{2C217134-75A4-4888-98A2-F6D160E09E08}" dt="2023-12-07T19:34:28.012" v="26"/>
        <pc:sldMkLst>
          <pc:docMk/>
          <pc:sldMk cId="3336946617" sldId="271"/>
        </pc:sldMkLst>
      </pc:sldChg>
      <pc:sldChg chg="modSp">
        <pc:chgData name="Alfie Morgan (2206510)" userId="S::2206510@student.uwtsd.ac.uk::79f80e11-9132-40ac-98df-09627b9d0b54" providerId="AD" clId="Web-{2C217134-75A4-4888-98A2-F6D160E09E08}" dt="2023-12-07T19:50:34.551" v="90" actId="20577"/>
        <pc:sldMkLst>
          <pc:docMk/>
          <pc:sldMk cId="3422445079" sldId="279"/>
        </pc:sldMkLst>
        <pc:spChg chg="mod">
          <ac:chgData name="Alfie Morgan (2206510)" userId="S::2206510@student.uwtsd.ac.uk::79f80e11-9132-40ac-98df-09627b9d0b54" providerId="AD" clId="Web-{2C217134-75A4-4888-98A2-F6D160E09E08}" dt="2023-12-07T19:50:34.551" v="90" actId="20577"/>
          <ac:spMkLst>
            <pc:docMk/>
            <pc:sldMk cId="3422445079" sldId="279"/>
            <ac:spMk id="23" creationId="{CA276A11-4457-2A54-887C-3D590926091B}"/>
          </ac:spMkLst>
        </pc:spChg>
      </pc:sldChg>
      <pc:sldChg chg="modSp">
        <pc:chgData name="Alfie Morgan (2206510)" userId="S::2206510@student.uwtsd.ac.uk::79f80e11-9132-40ac-98df-09627b9d0b54" providerId="AD" clId="Web-{2C217134-75A4-4888-98A2-F6D160E09E08}" dt="2023-12-07T19:34:09.573" v="25" actId="14100"/>
        <pc:sldMkLst>
          <pc:docMk/>
          <pc:sldMk cId="2466788798" sldId="283"/>
        </pc:sldMkLst>
        <pc:picChg chg="mod">
          <ac:chgData name="Alfie Morgan (2206510)" userId="S::2206510@student.uwtsd.ac.uk::79f80e11-9132-40ac-98df-09627b9d0b54" providerId="AD" clId="Web-{2C217134-75A4-4888-98A2-F6D160E09E08}" dt="2023-12-07T19:33:32.461" v="15" actId="1076"/>
          <ac:picMkLst>
            <pc:docMk/>
            <pc:sldMk cId="2466788798" sldId="283"/>
            <ac:picMk id="4" creationId="{7B1FF03A-153F-6D6D-025D-89159EACFAEF}"/>
          </ac:picMkLst>
        </pc:picChg>
        <pc:picChg chg="mod modCrop">
          <ac:chgData name="Alfie Morgan (2206510)" userId="S::2206510@student.uwtsd.ac.uk::79f80e11-9132-40ac-98df-09627b9d0b54" providerId="AD" clId="Web-{2C217134-75A4-4888-98A2-F6D160E09E08}" dt="2023-12-07T19:33:23.258" v="13" actId="14100"/>
          <ac:picMkLst>
            <pc:docMk/>
            <pc:sldMk cId="2466788798" sldId="283"/>
            <ac:picMk id="6" creationId="{67F4C32C-5A09-9F53-4667-6C480D2FF60C}"/>
          </ac:picMkLst>
        </pc:picChg>
        <pc:picChg chg="mod modCrop">
          <ac:chgData name="Alfie Morgan (2206510)" userId="S::2206510@student.uwtsd.ac.uk::79f80e11-9132-40ac-98df-09627b9d0b54" providerId="AD" clId="Web-{2C217134-75A4-4888-98A2-F6D160E09E08}" dt="2023-12-07T19:33:46.322" v="20" actId="14100"/>
          <ac:picMkLst>
            <pc:docMk/>
            <pc:sldMk cId="2466788798" sldId="283"/>
            <ac:picMk id="10" creationId="{B20C8547-226A-43FF-5CE8-24110C5A2426}"/>
          </ac:picMkLst>
        </pc:picChg>
        <pc:picChg chg="mod">
          <ac:chgData name="Alfie Morgan (2206510)" userId="S::2206510@student.uwtsd.ac.uk::79f80e11-9132-40ac-98df-09627b9d0b54" providerId="AD" clId="Web-{2C217134-75A4-4888-98A2-F6D160E09E08}" dt="2023-12-07T19:34:07.354" v="24" actId="14100"/>
          <ac:picMkLst>
            <pc:docMk/>
            <pc:sldMk cId="2466788798" sldId="283"/>
            <ac:picMk id="17" creationId="{3DBC4988-700B-67F9-E59C-92271D690CB8}"/>
          </ac:picMkLst>
        </pc:picChg>
        <pc:picChg chg="mod">
          <ac:chgData name="Alfie Morgan (2206510)" userId="S::2206510@student.uwtsd.ac.uk::79f80e11-9132-40ac-98df-09627b9d0b54" providerId="AD" clId="Web-{2C217134-75A4-4888-98A2-F6D160E09E08}" dt="2023-12-07T19:34:09.573" v="25" actId="14100"/>
          <ac:picMkLst>
            <pc:docMk/>
            <pc:sldMk cId="2466788798" sldId="283"/>
            <ac:picMk id="19" creationId="{DBBD5E5E-4048-902C-A586-BAB7078986D6}"/>
          </ac:picMkLst>
        </pc:picChg>
      </pc:sldChg>
      <pc:sldChg chg="modSp">
        <pc:chgData name="Alfie Morgan (2206510)" userId="S::2206510@student.uwtsd.ac.uk::79f80e11-9132-40ac-98df-09627b9d0b54" providerId="AD" clId="Web-{2C217134-75A4-4888-98A2-F6D160E09E08}" dt="2023-12-07T20:23:47.783" v="219" actId="20577"/>
        <pc:sldMkLst>
          <pc:docMk/>
          <pc:sldMk cId="1177253019" sldId="287"/>
        </pc:sldMkLst>
        <pc:spChg chg="mod">
          <ac:chgData name="Alfie Morgan (2206510)" userId="S::2206510@student.uwtsd.ac.uk::79f80e11-9132-40ac-98df-09627b9d0b54" providerId="AD" clId="Web-{2C217134-75A4-4888-98A2-F6D160E09E08}" dt="2023-12-07T20:23:47.783" v="219" actId="20577"/>
          <ac:spMkLst>
            <pc:docMk/>
            <pc:sldMk cId="1177253019" sldId="287"/>
            <ac:spMk id="3" creationId="{46266D5D-EBE9-D6E8-EF93-A2A94F04188F}"/>
          </ac:spMkLst>
        </pc:spChg>
      </pc:sldChg>
    </pc:docChg>
  </pc:docChgLst>
  <pc:docChgLst>
    <pc:chgData name="Alfie Morgan (2206510)" userId="S::2206510@student.uwtsd.ac.uk::79f80e11-9132-40ac-98df-09627b9d0b54" providerId="AD" clId="Web-{24013C08-F847-4087-8DCE-2C2AFB534D96}"/>
    <pc:docChg chg="modSld">
      <pc:chgData name="Alfie Morgan (2206510)" userId="S::2206510@student.uwtsd.ac.uk::79f80e11-9132-40ac-98df-09627b9d0b54" providerId="AD" clId="Web-{24013C08-F847-4087-8DCE-2C2AFB534D96}" dt="2023-11-07T16:20:12.539" v="9" actId="20577"/>
      <pc:docMkLst>
        <pc:docMk/>
      </pc:docMkLst>
      <pc:sldChg chg="modSp">
        <pc:chgData name="Alfie Morgan (2206510)" userId="S::2206510@student.uwtsd.ac.uk::79f80e11-9132-40ac-98df-09627b9d0b54" providerId="AD" clId="Web-{24013C08-F847-4087-8DCE-2C2AFB534D96}" dt="2023-11-07T16:20:12.539" v="9" actId="20577"/>
        <pc:sldMkLst>
          <pc:docMk/>
          <pc:sldMk cId="3403560449" sldId="261"/>
        </pc:sldMkLst>
        <pc:spChg chg="mod">
          <ac:chgData name="Alfie Morgan (2206510)" userId="S::2206510@student.uwtsd.ac.uk::79f80e11-9132-40ac-98df-09627b9d0b54" providerId="AD" clId="Web-{24013C08-F847-4087-8DCE-2C2AFB534D96}" dt="2023-11-07T16:20:12.539" v="9" actId="20577"/>
          <ac:spMkLst>
            <pc:docMk/>
            <pc:sldMk cId="3403560449" sldId="261"/>
            <ac:spMk id="26" creationId="{D95D0F40-9406-657D-D78A-2CEABB652BD1}"/>
          </ac:spMkLst>
        </pc:spChg>
      </pc:sldChg>
    </pc:docChg>
  </pc:docChgLst>
  <pc:docChgLst>
    <pc:chgData name="Alfie Morgan (2206510)" userId="S::2206510@student.uwtsd.ac.uk::79f80e11-9132-40ac-98df-09627b9d0b54" providerId="AD" clId="Web-{B4CD07F0-DC7A-4B4B-9B1D-D04B16D81661}"/>
    <pc:docChg chg="sldOrd">
      <pc:chgData name="Alfie Morgan (2206510)" userId="S::2206510@student.uwtsd.ac.uk::79f80e11-9132-40ac-98df-09627b9d0b54" providerId="AD" clId="Web-{B4CD07F0-DC7A-4B4B-9B1D-D04B16D81661}" dt="2023-12-06T11:23:19.082" v="1"/>
      <pc:docMkLst>
        <pc:docMk/>
      </pc:docMkLst>
      <pc:sldChg chg="ord">
        <pc:chgData name="Alfie Morgan (2206510)" userId="S::2206510@student.uwtsd.ac.uk::79f80e11-9132-40ac-98df-09627b9d0b54" providerId="AD" clId="Web-{B4CD07F0-DC7A-4B4B-9B1D-D04B16D81661}" dt="2023-12-06T11:23:16.770" v="0"/>
        <pc:sldMkLst>
          <pc:docMk/>
          <pc:sldMk cId="3872800859" sldId="257"/>
        </pc:sldMkLst>
      </pc:sldChg>
      <pc:sldChg chg="ord">
        <pc:chgData name="Alfie Morgan (2206510)" userId="S::2206510@student.uwtsd.ac.uk::79f80e11-9132-40ac-98df-09627b9d0b54" providerId="AD" clId="Web-{B4CD07F0-DC7A-4B4B-9B1D-D04B16D81661}" dt="2023-12-06T11:23:19.082" v="1"/>
        <pc:sldMkLst>
          <pc:docMk/>
          <pc:sldMk cId="3336946617" sldId="271"/>
        </pc:sldMkLst>
      </pc:sldChg>
    </pc:docChg>
  </pc:docChgLst>
  <pc:docChgLst>
    <pc:chgData name="Alfie Morgan (2206510)" userId="S::2206510@student.uwtsd.ac.uk::79f80e11-9132-40ac-98df-09627b9d0b54" providerId="AD" clId="Web-{ED097E64-B7F4-468C-A384-1D1C0438036E}"/>
    <pc:docChg chg="modSld">
      <pc:chgData name="Alfie Morgan (2206510)" userId="S::2206510@student.uwtsd.ac.uk::79f80e11-9132-40ac-98df-09627b9d0b54" providerId="AD" clId="Web-{ED097E64-B7F4-468C-A384-1D1C0438036E}" dt="2023-12-06T12:40:58.732" v="93"/>
      <pc:docMkLst>
        <pc:docMk/>
      </pc:docMkLst>
      <pc:sldChg chg="modSp">
        <pc:chgData name="Alfie Morgan (2206510)" userId="S::2206510@student.uwtsd.ac.uk::79f80e11-9132-40ac-98df-09627b9d0b54" providerId="AD" clId="Web-{ED097E64-B7F4-468C-A384-1D1C0438036E}" dt="2023-12-06T12:30:32.307" v="25" actId="1076"/>
        <pc:sldMkLst>
          <pc:docMk/>
          <pc:sldMk cId="3403560449" sldId="261"/>
        </pc:sldMkLst>
        <pc:picChg chg="mod">
          <ac:chgData name="Alfie Morgan (2206510)" userId="S::2206510@student.uwtsd.ac.uk::79f80e11-9132-40ac-98df-09627b9d0b54" providerId="AD" clId="Web-{ED097E64-B7F4-468C-A384-1D1C0438036E}" dt="2023-12-06T12:30:32.307" v="25" actId="1076"/>
          <ac:picMkLst>
            <pc:docMk/>
            <pc:sldMk cId="3403560449" sldId="261"/>
            <ac:picMk id="5" creationId="{4DCF1D69-5BD3-8C4F-E644-E11073F8ACC1}"/>
          </ac:picMkLst>
        </pc:picChg>
      </pc:sldChg>
      <pc:sldChg chg="addSp delSp modSp">
        <pc:chgData name="Alfie Morgan (2206510)" userId="S::2206510@student.uwtsd.ac.uk::79f80e11-9132-40ac-98df-09627b9d0b54" providerId="AD" clId="Web-{ED097E64-B7F4-468C-A384-1D1C0438036E}" dt="2023-12-06T12:40:58.732" v="93"/>
        <pc:sldMkLst>
          <pc:docMk/>
          <pc:sldMk cId="2757566273" sldId="267"/>
        </pc:sldMkLst>
        <pc:spChg chg="add mod">
          <ac:chgData name="Alfie Morgan (2206510)" userId="S::2206510@student.uwtsd.ac.uk::79f80e11-9132-40ac-98df-09627b9d0b54" providerId="AD" clId="Web-{ED097E64-B7F4-468C-A384-1D1C0438036E}" dt="2023-12-06T12:40:12.415" v="87"/>
          <ac:spMkLst>
            <pc:docMk/>
            <pc:sldMk cId="2757566273" sldId="267"/>
            <ac:spMk id="3" creationId="{60912EE0-03BD-B6E8-F8D3-6BDCC20B32E9}"/>
          </ac:spMkLst>
        </pc:spChg>
        <pc:spChg chg="add mod">
          <ac:chgData name="Alfie Morgan (2206510)" userId="S::2206510@student.uwtsd.ac.uk::79f80e11-9132-40ac-98df-09627b9d0b54" providerId="AD" clId="Web-{ED097E64-B7F4-468C-A384-1D1C0438036E}" dt="2023-12-06T12:40:08.337" v="86"/>
          <ac:spMkLst>
            <pc:docMk/>
            <pc:sldMk cId="2757566273" sldId="267"/>
            <ac:spMk id="9" creationId="{3F0814D0-5C51-A078-615F-86253FB0E02E}"/>
          </ac:spMkLst>
        </pc:spChg>
        <pc:spChg chg="add mod">
          <ac:chgData name="Alfie Morgan (2206510)" userId="S::2206510@student.uwtsd.ac.uk::79f80e11-9132-40ac-98df-09627b9d0b54" providerId="AD" clId="Web-{ED097E64-B7F4-468C-A384-1D1C0438036E}" dt="2023-12-06T12:40:48.340" v="91"/>
          <ac:spMkLst>
            <pc:docMk/>
            <pc:sldMk cId="2757566273" sldId="267"/>
            <ac:spMk id="11" creationId="{8058D3F3-E5B2-61AE-23CD-46EAADAB4DE1}"/>
          </ac:spMkLst>
        </pc:spChg>
        <pc:spChg chg="add del">
          <ac:chgData name="Alfie Morgan (2206510)" userId="S::2206510@student.uwtsd.ac.uk::79f80e11-9132-40ac-98df-09627b9d0b54" providerId="AD" clId="Web-{ED097E64-B7F4-468C-A384-1D1C0438036E}" dt="2023-12-06T12:40:44.965" v="90"/>
          <ac:spMkLst>
            <pc:docMk/>
            <pc:sldMk cId="2757566273" sldId="267"/>
            <ac:spMk id="12" creationId="{2262A7CB-E7F0-4D14-E4C5-D707DEC77271}"/>
          </ac:spMkLst>
        </pc:spChg>
        <pc:spChg chg="add mod">
          <ac:chgData name="Alfie Morgan (2206510)" userId="S::2206510@student.uwtsd.ac.uk::79f80e11-9132-40ac-98df-09627b9d0b54" providerId="AD" clId="Web-{ED097E64-B7F4-468C-A384-1D1C0438036E}" dt="2023-12-06T12:40:58.732" v="93"/>
          <ac:spMkLst>
            <pc:docMk/>
            <pc:sldMk cId="2757566273" sldId="267"/>
            <ac:spMk id="13" creationId="{D49A8516-924E-94F3-5BF6-098A4B6FB919}"/>
          </ac:spMkLst>
        </pc:spChg>
        <pc:picChg chg="mod">
          <ac:chgData name="Alfie Morgan (2206510)" userId="S::2206510@student.uwtsd.ac.uk::79f80e11-9132-40ac-98df-09627b9d0b54" providerId="AD" clId="Web-{ED097E64-B7F4-468C-A384-1D1C0438036E}" dt="2023-12-06T12:27:56.248" v="14" actId="1076"/>
          <ac:picMkLst>
            <pc:docMk/>
            <pc:sldMk cId="2757566273" sldId="267"/>
            <ac:picMk id="7" creationId="{F64C3617-5BAB-BAEB-B6FA-C3B60A204C97}"/>
          </ac:picMkLst>
        </pc:picChg>
        <pc:picChg chg="mod">
          <ac:chgData name="Alfie Morgan (2206510)" userId="S::2206510@student.uwtsd.ac.uk::79f80e11-9132-40ac-98df-09627b9d0b54" providerId="AD" clId="Web-{ED097E64-B7F4-468C-A384-1D1C0438036E}" dt="2023-12-06T12:28:59.003" v="22" actId="1076"/>
          <ac:picMkLst>
            <pc:docMk/>
            <pc:sldMk cId="2757566273" sldId="267"/>
            <ac:picMk id="8" creationId="{6117D173-B83B-FF26-1B71-BD50F4180A0C}"/>
          </ac:picMkLst>
        </pc:picChg>
        <pc:picChg chg="mod">
          <ac:chgData name="Alfie Morgan (2206510)" userId="S::2206510@student.uwtsd.ac.uk::79f80e11-9132-40ac-98df-09627b9d0b54" providerId="AD" clId="Web-{ED097E64-B7F4-468C-A384-1D1C0438036E}" dt="2023-12-06T12:36:23.366" v="76" actId="1076"/>
          <ac:picMkLst>
            <pc:docMk/>
            <pc:sldMk cId="2757566273" sldId="267"/>
            <ac:picMk id="10" creationId="{66979D1D-FAD3-6BCB-C75C-B72266B4715E}"/>
          </ac:picMkLst>
        </pc:picChg>
        <pc:picChg chg="mod modCrop">
          <ac:chgData name="Alfie Morgan (2206510)" userId="S::2206510@student.uwtsd.ac.uk::79f80e11-9132-40ac-98df-09627b9d0b54" providerId="AD" clId="Web-{ED097E64-B7F4-468C-A384-1D1C0438036E}" dt="2023-12-06T12:28:37.939" v="21" actId="1076"/>
          <ac:picMkLst>
            <pc:docMk/>
            <pc:sldMk cId="2757566273" sldId="267"/>
            <ac:picMk id="15" creationId="{FBD47339-89EC-C747-2037-77CD345AE4DC}"/>
          </ac:picMkLst>
        </pc:picChg>
        <pc:picChg chg="mod">
          <ac:chgData name="Alfie Morgan (2206510)" userId="S::2206510@student.uwtsd.ac.uk::79f80e11-9132-40ac-98df-09627b9d0b54" providerId="AD" clId="Web-{ED097E64-B7F4-468C-A384-1D1C0438036E}" dt="2023-12-06T12:29:10.832" v="24" actId="14100"/>
          <ac:picMkLst>
            <pc:docMk/>
            <pc:sldMk cId="2757566273" sldId="267"/>
            <ac:picMk id="16" creationId="{8B3B6A4D-82B6-D52E-3C55-3850A6C53A24}"/>
          </ac:picMkLst>
        </pc:picChg>
        <pc:picChg chg="mod">
          <ac:chgData name="Alfie Morgan (2206510)" userId="S::2206510@student.uwtsd.ac.uk::79f80e11-9132-40ac-98df-09627b9d0b54" providerId="AD" clId="Web-{ED097E64-B7F4-468C-A384-1D1C0438036E}" dt="2023-12-06T12:33:38.728" v="47" actId="14100"/>
          <ac:picMkLst>
            <pc:docMk/>
            <pc:sldMk cId="2757566273" sldId="267"/>
            <ac:picMk id="19" creationId="{6CD8308F-C9FF-D3BA-725F-CD2457BFEF04}"/>
          </ac:picMkLst>
        </pc:picChg>
        <pc:picChg chg="mod">
          <ac:chgData name="Alfie Morgan (2206510)" userId="S::2206510@student.uwtsd.ac.uk::79f80e11-9132-40ac-98df-09627b9d0b54" providerId="AD" clId="Web-{ED097E64-B7F4-468C-A384-1D1C0438036E}" dt="2023-12-06T12:36:32.242" v="79" actId="1076"/>
          <ac:picMkLst>
            <pc:docMk/>
            <pc:sldMk cId="2757566273" sldId="267"/>
            <ac:picMk id="20" creationId="{D516A403-B103-4862-5077-8DF50C60EBE1}"/>
          </ac:picMkLst>
        </pc:picChg>
        <pc:picChg chg="mod">
          <ac:chgData name="Alfie Morgan (2206510)" userId="S::2206510@student.uwtsd.ac.uk::79f80e11-9132-40ac-98df-09627b9d0b54" providerId="AD" clId="Web-{ED097E64-B7F4-468C-A384-1D1C0438036E}" dt="2023-12-06T12:36:30.882" v="78" actId="1076"/>
          <ac:picMkLst>
            <pc:docMk/>
            <pc:sldMk cId="2757566273" sldId="267"/>
            <ac:picMk id="21" creationId="{B969BEC6-FA52-0A75-4475-E25DD44BD0F0}"/>
          </ac:picMkLst>
        </pc:picChg>
        <pc:picChg chg="mod">
          <ac:chgData name="Alfie Morgan (2206510)" userId="S::2206510@student.uwtsd.ac.uk::79f80e11-9132-40ac-98df-09627b9d0b54" providerId="AD" clId="Web-{ED097E64-B7F4-468C-A384-1D1C0438036E}" dt="2023-12-06T12:35:37.441" v="69" actId="1076"/>
          <ac:picMkLst>
            <pc:docMk/>
            <pc:sldMk cId="2757566273" sldId="267"/>
            <ac:picMk id="22" creationId="{7EEAEDC1-34FD-8C5D-CD7B-24171B35816B}"/>
          </ac:picMkLst>
        </pc:picChg>
        <pc:picChg chg="mod modCrop">
          <ac:chgData name="Alfie Morgan (2206510)" userId="S::2206510@student.uwtsd.ac.uk::79f80e11-9132-40ac-98df-09627b9d0b54" providerId="AD" clId="Web-{ED097E64-B7F4-468C-A384-1D1C0438036E}" dt="2023-12-06T12:36:25.835" v="77" actId="1076"/>
          <ac:picMkLst>
            <pc:docMk/>
            <pc:sldMk cId="2757566273" sldId="267"/>
            <ac:picMk id="23" creationId="{3AECE9A5-C842-8D25-CC88-B40859B8E510}"/>
          </ac:picMkLst>
        </pc:picChg>
        <pc:picChg chg="mod">
          <ac:chgData name="Alfie Morgan (2206510)" userId="S::2206510@student.uwtsd.ac.uk::79f80e11-9132-40ac-98df-09627b9d0b54" providerId="AD" clId="Web-{ED097E64-B7F4-468C-A384-1D1C0438036E}" dt="2023-12-06T12:36:20.975" v="75" actId="14100"/>
          <ac:picMkLst>
            <pc:docMk/>
            <pc:sldMk cId="2757566273" sldId="267"/>
            <ac:picMk id="24" creationId="{7CCA1858-8C06-C64A-BD22-5DA319097807}"/>
          </ac:picMkLst>
        </pc:picChg>
        <pc:picChg chg="mod">
          <ac:chgData name="Alfie Morgan (2206510)" userId="S::2206510@student.uwtsd.ac.uk::79f80e11-9132-40ac-98df-09627b9d0b54" providerId="AD" clId="Web-{ED097E64-B7F4-468C-A384-1D1C0438036E}" dt="2023-12-06T12:36:18.444" v="74" actId="14100"/>
          <ac:picMkLst>
            <pc:docMk/>
            <pc:sldMk cId="2757566273" sldId="267"/>
            <ac:picMk id="25" creationId="{29058168-6016-5D76-9E55-8AB6A4BF652D}"/>
          </ac:picMkLst>
        </pc:picChg>
      </pc:sldChg>
    </pc:docChg>
  </pc:docChgLst>
  <pc:docChgLst>
    <pc:chgData name="Ewan Evans (2200899)" userId="S::2200899@student.uwtsd.ac.uk::c3bb9a53-723f-4f1b-9c09-22bd43d16211" providerId="AD" clId="Web-{32C4DA45-FFE7-4D39-A4D4-349A18E00351}"/>
    <pc:docChg chg="modSld">
      <pc:chgData name="Ewan Evans (2200899)" userId="S::2200899@student.uwtsd.ac.uk::c3bb9a53-723f-4f1b-9c09-22bd43d16211" providerId="AD" clId="Web-{32C4DA45-FFE7-4D39-A4D4-349A18E00351}" dt="2023-11-01T13:49:29.911" v="6" actId="1076"/>
      <pc:docMkLst>
        <pc:docMk/>
      </pc:docMkLst>
      <pc:sldChg chg="addSp delSp modSp">
        <pc:chgData name="Ewan Evans (2200899)" userId="S::2200899@student.uwtsd.ac.uk::c3bb9a53-723f-4f1b-9c09-22bd43d16211" providerId="AD" clId="Web-{32C4DA45-FFE7-4D39-A4D4-349A18E00351}" dt="2023-11-01T13:49:29.911" v="6" actId="1076"/>
        <pc:sldMkLst>
          <pc:docMk/>
          <pc:sldMk cId="3336946617" sldId="271"/>
        </pc:sldMkLst>
        <pc:spChg chg="mod">
          <ac:chgData name="Ewan Evans (2200899)" userId="S::2200899@student.uwtsd.ac.uk::c3bb9a53-723f-4f1b-9c09-22bd43d16211" providerId="AD" clId="Web-{32C4DA45-FFE7-4D39-A4D4-349A18E00351}" dt="2023-11-01T13:49:27.380" v="5" actId="1076"/>
          <ac:spMkLst>
            <pc:docMk/>
            <pc:sldMk cId="3336946617" sldId="271"/>
            <ac:spMk id="2" creationId="{EA4D2654-6737-8F45-77D9-A72ED9F1D99C}"/>
          </ac:spMkLst>
        </pc:spChg>
        <pc:spChg chg="del">
          <ac:chgData name="Ewan Evans (2200899)" userId="S::2200899@student.uwtsd.ac.uk::c3bb9a53-723f-4f1b-9c09-22bd43d16211" providerId="AD" clId="Web-{32C4DA45-FFE7-4D39-A4D4-349A18E00351}" dt="2023-11-01T13:48:38.160" v="0"/>
          <ac:spMkLst>
            <pc:docMk/>
            <pc:sldMk cId="3336946617" sldId="271"/>
            <ac:spMk id="3" creationId="{16C97009-B61D-E99A-182D-2BD5B17F07EA}"/>
          </ac:spMkLst>
        </pc:spChg>
        <pc:spChg chg="add del mod">
          <ac:chgData name="Ewan Evans (2200899)" userId="S::2200899@student.uwtsd.ac.uk::c3bb9a53-723f-4f1b-9c09-22bd43d16211" providerId="AD" clId="Web-{32C4DA45-FFE7-4D39-A4D4-349A18E00351}" dt="2023-11-01T13:49:11.458" v="2"/>
          <ac:spMkLst>
            <pc:docMk/>
            <pc:sldMk cId="3336946617" sldId="271"/>
            <ac:spMk id="9" creationId="{02D4CBD5-0715-86F1-698C-C4BF8EB36D53}"/>
          </ac:spMkLst>
        </pc:spChg>
        <pc:picChg chg="add del mod ord">
          <ac:chgData name="Ewan Evans (2200899)" userId="S::2200899@student.uwtsd.ac.uk::c3bb9a53-723f-4f1b-9c09-22bd43d16211" providerId="AD" clId="Web-{32C4DA45-FFE7-4D39-A4D4-349A18E00351}" dt="2023-11-01T13:48:41.394" v="1"/>
          <ac:picMkLst>
            <pc:docMk/>
            <pc:sldMk cId="3336946617" sldId="271"/>
            <ac:picMk id="7" creationId="{40BA3F52-0B9C-C2B0-E82E-FA8C20F0C6DF}"/>
          </ac:picMkLst>
        </pc:picChg>
        <pc:picChg chg="add mod ord">
          <ac:chgData name="Ewan Evans (2200899)" userId="S::2200899@student.uwtsd.ac.uk::c3bb9a53-723f-4f1b-9c09-22bd43d16211" providerId="AD" clId="Web-{32C4DA45-FFE7-4D39-A4D4-349A18E00351}" dt="2023-11-01T13:49:29.911" v="6" actId="1076"/>
          <ac:picMkLst>
            <pc:docMk/>
            <pc:sldMk cId="3336946617" sldId="271"/>
            <ac:picMk id="10" creationId="{47DCB910-8850-E6CE-C874-D150643D7025}"/>
          </ac:picMkLst>
        </pc:picChg>
      </pc:sldChg>
    </pc:docChg>
  </pc:docChgLst>
  <pc:docChgLst>
    <pc:chgData name="Jack Purnell (2205053)" userId="S::2205053@student.uwtsd.ac.uk::a75c5e83-cb22-4c96-b7e0-ca012b6d562b" providerId="AD" clId="Web-{DB6B8D0A-DE20-402F-99C6-69A9D3A8E7BD}"/>
    <pc:docChg chg="modSld sldOrd">
      <pc:chgData name="Jack Purnell (2205053)" userId="S::2205053@student.uwtsd.ac.uk::a75c5e83-cb22-4c96-b7e0-ca012b6d562b" providerId="AD" clId="Web-{DB6B8D0A-DE20-402F-99C6-69A9D3A8E7BD}" dt="2023-10-23T10:54:45.203" v="904" actId="20577"/>
      <pc:docMkLst>
        <pc:docMk/>
      </pc:docMkLst>
      <pc:sldChg chg="addSp delSp modSp ord">
        <pc:chgData name="Jack Purnell (2205053)" userId="S::2205053@student.uwtsd.ac.uk::a75c5e83-cb22-4c96-b7e0-ca012b6d562b" providerId="AD" clId="Web-{DB6B8D0A-DE20-402F-99C6-69A9D3A8E7BD}" dt="2023-10-23T10:54:45.203" v="904" actId="20577"/>
        <pc:sldMkLst>
          <pc:docMk/>
          <pc:sldMk cId="4104983114" sldId="259"/>
        </pc:sldMkLst>
        <pc:spChg chg="mod">
          <ac:chgData name="Jack Purnell (2205053)" userId="S::2205053@student.uwtsd.ac.uk::a75c5e83-cb22-4c96-b7e0-ca012b6d562b" providerId="AD" clId="Web-{DB6B8D0A-DE20-402F-99C6-69A9D3A8E7BD}" dt="2023-10-23T10:08:57.869" v="219" actId="1076"/>
          <ac:spMkLst>
            <pc:docMk/>
            <pc:sldMk cId="4104983114" sldId="259"/>
            <ac:spMk id="2" creationId="{4E8B9157-4A88-0E20-CD19-89D77355D858}"/>
          </ac:spMkLst>
        </pc:spChg>
        <pc:spChg chg="del">
          <ac:chgData name="Jack Purnell (2205053)" userId="S::2205053@student.uwtsd.ac.uk::a75c5e83-cb22-4c96-b7e0-ca012b6d562b" providerId="AD" clId="Web-{DB6B8D0A-DE20-402F-99C6-69A9D3A8E7BD}" dt="2023-10-23T10:04:30.055" v="1"/>
          <ac:spMkLst>
            <pc:docMk/>
            <pc:sldMk cId="4104983114" sldId="259"/>
            <ac:spMk id="3" creationId="{77EF192F-DFC9-D652-B42E-C3A8389CD7BF}"/>
          </ac:spMkLst>
        </pc:spChg>
        <pc:spChg chg="add mod">
          <ac:chgData name="Jack Purnell (2205053)" userId="S::2205053@student.uwtsd.ac.uk::a75c5e83-cb22-4c96-b7e0-ca012b6d562b" providerId="AD" clId="Web-{DB6B8D0A-DE20-402F-99C6-69A9D3A8E7BD}" dt="2023-10-23T10:37:43.113" v="642" actId="1076"/>
          <ac:spMkLst>
            <pc:docMk/>
            <pc:sldMk cId="4104983114" sldId="259"/>
            <ac:spMk id="3" creationId="{9B3F9829-4B51-7485-59CB-59BBD1D9DD55}"/>
          </ac:spMkLst>
        </pc:spChg>
        <pc:spChg chg="add mod">
          <ac:chgData name="Jack Purnell (2205053)" userId="S::2205053@student.uwtsd.ac.uk::a75c5e83-cb22-4c96-b7e0-ca012b6d562b" providerId="AD" clId="Web-{DB6B8D0A-DE20-402F-99C6-69A9D3A8E7BD}" dt="2023-10-23T10:54:45.203" v="904" actId="20577"/>
          <ac:spMkLst>
            <pc:docMk/>
            <pc:sldMk cId="4104983114" sldId="259"/>
            <ac:spMk id="8" creationId="{A1062E33-2D7D-02DE-176E-F286B64DCF90}"/>
          </ac:spMkLst>
        </pc:spChg>
        <pc:spChg chg="add mod">
          <ac:chgData name="Jack Purnell (2205053)" userId="S::2205053@student.uwtsd.ac.uk::a75c5e83-cb22-4c96-b7e0-ca012b6d562b" providerId="AD" clId="Web-{DB6B8D0A-DE20-402F-99C6-69A9D3A8E7BD}" dt="2023-10-23T10:14:24.592" v="484" actId="14100"/>
          <ac:spMkLst>
            <pc:docMk/>
            <pc:sldMk cId="4104983114" sldId="259"/>
            <ac:spMk id="10" creationId="{6FAC859B-88DF-BBBE-5A6D-82320AEEDE7F}"/>
          </ac:spMkLst>
        </pc:spChg>
        <pc:spChg chg="add mod">
          <ac:chgData name="Jack Purnell (2205053)" userId="S::2205053@student.uwtsd.ac.uk::a75c5e83-cb22-4c96-b7e0-ca012b6d562b" providerId="AD" clId="Web-{DB6B8D0A-DE20-402F-99C6-69A9D3A8E7BD}" dt="2023-10-23T10:43:54.973" v="895" actId="1076"/>
          <ac:spMkLst>
            <pc:docMk/>
            <pc:sldMk cId="4104983114" sldId="259"/>
            <ac:spMk id="12" creationId="{FB3EF277-E065-7A21-45F8-D42FBECFBDA9}"/>
          </ac:spMkLst>
        </pc:spChg>
        <pc:picChg chg="add mod">
          <ac:chgData name="Jack Purnell (2205053)" userId="S::2205053@student.uwtsd.ac.uk::a75c5e83-cb22-4c96-b7e0-ca012b6d562b" providerId="AD" clId="Web-{DB6B8D0A-DE20-402F-99C6-69A9D3A8E7BD}" dt="2023-10-23T10:09:00.010" v="220" actId="1076"/>
          <ac:picMkLst>
            <pc:docMk/>
            <pc:sldMk cId="4104983114" sldId="259"/>
            <ac:picMk id="7" creationId="{425D0EB6-ED16-038E-1D53-8AF2FC2010D6}"/>
          </ac:picMkLst>
        </pc:picChg>
        <pc:picChg chg="add mod">
          <ac:chgData name="Jack Purnell (2205053)" userId="S::2205053@student.uwtsd.ac.uk::a75c5e83-cb22-4c96-b7e0-ca012b6d562b" providerId="AD" clId="Web-{DB6B8D0A-DE20-402F-99C6-69A9D3A8E7BD}" dt="2023-10-23T10:10:37" v="223" actId="1076"/>
          <ac:picMkLst>
            <pc:docMk/>
            <pc:sldMk cId="4104983114" sldId="259"/>
            <ac:picMk id="9" creationId="{B0471FCB-6A69-0AEB-B60C-AC0A4A00B593}"/>
          </ac:picMkLst>
        </pc:picChg>
        <pc:picChg chg="add mod">
          <ac:chgData name="Jack Purnell (2205053)" userId="S::2205053@student.uwtsd.ac.uk::a75c5e83-cb22-4c96-b7e0-ca012b6d562b" providerId="AD" clId="Web-{DB6B8D0A-DE20-402F-99C6-69A9D3A8E7BD}" dt="2023-10-23T10:37:39.613" v="641" actId="1076"/>
          <ac:picMkLst>
            <pc:docMk/>
            <pc:sldMk cId="4104983114" sldId="259"/>
            <ac:picMk id="11" creationId="{C58474FE-977C-9603-3F26-F14600277666}"/>
          </ac:picMkLst>
        </pc:picChg>
      </pc:sldChg>
    </pc:docChg>
  </pc:docChgLst>
  <pc:docChgLst>
    <pc:chgData name="Ewan Evans (2200899)" userId="S::2200899@student.uwtsd.ac.uk::c3bb9a53-723f-4f1b-9c09-22bd43d16211" providerId="AD" clId="Web-{C559A7A3-F8A7-4672-9C94-A30E23A1EFEC}"/>
    <pc:docChg chg="modSld">
      <pc:chgData name="Ewan Evans (2200899)" userId="S::2200899@student.uwtsd.ac.uk::c3bb9a53-723f-4f1b-9c09-22bd43d16211" providerId="AD" clId="Web-{C559A7A3-F8A7-4672-9C94-A30E23A1EFEC}" dt="2023-10-27T15:36:11.852" v="1" actId="1076"/>
      <pc:docMkLst>
        <pc:docMk/>
      </pc:docMkLst>
      <pc:sldChg chg="modSp">
        <pc:chgData name="Ewan Evans (2200899)" userId="S::2200899@student.uwtsd.ac.uk::c3bb9a53-723f-4f1b-9c09-22bd43d16211" providerId="AD" clId="Web-{C559A7A3-F8A7-4672-9C94-A30E23A1EFEC}" dt="2023-10-27T15:36:11.852" v="1" actId="1076"/>
        <pc:sldMkLst>
          <pc:docMk/>
          <pc:sldMk cId="109857222" sldId="256"/>
        </pc:sldMkLst>
        <pc:picChg chg="mod">
          <ac:chgData name="Ewan Evans (2200899)" userId="S::2200899@student.uwtsd.ac.uk::c3bb9a53-723f-4f1b-9c09-22bd43d16211" providerId="AD" clId="Web-{C559A7A3-F8A7-4672-9C94-A30E23A1EFEC}" dt="2023-10-27T15:36:11.852" v="1" actId="1076"/>
          <ac:picMkLst>
            <pc:docMk/>
            <pc:sldMk cId="109857222" sldId="256"/>
            <ac:picMk id="32" creationId="{7C3105CF-E25F-20EB-1FA2-AFB53837F470}"/>
          </ac:picMkLst>
        </pc:picChg>
      </pc:sldChg>
    </pc:docChg>
  </pc:docChgLst>
  <pc:docChgLst>
    <pc:chgData name="Ewan Evans (2200899)" userId="S::2200899@student.uwtsd.ac.uk::c3bb9a53-723f-4f1b-9c09-22bd43d16211" providerId="AD" clId="Web-{5EC92242-A449-4EB4-8EC8-70FBD3D17157}"/>
    <pc:docChg chg="modSld sldOrd">
      <pc:chgData name="Ewan Evans (2200899)" userId="S::2200899@student.uwtsd.ac.uk::c3bb9a53-723f-4f1b-9c09-22bd43d16211" providerId="AD" clId="Web-{5EC92242-A449-4EB4-8EC8-70FBD3D17157}" dt="2023-12-11T17:42:38.004" v="142" actId="14100"/>
      <pc:docMkLst>
        <pc:docMk/>
      </pc:docMkLst>
      <pc:sldChg chg="addSp delSp modSp">
        <pc:chgData name="Ewan Evans (2200899)" userId="S::2200899@student.uwtsd.ac.uk::c3bb9a53-723f-4f1b-9c09-22bd43d16211" providerId="AD" clId="Web-{5EC92242-A449-4EB4-8EC8-70FBD3D17157}" dt="2023-12-11T17:22:56.393" v="49" actId="1076"/>
        <pc:sldMkLst>
          <pc:docMk/>
          <pc:sldMk cId="2757566273" sldId="267"/>
        </pc:sldMkLst>
        <pc:picChg chg="add del mod">
          <ac:chgData name="Ewan Evans (2200899)" userId="S::2200899@student.uwtsd.ac.uk::c3bb9a53-723f-4f1b-9c09-22bd43d16211" providerId="AD" clId="Web-{5EC92242-A449-4EB4-8EC8-70FBD3D17157}" dt="2023-12-11T17:22:32.142" v="44"/>
          <ac:picMkLst>
            <pc:docMk/>
            <pc:sldMk cId="2757566273" sldId="267"/>
            <ac:picMk id="7" creationId="{AA749D0D-FC78-F34D-7C7C-F91FDFB7D680}"/>
          </ac:picMkLst>
        </pc:picChg>
        <pc:picChg chg="del">
          <ac:chgData name="Ewan Evans (2200899)" userId="S::2200899@student.uwtsd.ac.uk::c3bb9a53-723f-4f1b-9c09-22bd43d16211" providerId="AD" clId="Web-{5EC92242-A449-4EB4-8EC8-70FBD3D17157}" dt="2023-12-11T17:12:51.892" v="36"/>
          <ac:picMkLst>
            <pc:docMk/>
            <pc:sldMk cId="2757566273" sldId="267"/>
            <ac:picMk id="12" creationId="{01DFA629-7AFD-6D84-8BF4-074D04CD650A}"/>
          </ac:picMkLst>
        </pc:picChg>
        <pc:picChg chg="del">
          <ac:chgData name="Ewan Evans (2200899)" userId="S::2200899@student.uwtsd.ac.uk::c3bb9a53-723f-4f1b-9c09-22bd43d16211" providerId="AD" clId="Web-{5EC92242-A449-4EB4-8EC8-70FBD3D17157}" dt="2023-12-11T17:21:04.796" v="37"/>
          <ac:picMkLst>
            <pc:docMk/>
            <pc:sldMk cId="2757566273" sldId="267"/>
            <ac:picMk id="17" creationId="{4C11A4B5-45A4-7882-170E-739F529B1B41}"/>
          </ac:picMkLst>
        </pc:picChg>
        <pc:picChg chg="add mod">
          <ac:chgData name="Ewan Evans (2200899)" userId="S::2200899@student.uwtsd.ac.uk::c3bb9a53-723f-4f1b-9c09-22bd43d16211" providerId="AD" clId="Web-{5EC92242-A449-4EB4-8EC8-70FBD3D17157}" dt="2023-12-11T17:21:43.782" v="43" actId="14100"/>
          <ac:picMkLst>
            <pc:docMk/>
            <pc:sldMk cId="2757566273" sldId="267"/>
            <ac:picMk id="28" creationId="{78C4DE88-F6DD-BCD9-E18F-CEC8C1E981B4}"/>
          </ac:picMkLst>
        </pc:picChg>
        <pc:picChg chg="add mod">
          <ac:chgData name="Ewan Evans (2200899)" userId="S::2200899@student.uwtsd.ac.uk::c3bb9a53-723f-4f1b-9c09-22bd43d16211" providerId="AD" clId="Web-{5EC92242-A449-4EB4-8EC8-70FBD3D17157}" dt="2023-12-11T17:22:56.393" v="49" actId="1076"/>
          <ac:picMkLst>
            <pc:docMk/>
            <pc:sldMk cId="2757566273" sldId="267"/>
            <ac:picMk id="29" creationId="{8FB12FAC-1B9C-4A4C-FB39-3D1B2F18B6AA}"/>
          </ac:picMkLst>
        </pc:picChg>
      </pc:sldChg>
      <pc:sldChg chg="modSp">
        <pc:chgData name="Ewan Evans (2200899)" userId="S::2200899@student.uwtsd.ac.uk::c3bb9a53-723f-4f1b-9c09-22bd43d16211" providerId="AD" clId="Web-{5EC92242-A449-4EB4-8EC8-70FBD3D17157}" dt="2023-12-11T17:42:01.284" v="135" actId="1076"/>
        <pc:sldMkLst>
          <pc:docMk/>
          <pc:sldMk cId="557388544" sldId="269"/>
        </pc:sldMkLst>
        <pc:spChg chg="mod">
          <ac:chgData name="Ewan Evans (2200899)" userId="S::2200899@student.uwtsd.ac.uk::c3bb9a53-723f-4f1b-9c09-22bd43d16211" providerId="AD" clId="Web-{5EC92242-A449-4EB4-8EC8-70FBD3D17157}" dt="2023-12-11T17:41:54.127" v="133" actId="1076"/>
          <ac:spMkLst>
            <pc:docMk/>
            <pc:sldMk cId="557388544" sldId="269"/>
            <ac:spMk id="3" creationId="{A6BBED4A-4466-7C9C-70B4-65DE89CD8C14}"/>
          </ac:spMkLst>
        </pc:spChg>
        <pc:spChg chg="mod">
          <ac:chgData name="Ewan Evans (2200899)" userId="S::2200899@student.uwtsd.ac.uk::c3bb9a53-723f-4f1b-9c09-22bd43d16211" providerId="AD" clId="Web-{5EC92242-A449-4EB4-8EC8-70FBD3D17157}" dt="2023-12-11T17:41:49.393" v="123" actId="14100"/>
          <ac:spMkLst>
            <pc:docMk/>
            <pc:sldMk cId="557388544" sldId="269"/>
            <ac:spMk id="5" creationId="{A8442F85-9D10-B728-622A-E7DBE8BF624B}"/>
          </ac:spMkLst>
        </pc:spChg>
        <pc:spChg chg="mod">
          <ac:chgData name="Ewan Evans (2200899)" userId="S::2200899@student.uwtsd.ac.uk::c3bb9a53-723f-4f1b-9c09-22bd43d16211" providerId="AD" clId="Web-{5EC92242-A449-4EB4-8EC8-70FBD3D17157}" dt="2023-12-11T17:41:49.409" v="124" actId="14100"/>
          <ac:spMkLst>
            <pc:docMk/>
            <pc:sldMk cId="557388544" sldId="269"/>
            <ac:spMk id="6" creationId="{0FC0A232-9255-9179-DACB-9542F85B6D81}"/>
          </ac:spMkLst>
        </pc:spChg>
        <pc:spChg chg="mod">
          <ac:chgData name="Ewan Evans (2200899)" userId="S::2200899@student.uwtsd.ac.uk::c3bb9a53-723f-4f1b-9c09-22bd43d16211" providerId="AD" clId="Web-{5EC92242-A449-4EB4-8EC8-70FBD3D17157}" dt="2023-12-11T17:41:58.018" v="134" actId="1076"/>
          <ac:spMkLst>
            <pc:docMk/>
            <pc:sldMk cId="557388544" sldId="269"/>
            <ac:spMk id="13" creationId="{E55A0244-6C79-AF2F-DAAD-CF8E6600EA57}"/>
          </ac:spMkLst>
        </pc:spChg>
        <pc:spChg chg="mod">
          <ac:chgData name="Ewan Evans (2200899)" userId="S::2200899@student.uwtsd.ac.uk::c3bb9a53-723f-4f1b-9c09-22bd43d16211" providerId="AD" clId="Web-{5EC92242-A449-4EB4-8EC8-70FBD3D17157}" dt="2023-12-11T17:41:49.487" v="131" actId="14100"/>
          <ac:spMkLst>
            <pc:docMk/>
            <pc:sldMk cId="557388544" sldId="269"/>
            <ac:spMk id="14" creationId="{C8CCBF33-4F30-7DC5-2069-1758AE987BB3}"/>
          </ac:spMkLst>
        </pc:spChg>
        <pc:spChg chg="mod">
          <ac:chgData name="Ewan Evans (2200899)" userId="S::2200899@student.uwtsd.ac.uk::c3bb9a53-723f-4f1b-9c09-22bd43d16211" providerId="AD" clId="Web-{5EC92242-A449-4EB4-8EC8-70FBD3D17157}" dt="2023-12-11T17:42:01.284" v="135" actId="1076"/>
          <ac:spMkLst>
            <pc:docMk/>
            <pc:sldMk cId="557388544" sldId="269"/>
            <ac:spMk id="16" creationId="{BC261F2A-C7AB-8C16-46C3-9DF9FD27A1F9}"/>
          </ac:spMkLst>
        </pc:spChg>
        <pc:picChg chg="mod">
          <ac:chgData name="Ewan Evans (2200899)" userId="S::2200899@student.uwtsd.ac.uk::c3bb9a53-723f-4f1b-9c09-22bd43d16211" providerId="AD" clId="Web-{5EC92242-A449-4EB4-8EC8-70FBD3D17157}" dt="2023-12-11T17:41:49.424" v="125" actId="14100"/>
          <ac:picMkLst>
            <pc:docMk/>
            <pc:sldMk cId="557388544" sldId="269"/>
            <ac:picMk id="8" creationId="{31727530-87D2-59A8-391E-C807BF4EA985}"/>
          </ac:picMkLst>
        </pc:picChg>
        <pc:picChg chg="mod">
          <ac:chgData name="Ewan Evans (2200899)" userId="S::2200899@student.uwtsd.ac.uk::c3bb9a53-723f-4f1b-9c09-22bd43d16211" providerId="AD" clId="Web-{5EC92242-A449-4EB4-8EC8-70FBD3D17157}" dt="2023-12-11T17:41:49.440" v="126" actId="14100"/>
          <ac:picMkLst>
            <pc:docMk/>
            <pc:sldMk cId="557388544" sldId="269"/>
            <ac:picMk id="12" creationId="{F5CDCD24-7399-4ADB-8E53-20AE559391C8}"/>
          </ac:picMkLst>
        </pc:picChg>
        <pc:picChg chg="mod">
          <ac:chgData name="Ewan Evans (2200899)" userId="S::2200899@student.uwtsd.ac.uk::c3bb9a53-723f-4f1b-9c09-22bd43d16211" providerId="AD" clId="Web-{5EC92242-A449-4EB4-8EC8-70FBD3D17157}" dt="2023-12-11T17:41:49.455" v="127" actId="14100"/>
          <ac:picMkLst>
            <pc:docMk/>
            <pc:sldMk cId="557388544" sldId="269"/>
            <ac:picMk id="15" creationId="{8C2AE211-558F-6295-306E-5551290B2CA4}"/>
          </ac:picMkLst>
        </pc:picChg>
        <pc:picChg chg="mod">
          <ac:chgData name="Ewan Evans (2200899)" userId="S::2200899@student.uwtsd.ac.uk::c3bb9a53-723f-4f1b-9c09-22bd43d16211" providerId="AD" clId="Web-{5EC92242-A449-4EB4-8EC8-70FBD3D17157}" dt="2023-12-11T17:41:49.471" v="128" actId="14100"/>
          <ac:picMkLst>
            <pc:docMk/>
            <pc:sldMk cId="557388544" sldId="269"/>
            <ac:picMk id="18" creationId="{CD5358B7-777C-0444-79AD-D233C9FAA1DD}"/>
          </ac:picMkLst>
        </pc:picChg>
      </pc:sldChg>
      <pc:sldChg chg="addSp delSp modSp ord">
        <pc:chgData name="Ewan Evans (2200899)" userId="S::2200899@student.uwtsd.ac.uk::c3bb9a53-723f-4f1b-9c09-22bd43d16211" providerId="AD" clId="Web-{5EC92242-A449-4EB4-8EC8-70FBD3D17157}" dt="2023-12-11T17:42:38.004" v="142" actId="14100"/>
        <pc:sldMkLst>
          <pc:docMk/>
          <pc:sldMk cId="543269453" sldId="276"/>
        </pc:sldMkLst>
        <pc:spChg chg="add mod">
          <ac:chgData name="Ewan Evans (2200899)" userId="S::2200899@student.uwtsd.ac.uk::c3bb9a53-723f-4f1b-9c09-22bd43d16211" providerId="AD" clId="Web-{5EC92242-A449-4EB4-8EC8-70FBD3D17157}" dt="2023-12-11T17:40:28.656" v="95" actId="14100"/>
          <ac:spMkLst>
            <pc:docMk/>
            <pc:sldMk cId="543269453" sldId="276"/>
            <ac:spMk id="28" creationId="{011C6BE1-CD6D-151C-1815-EE1767A064E2}"/>
          </ac:spMkLst>
        </pc:spChg>
        <pc:picChg chg="del">
          <ac:chgData name="Ewan Evans (2200899)" userId="S::2200899@student.uwtsd.ac.uk::c3bb9a53-723f-4f1b-9c09-22bd43d16211" providerId="AD" clId="Web-{5EC92242-A449-4EB4-8EC8-70FBD3D17157}" dt="2023-12-11T17:33:09.285" v="51"/>
          <ac:picMkLst>
            <pc:docMk/>
            <pc:sldMk cId="543269453" sldId="276"/>
            <ac:picMk id="3" creationId="{E86E8E77-E96D-2DF9-8429-969E592FC592}"/>
          </ac:picMkLst>
        </pc:picChg>
        <pc:picChg chg="mod">
          <ac:chgData name="Ewan Evans (2200899)" userId="S::2200899@student.uwtsd.ac.uk::c3bb9a53-723f-4f1b-9c09-22bd43d16211" providerId="AD" clId="Web-{5EC92242-A449-4EB4-8EC8-70FBD3D17157}" dt="2023-12-11T17:42:38.004" v="142" actId="14100"/>
          <ac:picMkLst>
            <pc:docMk/>
            <pc:sldMk cId="543269453" sldId="276"/>
            <ac:picMk id="11" creationId="{95CADDC1-7C25-7572-9B30-96DECC3F7A5A}"/>
          </ac:picMkLst>
        </pc:picChg>
        <pc:picChg chg="add del mod">
          <ac:chgData name="Ewan Evans (2200899)" userId="S::2200899@student.uwtsd.ac.uk::c3bb9a53-723f-4f1b-9c09-22bd43d16211" providerId="AD" clId="Web-{5EC92242-A449-4EB4-8EC8-70FBD3D17157}" dt="2023-12-11T17:38:32.559" v="55"/>
          <ac:picMkLst>
            <pc:docMk/>
            <pc:sldMk cId="543269453" sldId="276"/>
            <ac:picMk id="26" creationId="{287EB9AD-14C6-5ABC-382B-B815FCF4F3EF}"/>
          </ac:picMkLst>
        </pc:picChg>
        <pc:picChg chg="add mod">
          <ac:chgData name="Ewan Evans (2200899)" userId="S::2200899@student.uwtsd.ac.uk::c3bb9a53-723f-4f1b-9c09-22bd43d16211" providerId="AD" clId="Web-{5EC92242-A449-4EB4-8EC8-70FBD3D17157}" dt="2023-12-11T17:42:31.988" v="141" actId="14100"/>
          <ac:picMkLst>
            <pc:docMk/>
            <pc:sldMk cId="543269453" sldId="276"/>
            <ac:picMk id="27" creationId="{83FDC6B1-C044-666E-0A4A-12B73F205792}"/>
          </ac:picMkLst>
        </pc:picChg>
      </pc:sldChg>
      <pc:sldChg chg="addSp delSp modSp">
        <pc:chgData name="Ewan Evans (2200899)" userId="S::2200899@student.uwtsd.ac.uk::c3bb9a53-723f-4f1b-9c09-22bd43d16211" providerId="AD" clId="Web-{5EC92242-A449-4EB4-8EC8-70FBD3D17157}" dt="2023-12-11T17:11:32.140" v="35" actId="14100"/>
        <pc:sldMkLst>
          <pc:docMk/>
          <pc:sldMk cId="2466788798" sldId="283"/>
        </pc:sldMkLst>
        <pc:graphicFrameChg chg="del">
          <ac:chgData name="Ewan Evans (2200899)" userId="S::2200899@student.uwtsd.ac.uk::c3bb9a53-723f-4f1b-9c09-22bd43d16211" providerId="AD" clId="Web-{5EC92242-A449-4EB4-8EC8-70FBD3D17157}" dt="2023-12-11T17:09:02.885" v="0"/>
          <ac:graphicFrameMkLst>
            <pc:docMk/>
            <pc:sldMk cId="2466788798" sldId="283"/>
            <ac:graphicFrameMk id="11" creationId="{68EE543D-F6F3-4294-84CF-EC0D9DA2E412}"/>
          </ac:graphicFrameMkLst>
        </pc:graphicFrameChg>
        <pc:graphicFrameChg chg="del">
          <ac:chgData name="Ewan Evans (2200899)" userId="S::2200899@student.uwtsd.ac.uk::c3bb9a53-723f-4f1b-9c09-22bd43d16211" providerId="AD" clId="Web-{5EC92242-A449-4EB4-8EC8-70FBD3D17157}" dt="2023-12-11T17:09:03.448" v="1"/>
          <ac:graphicFrameMkLst>
            <pc:docMk/>
            <pc:sldMk cId="2466788798" sldId="283"/>
            <ac:graphicFrameMk id="13" creationId="{4AA93088-3F75-4AEB-B940-B56702E21658}"/>
          </ac:graphicFrameMkLst>
        </pc:graphicFrameChg>
        <pc:graphicFrameChg chg="add mod">
          <ac:chgData name="Ewan Evans (2200899)" userId="S::2200899@student.uwtsd.ac.uk::c3bb9a53-723f-4f1b-9c09-22bd43d16211" providerId="AD" clId="Web-{5EC92242-A449-4EB4-8EC8-70FBD3D17157}" dt="2023-12-11T17:11:32.140" v="35" actId="14100"/>
          <ac:graphicFrameMkLst>
            <pc:docMk/>
            <pc:sldMk cId="2466788798" sldId="283"/>
            <ac:graphicFrameMk id="14" creationId="{4AA93088-3F75-4AEB-B940-B56702E21658}"/>
          </ac:graphicFrameMkLst>
        </pc:graphicFrameChg>
        <pc:graphicFrameChg chg="add mod">
          <ac:chgData name="Ewan Evans (2200899)" userId="S::2200899@student.uwtsd.ac.uk::c3bb9a53-723f-4f1b-9c09-22bd43d16211" providerId="AD" clId="Web-{5EC92242-A449-4EB4-8EC8-70FBD3D17157}" dt="2023-12-11T17:11:28.561" v="34" actId="14100"/>
          <ac:graphicFrameMkLst>
            <pc:docMk/>
            <pc:sldMk cId="2466788798" sldId="283"/>
            <ac:graphicFrameMk id="18" creationId="{68EE543D-F6F3-4294-84CF-EC0D9DA2E412}"/>
          </ac:graphicFrameMkLst>
        </pc:graphicFrameChg>
      </pc:sldChg>
      <pc:sldChg chg="modSp">
        <pc:chgData name="Ewan Evans (2200899)" userId="S::2200899@student.uwtsd.ac.uk::c3bb9a53-723f-4f1b-9c09-22bd43d16211" providerId="AD" clId="Web-{5EC92242-A449-4EB4-8EC8-70FBD3D17157}" dt="2023-12-11T17:39:36.280" v="61" actId="20577"/>
        <pc:sldMkLst>
          <pc:docMk/>
          <pc:sldMk cId="1177253019" sldId="287"/>
        </pc:sldMkLst>
        <pc:spChg chg="mod">
          <ac:chgData name="Ewan Evans (2200899)" userId="S::2200899@student.uwtsd.ac.uk::c3bb9a53-723f-4f1b-9c09-22bd43d16211" providerId="AD" clId="Web-{5EC92242-A449-4EB4-8EC8-70FBD3D17157}" dt="2023-12-11T17:39:36.280" v="61" actId="20577"/>
          <ac:spMkLst>
            <pc:docMk/>
            <pc:sldMk cId="1177253019" sldId="287"/>
            <ac:spMk id="3" creationId="{46266D5D-EBE9-D6E8-EF93-A2A94F04188F}"/>
          </ac:spMkLst>
        </pc:spChg>
      </pc:sldChg>
    </pc:docChg>
  </pc:docChgLst>
  <pc:docChgLst>
    <pc:chgData name="Ragulan Pulanthitan (2200662)" userId="S::2200662@student.uwtsd.ac.uk::aafbdbba-3939-4d4f-b73e-7c193df95f95" providerId="AD" clId="Web-{ED26E465-B1D2-49CE-B23A-3C817A08F204}"/>
    <pc:docChg chg="addSld modSld sldOrd">
      <pc:chgData name="Ragulan Pulanthitan (2200662)" userId="S::2200662@student.uwtsd.ac.uk::aafbdbba-3939-4d4f-b73e-7c193df95f95" providerId="AD" clId="Web-{ED26E465-B1D2-49CE-B23A-3C817A08F204}" dt="2023-11-06T13:56:00.981" v="13" actId="1076"/>
      <pc:docMkLst>
        <pc:docMk/>
      </pc:docMkLst>
      <pc:sldChg chg="ord">
        <pc:chgData name="Ragulan Pulanthitan (2200662)" userId="S::2200662@student.uwtsd.ac.uk::aafbdbba-3939-4d4f-b73e-7c193df95f95" providerId="AD" clId="Web-{ED26E465-B1D2-49CE-B23A-3C817A08F204}" dt="2023-11-06T13:51:47.435" v="0"/>
        <pc:sldMkLst>
          <pc:docMk/>
          <pc:sldMk cId="3403560449" sldId="261"/>
        </pc:sldMkLst>
      </pc:sldChg>
      <pc:sldChg chg="addSp delSp modSp new">
        <pc:chgData name="Ragulan Pulanthitan (2200662)" userId="S::2200662@student.uwtsd.ac.uk::aafbdbba-3939-4d4f-b73e-7c193df95f95" providerId="AD" clId="Web-{ED26E465-B1D2-49CE-B23A-3C817A08F204}" dt="2023-11-06T13:56:00.981" v="13" actId="1076"/>
        <pc:sldMkLst>
          <pc:docMk/>
          <pc:sldMk cId="4173272029" sldId="273"/>
        </pc:sldMkLst>
        <pc:spChg chg="mod">
          <ac:chgData name="Ragulan Pulanthitan (2200662)" userId="S::2200662@student.uwtsd.ac.uk::aafbdbba-3939-4d4f-b73e-7c193df95f95" providerId="AD" clId="Web-{ED26E465-B1D2-49CE-B23A-3C817A08F204}" dt="2023-11-06T13:54:18.991" v="5" actId="20577"/>
          <ac:spMkLst>
            <pc:docMk/>
            <pc:sldMk cId="4173272029" sldId="273"/>
            <ac:spMk id="2" creationId="{13D45DC9-999D-8B85-D9EF-CE05577E45E0}"/>
          </ac:spMkLst>
        </pc:spChg>
        <pc:spChg chg="del">
          <ac:chgData name="Ragulan Pulanthitan (2200662)" userId="S::2200662@student.uwtsd.ac.uk::aafbdbba-3939-4d4f-b73e-7c193df95f95" providerId="AD" clId="Web-{ED26E465-B1D2-49CE-B23A-3C817A08F204}" dt="2023-11-06T13:55:04.384" v="6"/>
          <ac:spMkLst>
            <pc:docMk/>
            <pc:sldMk cId="4173272029" sldId="273"/>
            <ac:spMk id="3" creationId="{A4DF2BA3-2597-FE84-F7D2-9AA6BADBA05E}"/>
          </ac:spMkLst>
        </pc:spChg>
        <pc:picChg chg="add mod ord">
          <ac:chgData name="Ragulan Pulanthitan (2200662)" userId="S::2200662@student.uwtsd.ac.uk::aafbdbba-3939-4d4f-b73e-7c193df95f95" providerId="AD" clId="Web-{ED26E465-B1D2-49CE-B23A-3C817A08F204}" dt="2023-11-06T13:55:15.885" v="9" actId="1076"/>
          <ac:picMkLst>
            <pc:docMk/>
            <pc:sldMk cId="4173272029" sldId="273"/>
            <ac:picMk id="7" creationId="{1ECBD287-FCF4-01B2-6155-74B718E136A2}"/>
          </ac:picMkLst>
        </pc:picChg>
        <pc:picChg chg="add mod">
          <ac:chgData name="Ragulan Pulanthitan (2200662)" userId="S::2200662@student.uwtsd.ac.uk::aafbdbba-3939-4d4f-b73e-7c193df95f95" providerId="AD" clId="Web-{ED26E465-B1D2-49CE-B23A-3C817A08F204}" dt="2023-11-06T13:55:42.761" v="11" actId="1076"/>
          <ac:picMkLst>
            <pc:docMk/>
            <pc:sldMk cId="4173272029" sldId="273"/>
            <ac:picMk id="8" creationId="{97C3540F-7E2E-830E-7ED1-5562D70E8C73}"/>
          </ac:picMkLst>
        </pc:picChg>
        <pc:picChg chg="add mod">
          <ac:chgData name="Ragulan Pulanthitan (2200662)" userId="S::2200662@student.uwtsd.ac.uk::aafbdbba-3939-4d4f-b73e-7c193df95f95" providerId="AD" clId="Web-{ED26E465-B1D2-49CE-B23A-3C817A08F204}" dt="2023-11-06T13:56:00.981" v="13" actId="1076"/>
          <ac:picMkLst>
            <pc:docMk/>
            <pc:sldMk cId="4173272029" sldId="273"/>
            <ac:picMk id="9" creationId="{0215441D-5893-74F0-BB04-E8F431DD6240}"/>
          </ac:picMkLst>
        </pc:picChg>
      </pc:sldChg>
    </pc:docChg>
  </pc:docChgLst>
  <pc:docChgLst>
    <pc:chgData name="Ragulan Pulanthitan (2200662)" userId="S::2200662@student.uwtsd.ac.uk::aafbdbba-3939-4d4f-b73e-7c193df95f95" providerId="AD" clId="Web-{7FD1C5ED-9BAE-4621-B510-E32D47D7ED6E}"/>
    <pc:docChg chg="addSld delSld modSld">
      <pc:chgData name="Ragulan Pulanthitan (2200662)" userId="S::2200662@student.uwtsd.ac.uk::aafbdbba-3939-4d4f-b73e-7c193df95f95" providerId="AD" clId="Web-{7FD1C5ED-9BAE-4621-B510-E32D47D7ED6E}" dt="2023-10-18T11:47:47.272" v="278" actId="20577"/>
      <pc:docMkLst>
        <pc:docMk/>
      </pc:docMkLst>
      <pc:sldChg chg="addSp delSp modSp">
        <pc:chgData name="Ragulan Pulanthitan (2200662)" userId="S::2200662@student.uwtsd.ac.uk::aafbdbba-3939-4d4f-b73e-7c193df95f95" providerId="AD" clId="Web-{7FD1C5ED-9BAE-4621-B510-E32D47D7ED6E}" dt="2023-10-18T11:47:47.272" v="278" actId="20577"/>
        <pc:sldMkLst>
          <pc:docMk/>
          <pc:sldMk cId="2019661412" sldId="264"/>
        </pc:sldMkLst>
        <pc:spChg chg="mod">
          <ac:chgData name="Ragulan Pulanthitan (2200662)" userId="S::2200662@student.uwtsd.ac.uk::aafbdbba-3939-4d4f-b73e-7c193df95f95" providerId="AD" clId="Web-{7FD1C5ED-9BAE-4621-B510-E32D47D7ED6E}" dt="2023-10-18T11:42:40.935" v="94" actId="14100"/>
          <ac:spMkLst>
            <pc:docMk/>
            <pc:sldMk cId="2019661412" sldId="264"/>
            <ac:spMk id="3" creationId="{9A18E39E-D3E0-253B-045E-38299FA382DE}"/>
          </ac:spMkLst>
        </pc:spChg>
        <pc:spChg chg="add mod">
          <ac:chgData name="Ragulan Pulanthitan (2200662)" userId="S::2200662@student.uwtsd.ac.uk::aafbdbba-3939-4d4f-b73e-7c193df95f95" providerId="AD" clId="Web-{7FD1C5ED-9BAE-4621-B510-E32D47D7ED6E}" dt="2023-10-18T11:45:48.612" v="215" actId="20577"/>
          <ac:spMkLst>
            <pc:docMk/>
            <pc:sldMk cId="2019661412" sldId="264"/>
            <ac:spMk id="10" creationId="{F7EF51C4-803A-4113-5C41-A6DAFC6A2565}"/>
          </ac:spMkLst>
        </pc:spChg>
        <pc:spChg chg="add mod">
          <ac:chgData name="Ragulan Pulanthitan (2200662)" userId="S::2200662@student.uwtsd.ac.uk::aafbdbba-3939-4d4f-b73e-7c193df95f95" providerId="AD" clId="Web-{7FD1C5ED-9BAE-4621-B510-E32D47D7ED6E}" dt="2023-10-18T11:47:47.272" v="278" actId="20577"/>
          <ac:spMkLst>
            <pc:docMk/>
            <pc:sldMk cId="2019661412" sldId="264"/>
            <ac:spMk id="11" creationId="{627C2D53-F118-1BA3-14B8-4E165C5CD013}"/>
          </ac:spMkLst>
        </pc:spChg>
        <pc:picChg chg="del">
          <ac:chgData name="Ragulan Pulanthitan (2200662)" userId="S::2200662@student.uwtsd.ac.uk::aafbdbba-3939-4d4f-b73e-7c193df95f95" providerId="AD" clId="Web-{7FD1C5ED-9BAE-4621-B510-E32D47D7ED6E}" dt="2023-10-18T11:40:23.274" v="1"/>
          <ac:picMkLst>
            <pc:docMk/>
            <pc:sldMk cId="2019661412" sldId="264"/>
            <ac:picMk id="8" creationId="{5AB05BF3-DCFC-0126-E5BC-3D7931C39106}"/>
          </ac:picMkLst>
        </pc:picChg>
        <pc:picChg chg="add mod">
          <ac:chgData name="Ragulan Pulanthitan (2200662)" userId="S::2200662@student.uwtsd.ac.uk::aafbdbba-3939-4d4f-b73e-7c193df95f95" providerId="AD" clId="Web-{7FD1C5ED-9BAE-4621-B510-E32D47D7ED6E}" dt="2023-10-18T11:40:45.884" v="4" actId="14100"/>
          <ac:picMkLst>
            <pc:docMk/>
            <pc:sldMk cId="2019661412" sldId="264"/>
            <ac:picMk id="9" creationId="{135FED32-8F00-782A-B52B-5258A2D49179}"/>
          </ac:picMkLst>
        </pc:picChg>
      </pc:sldChg>
      <pc:sldChg chg="new del">
        <pc:chgData name="Ragulan Pulanthitan (2200662)" userId="S::2200662@student.uwtsd.ac.uk::aafbdbba-3939-4d4f-b73e-7c193df95f95" providerId="AD" clId="Web-{7FD1C5ED-9BAE-4621-B510-E32D47D7ED6E}" dt="2023-10-18T11:42:49.435" v="96"/>
        <pc:sldMkLst>
          <pc:docMk/>
          <pc:sldMk cId="2492614195" sldId="265"/>
        </pc:sldMkLst>
      </pc:sldChg>
    </pc:docChg>
  </pc:docChgLst>
  <pc:docChgLst>
    <pc:chgData name="Ragulan Pulanthitan (2200662)" userId="aafbdbba-3939-4d4f-b73e-7c193df95f95" providerId="ADAL" clId="{F9B3EBED-D88A-416E-AB69-E474D78E23E0}"/>
    <pc:docChg chg="undo custSel addSld modSld">
      <pc:chgData name="Ragulan Pulanthitan (2200662)" userId="aafbdbba-3939-4d4f-b73e-7c193df95f95" providerId="ADAL" clId="{F9B3EBED-D88A-416E-AB69-E474D78E23E0}" dt="2023-11-07T12:29:49.475" v="342" actId="1076"/>
      <pc:docMkLst>
        <pc:docMk/>
      </pc:docMkLst>
      <pc:sldChg chg="addSp delSp modSp new mod">
        <pc:chgData name="Ragulan Pulanthitan (2200662)" userId="aafbdbba-3939-4d4f-b73e-7c193df95f95" providerId="ADAL" clId="{F9B3EBED-D88A-416E-AB69-E474D78E23E0}" dt="2023-11-07T12:29:49.475" v="342" actId="1076"/>
        <pc:sldMkLst>
          <pc:docMk/>
          <pc:sldMk cId="3665838907" sldId="275"/>
        </pc:sldMkLst>
        <pc:spChg chg="mod">
          <ac:chgData name="Ragulan Pulanthitan (2200662)" userId="aafbdbba-3939-4d4f-b73e-7c193df95f95" providerId="ADAL" clId="{F9B3EBED-D88A-416E-AB69-E474D78E23E0}" dt="2023-11-07T12:21:28.761" v="43" actId="14100"/>
          <ac:spMkLst>
            <pc:docMk/>
            <pc:sldMk cId="3665838907" sldId="275"/>
            <ac:spMk id="2" creationId="{DBF77DD2-9F72-D68E-6250-107FC1196DB1}"/>
          </ac:spMkLst>
        </pc:spChg>
        <pc:spChg chg="del">
          <ac:chgData name="Ragulan Pulanthitan (2200662)" userId="aafbdbba-3939-4d4f-b73e-7c193df95f95" providerId="ADAL" clId="{F9B3EBED-D88A-416E-AB69-E474D78E23E0}" dt="2023-11-07T12:21:33.464" v="44" actId="22"/>
          <ac:spMkLst>
            <pc:docMk/>
            <pc:sldMk cId="3665838907" sldId="275"/>
            <ac:spMk id="3" creationId="{95B2F655-CAAD-32BD-386E-799B104F7B64}"/>
          </ac:spMkLst>
        </pc:spChg>
        <pc:spChg chg="add del">
          <ac:chgData name="Ragulan Pulanthitan (2200662)" userId="aafbdbba-3939-4d4f-b73e-7c193df95f95" providerId="ADAL" clId="{F9B3EBED-D88A-416E-AB69-E474D78E23E0}" dt="2023-11-07T12:21:52.280" v="49"/>
          <ac:spMkLst>
            <pc:docMk/>
            <pc:sldMk cId="3665838907" sldId="275"/>
            <ac:spMk id="9" creationId="{E2E44FE1-9E16-7F9D-BCF3-CC54FB1D7BAA}"/>
          </ac:spMkLst>
        </pc:spChg>
        <pc:spChg chg="add del mod">
          <ac:chgData name="Ragulan Pulanthitan (2200662)" userId="aafbdbba-3939-4d4f-b73e-7c193df95f95" providerId="ADAL" clId="{F9B3EBED-D88A-416E-AB69-E474D78E23E0}" dt="2023-11-07T12:25:48.977" v="259" actId="478"/>
          <ac:spMkLst>
            <pc:docMk/>
            <pc:sldMk cId="3665838907" sldId="275"/>
            <ac:spMk id="10" creationId="{4FD0D047-E7F0-4785-97D7-516F476051A1}"/>
          </ac:spMkLst>
        </pc:spChg>
        <pc:spChg chg="add mod">
          <ac:chgData name="Ragulan Pulanthitan (2200662)" userId="aafbdbba-3939-4d4f-b73e-7c193df95f95" providerId="ADAL" clId="{F9B3EBED-D88A-416E-AB69-E474D78E23E0}" dt="2023-11-07T12:26:54.624" v="265" actId="1076"/>
          <ac:spMkLst>
            <pc:docMk/>
            <pc:sldMk cId="3665838907" sldId="275"/>
            <ac:spMk id="13" creationId="{C323010B-4E42-0811-B59E-A1C075D29A08}"/>
          </ac:spMkLst>
        </pc:spChg>
        <pc:spChg chg="add mod">
          <ac:chgData name="Ragulan Pulanthitan (2200662)" userId="aafbdbba-3939-4d4f-b73e-7c193df95f95" providerId="ADAL" clId="{F9B3EBED-D88A-416E-AB69-E474D78E23E0}" dt="2023-11-07T12:29:44.074" v="340" actId="1076"/>
          <ac:spMkLst>
            <pc:docMk/>
            <pc:sldMk cId="3665838907" sldId="275"/>
            <ac:spMk id="14" creationId="{1ED2B7F8-2322-B87A-C39D-690D834BB2C4}"/>
          </ac:spMkLst>
        </pc:spChg>
        <pc:spChg chg="add mod">
          <ac:chgData name="Ragulan Pulanthitan (2200662)" userId="aafbdbba-3939-4d4f-b73e-7c193df95f95" providerId="ADAL" clId="{F9B3EBED-D88A-416E-AB69-E474D78E23E0}" dt="2023-11-07T12:29:18.472" v="314" actId="20577"/>
          <ac:spMkLst>
            <pc:docMk/>
            <pc:sldMk cId="3665838907" sldId="275"/>
            <ac:spMk id="15" creationId="{DAF9E0C6-7D67-84F7-5BC5-81FA82AFB48E}"/>
          </ac:spMkLst>
        </pc:spChg>
        <pc:spChg chg="add mod">
          <ac:chgData name="Ragulan Pulanthitan (2200662)" userId="aafbdbba-3939-4d4f-b73e-7c193df95f95" providerId="ADAL" clId="{F9B3EBED-D88A-416E-AB69-E474D78E23E0}" dt="2023-11-07T12:29:49.475" v="342" actId="1076"/>
          <ac:spMkLst>
            <pc:docMk/>
            <pc:sldMk cId="3665838907" sldId="275"/>
            <ac:spMk id="16" creationId="{670E9CC4-535B-D815-F0D9-DC74CC30F207}"/>
          </ac:spMkLst>
        </pc:spChg>
        <pc:picChg chg="add mod ord">
          <ac:chgData name="Ragulan Pulanthitan (2200662)" userId="aafbdbba-3939-4d4f-b73e-7c193df95f95" providerId="ADAL" clId="{F9B3EBED-D88A-416E-AB69-E474D78E23E0}" dt="2023-11-07T12:29:46.408" v="341" actId="1076"/>
          <ac:picMkLst>
            <pc:docMk/>
            <pc:sldMk cId="3665838907" sldId="275"/>
            <ac:picMk id="8" creationId="{508D4D4C-3B56-72E3-EB6E-0882DA3F2F2B}"/>
          </ac:picMkLst>
        </pc:picChg>
        <pc:picChg chg="add mod">
          <ac:chgData name="Ragulan Pulanthitan (2200662)" userId="aafbdbba-3939-4d4f-b73e-7c193df95f95" providerId="ADAL" clId="{F9B3EBED-D88A-416E-AB69-E474D78E23E0}" dt="2023-11-07T12:27:08.935" v="268" actId="1076"/>
          <ac:picMkLst>
            <pc:docMk/>
            <pc:sldMk cId="3665838907" sldId="275"/>
            <ac:picMk id="12" creationId="{A223CBB8-ABBF-847D-8458-76B5911D17E9}"/>
          </ac:picMkLst>
        </pc:picChg>
        <pc:picChg chg="add mod">
          <ac:chgData name="Ragulan Pulanthitan (2200662)" userId="aafbdbba-3939-4d4f-b73e-7c193df95f95" providerId="ADAL" clId="{F9B3EBED-D88A-416E-AB69-E474D78E23E0}" dt="2023-11-07T12:26:50.351" v="264" actId="1076"/>
          <ac:picMkLst>
            <pc:docMk/>
            <pc:sldMk cId="3665838907" sldId="275"/>
            <ac:picMk id="1030" creationId="{5A33B4E0-DF52-A1E7-0B2A-D0673AB1C9D3}"/>
          </ac:picMkLst>
        </pc:picChg>
      </pc:sldChg>
    </pc:docChg>
  </pc:docChgLst>
  <pc:docChgLst>
    <pc:chgData name="Alex Griffiths (2104310)" userId="S::2104310@student.uwtsd.ac.uk::cc82a2a1-9814-44f0-b028-05cc628f382e" providerId="AD" clId="Web-{9C74FDA6-EA6B-417F-A386-ACDBD5B852A6}"/>
    <pc:docChg chg="modSld">
      <pc:chgData name="Alex Griffiths (2104310)" userId="S::2104310@student.uwtsd.ac.uk::cc82a2a1-9814-44f0-b028-05cc628f382e" providerId="AD" clId="Web-{9C74FDA6-EA6B-417F-A386-ACDBD5B852A6}" dt="2023-10-20T15:57:54.585" v="16" actId="1076"/>
      <pc:docMkLst>
        <pc:docMk/>
      </pc:docMkLst>
      <pc:sldChg chg="addSp modSp">
        <pc:chgData name="Alex Griffiths (2104310)" userId="S::2104310@student.uwtsd.ac.uk::cc82a2a1-9814-44f0-b028-05cc628f382e" providerId="AD" clId="Web-{9C74FDA6-EA6B-417F-A386-ACDBD5B852A6}" dt="2023-10-20T15:57:54.585" v="16" actId="1076"/>
        <pc:sldMkLst>
          <pc:docMk/>
          <pc:sldMk cId="2484461708" sldId="263"/>
        </pc:sldMkLst>
        <pc:spChg chg="mod">
          <ac:chgData name="Alex Griffiths (2104310)" userId="S::2104310@student.uwtsd.ac.uk::cc82a2a1-9814-44f0-b028-05cc628f382e" providerId="AD" clId="Web-{9C74FDA6-EA6B-417F-A386-ACDBD5B852A6}" dt="2023-10-20T14:25:18.060" v="0" actId="1076"/>
          <ac:spMkLst>
            <pc:docMk/>
            <pc:sldMk cId="2484461708" sldId="263"/>
            <ac:spMk id="2" creationId="{3AD406E3-72F9-013B-DE47-C212FDB40C33}"/>
          </ac:spMkLst>
        </pc:spChg>
        <pc:picChg chg="mod">
          <ac:chgData name="Alex Griffiths (2104310)" userId="S::2104310@student.uwtsd.ac.uk::cc82a2a1-9814-44f0-b028-05cc628f382e" providerId="AD" clId="Web-{9C74FDA6-EA6B-417F-A386-ACDBD5B852A6}" dt="2023-10-20T14:39:19.711" v="2" actId="1076"/>
          <ac:picMkLst>
            <pc:docMk/>
            <pc:sldMk cId="2484461708" sldId="263"/>
            <ac:picMk id="7" creationId="{5D6247FB-A7A7-0534-E538-D7AA2537145A}"/>
          </ac:picMkLst>
        </pc:picChg>
        <pc:picChg chg="add mod">
          <ac:chgData name="Alex Griffiths (2104310)" userId="S::2104310@student.uwtsd.ac.uk::cc82a2a1-9814-44f0-b028-05cc628f382e" providerId="AD" clId="Web-{9C74FDA6-EA6B-417F-A386-ACDBD5B852A6}" dt="2023-10-20T15:57:54.585" v="16" actId="1076"/>
          <ac:picMkLst>
            <pc:docMk/>
            <pc:sldMk cId="2484461708" sldId="263"/>
            <ac:picMk id="30" creationId="{4DE9A73C-E1D6-32CD-7536-4196255A6354}"/>
          </ac:picMkLst>
        </pc:picChg>
        <pc:picChg chg="add mod">
          <ac:chgData name="Alex Griffiths (2104310)" userId="S::2104310@student.uwtsd.ac.uk::cc82a2a1-9814-44f0-b028-05cc628f382e" providerId="AD" clId="Web-{9C74FDA6-EA6B-417F-A386-ACDBD5B852A6}" dt="2023-10-20T15:57:41.210" v="15" actId="1076"/>
          <ac:picMkLst>
            <pc:docMk/>
            <pc:sldMk cId="2484461708" sldId="263"/>
            <ac:picMk id="35" creationId="{93AD7509-E80B-C2DB-9B63-116999F1C81A}"/>
          </ac:picMkLst>
        </pc:picChg>
      </pc:sldChg>
    </pc:docChg>
  </pc:docChgLst>
  <pc:docChgLst>
    <pc:chgData name="Ragulan Pulanthitan (2200662)" userId="S::2200662@student.uwtsd.ac.uk::aafbdbba-3939-4d4f-b73e-7c193df95f95" providerId="AD" clId="Web-{8CA8BFED-8101-4C65-B2A7-BD2F36AFE361}"/>
    <pc:docChg chg="modSld">
      <pc:chgData name="Ragulan Pulanthitan (2200662)" userId="S::2200662@student.uwtsd.ac.uk::aafbdbba-3939-4d4f-b73e-7c193df95f95" providerId="AD" clId="Web-{8CA8BFED-8101-4C65-B2A7-BD2F36AFE361}" dt="2023-10-23T15:55:54.427" v="41" actId="14100"/>
      <pc:docMkLst>
        <pc:docMk/>
      </pc:docMkLst>
      <pc:sldChg chg="addSp modSp">
        <pc:chgData name="Ragulan Pulanthitan (2200662)" userId="S::2200662@student.uwtsd.ac.uk::aafbdbba-3939-4d4f-b73e-7c193df95f95" providerId="AD" clId="Web-{8CA8BFED-8101-4C65-B2A7-BD2F36AFE361}" dt="2023-10-23T15:55:54.427" v="41" actId="14100"/>
        <pc:sldMkLst>
          <pc:docMk/>
          <pc:sldMk cId="2019661412" sldId="264"/>
        </pc:sldMkLst>
        <pc:spChg chg="add mod">
          <ac:chgData name="Ragulan Pulanthitan (2200662)" userId="S::2200662@student.uwtsd.ac.uk::aafbdbba-3939-4d4f-b73e-7c193df95f95" providerId="AD" clId="Web-{8CA8BFED-8101-4C65-B2A7-BD2F36AFE361}" dt="2023-10-23T15:55:54.427" v="41" actId="14100"/>
          <ac:spMkLst>
            <pc:docMk/>
            <pc:sldMk cId="2019661412" sldId="264"/>
            <ac:spMk id="19" creationId="{7BA9B3F1-CCA9-E55B-DBEA-EECB49E57C42}"/>
          </ac:spMkLst>
        </pc:spChg>
        <pc:picChg chg="add mod">
          <ac:chgData name="Ragulan Pulanthitan (2200662)" userId="S::2200662@student.uwtsd.ac.uk::aafbdbba-3939-4d4f-b73e-7c193df95f95" providerId="AD" clId="Web-{8CA8BFED-8101-4C65-B2A7-BD2F36AFE361}" dt="2023-10-23T15:54:43.483" v="1" actId="1076"/>
          <ac:picMkLst>
            <pc:docMk/>
            <pc:sldMk cId="2019661412" sldId="264"/>
            <ac:picMk id="18" creationId="{7707D4FE-6566-AABA-6DC5-B7DEA04CBE94}"/>
          </ac:picMkLst>
        </pc:picChg>
      </pc:sldChg>
    </pc:docChg>
  </pc:docChgLst>
  <pc:docChgLst>
    <pc:chgData name="Ragulan Pulanthitan (2200662)" userId="S::2200662@student.uwtsd.ac.uk::aafbdbba-3939-4d4f-b73e-7c193df95f95" providerId="AD" clId="Web-{084783FF-7BAD-4C01-A60E-D014E2663D79}"/>
    <pc:docChg chg="modSld sldOrd">
      <pc:chgData name="Ragulan Pulanthitan (2200662)" userId="S::2200662@student.uwtsd.ac.uk::aafbdbba-3939-4d4f-b73e-7c193df95f95" providerId="AD" clId="Web-{084783FF-7BAD-4C01-A60E-D014E2663D79}" dt="2023-12-09T14:33:37.007" v="32"/>
      <pc:docMkLst>
        <pc:docMk/>
      </pc:docMkLst>
      <pc:sldChg chg="ord">
        <pc:chgData name="Ragulan Pulanthitan (2200662)" userId="S::2200662@student.uwtsd.ac.uk::aafbdbba-3939-4d4f-b73e-7c193df95f95" providerId="AD" clId="Web-{084783FF-7BAD-4C01-A60E-D014E2663D79}" dt="2023-12-09T14:33:33.288" v="31"/>
        <pc:sldMkLst>
          <pc:docMk/>
          <pc:sldMk cId="2046899504" sldId="265"/>
        </pc:sldMkLst>
      </pc:sldChg>
      <pc:sldChg chg="addSp delSp modSp">
        <pc:chgData name="Ragulan Pulanthitan (2200662)" userId="S::2200662@student.uwtsd.ac.uk::aafbdbba-3939-4d4f-b73e-7c193df95f95" providerId="AD" clId="Web-{084783FF-7BAD-4C01-A60E-D014E2663D79}" dt="2023-12-09T14:32:53.302" v="30" actId="20577"/>
        <pc:sldMkLst>
          <pc:docMk/>
          <pc:sldMk cId="2871074301" sldId="266"/>
        </pc:sldMkLst>
        <pc:spChg chg="mod">
          <ac:chgData name="Ragulan Pulanthitan (2200662)" userId="S::2200662@student.uwtsd.ac.uk::aafbdbba-3939-4d4f-b73e-7c193df95f95" providerId="AD" clId="Web-{084783FF-7BAD-4C01-A60E-D014E2663D79}" dt="2023-12-09T14:32:53.302" v="30" actId="20577"/>
          <ac:spMkLst>
            <pc:docMk/>
            <pc:sldMk cId="2871074301" sldId="266"/>
            <ac:spMk id="14" creationId="{47724247-0CCD-AC53-CBA1-B1A5E1D668E4}"/>
          </ac:spMkLst>
        </pc:spChg>
        <pc:picChg chg="add del mod">
          <ac:chgData name="Ragulan Pulanthitan (2200662)" userId="S::2200662@student.uwtsd.ac.uk::aafbdbba-3939-4d4f-b73e-7c193df95f95" providerId="AD" clId="Web-{084783FF-7BAD-4C01-A60E-D014E2663D79}" dt="2023-12-09T14:31:43.706" v="13"/>
          <ac:picMkLst>
            <pc:docMk/>
            <pc:sldMk cId="2871074301" sldId="266"/>
            <ac:picMk id="7" creationId="{DAE72A92-5803-5B3F-9053-83A04D124980}"/>
          </ac:picMkLst>
        </pc:picChg>
      </pc:sldChg>
      <pc:sldChg chg="ord">
        <pc:chgData name="Ragulan Pulanthitan (2200662)" userId="S::2200662@student.uwtsd.ac.uk::aafbdbba-3939-4d4f-b73e-7c193df95f95" providerId="AD" clId="Web-{084783FF-7BAD-4C01-A60E-D014E2663D79}" dt="2023-12-09T14:33:37.007" v="32"/>
        <pc:sldMkLst>
          <pc:docMk/>
          <pc:sldMk cId="4237990728" sldId="268"/>
        </pc:sldMkLst>
      </pc:sldChg>
      <pc:sldChg chg="addSp modSp">
        <pc:chgData name="Ragulan Pulanthitan (2200662)" userId="S::2200662@student.uwtsd.ac.uk::aafbdbba-3939-4d4f-b73e-7c193df95f95" providerId="AD" clId="Web-{084783FF-7BAD-4C01-A60E-D014E2663D79}" dt="2023-12-09T14:26:27.228" v="5" actId="1076"/>
        <pc:sldMkLst>
          <pc:docMk/>
          <pc:sldMk cId="4173272029" sldId="273"/>
        </pc:sldMkLst>
        <pc:picChg chg="mod">
          <ac:chgData name="Ragulan Pulanthitan (2200662)" userId="S::2200662@student.uwtsd.ac.uk::aafbdbba-3939-4d4f-b73e-7c193df95f95" providerId="AD" clId="Web-{084783FF-7BAD-4C01-A60E-D014E2663D79}" dt="2023-12-09T14:20:23.467" v="1" actId="1076"/>
          <ac:picMkLst>
            <pc:docMk/>
            <pc:sldMk cId="4173272029" sldId="273"/>
            <ac:picMk id="3" creationId="{6116E57B-A5EC-A767-7BDD-FFE21545D908}"/>
          </ac:picMkLst>
        </pc:picChg>
        <pc:picChg chg="add mod">
          <ac:chgData name="Ragulan Pulanthitan (2200662)" userId="S::2200662@student.uwtsd.ac.uk::aafbdbba-3939-4d4f-b73e-7c193df95f95" providerId="AD" clId="Web-{084783FF-7BAD-4C01-A60E-D014E2663D79}" dt="2023-12-09T14:26:20.134" v="4" actId="1076"/>
          <ac:picMkLst>
            <pc:docMk/>
            <pc:sldMk cId="4173272029" sldId="273"/>
            <ac:picMk id="5" creationId="{464BFE28-EB71-A76A-F3CD-480D5BB0D8C2}"/>
          </ac:picMkLst>
        </pc:picChg>
        <pc:picChg chg="mod">
          <ac:chgData name="Ragulan Pulanthitan (2200662)" userId="S::2200662@student.uwtsd.ac.uk::aafbdbba-3939-4d4f-b73e-7c193df95f95" providerId="AD" clId="Web-{084783FF-7BAD-4C01-A60E-D014E2663D79}" dt="2023-12-09T14:26:27.228" v="5" actId="1076"/>
          <ac:picMkLst>
            <pc:docMk/>
            <pc:sldMk cId="4173272029" sldId="273"/>
            <ac:picMk id="11" creationId="{7832A9D2-86E8-9C15-B4F8-5891992525EF}"/>
          </ac:picMkLst>
        </pc:picChg>
        <pc:picChg chg="mod">
          <ac:chgData name="Ragulan Pulanthitan (2200662)" userId="S::2200662@student.uwtsd.ac.uk::aafbdbba-3939-4d4f-b73e-7c193df95f95" providerId="AD" clId="Web-{084783FF-7BAD-4C01-A60E-D014E2663D79}" dt="2023-12-09T14:20:19.279" v="0" actId="1076"/>
          <ac:picMkLst>
            <pc:docMk/>
            <pc:sldMk cId="4173272029" sldId="273"/>
            <ac:picMk id="12" creationId="{CCF3D1BE-13C3-1201-261A-00BFFFB4D505}"/>
          </ac:picMkLst>
        </pc:picChg>
      </pc:sldChg>
    </pc:docChg>
  </pc:docChgLst>
  <pc:docChgLst>
    <pc:chgData name="Ragulan Pulanthitan (2200662)" userId="S::2200662@student.uwtsd.ac.uk::aafbdbba-3939-4d4f-b73e-7c193df95f95" providerId="AD" clId="Web-{08AB35D9-99C5-4EC3-B1D7-5CC9DEFF7CFC}"/>
    <pc:docChg chg="modSld">
      <pc:chgData name="Ragulan Pulanthitan (2200662)" userId="S::2200662@student.uwtsd.ac.uk::aafbdbba-3939-4d4f-b73e-7c193df95f95" providerId="AD" clId="Web-{08AB35D9-99C5-4EC3-B1D7-5CC9DEFF7CFC}" dt="2023-12-07T22:30:06.894" v="167" actId="20577"/>
      <pc:docMkLst>
        <pc:docMk/>
      </pc:docMkLst>
      <pc:sldChg chg="addSp modSp">
        <pc:chgData name="Ragulan Pulanthitan (2200662)" userId="S::2200662@student.uwtsd.ac.uk::aafbdbba-3939-4d4f-b73e-7c193df95f95" providerId="AD" clId="Web-{08AB35D9-99C5-4EC3-B1D7-5CC9DEFF7CFC}" dt="2023-12-07T20:12:32.789" v="141" actId="20577"/>
        <pc:sldMkLst>
          <pc:docMk/>
          <pc:sldMk cId="2019661412" sldId="264"/>
        </pc:sldMkLst>
        <pc:spChg chg="mod">
          <ac:chgData name="Ragulan Pulanthitan (2200662)" userId="S::2200662@student.uwtsd.ac.uk::aafbdbba-3939-4d4f-b73e-7c193df95f95" providerId="AD" clId="Web-{08AB35D9-99C5-4EC3-B1D7-5CC9DEFF7CFC}" dt="2023-12-07T20:11:17.084" v="111" actId="20577"/>
          <ac:spMkLst>
            <pc:docMk/>
            <pc:sldMk cId="2019661412" sldId="264"/>
            <ac:spMk id="3" creationId="{9A18E39E-D3E0-253B-045E-38299FA382DE}"/>
          </ac:spMkLst>
        </pc:spChg>
        <pc:spChg chg="mod">
          <ac:chgData name="Ragulan Pulanthitan (2200662)" userId="S::2200662@student.uwtsd.ac.uk::aafbdbba-3939-4d4f-b73e-7c193df95f95" providerId="AD" clId="Web-{08AB35D9-99C5-4EC3-B1D7-5CC9DEFF7CFC}" dt="2023-12-07T20:04:45.229" v="104" actId="20577"/>
          <ac:spMkLst>
            <pc:docMk/>
            <pc:sldMk cId="2019661412" sldId="264"/>
            <ac:spMk id="13" creationId="{BA181932-F1F5-3514-E3BD-0C13F0F1B199}"/>
          </ac:spMkLst>
        </pc:spChg>
        <pc:spChg chg="mod">
          <ac:chgData name="Ragulan Pulanthitan (2200662)" userId="S::2200662@student.uwtsd.ac.uk::aafbdbba-3939-4d4f-b73e-7c193df95f95" providerId="AD" clId="Web-{08AB35D9-99C5-4EC3-B1D7-5CC9DEFF7CFC}" dt="2023-12-07T20:12:32.789" v="141" actId="20577"/>
          <ac:spMkLst>
            <pc:docMk/>
            <pc:sldMk cId="2019661412" sldId="264"/>
            <ac:spMk id="19" creationId="{7BA9B3F1-CCA9-E55B-DBEA-EECB49E57C42}"/>
          </ac:spMkLst>
        </pc:spChg>
        <pc:spChg chg="mod">
          <ac:chgData name="Ragulan Pulanthitan (2200662)" userId="S::2200662@student.uwtsd.ac.uk::aafbdbba-3939-4d4f-b73e-7c193df95f95" providerId="AD" clId="Web-{08AB35D9-99C5-4EC3-B1D7-5CC9DEFF7CFC}" dt="2023-12-07T20:06:06.638" v="107" actId="20577"/>
          <ac:spMkLst>
            <pc:docMk/>
            <pc:sldMk cId="2019661412" sldId="264"/>
            <ac:spMk id="24" creationId="{0EDDC02C-849B-9A9E-E5B1-E726C05B868D}"/>
          </ac:spMkLst>
        </pc:spChg>
        <pc:spChg chg="mod">
          <ac:chgData name="Ragulan Pulanthitan (2200662)" userId="S::2200662@student.uwtsd.ac.uk::aafbdbba-3939-4d4f-b73e-7c193df95f95" providerId="AD" clId="Web-{08AB35D9-99C5-4EC3-B1D7-5CC9DEFF7CFC}" dt="2023-12-07T20:05:59.075" v="106" actId="20577"/>
          <ac:spMkLst>
            <pc:docMk/>
            <pc:sldMk cId="2019661412" sldId="264"/>
            <ac:spMk id="26" creationId="{94A4CFF0-6184-B12E-F843-D298E1D3EBEE}"/>
          </ac:spMkLst>
        </pc:spChg>
        <pc:spChg chg="add mod">
          <ac:chgData name="Ragulan Pulanthitan (2200662)" userId="S::2200662@student.uwtsd.ac.uk::aafbdbba-3939-4d4f-b73e-7c193df95f95" providerId="AD" clId="Web-{08AB35D9-99C5-4EC3-B1D7-5CC9DEFF7CFC}" dt="2023-12-07T20:05:02.136" v="105" actId="20577"/>
          <ac:spMkLst>
            <pc:docMk/>
            <pc:sldMk cId="2019661412" sldId="264"/>
            <ac:spMk id="27" creationId="{2BB436D4-E234-389A-0470-9CB12DF65007}"/>
          </ac:spMkLst>
        </pc:spChg>
      </pc:sldChg>
      <pc:sldChg chg="modSp">
        <pc:chgData name="Ragulan Pulanthitan (2200662)" userId="S::2200662@student.uwtsd.ac.uk::aafbdbba-3939-4d4f-b73e-7c193df95f95" providerId="AD" clId="Web-{08AB35D9-99C5-4EC3-B1D7-5CC9DEFF7CFC}" dt="2023-12-07T20:16:58.719" v="144" actId="20577"/>
        <pc:sldMkLst>
          <pc:docMk/>
          <pc:sldMk cId="2757566273" sldId="267"/>
        </pc:sldMkLst>
        <pc:spChg chg="mod">
          <ac:chgData name="Ragulan Pulanthitan (2200662)" userId="S::2200662@student.uwtsd.ac.uk::aafbdbba-3939-4d4f-b73e-7c193df95f95" providerId="AD" clId="Web-{08AB35D9-99C5-4EC3-B1D7-5CC9DEFF7CFC}" dt="2023-12-07T20:16:58.719" v="144" actId="20577"/>
          <ac:spMkLst>
            <pc:docMk/>
            <pc:sldMk cId="2757566273" sldId="267"/>
            <ac:spMk id="5" creationId="{1ABD5B20-740A-3FD6-17E6-B9C23E616D5C}"/>
          </ac:spMkLst>
        </pc:spChg>
      </pc:sldChg>
      <pc:sldChg chg="modSp">
        <pc:chgData name="Ragulan Pulanthitan (2200662)" userId="S::2200662@student.uwtsd.ac.uk::aafbdbba-3939-4d4f-b73e-7c193df95f95" providerId="AD" clId="Web-{08AB35D9-99C5-4EC3-B1D7-5CC9DEFF7CFC}" dt="2023-12-07T20:21:52.493" v="154" actId="20577"/>
        <pc:sldMkLst>
          <pc:docMk/>
          <pc:sldMk cId="4237990728" sldId="268"/>
        </pc:sldMkLst>
        <pc:spChg chg="mod">
          <ac:chgData name="Ragulan Pulanthitan (2200662)" userId="S::2200662@student.uwtsd.ac.uk::aafbdbba-3939-4d4f-b73e-7c193df95f95" providerId="AD" clId="Web-{08AB35D9-99C5-4EC3-B1D7-5CC9DEFF7CFC}" dt="2023-12-07T20:21:52.493" v="154" actId="20577"/>
          <ac:spMkLst>
            <pc:docMk/>
            <pc:sldMk cId="4237990728" sldId="268"/>
            <ac:spMk id="2" creationId="{D7AEB751-408A-D561-7328-5C36DD2D64EB}"/>
          </ac:spMkLst>
        </pc:spChg>
      </pc:sldChg>
      <pc:sldChg chg="modSp">
        <pc:chgData name="Ragulan Pulanthitan (2200662)" userId="S::2200662@student.uwtsd.ac.uk::aafbdbba-3939-4d4f-b73e-7c193df95f95" providerId="AD" clId="Web-{08AB35D9-99C5-4EC3-B1D7-5CC9DEFF7CFC}" dt="2023-12-07T20:20:15.272" v="152" actId="20577"/>
        <pc:sldMkLst>
          <pc:docMk/>
          <pc:sldMk cId="4173272029" sldId="273"/>
        </pc:sldMkLst>
        <pc:spChg chg="mod">
          <ac:chgData name="Ragulan Pulanthitan (2200662)" userId="S::2200662@student.uwtsd.ac.uk::aafbdbba-3939-4d4f-b73e-7c193df95f95" providerId="AD" clId="Web-{08AB35D9-99C5-4EC3-B1D7-5CC9DEFF7CFC}" dt="2023-12-07T20:20:15.272" v="152" actId="20577"/>
          <ac:spMkLst>
            <pc:docMk/>
            <pc:sldMk cId="4173272029" sldId="273"/>
            <ac:spMk id="7" creationId="{FAAFD621-6EBD-376E-F361-42D908D25666}"/>
          </ac:spMkLst>
        </pc:spChg>
        <pc:picChg chg="mod">
          <ac:chgData name="Ragulan Pulanthitan (2200662)" userId="S::2200662@student.uwtsd.ac.uk::aafbdbba-3939-4d4f-b73e-7c193df95f95" providerId="AD" clId="Web-{08AB35D9-99C5-4EC3-B1D7-5CC9DEFF7CFC}" dt="2023-12-07T20:18:18.753" v="145" actId="1076"/>
          <ac:picMkLst>
            <pc:docMk/>
            <pc:sldMk cId="4173272029" sldId="273"/>
            <ac:picMk id="3" creationId="{6116E57B-A5EC-A767-7BDD-FFE21545D908}"/>
          </ac:picMkLst>
        </pc:picChg>
        <pc:picChg chg="mod">
          <ac:chgData name="Ragulan Pulanthitan (2200662)" userId="S::2200662@student.uwtsd.ac.uk::aafbdbba-3939-4d4f-b73e-7c193df95f95" providerId="AD" clId="Web-{08AB35D9-99C5-4EC3-B1D7-5CC9DEFF7CFC}" dt="2023-12-07T20:18:25.644" v="146" actId="14100"/>
          <ac:picMkLst>
            <pc:docMk/>
            <pc:sldMk cId="4173272029" sldId="273"/>
            <ac:picMk id="8" creationId="{D6030DC2-3C83-BC73-66F8-FDE553468A9A}"/>
          </ac:picMkLst>
        </pc:picChg>
      </pc:sldChg>
      <pc:sldChg chg="addSp modSp">
        <pc:chgData name="Ragulan Pulanthitan (2200662)" userId="S::2200662@student.uwtsd.ac.uk::aafbdbba-3939-4d4f-b73e-7c193df95f95" providerId="AD" clId="Web-{08AB35D9-99C5-4EC3-B1D7-5CC9DEFF7CFC}" dt="2023-12-07T22:30:06.894" v="167" actId="20577"/>
        <pc:sldMkLst>
          <pc:docMk/>
          <pc:sldMk cId="3984012887" sldId="280"/>
        </pc:sldMkLst>
        <pc:spChg chg="add mod">
          <ac:chgData name="Ragulan Pulanthitan (2200662)" userId="S::2200662@student.uwtsd.ac.uk::aafbdbba-3939-4d4f-b73e-7c193df95f95" providerId="AD" clId="Web-{08AB35D9-99C5-4EC3-B1D7-5CC9DEFF7CFC}" dt="2023-12-07T22:30:06.894" v="167" actId="20577"/>
          <ac:spMkLst>
            <pc:docMk/>
            <pc:sldMk cId="3984012887" sldId="280"/>
            <ac:spMk id="8" creationId="{EB5D2CEF-8E4E-C5FC-5FFD-21C2C52C3DAF}"/>
          </ac:spMkLst>
        </pc:spChg>
      </pc:sldChg>
      <pc:sldChg chg="modSp">
        <pc:chgData name="Ragulan Pulanthitan (2200662)" userId="S::2200662@student.uwtsd.ac.uk::aafbdbba-3939-4d4f-b73e-7c193df95f95" providerId="AD" clId="Web-{08AB35D9-99C5-4EC3-B1D7-5CC9DEFF7CFC}" dt="2023-12-07T20:04:01.400" v="101" actId="20577"/>
        <pc:sldMkLst>
          <pc:docMk/>
          <pc:sldMk cId="1177253019" sldId="287"/>
        </pc:sldMkLst>
        <pc:spChg chg="mod">
          <ac:chgData name="Ragulan Pulanthitan (2200662)" userId="S::2200662@student.uwtsd.ac.uk::aafbdbba-3939-4d4f-b73e-7c193df95f95" providerId="AD" clId="Web-{08AB35D9-99C5-4EC3-B1D7-5CC9DEFF7CFC}" dt="2023-12-07T20:04:01.400" v="101" actId="20577"/>
          <ac:spMkLst>
            <pc:docMk/>
            <pc:sldMk cId="1177253019" sldId="287"/>
            <ac:spMk id="3" creationId="{46266D5D-EBE9-D6E8-EF93-A2A94F04188F}"/>
          </ac:spMkLst>
        </pc:spChg>
      </pc:sldChg>
    </pc:docChg>
  </pc:docChgLst>
  <pc:docChgLst>
    <pc:chgData name="Alfie Morgan (2206510)" userId="S::2206510@student.uwtsd.ac.uk::79f80e11-9132-40ac-98df-09627b9d0b54" providerId="AD" clId="Web-{055BE3C7-4BF5-44F3-93AA-966473A1DA00}"/>
    <pc:docChg chg="sldOrd">
      <pc:chgData name="Alfie Morgan (2206510)" userId="S::2206510@student.uwtsd.ac.uk::79f80e11-9132-40ac-98df-09627b9d0b54" providerId="AD" clId="Web-{055BE3C7-4BF5-44F3-93AA-966473A1DA00}" dt="2023-11-07T14:32:42.531" v="0"/>
      <pc:docMkLst>
        <pc:docMk/>
      </pc:docMkLst>
      <pc:sldChg chg="ord">
        <pc:chgData name="Alfie Morgan (2206510)" userId="S::2206510@student.uwtsd.ac.uk::79f80e11-9132-40ac-98df-09627b9d0b54" providerId="AD" clId="Web-{055BE3C7-4BF5-44F3-93AA-966473A1DA00}" dt="2023-11-07T14:32:42.531" v="0"/>
        <pc:sldMkLst>
          <pc:docMk/>
          <pc:sldMk cId="722230736" sldId="258"/>
        </pc:sldMkLst>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uowtsd-my.sharepoint.com/personal/2200899_student_uwtsd_ac_uk/Documents/group%20project/optimum%20lap/cd%20and%20cl%20ratio%20for%20lap%20times.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https://uowtsd-my.sharepoint.com/personal/2200899_student_uwtsd_ac_uk/Documents/group%20project/optimum%20lap/cd%20and%20cl%20ratio%20for%20lap%20times.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Efficiency for lap time gain when changing drag</a:t>
            </a:r>
          </a:p>
        </c:rich>
      </c:tx>
      <c:layout>
        <c:manualLayout>
          <c:xMode val="edge"/>
          <c:yMode val="edge"/>
          <c:x val="0.14728777158470424"/>
          <c:y val="3.7425570276976822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smoothMarker"/>
        <c:varyColors val="0"/>
        <c:ser>
          <c:idx val="0"/>
          <c:order val="0"/>
          <c:tx>
            <c:strRef>
              <c:f>'[cd and cl ratio for lap times.xlsx]efficiency ratio'!$Q$6</c:f>
              <c:strCache>
                <c:ptCount val="1"/>
                <c:pt idx="0">
                  <c:v>lap time lost/gain</c:v>
                </c:pt>
              </c:strCache>
            </c:strRef>
          </c:tx>
          <c:spPr>
            <a:ln w="19050" cap="rnd">
              <a:solidFill>
                <a:schemeClr val="accent1"/>
              </a:solidFill>
              <a:round/>
            </a:ln>
            <a:effectLst/>
          </c:spPr>
          <c:marker>
            <c:symbol val="circle"/>
            <c:size val="5"/>
            <c:spPr>
              <a:solidFill>
                <a:schemeClr val="accent1"/>
              </a:solidFill>
              <a:ln w="9525">
                <a:solidFill>
                  <a:schemeClr val="accent1"/>
                </a:solidFill>
              </a:ln>
              <a:effectLst/>
            </c:spPr>
          </c:marker>
          <c:xVal>
            <c:numRef>
              <c:f>'[cd and cl ratio for lap times.xlsx]efficiency ratio'!$I$7:$I$31</c:f>
              <c:numCache>
                <c:formatCode>0.000</c:formatCode>
                <c:ptCount val="25"/>
                <c:pt idx="0">
                  <c:v>33.883928571428569</c:v>
                </c:pt>
                <c:pt idx="1">
                  <c:v>16.941964285714285</c:v>
                </c:pt>
                <c:pt idx="2">
                  <c:v>11.294642857142858</c:v>
                </c:pt>
                <c:pt idx="3">
                  <c:v>8.4709821428571423</c:v>
                </c:pt>
                <c:pt idx="4">
                  <c:v>6.7767857142857144</c:v>
                </c:pt>
                <c:pt idx="5">
                  <c:v>5.6473214285714288</c:v>
                </c:pt>
                <c:pt idx="6">
                  <c:v>4.8405612244897958</c:v>
                </c:pt>
                <c:pt idx="7">
                  <c:v>4.2354910714285712</c:v>
                </c:pt>
                <c:pt idx="8">
                  <c:v>3.7648809523809526</c:v>
                </c:pt>
                <c:pt idx="9">
                  <c:v>3.3883928571428572</c:v>
                </c:pt>
                <c:pt idx="10">
                  <c:v>3.0803571428571423</c:v>
                </c:pt>
                <c:pt idx="11">
                  <c:v>2.8236607142857144</c:v>
                </c:pt>
                <c:pt idx="12">
                  <c:v>2.6064560439560438</c:v>
                </c:pt>
                <c:pt idx="13">
                  <c:v>2.4202806122448979</c:v>
                </c:pt>
                <c:pt idx="14">
                  <c:v>2.2589285714285712</c:v>
                </c:pt>
                <c:pt idx="15">
                  <c:v>2.1177455357142856</c:v>
                </c:pt>
                <c:pt idx="16">
                  <c:v>1.9931722689075633</c:v>
                </c:pt>
                <c:pt idx="17">
                  <c:v>1.8824404761904763</c:v>
                </c:pt>
                <c:pt idx="18">
                  <c:v>1.7833646616541354</c:v>
                </c:pt>
                <c:pt idx="19">
                  <c:v>1.6941964285714286</c:v>
                </c:pt>
                <c:pt idx="20">
                  <c:v>1.6135204081632653</c:v>
                </c:pt>
                <c:pt idx="21">
                  <c:v>1.5401785714285712</c:v>
                </c:pt>
                <c:pt idx="22">
                  <c:v>1.4732142857142858</c:v>
                </c:pt>
                <c:pt idx="23">
                  <c:v>1.4118303571428572</c:v>
                </c:pt>
                <c:pt idx="24">
                  <c:v>1.3553571428571427</c:v>
                </c:pt>
              </c:numCache>
            </c:numRef>
          </c:xVal>
          <c:yVal>
            <c:numRef>
              <c:f>'[cd and cl ratio for lap times.xlsx]efficiency ratio'!$Q$7:$Q$31</c:f>
              <c:numCache>
                <c:formatCode>0.000</c:formatCode>
                <c:ptCount val="25"/>
                <c:pt idx="0">
                  <c:v>-2.1483333333333263</c:v>
                </c:pt>
                <c:pt idx="1">
                  <c:v>-1.9499999999999886</c:v>
                </c:pt>
                <c:pt idx="2">
                  <c:v>-1.7800000000000011</c:v>
                </c:pt>
                <c:pt idx="3">
                  <c:v>-1.5616666666666674</c:v>
                </c:pt>
                <c:pt idx="4">
                  <c:v>-1.3333333333333428</c:v>
                </c:pt>
                <c:pt idx="5">
                  <c:v>-1.0916666666666686</c:v>
                </c:pt>
                <c:pt idx="6">
                  <c:v>-0.83666666666667311</c:v>
                </c:pt>
                <c:pt idx="7">
                  <c:v>-0.57499999999998863</c:v>
                </c:pt>
                <c:pt idx="8">
                  <c:v>-0.29333333333333655</c:v>
                </c:pt>
                <c:pt idx="9">
                  <c:v>0</c:v>
                </c:pt>
                <c:pt idx="10">
                  <c:v>0.30333333333334167</c:v>
                </c:pt>
                <c:pt idx="11">
                  <c:v>0.62333333333333485</c:v>
                </c:pt>
                <c:pt idx="12">
                  <c:v>0.93666666666666742</c:v>
                </c:pt>
                <c:pt idx="13">
                  <c:v>1.3316666666666634</c:v>
                </c:pt>
                <c:pt idx="14">
                  <c:v>1.6783333333333417</c:v>
                </c:pt>
                <c:pt idx="15">
                  <c:v>2.0383333333333269</c:v>
                </c:pt>
                <c:pt idx="16">
                  <c:v>2.3900000000000006</c:v>
                </c:pt>
                <c:pt idx="17">
                  <c:v>2.728333333333353</c:v>
                </c:pt>
                <c:pt idx="18">
                  <c:v>3.0799999999999983</c:v>
                </c:pt>
                <c:pt idx="19">
                  <c:v>3.4333333333333371</c:v>
                </c:pt>
                <c:pt idx="20">
                  <c:v>3.7883333333333269</c:v>
                </c:pt>
                <c:pt idx="21">
                  <c:v>4.1400000000000006</c:v>
                </c:pt>
                <c:pt idx="22">
                  <c:v>4.4833333333333485</c:v>
                </c:pt>
                <c:pt idx="23">
                  <c:v>4.8366666666666731</c:v>
                </c:pt>
                <c:pt idx="24">
                  <c:v>5.1966666666666725</c:v>
                </c:pt>
              </c:numCache>
            </c:numRef>
          </c:yVal>
          <c:smooth val="1"/>
          <c:extLst>
            <c:ext xmlns:c16="http://schemas.microsoft.com/office/drawing/2014/chart" uri="{C3380CC4-5D6E-409C-BE32-E72D297353CC}">
              <c16:uniqueId val="{00000000-3BA6-4185-8803-0CBD4F402298}"/>
            </c:ext>
          </c:extLst>
        </c:ser>
        <c:dLbls>
          <c:showLegendKey val="0"/>
          <c:showVal val="0"/>
          <c:showCatName val="0"/>
          <c:showSerName val="0"/>
          <c:showPercent val="0"/>
          <c:showBubbleSize val="0"/>
        </c:dLbls>
        <c:axId val="322502151"/>
        <c:axId val="415503880"/>
      </c:scatterChart>
      <c:valAx>
        <c:axId val="322502151"/>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Efficiency ratio</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15503880"/>
        <c:crosses val="autoZero"/>
        <c:crossBetween val="midCat"/>
      </c:valAx>
      <c:valAx>
        <c:axId val="41550388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Lap time lost/gain</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22502151"/>
        <c:crosses val="autoZero"/>
        <c:crossBetween val="midCat"/>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Efficiency for lap time gain when changing lift</a:t>
            </a:r>
          </a:p>
        </c:rich>
      </c:tx>
      <c:layout>
        <c:manualLayout>
          <c:xMode val="edge"/>
          <c:yMode val="edge"/>
          <c:x val="0.20194339655631219"/>
          <c:y val="3.2477779326256777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smoothMarker"/>
        <c:varyColors val="0"/>
        <c:ser>
          <c:idx val="0"/>
          <c:order val="0"/>
          <c:tx>
            <c:strRef>
              <c:f>'[cd and cl ratio for lap times.xlsx]efficiency ratio'!$Q$37</c:f>
              <c:strCache>
                <c:ptCount val="1"/>
                <c:pt idx="0">
                  <c:v>lap time lost/gain</c:v>
                </c:pt>
              </c:strCache>
            </c:strRef>
          </c:tx>
          <c:spPr>
            <a:ln w="19050" cap="rnd">
              <a:solidFill>
                <a:schemeClr val="accent1"/>
              </a:solidFill>
              <a:round/>
            </a:ln>
            <a:effectLst/>
          </c:spPr>
          <c:marker>
            <c:symbol val="circle"/>
            <c:size val="5"/>
            <c:spPr>
              <a:solidFill>
                <a:schemeClr val="accent1"/>
              </a:solidFill>
              <a:ln w="9525">
                <a:solidFill>
                  <a:schemeClr val="accent1"/>
                </a:solidFill>
              </a:ln>
              <a:effectLst/>
            </c:spPr>
          </c:marker>
          <c:xVal>
            <c:numRef>
              <c:f>'[cd and cl ratio for lap times.xlsx]efficiency ratio'!$I$38:$I$62</c:f>
              <c:numCache>
                <c:formatCode>0.000</c:formatCode>
                <c:ptCount val="25"/>
                <c:pt idx="0">
                  <c:v>-3.3883928571428572E-2</c:v>
                </c:pt>
                <c:pt idx="1">
                  <c:v>-0.13553571428571429</c:v>
                </c:pt>
                <c:pt idx="2">
                  <c:v>-0.3049553571428571</c:v>
                </c:pt>
                <c:pt idx="3">
                  <c:v>-0.54214285714285715</c:v>
                </c:pt>
                <c:pt idx="4">
                  <c:v>-0.8470982142857143</c:v>
                </c:pt>
                <c:pt idx="5">
                  <c:v>-1.2198214285714284</c:v>
                </c:pt>
                <c:pt idx="6">
                  <c:v>-1.6603124999999996</c:v>
                </c:pt>
                <c:pt idx="7">
                  <c:v>-2.1685714285714286</c:v>
                </c:pt>
                <c:pt idx="8">
                  <c:v>-2.7445982142857144</c:v>
                </c:pt>
                <c:pt idx="9">
                  <c:v>-3.3883928571428572</c:v>
                </c:pt>
                <c:pt idx="10">
                  <c:v>-4.099955357142858</c:v>
                </c:pt>
                <c:pt idx="11">
                  <c:v>-4.8792857142857136</c:v>
                </c:pt>
                <c:pt idx="12">
                  <c:v>-5.7263839285714289</c:v>
                </c:pt>
                <c:pt idx="13">
                  <c:v>-6.6412499999999985</c:v>
                </c:pt>
                <c:pt idx="14">
                  <c:v>-7.6238839285714288</c:v>
                </c:pt>
                <c:pt idx="15">
                  <c:v>-8.6742857142857144</c:v>
                </c:pt>
                <c:pt idx="16">
                  <c:v>-9.7924553571428561</c:v>
                </c:pt>
                <c:pt idx="17">
                  <c:v>-10.978392857142858</c:v>
                </c:pt>
                <c:pt idx="18">
                  <c:v>-12.232098214285713</c:v>
                </c:pt>
                <c:pt idx="19">
                  <c:v>-13.553571428571429</c:v>
                </c:pt>
                <c:pt idx="20">
                  <c:v>-14.942812500000002</c:v>
                </c:pt>
                <c:pt idx="21">
                  <c:v>-16.399821428571432</c:v>
                </c:pt>
                <c:pt idx="22">
                  <c:v>-17.924598214285709</c:v>
                </c:pt>
                <c:pt idx="23">
                  <c:v>-19.517142857142854</c:v>
                </c:pt>
                <c:pt idx="24">
                  <c:v>-21.177455357142854</c:v>
                </c:pt>
              </c:numCache>
            </c:numRef>
          </c:xVal>
          <c:yVal>
            <c:numRef>
              <c:f>'[cd and cl ratio for lap times.xlsx]efficiency ratio'!$Q$38:$Q$62</c:f>
              <c:numCache>
                <c:formatCode>0.000</c:formatCode>
                <c:ptCount val="25"/>
                <c:pt idx="0">
                  <c:v>3.710000000000008</c:v>
                </c:pt>
                <c:pt idx="1">
                  <c:v>3.2716666666666754</c:v>
                </c:pt>
                <c:pt idx="2">
                  <c:v>2.8500000000000085</c:v>
                </c:pt>
                <c:pt idx="3">
                  <c:v>2.4283333333333275</c:v>
                </c:pt>
                <c:pt idx="4">
                  <c:v>2.0183333333333451</c:v>
                </c:pt>
                <c:pt idx="5">
                  <c:v>1.6083333333333343</c:v>
                </c:pt>
                <c:pt idx="6">
                  <c:v>1.1999999999999886</c:v>
                </c:pt>
                <c:pt idx="7">
                  <c:v>0.79500000000000171</c:v>
                </c:pt>
                <c:pt idx="8">
                  <c:v>0.39333333333331666</c:v>
                </c:pt>
                <c:pt idx="9">
                  <c:v>0</c:v>
                </c:pt>
                <c:pt idx="10">
                  <c:v>-0.38166666666667481</c:v>
                </c:pt>
                <c:pt idx="11">
                  <c:v>-0.76500000000001478</c:v>
                </c:pt>
                <c:pt idx="12">
                  <c:v>-1.1233333333333491</c:v>
                </c:pt>
                <c:pt idx="13">
                  <c:v>-1.4749999999999943</c:v>
                </c:pt>
                <c:pt idx="14">
                  <c:v>-1.818333333333328</c:v>
                </c:pt>
                <c:pt idx="15">
                  <c:v>-2.1666666666666572</c:v>
                </c:pt>
                <c:pt idx="16">
                  <c:v>-2.5066666666666748</c:v>
                </c:pt>
                <c:pt idx="17">
                  <c:v>-2.8366666666666731</c:v>
                </c:pt>
                <c:pt idx="18">
                  <c:v>-3.1683333333333366</c:v>
                </c:pt>
                <c:pt idx="19">
                  <c:v>-3.5016666666666652</c:v>
                </c:pt>
                <c:pt idx="20">
                  <c:v>-3.8283333333333331</c:v>
                </c:pt>
                <c:pt idx="21">
                  <c:v>-4.1500000000000057</c:v>
                </c:pt>
                <c:pt idx="22">
                  <c:v>-4.4699999999999989</c:v>
                </c:pt>
                <c:pt idx="23">
                  <c:v>-4.7833333333333314</c:v>
                </c:pt>
                <c:pt idx="24">
                  <c:v>-5.0933333333333337</c:v>
                </c:pt>
              </c:numCache>
            </c:numRef>
          </c:yVal>
          <c:smooth val="1"/>
          <c:extLst>
            <c:ext xmlns:c16="http://schemas.microsoft.com/office/drawing/2014/chart" uri="{C3380CC4-5D6E-409C-BE32-E72D297353CC}">
              <c16:uniqueId val="{00000000-F6AE-431B-9230-110CBE93CD70}"/>
            </c:ext>
          </c:extLst>
        </c:ser>
        <c:dLbls>
          <c:showLegendKey val="0"/>
          <c:showVal val="0"/>
          <c:showCatName val="0"/>
          <c:showSerName val="0"/>
          <c:showPercent val="0"/>
          <c:showBubbleSize val="0"/>
        </c:dLbls>
        <c:axId val="322502151"/>
        <c:axId val="415503880"/>
      </c:scatterChart>
      <c:valAx>
        <c:axId val="322502151"/>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Efficiency ratio</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15503880"/>
        <c:crosses val="autoZero"/>
        <c:crossBetween val="midCat"/>
      </c:valAx>
      <c:valAx>
        <c:axId val="41550388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Lap time lost/gain</a:t>
                </a:r>
              </a:p>
            </c:rich>
          </c:tx>
          <c:layout>
            <c:manualLayout>
              <c:xMode val="edge"/>
              <c:yMode val="edge"/>
              <c:x val="5.4475375505488154E-3"/>
              <c:y val="0.36419585670568833"/>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22502151"/>
        <c:crosses val="autoZero"/>
        <c:crossBetween val="midCat"/>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7T11:35:24.038"/>
    </inkml:context>
    <inkml:brush xml:id="br0">
      <inkml:brushProperty name="width" value="0.05" units="cm"/>
      <inkml:brushProperty name="height" value="0.05" units="cm"/>
      <inkml:brushProperty name="color" value="#AE198D"/>
      <inkml:brushProperty name="inkEffects" value="galaxy"/>
      <inkml:brushProperty name="anchorX" value="-10540.44629"/>
      <inkml:brushProperty name="anchorY" value="-10488.00586"/>
      <inkml:brushProperty name="scaleFactor" value="0.5"/>
    </inkml:brush>
  </inkml:definitions>
  <inkml:trace contextRef="#ctx0" brushRef="#br0">1 49 24575,'0'0'0,"0"-5"0,5-1 0,6 1 0,6 0 0,4 2 0,3 1 0,3 1 0,0 0 0,1 1 0,0 0 0,0 1 0,0-1 0,0 0 0,-1 0 0,0 0 0,0 0 0,0 0 0,0 0 0,0-5 0,0-1 0,0 1 0,-5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OA" name="resolution" value="1000" units="1/deg"/>
          <inkml:channelProperty channel="OE" name="resolution" value="1000" units="1/deg"/>
        </inkml:channelProperties>
      </inkml:inkSource>
      <inkml:timestamp xml:id="ts0" timeString="2023-12-06T18:11:22.014"/>
    </inkml:context>
    <inkml:brush xml:id="br0">
      <inkml:brushProperty name="width" value="0.035" units="cm"/>
      <inkml:brushProperty name="height" value="0.035" units="cm"/>
      <inkml:brushProperty name="ignorePressure" value="1"/>
    </inkml:brush>
  </inkml:definitions>
  <inkml:trace contextRef="#ctx0" brushRef="#br0">0 1 0 0,'1088'291'0'0,"-355"-94"0"0,-244-66 0 0,32 8 0 0,-528-141 0 0,37 11 0 0,-24-8 0 0,-49-12 0 0,67 17 0 0,-24-6 0 0,-18-5 0 0,7 2 0 0,8 2 0 0,7 3 0 0,19 4 0 0,-22-6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OA" name="resolution" value="1000" units="1/deg"/>
          <inkml:channelProperty channel="OE" name="resolution" value="1000" units="1/deg"/>
        </inkml:channelProperties>
      </inkml:inkSource>
      <inkml:timestamp xml:id="ts0" timeString="2023-12-06T18:11:31.104"/>
    </inkml:context>
    <inkml:brush xml:id="br0">
      <inkml:brushProperty name="width" value="0.035" units="cm"/>
      <inkml:brushProperty name="height" value="0.035" units="cm"/>
      <inkml:brushProperty name="ignorePressure" value="1"/>
    </inkml:brush>
  </inkml:definitions>
  <inkml:trace contextRef="#ctx0" brushRef="#br0">14 387 0 0,'0'0'0'0,"-14"2"0"0,2416-340 0 0,-2507 353 0 0,329-46 0 0,-223 31 0 0,16-2 0 0,-13 1 0 0,-7 1 0 0,2 0 0 0,-1 0 0 0,176-24 0 0,-120 16 0 0,-51 8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OA" name="resolution" value="1000" units="1/deg"/>
          <inkml:channelProperty channel="OE" name="resolution" value="1000" units="1/deg"/>
        </inkml:channelProperties>
      </inkml:inkSource>
      <inkml:timestamp xml:id="ts0" timeString="2023-12-06T18:12:34.760"/>
    </inkml:context>
    <inkml:brush xml:id="br0">
      <inkml:brushProperty name="width" value="0.035" units="cm"/>
      <inkml:brushProperty name="height" value="0.035" units="cm"/>
      <inkml:brushProperty name="ignorePressure" value="1"/>
    </inkml:brush>
  </inkml:definitions>
  <inkml:trace contextRef="#ctx0" brushRef="#br0">0 3 0 0,'0'-2'0'0,"0"1"0"0,0 2 0 0,0 647 0 0,0 318 0 0,0 107 0 0,0-278 0 0,0 398 0 0,0-695 0 0,0-497 0 0,0-1 0 0,0 1 0 0,0 1 0 0,0-1 0 0,0 93 0 0,0-93 0 0,0 3 0 0,0-2 0 0,0 0 0 0,0-1 0 0,0 1 0 0,0 153 0 0,0-100 0 0,0-54 0 0,0-2 0 0,0 2 0 0,0 0 0 0,0-2 0 0,0-1 0 0,0 5 0 0,0 8 0 0,0-10 0 0,0-2 0 0,0-6 0 0,0 6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6T18:12:42.733"/>
    </inkml:context>
    <inkml:brush xml:id="br0">
      <inkml:brushProperty name="width" value="0.035" units="cm"/>
      <inkml:brushProperty name="height" value="0.035" units="cm"/>
    </inkml:brush>
  </inkml:definitions>
  <inkml:trace contextRef="#ctx0" brushRef="#br0">42 1 8 0 0,'-1'0'275'0'0,"0"0"1"0"0,0 0-1 0 0,0 0 1 0 0,-1 1-1 0 0,1-1 1 0 0,0 0-1 0 0,0 1 0 0 0,0-1 1 0 0,0 1-1 0 0,0-1 1 0 0,0 1-1 0 0,0 0 1 0 0,0 0-1 0 0,0-1 0 0 0,0 1 1 0 0,0 0-1 0 0,0 0 1 0 0,1 0-1 0 0,-1 0 0 0 0,-1 1 1 0 0,2-2-211 0 0,-5-6 1542 0 0,-3 8-1266 0 0,1 1 599 0 0,11 11-395 0 0,5-1-473 0 0,4 8 73 0 0,-13-24 13 0 0,0 3-154 0 0,0-1 0 0 0,0 1-1 0 0,1-1 1 0 0,-1 1 0 0 0,0-1 0 0 0,0 1-1 0 0,0-1 1 0 0,0 0 0 0 0,0 1 0 0 0,0-1 0 0 0,0 1-1 0 0,0-1 1 0 0,0 0 0 0 0,0 1 0 0 0,0-1 0 0 0,0 1-1 0 0,-1-1 1 0 0,1 1 0 0 0,0-1 0 0 0,0 1 0 0 0,-1-1-1 0 0,1 1 1 0 0,0-1 0 0 0,0 1 0 0 0,-1-1 0 0 0,1 1-1 0 0,-1-1 1 0 0,1 1 0 0 0,0-1 0 0 0,-1 1 0 0 0,1 0-1 0 0,-1-1 1 0 0,-11-27 112 0 0,6 43-3958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OA" name="resolution" value="1000" units="1/deg"/>
          <inkml:channelProperty channel="OE" name="resolution" value="1000" units="1/deg"/>
        </inkml:channelProperties>
      </inkml:inkSource>
      <inkml:timestamp xml:id="ts0" timeString="2023-12-06T18:13:09.688"/>
    </inkml:context>
    <inkml:brush xml:id="br0">
      <inkml:brushProperty name="width" value="0.035" units="cm"/>
      <inkml:brushProperty name="height" value="0.035" units="cm"/>
      <inkml:brushProperty name="ignorePressure" value="1"/>
    </inkml:brush>
  </inkml:definitions>
  <inkml:trace contextRef="#ctx0" brushRef="#br0">44 1 0 0,'1'0'0'0,"0"0"0"0,-47 0 0 0,626 0 0 0,295 0 0 0,-874 0 0 0,-11 0 0 0,5 0 0 0,-12 0 0 0,16 0 0 0,7 0 0 0,-5 0 0 0,-2 0 0 0,0 0 0 0,2 0 0 0,1 0 0 0,-1 0 0 0,53 0 0 0,-53 0 0 0,18 0 0 0,35 0 0 0,-53 0 0 0,-1 0 0 0,1 0 0 0,0 0 0 0,103 0 0 0,-103 0 0 0,-2 0 0 0,0 0 0 0,-15 0 0 0,15 0 0 0,2 0 0 0,-2 0 0 0,-13 0 0 0,13 0 0 0,2 0 0 0,0 0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6T18:11:49.636"/>
    </inkml:context>
    <inkml:brush xml:id="br0">
      <inkml:brushProperty name="width" value="0.035" units="cm"/>
      <inkml:brushProperty name="height" value="0.035" units="cm"/>
    </inkml:brush>
  </inkml:definitions>
  <inkml:trace contextRef="#ctx0" brushRef="#br0">77 235 888 0 0,'13'-11'11853'0'0,"-48"35"-7130"0"0,15-8-4823 0 0,20-16 113 0 0,0 0 0 0 0,0 0 0 0 0,0 1 0 0 0,0-1 0 0 0,-1 0 0 0 0,1 0 0 0 0,0 0 0 0 0,0 0 1 0 0,0 1-1 0 0,-1-1 0 0 0,1 0 0 0 0,0 0 0 0 0,0 0 0 0 0,-1 0 0 0 0,1 0 0 0 0,0 0 0 0 0,0 0 0 0 0,-1 1 1 0 0,1-1-1 0 0,0 0 0 0 0,-1 0 0 0 0,1 0 0 0 0,0 0 0 0 0,0 0 0 0 0,-1 0 0 0 0,1 0 0 0 0,0-1 0 0 0,0 1 1 0 0,-1 0-1 0 0,1 0 0 0 0,0 0 0 0 0,0 0 0 0 0,-1 0 0 0 0,1 0 0 0 0,0 0 0 0 0,0 0 0 0 0,-1-1 0 0 0,1 1 1 0 0,0 0-1 0 0,0 0 0 0 0,0 0 0 0 0,-1-1 0 0 0,1 1 0 0 0,0 0 0 0 0,0 0 0 0 0,0 0 0 0 0,0-1 0 0 0,-1 1 0 0 0,1 0 1 0 0,0 0-1 0 0,0-1 0 0 0,0 1 0 0 0,0 0 0 0 0,0-1 0 0 0,0 1 0 0 0,0 0 57 0 0,0 0 0 0 0,1 1 0 0 0,-1-1 0 0 0,0 0-1 0 0,1 0 1 0 0,-1 0 0 0 0,0 0 0 0 0,0 1 0 0 0,1-1 0 0 0,-1 0 0 0 0,0 0-1 0 0,1 0 1 0 0,-1 0 0 0 0,0 0 0 0 0,1 0 0 0 0,-1 0 0 0 0,0 0 0 0 0,1 0-1 0 0,-1 0 1 0 0,1 0 0 0 0,-1 0 0 0 0,0 0 0 0 0,1 0 0 0 0,-1 0 0 0 0,0 0-1 0 0,1 0 1 0 0,-1 0 0 0 0,0-1 0 0 0,0 1 0 0 0,1 0 0 0 0,-1 0 0 0 0,0 0-1 0 0,1-1 1 0 0,-1 1 0 0 0,0 0 0 0 0,0 0 0 0 0,1 0 0 0 0,-1-1 0 0 0,0 1-1 0 0,0 0 1 0 0,1-1 0 0 0,-1 0-53 0 0,1 1 1 0 0,-1-1-1 0 0,0 1 0 0 0,1 0 1 0 0,-1-1-1 0 0,1 1 0 0 0,-1 0 1 0 0,1-1-1 0 0,-1 1 0 0 0,1 0 0 0 0,0-1 1 0 0,-1 1-1 0 0,1 0 0 0 0,-1 0 1 0 0,1 0-1 0 0,0 0 0 0 0,-1-1 1 0 0,1 1-1 0 0,-1 0 0 0 0,1 0 1 0 0,0 0-1 0 0,0 1 0 0 0,0-1-12 0 0,0 0-1 0 0,0 0 1 0 0,-1 0 0 0 0,1 0-1 0 0,0 0 1 0 0,0 0-1 0 0,-1-1 1 0 0,1 1-1 0 0,0 0 1 0 0,0 0 0 0 0,-1 0-1 0 0,1-1 1 0 0,0 1-1 0 0,-1 0 1 0 0,1-1 0 0 0,0 0-1 0 0,0 0 4 0 0,0 0-4 0 0,-1 1-1 0 0,0-1 1 0 0,1 1 0 0 0,-1-1-1 0 0,1 0 1 0 0,-1 1-1 0 0,1-1 1 0 0,-1 1 0 0 0,1 0-1 0 0,-1-1 1 0 0,1 1-1 0 0,-1-1 1 0 0,1 1 0 0 0,-1 0-1 0 0,1-1 1 0 0,0 1-1 0 0,-1 0 1 0 0,1 0 0 0 0,0-1-1 0 0,2 4 70 0 0,-3-2-71 0 0,0-1 0 0 0,1 0-1 0 0,-1 0 1 0 0,0 1 0 0 0,0-1 0 0 0,0 0 0 0 0,0 0 0 0 0,0 1 0 0 0,0-1 0 0 0,0 0 0 0 0,0 0-1 0 0,1 1 1 0 0,-1-1 0 0 0,0 0 0 0 0,0 0 0 0 0,0 0 0 0 0,1 1 0 0 0,-1-1 0 0 0,0 0-1 0 0,0 0 1 0 0,0 0 0 0 0,1 0 0 0 0,-1 0 0 0 0,0 1 0 0 0,0-1 0 0 0,1 0 0 0 0,-1 0 0 0 0,0 0-1 0 0,0 0 1 0 0,1 0 0 0 0,-1 0 0 0 0,0 0 0 0 0,1 0 0 0 0,-1 0 0 0 0,0 0 0 0 0,0 0 0 0 0,1 0-1 0 0,-1 0 1 0 0,0 0 0 0 0,0 0 0 0 0,1 0 0 0 0,-1 0 0 0 0,0-1 0 0 0,0 1 0 0 0,1 0-1 0 0,-1 0 1 0 0,0 0 0 0 0,0 0 0 0 0,1 0 0 0 0,-1-1 0 0 0,0 1 0 0 0,0 0 0 0 0,0 0 0 0 0,0 0-1 0 0,1-1 1 0 0,-1 1 0 0 0,0 0 0 0 0,0 0 0 0 0,0-1 0 0 0,0 1 0 0 0,0 0 0 0 0,2-2-3 0 0,0 1 0 0 0,0 0 0 0 0,0 0 1 0 0,0 0-1 0 0,0 0 0 0 0,0 1 0 0 0,1-1 0 0 0,-1 0 1 0 0,0 1-1 0 0,3-1 0 0 0,14-4-6 0 0,-13 0 18 0 0,-1 1 0 0 0,0 0 1 0 0,0-1-1 0 0,5-6 0 0 0,4-4 5 0 0,-9 9-14 0 0,0-1 0 0 0,-1 1 0 0 0,0-1 0 0 0,0 1 0 0 0,3-9 0 0 0,-3 8 14 0 0,-4 6-7 0 0,1-1 1 0 0,0 0 0 0 0,0 1 0 0 0,-1-1-1 0 0,1 0 1 0 0,-1 1 0 0 0,1-1-1 0 0,-1 0 1 0 0,0 0 0 0 0,0 0 0 0 0,0 1-1 0 0,0-1 1 0 0,0-2 0 0 0,0-4 0 0 0,-8-20 41 0 0,8 26-39 0 0,0 0 0 0 0,0 0 1 0 0,-1 1-1 0 0,1-1 0 0 0,-1 0 0 0 0,1 0 0 0 0,-1 0 1 0 0,0 0-1 0 0,-1-2 0 0 0,2 4-10 0 0,0 0 0 0 0,-1-1 1 0 0,1 1-1 0 0,0-1 0 0 0,0 1 0 0 0,-1-1 1 0 0,1 1-1 0 0,0-1 0 0 0,-1 1 0 0 0,1 0 1 0 0,0-1-1 0 0,-1 1 0 0 0,1 0 1 0 0,-1-1-1 0 0,1 1 0 0 0,-1 0 0 0 0,1 0 1 0 0,-1-1-1 0 0,1 1 0 0 0,-1 0 0 0 0,1 0 1 0 0,-1 0-1 0 0,1 0 0 0 0,-1 0 0 0 0,1-1 1 0 0,-1 1-1 0 0,1 0 0 0 0,-1 0 0 0 0,1 0 1 0 0,-1 0-1 0 0,1 1 0 0 0,-1-1 1 0 0,0 0-1 0 0,-34-5 34 0 0,-2-2 8 0 0,4 4 0 0 0,31 3-45 0 0,0-1-1 0 0,0 1 1 0 0,0-1 0 0 0,0 1 0 0 0,0-1-1 0 0,0 0 1 0 0,0 0 0 0 0,-3-2 0 0 0,3 2 0 0 0,0 0 0 0 0,0 0 1 0 0,0 0-1 0 0,0 0 0 0 0,0 0 0 0 0,0 0 0 0 0,-1 0 1 0 0,1 1-1 0 0,-3-1 0 0 0,-2-4 23 0 0,7 4-21 0 0,0 1 0 0 0,-1 0-1 0 0,1 0 1 0 0,0 0 0 0 0,0-1-1 0 0,0 1 1 0 0,0 0 0 0 0,0 0-1 0 0,0 0 1 0 0,0 0 0 0 0,-1-1-1 0 0,1 1 1 0 0,0 0 0 0 0,0 0-1 0 0,0 0 1 0 0,0 0 0 0 0,-1 0-1 0 0,1-1 1 0 0,0 1 0 0 0,0 0-1 0 0,0 0 1 0 0,-1 0 0 0 0,1 0 0 0 0,0 0-1 0 0,0 0 1 0 0,-1 0 0 0 0,1 0-1 0 0,0 0 1 0 0,0 0 0 0 0,0 0-1 0 0,-1 0 1 0 0,1 0 0 0 0,0 0-1 0 0,0 0 1 0 0,-1 0 0 0 0,1 0-1 0 0,0 0 1 0 0,0 0 0 0 0,0 0-1 0 0,-1 0 1 0 0,1 1 0 0 0,0-1-1 0 0,0 0 1 0 0,0 0 0 0 0,0 0-1 0 0,-1 0 1 0 0,1 0 0 0 0,0 1-1 0 0,0-1 1 0 0,0 0 0 0 0,0 0-1 0 0,-1 0 1 0 0,1 0 0 0 0,0 1-1 0 0,0-1 1 0 0,0 0 0 0 0,0 1-1 0 0,0-1 10 0 0,0 0-1 0 0,-1 0 0 0 0,1 1 1 0 0,0-1-1 0 0,0 0 0 0 0,-1 0 0 0 0,1 0 1 0 0,0 1-1 0 0,0-1 0 0 0,-1 0 0 0 0,1 0 1 0 0,0 0-1 0 0,0 0 0 0 0,-1 1 1 0 0,1-1-1 0 0,0 0 0 0 0,-1 0 0 0 0,1 0 1 0 0,0 0-1 0 0,-1 0 0 0 0,1 0 0 0 0,0 0 1 0 0,-1 0-1 0 0,1 0 0 0 0,0 0 1 0 0,-1 0-1 0 0,1 0 0 0 0,0 0 0 0 0,-1 0 1 0 0,1 0-1 0 0,0 0 0 0 0,0-1 0 0 0,-1 1 1 0 0,1 0-1 0 0,0 0 0 0 0,-1 0 1 0 0,1-1-1 0 0,-5 1-1032 0 0,-1 11-6002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6T18:11:50.828"/>
    </inkml:context>
    <inkml:brush xml:id="br0">
      <inkml:brushProperty name="width" value="0.035" units="cm"/>
      <inkml:brushProperty name="height" value="0.035" units="cm"/>
    </inkml:brush>
  </inkml:definitions>
  <inkml:trace contextRef="#ctx0" brushRef="#br0">65 15 184 0 0,'-11'5'9799'0'0,"11"-6"-9636"0"0,0-3 763 0 0,-3 2 741 0 0,2-5-651 0 0,1 6-998 0 0,0 1-1 0 0,0 0 0 0 0,0 0 0 0 0,0 0 1 0 0,0 0-1 0 0,0 0 0 0 0,0 0 0 0 0,0-1 1 0 0,0 1-1 0 0,0 0 0 0 0,0 0 0 0 0,0 0 0 0 0,0 0 1 0 0,0-1-1 0 0,0 1 0 0 0,0 0 0 0 0,0 0 1 0 0,0 0-1 0 0,0 0 0 0 0,0 0 0 0 0,0-1 1 0 0,0 1-1 0 0,0 0 0 0 0,0 0 0 0 0,0 0 1 0 0,0 0-1 0 0,-1 0 0 0 0,1 0 0 0 0,0-1 1 0 0,0 1-1 0 0,0 0 0 0 0,0 0 0 0 0,0 0 1 0 0,0 0-1 0 0,0 0 0 0 0,-1 0 0 0 0,1 0 1 0 0,0 0-1 0 0,0 0 0 0 0,0 0 0 0 0,0 0 0 0 0,0-1 1 0 0,0 1-1 0 0,-1 0 0 0 0,1 0 0 0 0,0 0 1 0 0,0 0-1 0 0,0 0 0 0 0,0 0 0 0 0,-1 0 1 0 0,1 0-1 0 0,0 0 0 0 0,0 0 0 0 0,0 0 1 0 0,0 1-1 0 0,0-1 0 0 0,-1 0 0 0 0,1 0 1 0 0,0 0-1 0 0,-1 0 189 0 0,-1 0-79 0 0,0-1 1 0 0,0 1-1 0 0,0 0 1 0 0,0 1-1 0 0,0-1 1 0 0,0 0 0 0 0,0 1-1 0 0,0-1 1 0 0,0 1-1 0 0,0-1 1 0 0,0 1-1 0 0,0 0 1 0 0,1 0-1 0 0,-4 2 1 0 0,-4 0 612 0 0,7-5-1660 0 0,6-4-4544 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OA" name="resolution" value="1000" units="1/deg"/>
          <inkml:channelProperty channel="OE" name="resolution" value="1000" units="1/deg"/>
        </inkml:channelProperties>
      </inkml:inkSource>
      <inkml:timestamp xml:id="ts0" timeString="2023-12-06T18:14:47.916"/>
    </inkml:context>
    <inkml:brush xml:id="br0">
      <inkml:brushProperty name="width" value="0.035" units="cm"/>
      <inkml:brushProperty name="height" value="0.035" units="cm"/>
      <inkml:brushProperty name="ignorePressure" value="1"/>
    </inkml:brush>
  </inkml:definitions>
  <inkml:trace contextRef="#ctx0" brushRef="#br0">1 11 0 0,'0'-2'0'0,"0"-6"0"0,0 7 0 0,0 2 0 0,0 0 0 0,0 1 0 0,0-1 0 0,0 0 0 0,0-2 0 0,0 12 0 0,0-10 0 0,0-2 0 0,0 0 0 0,0 0 0 0,0 1350 0 0,0-454 0 0,0 659 0 0,0-621 0 0,0-311 0 0,0-423 0 0,0-31 0 0,0-139 0 0,0 62 0 0,0-62 0 0,0 18 0 0,0-26 0 0,0-21 0 0,0 15 0 0,0 15 0 0,0-53 0 0,0 22 0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7T22:57:14.867"/>
    </inkml:context>
    <inkml:brush xml:id="br0">
      <inkml:brushProperty name="width" value="0.1" units="cm"/>
      <inkml:brushProperty name="height" value="0.1" units="cm"/>
    </inkml:brush>
  </inkml:definitions>
  <inkml:trace contextRef="#ctx0" brushRef="#br0">6762 9903 703 0 0,'-5'-5'3136'0'0,"-1"4"-2144"0"0,0-4 1248 0 0,6 0-2112 0 0,7 1 896 0 0,8 0-768 0 0,6 2-128 0 0,-1-4-96 0 0,1-1 32 0 0,2-4 0 0 0,2-1-32 0 0,1 3 32 0 0,-4-2-32 0 0,-1 0 0 0 0,1 3-64 0 0,-3 6 0 0 0,-1 5 64 0 0,-3-3-32 0 0,1-3 96 0 0,2 1-32 0 0,3-5-64 0 0,3-1-32 0 0,-4 5-160 0 0,1 4 288 0 0,-4-4-32 0 0,0 0-32 0 0,2-1 0 0 0,3 1-32 0 0,1 1-32 0 0,3 0 32 0 0,1 2 0 0 0,-4-5 0 0 0,-1-2 0 0 0,0 1 64 0 0,1 2-64 0 0,-3-4 0 0 0,0-1 0 0 0,1 2 0 0 0,-3-3 0 0 0,0 1 0 0 0,2 1 0 0 0,2 2 0 0 0,2 2 32 0 0,2 2-128 0 0,-3-3 96 0 0,-2-2 64 0 0,1 2-96 0 0,2 0 96 0 0,0 2-96 0 0,2 1 32 0 0,-3-3 32 0 0,-2-2-32 0 0,1 1 0 0 0,1 2-32 0 0,2 1-64 0 0,1 1 96 0 0,-4-4 0 0 0,-1-1 0 0 0,1 1-32 0 0,1 2 32 0 0,2 1 0 0 0,1 1-32 0 0,-4-4 64 0 0,-1 0-32 0 0,1 0 0 0 0,2 1-32 0 0,0 2 32 0 0,2 1-32 0 0,1 1 64 0 0,-4-4 96 0 0,-1-1-96 0 0,0-5-96 0 0,1 0 64 0 0,2 2-160 0 0,-4 7 192 0 0,-1 4-160 0 0,2 2 192 0 0,-4-6-32 0 0,1-1-64 0 0,-4-5 96 0 0,1-1 0 0 0,-8 0-3008 0 0,-4 7-1312 0 0,-4 4 4256 0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7T22:57:14.868"/>
    </inkml:context>
    <inkml:brush xml:id="br0">
      <inkml:brushProperty name="width" value="0.1" units="cm"/>
      <inkml:brushProperty name="height" value="0.1" units="cm"/>
    </inkml:brush>
  </inkml:definitions>
  <inkml:trace contextRef="#ctx0" brushRef="#br0">6632 8978 351 0 0,'5'0'2144'0'0,"1"0"-2144"0"0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7T22:57:14.869"/>
    </inkml:context>
    <inkml:brush xml:id="br0">
      <inkml:brushProperty name="width" value="0.1" units="cm"/>
      <inkml:brushProperty name="height" value="0.1" units="cm"/>
    </inkml:brush>
  </inkml:definitions>
  <inkml:trace contextRef="#ctx0" brushRef="#br0">6615 8928 1023 0 0,'4'0'3488'0'0,"3"-5"-3360"0"0,-1 3 0 0 0,-6 3-64 0 0,-3 4 736 0 0,4 3 480 0 0,6-1-832 0 0,2 4-384 0 0,5-1 96 0 0,4-1-32 0 0,4-3-128 0 0,-2 3-160 0 0,0-1 352 0 0,2-1-64 0 0,2-2-288 0 0,-3 3 160 0 0,-1 0 32 0 0,1-1 32 0 0,2-2-128 0 0,-3 3 64 0 0,-5 4-128 0 0,0 2 256 0 0,2-3 32 0 0,3-3-128 0 0,2-3-128 0 0,3-2 320 0 0,2-2-96 0 0,0-1-224 0 0,-3 5 64 0 0,-2 0 64 0 0,0 1 128 0 0,2-2-160 0 0,0-1-32 0 0,-2 4 32 0 0,-2 0 0 0 0,2 0-32 0 0,1-2 32 0 0,-3 3 32 0 0,-1 0-32 0 0,2-1 0 0 0,2-2-64 0 0,-3 3 32 0 0,-1 0 128 0 0,2-1 64 0 0,2-2-128 0 0,2-2-32 0 0,1-1 96 0 0,1-1-64 0 0,1-1-32 0 0,-5 4-32 0 0,-1 2 128 0 0,0 0-128 0 0,1-2 32 0 0,2 0 0 0 0,1-2 32 0 0,1-1-32 0 0,-5 4-32 0 0,0 1 32 0 0,0 0 96 0 0,-4-6-64 0 0,1-3 0 0 0,1-1-32 0 0,2 0-64 0 0,-3 5 64 0 0,1 4-64 0 0,0-1 96 0 0,3 0-32 0 0,-3-5 32 0 0,-5 1-32 0 0,0 2-32 0 0,2 0-256 0 0,-2 4 288 0 0,1 2 96 0 0,3-2-96 0 0,-2-5 32 0 0,-4 1-128 0 0,1 1 64 0 0,3-1 32 0 0,2 0-64 0 0,-1 4-160 0 0,1 1 224 0 0,-3 4-224 0 0,1 0 160 0 0,2-2 224 0 0,2-2-224 0 0,3-2 96 0 0,2-3-32 0 0,1-1-32 0 0,1 0 32 0 0,0-2-32 0 0,-4 6-128 0 0,-2 0 288 0 0,0 1-160 0 0,1-1 128 0 0,-3 2-224 0 0,-1 2 160 0 0,2-2 160 0 0,-8-2-192 0 0,-1-1 0 0 0,-3 2-992 0 0,-3 2 992 0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7T22:57:14.870"/>
    </inkml:context>
    <inkml:brush xml:id="br0">
      <inkml:brushProperty name="width" value="0.1" units="cm"/>
      <inkml:brushProperty name="height" value="0.1" units="cm"/>
    </inkml:brush>
  </inkml:definitions>
  <inkml:trace contextRef="#ctx0" brushRef="#br0">7746 9497 863 0 0,'-5'0'2848'0'0,"3"0"-2784"0"0,8 0 768 0 0,1-5-320 0 0,5-1 320 0 0,5 0-64 0 0,0-3-672 0 0,1-1-96 0 0,3 2-32 0 0,3 2-96 0 0,1 2-224 0 0,-3-3 256 0 0,-6 0 96 0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8T12:33:01.283"/>
    </inkml:context>
    <inkml:brush xml:id="br0">
      <inkml:brushProperty name="width" value="0.1" units="cm"/>
      <inkml:brushProperty name="height" value="0.1" units="cm"/>
      <inkml:brushProperty name="color" value="#E71224"/>
    </inkml:brush>
  </inkml:definitions>
  <inkml:trace contextRef="#ctx0" brushRef="#br0">11351 14307 959 0 0,'-4'0'7232'0'0,"-1"3"-3264"0"0,4 3-1440 0 0,6-1-544 0 0,2-5-1696 0 0,4-3-192 0 0,4 0 64 0 0,4 0-32 0 0,1 1-128 0 0,3 0-32 0 0,0 1 32 0 0,-3 4-32 0 0,-1 2 0 0 0,-1 0 32 0 0,2-1-352 0 0,0-1-224 0 0,2-1-2848 0 0,0-1-768 0 0,-3-1 4192 0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8T12:33:01.284"/>
    </inkml:context>
    <inkml:brush xml:id="br0">
      <inkml:brushProperty name="width" value="0.1" units="cm"/>
      <inkml:brushProperty name="height" value="0.1" units="cm"/>
      <inkml:brushProperty name="color" value="#E71224"/>
    </inkml:brush>
  </inkml:definitions>
  <inkml:trace contextRef="#ctx0" brushRef="#br0">12419 14306 1759 0 0,'0'4'1760'0'0,"-4"1"928"0"0,3 0 5152 0 0,5-1-6304 0 0,6-1-864 0 0,6-1-384 0 0,3-1 128 0 0,3-1-256 0 0,1 0 0 0 0,1 0-96 0 0,-4-4-64 0 0,-1-1-32 0 0,0-1 0 0 0,0 2-192 0 0,2 1-992 0 0,0 2-224 0 0,1 0-5920 0 0,1 0 2624 0 0,-4 1 4736 0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8T12:33:01.285"/>
    </inkml:context>
    <inkml:brush xml:id="br0">
      <inkml:brushProperty name="width" value="0.1" units="cm"/>
      <inkml:brushProperty name="height" value="0.1" units="cm"/>
      <inkml:brushProperty name="color" value="#E71224"/>
    </inkml:brush>
  </inkml:definitions>
  <inkml:trace contextRef="#ctx0" brushRef="#br0">13823 14335 3455 0 0,'0'4'4960'0'0,"4"1"32"0"0,5 0-3424 0 0,5-1-544 0 0,4-1-512 0 0,3-1-96 0 0,-2-5-288 0 0,-1-2-32 0 0,1 0 0 0 0,1 1-32 0 0,2 1-128 0 0,-1 1 64 0 0,2 1-32 0 0,0-4-64 0 0,0 4 0 0 0,0 1-96 0 0,0 1-512 0 0,0 1-224 0 0,0-1-1376 0 0,1 0-7520 0 0,-5 0 9824 0 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8T12:33:01.286"/>
    </inkml:context>
    <inkml:brush xml:id="br0">
      <inkml:brushProperty name="width" value="0.1" units="cm"/>
      <inkml:brushProperty name="height" value="0.1" units="cm"/>
      <inkml:brushProperty name="color" value="#E71224"/>
    </inkml:brush>
  </inkml:definitions>
  <inkml:trace contextRef="#ctx0" brushRef="#br0">14524 14361 159 0 0,'4'0'320'0'0,"-3"0"1824"0"0,3 0 640 0 0,0-4 1504 0 0,4-1-3168 0 0,0 4-896 0 0,-1-2-192 0 0,2 0 0 0 0,4 0-10080 0 0,-1 1 10048 0 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8T12:33:01.287"/>
    </inkml:context>
    <inkml:brush xml:id="br0">
      <inkml:brushProperty name="width" value="0.1" units="cm"/>
      <inkml:brushProperty name="height" value="0.1" units="cm"/>
      <inkml:brushProperty name="color" value="#E71224"/>
    </inkml:brush>
  </inkml:definitions>
  <inkml:trace contextRef="#ctx0" brushRef="#br0">11354 15942 1375 0 0,'4'0'2464'0'0,"5"0"-1344"0"0,1-4-96 0 0,3-1-192 0 0,3 0-192 0 0,-1-3-224 0 0,1 0-128 0 0,1 1-128 0 0,2-2-96 0 0,2 1 32 0 0,0-3-96 0 0,2 1 0 0 0,0-1-448 0 0,0 0-416 0 0,1 2-2368 0 0,-1 4 1056 0 0,-3-3 736 0 0,-6 1 1440 0 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8T12:33:01.288"/>
    </inkml:context>
    <inkml:brush xml:id="br0">
      <inkml:brushProperty name="width" value="0.1" units="cm"/>
      <inkml:brushProperty name="height" value="0.1" units="cm"/>
      <inkml:brushProperty name="color" value="#E71224"/>
    </inkml:brush>
  </inkml:definitions>
  <inkml:trace contextRef="#ctx0" brushRef="#br0">12665 15453 1183 0 0,'4'0'4256'0'0,"5"-4"-384"0"0,5-1-2912 0 0,4 0-352 0 0,-1-3-128 0 0,1 0-288 0 0,0 1 160 0 0,2-2-224 0 0,1 1-96 0 0,1 1 32 0 0,-3-1-32 0 0,-1-1-32 0 0,0 3-64 0 0,2-3 32 0 0,0 1-480 0 0,1 2-768 0 0,2-3-4512 0 0,-1 1 2528 0 0,-3 2 3264 0 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8T12:33:01.289"/>
    </inkml:context>
    <inkml:brush xml:id="br0">
      <inkml:brushProperty name="width" value="0.1" units="cm"/>
      <inkml:brushProperty name="height" value="0.1" units="cm"/>
      <inkml:brushProperty name="color" value="#E71224"/>
    </inkml:brush>
  </inkml:definitions>
  <inkml:trace contextRef="#ctx0" brushRef="#br0">13915 14971 1279 0 0,'4'0'9216'0'0,"5"0"-8032"0"0,1-4-736 0 0,3-1 544 0 0,3 0 832 0 0,-2-3-1536 0 0,2 0-64 0 0,1 2 32 0 0,-2-3-160 0 0,1 0-96 0 0,1 3-32 0 0,1-3-128 0 0,3 1-256 0 0,0 1-608 0 0,-2-1-256 0 0,-2 0-1120 0 0,2 1-896 0 0,-4 3 3296 0 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8T12:33:01.290"/>
    </inkml:context>
    <inkml:brush xml:id="br0">
      <inkml:brushProperty name="width" value="0.1" units="cm"/>
      <inkml:brushProperty name="height" value="0.1" units="cm"/>
      <inkml:brushProperty name="color" value="#E71224"/>
    </inkml:brush>
  </inkml:definitions>
  <inkml:trace contextRef="#ctx0" brushRef="#br0">14585 14622 1343 0 0,'4'0'9120'0'0,"5"-4"-6816"0"0,5-1-1664 0 0,0-4-384 0 0,2 0-256 0 0,2 1-96 0 0,1-2-224 0 0,3 1-9824 0 0,-4 2 10144 0 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8T12:33:01.291"/>
    </inkml:context>
    <inkml:brush xml:id="br0">
      <inkml:brushProperty name="width" value="0.1" units="cm"/>
      <inkml:brushProperty name="height" value="0.1" units="cm"/>
      <inkml:brushProperty name="color" value="#E71224"/>
    </inkml:brush>
  </inkml:definitions>
  <inkml:trace contextRef="#ctx0" brushRef="#br0">14791 14671 1183 0 0,'0'-4'8352'0'0,"0"2"-3264"0"0,-4 3-5024 0 0,-1 4 96 0 0,0 5-160 0 0,1 5-96 0 0,1 4-32 0 0,1 2-672 0 0,5-2 288 0 0,2 0-10528 0 0,0-4 11040 0 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8T12:33:01.292"/>
    </inkml:context>
    <inkml:brush xml:id="br0">
      <inkml:brushProperty name="width" value="0.1" units="cm"/>
      <inkml:brushProperty name="height" value="0.1" units="cm"/>
      <inkml:brushProperty name="color" value="#E71224"/>
    </inkml:brush>
  </inkml:definitions>
  <inkml:trace contextRef="#ctx0" brushRef="#br0">14638 15038 1631 0 0,'0'4'2976'0'0,"-4"1"1376"0"0,-1 4-3552 0 0,0 4 224 0 0,1 4-672 0 0,1 3-192 0 0,2 2-32 0 0,0 1-96 0 0,0 0-256 0 0,5-3-6144 0 0,2-5 6368 0 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8T12:33:01.293"/>
    </inkml:context>
    <inkml:brush xml:id="br0">
      <inkml:brushProperty name="width" value="0.05" units="cm"/>
      <inkml:brushProperty name="height" value="0.05" units="cm"/>
      <inkml:brushProperty name="color" value="#FFC114"/>
    </inkml:brush>
  </inkml:definitions>
  <inkml:trace contextRef="#ctx0" brushRef="#br0">18700 22536 575 0 0,'4'4'3712'0'0,"2"-2"-3456"0"0,-5-2 2176 0 0,-2 3-2240 0 0,-2 6 224 0 0,1 5-96 0 0,0 5 1408 0 0,0 4-1600 0 0,1 2 128 0 0,1 1 160 0 0,-1 0 832 0 0,6-4-960 0 0,1-1-224 0 0,-1 0 64 0 0,0 0 160 0 0,-2 2 96 0 0,-1 1-224 0 0,-1 0 0 0 0,-1 1 160 0 0,1 1-256 0 0,-2-1 96 0 0,1 1 32 0 0,0 0-96 0 0,0-1 32 0 0,-1 1 96 0 0,6-5-160 0 0,0-1 128 0 0,1 0-32 0 0,-2 1-224 0 0,0 2 192 0 0,-3 0 32 0 0,1 2-64 0 0,-2 0-96 0 0,4-4 192 0 0,2-1-192 0 0,-1 0 256 0 0,4-3 64 0 0,-1 0-192 0 0,4-3-128 0 0,-1 0 96 0 0,3-2-64 0 0,-2 1 32 0 0,2-1 0 0 0,-2 1 96 0 0,2-1-224 0 0,-2 1 96 0 0,2-1 32 0 0,2 1-96 0 0,3-1 96 0 0,3-2 64 0 0,-2 0-128 0 0,-1 0 32 0 0,1-3-32 0 0,-3 2 64 0 0,0 0-64 0 0,2-2 128 0 0,1-2-160 0 0,2-2 32 0 0,-2 3 0 0 0,-1 0 0 0 0,-4-5 96 0 0,1-2-128 0 0,1-2 224 0 0,-2 4-224 0 0,1 3-96 0 0,2-1 128 0 0,2 1 128 0 0,2-2-32 0 0,-2-4-32 0 0,-1-3-32 0 0,-3 4-32 0 0,-1 3-64 0 0,2 0 32 0 0,3 0 32 0 0,2 0 0 0 0,1 0-32 0 0,2-2 64 0 0,-4 5-96 0 0,-1 1 160 0 0,-4-5-32 0 0,-5 2-160 0 0,-4-4 160 0 0,1-1-32 0 0,0-6 96 0 0,1-1-192 0 0,1 6 64 0 0,-2-2 128 0 0,-3 5 32 0 0,-1-2-160 0 0,-2 4-32 0 0,3 1 0 0 0,-4 0 64 0 0,3 0-192 0 0,0-5 416 0 0,0-2-256 0 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8T12:33:01.299"/>
    </inkml:context>
    <inkml:brush xml:id="br0">
      <inkml:brushProperty name="width" value="0.05" units="cm"/>
      <inkml:brushProperty name="height" value="0.05" units="cm"/>
      <inkml:brushProperty name="color" value="#00A0D7"/>
    </inkml:brush>
  </inkml:definitions>
  <inkml:trace contextRef="#ctx0" brushRef="#br0">7114 21061 1183 0 0,'-4'0'992'0'0,"-2"-5"10496"0"0,1-5-8544 0 0,5-1-1760 0 0,7 1-896 0 0,6 2 32 0 0,6 3 64 0 0,0-2-288 0 0,0 0 256 0 0,2 5 192 0 0,1 4-352 0 0,2 0-96 0 0,1 1-32 0 0,0 0-64 0 0,1-6 0 0 0,0-1 32 0 0,-5 3-32 0 0,-1 3 32 0 0,0 1 32 0 0,-3 3-128 0 0,0 2 32 0 0,1-1 96 0 0,2-2-32 0 0,2-1-32 0 0,-3-6 0 0 0,0-3-32 0 0,1 0 64 0 0,1 0 32 0 0,-3 6-160 0 0,0 3 64 0 0,2 0 128 0 0,1 0-160 0 0,-3-6 128 0 0,0-1-96 0 0,1 3 160 0 0,2 2-96 0 0,-3 5-96 0 0,0 1 128 0 0,2-1-64 0 0,-4 3 32 0 0,1 0 32 0 0,-3-6-96 0 0,1-4 128 0 0,1-2-64 0 0,-1 3-64 0 0,1 3 64 0 0,2-1 96 0 0,2 1 64 0 0,3-2 64 0 0,-4 4-256 0 0,0 0 0 0 0,-3 5-64 0 0,0-1 192 0 0,1-2 96 0 0,-2-6-128 0 0,1-3 0 0 0,2-3 224 0 0,-2 5-320 0 0,0 2 96 0 0,3 0-64 0 0,1 0 32 0 0,-2-5-64 0 0,0-2 128 0 0,-3 4-192 0 0,1 2 32 0 0,1 0 32 0 0,2 1-64 0 0,3-1 288 0 0,1-1-224 0 0,-2 4-32 0 0,-2 1 0 0 0,2 0 96 0 0,0-1-96 0 0,2-2 96 0 0,-3 3 0 0 0,-1 1-160 0 0,0-2 160 0 0,3 0-128 0 0,0-2 128 0 0,2-2-64 0 0,-4 4 32 0 0,0 6-96 0 0,0 0 160 0 0,1-1-128 0 0,2-3 128 0 0,-4 2-192 0 0,0 0 96 0 0,1-3-32 0 0,1-1 96 0 0,2-2 0 0 0,0 3-192 0 0,2 0 160 0 0,0 0 32 0 0,-3-6-32 0 0,-2-3-128 0 0,-4 3 192 0 0,-1 2-256 0 0,-2 5 192 0 0,0 1 96 0 0,3 0-224 0 0,-1 2 96 0 0,0-1-64 0 0,-1 3 64 0 0,0 0 64 0 0,3-3-64 0 0,2-3 64 0 0,-1 2-96 0 0,0 0 0 0 0,1-2-32 0 0,2-1 32 0 0,-2 2 96 0 0,-5-4-64 0 0,-5 1-64 0 0,1 1 128 0 0,3-1-32 0 0,3-1-96 0 0,4-1 128 0 0,2-1-32 0 0,-2 4-64 0 0,-5-4 32 0 0,0-1-32 0 0,-3 3 64 0 0,1 1-32 0 0,2 0-64 0 0,3 0 128 0 0,4-2-64 0 0,1 0 0 0 0,-3 3 0 0 0,0 1-32 0 0,-4-5 64 0 0,-4 2 32 0 0,-1 0-224 0 0,-1-4 192 0 0,1-3-96 0 0,0 5-10592 0 0,-3 1 10656 0 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8T12:33:01.300"/>
    </inkml:context>
    <inkml:brush xml:id="br0">
      <inkml:brushProperty name="width" value="0.05" units="cm"/>
      <inkml:brushProperty name="height" value="0.05" units="cm"/>
      <inkml:brushProperty name="color" value="#00A0D7"/>
    </inkml:brush>
  </inkml:definitions>
  <inkml:trace contextRef="#ctx0" brushRef="#br0">4556 21186 1567 0 0,'0'-5'2016'0'0,"0"-5"-192"0"0,-4-1 3520 0 0,2 1-4160 0 0,3-2 64 0 0,4 1-96 0 0,2-2-256 0 0,4 2-704 0 0,5 2 384 0 0,3 3-352 0 0,3 2-160 0 0,3 2 32 0 0,0 1-64 0 0,2 1 96 0 0,-1 1 32 0 0,0-1 192 0 0,0 1-32 0 0,0-1 160 0 0,0 1-32 0 0,-5-6-256 0 0,-1 0-64 0 0,0-1 0 0 0,1 2 64 0 0,-3-4-128 0 0,0 1-32 0 0,1 0 0 0 0,2 2-32 0 0,-3-2 0 0 0,-1-1 0 0 0,3 2 64 0 0,1 1 64 0 0,-3-2-96 0 0,0-1-32 0 0,1 2 128 0 0,2 2-96 0 0,2 1 0 0 0,1 5 32 0 0,0 3-96 0 0,2 1 64 0 0,-1-2-128 0 0,1-4 96 0 0,0-4 96 0 0,0 0-32 0 0,-1 4-160 0 0,1 3 160 0 0,0 1-32 0 0,-1-1-64 0 0,1-1 96 0 0,-1 0-128 0 0,1-1 96 0 0,-5 4 0 0 0,-1 1-96 0 0,0-1 160 0 0,1 0-224 0 0,1-2 256 0 0,2-1-96 0 0,-4-6-32 0 0,-1-1 64 0 0,1-1-32 0 0,1 2-96 0 0,2 0 64 0 0,1 2 32 0 0,0 1-32 0 0,-3 5 0 0 0,-1 1-64 0 0,0 1 96 0 0,2-1-64 0 0,-4-6 64 0 0,0-3-64 0 0,1 0 128 0 0,2 0-96 0 0,1 1 0 0 0,2 1 32 0 0,0 0-32 0 0,2 2 0 0 0,-1-1 96 0 0,1 1-96 0 0,0 1-32 0 0,0-1 128 0 0,-5-4-160 0 0,-1-2 96 0 0,0 1-96 0 0,1 0 160 0 0,2 2 0 0 0,0 1-96 0 0,-3 5-96 0 0,0 3 96 0 0,0-1 64 0 0,-4 4-32 0 0,1 0-32 0 0,-3-5 32 0 0,1-4-32 0 0,1-2 32 0 0,3-1 0 0 0,3 1 32 0 0,1 0 96 0 0,-2 5-224 0 0,-2 2 128 0 0,2 1 64 0 0,0-2-96 0 0,-2-5-32 0 0,-1-3 0 0 0,1 4 224 0 0,-2-3-224 0 0,-1 0-64 0 0,3 0 160 0 0,1 0 32 0 0,2 2 96 0 0,2-1-192 0 0,1 2-32 0 0,-4 4 32 0 0,-1 2 64 0 0,0-1 128 0 0,2 0-224 0 0,0-2 160 0 0,2-1-160 0 0,1-1-64 0 0,0 0 192 0 0,-4-5 0 0 0,-5 2-160 0 0,-2 2-32 0 0,-3-4 32 0 0,2 0 32 0 0,2-1-224 0 0,3 2-2272 0 0,-6 0-10464 0 0,-5 6 8512 0 0,-3 2 4448 0 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8T12:33:01.301"/>
    </inkml:context>
    <inkml:brush xml:id="br0">
      <inkml:brushProperty name="width" value="0.05" units="cm"/>
      <inkml:brushProperty name="height" value="0.05" units="cm"/>
      <inkml:brushProperty name="color" value="#00A0D7"/>
    </inkml:brush>
  </inkml:definitions>
  <inkml:trace contextRef="#ctx0" brushRef="#br0">25009 18178 1791 0 0,'0'0'0'0'0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11T18:21:58.952"/>
    </inkml:context>
    <inkml:brush xml:id="br0">
      <inkml:brushProperty name="width" value="0.1" units="cm"/>
      <inkml:brushProperty name="height" value="0.1" units="cm"/>
    </inkml:brush>
  </inkml:definitions>
  <inkml:trace contextRef="#ctx0" brushRef="#br0">46863 6033 21727 0 0,'5'-8'768'0'0,"4"-7"-768"0"0,30-30-10976 0 0,13-7 960 0 0,-3 6 10016 0 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11T18:21:58.953"/>
    </inkml:context>
    <inkml:brush xml:id="br0">
      <inkml:brushProperty name="width" value="0.1" units="cm"/>
      <inkml:brushProperty name="height" value="0.1" units="cm"/>
      <inkml:brushProperty name="color" value="#E71224"/>
    </inkml:brush>
  </inkml:definitions>
  <inkml:trace contextRef="#ctx0" brushRef="#br0">39912 23755 479 0 0,'4'0'3520'0'0,"-3"0"-2208"0"0,-5 0-800 0 0,-2 4-384 0 0,3 2 3648 0 0,8-1-2592 0 0,1 3-608 0 0,1-3 2400 0 0,-5-4-2816 0 0,-3 3-288 0 0,-6 1 96 0 0,-1-5 192 0 0,5-2-128 0 0,6-1-96 0 0,4 4 32 0 0,4 2 256 0 0,4 4-128 0 0,4 2 64 0 0,3-1-96 0 0,2-3 0 0 0,-4 3-64 0 0,-1 0 0 0 0,1-1 64 0 0,-3 1-32 0 0,-1 0 0 0 0,1-1 96 0 0,-2 2-96 0 0,1 0 0 0 0,1-3-32 0 0,2-1 64 0 0,2-2-64 0 0,1-1 96 0 0,1 2-64 0 0,1 2 0 0 0,1-1 0 0 0,-1-1-32 0 0,1-2 32 0 0,-1 0-32 0 0,0-1 32 0 0,-4 3 0 0 0,-1 1-64 0 0,0 0-32 0 0,1-1 64 0 0,1 3-32 0 0,1 0 32 0 0,1-1 0 0 0,1-1-32 0 0,0-2 64 0 0,-4 2-32 0 0,-1 2-32 0 0,0-2 64 0 0,1-1-32 0 0,1-1 32 0 0,1-2 0 0 0,2 0-32 0 0,-1-1 0 0 0,-3 4 0 0 0,-1 1 32 0 0,0 0 128 0 0,1-1-192 0 0,1-1 32 0 0,-2 3 32 0 0,-2 0-32 0 0,2 0-32 0 0,1-2 0 0 0,1-1 0 0 0,1-2 64 0 0,2 0-64 0 0,0 3 64 0 0,0 2-64 0 0,0-1 0 0 0,0-2-32 0 0,1 0 0 0 0,-1-1 96 0 0,0-1-64 0 0,0-1 64 0 0,0 0-64 0 0,0 0-32 0 0,0 0 64 0 0,-4 4-32 0 0,-1 1 32 0 0,0 0-64 0 0,1-1-32 0 0,1-1 32 0 0,1-1 64 0 0,1 3 32 0 0,1 1-64 0 0,0-1-64 0 0,0-1 32 0 0,0-1-32 0 0,1-2-32 0 0,-1 0 64 0 0,0-1 64 0 0,0 0 32 0 0,0 0-96 0 0,0 0 32 0 0,0 0-32 0 0,-4 3 32 0 0,-1 3 32 0 0,0-1-32 0 0,-3-1 32 0 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11T18:21:58.954"/>
    </inkml:context>
    <inkml:brush xml:id="br0">
      <inkml:brushProperty name="width" value="0.1" units="cm"/>
      <inkml:brushProperty name="height" value="0.1" units="cm"/>
      <inkml:brushProperty name="color" value="#E71224"/>
    </inkml:brush>
  </inkml:definitions>
  <inkml:trace contextRef="#ctx0" brushRef="#br0">42261 24243 14751 0 0,'4'0'0'0'0,"22"0"-224"0"0,10 0 128 0 0,4 0 32 0 0,-1 0-352 0 0,-4 0-128 0 0,-7 4 544 0 0,-8-3-32 0 0,-8 3 0 0 0,-6-3 96 0 0,-4 1-192 0 0,2 2 224 0 0,4-1-64 0 0,1-5 0 0 0,3-2-32 0 0,-5 0-448 0 0,-7 1-3424 0 0,-8 0-2304 0 0,-3 1 6176 0 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8T12:33:01.302"/>
    </inkml:context>
    <inkml:brush xml:id="br0">
      <inkml:brushProperty name="width" value="0.1" units="cm"/>
      <inkml:brushProperty name="height" value="0.1" units="cm"/>
    </inkml:brush>
  </inkml:definitions>
  <inkml:trace contextRef="#ctx0" brushRef="#br0">25941 14002 31 0 0,'-4'15'11104'0'0,"-5"10"2240"0"0,-5 0-12576 0 0,4-4-192 0 0,7-2-2112 0 0,9-3 544 0 0,6-6-576 0 0,6-4-960 0 0,7-2-1664 0 0,4-3-4736 0 0,-4-1 8928 0 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8T12:33:01.303"/>
    </inkml:context>
    <inkml:brush xml:id="br0">
      <inkml:brushProperty name="width" value="0.1" units="cm"/>
      <inkml:brushProperty name="height" value="0.1" units="cm"/>
    </inkml:brush>
  </inkml:definitions>
  <inkml:trace contextRef="#ctx0" brushRef="#br0">25067 15617 12703 0 0,'-4'0'-2592'0'0,"-1"0"2592"0"0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8T12:33:01.304"/>
    </inkml:context>
    <inkml:brush xml:id="br0">
      <inkml:brushProperty name="width" value="0.1" units="cm"/>
      <inkml:brushProperty name="height" value="0.1" units="cm"/>
    </inkml:brush>
  </inkml:definitions>
  <inkml:trace contextRef="#ctx0" brushRef="#br0">25433 13933 15039 0 0,'0'-4'2432'0'0,"4"-5"-1152"0"0,1 3 1472 0 0,-4 2-2944 0 0,-2 6-672 0 0,-1 7-512 0 0,0 5-928 0 0,0 5-4128 0 0,-3-2 1376 0 0,-2-3 5056 0 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8T12:33:01.305"/>
    </inkml:context>
    <inkml:brush xml:id="br0">
      <inkml:brushProperty name="width" value="0.1" units="cm"/>
      <inkml:brushProperty name="height" value="0.1" units="cm"/>
    </inkml:brush>
  </inkml:definitions>
  <inkml:trace contextRef="#ctx0" brushRef="#br0">25436 14244 19135 0 0,'0'-4'928'0'0,"0"3"-9472"0"0,4 1 3776 0 0,1 1 4768 0 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08T12:33:01.306"/>
    </inkml:context>
    <inkml:brush xml:id="br0">
      <inkml:brushProperty name="width" value="0.1" units="cm"/>
      <inkml:brushProperty name="height" value="0.1" units="cm"/>
    </inkml:brush>
  </inkml:definitions>
  <inkml:trace contextRef="#ctx0" brushRef="#br0">44752 15160 735 0 0,'-4'0'512'0'0,"-1"4"0"0"0,-4 1 1760 0 0,3 0-2336 0 0,0-1 96 0 0,0 3 416 0 0,-3 0-352 0 0,-3-1 928 0 0,-4-2 0 0 0,1 3 224 0 0,6 0-896 0 0,2-2 2976 0 0,1-4-416 0 0,-1-4-2720 0 0,3 0 672 0 0,7-1-768 0 0,-1 1 0 0 0,3 2 2464 0 0,5-1-2592 0 0,4 2 192 0 0,0 3 1024 0 0,-7 2-832 0 0,-3-3-512 0 0,0 0-12480 0 0,0 2 12640 0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04406-9FC5-ACFE-893D-D4EADEB1A89D}"/>
              </a:ext>
            </a:extLst>
          </p:cNvPr>
          <p:cNvSpPr>
            <a:spLocks noGrp="1"/>
          </p:cNvSpPr>
          <p:nvPr>
            <p:ph type="ctrTitle"/>
          </p:nvPr>
        </p:nvSpPr>
        <p:spPr>
          <a:xfrm>
            <a:off x="308388" y="745440"/>
            <a:ext cx="8132227" cy="3559859"/>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BC0AF19C-C14B-F137-2DE9-1992459045F5}"/>
              </a:ext>
            </a:extLst>
          </p:cNvPr>
          <p:cNvSpPr>
            <a:spLocks noGrp="1"/>
          </p:cNvSpPr>
          <p:nvPr>
            <p:ph type="subTitle" idx="1"/>
          </p:nvPr>
        </p:nvSpPr>
        <p:spPr>
          <a:xfrm>
            <a:off x="317308" y="4669316"/>
            <a:ext cx="8132227" cy="13504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AC6A999-B8D4-1774-9F1B-9F9FE1B3BFA6}"/>
              </a:ext>
            </a:extLst>
          </p:cNvPr>
          <p:cNvSpPr>
            <a:spLocks noGrp="1"/>
          </p:cNvSpPr>
          <p:nvPr>
            <p:ph type="dt" sz="half" idx="10"/>
          </p:nvPr>
        </p:nvSpPr>
        <p:spPr/>
        <p:txBody>
          <a:bodyPr/>
          <a:lstStyle/>
          <a:p>
            <a:fld id="{F2EE3B7B-C7B5-42CF-90CF-67B3D21B2314}" type="datetime1">
              <a:rPr lang="en-US" smtClean="0"/>
              <a:t>12/11/2023</a:t>
            </a:fld>
            <a:endParaRPr lang="en-US"/>
          </a:p>
        </p:txBody>
      </p:sp>
      <p:sp>
        <p:nvSpPr>
          <p:cNvPr id="5" name="Footer Placeholder 4">
            <a:extLst>
              <a:ext uri="{FF2B5EF4-FFF2-40B4-BE49-F238E27FC236}">
                <a16:creationId xmlns:a16="http://schemas.microsoft.com/office/drawing/2014/main" id="{61165D5D-2AE2-6F91-D1EB-6DD8FC3CE64C}"/>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BF0029E4-3A4E-970A-17A8-1E17D37D1F2B}"/>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69452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5D22A-1F6D-0DE5-E04A-DC466353DA6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4ADD6F-7C93-3CD3-AC8D-28A78787CB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706E74-14FC-84D9-4B41-7D9FB0D573C4}"/>
              </a:ext>
            </a:extLst>
          </p:cNvPr>
          <p:cNvSpPr>
            <a:spLocks noGrp="1"/>
          </p:cNvSpPr>
          <p:nvPr>
            <p:ph type="dt" sz="half" idx="10"/>
          </p:nvPr>
        </p:nvSpPr>
        <p:spPr/>
        <p:txBody>
          <a:bodyPr/>
          <a:lstStyle/>
          <a:p>
            <a:fld id="{0F996519-E62D-4F8C-AE1E-36928EC7D15C}" type="datetime1">
              <a:rPr lang="en-US" smtClean="0"/>
              <a:t>12/11/2023</a:t>
            </a:fld>
            <a:endParaRPr lang="en-US"/>
          </a:p>
        </p:txBody>
      </p:sp>
      <p:sp>
        <p:nvSpPr>
          <p:cNvPr id="5" name="Footer Placeholder 4">
            <a:extLst>
              <a:ext uri="{FF2B5EF4-FFF2-40B4-BE49-F238E27FC236}">
                <a16:creationId xmlns:a16="http://schemas.microsoft.com/office/drawing/2014/main" id="{1F35A7DC-6292-6181-949E-F8BC3FA11BA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050F5C6-EADC-E072-B19B-49BB11DF0309}"/>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890587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B2054-1AE7-534F-0CFE-1F0628A09FC1}"/>
              </a:ext>
            </a:extLst>
          </p:cNvPr>
          <p:cNvSpPr>
            <a:spLocks noGrp="1"/>
          </p:cNvSpPr>
          <p:nvPr>
            <p:ph type="title"/>
          </p:nvPr>
        </p:nvSpPr>
        <p:spPr>
          <a:xfrm>
            <a:off x="340138" y="2243708"/>
            <a:ext cx="9156288" cy="3776091"/>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3988EC2A-45C7-131C-0F4A-56E62EB029C2}"/>
              </a:ext>
            </a:extLst>
          </p:cNvPr>
          <p:cNvSpPr>
            <a:spLocks noGrp="1"/>
          </p:cNvSpPr>
          <p:nvPr>
            <p:ph type="body" idx="1"/>
          </p:nvPr>
        </p:nvSpPr>
        <p:spPr>
          <a:xfrm>
            <a:off x="340137" y="838201"/>
            <a:ext cx="9156289" cy="140550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75A323-2679-E978-8856-2FEBE8F5AE45}"/>
              </a:ext>
            </a:extLst>
          </p:cNvPr>
          <p:cNvSpPr>
            <a:spLocks noGrp="1"/>
          </p:cNvSpPr>
          <p:nvPr>
            <p:ph type="dt" sz="half" idx="10"/>
          </p:nvPr>
        </p:nvSpPr>
        <p:spPr/>
        <p:txBody>
          <a:bodyPr/>
          <a:lstStyle/>
          <a:p>
            <a:fld id="{6477AEB6-FCE1-4CD5-923B-84E54F1460D5}" type="datetime1">
              <a:rPr lang="en-US" smtClean="0"/>
              <a:t>12/11/2023</a:t>
            </a:fld>
            <a:endParaRPr lang="en-US"/>
          </a:p>
        </p:txBody>
      </p:sp>
      <p:sp>
        <p:nvSpPr>
          <p:cNvPr id="5" name="Footer Placeholder 4">
            <a:extLst>
              <a:ext uri="{FF2B5EF4-FFF2-40B4-BE49-F238E27FC236}">
                <a16:creationId xmlns:a16="http://schemas.microsoft.com/office/drawing/2014/main" id="{2C971DC2-625E-0477-BF8C-F3CDDCE4B11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EF1A644-D449-E464-C2DF-F045A51899D0}"/>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0758771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12719-44A3-3EE8-D757-F0E0F9632AEC}"/>
              </a:ext>
            </a:extLst>
          </p:cNvPr>
          <p:cNvSpPr>
            <a:spLocks noGrp="1"/>
          </p:cNvSpPr>
          <p:nvPr>
            <p:ph type="title"/>
          </p:nvPr>
        </p:nvSpPr>
        <p:spPr>
          <a:xfrm>
            <a:off x="303197" y="750627"/>
            <a:ext cx="10846556" cy="1304150"/>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40440DC2-69F2-A056-508C-F5138E71FCA2}"/>
              </a:ext>
            </a:extLst>
          </p:cNvPr>
          <p:cNvSpPr>
            <a:spLocks noGrp="1"/>
          </p:cNvSpPr>
          <p:nvPr>
            <p:ph sz="half" idx="1"/>
          </p:nvPr>
        </p:nvSpPr>
        <p:spPr>
          <a:xfrm>
            <a:off x="1056961" y="2075250"/>
            <a:ext cx="4571288" cy="4101492"/>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DA2243E-0673-54F2-5B38-DF5D2C7367F4}"/>
              </a:ext>
            </a:extLst>
          </p:cNvPr>
          <p:cNvSpPr>
            <a:spLocks noGrp="1"/>
          </p:cNvSpPr>
          <p:nvPr>
            <p:ph sz="half" idx="2"/>
          </p:nvPr>
        </p:nvSpPr>
        <p:spPr>
          <a:xfrm>
            <a:off x="6379560" y="2075250"/>
            <a:ext cx="4770191" cy="4101492"/>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E946B7D-7BAF-8DE9-FB5A-282908B03106}"/>
              </a:ext>
            </a:extLst>
          </p:cNvPr>
          <p:cNvSpPr>
            <a:spLocks noGrp="1"/>
          </p:cNvSpPr>
          <p:nvPr>
            <p:ph type="dt" sz="half" idx="10"/>
          </p:nvPr>
        </p:nvSpPr>
        <p:spPr/>
        <p:txBody>
          <a:bodyPr/>
          <a:lstStyle/>
          <a:p>
            <a:fld id="{96374C2F-71A1-43C9-B2F6-A4FAC8157F1A}" type="datetime1">
              <a:rPr lang="en-US" smtClean="0"/>
              <a:t>12/11/2023</a:t>
            </a:fld>
            <a:endParaRPr lang="en-US"/>
          </a:p>
        </p:txBody>
      </p:sp>
      <p:sp>
        <p:nvSpPr>
          <p:cNvPr id="6" name="Footer Placeholder 5">
            <a:extLst>
              <a:ext uri="{FF2B5EF4-FFF2-40B4-BE49-F238E27FC236}">
                <a16:creationId xmlns:a16="http://schemas.microsoft.com/office/drawing/2014/main" id="{0AF99017-BDD7-56C7-43AE-4B86AC78194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CF6E7D63-14BF-E333-B350-75DA58E281CF}"/>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8906840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C7F72-3970-859F-C268-E9940EF2D0E4}"/>
              </a:ext>
            </a:extLst>
          </p:cNvPr>
          <p:cNvSpPr>
            <a:spLocks noGrp="1"/>
          </p:cNvSpPr>
          <p:nvPr>
            <p:ph type="title"/>
          </p:nvPr>
        </p:nvSpPr>
        <p:spPr>
          <a:xfrm>
            <a:off x="305649" y="743803"/>
            <a:ext cx="10764271" cy="1025362"/>
          </a:xfrm>
        </p:spPr>
        <p:txBody>
          <a:bodyPr anchor="t"/>
          <a:lstStyle/>
          <a:p>
            <a:r>
              <a:rPr lang="en-US"/>
              <a:t>Click to edit Master title style</a:t>
            </a:r>
          </a:p>
        </p:txBody>
      </p:sp>
      <p:sp>
        <p:nvSpPr>
          <p:cNvPr id="3" name="Text Placeholder 2">
            <a:extLst>
              <a:ext uri="{FF2B5EF4-FFF2-40B4-BE49-F238E27FC236}">
                <a16:creationId xmlns:a16="http://schemas.microsoft.com/office/drawing/2014/main" id="{F9B37CC6-89B8-3CF3-6973-1B5B71782F56}"/>
              </a:ext>
            </a:extLst>
          </p:cNvPr>
          <p:cNvSpPr>
            <a:spLocks noGrp="1"/>
          </p:cNvSpPr>
          <p:nvPr>
            <p:ph type="body" idx="1"/>
          </p:nvPr>
        </p:nvSpPr>
        <p:spPr>
          <a:xfrm>
            <a:off x="1056961"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650EB0-E35B-DA3D-B6A1-2422B01C6005}"/>
              </a:ext>
            </a:extLst>
          </p:cNvPr>
          <p:cNvSpPr>
            <a:spLocks noGrp="1"/>
          </p:cNvSpPr>
          <p:nvPr>
            <p:ph sz="half" idx="2"/>
          </p:nvPr>
        </p:nvSpPr>
        <p:spPr>
          <a:xfrm>
            <a:off x="1056961" y="2678597"/>
            <a:ext cx="4571287" cy="35067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57A15D0-F178-1506-0E61-C8FFDF9BD6B5}"/>
              </a:ext>
            </a:extLst>
          </p:cNvPr>
          <p:cNvSpPr>
            <a:spLocks noGrp="1"/>
          </p:cNvSpPr>
          <p:nvPr>
            <p:ph type="body" sz="quarter" idx="3"/>
          </p:nvPr>
        </p:nvSpPr>
        <p:spPr>
          <a:xfrm>
            <a:off x="6498633"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6CB421-A65A-A7DC-40A7-D8B76F9C3A3A}"/>
              </a:ext>
            </a:extLst>
          </p:cNvPr>
          <p:cNvSpPr>
            <a:spLocks noGrp="1"/>
          </p:cNvSpPr>
          <p:nvPr>
            <p:ph sz="quarter" idx="4"/>
          </p:nvPr>
        </p:nvSpPr>
        <p:spPr>
          <a:xfrm>
            <a:off x="6498633" y="2678596"/>
            <a:ext cx="4571287" cy="35067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7AF5675-5329-D2DB-FAFF-700D076CA886}"/>
              </a:ext>
            </a:extLst>
          </p:cNvPr>
          <p:cNvSpPr>
            <a:spLocks noGrp="1"/>
          </p:cNvSpPr>
          <p:nvPr>
            <p:ph type="dt" sz="half" idx="10"/>
          </p:nvPr>
        </p:nvSpPr>
        <p:spPr/>
        <p:txBody>
          <a:bodyPr/>
          <a:lstStyle/>
          <a:p>
            <a:fld id="{AD631DCC-9916-4BB7-A2E9-25EC84C740A7}" type="datetime1">
              <a:rPr lang="en-US" smtClean="0"/>
              <a:t>12/11/2023</a:t>
            </a:fld>
            <a:endParaRPr lang="en-US"/>
          </a:p>
        </p:txBody>
      </p:sp>
      <p:sp>
        <p:nvSpPr>
          <p:cNvPr id="8" name="Footer Placeholder 7">
            <a:extLst>
              <a:ext uri="{FF2B5EF4-FFF2-40B4-BE49-F238E27FC236}">
                <a16:creationId xmlns:a16="http://schemas.microsoft.com/office/drawing/2014/main" id="{D1392A97-07D9-5E5C-2A31-3B7D764CE1B8}"/>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4E626143-8FEE-0ABD-25C7-C34AF6568B83}"/>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9136341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26EFE-D86C-B076-D4D1-FAD1883E0813}"/>
              </a:ext>
            </a:extLst>
          </p:cNvPr>
          <p:cNvSpPr>
            <a:spLocks noGrp="1"/>
          </p:cNvSpPr>
          <p:nvPr>
            <p:ph type="title"/>
          </p:nvPr>
        </p:nvSpPr>
        <p:spPr>
          <a:xfrm>
            <a:off x="308387" y="757766"/>
            <a:ext cx="7240293" cy="3547534"/>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C23F3B23-C631-4B62-3211-30222ABE1C33}"/>
              </a:ext>
            </a:extLst>
          </p:cNvPr>
          <p:cNvSpPr>
            <a:spLocks noGrp="1"/>
          </p:cNvSpPr>
          <p:nvPr>
            <p:ph type="dt" sz="half" idx="10"/>
          </p:nvPr>
        </p:nvSpPr>
        <p:spPr/>
        <p:txBody>
          <a:bodyPr/>
          <a:lstStyle/>
          <a:p>
            <a:fld id="{AF59146A-335D-4B7F-86AE-5D483B1F631C}" type="datetime1">
              <a:rPr lang="en-US" smtClean="0"/>
              <a:t>12/11/2023</a:t>
            </a:fld>
            <a:endParaRPr lang="en-US"/>
          </a:p>
        </p:txBody>
      </p:sp>
      <p:sp>
        <p:nvSpPr>
          <p:cNvPr id="4" name="Footer Placeholder 3">
            <a:extLst>
              <a:ext uri="{FF2B5EF4-FFF2-40B4-BE49-F238E27FC236}">
                <a16:creationId xmlns:a16="http://schemas.microsoft.com/office/drawing/2014/main" id="{7789A1FB-EA0D-F6A3-A4EB-001AA082AAFF}"/>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6D671B7-A902-587D-89D0-ECFB738FD702}"/>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8635070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A27D49-E5B4-0E67-FCFC-62A04E705682}"/>
              </a:ext>
            </a:extLst>
          </p:cNvPr>
          <p:cNvSpPr>
            <a:spLocks noGrp="1"/>
          </p:cNvSpPr>
          <p:nvPr>
            <p:ph type="dt" sz="half" idx="10"/>
          </p:nvPr>
        </p:nvSpPr>
        <p:spPr/>
        <p:txBody>
          <a:bodyPr/>
          <a:lstStyle/>
          <a:p>
            <a:fld id="{DD71D8EC-8E17-4CE6-99C2-C22488572868}" type="datetime1">
              <a:rPr lang="en-US" smtClean="0"/>
              <a:t>12/11/2023</a:t>
            </a:fld>
            <a:endParaRPr lang="en-US"/>
          </a:p>
        </p:txBody>
      </p:sp>
      <p:sp>
        <p:nvSpPr>
          <p:cNvPr id="3" name="Footer Placeholder 2">
            <a:extLst>
              <a:ext uri="{FF2B5EF4-FFF2-40B4-BE49-F238E27FC236}">
                <a16:creationId xmlns:a16="http://schemas.microsoft.com/office/drawing/2014/main" id="{6B0E4B02-DD32-C63F-6FEE-BC36E2EFD012}"/>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F25FA8B-18F7-7DDC-74E0-B1C7139E7B05}"/>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9285752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D42A-8FC3-F6BE-4CF7-1490DE4FD462}"/>
              </a:ext>
            </a:extLst>
          </p:cNvPr>
          <p:cNvSpPr>
            <a:spLocks noGrp="1"/>
          </p:cNvSpPr>
          <p:nvPr>
            <p:ph type="title"/>
          </p:nvPr>
        </p:nvSpPr>
        <p:spPr>
          <a:xfrm>
            <a:off x="317395" y="766636"/>
            <a:ext cx="3951745" cy="1510628"/>
          </a:xfrm>
        </p:spPr>
        <p:txBody>
          <a:bodyPr anchor="t"/>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CAA2BAA-1CCB-696D-D506-5E1747080119}"/>
              </a:ext>
            </a:extLst>
          </p:cNvPr>
          <p:cNvSpPr>
            <a:spLocks noGrp="1"/>
          </p:cNvSpPr>
          <p:nvPr>
            <p:ph idx="1"/>
          </p:nvPr>
        </p:nvSpPr>
        <p:spPr>
          <a:xfrm>
            <a:off x="5105400" y="702452"/>
            <a:ext cx="6249988" cy="531734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0B3C3E7-B970-EF6C-A6D3-6CB81C948775}"/>
              </a:ext>
            </a:extLst>
          </p:cNvPr>
          <p:cNvSpPr>
            <a:spLocks noGrp="1"/>
          </p:cNvSpPr>
          <p:nvPr>
            <p:ph type="body" sz="half" idx="2"/>
          </p:nvPr>
        </p:nvSpPr>
        <p:spPr>
          <a:xfrm>
            <a:off x="323953" y="2277264"/>
            <a:ext cx="3752747" cy="374253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F32464-D130-7DA0-050D-B444566B1A2F}"/>
              </a:ext>
            </a:extLst>
          </p:cNvPr>
          <p:cNvSpPr>
            <a:spLocks noGrp="1"/>
          </p:cNvSpPr>
          <p:nvPr>
            <p:ph type="dt" sz="half" idx="10"/>
          </p:nvPr>
        </p:nvSpPr>
        <p:spPr/>
        <p:txBody>
          <a:bodyPr/>
          <a:lstStyle/>
          <a:p>
            <a:fld id="{9A750ABA-DFFA-4B13-BB77-624D9164A38B}" type="datetime1">
              <a:rPr lang="en-US" smtClean="0"/>
              <a:t>12/11/2023</a:t>
            </a:fld>
            <a:endParaRPr lang="en-US"/>
          </a:p>
        </p:txBody>
      </p:sp>
      <p:sp>
        <p:nvSpPr>
          <p:cNvPr id="6" name="Footer Placeholder 5">
            <a:extLst>
              <a:ext uri="{FF2B5EF4-FFF2-40B4-BE49-F238E27FC236}">
                <a16:creationId xmlns:a16="http://schemas.microsoft.com/office/drawing/2014/main" id="{3FC2B3B4-209E-187A-6F86-2F2EAD9F747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36A2A86-6CB1-F027-66AC-8EBFA9D0647A}"/>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2596191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68F49-A418-C21F-25DC-E4C2E1716387}"/>
              </a:ext>
            </a:extLst>
          </p:cNvPr>
          <p:cNvSpPr>
            <a:spLocks noGrp="1"/>
          </p:cNvSpPr>
          <p:nvPr>
            <p:ph type="title"/>
          </p:nvPr>
        </p:nvSpPr>
        <p:spPr>
          <a:xfrm>
            <a:off x="318972" y="765850"/>
            <a:ext cx="3995693" cy="1774778"/>
          </a:xfrm>
        </p:spPr>
        <p:txBody>
          <a:bodyPr anchor="t"/>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378CDE2-0C1B-D3BE-F399-98D983EF4534}"/>
              </a:ext>
            </a:extLst>
          </p:cNvPr>
          <p:cNvSpPr>
            <a:spLocks noGrp="1"/>
          </p:cNvSpPr>
          <p:nvPr>
            <p:ph type="pic" idx="1"/>
          </p:nvPr>
        </p:nvSpPr>
        <p:spPr>
          <a:xfrm>
            <a:off x="5105400" y="838200"/>
            <a:ext cx="6249988" cy="51815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38786322-CA2D-A634-C10E-4F22BCE48B7F}"/>
              </a:ext>
            </a:extLst>
          </p:cNvPr>
          <p:cNvSpPr>
            <a:spLocks noGrp="1"/>
          </p:cNvSpPr>
          <p:nvPr>
            <p:ph type="body" sz="half" idx="2"/>
          </p:nvPr>
        </p:nvSpPr>
        <p:spPr>
          <a:xfrm>
            <a:off x="340137" y="2552699"/>
            <a:ext cx="3736563" cy="3467099"/>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AD0DD6-F55F-4437-DEC5-FA6028509A2D}"/>
              </a:ext>
            </a:extLst>
          </p:cNvPr>
          <p:cNvSpPr>
            <a:spLocks noGrp="1"/>
          </p:cNvSpPr>
          <p:nvPr>
            <p:ph type="dt" sz="half" idx="10"/>
          </p:nvPr>
        </p:nvSpPr>
        <p:spPr>
          <a:xfrm>
            <a:off x="340137" y="63202"/>
            <a:ext cx="2743200" cy="318221"/>
          </a:xfrm>
        </p:spPr>
        <p:txBody>
          <a:bodyPr/>
          <a:lstStyle/>
          <a:p>
            <a:fld id="{3220A08F-2B1D-4498-A043-7C299B1C2561}" type="datetime1">
              <a:rPr lang="en-US" smtClean="0"/>
              <a:t>12/11/2023</a:t>
            </a:fld>
            <a:endParaRPr lang="en-US"/>
          </a:p>
        </p:txBody>
      </p:sp>
      <p:sp>
        <p:nvSpPr>
          <p:cNvPr id="6" name="Footer Placeholder 5">
            <a:extLst>
              <a:ext uri="{FF2B5EF4-FFF2-40B4-BE49-F238E27FC236}">
                <a16:creationId xmlns:a16="http://schemas.microsoft.com/office/drawing/2014/main" id="{595B46D7-EE7C-E399-6A6B-18237228F6B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F211B808-3207-D755-3B0B-E1D8814B2FA1}"/>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6981137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CDEBC-9F49-FA9D-D13C-DB380A6281E2}"/>
              </a:ext>
            </a:extLst>
          </p:cNvPr>
          <p:cNvSpPr>
            <a:spLocks noGrp="1"/>
          </p:cNvSpPr>
          <p:nvPr>
            <p:ph type="title"/>
          </p:nvPr>
        </p:nvSpPr>
        <p:spPr>
          <a:xfrm>
            <a:off x="308387" y="757451"/>
            <a:ext cx="10875953" cy="1214650"/>
          </a:xfrm>
        </p:spPr>
        <p:txBody>
          <a:bodyPr anchor="t"/>
          <a:lstStyle/>
          <a:p>
            <a:r>
              <a:rPr lang="en-US"/>
              <a:t>Click to edit Master title style</a:t>
            </a:r>
          </a:p>
        </p:txBody>
      </p:sp>
      <p:sp>
        <p:nvSpPr>
          <p:cNvPr id="3" name="Vertical Text Placeholder 2">
            <a:extLst>
              <a:ext uri="{FF2B5EF4-FFF2-40B4-BE49-F238E27FC236}">
                <a16:creationId xmlns:a16="http://schemas.microsoft.com/office/drawing/2014/main" id="{BA00CB13-23E6-D711-450C-A85A0CB99576}"/>
              </a:ext>
            </a:extLst>
          </p:cNvPr>
          <p:cNvSpPr>
            <a:spLocks noGrp="1"/>
          </p:cNvSpPr>
          <p:nvPr>
            <p:ph type="body" orient="vert" idx="1"/>
          </p:nvPr>
        </p:nvSpPr>
        <p:spPr>
          <a:xfrm>
            <a:off x="335467" y="1972101"/>
            <a:ext cx="10848873" cy="40476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089BB7B-5C14-76DB-FEA8-3DBC09A96516}"/>
              </a:ext>
            </a:extLst>
          </p:cNvPr>
          <p:cNvSpPr>
            <a:spLocks noGrp="1"/>
          </p:cNvSpPr>
          <p:nvPr>
            <p:ph type="dt" sz="half" idx="10"/>
          </p:nvPr>
        </p:nvSpPr>
        <p:spPr/>
        <p:txBody>
          <a:bodyPr/>
          <a:lstStyle/>
          <a:p>
            <a:fld id="{6BAD9902-F134-45BD-ABD2-80C28059B090}" type="datetime1">
              <a:rPr lang="en-US" smtClean="0"/>
              <a:t>12/11/2023</a:t>
            </a:fld>
            <a:endParaRPr lang="en-US"/>
          </a:p>
        </p:txBody>
      </p:sp>
      <p:sp>
        <p:nvSpPr>
          <p:cNvPr id="5" name="Footer Placeholder 4">
            <a:extLst>
              <a:ext uri="{FF2B5EF4-FFF2-40B4-BE49-F238E27FC236}">
                <a16:creationId xmlns:a16="http://schemas.microsoft.com/office/drawing/2014/main" id="{48BC13CC-29B3-9FDC-C746-D5D65CC2A5D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AB52A12-895F-E9BE-5289-4E0411BD3F4B}"/>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9635472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A17614-2270-537D-8B09-6CB65016AD8F}"/>
              </a:ext>
            </a:extLst>
          </p:cNvPr>
          <p:cNvSpPr>
            <a:spLocks noGrp="1"/>
          </p:cNvSpPr>
          <p:nvPr>
            <p:ph type="title" orient="vert"/>
          </p:nvPr>
        </p:nvSpPr>
        <p:spPr>
          <a:xfrm>
            <a:off x="9359496" y="755981"/>
            <a:ext cx="2277552" cy="5338369"/>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0BC98B5-885C-CBB1-A858-76F65F7D28BD}"/>
              </a:ext>
            </a:extLst>
          </p:cNvPr>
          <p:cNvSpPr>
            <a:spLocks noGrp="1"/>
          </p:cNvSpPr>
          <p:nvPr>
            <p:ph type="body" orient="vert" idx="1"/>
          </p:nvPr>
        </p:nvSpPr>
        <p:spPr>
          <a:xfrm>
            <a:off x="838199" y="755981"/>
            <a:ext cx="8230086" cy="533836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CE5DAFE-6A83-FB7D-72DF-232EFE20424E}"/>
              </a:ext>
            </a:extLst>
          </p:cNvPr>
          <p:cNvSpPr>
            <a:spLocks noGrp="1"/>
          </p:cNvSpPr>
          <p:nvPr>
            <p:ph type="dt" sz="half" idx="10"/>
          </p:nvPr>
        </p:nvSpPr>
        <p:spPr/>
        <p:txBody>
          <a:bodyPr/>
          <a:lstStyle/>
          <a:p>
            <a:fld id="{C2B04DB0-379A-41B7-9B29-7F42F0D571D5}" type="datetime1">
              <a:rPr lang="en-US" smtClean="0"/>
              <a:t>12/11/2023</a:t>
            </a:fld>
            <a:endParaRPr lang="en-US"/>
          </a:p>
        </p:txBody>
      </p:sp>
      <p:sp>
        <p:nvSpPr>
          <p:cNvPr id="5" name="Footer Placeholder 4">
            <a:extLst>
              <a:ext uri="{FF2B5EF4-FFF2-40B4-BE49-F238E27FC236}">
                <a16:creationId xmlns:a16="http://schemas.microsoft.com/office/drawing/2014/main" id="{43B41CCF-A3CD-506E-3AAE-CAEFA8C1BB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7420DD9D-25C2-0EDF-A6F4-71946D57B3CD}"/>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7956767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FF45E2-9197-4E34-029A-725ADAC0C752}"/>
              </a:ext>
            </a:extLst>
          </p:cNvPr>
          <p:cNvSpPr>
            <a:spLocks noGrp="1"/>
          </p:cNvSpPr>
          <p:nvPr>
            <p:ph type="title"/>
          </p:nvPr>
        </p:nvSpPr>
        <p:spPr>
          <a:xfrm>
            <a:off x="308387" y="620202"/>
            <a:ext cx="9956747" cy="143878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268CC19E-63FE-1D76-2550-01FD9A6D9A95}"/>
              </a:ext>
            </a:extLst>
          </p:cNvPr>
          <p:cNvSpPr>
            <a:spLocks noGrp="1"/>
          </p:cNvSpPr>
          <p:nvPr>
            <p:ph type="body" idx="1"/>
          </p:nvPr>
        </p:nvSpPr>
        <p:spPr>
          <a:xfrm>
            <a:off x="335467" y="2306781"/>
            <a:ext cx="9956747" cy="38701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DFA067-55BA-33CD-E6F2-B24B2D5DE896}"/>
              </a:ext>
            </a:extLst>
          </p:cNvPr>
          <p:cNvSpPr>
            <a:spLocks noGrp="1"/>
          </p:cNvSpPr>
          <p:nvPr>
            <p:ph type="dt" sz="half" idx="2"/>
          </p:nvPr>
        </p:nvSpPr>
        <p:spPr>
          <a:xfrm>
            <a:off x="340137" y="63202"/>
            <a:ext cx="2743200" cy="318221"/>
          </a:xfrm>
          <a:prstGeom prst="rect">
            <a:avLst/>
          </a:prstGeom>
        </p:spPr>
        <p:txBody>
          <a:bodyPr vert="horz" lIns="91440" tIns="45720" rIns="91440" bIns="45720" rtlCol="0" anchor="ctr"/>
          <a:lstStyle>
            <a:lvl1pPr algn="l">
              <a:defRPr sz="800">
                <a:solidFill>
                  <a:schemeClr val="tx1"/>
                </a:solidFill>
              </a:defRPr>
            </a:lvl1pPr>
          </a:lstStyle>
          <a:p>
            <a:fld id="{567E9B64-DC09-41C8-9DE3-DA74AF8D2F97}" type="datetime1">
              <a:rPr lang="en-US" smtClean="0"/>
              <a:t>12/11/2023</a:t>
            </a:fld>
            <a:endParaRPr lang="en-US"/>
          </a:p>
        </p:txBody>
      </p:sp>
      <p:sp>
        <p:nvSpPr>
          <p:cNvPr id="5" name="Footer Placeholder 4">
            <a:extLst>
              <a:ext uri="{FF2B5EF4-FFF2-40B4-BE49-F238E27FC236}">
                <a16:creationId xmlns:a16="http://schemas.microsoft.com/office/drawing/2014/main" id="{C965EAE2-7EF5-FFAA-CD74-AA63C671197D}"/>
              </a:ext>
            </a:extLst>
          </p:cNvPr>
          <p:cNvSpPr>
            <a:spLocks noGrp="1"/>
          </p:cNvSpPr>
          <p:nvPr>
            <p:ph type="ftr" sz="quarter" idx="3"/>
          </p:nvPr>
        </p:nvSpPr>
        <p:spPr>
          <a:xfrm>
            <a:off x="7344016" y="6424761"/>
            <a:ext cx="4059936" cy="365125"/>
          </a:xfrm>
          <a:prstGeom prst="rect">
            <a:avLst/>
          </a:prstGeom>
        </p:spPr>
        <p:txBody>
          <a:bodyPr vert="horz" lIns="91440" tIns="45720" rIns="91440" bIns="45720" rtlCol="0" anchor="ctr"/>
          <a:lstStyle>
            <a:lvl1pPr algn="r">
              <a:defRPr sz="800" b="0" cap="all" spc="0" baseline="0">
                <a:solidFill>
                  <a:schemeClr val="tx1"/>
                </a:solidFill>
              </a:defRPr>
            </a:lvl1pPr>
          </a:lstStyle>
          <a:p>
            <a:r>
              <a:rPr lang="en-US"/>
              <a:t>Sample Footer Text</a:t>
            </a:r>
          </a:p>
        </p:txBody>
      </p:sp>
      <p:sp>
        <p:nvSpPr>
          <p:cNvPr id="6" name="Slide Number Placeholder 5">
            <a:extLst>
              <a:ext uri="{FF2B5EF4-FFF2-40B4-BE49-F238E27FC236}">
                <a16:creationId xmlns:a16="http://schemas.microsoft.com/office/drawing/2014/main" id="{D109DC1A-2539-3AE9-11EA-B87D22E62CDB}"/>
              </a:ext>
            </a:extLst>
          </p:cNvPr>
          <p:cNvSpPr>
            <a:spLocks noGrp="1"/>
          </p:cNvSpPr>
          <p:nvPr>
            <p:ph type="sldNum" sz="quarter" idx="4"/>
          </p:nvPr>
        </p:nvSpPr>
        <p:spPr>
          <a:xfrm>
            <a:off x="11403951" y="6425816"/>
            <a:ext cx="429768" cy="365125"/>
          </a:xfrm>
          <a:prstGeom prst="rect">
            <a:avLst/>
          </a:prstGeom>
        </p:spPr>
        <p:txBody>
          <a:bodyPr vert="horz" lIns="91440" tIns="45720" rIns="91440" bIns="45720" rtlCol="0" anchor="ctr"/>
          <a:lstStyle>
            <a:lvl1pPr algn="r">
              <a:defRPr sz="800">
                <a:solidFill>
                  <a:schemeClr val="tx1"/>
                </a:solidFill>
              </a:defRPr>
            </a:lvl1pPr>
          </a:lstStyle>
          <a:p>
            <a:fld id="{6E91CC32-6A6B-4E2E-BBA1-6864F305DA26}" type="slidenum">
              <a:rPr lang="en-US" smtClean="0"/>
              <a:t>‹#›</a:t>
            </a:fld>
            <a:endParaRPr lang="en-US"/>
          </a:p>
        </p:txBody>
      </p:sp>
    </p:spTree>
    <p:extLst>
      <p:ext uri="{BB962C8B-B14F-4D97-AF65-F5344CB8AC3E}">
        <p14:creationId xmlns:p14="http://schemas.microsoft.com/office/powerpoint/2010/main" val="1385988746"/>
      </p:ext>
    </p:extLst>
  </p:cSld>
  <p:clrMap bg1="dk1" tx1="lt1" bg2="dk2" tx2="lt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03" r:id="rId6"/>
    <p:sldLayoutId id="2147483799" r:id="rId7"/>
    <p:sldLayoutId id="2147483800" r:id="rId8"/>
    <p:sldLayoutId id="2147483801" r:id="rId9"/>
    <p:sldLayoutId id="2147483802" r:id="rId10"/>
    <p:sldLayoutId id="2147483804" r:id="rId11"/>
  </p:sldLayoutIdLst>
  <p:hf hdr="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6868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4.xml.rels><?xml version="1.0" encoding="UTF-8" standalone="yes"?>
<Relationships xmlns="http://schemas.openxmlformats.org/package/2006/relationships"><Relationship Id="rId3" Type="http://schemas.openxmlformats.org/officeDocument/2006/relationships/hyperlink" Target="https://motorsportuk.s3.eu-west-2.amazonaws.com/wp-content/uploads/2023/01/03170658/Yearbook-2023-COMPLETE.pdf" TargetMode="External"/><Relationship Id="rId2" Type="http://schemas.openxmlformats.org/officeDocument/2006/relationships/image" Target="../media/image12.png"/><Relationship Id="rId1" Type="http://schemas.openxmlformats.org/officeDocument/2006/relationships/slideLayout" Target="../slideLayouts/slideLayout5.xml"/><Relationship Id="rId4" Type="http://schemas.openxmlformats.org/officeDocument/2006/relationships/hyperlink" Target="https://sports2000.co.uk/wp-content/uploads/2023/03/2023-SRCC-Duratec-regulations.pdf"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uowtsd.sharepoint.com/:x:/r/teams/GroupProjectMCRAero20234_GRP/Shared%20Documents/General/cfd%20simulation%20settings.xlsx?d=w517a5e9500fc423e8ec9bcdc5b67d112&amp;csf=1&amp;web=1&amp;e=UC4NXh"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hyperlink" Target="https://www.ansys.com/products/fluids/ansys-fluent/mosaic-meshing" TargetMode="External"/><Relationship Id="rId7" Type="http://schemas.openxmlformats.org/officeDocument/2006/relationships/image" Target="../media/image17.png"/><Relationship Id="rId2" Type="http://schemas.openxmlformats.org/officeDocument/2006/relationships/image" Target="../media/image14.jpeg"/><Relationship Id="rId1" Type="http://schemas.openxmlformats.org/officeDocument/2006/relationships/slideLayout" Target="../slideLayouts/slideLayout5.xml"/><Relationship Id="rId6" Type="http://schemas.openxmlformats.org/officeDocument/2006/relationships/image" Target="../media/image16.png"/><Relationship Id="rId5" Type="http://schemas.openxmlformats.org/officeDocument/2006/relationships/hyperlink" Target="https://saemobilus.sae.org/content/2021-26-0353/" TargetMode="External"/><Relationship Id="rId10" Type="http://schemas.openxmlformats.org/officeDocument/2006/relationships/chart" Target="../charts/chart2.xml"/><Relationship Id="rId4" Type="http://schemas.openxmlformats.org/officeDocument/2006/relationships/image" Target="../media/image15.png"/><Relationship Id="rId9" Type="http://schemas.openxmlformats.org/officeDocument/2006/relationships/chart" Target="../charts/chart1.xml"/></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8.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png"/><Relationship Id="rId7" Type="http://schemas.openxmlformats.org/officeDocument/2006/relationships/image" Target="../media/image29.png"/><Relationship Id="rId12" Type="http://schemas.openxmlformats.org/officeDocument/2006/relationships/image" Target="../media/image34.png"/><Relationship Id="rId2" Type="http://schemas.openxmlformats.org/officeDocument/2006/relationships/image" Target="../media/image24.png"/><Relationship Id="rId1" Type="http://schemas.openxmlformats.org/officeDocument/2006/relationships/slideLayout" Target="../slideLayouts/slideLayout2.xml"/><Relationship Id="rId6" Type="http://schemas.openxmlformats.org/officeDocument/2006/relationships/image" Target="../media/image28.png"/><Relationship Id="rId11" Type="http://schemas.openxmlformats.org/officeDocument/2006/relationships/image" Target="../media/image33.png"/><Relationship Id="rId5" Type="http://schemas.openxmlformats.org/officeDocument/2006/relationships/image" Target="../media/image27.png"/><Relationship Id="rId10" Type="http://schemas.openxmlformats.org/officeDocument/2006/relationships/image" Target="../media/image32.png"/><Relationship Id="rId4" Type="http://schemas.openxmlformats.org/officeDocument/2006/relationships/image" Target="../media/image26.png"/><Relationship Id="rId9" Type="http://schemas.openxmlformats.org/officeDocument/2006/relationships/image" Target="../media/image31.png"/></Relationships>
</file>

<file path=ppt/slides/_rels/slide9.xml.rels><?xml version="1.0" encoding="UTF-8" standalone="yes"?>
<Relationships xmlns="http://schemas.openxmlformats.org/package/2006/relationships"><Relationship Id="rId8" Type="http://schemas.openxmlformats.org/officeDocument/2006/relationships/image" Target="../media/image41.png"/><Relationship Id="rId13" Type="http://schemas.openxmlformats.org/officeDocument/2006/relationships/image" Target="../media/image46.png"/><Relationship Id="rId3" Type="http://schemas.openxmlformats.org/officeDocument/2006/relationships/image" Target="../media/image36.png"/><Relationship Id="rId7" Type="http://schemas.openxmlformats.org/officeDocument/2006/relationships/image" Target="../media/image40.png"/><Relationship Id="rId12" Type="http://schemas.openxmlformats.org/officeDocument/2006/relationships/image" Target="../media/image45.png"/><Relationship Id="rId2" Type="http://schemas.openxmlformats.org/officeDocument/2006/relationships/image" Target="../media/image35.png"/><Relationship Id="rId16" Type="http://schemas.openxmlformats.org/officeDocument/2006/relationships/image" Target="../media/image49.png"/><Relationship Id="rId1" Type="http://schemas.openxmlformats.org/officeDocument/2006/relationships/slideLayout" Target="../slideLayouts/slideLayout2.xml"/><Relationship Id="rId6" Type="http://schemas.openxmlformats.org/officeDocument/2006/relationships/image" Target="../media/image39.png"/><Relationship Id="rId11" Type="http://schemas.openxmlformats.org/officeDocument/2006/relationships/image" Target="../media/image44.png"/><Relationship Id="rId5" Type="http://schemas.openxmlformats.org/officeDocument/2006/relationships/image" Target="../media/image38.png"/><Relationship Id="rId15" Type="http://schemas.openxmlformats.org/officeDocument/2006/relationships/image" Target="../media/image48.png"/><Relationship Id="rId10" Type="http://schemas.openxmlformats.org/officeDocument/2006/relationships/image" Target="../media/image43.png"/><Relationship Id="rId4" Type="http://schemas.openxmlformats.org/officeDocument/2006/relationships/image" Target="../media/image37.png"/><Relationship Id="rId9" Type="http://schemas.openxmlformats.org/officeDocument/2006/relationships/image" Target="../media/image42.png"/><Relationship Id="rId14" Type="http://schemas.openxmlformats.org/officeDocument/2006/relationships/image" Target="../media/image47.png"/></Relationships>
</file>

<file path=ppt/slides/_rels/slide10.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png"/><Relationship Id="rId1" Type="http://schemas.openxmlformats.org/officeDocument/2006/relationships/slideLayout" Target="../slideLayouts/slideLayout2.xml"/><Relationship Id="rId4" Type="http://schemas.openxmlformats.org/officeDocument/2006/relationships/image" Target="../media/image52.png"/></Relationships>
</file>

<file path=ppt/slides/_rels/slide11.xml.rels><?xml version="1.0" encoding="UTF-8" standalone="yes"?>
<Relationships xmlns="http://schemas.openxmlformats.org/package/2006/relationships"><Relationship Id="rId3" Type="http://schemas.openxmlformats.org/officeDocument/2006/relationships/image" Target="../media/image54.png"/><Relationship Id="rId7" Type="http://schemas.openxmlformats.org/officeDocument/2006/relationships/image" Target="../media/image58.png"/><Relationship Id="rId2" Type="http://schemas.openxmlformats.org/officeDocument/2006/relationships/image" Target="../media/image53.png"/><Relationship Id="rId1" Type="http://schemas.openxmlformats.org/officeDocument/2006/relationships/slideLayout" Target="../slideLayouts/slideLayout2.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image" Target="../media/image55.png"/></Relationships>
</file>

<file path=ppt/slides/_rels/slide12.xml.rels><?xml version="1.0" encoding="UTF-8" standalone="yes"?>
<Relationships xmlns="http://schemas.openxmlformats.org/package/2006/relationships"><Relationship Id="rId8" Type="http://schemas.openxmlformats.org/officeDocument/2006/relationships/image" Target="../media/image64.png"/><Relationship Id="rId3" Type="http://schemas.openxmlformats.org/officeDocument/2006/relationships/image" Target="../media/image60.png"/><Relationship Id="rId7" Type="http://schemas.openxmlformats.org/officeDocument/2006/relationships/image" Target="../media/image63.jpeg"/><Relationship Id="rId2" Type="http://schemas.openxmlformats.org/officeDocument/2006/relationships/image" Target="../media/image59.png"/><Relationship Id="rId1" Type="http://schemas.openxmlformats.org/officeDocument/2006/relationships/slideLayout" Target="../slideLayouts/slideLayout2.xml"/><Relationship Id="rId6" Type="http://schemas.openxmlformats.org/officeDocument/2006/relationships/hyperlink" Target="https://www.formula1.com/en/latest/article.first-look-alfa-romeo-show-off-2023-c43-f1-car-with-striking-new-livery.3eyobBgMrif9zCCJat7zTK.html#:~:text=Alfa%20Romeo%20have%20presented%20their,scheme%20used%20during%20recent%20campaigns" TargetMode="External"/><Relationship Id="rId5" Type="http://schemas.openxmlformats.org/officeDocument/2006/relationships/image" Target="../media/image62.jpeg"/><Relationship Id="rId10" Type="http://schemas.openxmlformats.org/officeDocument/2006/relationships/hyperlink" Target="https://www.racecar-engineering.com/news/toyota-ts030-lmp1-hybrid-revealed/" TargetMode="External"/><Relationship Id="rId4" Type="http://schemas.openxmlformats.org/officeDocument/2006/relationships/image" Target="../media/image61.png"/><Relationship Id="rId9" Type="http://schemas.openxmlformats.org/officeDocument/2006/relationships/image" Target="../media/image65.png"/></Relationships>
</file>

<file path=ppt/slides/_rels/slide13.xml.rels><?xml version="1.0" encoding="UTF-8" standalone="yes"?>
<Relationships xmlns="http://schemas.openxmlformats.org/package/2006/relationships"><Relationship Id="rId8" Type="http://schemas.openxmlformats.org/officeDocument/2006/relationships/image" Target="../media/image72.png"/><Relationship Id="rId13" Type="http://schemas.openxmlformats.org/officeDocument/2006/relationships/hyperlink" Target="https://airshaper.com/videos/race-car-aerodynamics/GApwSjKYUpQ" TargetMode="External"/><Relationship Id="rId3" Type="http://schemas.openxmlformats.org/officeDocument/2006/relationships/image" Target="../media/image67.png"/><Relationship Id="rId7" Type="http://schemas.openxmlformats.org/officeDocument/2006/relationships/image" Target="../media/image71.png"/><Relationship Id="rId12" Type="http://schemas.openxmlformats.org/officeDocument/2006/relationships/image" Target="../media/image76.png"/><Relationship Id="rId2" Type="http://schemas.openxmlformats.org/officeDocument/2006/relationships/image" Target="../media/image66.png"/><Relationship Id="rId16" Type="http://schemas.openxmlformats.org/officeDocument/2006/relationships/hyperlink" Target="https://www.teamhobby.hk/product-page/1-24-toyota-gazoo-racing-ts050-hybrid" TargetMode="External"/><Relationship Id="rId1" Type="http://schemas.openxmlformats.org/officeDocument/2006/relationships/slideLayout" Target="../slideLayouts/slideLayout2.xml"/><Relationship Id="rId6" Type="http://schemas.openxmlformats.org/officeDocument/2006/relationships/image" Target="../media/image70.png"/><Relationship Id="rId11" Type="http://schemas.openxmlformats.org/officeDocument/2006/relationships/image" Target="../media/image75.png"/><Relationship Id="rId5" Type="http://schemas.openxmlformats.org/officeDocument/2006/relationships/image" Target="../media/image69.png"/><Relationship Id="rId15" Type="http://schemas.openxmlformats.org/officeDocument/2006/relationships/hyperlink" Target="https://www.racecar-engineering.com/cars/dome-s103-2/" TargetMode="External"/><Relationship Id="rId10" Type="http://schemas.openxmlformats.org/officeDocument/2006/relationships/image" Target="../media/image74.png"/><Relationship Id="rId4" Type="http://schemas.openxmlformats.org/officeDocument/2006/relationships/image" Target="../media/image68.png"/><Relationship Id="rId9" Type="http://schemas.openxmlformats.org/officeDocument/2006/relationships/image" Target="../media/image73.png"/><Relationship Id="rId14" Type="http://schemas.openxmlformats.org/officeDocument/2006/relationships/hyperlink" Target="http://www.mulsannescorner.com/RCELeMans2016.html" TargetMode="External"/></Relationships>
</file>

<file path=ppt/slides/_rels/slide14.xml.rels><?xml version="1.0" encoding="UTF-8" standalone="yes"?>
<Relationships xmlns="http://schemas.openxmlformats.org/package/2006/relationships"><Relationship Id="rId8" Type="http://schemas.openxmlformats.org/officeDocument/2006/relationships/image" Target="../media/image83.png"/><Relationship Id="rId13" Type="http://schemas.openxmlformats.org/officeDocument/2006/relationships/hyperlink" Target="https://www.fastcar.co.uk/tuning-tech-guides/car-aerodynamics-guide" TargetMode="External"/><Relationship Id="rId3" Type="http://schemas.openxmlformats.org/officeDocument/2006/relationships/image" Target="../media/image78.png"/><Relationship Id="rId7" Type="http://schemas.openxmlformats.org/officeDocument/2006/relationships/image" Target="../media/image82.png"/><Relationship Id="rId12" Type="http://schemas.openxmlformats.org/officeDocument/2006/relationships/image" Target="../media/image87.png"/><Relationship Id="rId2" Type="http://schemas.openxmlformats.org/officeDocument/2006/relationships/image" Target="../media/image77.png"/><Relationship Id="rId1" Type="http://schemas.openxmlformats.org/officeDocument/2006/relationships/slideLayout" Target="../slideLayouts/slideLayout2.xml"/><Relationship Id="rId6" Type="http://schemas.openxmlformats.org/officeDocument/2006/relationships/image" Target="../media/image81.png"/><Relationship Id="rId11" Type="http://schemas.openxmlformats.org/officeDocument/2006/relationships/image" Target="../media/image86.png"/><Relationship Id="rId5" Type="http://schemas.openxmlformats.org/officeDocument/2006/relationships/image" Target="../media/image80.png"/><Relationship Id="rId10" Type="http://schemas.openxmlformats.org/officeDocument/2006/relationships/image" Target="../media/image85.png"/><Relationship Id="rId4" Type="http://schemas.openxmlformats.org/officeDocument/2006/relationships/image" Target="../media/image79.png"/><Relationship Id="rId9" Type="http://schemas.openxmlformats.org/officeDocument/2006/relationships/image" Target="../media/image84.png"/></Relationships>
</file>

<file path=ppt/slides/_rels/slide15.xml.rels><?xml version="1.0" encoding="UTF-8" standalone="yes"?>
<Relationships xmlns="http://schemas.openxmlformats.org/package/2006/relationships"><Relationship Id="rId8" Type="http://schemas.openxmlformats.org/officeDocument/2006/relationships/image" Target="../media/image93.png"/><Relationship Id="rId13" Type="http://schemas.openxmlformats.org/officeDocument/2006/relationships/image" Target="../media/image98.jpeg"/><Relationship Id="rId3" Type="http://schemas.openxmlformats.org/officeDocument/2006/relationships/image" Target="../media/image89.jpeg"/><Relationship Id="rId7" Type="http://schemas.openxmlformats.org/officeDocument/2006/relationships/image" Target="../media/image92.png"/><Relationship Id="rId12" Type="http://schemas.openxmlformats.org/officeDocument/2006/relationships/image" Target="../media/image97.jpeg"/><Relationship Id="rId2" Type="http://schemas.openxmlformats.org/officeDocument/2006/relationships/image" Target="../media/image88.png"/><Relationship Id="rId1" Type="http://schemas.openxmlformats.org/officeDocument/2006/relationships/slideLayout" Target="../slideLayouts/slideLayout2.xml"/><Relationship Id="rId6" Type="http://schemas.openxmlformats.org/officeDocument/2006/relationships/image" Target="../media/image26.png"/><Relationship Id="rId11" Type="http://schemas.openxmlformats.org/officeDocument/2006/relationships/image" Target="../media/image96.jpeg"/><Relationship Id="rId5" Type="http://schemas.openxmlformats.org/officeDocument/2006/relationships/image" Target="../media/image91.png"/><Relationship Id="rId10" Type="http://schemas.openxmlformats.org/officeDocument/2006/relationships/image" Target="../media/image95.jpeg"/><Relationship Id="rId4" Type="http://schemas.openxmlformats.org/officeDocument/2006/relationships/image" Target="../media/image90.png"/><Relationship Id="rId9" Type="http://schemas.openxmlformats.org/officeDocument/2006/relationships/image" Target="../media/image94.png"/><Relationship Id="rId14" Type="http://schemas.openxmlformats.org/officeDocument/2006/relationships/image" Target="../media/image99.png"/></Relationships>
</file>

<file path=ppt/slides/_rels/slide16.xml.rels><?xml version="1.0" encoding="UTF-8" standalone="yes"?>
<Relationships xmlns="http://schemas.openxmlformats.org/package/2006/relationships"><Relationship Id="rId8" Type="http://schemas.openxmlformats.org/officeDocument/2006/relationships/image" Target="../media/image105.png"/><Relationship Id="rId3" Type="http://schemas.openxmlformats.org/officeDocument/2006/relationships/image" Target="../media/image27.png"/><Relationship Id="rId7" Type="http://schemas.openxmlformats.org/officeDocument/2006/relationships/image" Target="../media/image104.png"/><Relationship Id="rId12" Type="http://schemas.openxmlformats.org/officeDocument/2006/relationships/hyperlink" Target="http://www.autoracing1.com" TargetMode="External"/><Relationship Id="rId2" Type="http://schemas.openxmlformats.org/officeDocument/2006/relationships/image" Target="../media/image100.jpeg"/><Relationship Id="rId1" Type="http://schemas.openxmlformats.org/officeDocument/2006/relationships/slideLayout" Target="../slideLayouts/slideLayout4.xml"/><Relationship Id="rId6" Type="http://schemas.openxmlformats.org/officeDocument/2006/relationships/image" Target="../media/image103.jpeg"/><Relationship Id="rId11" Type="http://schemas.openxmlformats.org/officeDocument/2006/relationships/image" Target="../media/image106.jpeg"/><Relationship Id="rId5" Type="http://schemas.openxmlformats.org/officeDocument/2006/relationships/image" Target="../media/image102.png"/><Relationship Id="rId10" Type="http://schemas.openxmlformats.org/officeDocument/2006/relationships/hyperlink" Target="http://www.mulsannescorner.com" TargetMode="External"/><Relationship Id="rId4" Type="http://schemas.openxmlformats.org/officeDocument/2006/relationships/image" Target="../media/image101.jpeg"/><Relationship Id="rId9" Type="http://schemas.openxmlformats.org/officeDocument/2006/relationships/hyperlink" Target="https://www.mulsannescorner.com" TargetMode="External"/></Relationships>
</file>

<file path=ppt/slides/_rels/slide17.xml.rels><?xml version="1.0" encoding="UTF-8" standalone="yes"?>
<Relationships xmlns="http://schemas.openxmlformats.org/package/2006/relationships"><Relationship Id="rId8" Type="http://schemas.openxmlformats.org/officeDocument/2006/relationships/image" Target="../media/image111.png"/><Relationship Id="rId3" Type="http://schemas.openxmlformats.org/officeDocument/2006/relationships/image" Target="../media/image108.jpeg"/><Relationship Id="rId7" Type="http://schemas.openxmlformats.org/officeDocument/2006/relationships/image" Target="../media/image110.png"/><Relationship Id="rId2" Type="http://schemas.openxmlformats.org/officeDocument/2006/relationships/image" Target="../media/image107.png"/><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109.jpeg"/><Relationship Id="rId10" Type="http://schemas.openxmlformats.org/officeDocument/2006/relationships/image" Target="../media/image113.png"/><Relationship Id="rId4" Type="http://schemas.openxmlformats.org/officeDocument/2006/relationships/hyperlink" Target="https://f1i.com/magazine/magazine-technical/318996-tech-f1i-mercedes-and-ferrari-press-on-unrelenting.html" TargetMode="External"/><Relationship Id="rId9" Type="http://schemas.openxmlformats.org/officeDocument/2006/relationships/image" Target="../media/image112.png"/></Relationships>
</file>

<file path=ppt/slides/_rels/slide18.xml.rels><?xml version="1.0" encoding="UTF-8" standalone="yes"?>
<Relationships xmlns="http://schemas.openxmlformats.org/package/2006/relationships"><Relationship Id="rId3" Type="http://schemas.openxmlformats.org/officeDocument/2006/relationships/image" Target="../media/image115.png"/><Relationship Id="rId7" Type="http://schemas.openxmlformats.org/officeDocument/2006/relationships/image" Target="../media/image119.png"/><Relationship Id="rId2" Type="http://schemas.openxmlformats.org/officeDocument/2006/relationships/image" Target="../media/image114.png"/><Relationship Id="rId1" Type="http://schemas.openxmlformats.org/officeDocument/2006/relationships/slideLayout" Target="../slideLayouts/slideLayout2.xml"/><Relationship Id="rId6" Type="http://schemas.openxmlformats.org/officeDocument/2006/relationships/image" Target="../media/image118.png"/><Relationship Id="rId5" Type="http://schemas.openxmlformats.org/officeDocument/2006/relationships/image" Target="../media/image117.png"/><Relationship Id="rId4" Type="http://schemas.openxmlformats.org/officeDocument/2006/relationships/image" Target="../media/image116.png"/></Relationships>
</file>

<file path=ppt/slides/_rels/slide19.xml.rels><?xml version="1.0" encoding="UTF-8" standalone="yes"?>
<Relationships xmlns="http://schemas.openxmlformats.org/package/2006/relationships"><Relationship Id="rId26" Type="http://schemas.openxmlformats.org/officeDocument/2006/relationships/customXml" Target="../ink/ink12.xml"/><Relationship Id="rId21" Type="http://schemas.openxmlformats.org/officeDocument/2006/relationships/image" Target="../media/image130.png"/><Relationship Id="rId42" Type="http://schemas.openxmlformats.org/officeDocument/2006/relationships/customXml" Target="../ink/ink20.xml"/><Relationship Id="rId47" Type="http://schemas.openxmlformats.org/officeDocument/2006/relationships/image" Target="../media/image143.png"/><Relationship Id="rId63" Type="http://schemas.openxmlformats.org/officeDocument/2006/relationships/image" Target="../media/image152.png"/><Relationship Id="rId68" Type="http://schemas.openxmlformats.org/officeDocument/2006/relationships/customXml" Target="../ink/ink29.xml"/><Relationship Id="rId7" Type="http://schemas.openxmlformats.org/officeDocument/2006/relationships/image" Target="../media/image123.png"/><Relationship Id="rId71" Type="http://schemas.openxmlformats.org/officeDocument/2006/relationships/image" Target="../media/image158.png"/><Relationship Id="rId2" Type="http://schemas.openxmlformats.org/officeDocument/2006/relationships/image" Target="../media/image120.png"/><Relationship Id="rId16" Type="http://schemas.openxmlformats.org/officeDocument/2006/relationships/customXml" Target="../ink/ink7.xml"/><Relationship Id="rId29" Type="http://schemas.openxmlformats.org/officeDocument/2006/relationships/image" Target="../media/image134.png"/><Relationship Id="rId11" Type="http://schemas.openxmlformats.org/officeDocument/2006/relationships/image" Target="../media/image125.png"/><Relationship Id="rId24" Type="http://schemas.openxmlformats.org/officeDocument/2006/relationships/customXml" Target="../ink/ink11.xml"/><Relationship Id="rId32" Type="http://schemas.openxmlformats.org/officeDocument/2006/relationships/customXml" Target="../ink/ink15.xml"/><Relationship Id="rId37" Type="http://schemas.openxmlformats.org/officeDocument/2006/relationships/image" Target="../media/image138.png"/><Relationship Id="rId40" Type="http://schemas.openxmlformats.org/officeDocument/2006/relationships/customXml" Target="../ink/ink19.xml"/><Relationship Id="rId45" Type="http://schemas.openxmlformats.org/officeDocument/2006/relationships/image" Target="../media/image142.png"/><Relationship Id="rId53" Type="http://schemas.openxmlformats.org/officeDocument/2006/relationships/image" Target="../media/image147.png"/><Relationship Id="rId58" Type="http://schemas.openxmlformats.org/officeDocument/2006/relationships/image" Target="../media/image146.jpeg"/><Relationship Id="rId66" Type="http://schemas.openxmlformats.org/officeDocument/2006/relationships/image" Target="../media/image155.png"/><Relationship Id="rId5" Type="http://schemas.openxmlformats.org/officeDocument/2006/relationships/image" Target="../media/image122.png"/><Relationship Id="rId61" Type="http://schemas.openxmlformats.org/officeDocument/2006/relationships/image" Target="../media/image150.png"/><Relationship Id="rId19" Type="http://schemas.openxmlformats.org/officeDocument/2006/relationships/image" Target="../media/image129.png"/><Relationship Id="rId14" Type="http://schemas.openxmlformats.org/officeDocument/2006/relationships/customXml" Target="../ink/ink6.xml"/><Relationship Id="rId22" Type="http://schemas.openxmlformats.org/officeDocument/2006/relationships/customXml" Target="../ink/ink10.xml"/><Relationship Id="rId27" Type="http://schemas.openxmlformats.org/officeDocument/2006/relationships/image" Target="../media/image133.png"/><Relationship Id="rId30" Type="http://schemas.openxmlformats.org/officeDocument/2006/relationships/customXml" Target="../ink/ink14.xml"/><Relationship Id="rId35" Type="http://schemas.openxmlformats.org/officeDocument/2006/relationships/image" Target="../media/image137.png"/><Relationship Id="rId43" Type="http://schemas.openxmlformats.org/officeDocument/2006/relationships/image" Target="../media/image141.png"/><Relationship Id="rId48" Type="http://schemas.openxmlformats.org/officeDocument/2006/relationships/customXml" Target="../ink/ink23.xml"/><Relationship Id="rId56" Type="http://schemas.openxmlformats.org/officeDocument/2006/relationships/customXml" Target="../ink/ink26.xml"/><Relationship Id="rId64" Type="http://schemas.openxmlformats.org/officeDocument/2006/relationships/image" Target="../media/image153.jpeg"/><Relationship Id="rId69" Type="http://schemas.openxmlformats.org/officeDocument/2006/relationships/image" Target="../media/image157.png"/><Relationship Id="rId8" Type="http://schemas.openxmlformats.org/officeDocument/2006/relationships/customXml" Target="../ink/ink3.xml"/><Relationship Id="rId51" Type="http://schemas.openxmlformats.org/officeDocument/2006/relationships/image" Target="../media/image145.png"/><Relationship Id="rId3" Type="http://schemas.openxmlformats.org/officeDocument/2006/relationships/customXml" Target="../ink/ink1.xml"/><Relationship Id="rId12" Type="http://schemas.openxmlformats.org/officeDocument/2006/relationships/customXml" Target="../ink/ink5.xml"/><Relationship Id="rId17" Type="http://schemas.openxmlformats.org/officeDocument/2006/relationships/image" Target="../media/image128.png"/><Relationship Id="rId25" Type="http://schemas.openxmlformats.org/officeDocument/2006/relationships/image" Target="../media/image132.png"/><Relationship Id="rId33" Type="http://schemas.openxmlformats.org/officeDocument/2006/relationships/image" Target="../media/image136.png"/><Relationship Id="rId38" Type="http://schemas.openxmlformats.org/officeDocument/2006/relationships/customXml" Target="../ink/ink18.xml"/><Relationship Id="rId46" Type="http://schemas.openxmlformats.org/officeDocument/2006/relationships/customXml" Target="../ink/ink22.xml"/><Relationship Id="rId59" Type="http://schemas.openxmlformats.org/officeDocument/2006/relationships/customXml" Target="../ink/ink27.xml"/><Relationship Id="rId67" Type="http://schemas.openxmlformats.org/officeDocument/2006/relationships/image" Target="../media/image154.png"/><Relationship Id="rId20" Type="http://schemas.openxmlformats.org/officeDocument/2006/relationships/customXml" Target="../ink/ink9.xml"/><Relationship Id="rId41" Type="http://schemas.openxmlformats.org/officeDocument/2006/relationships/image" Target="../media/image140.png"/><Relationship Id="rId54" Type="http://schemas.openxmlformats.org/officeDocument/2006/relationships/customXml" Target="../ink/ink25.xml"/><Relationship Id="rId62" Type="http://schemas.openxmlformats.org/officeDocument/2006/relationships/hyperlink" Target="https://www.researchgate.net/publication/308954647_Aerodynamic_analysis_of_a_LMP1-H_racing_car_by_using_Solidworks_Flow_Simulation" TargetMode="External"/><Relationship Id="rId70" Type="http://schemas.openxmlformats.org/officeDocument/2006/relationships/customXml" Target="../ink/ink30.xml"/><Relationship Id="rId1" Type="http://schemas.openxmlformats.org/officeDocument/2006/relationships/slideLayout" Target="../slideLayouts/slideLayout2.xml"/><Relationship Id="rId6" Type="http://schemas.openxmlformats.org/officeDocument/2006/relationships/customXml" Target="../ink/ink2.xml"/><Relationship Id="rId15" Type="http://schemas.openxmlformats.org/officeDocument/2006/relationships/image" Target="../media/image127.png"/><Relationship Id="rId23" Type="http://schemas.openxmlformats.org/officeDocument/2006/relationships/image" Target="../media/image131.png"/><Relationship Id="rId28" Type="http://schemas.openxmlformats.org/officeDocument/2006/relationships/customXml" Target="../ink/ink13.xml"/><Relationship Id="rId36" Type="http://schemas.openxmlformats.org/officeDocument/2006/relationships/customXml" Target="../ink/ink17.xml"/><Relationship Id="rId49" Type="http://schemas.openxmlformats.org/officeDocument/2006/relationships/image" Target="../media/image144.png"/><Relationship Id="rId57" Type="http://schemas.openxmlformats.org/officeDocument/2006/relationships/image" Target="../media/image149.png"/><Relationship Id="rId10" Type="http://schemas.openxmlformats.org/officeDocument/2006/relationships/customXml" Target="../ink/ink4.xml"/><Relationship Id="rId31" Type="http://schemas.openxmlformats.org/officeDocument/2006/relationships/image" Target="../media/image135.png"/><Relationship Id="rId44" Type="http://schemas.openxmlformats.org/officeDocument/2006/relationships/customXml" Target="../ink/ink21.xml"/><Relationship Id="rId52" Type="http://schemas.openxmlformats.org/officeDocument/2006/relationships/customXml" Target="../ink/ink24.xml"/><Relationship Id="rId60" Type="http://schemas.openxmlformats.org/officeDocument/2006/relationships/image" Target="../media/image151.png"/><Relationship Id="rId65" Type="http://schemas.openxmlformats.org/officeDocument/2006/relationships/customXml" Target="../ink/ink28.xml"/><Relationship Id="rId4" Type="http://schemas.openxmlformats.org/officeDocument/2006/relationships/image" Target="../media/image121.png"/><Relationship Id="rId9" Type="http://schemas.openxmlformats.org/officeDocument/2006/relationships/image" Target="../media/image124.png"/><Relationship Id="rId13" Type="http://schemas.openxmlformats.org/officeDocument/2006/relationships/image" Target="../media/image126.png"/><Relationship Id="rId18" Type="http://schemas.openxmlformats.org/officeDocument/2006/relationships/customXml" Target="../ink/ink8.xml"/><Relationship Id="rId39" Type="http://schemas.openxmlformats.org/officeDocument/2006/relationships/image" Target="../media/image139.png"/><Relationship Id="rId34" Type="http://schemas.openxmlformats.org/officeDocument/2006/relationships/customXml" Target="../ink/ink16.xml"/><Relationship Id="rId50" Type="http://schemas.openxmlformats.org/officeDocument/2006/relationships/image" Target="../media/image123.jpeg"/><Relationship Id="rId55" Type="http://schemas.openxmlformats.org/officeDocument/2006/relationships/image" Target="../media/image148.png"/></Relationships>
</file>

<file path=ppt/slides/_rels/slide20.xml.rels><?xml version="1.0" encoding="UTF-8" standalone="yes"?>
<Relationships xmlns="http://schemas.openxmlformats.org/package/2006/relationships"><Relationship Id="rId8" Type="http://schemas.openxmlformats.org/officeDocument/2006/relationships/image" Target="../media/image164.png"/><Relationship Id="rId3" Type="http://schemas.openxmlformats.org/officeDocument/2006/relationships/image" Target="../media/image159.png"/><Relationship Id="rId7" Type="http://schemas.openxmlformats.org/officeDocument/2006/relationships/image" Target="../media/image163.png"/><Relationship Id="rId2" Type="http://schemas.openxmlformats.org/officeDocument/2006/relationships/image" Target="../media/image156.png"/><Relationship Id="rId1" Type="http://schemas.openxmlformats.org/officeDocument/2006/relationships/slideLayout" Target="../slideLayouts/slideLayout2.xml"/><Relationship Id="rId6" Type="http://schemas.openxmlformats.org/officeDocument/2006/relationships/image" Target="../media/image162.png"/><Relationship Id="rId5" Type="http://schemas.openxmlformats.org/officeDocument/2006/relationships/image" Target="../media/image161.png"/><Relationship Id="rId10" Type="http://schemas.openxmlformats.org/officeDocument/2006/relationships/image" Target="../media/image166.png"/><Relationship Id="rId4" Type="http://schemas.openxmlformats.org/officeDocument/2006/relationships/image" Target="../media/image160.png"/><Relationship Id="rId9" Type="http://schemas.openxmlformats.org/officeDocument/2006/relationships/image" Target="../media/image165.png"/></Relationships>
</file>

<file path=ppt/slides/_rels/slide21.xml.rels><?xml version="1.0" encoding="UTF-8" standalone="yes"?>
<Relationships xmlns="http://schemas.openxmlformats.org/package/2006/relationships"><Relationship Id="rId8" Type="http://schemas.openxmlformats.org/officeDocument/2006/relationships/image" Target="../media/image171.png"/><Relationship Id="rId13" Type="http://schemas.openxmlformats.org/officeDocument/2006/relationships/customXml" Target="../ink/ink34.xml"/><Relationship Id="rId18" Type="http://schemas.openxmlformats.org/officeDocument/2006/relationships/image" Target="../media/image171.jpeg"/><Relationship Id="rId3" Type="http://schemas.openxmlformats.org/officeDocument/2006/relationships/image" Target="../media/image161.png"/><Relationship Id="rId7" Type="http://schemas.openxmlformats.org/officeDocument/2006/relationships/customXml" Target="../ink/ink31.xml"/><Relationship Id="rId12" Type="http://schemas.openxmlformats.org/officeDocument/2006/relationships/image" Target="../media/image172.png"/><Relationship Id="rId17" Type="http://schemas.openxmlformats.org/officeDocument/2006/relationships/image" Target="../media/image170.jpeg"/><Relationship Id="rId2" Type="http://schemas.openxmlformats.org/officeDocument/2006/relationships/image" Target="../media/image162.png"/><Relationship Id="rId16" Type="http://schemas.openxmlformats.org/officeDocument/2006/relationships/image" Target="../media/image174.png"/><Relationship Id="rId1" Type="http://schemas.openxmlformats.org/officeDocument/2006/relationships/slideLayout" Target="../slideLayouts/slideLayout2.xml"/><Relationship Id="rId6" Type="http://schemas.openxmlformats.org/officeDocument/2006/relationships/image" Target="../media/image169.png"/><Relationship Id="rId11" Type="http://schemas.openxmlformats.org/officeDocument/2006/relationships/customXml" Target="../ink/ink33.xml"/><Relationship Id="rId5" Type="http://schemas.openxmlformats.org/officeDocument/2006/relationships/image" Target="../media/image168.png"/><Relationship Id="rId15" Type="http://schemas.openxmlformats.org/officeDocument/2006/relationships/customXml" Target="../ink/ink35.xml"/><Relationship Id="rId10" Type="http://schemas.openxmlformats.org/officeDocument/2006/relationships/image" Target="../media/image132.png"/><Relationship Id="rId19" Type="http://schemas.openxmlformats.org/officeDocument/2006/relationships/image" Target="../media/image175.png"/><Relationship Id="rId4" Type="http://schemas.openxmlformats.org/officeDocument/2006/relationships/image" Target="../media/image167.png"/><Relationship Id="rId9" Type="http://schemas.openxmlformats.org/officeDocument/2006/relationships/customXml" Target="../ink/ink32.xml"/><Relationship Id="rId14" Type="http://schemas.openxmlformats.org/officeDocument/2006/relationships/image" Target="../media/image173.png"/></Relationships>
</file>

<file path=ppt/slides/_rels/slide22.xml.rels><?xml version="1.0" encoding="UTF-8" standalone="yes"?>
<Relationships xmlns="http://schemas.openxmlformats.org/package/2006/relationships"><Relationship Id="rId8" Type="http://schemas.openxmlformats.org/officeDocument/2006/relationships/image" Target="../media/image181.png"/><Relationship Id="rId3" Type="http://schemas.openxmlformats.org/officeDocument/2006/relationships/image" Target="../media/image176.png"/><Relationship Id="rId7" Type="http://schemas.openxmlformats.org/officeDocument/2006/relationships/image" Target="../media/image180.png"/><Relationship Id="rId2" Type="http://schemas.openxmlformats.org/officeDocument/2006/relationships/image" Target="../media/image58.png"/><Relationship Id="rId1" Type="http://schemas.openxmlformats.org/officeDocument/2006/relationships/slideLayout" Target="../slideLayouts/slideLayout8.xml"/><Relationship Id="rId6" Type="http://schemas.openxmlformats.org/officeDocument/2006/relationships/image" Target="../media/image179.png"/><Relationship Id="rId5" Type="http://schemas.openxmlformats.org/officeDocument/2006/relationships/image" Target="../media/image178.png"/><Relationship Id="rId4" Type="http://schemas.openxmlformats.org/officeDocument/2006/relationships/image" Target="../media/image177.png"/><Relationship Id="rId9" Type="http://schemas.openxmlformats.org/officeDocument/2006/relationships/image" Target="../media/image182.jpeg"/></Relationships>
</file>

<file path=ppt/slides/_rels/slide23.xml.rels><?xml version="1.0" encoding="UTF-8" standalone="yes"?>
<Relationships xmlns="http://schemas.openxmlformats.org/package/2006/relationships"><Relationship Id="rId8" Type="http://schemas.openxmlformats.org/officeDocument/2006/relationships/hyperlink" Target="https://www.teamhobby.hk/product-page/1-24-toyota-gazoo-racing-ts050-hybrid" TargetMode="External"/><Relationship Id="rId3" Type="http://schemas.openxmlformats.org/officeDocument/2006/relationships/hyperlink" Target="https://sports2000.co.uk/wp-content/uploads/2023/03/2023-SRCC-Duratec-regulations.pdf" TargetMode="External"/><Relationship Id="rId7" Type="http://schemas.openxmlformats.org/officeDocument/2006/relationships/hyperlink" Target="https://www.racecar-engineering.com/cars/dome-s103-2/" TargetMode="External"/><Relationship Id="rId12" Type="http://schemas.openxmlformats.org/officeDocument/2006/relationships/hyperlink" Target="https://mathieuhorsky.wordpress.com/tag/gurney-flap/" TargetMode="External"/><Relationship Id="rId2" Type="http://schemas.openxmlformats.org/officeDocument/2006/relationships/hyperlink" Target="https://saemobilus.sae.org/content/2021-26-0353/" TargetMode="External"/><Relationship Id="rId1" Type="http://schemas.openxmlformats.org/officeDocument/2006/relationships/slideLayout" Target="../slideLayouts/slideLayout2.xml"/><Relationship Id="rId6" Type="http://schemas.openxmlformats.org/officeDocument/2006/relationships/hyperlink" Target="http://www.mulsannescorner.com/RCELeMans2016.html" TargetMode="External"/><Relationship Id="rId11" Type="http://schemas.openxmlformats.org/officeDocument/2006/relationships/hyperlink" Target="https://www.racecar-engineering.com/news/toyota-ts030-lmp1-hybrid-revealed/" TargetMode="External"/><Relationship Id="rId5" Type="http://schemas.openxmlformats.org/officeDocument/2006/relationships/hyperlink" Target="https://airshaper.com/videos/race-car-aerodynamics/GApwSjKYUpQ" TargetMode="External"/><Relationship Id="rId10" Type="http://schemas.openxmlformats.org/officeDocument/2006/relationships/hyperlink" Target="https://www.formula1.com/en/latest/article.first-look-alfa-romeo-show-off-2023-c43-f1-car-with-striking-new-livery.3eyobBgMrif9zCCJat7zTK.html#:~:text=Alfa%20Romeo%20have%20presented%20their,scheme%20used%20during%20recent%20campaigns" TargetMode="External"/><Relationship Id="rId4" Type="http://schemas.openxmlformats.org/officeDocument/2006/relationships/hyperlink" Target="https://www.fastcar.co.uk/tuning-tech-guides/car-aerodynamics-guide/" TargetMode="External"/><Relationship Id="rId9" Type="http://schemas.openxmlformats.org/officeDocument/2006/relationships/hyperlink" Target="https://physics.stackexchange.com/questions/572565/why-are-aerodynamic-streamlined-shapes-always-stumpy-at-the-front" TargetMode="External"/></Relationships>
</file>

<file path=ppt/slides/_rels/slide24.xml.rels><?xml version="1.0" encoding="UTF-8" standalone="yes"?>
<Relationships xmlns="http://schemas.openxmlformats.org/package/2006/relationships"><Relationship Id="rId8" Type="http://schemas.openxmlformats.org/officeDocument/2006/relationships/image" Target="../media/image189.png"/><Relationship Id="rId3" Type="http://schemas.openxmlformats.org/officeDocument/2006/relationships/image" Target="../media/image184.png"/><Relationship Id="rId7" Type="http://schemas.openxmlformats.org/officeDocument/2006/relationships/image" Target="../media/image188.png"/><Relationship Id="rId2" Type="http://schemas.openxmlformats.org/officeDocument/2006/relationships/image" Target="../media/image183.png"/><Relationship Id="rId1" Type="http://schemas.openxmlformats.org/officeDocument/2006/relationships/slideLayout" Target="../slideLayouts/slideLayout2.xml"/><Relationship Id="rId6" Type="http://schemas.openxmlformats.org/officeDocument/2006/relationships/image" Target="../media/image187.png"/><Relationship Id="rId5" Type="http://schemas.openxmlformats.org/officeDocument/2006/relationships/image" Target="../media/image186.png"/><Relationship Id="rId10" Type="http://schemas.openxmlformats.org/officeDocument/2006/relationships/image" Target="../media/image191.png"/><Relationship Id="rId4" Type="http://schemas.openxmlformats.org/officeDocument/2006/relationships/image" Target="../media/image185.png"/><Relationship Id="rId9" Type="http://schemas.openxmlformats.org/officeDocument/2006/relationships/image" Target="../media/image190.png"/></Relationships>
</file>

<file path=ppt/slides/_rels/slide25.xml.rels><?xml version="1.0" encoding="UTF-8" standalone="yes"?>
<Relationships xmlns="http://schemas.openxmlformats.org/package/2006/relationships"><Relationship Id="rId3" Type="http://schemas.openxmlformats.org/officeDocument/2006/relationships/image" Target="../media/image193.png"/><Relationship Id="rId2" Type="http://schemas.openxmlformats.org/officeDocument/2006/relationships/image" Target="../media/image19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FA6B3B35-324C-0E4F-9288-7DF50CE9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18747" y="4990563"/>
            <a:ext cx="11206313" cy="928567"/>
          </a:xfrm>
        </p:spPr>
        <p:txBody>
          <a:bodyPr anchor="b">
            <a:normAutofit/>
          </a:bodyPr>
          <a:lstStyle/>
          <a:p>
            <a:r>
              <a:rPr lang="en-GB" sz="4100"/>
              <a:t>Year 2 MCR Aerodynamics Group Project</a:t>
            </a:r>
          </a:p>
        </p:txBody>
      </p:sp>
      <p:sp>
        <p:nvSpPr>
          <p:cNvPr id="3" name="Subtitle 2"/>
          <p:cNvSpPr>
            <a:spLocks noGrp="1"/>
          </p:cNvSpPr>
          <p:nvPr>
            <p:ph type="subTitle" idx="1"/>
          </p:nvPr>
        </p:nvSpPr>
        <p:spPr>
          <a:xfrm>
            <a:off x="321218" y="5897931"/>
            <a:ext cx="11203841" cy="539804"/>
          </a:xfrm>
        </p:spPr>
        <p:txBody>
          <a:bodyPr anchor="t">
            <a:normAutofit/>
          </a:bodyPr>
          <a:lstStyle/>
          <a:p>
            <a:r>
              <a:rPr lang="en-GB" sz="1900"/>
              <a:t>Ragulan </a:t>
            </a:r>
            <a:r>
              <a:rPr lang="en-GB" sz="1900" err="1"/>
              <a:t>Pulanthitan</a:t>
            </a:r>
            <a:r>
              <a:rPr lang="en-GB" sz="1900"/>
              <a:t>, Alfie Morgan, Alex Griffiths, Jack Purnell, Ewan Evans, Sami Naas, Tim James</a:t>
            </a:r>
          </a:p>
        </p:txBody>
      </p:sp>
      <p:pic>
        <p:nvPicPr>
          <p:cNvPr id="7" name="Picture 6">
            <a:extLst>
              <a:ext uri="{FF2B5EF4-FFF2-40B4-BE49-F238E27FC236}">
                <a16:creationId xmlns:a16="http://schemas.microsoft.com/office/drawing/2014/main" id="{8CFD32EC-9911-544B-B351-BAA6B83E3D92}"/>
              </a:ext>
            </a:extLst>
          </p:cNvPr>
          <p:cNvPicPr>
            <a:picLocks noChangeAspect="1"/>
          </p:cNvPicPr>
          <p:nvPr/>
        </p:nvPicPr>
        <p:blipFill>
          <a:blip r:embed="rId2"/>
          <a:stretch>
            <a:fillRect/>
          </a:stretch>
        </p:blipFill>
        <p:spPr>
          <a:xfrm>
            <a:off x="90" y="52599"/>
            <a:ext cx="8765219" cy="4885365"/>
          </a:xfrm>
          <a:prstGeom prst="rect">
            <a:avLst/>
          </a:prstGeom>
        </p:spPr>
      </p:pic>
      <p:pic>
        <p:nvPicPr>
          <p:cNvPr id="8" name="Picture 7" descr="UWTSD Motorsport – Student Race Team @ UWTSD">
            <a:extLst>
              <a:ext uri="{FF2B5EF4-FFF2-40B4-BE49-F238E27FC236}">
                <a16:creationId xmlns:a16="http://schemas.microsoft.com/office/drawing/2014/main" id="{81D638A4-27C3-E8EA-4981-4FA5194D1879}"/>
              </a:ext>
            </a:extLst>
          </p:cNvPr>
          <p:cNvPicPr>
            <a:picLocks noChangeAspect="1"/>
          </p:cNvPicPr>
          <p:nvPr/>
        </p:nvPicPr>
        <p:blipFill>
          <a:blip r:embed="rId3"/>
          <a:stretch>
            <a:fillRect/>
          </a:stretch>
        </p:blipFill>
        <p:spPr>
          <a:xfrm>
            <a:off x="9149918" y="182567"/>
            <a:ext cx="2743200" cy="756303"/>
          </a:xfrm>
          <a:prstGeom prst="rect">
            <a:avLst/>
          </a:prstGeom>
        </p:spPr>
      </p:pic>
      <p:pic>
        <p:nvPicPr>
          <p:cNvPr id="1028" name="Picture 4" descr="Sabe Fluid Dynamics | LinkedIn">
            <a:extLst>
              <a:ext uri="{FF2B5EF4-FFF2-40B4-BE49-F238E27FC236}">
                <a16:creationId xmlns:a16="http://schemas.microsoft.com/office/drawing/2014/main" id="{B13840DC-FE9F-D8A3-DEA6-8D6AD74D030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38060" b="34785"/>
          <a:stretch/>
        </p:blipFill>
        <p:spPr bwMode="auto">
          <a:xfrm>
            <a:off x="9513903" y="1101797"/>
            <a:ext cx="1905000" cy="51729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MIRA-Logo -">
            <a:extLst>
              <a:ext uri="{FF2B5EF4-FFF2-40B4-BE49-F238E27FC236}">
                <a16:creationId xmlns:a16="http://schemas.microsoft.com/office/drawing/2014/main" id="{8039BCCB-4940-4D80-B871-2FD6639B4F6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3345" b="15047"/>
          <a:stretch/>
        </p:blipFill>
        <p:spPr bwMode="auto">
          <a:xfrm>
            <a:off x="9526154" y="1782020"/>
            <a:ext cx="1880498" cy="83450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Ansys | Engineering Simulation Software">
            <a:extLst>
              <a:ext uri="{FF2B5EF4-FFF2-40B4-BE49-F238E27FC236}">
                <a16:creationId xmlns:a16="http://schemas.microsoft.com/office/drawing/2014/main" id="{1D1C2CA0-22C4-7663-6626-4A77707E038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538405" y="2795949"/>
            <a:ext cx="1880498" cy="1057780"/>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descr="Solidworks logo transparent PNG - StickPNG">
            <a:extLst>
              <a:ext uri="{FF2B5EF4-FFF2-40B4-BE49-F238E27FC236}">
                <a16:creationId xmlns:a16="http://schemas.microsoft.com/office/drawing/2014/main" id="{9A0FDA06-32E2-737B-B990-36DA2420138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01652" y="4033157"/>
            <a:ext cx="1905000" cy="95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47414-70F5-CE33-0B23-C798C0EB83AB}"/>
              </a:ext>
            </a:extLst>
          </p:cNvPr>
          <p:cNvSpPr>
            <a:spLocks noGrp="1"/>
          </p:cNvSpPr>
          <p:nvPr>
            <p:ph type="title"/>
          </p:nvPr>
        </p:nvSpPr>
        <p:spPr>
          <a:xfrm>
            <a:off x="308388" y="750162"/>
            <a:ext cx="5285103" cy="1802538"/>
          </a:xfrm>
        </p:spPr>
        <p:txBody>
          <a:bodyPr anchor="t">
            <a:normAutofit/>
          </a:bodyPr>
          <a:lstStyle/>
          <a:p>
            <a:r>
              <a:rPr lang="en-GB"/>
              <a:t>Introduction</a:t>
            </a:r>
          </a:p>
        </p:txBody>
      </p:sp>
      <p:sp>
        <p:nvSpPr>
          <p:cNvPr id="4" name="Date Placeholder 3">
            <a:extLst>
              <a:ext uri="{FF2B5EF4-FFF2-40B4-BE49-F238E27FC236}">
                <a16:creationId xmlns:a16="http://schemas.microsoft.com/office/drawing/2014/main" id="{E7A05478-6AE3-51E2-BC65-9FECA149497B}"/>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smtClean="0"/>
              <a:pPr>
                <a:spcAft>
                  <a:spcPts val="600"/>
                </a:spcAft>
              </a:pPr>
              <a:t>12/11/2023</a:t>
            </a:fld>
            <a:endParaRPr lang="en-US"/>
          </a:p>
        </p:txBody>
      </p:sp>
      <p:sp>
        <p:nvSpPr>
          <p:cNvPr id="3" name="Content Placeholder 2">
            <a:extLst>
              <a:ext uri="{FF2B5EF4-FFF2-40B4-BE49-F238E27FC236}">
                <a16:creationId xmlns:a16="http://schemas.microsoft.com/office/drawing/2014/main" id="{1BD91456-5D71-F611-2843-F94CC19E35B9}"/>
              </a:ext>
            </a:extLst>
          </p:cNvPr>
          <p:cNvSpPr>
            <a:spLocks noGrp="1"/>
          </p:cNvSpPr>
          <p:nvPr>
            <p:ph idx="1"/>
          </p:nvPr>
        </p:nvSpPr>
        <p:spPr>
          <a:xfrm>
            <a:off x="422514" y="1738043"/>
            <a:ext cx="5170977" cy="3555138"/>
          </a:xfrm>
        </p:spPr>
        <p:txBody>
          <a:bodyPr vert="horz" lIns="91440" tIns="45720" rIns="91440" bIns="45720" rtlCol="0" anchor="b">
            <a:normAutofit lnSpcReduction="10000"/>
          </a:bodyPr>
          <a:lstStyle/>
          <a:p>
            <a:pPr>
              <a:lnSpc>
                <a:spcPct val="110000"/>
              </a:lnSpc>
            </a:pPr>
            <a:r>
              <a:rPr lang="en-GB" sz="1600"/>
              <a:t>Aims:</a:t>
            </a:r>
            <a:endParaRPr lang="en-US" sz="1600"/>
          </a:p>
          <a:p>
            <a:pPr marL="0" indent="0">
              <a:lnSpc>
                <a:spcPct val="110000"/>
              </a:lnSpc>
              <a:buNone/>
            </a:pPr>
            <a:r>
              <a:rPr lang="en-GB" sz="1600"/>
              <a:t>- Increase rear downforce</a:t>
            </a:r>
          </a:p>
          <a:p>
            <a:pPr marL="0" indent="0">
              <a:lnSpc>
                <a:spcPct val="110000"/>
              </a:lnSpc>
              <a:buNone/>
            </a:pPr>
            <a:r>
              <a:rPr lang="en-GB" sz="1600"/>
              <a:t>- Improve air flow around the whole car </a:t>
            </a:r>
          </a:p>
          <a:p>
            <a:pPr marL="0" indent="0">
              <a:lnSpc>
                <a:spcPct val="110000"/>
              </a:lnSpc>
              <a:buNone/>
            </a:pPr>
            <a:r>
              <a:rPr lang="en-GB" sz="1600"/>
              <a:t>- Minimise increase in drag</a:t>
            </a:r>
          </a:p>
          <a:p>
            <a:pPr marL="0" indent="0">
              <a:lnSpc>
                <a:spcPct val="110000"/>
              </a:lnSpc>
              <a:buNone/>
            </a:pPr>
            <a:r>
              <a:rPr lang="en-GB" sz="1600"/>
              <a:t>- Bring centre of pressure rearwards </a:t>
            </a:r>
          </a:p>
          <a:p>
            <a:pPr>
              <a:lnSpc>
                <a:spcPct val="110000"/>
              </a:lnSpc>
            </a:pPr>
            <a:r>
              <a:rPr lang="en-GB" sz="1600"/>
              <a:t>Read and understand the MSUK &amp; Sports 2000 regulations.</a:t>
            </a:r>
          </a:p>
          <a:p>
            <a:pPr>
              <a:lnSpc>
                <a:spcPct val="110000"/>
              </a:lnSpc>
            </a:pPr>
            <a:r>
              <a:rPr lang="en-GB" sz="1600"/>
              <a:t>Conduct background research</a:t>
            </a:r>
          </a:p>
          <a:p>
            <a:pPr>
              <a:lnSpc>
                <a:spcPct val="110000"/>
              </a:lnSpc>
            </a:pPr>
            <a:r>
              <a:rPr lang="en-GB" sz="1600"/>
              <a:t>Investigate key areas</a:t>
            </a:r>
          </a:p>
          <a:p>
            <a:pPr>
              <a:lnSpc>
                <a:spcPct val="110000"/>
              </a:lnSpc>
            </a:pPr>
            <a:r>
              <a:rPr lang="en-GB" sz="1600"/>
              <a:t>Learn CFD software and sharpen CAD skills.</a:t>
            </a:r>
          </a:p>
        </p:txBody>
      </p:sp>
      <p:pic>
        <p:nvPicPr>
          <p:cNvPr id="10" name="Picture 9" descr="A car with green lines&#10;&#10;Description automatically generated">
            <a:extLst>
              <a:ext uri="{FF2B5EF4-FFF2-40B4-BE49-F238E27FC236}">
                <a16:creationId xmlns:a16="http://schemas.microsoft.com/office/drawing/2014/main" id="{7048C2AF-DCCF-5757-CB79-97D7F40955AB}"/>
              </a:ext>
            </a:extLst>
          </p:cNvPr>
          <p:cNvPicPr>
            <a:picLocks noChangeAspect="1"/>
          </p:cNvPicPr>
          <p:nvPr/>
        </p:nvPicPr>
        <p:blipFill rotWithShape="1">
          <a:blip r:embed="rId2"/>
          <a:srcRect l="5225" t="-13" r="18566" b="12"/>
          <a:stretch/>
        </p:blipFill>
        <p:spPr>
          <a:xfrm>
            <a:off x="7649353" y="73524"/>
            <a:ext cx="4453371" cy="3355476"/>
          </a:xfrm>
          <a:custGeom>
            <a:avLst/>
            <a:gdLst/>
            <a:ahLst/>
            <a:cxnLst/>
            <a:rect l="l" t="t" r="r" b="b"/>
            <a:pathLst>
              <a:path w="4453371" h="3301667">
                <a:moveTo>
                  <a:pt x="550289" y="0"/>
                </a:moveTo>
                <a:lnTo>
                  <a:pt x="3903082" y="0"/>
                </a:lnTo>
                <a:cubicBezTo>
                  <a:pt x="4206998" y="0"/>
                  <a:pt x="4453371" y="246373"/>
                  <a:pt x="4453371" y="550289"/>
                </a:cubicBezTo>
                <a:lnTo>
                  <a:pt x="4453371" y="2751378"/>
                </a:lnTo>
                <a:cubicBezTo>
                  <a:pt x="4453371" y="3055294"/>
                  <a:pt x="4206998" y="3301667"/>
                  <a:pt x="3903082" y="3301667"/>
                </a:cubicBezTo>
                <a:lnTo>
                  <a:pt x="550289" y="3301667"/>
                </a:lnTo>
                <a:cubicBezTo>
                  <a:pt x="246373" y="3301667"/>
                  <a:pt x="0" y="3055294"/>
                  <a:pt x="0" y="2751378"/>
                </a:cubicBezTo>
                <a:lnTo>
                  <a:pt x="0" y="550289"/>
                </a:lnTo>
                <a:cubicBezTo>
                  <a:pt x="0" y="246373"/>
                  <a:pt x="246373" y="0"/>
                  <a:pt x="550289" y="0"/>
                </a:cubicBezTo>
                <a:close/>
              </a:path>
            </a:pathLst>
          </a:custGeom>
          <a:noFill/>
        </p:spPr>
      </p:pic>
      <p:pic>
        <p:nvPicPr>
          <p:cNvPr id="8" name="Picture 7" descr="A race car on a track&#10;&#10;Description automatically generated">
            <a:extLst>
              <a:ext uri="{FF2B5EF4-FFF2-40B4-BE49-F238E27FC236}">
                <a16:creationId xmlns:a16="http://schemas.microsoft.com/office/drawing/2014/main" id="{2B23411F-FC93-DF77-EC4C-97193132A073}"/>
              </a:ext>
            </a:extLst>
          </p:cNvPr>
          <p:cNvPicPr>
            <a:picLocks noChangeAspect="1"/>
          </p:cNvPicPr>
          <p:nvPr/>
        </p:nvPicPr>
        <p:blipFill rotWithShape="1">
          <a:blip r:embed="rId3"/>
          <a:srcRect l="1648" t="-334" r="9235" b="331"/>
          <a:stretch/>
        </p:blipFill>
        <p:spPr>
          <a:xfrm>
            <a:off x="7649354" y="3456713"/>
            <a:ext cx="4453371" cy="3323239"/>
          </a:xfrm>
          <a:custGeom>
            <a:avLst/>
            <a:gdLst/>
            <a:ahLst/>
            <a:cxnLst/>
            <a:rect l="l" t="t" r="r" b="b"/>
            <a:pathLst>
              <a:path w="4453371" h="3323239">
                <a:moveTo>
                  <a:pt x="553884" y="0"/>
                </a:moveTo>
                <a:lnTo>
                  <a:pt x="3899487" y="0"/>
                </a:lnTo>
                <a:cubicBezTo>
                  <a:pt x="4205389" y="0"/>
                  <a:pt x="4453371" y="247982"/>
                  <a:pt x="4453371" y="553884"/>
                </a:cubicBezTo>
                <a:lnTo>
                  <a:pt x="4453371" y="2769355"/>
                </a:lnTo>
                <a:cubicBezTo>
                  <a:pt x="4453371" y="3075257"/>
                  <a:pt x="4205389" y="3323239"/>
                  <a:pt x="3899487" y="3323239"/>
                </a:cubicBezTo>
                <a:lnTo>
                  <a:pt x="553884" y="3323239"/>
                </a:lnTo>
                <a:cubicBezTo>
                  <a:pt x="247982" y="3323239"/>
                  <a:pt x="0" y="3075257"/>
                  <a:pt x="0" y="2769355"/>
                </a:cubicBezTo>
                <a:lnTo>
                  <a:pt x="0" y="553884"/>
                </a:lnTo>
                <a:cubicBezTo>
                  <a:pt x="0" y="247982"/>
                  <a:pt x="247982" y="0"/>
                  <a:pt x="553884" y="0"/>
                </a:cubicBezTo>
                <a:close/>
              </a:path>
            </a:pathLst>
          </a:custGeom>
          <a:noFill/>
        </p:spPr>
      </p:pic>
      <p:sp>
        <p:nvSpPr>
          <p:cNvPr id="5" name="Footer Placeholder 4">
            <a:extLst>
              <a:ext uri="{FF2B5EF4-FFF2-40B4-BE49-F238E27FC236}">
                <a16:creationId xmlns:a16="http://schemas.microsoft.com/office/drawing/2014/main" id="{C1E9F095-3608-10CF-5E99-9A2EA5FC9B28}"/>
              </a:ext>
            </a:extLst>
          </p:cNvPr>
          <p:cNvSpPr>
            <a:spLocks noGrp="1"/>
          </p:cNvSpPr>
          <p:nvPr>
            <p:ph type="ftr" sz="quarter" idx="11"/>
          </p:nvPr>
        </p:nvSpPr>
        <p:spPr>
          <a:xfrm>
            <a:off x="-1" y="6432106"/>
            <a:ext cx="741871" cy="365125"/>
          </a:xfrm>
        </p:spPr>
        <p:txBody>
          <a:bodyPr>
            <a:normAutofit/>
          </a:bodyPr>
          <a:lstStyle/>
          <a:p>
            <a:pPr>
              <a:spcAft>
                <a:spcPts val="600"/>
              </a:spcAft>
            </a:pPr>
            <a:r>
              <a:rPr lang="en-US">
                <a:solidFill>
                  <a:srgbClr val="FFFFFF"/>
                </a:solidFill>
              </a:rPr>
              <a:t>RAGULAN</a:t>
            </a:r>
          </a:p>
        </p:txBody>
      </p:sp>
      <p:sp>
        <p:nvSpPr>
          <p:cNvPr id="6" name="Slide Number Placeholder 5">
            <a:extLst>
              <a:ext uri="{FF2B5EF4-FFF2-40B4-BE49-F238E27FC236}">
                <a16:creationId xmlns:a16="http://schemas.microsoft.com/office/drawing/2014/main" id="{DB8EA263-62E2-1072-8C5E-FD12E58E19E7}"/>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a:solidFill>
                  <a:srgbClr val="FFFFFF"/>
                </a:solidFill>
              </a:rPr>
              <a:pPr>
                <a:spcAft>
                  <a:spcPts val="600"/>
                </a:spcAft>
              </a:pPr>
              <a:t>2</a:t>
            </a:fld>
            <a:endParaRPr lang="en-US">
              <a:solidFill>
                <a:srgbClr val="FFFFFF"/>
              </a:solidFill>
            </a:endParaRPr>
          </a:p>
        </p:txBody>
      </p:sp>
    </p:spTree>
    <p:extLst>
      <p:ext uri="{BB962C8B-B14F-4D97-AF65-F5344CB8AC3E}">
        <p14:creationId xmlns:p14="http://schemas.microsoft.com/office/powerpoint/2010/main" val="28710743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DA05F-B97D-0A11-181E-4DA98A6B1B6E}"/>
              </a:ext>
            </a:extLst>
          </p:cNvPr>
          <p:cNvSpPr>
            <a:spLocks noGrp="1"/>
          </p:cNvSpPr>
          <p:nvPr>
            <p:ph type="title"/>
          </p:nvPr>
        </p:nvSpPr>
        <p:spPr/>
        <p:txBody>
          <a:bodyPr/>
          <a:lstStyle/>
          <a:p>
            <a:r>
              <a:rPr lang="en-GB"/>
              <a:t>Research</a:t>
            </a:r>
          </a:p>
        </p:txBody>
      </p:sp>
      <p:sp>
        <p:nvSpPr>
          <p:cNvPr id="3" name="Content Placeholder 2">
            <a:extLst>
              <a:ext uri="{FF2B5EF4-FFF2-40B4-BE49-F238E27FC236}">
                <a16:creationId xmlns:a16="http://schemas.microsoft.com/office/drawing/2014/main" id="{7019739A-9E60-CD1E-5A6B-A03462570811}"/>
              </a:ext>
            </a:extLst>
          </p:cNvPr>
          <p:cNvSpPr>
            <a:spLocks noGrp="1"/>
          </p:cNvSpPr>
          <p:nvPr>
            <p:ph idx="1"/>
          </p:nvPr>
        </p:nvSpPr>
        <p:spPr/>
        <p:txBody>
          <a:bodyPr vert="horz" lIns="91440" tIns="45720" rIns="91440" bIns="45720" rtlCol="0" anchor="t">
            <a:normAutofit fontScale="92500" lnSpcReduction="10000"/>
          </a:bodyPr>
          <a:lstStyle/>
          <a:p>
            <a:r>
              <a:rPr lang="en-GB" b="1"/>
              <a:t> Background information about aerodynamics</a:t>
            </a:r>
            <a:endParaRPr lang="en-US" b="1"/>
          </a:p>
          <a:p>
            <a:pPr marL="0" indent="0">
              <a:buNone/>
            </a:pPr>
            <a:r>
              <a:rPr lang="en-GB"/>
              <a:t>Literature recommended to us includes </a:t>
            </a:r>
            <a:r>
              <a:rPr lang="en-GB" i="1"/>
              <a:t>Competition Car Aerodynamics </a:t>
            </a:r>
            <a:r>
              <a:rPr lang="en-GB"/>
              <a:t>by Simon McBeath and </a:t>
            </a:r>
            <a:r>
              <a:rPr lang="en-GB" i="1"/>
              <a:t>Race Car Aerodynamics </a:t>
            </a:r>
            <a:r>
              <a:rPr lang="en-GB"/>
              <a:t>by Joseph Katz.</a:t>
            </a:r>
          </a:p>
          <a:p>
            <a:r>
              <a:rPr lang="en-GB" b="1"/>
              <a:t>Computational Fluid Dynamics </a:t>
            </a:r>
          </a:p>
          <a:p>
            <a:pPr marL="0" indent="0">
              <a:buNone/>
            </a:pPr>
            <a:r>
              <a:rPr lang="en-GB"/>
              <a:t>A crucial process in developing the aerodynamics of the car. To improve competency in CFD software available on our campus, lecturers video tutorials have been used and applied to our own models alongside helping each other during organized CFD practice sessions.</a:t>
            </a:r>
          </a:p>
          <a:p>
            <a:r>
              <a:rPr lang="en-GB" b="1"/>
              <a:t>Weekly aerodynamics lectures</a:t>
            </a:r>
          </a:p>
          <a:p>
            <a:pPr marL="0" indent="0">
              <a:buNone/>
            </a:pPr>
            <a:r>
              <a:rPr lang="en-GB"/>
              <a:t> from project supervisor and lecturer Tim Tudor. Is very beneficial for our understanding on the subject as he is very passionate about the content he teaches, with explanations being clear and concise.</a:t>
            </a:r>
            <a:endParaRPr lang="en-GB" sz="1300" b="1">
              <a:solidFill>
                <a:srgbClr val="FF0000"/>
              </a:solidFill>
            </a:endParaRPr>
          </a:p>
        </p:txBody>
      </p:sp>
      <p:sp>
        <p:nvSpPr>
          <p:cNvPr id="4" name="Date Placeholder 3">
            <a:extLst>
              <a:ext uri="{FF2B5EF4-FFF2-40B4-BE49-F238E27FC236}">
                <a16:creationId xmlns:a16="http://schemas.microsoft.com/office/drawing/2014/main" id="{2C33B47B-FF56-F0F4-9DCE-FE5F00409F90}"/>
              </a:ext>
            </a:extLst>
          </p:cNvPr>
          <p:cNvSpPr>
            <a:spLocks noGrp="1"/>
          </p:cNvSpPr>
          <p:nvPr>
            <p:ph type="dt" sz="half" idx="10"/>
          </p:nvPr>
        </p:nvSpPr>
        <p:spPr/>
        <p:txBody>
          <a:bodyPr/>
          <a:lstStyle/>
          <a:p>
            <a:fld id="{0F996519-E62D-4F8C-AE1E-36928EC7D15C}" type="datetime1">
              <a:rPr lang="en-US" smtClean="0"/>
              <a:t>12/11/2023</a:t>
            </a:fld>
            <a:endParaRPr lang="en-US"/>
          </a:p>
        </p:txBody>
      </p:sp>
      <p:sp>
        <p:nvSpPr>
          <p:cNvPr id="5" name="Footer Placeholder 4">
            <a:extLst>
              <a:ext uri="{FF2B5EF4-FFF2-40B4-BE49-F238E27FC236}">
                <a16:creationId xmlns:a16="http://schemas.microsoft.com/office/drawing/2014/main" id="{D508FCE0-6D9D-4401-BA92-B7B0602E7B09}"/>
              </a:ext>
            </a:extLst>
          </p:cNvPr>
          <p:cNvSpPr>
            <a:spLocks noGrp="1"/>
          </p:cNvSpPr>
          <p:nvPr>
            <p:ph type="ftr" sz="quarter" idx="11"/>
          </p:nvPr>
        </p:nvSpPr>
        <p:spPr/>
        <p:txBody>
          <a:bodyPr/>
          <a:lstStyle/>
          <a:p>
            <a:r>
              <a:rPr lang="en-US"/>
              <a:t>ALEX</a:t>
            </a:r>
          </a:p>
        </p:txBody>
      </p:sp>
      <p:sp>
        <p:nvSpPr>
          <p:cNvPr id="6" name="Slide Number Placeholder 5">
            <a:extLst>
              <a:ext uri="{FF2B5EF4-FFF2-40B4-BE49-F238E27FC236}">
                <a16:creationId xmlns:a16="http://schemas.microsoft.com/office/drawing/2014/main" id="{7CAF3D1F-2D9F-87AB-39C0-1871ED7BFEC6}"/>
              </a:ext>
            </a:extLst>
          </p:cNvPr>
          <p:cNvSpPr>
            <a:spLocks noGrp="1"/>
          </p:cNvSpPr>
          <p:nvPr>
            <p:ph type="sldNum" sz="quarter" idx="12"/>
          </p:nvPr>
        </p:nvSpPr>
        <p:spPr/>
        <p:txBody>
          <a:bodyPr/>
          <a:lstStyle/>
          <a:p>
            <a:fld id="{6E91CC32-6A6B-4E2E-BBA1-6864F305DA26}" type="slidenum">
              <a:rPr lang="en-US" smtClean="0"/>
              <a:t>3</a:t>
            </a:fld>
            <a:endParaRPr lang="en-US"/>
          </a:p>
        </p:txBody>
      </p:sp>
      <p:pic>
        <p:nvPicPr>
          <p:cNvPr id="7" name="Picture 6" descr="Competition Car Aerodynamics 3rd Edition">
            <a:extLst>
              <a:ext uri="{FF2B5EF4-FFF2-40B4-BE49-F238E27FC236}">
                <a16:creationId xmlns:a16="http://schemas.microsoft.com/office/drawing/2014/main" id="{25E8C6B4-5725-1E91-E27A-D0831D086CC3}"/>
              </a:ext>
            </a:extLst>
          </p:cNvPr>
          <p:cNvPicPr>
            <a:picLocks noChangeAspect="1"/>
          </p:cNvPicPr>
          <p:nvPr/>
        </p:nvPicPr>
        <p:blipFill>
          <a:blip r:embed="rId2"/>
          <a:stretch>
            <a:fillRect/>
          </a:stretch>
        </p:blipFill>
        <p:spPr>
          <a:xfrm>
            <a:off x="10289309" y="4243338"/>
            <a:ext cx="1461654" cy="2085661"/>
          </a:xfrm>
          <a:prstGeom prst="rect">
            <a:avLst/>
          </a:prstGeom>
        </p:spPr>
      </p:pic>
      <p:pic>
        <p:nvPicPr>
          <p:cNvPr id="8" name="Picture 7" descr="New Directions in Race Car Aerodynamics: Designing for Speed (Engineering  and Performance) [Paperback] [2003] Joseph Katz: Amazon.co.uk: Joseph Katz:  8601405484253: Books">
            <a:extLst>
              <a:ext uri="{FF2B5EF4-FFF2-40B4-BE49-F238E27FC236}">
                <a16:creationId xmlns:a16="http://schemas.microsoft.com/office/drawing/2014/main" id="{4E721CCE-E133-B272-1CDA-81F8B66AD5EF}"/>
              </a:ext>
            </a:extLst>
          </p:cNvPr>
          <p:cNvPicPr>
            <a:picLocks noChangeAspect="1"/>
          </p:cNvPicPr>
          <p:nvPr/>
        </p:nvPicPr>
        <p:blipFill>
          <a:blip r:embed="rId3"/>
          <a:stretch>
            <a:fillRect/>
          </a:stretch>
        </p:blipFill>
        <p:spPr>
          <a:xfrm>
            <a:off x="10289308" y="1890155"/>
            <a:ext cx="1542474" cy="2081481"/>
          </a:xfrm>
          <a:prstGeom prst="rect">
            <a:avLst/>
          </a:prstGeom>
        </p:spPr>
      </p:pic>
      <p:pic>
        <p:nvPicPr>
          <p:cNvPr id="9" name="Picture 8" descr="SAE MOBILUS®_EN">
            <a:extLst>
              <a:ext uri="{FF2B5EF4-FFF2-40B4-BE49-F238E27FC236}">
                <a16:creationId xmlns:a16="http://schemas.microsoft.com/office/drawing/2014/main" id="{437D663F-B625-7B4C-3220-2D727A96F92E}"/>
              </a:ext>
            </a:extLst>
          </p:cNvPr>
          <p:cNvPicPr>
            <a:picLocks noChangeAspect="1"/>
          </p:cNvPicPr>
          <p:nvPr/>
        </p:nvPicPr>
        <p:blipFill>
          <a:blip r:embed="rId4"/>
          <a:stretch>
            <a:fillRect/>
          </a:stretch>
        </p:blipFill>
        <p:spPr>
          <a:xfrm>
            <a:off x="10333512" y="264226"/>
            <a:ext cx="1361704" cy="1361704"/>
          </a:xfrm>
          <a:prstGeom prst="rect">
            <a:avLst/>
          </a:prstGeom>
        </p:spPr>
      </p:pic>
    </p:spTree>
    <p:extLst>
      <p:ext uri="{BB962C8B-B14F-4D97-AF65-F5344CB8AC3E}">
        <p14:creationId xmlns:p14="http://schemas.microsoft.com/office/powerpoint/2010/main" val="3872800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EB751-408A-D561-7328-5C36DD2D64EB}"/>
              </a:ext>
            </a:extLst>
          </p:cNvPr>
          <p:cNvSpPr>
            <a:spLocks noGrp="1"/>
          </p:cNvSpPr>
          <p:nvPr>
            <p:ph type="title"/>
          </p:nvPr>
        </p:nvSpPr>
        <p:spPr>
          <a:xfrm>
            <a:off x="305649" y="743803"/>
            <a:ext cx="10754864" cy="733733"/>
          </a:xfrm>
        </p:spPr>
        <p:txBody>
          <a:bodyPr/>
          <a:lstStyle/>
          <a:p>
            <a:r>
              <a:rPr lang="en-GB"/>
              <a:t>Technical 'Ragulations'</a:t>
            </a:r>
          </a:p>
        </p:txBody>
      </p:sp>
      <p:sp>
        <p:nvSpPr>
          <p:cNvPr id="7" name="Text Placeholder 6">
            <a:extLst>
              <a:ext uri="{FF2B5EF4-FFF2-40B4-BE49-F238E27FC236}">
                <a16:creationId xmlns:a16="http://schemas.microsoft.com/office/drawing/2014/main" id="{46B4EBBA-6A5F-A12F-7649-853491886733}"/>
              </a:ext>
            </a:extLst>
          </p:cNvPr>
          <p:cNvSpPr>
            <a:spLocks noGrp="1"/>
          </p:cNvSpPr>
          <p:nvPr>
            <p:ph type="body" idx="1"/>
          </p:nvPr>
        </p:nvSpPr>
        <p:spPr>
          <a:xfrm>
            <a:off x="301924" y="1477536"/>
            <a:ext cx="6095287" cy="815008"/>
          </a:xfrm>
        </p:spPr>
        <p:txBody>
          <a:bodyPr/>
          <a:lstStyle/>
          <a:p>
            <a:pPr algn="ctr"/>
            <a:r>
              <a:rPr lang="en-GB"/>
              <a:t>Key restrictions &amp; areas to exploit</a:t>
            </a:r>
            <a:endParaRPr lang="en-US"/>
          </a:p>
        </p:txBody>
      </p:sp>
      <p:pic>
        <p:nvPicPr>
          <p:cNvPr id="11" name="Content Placeholder 10" descr="A computer generated image of a car&#10;&#10;Description automatically generated">
            <a:extLst>
              <a:ext uri="{FF2B5EF4-FFF2-40B4-BE49-F238E27FC236}">
                <a16:creationId xmlns:a16="http://schemas.microsoft.com/office/drawing/2014/main" id="{AF1E1FC8-CD7F-D323-1EE3-D4767CFDFEBA}"/>
              </a:ext>
            </a:extLst>
          </p:cNvPr>
          <p:cNvPicPr>
            <a:picLocks noGrp="1" noChangeAspect="1"/>
          </p:cNvPicPr>
          <p:nvPr>
            <p:ph sz="half" idx="2"/>
          </p:nvPr>
        </p:nvPicPr>
        <p:blipFill>
          <a:blip r:embed="rId2"/>
          <a:stretch>
            <a:fillRect/>
          </a:stretch>
        </p:blipFill>
        <p:spPr>
          <a:xfrm>
            <a:off x="351048" y="2596694"/>
            <a:ext cx="6096000" cy="3824941"/>
          </a:xfrm>
        </p:spPr>
      </p:pic>
      <p:sp>
        <p:nvSpPr>
          <p:cNvPr id="4" name="Date Placeholder 3">
            <a:extLst>
              <a:ext uri="{FF2B5EF4-FFF2-40B4-BE49-F238E27FC236}">
                <a16:creationId xmlns:a16="http://schemas.microsoft.com/office/drawing/2014/main" id="{EB48DACD-BD41-F05D-DEF1-DE25B8008F0F}"/>
              </a:ext>
            </a:extLst>
          </p:cNvPr>
          <p:cNvSpPr>
            <a:spLocks noGrp="1"/>
          </p:cNvSpPr>
          <p:nvPr>
            <p:ph type="dt" sz="half" idx="10"/>
          </p:nvPr>
        </p:nvSpPr>
        <p:spPr/>
        <p:txBody>
          <a:bodyPr/>
          <a:lstStyle/>
          <a:p>
            <a:fld id="{0F996519-E62D-4F8C-AE1E-36928EC7D15C}" type="datetime1">
              <a:rPr lang="en-US" smtClean="0"/>
              <a:t>12/11/2023</a:t>
            </a:fld>
            <a:endParaRPr lang="en-US"/>
          </a:p>
        </p:txBody>
      </p:sp>
      <p:sp>
        <p:nvSpPr>
          <p:cNvPr id="5" name="Footer Placeholder 4">
            <a:extLst>
              <a:ext uri="{FF2B5EF4-FFF2-40B4-BE49-F238E27FC236}">
                <a16:creationId xmlns:a16="http://schemas.microsoft.com/office/drawing/2014/main" id="{35C05F19-1F30-1D29-99CB-E0B816DF47A1}"/>
              </a:ext>
            </a:extLst>
          </p:cNvPr>
          <p:cNvSpPr>
            <a:spLocks noGrp="1"/>
          </p:cNvSpPr>
          <p:nvPr>
            <p:ph type="ftr" sz="quarter" idx="11"/>
          </p:nvPr>
        </p:nvSpPr>
        <p:spPr/>
        <p:txBody>
          <a:bodyPr/>
          <a:lstStyle/>
          <a:p>
            <a:r>
              <a:rPr lang="en-US"/>
              <a:t>RAGULAN</a:t>
            </a:r>
          </a:p>
        </p:txBody>
      </p:sp>
      <p:sp>
        <p:nvSpPr>
          <p:cNvPr id="6" name="Slide Number Placeholder 5">
            <a:extLst>
              <a:ext uri="{FF2B5EF4-FFF2-40B4-BE49-F238E27FC236}">
                <a16:creationId xmlns:a16="http://schemas.microsoft.com/office/drawing/2014/main" id="{9BDA7E2B-F75B-CF58-59B6-AE8793D16BD1}"/>
              </a:ext>
            </a:extLst>
          </p:cNvPr>
          <p:cNvSpPr>
            <a:spLocks noGrp="1"/>
          </p:cNvSpPr>
          <p:nvPr>
            <p:ph type="sldNum" sz="quarter" idx="12"/>
          </p:nvPr>
        </p:nvSpPr>
        <p:spPr/>
        <p:txBody>
          <a:bodyPr/>
          <a:lstStyle/>
          <a:p>
            <a:fld id="{6E91CC32-6A6B-4E2E-BBA1-6864F305DA26}" type="slidenum">
              <a:rPr lang="en-US" smtClean="0"/>
              <a:t>4</a:t>
            </a:fld>
            <a:endParaRPr lang="en-US"/>
          </a:p>
        </p:txBody>
      </p:sp>
      <p:sp>
        <p:nvSpPr>
          <p:cNvPr id="10" name="TextBox 9">
            <a:extLst>
              <a:ext uri="{FF2B5EF4-FFF2-40B4-BE49-F238E27FC236}">
                <a16:creationId xmlns:a16="http://schemas.microsoft.com/office/drawing/2014/main" id="{4C5DEBDC-A172-B0EB-677F-7E855CAC49CE}"/>
              </a:ext>
            </a:extLst>
          </p:cNvPr>
          <p:cNvSpPr txBox="1"/>
          <p:nvPr/>
        </p:nvSpPr>
        <p:spPr>
          <a:xfrm>
            <a:off x="8156221" y="216371"/>
            <a:ext cx="3730037" cy="1494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20000"/>
              </a:lnSpc>
              <a:spcBef>
                <a:spcPts val="1000"/>
              </a:spcBef>
              <a:buFont typeface="Arial"/>
              <a:buChar char="•"/>
            </a:pPr>
            <a:r>
              <a:rPr lang="en-GB">
                <a:solidFill>
                  <a:srgbClr val="8054C6"/>
                </a:solidFill>
                <a:latin typeface="Arial"/>
                <a:cs typeface="Arial"/>
                <a:hlinkClick r:id="rId3"/>
              </a:rPr>
              <a:t>MSUK Yearbook 2023</a:t>
            </a:r>
            <a:endParaRPr lang="en-US">
              <a:latin typeface="Calibri"/>
              <a:cs typeface="Calibri"/>
            </a:endParaRPr>
          </a:p>
          <a:p>
            <a:pPr marL="285750" indent="-285750">
              <a:lnSpc>
                <a:spcPct val="120000"/>
              </a:lnSpc>
              <a:spcBef>
                <a:spcPts val="1000"/>
              </a:spcBef>
              <a:buFont typeface="Arial"/>
              <a:buChar char="•"/>
            </a:pPr>
            <a:r>
              <a:rPr lang="en-GB">
                <a:solidFill>
                  <a:srgbClr val="8054C6"/>
                </a:solidFill>
                <a:latin typeface="Arial"/>
                <a:cs typeface="Arial"/>
                <a:hlinkClick r:id="rId4"/>
              </a:rPr>
              <a:t>Sports 2000 Duractec Sporting &amp; Technical Regulations 2023</a:t>
            </a:r>
            <a:endParaRPr lang="en-GB">
              <a:latin typeface="Arial"/>
              <a:cs typeface="Arial"/>
            </a:endParaRPr>
          </a:p>
          <a:p>
            <a:pPr algn="l"/>
            <a:endParaRPr lang="en-GB"/>
          </a:p>
        </p:txBody>
      </p:sp>
      <p:sp>
        <p:nvSpPr>
          <p:cNvPr id="3" name="TextBox 2">
            <a:extLst>
              <a:ext uri="{FF2B5EF4-FFF2-40B4-BE49-F238E27FC236}">
                <a16:creationId xmlns:a16="http://schemas.microsoft.com/office/drawing/2014/main" id="{ACE429A5-049B-14F3-73C5-BAC57CFF1A96}"/>
              </a:ext>
            </a:extLst>
          </p:cNvPr>
          <p:cNvSpPr txBox="1"/>
          <p:nvPr/>
        </p:nvSpPr>
        <p:spPr>
          <a:xfrm>
            <a:off x="6854214" y="1460929"/>
            <a:ext cx="4868883" cy="50475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FF0000"/>
                </a:solidFill>
              </a:rPr>
              <a:t>5.6.iv).b)</a:t>
            </a:r>
            <a:r>
              <a:rPr lang="en-US" sz="1400"/>
              <a:t> - No gap between main body and wheel arches</a:t>
            </a:r>
            <a:endParaRPr lang="en-US" sz="1400">
              <a:solidFill>
                <a:srgbClr val="FFFFFF"/>
              </a:solidFill>
            </a:endParaRPr>
          </a:p>
          <a:p>
            <a:r>
              <a:rPr lang="en-US" sz="1400">
                <a:solidFill>
                  <a:srgbClr val="FF0000"/>
                </a:solidFill>
              </a:rPr>
              <a:t>5.6.v)</a:t>
            </a:r>
            <a:r>
              <a:rPr lang="en-US" sz="1400"/>
              <a:t> - max. vehicle length forward of front axle </a:t>
            </a:r>
            <a:r>
              <a:rPr lang="en-US" sz="1400" err="1"/>
              <a:t>centreline</a:t>
            </a:r>
            <a:r>
              <a:rPr lang="en-US" sz="1400"/>
              <a:t>: 91.5cm</a:t>
            </a:r>
          </a:p>
          <a:p>
            <a:r>
              <a:rPr lang="en-US" sz="1400">
                <a:solidFill>
                  <a:srgbClr val="FF0000"/>
                </a:solidFill>
              </a:rPr>
              <a:t>5.6.viii).a) </a:t>
            </a:r>
            <a:r>
              <a:rPr lang="en-US" sz="1400"/>
              <a:t>- rear wing shall not exceed 110cm in height and 110cm rearward of rear axle </a:t>
            </a:r>
            <a:r>
              <a:rPr lang="en-US" sz="1400" err="1"/>
              <a:t>centreline</a:t>
            </a:r>
          </a:p>
          <a:p>
            <a:pPr algn="l" rtl="0" fontAlgn="base"/>
            <a:r>
              <a:rPr lang="en-US" sz="1400" b="0" i="0" u="none" strike="noStrike">
                <a:solidFill>
                  <a:srgbClr val="FF0000"/>
                </a:solidFill>
                <a:effectLst/>
              </a:rPr>
              <a:t>5.6.viii.b),c) </a:t>
            </a:r>
            <a:r>
              <a:rPr lang="en-US" sz="1400" b="0" i="0" u="none" strike="noStrike">
                <a:solidFill>
                  <a:srgbClr val="FFFFFF"/>
                </a:solidFill>
                <a:effectLst/>
              </a:rPr>
              <a:t>– Wings should be mounted to gearbox or sprung chassis. Wings may be mounted to bodywork if there is a metal support structure to carry the loads to the gearbox or chassis</a:t>
            </a:r>
            <a:r>
              <a:rPr lang="en-US" sz="1400" b="0" i="0">
                <a:solidFill>
                  <a:srgbClr val="FFFFFF"/>
                </a:solidFill>
                <a:effectLst/>
              </a:rPr>
              <a:t>​</a:t>
            </a:r>
          </a:p>
          <a:p>
            <a:pPr algn="l" rtl="0" fontAlgn="base"/>
            <a:r>
              <a:rPr lang="en-US" sz="1400" b="0" i="0" u="none" strike="noStrike">
                <a:solidFill>
                  <a:srgbClr val="FF0000"/>
                </a:solidFill>
                <a:effectLst/>
              </a:rPr>
              <a:t>5.6.viii).f) </a:t>
            </a:r>
            <a:r>
              <a:rPr lang="en-US" sz="1400" b="0" i="0" u="none" strike="noStrike">
                <a:solidFill>
                  <a:srgbClr val="FFFFFF"/>
                </a:solidFill>
                <a:effectLst/>
              </a:rPr>
              <a:t>– Endplates must be within 35.5cm in length and 2.54cm in width</a:t>
            </a:r>
            <a:r>
              <a:rPr lang="en-US" sz="1400" b="0" i="0">
                <a:solidFill>
                  <a:srgbClr val="FFFFFF"/>
                </a:solidFill>
                <a:effectLst/>
              </a:rPr>
              <a:t>​</a:t>
            </a:r>
          </a:p>
          <a:p>
            <a:pPr algn="l" rtl="0" fontAlgn="base"/>
            <a:r>
              <a:rPr lang="en-US" sz="1400" b="0" i="0" u="none" strike="noStrike">
                <a:solidFill>
                  <a:srgbClr val="FF0000"/>
                </a:solidFill>
                <a:effectLst/>
              </a:rPr>
              <a:t>5.6.1.3 </a:t>
            </a:r>
            <a:r>
              <a:rPr lang="en-US" sz="1400" b="0" i="0" u="none" strike="noStrike">
                <a:solidFill>
                  <a:srgbClr val="FFFFFF"/>
                </a:solidFill>
                <a:effectLst/>
              </a:rPr>
              <a:t>– Gurney flaps mounted at the rear of the vehicle must not exceed 10mm when viewed from above</a:t>
            </a:r>
            <a:r>
              <a:rPr lang="en-US" sz="1400" b="0" i="0">
                <a:solidFill>
                  <a:srgbClr val="FFFFFF"/>
                </a:solidFill>
                <a:effectLst/>
              </a:rPr>
              <a:t>​</a:t>
            </a:r>
          </a:p>
          <a:p>
            <a:pPr algn="l" rtl="0" fontAlgn="base"/>
            <a:r>
              <a:rPr lang="en-US" sz="1400" b="0" i="0" u="none" strike="noStrike">
                <a:solidFill>
                  <a:srgbClr val="FF0000"/>
                </a:solidFill>
                <a:effectLst/>
              </a:rPr>
              <a:t>5.6.2.3 </a:t>
            </a:r>
            <a:r>
              <a:rPr lang="en-US" sz="1400" b="0" i="0" u="none" strike="noStrike">
                <a:solidFill>
                  <a:srgbClr val="FFFFFF"/>
                </a:solidFill>
                <a:effectLst/>
              </a:rPr>
              <a:t>– No diffuser or underside panel extension allowed</a:t>
            </a:r>
            <a:r>
              <a:rPr lang="en-US" sz="1400" b="0" i="0">
                <a:solidFill>
                  <a:srgbClr val="FFFFFF"/>
                </a:solidFill>
                <a:effectLst/>
              </a:rPr>
              <a:t>​</a:t>
            </a:r>
          </a:p>
          <a:p>
            <a:pPr fontAlgn="base"/>
            <a:r>
              <a:rPr lang="en-US" sz="1400" b="0" i="0" u="none" strike="noStrike">
                <a:solidFill>
                  <a:srgbClr val="0070C0"/>
                </a:solidFill>
                <a:effectLst/>
              </a:rPr>
              <a:t>J5.2.6.(a) </a:t>
            </a:r>
            <a:r>
              <a:rPr lang="en-US" sz="1400" b="0" i="0" u="none" strike="noStrike">
                <a:solidFill>
                  <a:srgbClr val="FFFFFF"/>
                </a:solidFill>
                <a:effectLst/>
              </a:rPr>
              <a:t>– 1/3 of the wheel must be covered. Cannot be visible from above. Tyre cannot be visible above any point 50mm above the axle </a:t>
            </a:r>
            <a:r>
              <a:rPr lang="en-US" sz="1400" err="1">
                <a:solidFill>
                  <a:srgbClr val="FFFFFF"/>
                </a:solidFill>
              </a:rPr>
              <a:t>centre</a:t>
            </a:r>
            <a:r>
              <a:rPr lang="en-US" sz="1400">
                <a:solidFill>
                  <a:srgbClr val="FFFFFF"/>
                </a:solidFill>
              </a:rPr>
              <a:t> </a:t>
            </a:r>
            <a:r>
              <a:rPr lang="en-US" sz="1400" b="0" i="0" u="none" strike="noStrike">
                <a:solidFill>
                  <a:srgbClr val="FFFFFF"/>
                </a:solidFill>
                <a:effectLst/>
              </a:rPr>
              <a:t>line when viewed from rear.</a:t>
            </a:r>
            <a:r>
              <a:rPr lang="en-US" sz="1400" b="0" i="0">
                <a:solidFill>
                  <a:srgbClr val="FFFFFF"/>
                </a:solidFill>
                <a:effectLst/>
              </a:rPr>
              <a:t>​</a:t>
            </a:r>
          </a:p>
          <a:p>
            <a:pPr algn="l" rtl="0" fontAlgn="base"/>
            <a:r>
              <a:rPr lang="en-US" sz="1400" b="0" i="0" u="none" strike="noStrike">
                <a:solidFill>
                  <a:srgbClr val="0070C0"/>
                </a:solidFill>
                <a:effectLst/>
              </a:rPr>
              <a:t>J5.2.7 </a:t>
            </a:r>
            <a:r>
              <a:rPr lang="en-US" sz="1400" b="0" i="0" u="none" strike="noStrike">
                <a:solidFill>
                  <a:srgbClr val="FFFFFF"/>
                </a:solidFill>
                <a:effectLst/>
              </a:rPr>
              <a:t>– Aerodynamic devices cannot extend 1100mm longitudinally rearward of the rear wheel axis.</a:t>
            </a:r>
            <a:r>
              <a:rPr lang="en-US" sz="1400" b="0" i="0">
                <a:solidFill>
                  <a:srgbClr val="FFFFFF"/>
                </a:solidFill>
                <a:effectLst/>
              </a:rPr>
              <a:t>​</a:t>
            </a:r>
          </a:p>
          <a:p>
            <a:pPr algn="l" rtl="0" fontAlgn="base"/>
            <a:r>
              <a:rPr lang="en-US" sz="1400" b="0" i="0" u="none" strike="noStrike">
                <a:solidFill>
                  <a:srgbClr val="0070C0"/>
                </a:solidFill>
                <a:effectLst/>
              </a:rPr>
              <a:t>J5.20.11 </a:t>
            </a:r>
            <a:r>
              <a:rPr lang="en-US" sz="1400" b="0" i="0" u="none" strike="noStrike">
                <a:solidFill>
                  <a:srgbClr val="FFFFFF"/>
                </a:solidFill>
                <a:effectLst/>
              </a:rPr>
              <a:t>– min. ride height for vehicle – 4cm</a:t>
            </a:r>
            <a:endParaRPr lang="en-US" sz="1400" b="0" i="0">
              <a:solidFill>
                <a:srgbClr val="FFFFFF"/>
              </a:solidFill>
              <a:effectLst/>
            </a:endParaRPr>
          </a:p>
          <a:p>
            <a:endParaRPr lang="en-US" sz="1400"/>
          </a:p>
        </p:txBody>
      </p:sp>
    </p:spTree>
    <p:extLst>
      <p:ext uri="{BB962C8B-B14F-4D97-AF65-F5344CB8AC3E}">
        <p14:creationId xmlns:p14="http://schemas.microsoft.com/office/powerpoint/2010/main" val="42379907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3F163-C2DA-833D-B9DA-1FDA424B0088}"/>
              </a:ext>
            </a:extLst>
          </p:cNvPr>
          <p:cNvSpPr>
            <a:spLocks noGrp="1"/>
          </p:cNvSpPr>
          <p:nvPr>
            <p:ph type="title"/>
          </p:nvPr>
        </p:nvSpPr>
        <p:spPr>
          <a:xfrm>
            <a:off x="896708" y="-516442"/>
            <a:ext cx="5655458" cy="1438780"/>
          </a:xfrm>
        </p:spPr>
        <p:txBody>
          <a:bodyPr/>
          <a:lstStyle/>
          <a:p>
            <a:r>
              <a:rPr lang="en-US"/>
              <a:t>Simulation set up</a:t>
            </a:r>
          </a:p>
        </p:txBody>
      </p:sp>
      <p:sp>
        <p:nvSpPr>
          <p:cNvPr id="3" name="Content Placeholder 2">
            <a:extLst>
              <a:ext uri="{FF2B5EF4-FFF2-40B4-BE49-F238E27FC236}">
                <a16:creationId xmlns:a16="http://schemas.microsoft.com/office/drawing/2014/main" id="{D2F2209B-A694-6BB4-AA9F-201B08693533}"/>
              </a:ext>
            </a:extLst>
          </p:cNvPr>
          <p:cNvSpPr>
            <a:spLocks noGrp="1"/>
          </p:cNvSpPr>
          <p:nvPr>
            <p:ph idx="1"/>
          </p:nvPr>
        </p:nvSpPr>
        <p:spPr>
          <a:xfrm>
            <a:off x="10383724" y="1594957"/>
            <a:ext cx="1740545" cy="3350701"/>
          </a:xfrm>
        </p:spPr>
        <p:txBody>
          <a:bodyPr vert="horz" lIns="91440" tIns="45720" rIns="91440" bIns="45720" rtlCol="0" anchor="t">
            <a:normAutofit lnSpcReduction="10000"/>
          </a:bodyPr>
          <a:lstStyle/>
          <a:p>
            <a:r>
              <a:rPr lang="en-US"/>
              <a:t>Used so that everyone can compare data too each other due to the set up being </a:t>
            </a:r>
            <a:r>
              <a:rPr lang="en-US">
                <a:solidFill>
                  <a:schemeClr val="bg1"/>
                </a:solidFill>
              </a:rPr>
              <a:t>the same</a:t>
            </a:r>
          </a:p>
        </p:txBody>
      </p:sp>
      <p:sp>
        <p:nvSpPr>
          <p:cNvPr id="4" name="Date Placeholder 3">
            <a:extLst>
              <a:ext uri="{FF2B5EF4-FFF2-40B4-BE49-F238E27FC236}">
                <a16:creationId xmlns:a16="http://schemas.microsoft.com/office/drawing/2014/main" id="{83187238-6E40-7A13-2D3E-428CFFFE76A7}"/>
              </a:ext>
            </a:extLst>
          </p:cNvPr>
          <p:cNvSpPr>
            <a:spLocks noGrp="1"/>
          </p:cNvSpPr>
          <p:nvPr>
            <p:ph type="dt" sz="half" idx="10"/>
          </p:nvPr>
        </p:nvSpPr>
        <p:spPr/>
        <p:txBody>
          <a:bodyPr/>
          <a:lstStyle/>
          <a:p>
            <a:fld id="{0F996519-E62D-4F8C-AE1E-36928EC7D15C}" type="datetime1">
              <a:rPr lang="en-US" smtClean="0"/>
              <a:t>12/11/2023</a:t>
            </a:fld>
            <a:endParaRPr lang="en-US"/>
          </a:p>
        </p:txBody>
      </p:sp>
      <p:sp>
        <p:nvSpPr>
          <p:cNvPr id="5" name="Footer Placeholder 4">
            <a:extLst>
              <a:ext uri="{FF2B5EF4-FFF2-40B4-BE49-F238E27FC236}">
                <a16:creationId xmlns:a16="http://schemas.microsoft.com/office/drawing/2014/main" id="{4EAC13E3-2065-50E1-EA82-5BE21196C758}"/>
              </a:ext>
            </a:extLst>
          </p:cNvPr>
          <p:cNvSpPr>
            <a:spLocks noGrp="1"/>
          </p:cNvSpPr>
          <p:nvPr>
            <p:ph type="ftr" sz="quarter" idx="11"/>
          </p:nvPr>
        </p:nvSpPr>
        <p:spPr/>
        <p:txBody>
          <a:bodyPr/>
          <a:lstStyle/>
          <a:p>
            <a:r>
              <a:rPr lang="en-US"/>
              <a:t>EWAN</a:t>
            </a:r>
          </a:p>
        </p:txBody>
      </p:sp>
      <p:sp>
        <p:nvSpPr>
          <p:cNvPr id="6" name="Slide Number Placeholder 5">
            <a:extLst>
              <a:ext uri="{FF2B5EF4-FFF2-40B4-BE49-F238E27FC236}">
                <a16:creationId xmlns:a16="http://schemas.microsoft.com/office/drawing/2014/main" id="{598F2BAD-D7B9-BF4F-4E47-93DDAC0694A4}"/>
              </a:ext>
            </a:extLst>
          </p:cNvPr>
          <p:cNvSpPr>
            <a:spLocks noGrp="1"/>
          </p:cNvSpPr>
          <p:nvPr>
            <p:ph type="sldNum" sz="quarter" idx="12"/>
          </p:nvPr>
        </p:nvSpPr>
        <p:spPr/>
        <p:txBody>
          <a:bodyPr/>
          <a:lstStyle/>
          <a:p>
            <a:fld id="{6E91CC32-6A6B-4E2E-BBA1-6864F305DA26}" type="slidenum">
              <a:rPr lang="en-US" smtClean="0"/>
              <a:t>5</a:t>
            </a:fld>
            <a:endParaRPr lang="en-US"/>
          </a:p>
        </p:txBody>
      </p:sp>
      <p:sp>
        <p:nvSpPr>
          <p:cNvPr id="7" name="TextBox 6">
            <a:extLst>
              <a:ext uri="{FF2B5EF4-FFF2-40B4-BE49-F238E27FC236}">
                <a16:creationId xmlns:a16="http://schemas.microsoft.com/office/drawing/2014/main" id="{EF9F1E1C-9A50-840D-881A-9584B6542C60}"/>
              </a:ext>
            </a:extLst>
          </p:cNvPr>
          <p:cNvSpPr txBox="1"/>
          <p:nvPr/>
        </p:nvSpPr>
        <p:spPr>
          <a:xfrm>
            <a:off x="8788769" y="201894"/>
            <a:ext cx="305142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2"/>
              </a:rPr>
              <a:t>cfd simulation settings.xlsx</a:t>
            </a:r>
            <a:endParaRPr lang="en-US"/>
          </a:p>
        </p:txBody>
      </p:sp>
      <p:pic>
        <p:nvPicPr>
          <p:cNvPr id="8" name="Picture 7">
            <a:extLst>
              <a:ext uri="{FF2B5EF4-FFF2-40B4-BE49-F238E27FC236}">
                <a16:creationId xmlns:a16="http://schemas.microsoft.com/office/drawing/2014/main" id="{444A133A-1806-BCDA-3CE6-71E602D3E691}"/>
              </a:ext>
            </a:extLst>
          </p:cNvPr>
          <p:cNvPicPr>
            <a:picLocks noChangeAspect="1"/>
          </p:cNvPicPr>
          <p:nvPr/>
        </p:nvPicPr>
        <p:blipFill>
          <a:blip r:embed="rId3"/>
          <a:stretch>
            <a:fillRect/>
          </a:stretch>
        </p:blipFill>
        <p:spPr>
          <a:xfrm>
            <a:off x="-2207" y="1011998"/>
            <a:ext cx="10390807" cy="5850005"/>
          </a:xfrm>
          <a:prstGeom prst="rect">
            <a:avLst/>
          </a:prstGeom>
        </p:spPr>
      </p:pic>
    </p:spTree>
    <p:extLst>
      <p:ext uri="{BB962C8B-B14F-4D97-AF65-F5344CB8AC3E}">
        <p14:creationId xmlns:p14="http://schemas.microsoft.com/office/powerpoint/2010/main" val="23836904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044A8-3CD7-890E-A4A0-4F66B5E8594B}"/>
              </a:ext>
            </a:extLst>
          </p:cNvPr>
          <p:cNvSpPr>
            <a:spLocks noGrp="1"/>
          </p:cNvSpPr>
          <p:nvPr>
            <p:ph type="title"/>
          </p:nvPr>
        </p:nvSpPr>
        <p:spPr>
          <a:xfrm>
            <a:off x="442638" y="212972"/>
            <a:ext cx="10764271" cy="1025362"/>
          </a:xfrm>
        </p:spPr>
        <p:txBody>
          <a:bodyPr/>
          <a:lstStyle/>
          <a:p>
            <a:r>
              <a:rPr lang="en-US"/>
              <a:t>Simulation Methodology </a:t>
            </a:r>
          </a:p>
        </p:txBody>
      </p:sp>
      <p:sp>
        <p:nvSpPr>
          <p:cNvPr id="7" name="Date Placeholder 6">
            <a:extLst>
              <a:ext uri="{FF2B5EF4-FFF2-40B4-BE49-F238E27FC236}">
                <a16:creationId xmlns:a16="http://schemas.microsoft.com/office/drawing/2014/main" id="{CD54462E-DF5E-B360-1261-6FAB18145504}"/>
              </a:ext>
            </a:extLst>
          </p:cNvPr>
          <p:cNvSpPr>
            <a:spLocks noGrp="1"/>
          </p:cNvSpPr>
          <p:nvPr>
            <p:ph type="dt" sz="half" idx="10"/>
          </p:nvPr>
        </p:nvSpPr>
        <p:spPr/>
        <p:txBody>
          <a:bodyPr/>
          <a:lstStyle/>
          <a:p>
            <a:fld id="{AD631DCC-9916-4BB7-A2E9-25EC84C740A7}" type="datetime1">
              <a:rPr lang="en-US" smtClean="0"/>
              <a:t>12/11/2023</a:t>
            </a:fld>
            <a:endParaRPr lang="en-US"/>
          </a:p>
        </p:txBody>
      </p:sp>
      <p:sp>
        <p:nvSpPr>
          <p:cNvPr id="8" name="Footer Placeholder 7">
            <a:extLst>
              <a:ext uri="{FF2B5EF4-FFF2-40B4-BE49-F238E27FC236}">
                <a16:creationId xmlns:a16="http://schemas.microsoft.com/office/drawing/2014/main" id="{3FEB4F7B-57EB-A3F1-7FAF-54F18E7D4CE3}"/>
              </a:ext>
            </a:extLst>
          </p:cNvPr>
          <p:cNvSpPr>
            <a:spLocks noGrp="1"/>
          </p:cNvSpPr>
          <p:nvPr>
            <p:ph type="ftr" sz="quarter" idx="11"/>
          </p:nvPr>
        </p:nvSpPr>
        <p:spPr/>
        <p:txBody>
          <a:bodyPr/>
          <a:lstStyle/>
          <a:p>
            <a:r>
              <a:rPr lang="en-US"/>
              <a:t>EWAN</a:t>
            </a:r>
          </a:p>
        </p:txBody>
      </p:sp>
      <p:sp>
        <p:nvSpPr>
          <p:cNvPr id="9" name="Slide Number Placeholder 8">
            <a:extLst>
              <a:ext uri="{FF2B5EF4-FFF2-40B4-BE49-F238E27FC236}">
                <a16:creationId xmlns:a16="http://schemas.microsoft.com/office/drawing/2014/main" id="{67AA3FB8-76E3-24A1-59C7-76DDD4B1E5E3}"/>
              </a:ext>
            </a:extLst>
          </p:cNvPr>
          <p:cNvSpPr>
            <a:spLocks noGrp="1"/>
          </p:cNvSpPr>
          <p:nvPr>
            <p:ph type="sldNum" sz="quarter" idx="12"/>
          </p:nvPr>
        </p:nvSpPr>
        <p:spPr/>
        <p:txBody>
          <a:bodyPr/>
          <a:lstStyle/>
          <a:p>
            <a:fld id="{6E91CC32-6A6B-4E2E-BBA1-6864F305DA26}" type="slidenum">
              <a:rPr lang="en-US" smtClean="0"/>
              <a:t>6</a:t>
            </a:fld>
            <a:endParaRPr lang="en-US"/>
          </a:p>
        </p:txBody>
      </p:sp>
      <p:sp>
        <p:nvSpPr>
          <p:cNvPr id="3" name="TextBox 2">
            <a:extLst>
              <a:ext uri="{FF2B5EF4-FFF2-40B4-BE49-F238E27FC236}">
                <a16:creationId xmlns:a16="http://schemas.microsoft.com/office/drawing/2014/main" id="{7120DB83-F559-85D3-6D9C-9506081392FF}"/>
              </a:ext>
            </a:extLst>
          </p:cNvPr>
          <p:cNvSpPr txBox="1"/>
          <p:nvPr/>
        </p:nvSpPr>
        <p:spPr>
          <a:xfrm>
            <a:off x="8871502" y="315922"/>
            <a:ext cx="2860317"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Suggestions not used:</a:t>
            </a:r>
          </a:p>
          <a:p>
            <a:pPr marL="285750" indent="-285750">
              <a:buFont typeface="Calibri"/>
              <a:buChar char="-"/>
            </a:pPr>
            <a:r>
              <a:rPr lang="en-US"/>
              <a:t>Mosaic meshing</a:t>
            </a:r>
          </a:p>
          <a:p>
            <a:pPr marL="285750" indent="-285750">
              <a:buFont typeface="Calibri"/>
              <a:buChar char="-"/>
            </a:pPr>
            <a:r>
              <a:rPr lang="en-US"/>
              <a:t>General mesh size and layers</a:t>
            </a:r>
          </a:p>
          <a:p>
            <a:pPr marL="285750" indent="-285750">
              <a:buFont typeface="Calibri"/>
              <a:buChar char="-"/>
            </a:pPr>
            <a:r>
              <a:rPr lang="en-US"/>
              <a:t>Coefficient of separation CSEP and mixing CMIX</a:t>
            </a:r>
          </a:p>
          <a:p>
            <a:pPr marL="285750" indent="-285750">
              <a:buFont typeface="Calibri"/>
              <a:buChar char="-"/>
            </a:pPr>
            <a:r>
              <a:rPr lang="en-US"/>
              <a:t>Final convergence achieved using second order upwind schemes for pressure</a:t>
            </a:r>
          </a:p>
          <a:p>
            <a:pPr marL="285750" indent="-285750">
              <a:buFont typeface="Calibri"/>
              <a:buChar char="-"/>
            </a:pPr>
            <a:r>
              <a:rPr lang="en-US"/>
              <a:t>Solution methodology</a:t>
            </a:r>
          </a:p>
          <a:p>
            <a:pPr marL="285750" indent="-285750">
              <a:buFont typeface="Calibri"/>
              <a:buChar char="-"/>
            </a:pPr>
            <a:endParaRPr lang="en-US"/>
          </a:p>
        </p:txBody>
      </p:sp>
      <p:pic>
        <p:nvPicPr>
          <p:cNvPr id="4" name="Picture 3" descr="Ansys Mosaic Meshing | CFD Mesh">
            <a:extLst>
              <a:ext uri="{FF2B5EF4-FFF2-40B4-BE49-F238E27FC236}">
                <a16:creationId xmlns:a16="http://schemas.microsoft.com/office/drawing/2014/main" id="{7B1FF03A-153F-6D6D-025D-89159EACFAEF}"/>
              </a:ext>
            </a:extLst>
          </p:cNvPr>
          <p:cNvPicPr>
            <a:picLocks noChangeAspect="1"/>
          </p:cNvPicPr>
          <p:nvPr/>
        </p:nvPicPr>
        <p:blipFill rotWithShape="1">
          <a:blip r:embed="rId2"/>
          <a:srcRect l="12881" t="11286" r="14915" b="11558"/>
          <a:stretch/>
        </p:blipFill>
        <p:spPr>
          <a:xfrm>
            <a:off x="3689297" y="1046781"/>
            <a:ext cx="2106321" cy="1541900"/>
          </a:xfrm>
          <a:prstGeom prst="rect">
            <a:avLst/>
          </a:prstGeom>
        </p:spPr>
      </p:pic>
      <p:sp>
        <p:nvSpPr>
          <p:cNvPr id="5" name="TextBox 4">
            <a:extLst>
              <a:ext uri="{FF2B5EF4-FFF2-40B4-BE49-F238E27FC236}">
                <a16:creationId xmlns:a16="http://schemas.microsoft.com/office/drawing/2014/main" id="{33DE5CD8-E5E3-0E23-ABA3-1A28BE6A25C4}"/>
              </a:ext>
            </a:extLst>
          </p:cNvPr>
          <p:cNvSpPr txBox="1"/>
          <p:nvPr/>
        </p:nvSpPr>
        <p:spPr>
          <a:xfrm>
            <a:off x="3351766" y="840575"/>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hlinkClick r:id="rId3"/>
              </a:rPr>
              <a:t>Ansys Fluent Mosaic Meshing | CFD Mesh</a:t>
            </a:r>
            <a:endParaRPr lang="en-US" sz="1000"/>
          </a:p>
        </p:txBody>
      </p:sp>
      <p:pic>
        <p:nvPicPr>
          <p:cNvPr id="6" name="Picture 5" descr="A black and white image of a sink&#10;&#10;Description automatically generated">
            <a:extLst>
              <a:ext uri="{FF2B5EF4-FFF2-40B4-BE49-F238E27FC236}">
                <a16:creationId xmlns:a16="http://schemas.microsoft.com/office/drawing/2014/main" id="{67F4C32C-5A09-9F53-4667-6C480D2FF60C}"/>
              </a:ext>
            </a:extLst>
          </p:cNvPr>
          <p:cNvPicPr>
            <a:picLocks noChangeAspect="1"/>
          </p:cNvPicPr>
          <p:nvPr/>
        </p:nvPicPr>
        <p:blipFill rotWithShape="1">
          <a:blip r:embed="rId4"/>
          <a:srcRect l="5777" t="585" r="30134" b="-1170"/>
          <a:stretch/>
        </p:blipFill>
        <p:spPr>
          <a:xfrm>
            <a:off x="5830984" y="1048734"/>
            <a:ext cx="3035787" cy="1623353"/>
          </a:xfrm>
          <a:prstGeom prst="rect">
            <a:avLst/>
          </a:prstGeom>
        </p:spPr>
      </p:pic>
      <p:sp>
        <p:nvSpPr>
          <p:cNvPr id="12" name="TextBox 11">
            <a:extLst>
              <a:ext uri="{FF2B5EF4-FFF2-40B4-BE49-F238E27FC236}">
                <a16:creationId xmlns:a16="http://schemas.microsoft.com/office/drawing/2014/main" id="{D7A82EBC-6544-B9E2-7E2E-6E2CF566B466}"/>
              </a:ext>
            </a:extLst>
          </p:cNvPr>
          <p:cNvSpPr txBox="1"/>
          <p:nvPr/>
        </p:nvSpPr>
        <p:spPr>
          <a:xfrm>
            <a:off x="441899" y="963898"/>
            <a:ext cx="3244866"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Suggestions used – from research:</a:t>
            </a:r>
          </a:p>
          <a:p>
            <a:pPr marL="285750" indent="-285750">
              <a:buFont typeface="Calibri"/>
              <a:buChar char="-"/>
            </a:pPr>
            <a:r>
              <a:rPr lang="en-US"/>
              <a:t>Inlet as a velocity inlet </a:t>
            </a:r>
          </a:p>
          <a:p>
            <a:pPr marL="285750" indent="-285750">
              <a:buFont typeface="Calibri"/>
              <a:buChar char="-"/>
            </a:pPr>
            <a:r>
              <a:rPr lang="en-US"/>
              <a:t>Outlet used as pressure outlet</a:t>
            </a:r>
          </a:p>
          <a:p>
            <a:pPr marL="285750" indent="-285750">
              <a:buFont typeface="Calibri"/>
              <a:buChar char="-"/>
            </a:pPr>
            <a:r>
              <a:rPr lang="en-US"/>
              <a:t>Walls used as no slip wall</a:t>
            </a:r>
          </a:p>
          <a:p>
            <a:pPr marL="285750" indent="-285750">
              <a:buFont typeface="Calibri"/>
              <a:buChar char="-"/>
            </a:pPr>
            <a:r>
              <a:rPr lang="en-US"/>
              <a:t>Coupled scheme</a:t>
            </a:r>
          </a:p>
          <a:p>
            <a:pPr marL="285750" indent="-285750">
              <a:buFont typeface="Calibri"/>
              <a:buChar char="-"/>
            </a:pPr>
            <a:r>
              <a:rPr lang="en-US"/>
              <a:t>Hybrid initialization</a:t>
            </a:r>
          </a:p>
          <a:p>
            <a:pPr marL="285750" indent="-285750">
              <a:buFont typeface="Calibri"/>
              <a:buChar char="-"/>
            </a:pPr>
            <a:r>
              <a:rPr lang="en-US"/>
              <a:t>600 iterations</a:t>
            </a:r>
          </a:p>
        </p:txBody>
      </p:sp>
      <p:sp>
        <p:nvSpPr>
          <p:cNvPr id="15" name="TextBox 14">
            <a:extLst>
              <a:ext uri="{FF2B5EF4-FFF2-40B4-BE49-F238E27FC236}">
                <a16:creationId xmlns:a16="http://schemas.microsoft.com/office/drawing/2014/main" id="{7C95B093-3059-5B61-05CB-B3FAF4BDCB7A}"/>
              </a:ext>
            </a:extLst>
          </p:cNvPr>
          <p:cNvSpPr txBox="1"/>
          <p:nvPr/>
        </p:nvSpPr>
        <p:spPr>
          <a:xfrm>
            <a:off x="8665329" y="105563"/>
            <a:ext cx="307937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i="1">
                <a:hlinkClick r:id="rId5"/>
              </a:rPr>
              <a:t>Tushar Patil and Vivek Patil – publish 2021</a:t>
            </a:r>
            <a:endParaRPr lang="en-US" sz="1000" i="1"/>
          </a:p>
        </p:txBody>
      </p:sp>
      <p:sp>
        <p:nvSpPr>
          <p:cNvPr id="16" name="TextBox 15">
            <a:extLst>
              <a:ext uri="{FF2B5EF4-FFF2-40B4-BE49-F238E27FC236}">
                <a16:creationId xmlns:a16="http://schemas.microsoft.com/office/drawing/2014/main" id="{F63D0B87-9E32-E2E8-DCF8-D56F66CDDE4F}"/>
              </a:ext>
            </a:extLst>
          </p:cNvPr>
          <p:cNvSpPr txBox="1"/>
          <p:nvPr/>
        </p:nvSpPr>
        <p:spPr>
          <a:xfrm>
            <a:off x="443501" y="3427417"/>
            <a:ext cx="319697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Segoe UI"/>
              </a:rPr>
              <a:t>Suggestions used – from Sabe:​</a:t>
            </a:r>
          </a:p>
          <a:p>
            <a:pPr marL="285750" indent="-285750">
              <a:buFont typeface="Calibri"/>
              <a:buChar char="-"/>
            </a:pPr>
            <a:r>
              <a:rPr lang="en-US">
                <a:cs typeface="Segoe UI"/>
              </a:rPr>
              <a:t>Wind tunnel dimensions</a:t>
            </a:r>
          </a:p>
          <a:p>
            <a:pPr marL="285750" indent="-285750">
              <a:buFont typeface="Calibri"/>
              <a:buChar char="-"/>
            </a:pPr>
            <a:r>
              <a:rPr lang="en-US">
                <a:cs typeface="Segoe UI"/>
              </a:rPr>
              <a:t>Boundry conditions</a:t>
            </a:r>
          </a:p>
          <a:p>
            <a:pPr marL="285750" indent="-285750">
              <a:buFont typeface="Calibri"/>
              <a:buChar char="-"/>
            </a:pPr>
            <a:r>
              <a:rPr lang="en-US">
                <a:cs typeface="Segoe UI"/>
              </a:rPr>
              <a:t>Speed of the air</a:t>
            </a:r>
          </a:p>
        </p:txBody>
      </p:sp>
      <p:pic>
        <p:nvPicPr>
          <p:cNvPr id="10" name="Picture 9" descr="A grid of lines and dots&#10;&#10;Description automatically generated">
            <a:extLst>
              <a:ext uri="{FF2B5EF4-FFF2-40B4-BE49-F238E27FC236}">
                <a16:creationId xmlns:a16="http://schemas.microsoft.com/office/drawing/2014/main" id="{B20C8547-226A-43FF-5CE8-24110C5A2426}"/>
              </a:ext>
            </a:extLst>
          </p:cNvPr>
          <p:cNvPicPr>
            <a:picLocks noChangeAspect="1"/>
          </p:cNvPicPr>
          <p:nvPr/>
        </p:nvPicPr>
        <p:blipFill rotWithShape="1">
          <a:blip r:embed="rId6"/>
          <a:srcRect l="14552" t="22605" r="5584" b="15326"/>
          <a:stretch/>
        </p:blipFill>
        <p:spPr>
          <a:xfrm>
            <a:off x="3685287" y="2803902"/>
            <a:ext cx="5180923" cy="1762529"/>
          </a:xfrm>
          <a:prstGeom prst="rect">
            <a:avLst/>
          </a:prstGeom>
        </p:spPr>
      </p:pic>
      <p:pic>
        <p:nvPicPr>
          <p:cNvPr id="17" name="Picture 16" descr="A graph of a graph&#10;&#10;Description automatically generated">
            <a:extLst>
              <a:ext uri="{FF2B5EF4-FFF2-40B4-BE49-F238E27FC236}">
                <a16:creationId xmlns:a16="http://schemas.microsoft.com/office/drawing/2014/main" id="{3DBC4988-700B-67F9-E59C-92271D690CB8}"/>
              </a:ext>
            </a:extLst>
          </p:cNvPr>
          <p:cNvPicPr>
            <a:picLocks noChangeAspect="1"/>
          </p:cNvPicPr>
          <p:nvPr/>
        </p:nvPicPr>
        <p:blipFill>
          <a:blip r:embed="rId7"/>
          <a:stretch>
            <a:fillRect/>
          </a:stretch>
        </p:blipFill>
        <p:spPr>
          <a:xfrm flipV="1">
            <a:off x="8944319" y="3702034"/>
            <a:ext cx="3193972" cy="1523787"/>
          </a:xfrm>
          <a:prstGeom prst="rect">
            <a:avLst/>
          </a:prstGeom>
        </p:spPr>
      </p:pic>
      <p:pic>
        <p:nvPicPr>
          <p:cNvPr id="19" name="Picture 18" descr="A graph with green and yellow dots&#10;&#10;Description automatically generated">
            <a:extLst>
              <a:ext uri="{FF2B5EF4-FFF2-40B4-BE49-F238E27FC236}">
                <a16:creationId xmlns:a16="http://schemas.microsoft.com/office/drawing/2014/main" id="{DBBD5E5E-4048-902C-A586-BAB7078986D6}"/>
              </a:ext>
            </a:extLst>
          </p:cNvPr>
          <p:cNvPicPr>
            <a:picLocks noChangeAspect="1"/>
          </p:cNvPicPr>
          <p:nvPr/>
        </p:nvPicPr>
        <p:blipFill>
          <a:blip r:embed="rId8"/>
          <a:stretch>
            <a:fillRect/>
          </a:stretch>
        </p:blipFill>
        <p:spPr>
          <a:xfrm flipV="1">
            <a:off x="8942847" y="5227104"/>
            <a:ext cx="3183200" cy="1565060"/>
          </a:xfrm>
          <a:prstGeom prst="rect">
            <a:avLst/>
          </a:prstGeom>
        </p:spPr>
      </p:pic>
      <p:graphicFrame>
        <p:nvGraphicFramePr>
          <p:cNvPr id="14" name="Chart 13">
            <a:extLst>
              <a:ext uri="{FF2B5EF4-FFF2-40B4-BE49-F238E27FC236}">
                <a16:creationId xmlns:a16="http://schemas.microsoft.com/office/drawing/2014/main" id="{4AA93088-3F75-4AEB-B940-B56702E21658}"/>
              </a:ext>
              <a:ext uri="{147F2762-F138-4A5C-976F-8EAC2B608ADB}">
                <a16:predDERef xmlns:a16="http://schemas.microsoft.com/office/drawing/2014/main" pred="{9981EFD0-244C-3BD1-DABA-54C9E9CF000A}"/>
              </a:ext>
            </a:extLst>
          </p:cNvPr>
          <p:cNvGraphicFramePr>
            <a:graphicFrameLocks/>
          </p:cNvGraphicFramePr>
          <p:nvPr>
            <p:extLst>
              <p:ext uri="{D42A27DB-BD31-4B8C-83A1-F6EECF244321}">
                <p14:modId xmlns:p14="http://schemas.microsoft.com/office/powerpoint/2010/main" val="2478347548"/>
              </p:ext>
            </p:extLst>
          </p:nvPr>
        </p:nvGraphicFramePr>
        <p:xfrm>
          <a:off x="4257997" y="4758058"/>
          <a:ext cx="4778552" cy="2134564"/>
        </p:xfrm>
        <a:graphic>
          <a:graphicData uri="http://schemas.openxmlformats.org/drawingml/2006/chart">
            <c:chart xmlns:c="http://schemas.openxmlformats.org/drawingml/2006/chart" xmlns:r="http://schemas.openxmlformats.org/officeDocument/2006/relationships" r:id="rId9"/>
          </a:graphicData>
        </a:graphic>
      </p:graphicFrame>
      <p:graphicFrame>
        <p:nvGraphicFramePr>
          <p:cNvPr id="18" name="Chart 17">
            <a:extLst>
              <a:ext uri="{FF2B5EF4-FFF2-40B4-BE49-F238E27FC236}">
                <a16:creationId xmlns:a16="http://schemas.microsoft.com/office/drawing/2014/main" id="{68EE543D-F6F3-4294-84CF-EC0D9DA2E412}"/>
              </a:ext>
              <a:ext uri="{147F2762-F138-4A5C-976F-8EAC2B608ADB}">
                <a16:predDERef xmlns:a16="http://schemas.microsoft.com/office/drawing/2014/main" pred="{4AA93088-3F75-4AEB-B940-B56702E21658}"/>
              </a:ext>
            </a:extLst>
          </p:cNvPr>
          <p:cNvGraphicFramePr>
            <a:graphicFrameLocks/>
          </p:cNvGraphicFramePr>
          <p:nvPr>
            <p:extLst>
              <p:ext uri="{D42A27DB-BD31-4B8C-83A1-F6EECF244321}">
                <p14:modId xmlns:p14="http://schemas.microsoft.com/office/powerpoint/2010/main" val="1996813317"/>
              </p:ext>
            </p:extLst>
          </p:nvPr>
        </p:nvGraphicFramePr>
        <p:xfrm>
          <a:off x="-26275" y="4758809"/>
          <a:ext cx="4408577" cy="2158749"/>
        </p:xfrm>
        <a:graphic>
          <a:graphicData uri="http://schemas.openxmlformats.org/drawingml/2006/chart">
            <c:chart xmlns:c="http://schemas.openxmlformats.org/drawingml/2006/chart" xmlns:r="http://schemas.openxmlformats.org/officeDocument/2006/relationships" r:id="rId10"/>
          </a:graphicData>
        </a:graphic>
      </p:graphicFrame>
    </p:spTree>
    <p:extLst>
      <p:ext uri="{BB962C8B-B14F-4D97-AF65-F5344CB8AC3E}">
        <p14:creationId xmlns:p14="http://schemas.microsoft.com/office/powerpoint/2010/main" val="24667887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6286A-53BB-AFEE-8785-3EC8D51A5648}"/>
              </a:ext>
            </a:extLst>
          </p:cNvPr>
          <p:cNvSpPr>
            <a:spLocks noGrp="1"/>
          </p:cNvSpPr>
          <p:nvPr>
            <p:ph type="title"/>
          </p:nvPr>
        </p:nvSpPr>
        <p:spPr>
          <a:xfrm>
            <a:off x="159945" y="353007"/>
            <a:ext cx="9936955" cy="716365"/>
          </a:xfrm>
        </p:spPr>
        <p:txBody>
          <a:bodyPr/>
          <a:lstStyle/>
          <a:p>
            <a:r>
              <a:rPr lang="en-GB"/>
              <a:t>Sabe Post Processing</a:t>
            </a:r>
          </a:p>
        </p:txBody>
      </p:sp>
      <p:sp>
        <p:nvSpPr>
          <p:cNvPr id="4" name="Date Placeholder 3">
            <a:extLst>
              <a:ext uri="{FF2B5EF4-FFF2-40B4-BE49-F238E27FC236}">
                <a16:creationId xmlns:a16="http://schemas.microsoft.com/office/drawing/2014/main" id="{FF1B27CF-CBD3-50DA-DCB4-16E08B44198E}"/>
              </a:ext>
            </a:extLst>
          </p:cNvPr>
          <p:cNvSpPr>
            <a:spLocks noGrp="1"/>
          </p:cNvSpPr>
          <p:nvPr>
            <p:ph type="dt" sz="half" idx="10"/>
          </p:nvPr>
        </p:nvSpPr>
        <p:spPr/>
        <p:txBody>
          <a:bodyPr/>
          <a:lstStyle/>
          <a:p>
            <a:fld id="{0F996519-E62D-4F8C-AE1E-36928EC7D15C}" type="datetime1">
              <a:rPr lang="en-US" smtClean="0"/>
              <a:t>12/11/2023</a:t>
            </a:fld>
            <a:endParaRPr lang="en-US"/>
          </a:p>
        </p:txBody>
      </p:sp>
      <p:sp>
        <p:nvSpPr>
          <p:cNvPr id="5" name="Footer Placeholder 4">
            <a:extLst>
              <a:ext uri="{FF2B5EF4-FFF2-40B4-BE49-F238E27FC236}">
                <a16:creationId xmlns:a16="http://schemas.microsoft.com/office/drawing/2014/main" id="{E21B1B26-4F03-7816-78DC-D6FED42074FB}"/>
              </a:ext>
            </a:extLst>
          </p:cNvPr>
          <p:cNvSpPr>
            <a:spLocks noGrp="1"/>
          </p:cNvSpPr>
          <p:nvPr>
            <p:ph type="ftr" sz="quarter" idx="11"/>
          </p:nvPr>
        </p:nvSpPr>
        <p:spPr/>
        <p:txBody>
          <a:bodyPr/>
          <a:lstStyle/>
          <a:p>
            <a:r>
              <a:rPr lang="en-US"/>
              <a:t>ALFIE</a:t>
            </a:r>
          </a:p>
        </p:txBody>
      </p:sp>
      <p:sp>
        <p:nvSpPr>
          <p:cNvPr id="6" name="Slide Number Placeholder 5">
            <a:extLst>
              <a:ext uri="{FF2B5EF4-FFF2-40B4-BE49-F238E27FC236}">
                <a16:creationId xmlns:a16="http://schemas.microsoft.com/office/drawing/2014/main" id="{DC2B1763-DCAD-85EC-ABD1-17AB4A1889ED}"/>
              </a:ext>
            </a:extLst>
          </p:cNvPr>
          <p:cNvSpPr>
            <a:spLocks noGrp="1"/>
          </p:cNvSpPr>
          <p:nvPr>
            <p:ph type="sldNum" sz="quarter" idx="12"/>
          </p:nvPr>
        </p:nvSpPr>
        <p:spPr/>
        <p:txBody>
          <a:bodyPr/>
          <a:lstStyle/>
          <a:p>
            <a:fld id="{6E91CC32-6A6B-4E2E-BBA1-6864F305DA26}" type="slidenum">
              <a:rPr lang="en-US" smtClean="0"/>
              <a:t>7</a:t>
            </a:fld>
            <a:endParaRPr lang="en-US"/>
          </a:p>
        </p:txBody>
      </p:sp>
      <p:pic>
        <p:nvPicPr>
          <p:cNvPr id="10" name="Content Placeholder 9" descr="A black and blue logo&#10;&#10;Description automatically generated">
            <a:extLst>
              <a:ext uri="{FF2B5EF4-FFF2-40B4-BE49-F238E27FC236}">
                <a16:creationId xmlns:a16="http://schemas.microsoft.com/office/drawing/2014/main" id="{D58B2C27-D940-87F3-FFEB-56174832F0C9}"/>
              </a:ext>
            </a:extLst>
          </p:cNvPr>
          <p:cNvPicPr>
            <a:picLocks noGrp="1" noChangeAspect="1"/>
          </p:cNvPicPr>
          <p:nvPr>
            <p:ph idx="1"/>
          </p:nvPr>
        </p:nvPicPr>
        <p:blipFill>
          <a:blip r:embed="rId2"/>
          <a:stretch>
            <a:fillRect/>
          </a:stretch>
        </p:blipFill>
        <p:spPr>
          <a:xfrm>
            <a:off x="10056836" y="65654"/>
            <a:ext cx="2059462" cy="836344"/>
          </a:xfrm>
        </p:spPr>
      </p:pic>
      <p:pic>
        <p:nvPicPr>
          <p:cNvPr id="11" name="Picture 10">
            <a:extLst>
              <a:ext uri="{FF2B5EF4-FFF2-40B4-BE49-F238E27FC236}">
                <a16:creationId xmlns:a16="http://schemas.microsoft.com/office/drawing/2014/main" id="{77BF13F8-72A4-0045-9125-4418C53DC761}"/>
              </a:ext>
            </a:extLst>
          </p:cNvPr>
          <p:cNvPicPr>
            <a:picLocks noChangeAspect="1"/>
          </p:cNvPicPr>
          <p:nvPr/>
        </p:nvPicPr>
        <p:blipFill>
          <a:blip r:embed="rId3"/>
          <a:stretch>
            <a:fillRect/>
          </a:stretch>
        </p:blipFill>
        <p:spPr>
          <a:xfrm>
            <a:off x="193633" y="1268763"/>
            <a:ext cx="3168732" cy="1971798"/>
          </a:xfrm>
          <a:prstGeom prst="rect">
            <a:avLst/>
          </a:prstGeom>
        </p:spPr>
      </p:pic>
      <p:pic>
        <p:nvPicPr>
          <p:cNvPr id="12" name="Picture 11" descr="A computer generated image of a race car&#10;&#10;Description automatically generated">
            <a:extLst>
              <a:ext uri="{FF2B5EF4-FFF2-40B4-BE49-F238E27FC236}">
                <a16:creationId xmlns:a16="http://schemas.microsoft.com/office/drawing/2014/main" id="{DB8F48B8-E34F-C2B8-89BE-B24EBB031D39}"/>
              </a:ext>
            </a:extLst>
          </p:cNvPr>
          <p:cNvPicPr>
            <a:picLocks noChangeAspect="1"/>
          </p:cNvPicPr>
          <p:nvPr/>
        </p:nvPicPr>
        <p:blipFill>
          <a:blip r:embed="rId4"/>
          <a:stretch>
            <a:fillRect/>
          </a:stretch>
        </p:blipFill>
        <p:spPr>
          <a:xfrm>
            <a:off x="8799946" y="1268763"/>
            <a:ext cx="3198420" cy="2001487"/>
          </a:xfrm>
          <a:prstGeom prst="rect">
            <a:avLst/>
          </a:prstGeom>
        </p:spPr>
      </p:pic>
      <p:pic>
        <p:nvPicPr>
          <p:cNvPr id="13" name="Picture 12" descr="A model of a race car&#10;&#10;Description automatically generated">
            <a:extLst>
              <a:ext uri="{FF2B5EF4-FFF2-40B4-BE49-F238E27FC236}">
                <a16:creationId xmlns:a16="http://schemas.microsoft.com/office/drawing/2014/main" id="{EF3D396F-495E-0BC7-4C70-499C2479F2A6}"/>
              </a:ext>
            </a:extLst>
          </p:cNvPr>
          <p:cNvPicPr>
            <a:picLocks noChangeAspect="1"/>
          </p:cNvPicPr>
          <p:nvPr/>
        </p:nvPicPr>
        <p:blipFill>
          <a:blip r:embed="rId5"/>
          <a:stretch>
            <a:fillRect/>
          </a:stretch>
        </p:blipFill>
        <p:spPr>
          <a:xfrm>
            <a:off x="193633" y="4148530"/>
            <a:ext cx="3168732" cy="1971798"/>
          </a:xfrm>
          <a:prstGeom prst="rect">
            <a:avLst/>
          </a:prstGeom>
        </p:spPr>
      </p:pic>
      <p:pic>
        <p:nvPicPr>
          <p:cNvPr id="14" name="Picture 13">
            <a:extLst>
              <a:ext uri="{FF2B5EF4-FFF2-40B4-BE49-F238E27FC236}">
                <a16:creationId xmlns:a16="http://schemas.microsoft.com/office/drawing/2014/main" id="{B28DC6EB-2050-931C-3E43-19CF0246151C}"/>
              </a:ext>
            </a:extLst>
          </p:cNvPr>
          <p:cNvPicPr>
            <a:picLocks noChangeAspect="1"/>
          </p:cNvPicPr>
          <p:nvPr/>
        </p:nvPicPr>
        <p:blipFill>
          <a:blip r:embed="rId6"/>
          <a:stretch>
            <a:fillRect/>
          </a:stretch>
        </p:blipFill>
        <p:spPr>
          <a:xfrm>
            <a:off x="8803245" y="4118841"/>
            <a:ext cx="3198420" cy="2001487"/>
          </a:xfrm>
          <a:prstGeom prst="rect">
            <a:avLst/>
          </a:prstGeom>
        </p:spPr>
      </p:pic>
      <p:sp>
        <p:nvSpPr>
          <p:cNvPr id="15" name="TextBox 14">
            <a:extLst>
              <a:ext uri="{FF2B5EF4-FFF2-40B4-BE49-F238E27FC236}">
                <a16:creationId xmlns:a16="http://schemas.microsoft.com/office/drawing/2014/main" id="{2A407056-F5D5-B837-63E8-49DA6C1206DF}"/>
              </a:ext>
            </a:extLst>
          </p:cNvPr>
          <p:cNvSpPr txBox="1"/>
          <p:nvPr/>
        </p:nvSpPr>
        <p:spPr>
          <a:xfrm>
            <a:off x="3448549" y="1719885"/>
            <a:ext cx="5305136"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mn-lt"/>
                <a:cs typeface="+mn-lt"/>
              </a:rPr>
              <a:t>Through the connections with Fluid Dynamics consultants Sabe, an external investigation has been carried out to run comparable CFD simulations on an updated model of the #40 MCR car. </a:t>
            </a:r>
            <a:endParaRPr lang="en-US"/>
          </a:p>
          <a:p>
            <a:endParaRPr lang="en-GB">
              <a:ea typeface="+mn-lt"/>
              <a:cs typeface="+mn-lt"/>
            </a:endParaRPr>
          </a:p>
          <a:p>
            <a:pPr marL="285750" indent="-285750">
              <a:buFont typeface="Arial"/>
              <a:buChar char="•"/>
            </a:pPr>
            <a:r>
              <a:rPr lang="en-GB">
                <a:ea typeface="+mn-lt"/>
                <a:cs typeface="+mn-lt"/>
              </a:rPr>
              <a:t>Provided with a series of detailed images from the post processing of the CFD</a:t>
            </a:r>
            <a:endParaRPr lang="en-GB"/>
          </a:p>
          <a:p>
            <a:endParaRPr lang="en-GB">
              <a:ea typeface="+mn-lt"/>
              <a:cs typeface="+mn-lt"/>
            </a:endParaRPr>
          </a:p>
          <a:p>
            <a:pPr marL="285750" indent="-285750">
              <a:buFont typeface="Arial"/>
              <a:buChar char="•"/>
            </a:pPr>
            <a:r>
              <a:rPr lang="en-GB">
                <a:ea typeface="+mn-lt"/>
                <a:cs typeface="+mn-lt"/>
              </a:rPr>
              <a:t>Enabled the team to identify areas of interest.</a:t>
            </a:r>
            <a:endParaRPr lang="en-GB"/>
          </a:p>
          <a:p>
            <a:endParaRPr lang="en-GB">
              <a:ea typeface="+mn-lt"/>
              <a:cs typeface="+mn-lt"/>
            </a:endParaRPr>
          </a:p>
          <a:p>
            <a:pPr marL="285750" indent="-285750">
              <a:buFont typeface="Arial"/>
              <a:buChar char="•"/>
            </a:pPr>
            <a:r>
              <a:rPr lang="en-GB">
                <a:ea typeface="+mn-lt"/>
                <a:cs typeface="+mn-lt"/>
              </a:rPr>
              <a:t>Gives us reliable data to perform CFD tests of our own and compare the post processing results to sabe's, validating accuracy.</a:t>
            </a:r>
            <a:endParaRPr lang="en-GB"/>
          </a:p>
          <a:p>
            <a:pPr algn="just"/>
            <a:endParaRPr lang="en-GB"/>
          </a:p>
          <a:p>
            <a:pPr algn="just"/>
            <a:endParaRPr lang="en-GB"/>
          </a:p>
        </p:txBody>
      </p:sp>
    </p:spTree>
    <p:extLst>
      <p:ext uri="{BB962C8B-B14F-4D97-AF65-F5344CB8AC3E}">
        <p14:creationId xmlns:p14="http://schemas.microsoft.com/office/powerpoint/2010/main" val="7222307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06A8A-FE1E-39FD-C53F-3074603C943B}"/>
              </a:ext>
            </a:extLst>
          </p:cNvPr>
          <p:cNvSpPr>
            <a:spLocks noGrp="1"/>
          </p:cNvSpPr>
          <p:nvPr>
            <p:ph type="title"/>
          </p:nvPr>
        </p:nvSpPr>
        <p:spPr>
          <a:xfrm>
            <a:off x="97221" y="-529638"/>
            <a:ext cx="9956747" cy="1438780"/>
          </a:xfrm>
        </p:spPr>
        <p:txBody>
          <a:bodyPr/>
          <a:lstStyle/>
          <a:p>
            <a:r>
              <a:rPr lang="en-GB">
                <a:solidFill>
                  <a:srgbClr val="00B0F0"/>
                </a:solidFill>
              </a:rPr>
              <a:t>Sabe</a:t>
            </a:r>
            <a:r>
              <a:rPr lang="en-GB"/>
              <a:t> vs </a:t>
            </a:r>
            <a:r>
              <a:rPr lang="en-GB">
                <a:solidFill>
                  <a:srgbClr val="FFC000"/>
                </a:solidFill>
              </a:rPr>
              <a:t>Our</a:t>
            </a:r>
            <a:r>
              <a:rPr lang="en-GB"/>
              <a:t> CFD Analysis </a:t>
            </a:r>
            <a:endParaRPr lang="en-US"/>
          </a:p>
        </p:txBody>
      </p:sp>
      <p:sp>
        <p:nvSpPr>
          <p:cNvPr id="4" name="Date Placeholder 3">
            <a:extLst>
              <a:ext uri="{FF2B5EF4-FFF2-40B4-BE49-F238E27FC236}">
                <a16:creationId xmlns:a16="http://schemas.microsoft.com/office/drawing/2014/main" id="{E59483E1-8E0D-F068-3172-B043D8396864}"/>
              </a:ext>
            </a:extLst>
          </p:cNvPr>
          <p:cNvSpPr>
            <a:spLocks noGrp="1"/>
          </p:cNvSpPr>
          <p:nvPr>
            <p:ph type="dt" sz="half" idx="10"/>
          </p:nvPr>
        </p:nvSpPr>
        <p:spPr/>
        <p:txBody>
          <a:bodyPr/>
          <a:lstStyle/>
          <a:p>
            <a:fld id="{0F996519-E62D-4F8C-AE1E-36928EC7D15C}" type="datetime1">
              <a:rPr lang="en-US" smtClean="0"/>
              <a:t>12/11/2023</a:t>
            </a:fld>
            <a:endParaRPr lang="en-US"/>
          </a:p>
        </p:txBody>
      </p:sp>
      <p:sp>
        <p:nvSpPr>
          <p:cNvPr id="5" name="Footer Placeholder 4">
            <a:extLst>
              <a:ext uri="{FF2B5EF4-FFF2-40B4-BE49-F238E27FC236}">
                <a16:creationId xmlns:a16="http://schemas.microsoft.com/office/drawing/2014/main" id="{1ABD5B20-740A-3FD6-17E6-B9C23E616D5C}"/>
              </a:ext>
            </a:extLst>
          </p:cNvPr>
          <p:cNvSpPr>
            <a:spLocks noGrp="1"/>
          </p:cNvSpPr>
          <p:nvPr>
            <p:ph type="ftr" sz="quarter" idx="11"/>
          </p:nvPr>
        </p:nvSpPr>
        <p:spPr/>
        <p:txBody>
          <a:bodyPr/>
          <a:lstStyle/>
          <a:p>
            <a:r>
              <a:rPr lang="en-US"/>
              <a:t>Sami</a:t>
            </a:r>
          </a:p>
        </p:txBody>
      </p:sp>
      <p:sp>
        <p:nvSpPr>
          <p:cNvPr id="6" name="Slide Number Placeholder 5">
            <a:extLst>
              <a:ext uri="{FF2B5EF4-FFF2-40B4-BE49-F238E27FC236}">
                <a16:creationId xmlns:a16="http://schemas.microsoft.com/office/drawing/2014/main" id="{D5E0C331-2D8E-394E-2738-DFE613E83705}"/>
              </a:ext>
            </a:extLst>
          </p:cNvPr>
          <p:cNvSpPr>
            <a:spLocks noGrp="1"/>
          </p:cNvSpPr>
          <p:nvPr>
            <p:ph type="sldNum" sz="quarter" idx="12"/>
          </p:nvPr>
        </p:nvSpPr>
        <p:spPr/>
        <p:txBody>
          <a:bodyPr/>
          <a:lstStyle/>
          <a:p>
            <a:fld id="{6E91CC32-6A6B-4E2E-BBA1-6864F305DA26}" type="slidenum">
              <a:rPr lang="en-US" smtClean="0"/>
              <a:t>8</a:t>
            </a:fld>
            <a:endParaRPr lang="en-US"/>
          </a:p>
        </p:txBody>
      </p:sp>
      <p:pic>
        <p:nvPicPr>
          <p:cNvPr id="8" name="Picture 7" descr="A screenshot of a computer&#10;&#10;Description automatically generated">
            <a:extLst>
              <a:ext uri="{FF2B5EF4-FFF2-40B4-BE49-F238E27FC236}">
                <a16:creationId xmlns:a16="http://schemas.microsoft.com/office/drawing/2014/main" id="{6117D173-B83B-FF26-1B71-BD50F4180A0C}"/>
              </a:ext>
            </a:extLst>
          </p:cNvPr>
          <p:cNvPicPr>
            <a:picLocks noChangeAspect="1"/>
          </p:cNvPicPr>
          <p:nvPr/>
        </p:nvPicPr>
        <p:blipFill rotWithShape="1">
          <a:blip r:embed="rId2"/>
          <a:srcRect l="67168" t="73034" r="10276" b="11771"/>
          <a:stretch/>
        </p:blipFill>
        <p:spPr>
          <a:xfrm rot="16200000">
            <a:off x="11119240" y="1276198"/>
            <a:ext cx="1566830" cy="675091"/>
          </a:xfrm>
          <a:prstGeom prst="rect">
            <a:avLst/>
          </a:prstGeom>
        </p:spPr>
      </p:pic>
      <p:pic>
        <p:nvPicPr>
          <p:cNvPr id="16" name="Picture 15">
            <a:extLst>
              <a:ext uri="{FF2B5EF4-FFF2-40B4-BE49-F238E27FC236}">
                <a16:creationId xmlns:a16="http://schemas.microsoft.com/office/drawing/2014/main" id="{8B3B6A4D-82B6-D52E-3C55-3850A6C53A24}"/>
              </a:ext>
            </a:extLst>
          </p:cNvPr>
          <p:cNvPicPr>
            <a:picLocks noChangeAspect="1"/>
          </p:cNvPicPr>
          <p:nvPr/>
        </p:nvPicPr>
        <p:blipFill>
          <a:blip r:embed="rId3"/>
          <a:stretch>
            <a:fillRect/>
          </a:stretch>
        </p:blipFill>
        <p:spPr>
          <a:xfrm>
            <a:off x="11592875" y="2391181"/>
            <a:ext cx="640527" cy="1537747"/>
          </a:xfrm>
          <a:prstGeom prst="rect">
            <a:avLst/>
          </a:prstGeom>
        </p:spPr>
      </p:pic>
      <p:grpSp>
        <p:nvGrpSpPr>
          <p:cNvPr id="11" name="Group 10">
            <a:extLst>
              <a:ext uri="{FF2B5EF4-FFF2-40B4-BE49-F238E27FC236}">
                <a16:creationId xmlns:a16="http://schemas.microsoft.com/office/drawing/2014/main" id="{35960A8D-748A-6172-8507-21047E1C1134}"/>
              </a:ext>
            </a:extLst>
          </p:cNvPr>
          <p:cNvGrpSpPr/>
          <p:nvPr/>
        </p:nvGrpSpPr>
        <p:grpSpPr>
          <a:xfrm>
            <a:off x="5933557" y="831492"/>
            <a:ext cx="2712620" cy="3111903"/>
            <a:chOff x="-126789" y="2708987"/>
            <a:chExt cx="2712620" cy="3111903"/>
          </a:xfrm>
        </p:grpSpPr>
        <p:pic>
          <p:nvPicPr>
            <p:cNvPr id="10" name="Picture 9" descr="A screenshot of a computer&#10;&#10;Description automatically generated">
              <a:extLst>
                <a:ext uri="{FF2B5EF4-FFF2-40B4-BE49-F238E27FC236}">
                  <a16:creationId xmlns:a16="http://schemas.microsoft.com/office/drawing/2014/main" id="{66979D1D-FAD3-6BCB-C75C-B72266B4715E}"/>
                </a:ext>
              </a:extLst>
            </p:cNvPr>
            <p:cNvPicPr>
              <a:picLocks noChangeAspect="1"/>
            </p:cNvPicPr>
            <p:nvPr/>
          </p:nvPicPr>
          <p:blipFill rotWithShape="1">
            <a:blip r:embed="rId2"/>
            <a:srcRect l="64125" t="22078" r="14306" b="33506"/>
            <a:stretch/>
          </p:blipFill>
          <p:spPr>
            <a:xfrm>
              <a:off x="-126789" y="2708987"/>
              <a:ext cx="2701543" cy="1549009"/>
            </a:xfrm>
            <a:prstGeom prst="rect">
              <a:avLst/>
            </a:prstGeom>
          </p:spPr>
        </p:pic>
        <p:pic>
          <p:nvPicPr>
            <p:cNvPr id="19" name="Picture 18" descr="A rainbow colored race car&#10;&#10;Description automatically generated">
              <a:extLst>
                <a:ext uri="{FF2B5EF4-FFF2-40B4-BE49-F238E27FC236}">
                  <a16:creationId xmlns:a16="http://schemas.microsoft.com/office/drawing/2014/main" id="{6CD8308F-C9FF-D3BA-725F-CD2457BFEF04}"/>
                </a:ext>
              </a:extLst>
            </p:cNvPr>
            <p:cNvPicPr>
              <a:picLocks noChangeAspect="1"/>
            </p:cNvPicPr>
            <p:nvPr/>
          </p:nvPicPr>
          <p:blipFill>
            <a:blip r:embed="rId4"/>
            <a:stretch>
              <a:fillRect/>
            </a:stretch>
          </p:blipFill>
          <p:spPr>
            <a:xfrm>
              <a:off x="-121523" y="4195980"/>
              <a:ext cx="2707354" cy="1624910"/>
            </a:xfrm>
            <a:prstGeom prst="rect">
              <a:avLst/>
            </a:prstGeom>
          </p:spPr>
        </p:pic>
      </p:grpSp>
      <p:grpSp>
        <p:nvGrpSpPr>
          <p:cNvPr id="18" name="Group 17">
            <a:extLst>
              <a:ext uri="{FF2B5EF4-FFF2-40B4-BE49-F238E27FC236}">
                <a16:creationId xmlns:a16="http://schemas.microsoft.com/office/drawing/2014/main" id="{5BAB4CC4-4202-3CF0-8BB1-1C0B4664F5CC}"/>
              </a:ext>
            </a:extLst>
          </p:cNvPr>
          <p:cNvGrpSpPr/>
          <p:nvPr/>
        </p:nvGrpSpPr>
        <p:grpSpPr>
          <a:xfrm>
            <a:off x="8633518" y="831340"/>
            <a:ext cx="2959678" cy="3108626"/>
            <a:chOff x="86995" y="4299049"/>
            <a:chExt cx="2743201" cy="2727626"/>
          </a:xfrm>
        </p:grpSpPr>
        <p:pic>
          <p:nvPicPr>
            <p:cNvPr id="20" name="Picture 19" descr="A colorful car with a blue background&#10;&#10;Description automatically generated">
              <a:extLst>
                <a:ext uri="{FF2B5EF4-FFF2-40B4-BE49-F238E27FC236}">
                  <a16:creationId xmlns:a16="http://schemas.microsoft.com/office/drawing/2014/main" id="{D516A403-B103-4862-5077-8DF50C60EBE1}"/>
                </a:ext>
              </a:extLst>
            </p:cNvPr>
            <p:cNvPicPr>
              <a:picLocks noChangeAspect="1"/>
            </p:cNvPicPr>
            <p:nvPr/>
          </p:nvPicPr>
          <p:blipFill>
            <a:blip r:embed="rId5"/>
            <a:stretch>
              <a:fillRect/>
            </a:stretch>
          </p:blipFill>
          <p:spPr>
            <a:xfrm>
              <a:off x="86996" y="5646681"/>
              <a:ext cx="2743200" cy="1379994"/>
            </a:xfrm>
            <a:prstGeom prst="rect">
              <a:avLst/>
            </a:prstGeom>
          </p:spPr>
        </p:pic>
        <p:pic>
          <p:nvPicPr>
            <p:cNvPr id="21" name="Picture 20">
              <a:extLst>
                <a:ext uri="{FF2B5EF4-FFF2-40B4-BE49-F238E27FC236}">
                  <a16:creationId xmlns:a16="http://schemas.microsoft.com/office/drawing/2014/main" id="{B969BEC6-FA52-0A75-4475-E25DD44BD0F0}"/>
                </a:ext>
              </a:extLst>
            </p:cNvPr>
            <p:cNvPicPr>
              <a:picLocks noChangeAspect="1"/>
            </p:cNvPicPr>
            <p:nvPr/>
          </p:nvPicPr>
          <p:blipFill>
            <a:blip r:embed="rId6"/>
            <a:stretch>
              <a:fillRect/>
            </a:stretch>
          </p:blipFill>
          <p:spPr>
            <a:xfrm>
              <a:off x="86995" y="4299049"/>
              <a:ext cx="2743200" cy="1368565"/>
            </a:xfrm>
            <a:prstGeom prst="rect">
              <a:avLst/>
            </a:prstGeom>
          </p:spPr>
        </p:pic>
      </p:grpSp>
      <p:grpSp>
        <p:nvGrpSpPr>
          <p:cNvPr id="14" name="Group 13">
            <a:extLst>
              <a:ext uri="{FF2B5EF4-FFF2-40B4-BE49-F238E27FC236}">
                <a16:creationId xmlns:a16="http://schemas.microsoft.com/office/drawing/2014/main" id="{9C9AADC4-BC64-D4C7-6628-44937B304073}"/>
              </a:ext>
            </a:extLst>
          </p:cNvPr>
          <p:cNvGrpSpPr/>
          <p:nvPr/>
        </p:nvGrpSpPr>
        <p:grpSpPr>
          <a:xfrm>
            <a:off x="3529168" y="829819"/>
            <a:ext cx="2408668" cy="3111495"/>
            <a:chOff x="127164" y="3184075"/>
            <a:chExt cx="2382691" cy="3085519"/>
          </a:xfrm>
        </p:grpSpPr>
        <p:pic>
          <p:nvPicPr>
            <p:cNvPr id="22" name="Picture 21" descr="A colorful model of a race car&#10;&#10;Description automatically generated">
              <a:extLst>
                <a:ext uri="{FF2B5EF4-FFF2-40B4-BE49-F238E27FC236}">
                  <a16:creationId xmlns:a16="http://schemas.microsoft.com/office/drawing/2014/main" id="{7EEAEDC1-34FD-8C5D-CD7B-24171B35816B}"/>
                </a:ext>
              </a:extLst>
            </p:cNvPr>
            <p:cNvPicPr>
              <a:picLocks noChangeAspect="1"/>
            </p:cNvPicPr>
            <p:nvPr/>
          </p:nvPicPr>
          <p:blipFill>
            <a:blip r:embed="rId7"/>
            <a:stretch>
              <a:fillRect/>
            </a:stretch>
          </p:blipFill>
          <p:spPr>
            <a:xfrm>
              <a:off x="132694" y="4827918"/>
              <a:ext cx="2374491" cy="1441676"/>
            </a:xfrm>
            <a:prstGeom prst="rect">
              <a:avLst/>
            </a:prstGeom>
          </p:spPr>
        </p:pic>
        <p:pic>
          <p:nvPicPr>
            <p:cNvPr id="23" name="Picture 22" descr="A colorful model of a race car&#10;&#10;Description automatically generated">
              <a:extLst>
                <a:ext uri="{FF2B5EF4-FFF2-40B4-BE49-F238E27FC236}">
                  <a16:creationId xmlns:a16="http://schemas.microsoft.com/office/drawing/2014/main" id="{3AECE9A5-C842-8D25-CC88-B40859B8E510}"/>
                </a:ext>
              </a:extLst>
            </p:cNvPr>
            <p:cNvPicPr>
              <a:picLocks noChangeAspect="1"/>
            </p:cNvPicPr>
            <p:nvPr/>
          </p:nvPicPr>
          <p:blipFill rotWithShape="1">
            <a:blip r:embed="rId8"/>
            <a:srcRect t="1846" r="299" b="1660"/>
            <a:stretch/>
          </p:blipFill>
          <p:spPr>
            <a:xfrm>
              <a:off x="127164" y="3184075"/>
              <a:ext cx="2382691" cy="1659675"/>
            </a:xfrm>
            <a:prstGeom prst="rect">
              <a:avLst/>
            </a:prstGeom>
          </p:spPr>
        </p:pic>
      </p:grpSp>
      <p:grpSp>
        <p:nvGrpSpPr>
          <p:cNvPr id="15" name="Group 14">
            <a:extLst>
              <a:ext uri="{FF2B5EF4-FFF2-40B4-BE49-F238E27FC236}">
                <a16:creationId xmlns:a16="http://schemas.microsoft.com/office/drawing/2014/main" id="{A60DB04F-9490-D7B6-81F8-A9B2A52CC6E1}"/>
              </a:ext>
            </a:extLst>
          </p:cNvPr>
          <p:cNvGrpSpPr/>
          <p:nvPr/>
        </p:nvGrpSpPr>
        <p:grpSpPr>
          <a:xfrm>
            <a:off x="425350" y="856841"/>
            <a:ext cx="3107253" cy="3104561"/>
            <a:chOff x="-4040" y="1011477"/>
            <a:chExt cx="2873458" cy="2664177"/>
          </a:xfrm>
        </p:grpSpPr>
        <p:pic>
          <p:nvPicPr>
            <p:cNvPr id="24" name="Picture 23" descr="A blue and yellow rectangle&#10;&#10;Description automatically generated">
              <a:extLst>
                <a:ext uri="{FF2B5EF4-FFF2-40B4-BE49-F238E27FC236}">
                  <a16:creationId xmlns:a16="http://schemas.microsoft.com/office/drawing/2014/main" id="{7CCA1858-8C06-C64A-BD22-5DA319097807}"/>
                </a:ext>
              </a:extLst>
            </p:cNvPr>
            <p:cNvPicPr>
              <a:picLocks noChangeAspect="1"/>
            </p:cNvPicPr>
            <p:nvPr/>
          </p:nvPicPr>
          <p:blipFill>
            <a:blip r:embed="rId9"/>
            <a:stretch>
              <a:fillRect/>
            </a:stretch>
          </p:blipFill>
          <p:spPr>
            <a:xfrm>
              <a:off x="-4040" y="1011477"/>
              <a:ext cx="2867966" cy="1333310"/>
            </a:xfrm>
            <a:prstGeom prst="rect">
              <a:avLst/>
            </a:prstGeom>
          </p:spPr>
        </p:pic>
        <p:pic>
          <p:nvPicPr>
            <p:cNvPr id="25" name="Picture 24" descr="A green and blue background&#10;&#10;Description automatically generated">
              <a:extLst>
                <a:ext uri="{FF2B5EF4-FFF2-40B4-BE49-F238E27FC236}">
                  <a16:creationId xmlns:a16="http://schemas.microsoft.com/office/drawing/2014/main" id="{29058168-6016-5D76-9E55-8AB6A4BF652D}"/>
                </a:ext>
              </a:extLst>
            </p:cNvPr>
            <p:cNvPicPr>
              <a:picLocks noChangeAspect="1"/>
            </p:cNvPicPr>
            <p:nvPr/>
          </p:nvPicPr>
          <p:blipFill>
            <a:blip r:embed="rId10"/>
            <a:stretch>
              <a:fillRect/>
            </a:stretch>
          </p:blipFill>
          <p:spPr>
            <a:xfrm>
              <a:off x="56" y="2335981"/>
              <a:ext cx="2869362" cy="1339673"/>
            </a:xfrm>
            <a:prstGeom prst="rect">
              <a:avLst/>
            </a:prstGeom>
          </p:spPr>
        </p:pic>
      </p:grpSp>
      <p:sp>
        <p:nvSpPr>
          <p:cNvPr id="3" name="TextBox 2">
            <a:extLst>
              <a:ext uri="{FF2B5EF4-FFF2-40B4-BE49-F238E27FC236}">
                <a16:creationId xmlns:a16="http://schemas.microsoft.com/office/drawing/2014/main" id="{60912EE0-03BD-B6E8-F8D3-6BDCC20B32E9}"/>
              </a:ext>
            </a:extLst>
          </p:cNvPr>
          <p:cNvSpPr txBox="1"/>
          <p:nvPr/>
        </p:nvSpPr>
        <p:spPr>
          <a:xfrm>
            <a:off x="5844520" y="5335673"/>
            <a:ext cx="2613374" cy="1077218"/>
          </a:xfrm>
          <a:prstGeom prst="rect">
            <a:avLst/>
          </a:prstGeom>
          <a:noFill/>
          <a:ln>
            <a:solidFill>
              <a:schemeClr val="bg1">
                <a:lumMod val="75000"/>
                <a:lumOff val="2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t>Overall pressure patterns of student run CFD in agreement with SABE CFD </a:t>
            </a:r>
          </a:p>
        </p:txBody>
      </p:sp>
      <p:sp>
        <p:nvSpPr>
          <p:cNvPr id="13" name="TextBox 12">
            <a:extLst>
              <a:ext uri="{FF2B5EF4-FFF2-40B4-BE49-F238E27FC236}">
                <a16:creationId xmlns:a16="http://schemas.microsoft.com/office/drawing/2014/main" id="{D49A8516-924E-94F3-5BF6-098A4B6FB919}"/>
              </a:ext>
            </a:extLst>
          </p:cNvPr>
          <p:cNvSpPr txBox="1"/>
          <p:nvPr/>
        </p:nvSpPr>
        <p:spPr>
          <a:xfrm>
            <a:off x="9160387" y="4178709"/>
            <a:ext cx="2824471" cy="2308324"/>
          </a:xfrm>
          <a:prstGeom prst="rect">
            <a:avLst/>
          </a:prstGeom>
          <a:noFill/>
          <a:ln>
            <a:solidFill>
              <a:schemeClr val="bg1">
                <a:lumMod val="75000"/>
                <a:lumOff val="2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600"/>
              <a:t>There is an overall pattern that shows the student run CFDs result in higher overall values. </a:t>
            </a:r>
            <a:endParaRPr lang="en-US"/>
          </a:p>
          <a:p>
            <a:pPr marL="285750" indent="-285750">
              <a:buFont typeface="Arial"/>
              <a:buChar char="•"/>
            </a:pPr>
            <a:r>
              <a:rPr lang="en-US" sz="1600"/>
              <a:t>Student CFDs do not simulate radiators which is the main factor in  causing these fluctuations</a:t>
            </a:r>
          </a:p>
        </p:txBody>
      </p:sp>
      <p:sp>
        <p:nvSpPr>
          <p:cNvPr id="26" name="Rectangle 25">
            <a:extLst>
              <a:ext uri="{FF2B5EF4-FFF2-40B4-BE49-F238E27FC236}">
                <a16:creationId xmlns:a16="http://schemas.microsoft.com/office/drawing/2014/main" id="{16F0C44F-4C36-1C75-8B12-84C067597E28}"/>
              </a:ext>
            </a:extLst>
          </p:cNvPr>
          <p:cNvSpPr/>
          <p:nvPr/>
        </p:nvSpPr>
        <p:spPr>
          <a:xfrm>
            <a:off x="-1143" y="859174"/>
            <a:ext cx="424295" cy="1549977"/>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E6CABDED-5036-B4B3-6571-BD5A3C89AA35}"/>
              </a:ext>
            </a:extLst>
          </p:cNvPr>
          <p:cNvSpPr/>
          <p:nvPr/>
        </p:nvSpPr>
        <p:spPr>
          <a:xfrm>
            <a:off x="-1143" y="2392074"/>
            <a:ext cx="424295" cy="1558635"/>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DE9E7784-BBA0-FC3B-C4C7-989B18BE8689}"/>
              </a:ext>
            </a:extLst>
          </p:cNvPr>
          <p:cNvSpPr txBox="1"/>
          <p:nvPr/>
        </p:nvSpPr>
        <p:spPr>
          <a:xfrm>
            <a:off x="7793691" y="106455"/>
            <a:ext cx="468966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Cell Comparison: SABE~63,000,000</a:t>
            </a:r>
          </a:p>
          <a:p>
            <a:r>
              <a:rPr lang="en-GB"/>
              <a:t>                                UWTSD~15,000,000</a:t>
            </a:r>
          </a:p>
        </p:txBody>
      </p:sp>
      <p:pic>
        <p:nvPicPr>
          <p:cNvPr id="28" name="Picture 27" descr="A graph with blue and orange squares&#10;&#10;Description automatically generated">
            <a:extLst>
              <a:ext uri="{FF2B5EF4-FFF2-40B4-BE49-F238E27FC236}">
                <a16:creationId xmlns:a16="http://schemas.microsoft.com/office/drawing/2014/main" id="{78C4DE88-F6DD-BCD9-E18F-CEC8C1E981B4}"/>
              </a:ext>
            </a:extLst>
          </p:cNvPr>
          <p:cNvPicPr>
            <a:picLocks noChangeAspect="1"/>
          </p:cNvPicPr>
          <p:nvPr/>
        </p:nvPicPr>
        <p:blipFill>
          <a:blip r:embed="rId11"/>
          <a:stretch>
            <a:fillRect/>
          </a:stretch>
        </p:blipFill>
        <p:spPr>
          <a:xfrm>
            <a:off x="-1712" y="4178401"/>
            <a:ext cx="4943582" cy="2679356"/>
          </a:xfrm>
          <a:prstGeom prst="rect">
            <a:avLst/>
          </a:prstGeom>
        </p:spPr>
      </p:pic>
      <p:pic>
        <p:nvPicPr>
          <p:cNvPr id="29" name="Picture 28">
            <a:extLst>
              <a:ext uri="{FF2B5EF4-FFF2-40B4-BE49-F238E27FC236}">
                <a16:creationId xmlns:a16="http://schemas.microsoft.com/office/drawing/2014/main" id="{8FB12FAC-1B9C-4A4C-FB39-3D1B2F18B6AA}"/>
              </a:ext>
            </a:extLst>
          </p:cNvPr>
          <p:cNvPicPr>
            <a:picLocks noChangeAspect="1"/>
          </p:cNvPicPr>
          <p:nvPr/>
        </p:nvPicPr>
        <p:blipFill>
          <a:blip r:embed="rId12"/>
          <a:stretch>
            <a:fillRect/>
          </a:stretch>
        </p:blipFill>
        <p:spPr>
          <a:xfrm>
            <a:off x="5392222" y="4179000"/>
            <a:ext cx="3522322" cy="1154160"/>
          </a:xfrm>
          <a:prstGeom prst="rect">
            <a:avLst/>
          </a:prstGeom>
        </p:spPr>
      </p:pic>
    </p:spTree>
    <p:extLst>
      <p:ext uri="{BB962C8B-B14F-4D97-AF65-F5344CB8AC3E}">
        <p14:creationId xmlns:p14="http://schemas.microsoft.com/office/powerpoint/2010/main" val="27575662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715F0DA-E5D1-6094-6D19-49213EFA9EE6}"/>
              </a:ext>
            </a:extLst>
          </p:cNvPr>
          <p:cNvSpPr>
            <a:spLocks noGrp="1"/>
          </p:cNvSpPr>
          <p:nvPr>
            <p:ph type="dt" sz="half" idx="10"/>
          </p:nvPr>
        </p:nvSpPr>
        <p:spPr/>
        <p:txBody>
          <a:bodyPr/>
          <a:lstStyle/>
          <a:p>
            <a:fld id="{0F996519-E62D-4F8C-AE1E-36928EC7D15C}" type="datetime1">
              <a:rPr lang="en-US" smtClean="0"/>
              <a:t>12/11/2023</a:t>
            </a:fld>
            <a:endParaRPr lang="en-US"/>
          </a:p>
        </p:txBody>
      </p:sp>
      <p:sp>
        <p:nvSpPr>
          <p:cNvPr id="5" name="Footer Placeholder 4">
            <a:extLst>
              <a:ext uri="{FF2B5EF4-FFF2-40B4-BE49-F238E27FC236}">
                <a16:creationId xmlns:a16="http://schemas.microsoft.com/office/drawing/2014/main" id="{26A47E84-CBE8-D2CE-0517-7C0BC79A485D}"/>
              </a:ext>
            </a:extLst>
          </p:cNvPr>
          <p:cNvSpPr>
            <a:spLocks noGrp="1"/>
          </p:cNvSpPr>
          <p:nvPr>
            <p:ph type="ftr" sz="quarter" idx="11"/>
          </p:nvPr>
        </p:nvSpPr>
        <p:spPr/>
        <p:txBody>
          <a:bodyPr/>
          <a:lstStyle/>
          <a:p>
            <a:r>
              <a:rPr lang="en-US"/>
              <a:t>JACK</a:t>
            </a:r>
          </a:p>
        </p:txBody>
      </p:sp>
      <p:sp>
        <p:nvSpPr>
          <p:cNvPr id="6" name="Slide Number Placeholder 5">
            <a:extLst>
              <a:ext uri="{FF2B5EF4-FFF2-40B4-BE49-F238E27FC236}">
                <a16:creationId xmlns:a16="http://schemas.microsoft.com/office/drawing/2014/main" id="{46A0F006-8707-5559-950A-0BCE562D65BA}"/>
              </a:ext>
            </a:extLst>
          </p:cNvPr>
          <p:cNvSpPr>
            <a:spLocks noGrp="1"/>
          </p:cNvSpPr>
          <p:nvPr>
            <p:ph type="sldNum" sz="quarter" idx="12"/>
          </p:nvPr>
        </p:nvSpPr>
        <p:spPr/>
        <p:txBody>
          <a:bodyPr/>
          <a:lstStyle/>
          <a:p>
            <a:fld id="{6E91CC32-6A6B-4E2E-BBA1-6864F305DA26}" type="slidenum">
              <a:rPr lang="en-US" smtClean="0"/>
              <a:t>9</a:t>
            </a:fld>
            <a:endParaRPr lang="en-US"/>
          </a:p>
        </p:txBody>
      </p:sp>
      <p:sp>
        <p:nvSpPr>
          <p:cNvPr id="9" name="TextBox 8">
            <a:extLst>
              <a:ext uri="{FF2B5EF4-FFF2-40B4-BE49-F238E27FC236}">
                <a16:creationId xmlns:a16="http://schemas.microsoft.com/office/drawing/2014/main" id="{337B87B7-E30C-BB3E-80B4-ED205A0381EC}"/>
              </a:ext>
            </a:extLst>
          </p:cNvPr>
          <p:cNvSpPr txBox="1"/>
          <p:nvPr/>
        </p:nvSpPr>
        <p:spPr>
          <a:xfrm>
            <a:off x="1873700" y="3104269"/>
            <a:ext cx="29886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Front wheels spinning</a:t>
            </a:r>
          </a:p>
        </p:txBody>
      </p:sp>
      <p:sp>
        <p:nvSpPr>
          <p:cNvPr id="11" name="TextBox 10">
            <a:extLst>
              <a:ext uri="{FF2B5EF4-FFF2-40B4-BE49-F238E27FC236}">
                <a16:creationId xmlns:a16="http://schemas.microsoft.com/office/drawing/2014/main" id="{8E670131-749C-0459-6152-3777AA4AD1A7}"/>
              </a:ext>
            </a:extLst>
          </p:cNvPr>
          <p:cNvSpPr txBox="1"/>
          <p:nvPr/>
        </p:nvSpPr>
        <p:spPr>
          <a:xfrm>
            <a:off x="256366" y="3310537"/>
            <a:ext cx="160281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Global pressures</a:t>
            </a:r>
          </a:p>
        </p:txBody>
      </p:sp>
      <p:sp>
        <p:nvSpPr>
          <p:cNvPr id="12" name="TextBox 11">
            <a:extLst>
              <a:ext uri="{FF2B5EF4-FFF2-40B4-BE49-F238E27FC236}">
                <a16:creationId xmlns:a16="http://schemas.microsoft.com/office/drawing/2014/main" id="{561144B1-4ACE-1A64-D8C5-DEECC15AD0FF}"/>
              </a:ext>
            </a:extLst>
          </p:cNvPr>
          <p:cNvSpPr txBox="1"/>
          <p:nvPr/>
        </p:nvSpPr>
        <p:spPr>
          <a:xfrm>
            <a:off x="2029050" y="3337430"/>
            <a:ext cx="184742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Specified pressures</a:t>
            </a:r>
          </a:p>
        </p:txBody>
      </p:sp>
      <p:sp>
        <p:nvSpPr>
          <p:cNvPr id="17" name="TextBox 16">
            <a:extLst>
              <a:ext uri="{FF2B5EF4-FFF2-40B4-BE49-F238E27FC236}">
                <a16:creationId xmlns:a16="http://schemas.microsoft.com/office/drawing/2014/main" id="{53C2CFD4-19AF-ED70-BAE0-4F58F220B348}"/>
              </a:ext>
            </a:extLst>
          </p:cNvPr>
          <p:cNvSpPr txBox="1"/>
          <p:nvPr/>
        </p:nvSpPr>
        <p:spPr>
          <a:xfrm>
            <a:off x="234423" y="5190415"/>
            <a:ext cx="1629713" cy="3167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Global pressures</a:t>
            </a:r>
          </a:p>
        </p:txBody>
      </p:sp>
      <p:sp>
        <p:nvSpPr>
          <p:cNvPr id="19" name="TextBox 18">
            <a:extLst>
              <a:ext uri="{FF2B5EF4-FFF2-40B4-BE49-F238E27FC236}">
                <a16:creationId xmlns:a16="http://schemas.microsoft.com/office/drawing/2014/main" id="{3CC2F84B-866E-B257-FBF2-C2379DEB19E0}"/>
              </a:ext>
            </a:extLst>
          </p:cNvPr>
          <p:cNvSpPr txBox="1"/>
          <p:nvPr/>
        </p:nvSpPr>
        <p:spPr>
          <a:xfrm>
            <a:off x="1725996" y="4871111"/>
            <a:ext cx="24641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Rear wheels spinning</a:t>
            </a:r>
          </a:p>
        </p:txBody>
      </p:sp>
      <p:sp>
        <p:nvSpPr>
          <p:cNvPr id="20" name="TextBox 19">
            <a:extLst>
              <a:ext uri="{FF2B5EF4-FFF2-40B4-BE49-F238E27FC236}">
                <a16:creationId xmlns:a16="http://schemas.microsoft.com/office/drawing/2014/main" id="{C07F421E-7DF2-AC8B-3AE5-35E856DD3D4C}"/>
              </a:ext>
            </a:extLst>
          </p:cNvPr>
          <p:cNvSpPr txBox="1"/>
          <p:nvPr/>
        </p:nvSpPr>
        <p:spPr>
          <a:xfrm>
            <a:off x="2011120" y="5199379"/>
            <a:ext cx="184742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Specified pressures</a:t>
            </a:r>
          </a:p>
        </p:txBody>
      </p:sp>
      <p:sp>
        <p:nvSpPr>
          <p:cNvPr id="24" name="TextBox 23">
            <a:extLst>
              <a:ext uri="{FF2B5EF4-FFF2-40B4-BE49-F238E27FC236}">
                <a16:creationId xmlns:a16="http://schemas.microsoft.com/office/drawing/2014/main" id="{F26649F2-1408-DD25-E684-BA9391F0D37C}"/>
              </a:ext>
            </a:extLst>
          </p:cNvPr>
          <p:cNvSpPr txBox="1"/>
          <p:nvPr/>
        </p:nvSpPr>
        <p:spPr>
          <a:xfrm>
            <a:off x="4073003" y="3382252"/>
            <a:ext cx="146194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Global velocity</a:t>
            </a:r>
          </a:p>
        </p:txBody>
      </p:sp>
      <p:sp>
        <p:nvSpPr>
          <p:cNvPr id="25" name="TextBox 24">
            <a:extLst>
              <a:ext uri="{FF2B5EF4-FFF2-40B4-BE49-F238E27FC236}">
                <a16:creationId xmlns:a16="http://schemas.microsoft.com/office/drawing/2014/main" id="{8209B359-934B-65F3-2535-9146EB0E2F23}"/>
              </a:ext>
            </a:extLst>
          </p:cNvPr>
          <p:cNvSpPr txBox="1"/>
          <p:nvPr/>
        </p:nvSpPr>
        <p:spPr>
          <a:xfrm>
            <a:off x="4065551" y="5193123"/>
            <a:ext cx="145949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Global velocity</a:t>
            </a:r>
          </a:p>
        </p:txBody>
      </p:sp>
      <p:sp>
        <p:nvSpPr>
          <p:cNvPr id="38" name="Rectangle 37">
            <a:extLst>
              <a:ext uri="{FF2B5EF4-FFF2-40B4-BE49-F238E27FC236}">
                <a16:creationId xmlns:a16="http://schemas.microsoft.com/office/drawing/2014/main" id="{292A34E2-953D-8E97-B56E-B9DAABD1B940}"/>
              </a:ext>
            </a:extLst>
          </p:cNvPr>
          <p:cNvSpPr/>
          <p:nvPr/>
        </p:nvSpPr>
        <p:spPr>
          <a:xfrm>
            <a:off x="5884340" y="663037"/>
            <a:ext cx="214220" cy="6194962"/>
          </a:xfrm>
          <a:prstGeom prst="rec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descr="A yellow toy car with a blue sky&#10;&#10;Description automatically generated">
            <a:extLst>
              <a:ext uri="{FF2B5EF4-FFF2-40B4-BE49-F238E27FC236}">
                <a16:creationId xmlns:a16="http://schemas.microsoft.com/office/drawing/2014/main" id="{794CCDED-56D2-CFFD-DC18-BA7AFF263D16}"/>
              </a:ext>
            </a:extLst>
          </p:cNvPr>
          <p:cNvPicPr>
            <a:picLocks noChangeAspect="1"/>
          </p:cNvPicPr>
          <p:nvPr/>
        </p:nvPicPr>
        <p:blipFill>
          <a:blip r:embed="rId2"/>
          <a:stretch>
            <a:fillRect/>
          </a:stretch>
        </p:blipFill>
        <p:spPr>
          <a:xfrm>
            <a:off x="7423692" y="660382"/>
            <a:ext cx="4491317" cy="2471306"/>
          </a:xfrm>
          <a:prstGeom prst="rect">
            <a:avLst/>
          </a:prstGeom>
        </p:spPr>
      </p:pic>
      <p:sp>
        <p:nvSpPr>
          <p:cNvPr id="2" name="Title 1">
            <a:extLst>
              <a:ext uri="{FF2B5EF4-FFF2-40B4-BE49-F238E27FC236}">
                <a16:creationId xmlns:a16="http://schemas.microsoft.com/office/drawing/2014/main" id="{0368E468-E336-06A7-F563-9B7B12F3B674}"/>
              </a:ext>
            </a:extLst>
          </p:cNvPr>
          <p:cNvSpPr>
            <a:spLocks noGrp="1"/>
          </p:cNvSpPr>
          <p:nvPr>
            <p:ph type="title"/>
          </p:nvPr>
        </p:nvSpPr>
        <p:spPr>
          <a:xfrm>
            <a:off x="1446439" y="-3252"/>
            <a:ext cx="10045812" cy="666884"/>
          </a:xfrm>
        </p:spPr>
        <p:txBody>
          <a:bodyPr>
            <a:normAutofit fontScale="90000"/>
          </a:bodyPr>
          <a:lstStyle/>
          <a:p>
            <a:r>
              <a:rPr lang="en-US"/>
              <a:t>Spinning wheels vs non spinning wheels</a:t>
            </a:r>
          </a:p>
        </p:txBody>
      </p:sp>
      <p:pic>
        <p:nvPicPr>
          <p:cNvPr id="40" name="Picture 39" descr="A yellow object with a round object&#10;&#10;Description automatically generated">
            <a:extLst>
              <a:ext uri="{FF2B5EF4-FFF2-40B4-BE49-F238E27FC236}">
                <a16:creationId xmlns:a16="http://schemas.microsoft.com/office/drawing/2014/main" id="{1A0608B4-D4F2-D61E-1640-A0F95994762C}"/>
              </a:ext>
            </a:extLst>
          </p:cNvPr>
          <p:cNvPicPr>
            <a:picLocks noChangeAspect="1"/>
          </p:cNvPicPr>
          <p:nvPr/>
        </p:nvPicPr>
        <p:blipFill>
          <a:blip r:embed="rId3"/>
          <a:stretch>
            <a:fillRect/>
          </a:stretch>
        </p:blipFill>
        <p:spPr>
          <a:xfrm>
            <a:off x="6248400" y="3608455"/>
            <a:ext cx="1902032" cy="1135401"/>
          </a:xfrm>
          <a:prstGeom prst="rect">
            <a:avLst/>
          </a:prstGeom>
        </p:spPr>
      </p:pic>
      <p:sp>
        <p:nvSpPr>
          <p:cNvPr id="42" name="TextBox 41">
            <a:extLst>
              <a:ext uri="{FF2B5EF4-FFF2-40B4-BE49-F238E27FC236}">
                <a16:creationId xmlns:a16="http://schemas.microsoft.com/office/drawing/2014/main" id="{01FFC20A-BA76-9BA4-7E9D-F9DCF0F736EC}"/>
              </a:ext>
            </a:extLst>
          </p:cNvPr>
          <p:cNvSpPr txBox="1"/>
          <p:nvPr/>
        </p:nvSpPr>
        <p:spPr>
          <a:xfrm>
            <a:off x="7781674" y="3084477"/>
            <a:ext cx="29886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Front wheels not spinning</a:t>
            </a:r>
          </a:p>
        </p:txBody>
      </p:sp>
      <p:sp>
        <p:nvSpPr>
          <p:cNvPr id="44" name="TextBox 43">
            <a:extLst>
              <a:ext uri="{FF2B5EF4-FFF2-40B4-BE49-F238E27FC236}">
                <a16:creationId xmlns:a16="http://schemas.microsoft.com/office/drawing/2014/main" id="{FBBD5341-9545-41A7-831F-4FA24623299E}"/>
              </a:ext>
            </a:extLst>
          </p:cNvPr>
          <p:cNvSpPr txBox="1"/>
          <p:nvPr/>
        </p:nvSpPr>
        <p:spPr>
          <a:xfrm>
            <a:off x="6382054" y="3290745"/>
            <a:ext cx="160281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Global pressures</a:t>
            </a:r>
          </a:p>
        </p:txBody>
      </p:sp>
      <p:sp>
        <p:nvSpPr>
          <p:cNvPr id="45" name="TextBox 44">
            <a:extLst>
              <a:ext uri="{FF2B5EF4-FFF2-40B4-BE49-F238E27FC236}">
                <a16:creationId xmlns:a16="http://schemas.microsoft.com/office/drawing/2014/main" id="{E03D2D6E-B23F-D9E6-2ED3-0889F895CFCF}"/>
              </a:ext>
            </a:extLst>
          </p:cNvPr>
          <p:cNvSpPr txBox="1"/>
          <p:nvPr/>
        </p:nvSpPr>
        <p:spPr>
          <a:xfrm>
            <a:off x="8154738" y="3317638"/>
            <a:ext cx="184742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Specified pressures</a:t>
            </a:r>
          </a:p>
        </p:txBody>
      </p:sp>
      <p:sp>
        <p:nvSpPr>
          <p:cNvPr id="48" name="TextBox 47">
            <a:extLst>
              <a:ext uri="{FF2B5EF4-FFF2-40B4-BE49-F238E27FC236}">
                <a16:creationId xmlns:a16="http://schemas.microsoft.com/office/drawing/2014/main" id="{9351EB6B-5020-722B-415F-65FB78527F09}"/>
              </a:ext>
            </a:extLst>
          </p:cNvPr>
          <p:cNvSpPr txBox="1"/>
          <p:nvPr/>
        </p:nvSpPr>
        <p:spPr>
          <a:xfrm>
            <a:off x="6360111" y="5170623"/>
            <a:ext cx="1629713" cy="3167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Global pressures</a:t>
            </a:r>
          </a:p>
        </p:txBody>
      </p:sp>
      <p:sp>
        <p:nvSpPr>
          <p:cNvPr id="49" name="TextBox 48">
            <a:extLst>
              <a:ext uri="{FF2B5EF4-FFF2-40B4-BE49-F238E27FC236}">
                <a16:creationId xmlns:a16="http://schemas.microsoft.com/office/drawing/2014/main" id="{E825EDC4-0C03-992F-7A35-455DA656EC94}"/>
              </a:ext>
            </a:extLst>
          </p:cNvPr>
          <p:cNvSpPr txBox="1"/>
          <p:nvPr/>
        </p:nvSpPr>
        <p:spPr>
          <a:xfrm>
            <a:off x="7940749" y="4871111"/>
            <a:ext cx="286986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Rear wheels not spinning</a:t>
            </a:r>
          </a:p>
        </p:txBody>
      </p:sp>
      <p:sp>
        <p:nvSpPr>
          <p:cNvPr id="50" name="TextBox 49">
            <a:extLst>
              <a:ext uri="{FF2B5EF4-FFF2-40B4-BE49-F238E27FC236}">
                <a16:creationId xmlns:a16="http://schemas.microsoft.com/office/drawing/2014/main" id="{808A3CAF-7628-E698-FF0E-5FDF2A069969}"/>
              </a:ext>
            </a:extLst>
          </p:cNvPr>
          <p:cNvSpPr txBox="1"/>
          <p:nvPr/>
        </p:nvSpPr>
        <p:spPr>
          <a:xfrm>
            <a:off x="8136808" y="5179587"/>
            <a:ext cx="184742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Specified pressures</a:t>
            </a:r>
          </a:p>
        </p:txBody>
      </p:sp>
      <p:sp>
        <p:nvSpPr>
          <p:cNvPr id="53" name="TextBox 52">
            <a:extLst>
              <a:ext uri="{FF2B5EF4-FFF2-40B4-BE49-F238E27FC236}">
                <a16:creationId xmlns:a16="http://schemas.microsoft.com/office/drawing/2014/main" id="{6C15D64B-B1DB-8B1C-2231-54088E7B656B}"/>
              </a:ext>
            </a:extLst>
          </p:cNvPr>
          <p:cNvSpPr txBox="1"/>
          <p:nvPr/>
        </p:nvSpPr>
        <p:spPr>
          <a:xfrm>
            <a:off x="10198691" y="3362459"/>
            <a:ext cx="146194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Global velocity</a:t>
            </a:r>
          </a:p>
        </p:txBody>
      </p:sp>
      <p:sp>
        <p:nvSpPr>
          <p:cNvPr id="54" name="TextBox 53">
            <a:extLst>
              <a:ext uri="{FF2B5EF4-FFF2-40B4-BE49-F238E27FC236}">
                <a16:creationId xmlns:a16="http://schemas.microsoft.com/office/drawing/2014/main" id="{CCC92984-BC0E-CA8E-C8D5-AADC6100C4A6}"/>
              </a:ext>
            </a:extLst>
          </p:cNvPr>
          <p:cNvSpPr txBox="1"/>
          <p:nvPr/>
        </p:nvSpPr>
        <p:spPr>
          <a:xfrm>
            <a:off x="10191239" y="5173331"/>
            <a:ext cx="145949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Global velocity</a:t>
            </a:r>
          </a:p>
        </p:txBody>
      </p:sp>
      <p:pic>
        <p:nvPicPr>
          <p:cNvPr id="55" name="Picture 54" descr="A blue object with a cord&#10;&#10;Description automatically generated">
            <a:extLst>
              <a:ext uri="{FF2B5EF4-FFF2-40B4-BE49-F238E27FC236}">
                <a16:creationId xmlns:a16="http://schemas.microsoft.com/office/drawing/2014/main" id="{B9821EE5-7D5A-84DE-AD90-C3FA0020ECEF}"/>
              </a:ext>
            </a:extLst>
          </p:cNvPr>
          <p:cNvPicPr>
            <a:picLocks noChangeAspect="1"/>
          </p:cNvPicPr>
          <p:nvPr/>
        </p:nvPicPr>
        <p:blipFill>
          <a:blip r:embed="rId4"/>
          <a:stretch>
            <a:fillRect/>
          </a:stretch>
        </p:blipFill>
        <p:spPr>
          <a:xfrm>
            <a:off x="10078191" y="3600391"/>
            <a:ext cx="1892135" cy="1141632"/>
          </a:xfrm>
          <a:prstGeom prst="rect">
            <a:avLst/>
          </a:prstGeom>
        </p:spPr>
      </p:pic>
      <p:pic>
        <p:nvPicPr>
          <p:cNvPr id="56" name="Picture 55" descr="A green and yellow circle&#10;&#10;Description automatically generated">
            <a:extLst>
              <a:ext uri="{FF2B5EF4-FFF2-40B4-BE49-F238E27FC236}">
                <a16:creationId xmlns:a16="http://schemas.microsoft.com/office/drawing/2014/main" id="{00A65D75-978D-277B-BCFF-3F3E9AA1AC59}"/>
              </a:ext>
            </a:extLst>
          </p:cNvPr>
          <p:cNvPicPr>
            <a:picLocks noChangeAspect="1"/>
          </p:cNvPicPr>
          <p:nvPr/>
        </p:nvPicPr>
        <p:blipFill>
          <a:blip r:embed="rId5"/>
          <a:stretch>
            <a:fillRect/>
          </a:stretch>
        </p:blipFill>
        <p:spPr>
          <a:xfrm>
            <a:off x="8158348" y="3608443"/>
            <a:ext cx="1911928" cy="1135425"/>
          </a:xfrm>
          <a:prstGeom prst="rect">
            <a:avLst/>
          </a:prstGeom>
        </p:spPr>
      </p:pic>
      <p:pic>
        <p:nvPicPr>
          <p:cNvPr id="57" name="Picture 56" descr="A green circle with a green background&#10;&#10;Description automatically generated">
            <a:extLst>
              <a:ext uri="{FF2B5EF4-FFF2-40B4-BE49-F238E27FC236}">
                <a16:creationId xmlns:a16="http://schemas.microsoft.com/office/drawing/2014/main" id="{668FAE0E-E009-4393-E14E-DC95BCD29821}"/>
              </a:ext>
            </a:extLst>
          </p:cNvPr>
          <p:cNvPicPr>
            <a:picLocks noChangeAspect="1"/>
          </p:cNvPicPr>
          <p:nvPr/>
        </p:nvPicPr>
        <p:blipFill>
          <a:blip r:embed="rId6"/>
          <a:stretch>
            <a:fillRect/>
          </a:stretch>
        </p:blipFill>
        <p:spPr>
          <a:xfrm>
            <a:off x="8158348" y="5441267"/>
            <a:ext cx="1911928" cy="1121440"/>
          </a:xfrm>
          <a:prstGeom prst="rect">
            <a:avLst/>
          </a:prstGeom>
        </p:spPr>
      </p:pic>
      <p:pic>
        <p:nvPicPr>
          <p:cNvPr id="58" name="Picture 57" descr="A yellow circle with a yellow background&#10;&#10;Description automatically generated">
            <a:extLst>
              <a:ext uri="{FF2B5EF4-FFF2-40B4-BE49-F238E27FC236}">
                <a16:creationId xmlns:a16="http://schemas.microsoft.com/office/drawing/2014/main" id="{5BEBAD7F-3944-D42A-3912-51FF72686115}"/>
              </a:ext>
            </a:extLst>
          </p:cNvPr>
          <p:cNvPicPr>
            <a:picLocks noChangeAspect="1"/>
          </p:cNvPicPr>
          <p:nvPr/>
        </p:nvPicPr>
        <p:blipFill rotWithShape="1">
          <a:blip r:embed="rId7"/>
          <a:srcRect l="102" t="-395" r="6661" b="1272"/>
          <a:stretch/>
        </p:blipFill>
        <p:spPr>
          <a:xfrm>
            <a:off x="6250496" y="5445895"/>
            <a:ext cx="1911796" cy="1113208"/>
          </a:xfrm>
          <a:prstGeom prst="rect">
            <a:avLst/>
          </a:prstGeom>
        </p:spPr>
      </p:pic>
      <p:pic>
        <p:nvPicPr>
          <p:cNvPr id="59" name="Picture 58" descr="A blue circle with a blue background&#10;&#10;Description automatically generated">
            <a:extLst>
              <a:ext uri="{FF2B5EF4-FFF2-40B4-BE49-F238E27FC236}">
                <a16:creationId xmlns:a16="http://schemas.microsoft.com/office/drawing/2014/main" id="{8A6672DD-55C4-F40A-E737-15FF951B4617}"/>
              </a:ext>
            </a:extLst>
          </p:cNvPr>
          <p:cNvPicPr>
            <a:picLocks noChangeAspect="1"/>
          </p:cNvPicPr>
          <p:nvPr/>
        </p:nvPicPr>
        <p:blipFill>
          <a:blip r:embed="rId8"/>
          <a:stretch>
            <a:fillRect/>
          </a:stretch>
        </p:blipFill>
        <p:spPr>
          <a:xfrm>
            <a:off x="10048503" y="5438272"/>
            <a:ext cx="1911928" cy="1127429"/>
          </a:xfrm>
          <a:prstGeom prst="rect">
            <a:avLst/>
          </a:prstGeom>
        </p:spPr>
      </p:pic>
      <p:pic>
        <p:nvPicPr>
          <p:cNvPr id="3" name="Picture 2" descr="A yellow object with a yellow circle&#10;&#10;Description automatically generated">
            <a:extLst>
              <a:ext uri="{FF2B5EF4-FFF2-40B4-BE49-F238E27FC236}">
                <a16:creationId xmlns:a16="http://schemas.microsoft.com/office/drawing/2014/main" id="{EE5DFF7A-EE52-E806-6D6A-8D94681C8039}"/>
              </a:ext>
            </a:extLst>
          </p:cNvPr>
          <p:cNvPicPr>
            <a:picLocks noChangeAspect="1"/>
          </p:cNvPicPr>
          <p:nvPr/>
        </p:nvPicPr>
        <p:blipFill rotWithShape="1">
          <a:blip r:embed="rId9"/>
          <a:srcRect t="208" r="11017" b="-971"/>
          <a:stretch/>
        </p:blipFill>
        <p:spPr>
          <a:xfrm>
            <a:off x="195209" y="3625573"/>
            <a:ext cx="1801027" cy="1135555"/>
          </a:xfrm>
          <a:prstGeom prst="rect">
            <a:avLst/>
          </a:prstGeom>
        </p:spPr>
      </p:pic>
      <p:pic>
        <p:nvPicPr>
          <p:cNvPr id="14" name="Picture 13" descr="A yellow plate with a red spot&#10;&#10;Description automatically generated">
            <a:extLst>
              <a:ext uri="{FF2B5EF4-FFF2-40B4-BE49-F238E27FC236}">
                <a16:creationId xmlns:a16="http://schemas.microsoft.com/office/drawing/2014/main" id="{30C2A747-CC8F-4C47-D456-C15F155F322D}"/>
              </a:ext>
            </a:extLst>
          </p:cNvPr>
          <p:cNvPicPr>
            <a:picLocks noChangeAspect="1"/>
          </p:cNvPicPr>
          <p:nvPr/>
        </p:nvPicPr>
        <p:blipFill rotWithShape="1">
          <a:blip r:embed="rId10"/>
          <a:srcRect t="-998" r="5903" b="998"/>
          <a:stretch/>
        </p:blipFill>
        <p:spPr>
          <a:xfrm>
            <a:off x="230910" y="5449840"/>
            <a:ext cx="1784638" cy="1108944"/>
          </a:xfrm>
          <a:prstGeom prst="rect">
            <a:avLst/>
          </a:prstGeom>
        </p:spPr>
      </p:pic>
      <p:pic>
        <p:nvPicPr>
          <p:cNvPr id="16" name="Picture 15">
            <a:extLst>
              <a:ext uri="{FF2B5EF4-FFF2-40B4-BE49-F238E27FC236}">
                <a16:creationId xmlns:a16="http://schemas.microsoft.com/office/drawing/2014/main" id="{3805C5C1-B931-B4DF-EBF9-56FE973D9F51}"/>
              </a:ext>
            </a:extLst>
          </p:cNvPr>
          <p:cNvPicPr>
            <a:picLocks noChangeAspect="1"/>
          </p:cNvPicPr>
          <p:nvPr/>
        </p:nvPicPr>
        <p:blipFill rotWithShape="1">
          <a:blip r:embed="rId11"/>
          <a:srcRect l="-71" t="209" r="767" b="724"/>
          <a:stretch/>
        </p:blipFill>
        <p:spPr>
          <a:xfrm>
            <a:off x="1990380" y="3625573"/>
            <a:ext cx="1876071" cy="1118481"/>
          </a:xfrm>
          <a:prstGeom prst="rect">
            <a:avLst/>
          </a:prstGeom>
        </p:spPr>
      </p:pic>
      <p:pic>
        <p:nvPicPr>
          <p:cNvPr id="18" name="Picture 17" descr="A blue circle with a colorful background&#10;&#10;Description automatically generated">
            <a:extLst>
              <a:ext uri="{FF2B5EF4-FFF2-40B4-BE49-F238E27FC236}">
                <a16:creationId xmlns:a16="http://schemas.microsoft.com/office/drawing/2014/main" id="{F3D08417-C94A-09B8-34B7-3858762735D7}"/>
              </a:ext>
            </a:extLst>
          </p:cNvPr>
          <p:cNvPicPr>
            <a:picLocks noChangeAspect="1"/>
          </p:cNvPicPr>
          <p:nvPr/>
        </p:nvPicPr>
        <p:blipFill>
          <a:blip r:embed="rId12"/>
          <a:stretch>
            <a:fillRect/>
          </a:stretch>
        </p:blipFill>
        <p:spPr>
          <a:xfrm>
            <a:off x="2006087" y="5468080"/>
            <a:ext cx="1876097" cy="1111322"/>
          </a:xfrm>
          <a:prstGeom prst="rect">
            <a:avLst/>
          </a:prstGeom>
        </p:spPr>
      </p:pic>
      <p:pic>
        <p:nvPicPr>
          <p:cNvPr id="22" name="Picture 21" descr="A green and blue circle&#10;&#10;Description automatically generated">
            <a:extLst>
              <a:ext uri="{FF2B5EF4-FFF2-40B4-BE49-F238E27FC236}">
                <a16:creationId xmlns:a16="http://schemas.microsoft.com/office/drawing/2014/main" id="{89BDA60B-7705-CE8E-D116-81B2AEDDC90B}"/>
              </a:ext>
            </a:extLst>
          </p:cNvPr>
          <p:cNvPicPr>
            <a:picLocks noChangeAspect="1"/>
          </p:cNvPicPr>
          <p:nvPr/>
        </p:nvPicPr>
        <p:blipFill>
          <a:blip r:embed="rId13"/>
          <a:stretch>
            <a:fillRect/>
          </a:stretch>
        </p:blipFill>
        <p:spPr>
          <a:xfrm>
            <a:off x="3876137" y="5465629"/>
            <a:ext cx="1873370" cy="1102591"/>
          </a:xfrm>
          <a:prstGeom prst="rect">
            <a:avLst/>
          </a:prstGeom>
        </p:spPr>
      </p:pic>
      <p:pic>
        <p:nvPicPr>
          <p:cNvPr id="27" name="Picture 26" descr="A blue and green circular object&#10;&#10;Description automatically generated">
            <a:extLst>
              <a:ext uri="{FF2B5EF4-FFF2-40B4-BE49-F238E27FC236}">
                <a16:creationId xmlns:a16="http://schemas.microsoft.com/office/drawing/2014/main" id="{CD1F9692-94A8-622B-DFF6-247661BEEDE0}"/>
              </a:ext>
            </a:extLst>
          </p:cNvPr>
          <p:cNvPicPr>
            <a:picLocks noChangeAspect="1"/>
          </p:cNvPicPr>
          <p:nvPr/>
        </p:nvPicPr>
        <p:blipFill>
          <a:blip r:embed="rId14"/>
          <a:stretch>
            <a:fillRect/>
          </a:stretch>
        </p:blipFill>
        <p:spPr>
          <a:xfrm>
            <a:off x="3859858" y="3620781"/>
            <a:ext cx="1909200" cy="1123944"/>
          </a:xfrm>
          <a:prstGeom prst="rect">
            <a:avLst/>
          </a:prstGeom>
        </p:spPr>
      </p:pic>
      <p:pic>
        <p:nvPicPr>
          <p:cNvPr id="21" name="Content Placeholder 20" descr="A yellow object with wheels&#10;&#10;Description automatically generated">
            <a:extLst>
              <a:ext uri="{FF2B5EF4-FFF2-40B4-BE49-F238E27FC236}">
                <a16:creationId xmlns:a16="http://schemas.microsoft.com/office/drawing/2014/main" id="{E9B8DE0B-94DF-7B23-996C-B7FA13DB6A66}"/>
              </a:ext>
            </a:extLst>
          </p:cNvPr>
          <p:cNvPicPr>
            <a:picLocks noGrp="1" noChangeAspect="1"/>
          </p:cNvPicPr>
          <p:nvPr>
            <p:ph idx="1"/>
          </p:nvPr>
        </p:nvPicPr>
        <p:blipFill>
          <a:blip r:embed="rId15"/>
          <a:stretch>
            <a:fillRect/>
          </a:stretch>
        </p:blipFill>
        <p:spPr>
          <a:xfrm>
            <a:off x="679057" y="662916"/>
            <a:ext cx="4509207" cy="2474608"/>
          </a:xfrm>
        </p:spPr>
      </p:pic>
      <p:pic>
        <p:nvPicPr>
          <p:cNvPr id="10" name="Picture 9" descr="A screenshot of a calculator&#10;&#10;Description automatically generated">
            <a:extLst>
              <a:ext uri="{FF2B5EF4-FFF2-40B4-BE49-F238E27FC236}">
                <a16:creationId xmlns:a16="http://schemas.microsoft.com/office/drawing/2014/main" id="{6D2ADB18-1660-3E28-14F8-2AD9BC8B47E8}"/>
              </a:ext>
            </a:extLst>
          </p:cNvPr>
          <p:cNvPicPr>
            <a:picLocks noChangeAspect="1"/>
          </p:cNvPicPr>
          <p:nvPr/>
        </p:nvPicPr>
        <p:blipFill>
          <a:blip r:embed="rId16"/>
          <a:stretch>
            <a:fillRect/>
          </a:stretch>
        </p:blipFill>
        <p:spPr>
          <a:xfrm>
            <a:off x="5191125" y="942975"/>
            <a:ext cx="2228850" cy="876300"/>
          </a:xfrm>
          <a:prstGeom prst="rect">
            <a:avLst/>
          </a:prstGeom>
        </p:spPr>
      </p:pic>
    </p:spTree>
    <p:extLst>
      <p:ext uri="{BB962C8B-B14F-4D97-AF65-F5344CB8AC3E}">
        <p14:creationId xmlns:p14="http://schemas.microsoft.com/office/powerpoint/2010/main" val="6923693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77DD2-9F72-D68E-6250-107FC1196DB1}"/>
              </a:ext>
            </a:extLst>
          </p:cNvPr>
          <p:cNvSpPr>
            <a:spLocks noGrp="1"/>
          </p:cNvSpPr>
          <p:nvPr>
            <p:ph type="title"/>
          </p:nvPr>
        </p:nvSpPr>
        <p:spPr>
          <a:xfrm>
            <a:off x="308387" y="620202"/>
            <a:ext cx="10655535" cy="1438780"/>
          </a:xfrm>
        </p:spPr>
        <p:txBody>
          <a:bodyPr/>
          <a:lstStyle/>
          <a:p>
            <a:r>
              <a:rPr lang="en-GB"/>
              <a:t>MIRA Wind Tunnel Data Comparison</a:t>
            </a:r>
          </a:p>
        </p:txBody>
      </p:sp>
      <p:sp>
        <p:nvSpPr>
          <p:cNvPr id="4" name="Date Placeholder 3">
            <a:extLst>
              <a:ext uri="{FF2B5EF4-FFF2-40B4-BE49-F238E27FC236}">
                <a16:creationId xmlns:a16="http://schemas.microsoft.com/office/drawing/2014/main" id="{F776D551-5E66-C0F1-C218-8E98CA279309}"/>
              </a:ext>
            </a:extLst>
          </p:cNvPr>
          <p:cNvSpPr>
            <a:spLocks noGrp="1"/>
          </p:cNvSpPr>
          <p:nvPr>
            <p:ph type="dt" sz="half" idx="10"/>
          </p:nvPr>
        </p:nvSpPr>
        <p:spPr/>
        <p:txBody>
          <a:bodyPr/>
          <a:lstStyle/>
          <a:p>
            <a:fld id="{0F996519-E62D-4F8C-AE1E-36928EC7D15C}" type="datetime1">
              <a:rPr lang="en-US" smtClean="0"/>
              <a:t>12/11/2023</a:t>
            </a:fld>
            <a:endParaRPr lang="en-US"/>
          </a:p>
        </p:txBody>
      </p:sp>
      <p:sp>
        <p:nvSpPr>
          <p:cNvPr id="5" name="Footer Placeholder 4">
            <a:extLst>
              <a:ext uri="{FF2B5EF4-FFF2-40B4-BE49-F238E27FC236}">
                <a16:creationId xmlns:a16="http://schemas.microsoft.com/office/drawing/2014/main" id="{2244A3BA-B515-2043-BBC5-C071934AEE83}"/>
              </a:ext>
            </a:extLst>
          </p:cNvPr>
          <p:cNvSpPr>
            <a:spLocks noGrp="1"/>
          </p:cNvSpPr>
          <p:nvPr>
            <p:ph type="ftr" sz="quarter" idx="11"/>
          </p:nvPr>
        </p:nvSpPr>
        <p:spPr/>
        <p:txBody>
          <a:bodyPr/>
          <a:lstStyle/>
          <a:p>
            <a:r>
              <a:rPr lang="en-US"/>
              <a:t>Tim</a:t>
            </a:r>
          </a:p>
        </p:txBody>
      </p:sp>
      <p:sp>
        <p:nvSpPr>
          <p:cNvPr id="6" name="Slide Number Placeholder 5">
            <a:extLst>
              <a:ext uri="{FF2B5EF4-FFF2-40B4-BE49-F238E27FC236}">
                <a16:creationId xmlns:a16="http://schemas.microsoft.com/office/drawing/2014/main" id="{2C2AE933-F750-2474-0970-33F9C982BCB4}"/>
              </a:ext>
            </a:extLst>
          </p:cNvPr>
          <p:cNvSpPr>
            <a:spLocks noGrp="1"/>
          </p:cNvSpPr>
          <p:nvPr>
            <p:ph type="sldNum" sz="quarter" idx="12"/>
          </p:nvPr>
        </p:nvSpPr>
        <p:spPr/>
        <p:txBody>
          <a:bodyPr/>
          <a:lstStyle/>
          <a:p>
            <a:fld id="{6E91CC32-6A6B-4E2E-BBA1-6864F305DA26}" type="slidenum">
              <a:rPr lang="en-US" smtClean="0"/>
              <a:t>10</a:t>
            </a:fld>
            <a:endParaRPr lang="en-US"/>
          </a:p>
        </p:txBody>
      </p:sp>
      <p:pic>
        <p:nvPicPr>
          <p:cNvPr id="12" name="Picture 11">
            <a:extLst>
              <a:ext uri="{FF2B5EF4-FFF2-40B4-BE49-F238E27FC236}">
                <a16:creationId xmlns:a16="http://schemas.microsoft.com/office/drawing/2014/main" id="{A223CBB8-ABBF-847D-8458-76B5911D17E9}"/>
              </a:ext>
            </a:extLst>
          </p:cNvPr>
          <p:cNvPicPr>
            <a:picLocks noChangeAspect="1"/>
          </p:cNvPicPr>
          <p:nvPr/>
        </p:nvPicPr>
        <p:blipFill>
          <a:blip r:embed="rId2"/>
          <a:stretch>
            <a:fillRect/>
          </a:stretch>
        </p:blipFill>
        <p:spPr>
          <a:xfrm>
            <a:off x="340137" y="2680421"/>
            <a:ext cx="11611992" cy="1097033"/>
          </a:xfrm>
          <a:prstGeom prst="rect">
            <a:avLst/>
          </a:prstGeom>
        </p:spPr>
      </p:pic>
      <p:sp>
        <p:nvSpPr>
          <p:cNvPr id="13" name="TextBox 12">
            <a:extLst>
              <a:ext uri="{FF2B5EF4-FFF2-40B4-BE49-F238E27FC236}">
                <a16:creationId xmlns:a16="http://schemas.microsoft.com/office/drawing/2014/main" id="{C323010B-4E42-0811-B59E-A1C075D29A08}"/>
              </a:ext>
            </a:extLst>
          </p:cNvPr>
          <p:cNvSpPr txBox="1"/>
          <p:nvPr/>
        </p:nvSpPr>
        <p:spPr>
          <a:xfrm>
            <a:off x="239871" y="3974855"/>
            <a:ext cx="4213082" cy="1323439"/>
          </a:xfrm>
          <a:prstGeom prst="rect">
            <a:avLst/>
          </a:prstGeom>
          <a:noFill/>
        </p:spPr>
        <p:txBody>
          <a:bodyPr wrap="square" rtlCol="0">
            <a:spAutoFit/>
          </a:bodyPr>
          <a:lstStyle/>
          <a:p>
            <a:pPr marL="285750" indent="-285750">
              <a:buFont typeface="Arial" panose="020B0604020202020204" pitchFamily="34" charset="0"/>
              <a:buChar char="•"/>
            </a:pPr>
            <a:r>
              <a:rPr lang="en-GB" sz="1600"/>
              <a:t>Ran a CFD Simulation using MIRA Wind Tunnel parameters.</a:t>
            </a:r>
          </a:p>
          <a:p>
            <a:pPr marL="285750" indent="-285750">
              <a:buFont typeface="Arial" panose="020B0604020202020204" pitchFamily="34" charset="0"/>
              <a:buChar char="•"/>
            </a:pPr>
            <a:r>
              <a:rPr lang="en-GB" sz="1600"/>
              <a:t>Used the average of 500 iterations to find coefficient of drag and lift.</a:t>
            </a:r>
          </a:p>
          <a:p>
            <a:pPr marL="285750" indent="-285750">
              <a:buFont typeface="Arial" panose="020B0604020202020204" pitchFamily="34" charset="0"/>
              <a:buChar char="•"/>
            </a:pPr>
            <a:r>
              <a:rPr lang="en-GB" sz="1600"/>
              <a:t>Our data does show slight differences.</a:t>
            </a:r>
          </a:p>
        </p:txBody>
      </p:sp>
      <p:pic>
        <p:nvPicPr>
          <p:cNvPr id="1030" name="Picture 6" descr="A yellow race car&#10;&#10;Description automatically generated with low confidence">
            <a:extLst>
              <a:ext uri="{FF2B5EF4-FFF2-40B4-BE49-F238E27FC236}">
                <a16:creationId xmlns:a16="http://schemas.microsoft.com/office/drawing/2014/main" id="{5A33B4E0-DF52-A1E7-0B2A-D0673AB1C9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29504" y="3974855"/>
            <a:ext cx="3622625" cy="2418709"/>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DAF9E0C6-7D67-84F7-5BC5-81FA82AFB48E}"/>
              </a:ext>
            </a:extLst>
          </p:cNvPr>
          <p:cNvSpPr txBox="1"/>
          <p:nvPr/>
        </p:nvSpPr>
        <p:spPr>
          <a:xfrm>
            <a:off x="340137" y="2297761"/>
            <a:ext cx="2243265" cy="276999"/>
          </a:xfrm>
          <a:prstGeom prst="rect">
            <a:avLst/>
          </a:prstGeom>
          <a:noFill/>
        </p:spPr>
        <p:txBody>
          <a:bodyPr wrap="square" rtlCol="0">
            <a:spAutoFit/>
          </a:bodyPr>
          <a:lstStyle/>
          <a:p>
            <a:r>
              <a:rPr lang="en-GB" sz="1200"/>
              <a:t>MIRA Wind Tunnel Data</a:t>
            </a:r>
          </a:p>
        </p:txBody>
      </p:sp>
      <p:sp>
        <p:nvSpPr>
          <p:cNvPr id="16" name="TextBox 15">
            <a:extLst>
              <a:ext uri="{FF2B5EF4-FFF2-40B4-BE49-F238E27FC236}">
                <a16:creationId xmlns:a16="http://schemas.microsoft.com/office/drawing/2014/main" id="{670E9CC4-535B-D815-F0D9-DC74CC30F207}"/>
              </a:ext>
            </a:extLst>
          </p:cNvPr>
          <p:cNvSpPr txBox="1"/>
          <p:nvPr/>
        </p:nvSpPr>
        <p:spPr>
          <a:xfrm>
            <a:off x="6970512" y="5962041"/>
            <a:ext cx="1216241" cy="461665"/>
          </a:xfrm>
          <a:prstGeom prst="rect">
            <a:avLst/>
          </a:prstGeom>
          <a:noFill/>
        </p:spPr>
        <p:txBody>
          <a:bodyPr wrap="square" rtlCol="0">
            <a:spAutoFit/>
          </a:bodyPr>
          <a:lstStyle/>
          <a:p>
            <a:r>
              <a:rPr lang="en-GB" sz="1200"/>
              <a:t>MCR in MIRA Wind Tunnel</a:t>
            </a:r>
          </a:p>
        </p:txBody>
      </p:sp>
      <p:sp>
        <p:nvSpPr>
          <p:cNvPr id="11" name="TextBox 10">
            <a:extLst>
              <a:ext uri="{FF2B5EF4-FFF2-40B4-BE49-F238E27FC236}">
                <a16:creationId xmlns:a16="http://schemas.microsoft.com/office/drawing/2014/main" id="{1CD755A6-4B67-E6C0-E379-419C189FBF37}"/>
              </a:ext>
            </a:extLst>
          </p:cNvPr>
          <p:cNvSpPr txBox="1"/>
          <p:nvPr/>
        </p:nvSpPr>
        <p:spPr>
          <a:xfrm>
            <a:off x="5281520" y="4105122"/>
            <a:ext cx="2219417" cy="307777"/>
          </a:xfrm>
          <a:prstGeom prst="rect">
            <a:avLst/>
          </a:prstGeom>
          <a:noFill/>
        </p:spPr>
        <p:txBody>
          <a:bodyPr wrap="square" rtlCol="0">
            <a:spAutoFit/>
          </a:bodyPr>
          <a:lstStyle/>
          <a:p>
            <a:r>
              <a:rPr lang="en-GB" sz="1400"/>
              <a:t>cd/cl comparison</a:t>
            </a:r>
          </a:p>
        </p:txBody>
      </p:sp>
      <p:pic>
        <p:nvPicPr>
          <p:cNvPr id="7" name="Picture 6">
            <a:extLst>
              <a:ext uri="{FF2B5EF4-FFF2-40B4-BE49-F238E27FC236}">
                <a16:creationId xmlns:a16="http://schemas.microsoft.com/office/drawing/2014/main" id="{00C73CB8-9395-9F21-A6B4-F6B879472F79}"/>
              </a:ext>
            </a:extLst>
          </p:cNvPr>
          <p:cNvPicPr>
            <a:picLocks noChangeAspect="1"/>
          </p:cNvPicPr>
          <p:nvPr/>
        </p:nvPicPr>
        <p:blipFill>
          <a:blip r:embed="rId4"/>
          <a:stretch>
            <a:fillRect/>
          </a:stretch>
        </p:blipFill>
        <p:spPr>
          <a:xfrm>
            <a:off x="4452953" y="4473470"/>
            <a:ext cx="3743325" cy="666750"/>
          </a:xfrm>
          <a:prstGeom prst="rect">
            <a:avLst/>
          </a:prstGeom>
        </p:spPr>
      </p:pic>
    </p:spTree>
    <p:extLst>
      <p:ext uri="{BB962C8B-B14F-4D97-AF65-F5344CB8AC3E}">
        <p14:creationId xmlns:p14="http://schemas.microsoft.com/office/powerpoint/2010/main" val="36658389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72831-0262-B0B0-9D47-50019C496CEB}"/>
              </a:ext>
            </a:extLst>
          </p:cNvPr>
          <p:cNvSpPr>
            <a:spLocks noGrp="1"/>
          </p:cNvSpPr>
          <p:nvPr>
            <p:ph type="title"/>
          </p:nvPr>
        </p:nvSpPr>
        <p:spPr>
          <a:xfrm>
            <a:off x="60985" y="343111"/>
            <a:ext cx="5504613" cy="865140"/>
          </a:xfrm>
        </p:spPr>
        <p:txBody>
          <a:bodyPr>
            <a:normAutofit fontScale="90000"/>
          </a:bodyPr>
          <a:lstStyle/>
          <a:p>
            <a:r>
              <a:rPr lang="en-US"/>
              <a:t>Timings &amp; Task Split Analysis  </a:t>
            </a:r>
          </a:p>
        </p:txBody>
      </p:sp>
      <p:sp>
        <p:nvSpPr>
          <p:cNvPr id="4" name="Date Placeholder 3">
            <a:extLst>
              <a:ext uri="{FF2B5EF4-FFF2-40B4-BE49-F238E27FC236}">
                <a16:creationId xmlns:a16="http://schemas.microsoft.com/office/drawing/2014/main" id="{3D558164-7BD0-8A48-AA56-863040EF5084}"/>
              </a:ext>
            </a:extLst>
          </p:cNvPr>
          <p:cNvSpPr>
            <a:spLocks noGrp="1"/>
          </p:cNvSpPr>
          <p:nvPr>
            <p:ph type="dt" sz="half" idx="10"/>
          </p:nvPr>
        </p:nvSpPr>
        <p:spPr/>
        <p:txBody>
          <a:bodyPr/>
          <a:lstStyle/>
          <a:p>
            <a:fld id="{0F996519-E62D-4F8C-AE1E-36928EC7D15C}" type="datetime1">
              <a:rPr lang="en-US" smtClean="0"/>
              <a:t>12/11/2023</a:t>
            </a:fld>
            <a:endParaRPr lang="en-US"/>
          </a:p>
        </p:txBody>
      </p:sp>
      <p:sp>
        <p:nvSpPr>
          <p:cNvPr id="5" name="Footer Placeholder 4">
            <a:extLst>
              <a:ext uri="{FF2B5EF4-FFF2-40B4-BE49-F238E27FC236}">
                <a16:creationId xmlns:a16="http://schemas.microsoft.com/office/drawing/2014/main" id="{5F4E60EB-7995-C6DE-167D-6B02203525AB}"/>
              </a:ext>
            </a:extLst>
          </p:cNvPr>
          <p:cNvSpPr>
            <a:spLocks noGrp="1"/>
          </p:cNvSpPr>
          <p:nvPr>
            <p:ph type="ftr" sz="quarter" idx="11"/>
          </p:nvPr>
        </p:nvSpPr>
        <p:spPr/>
        <p:txBody>
          <a:bodyPr/>
          <a:lstStyle/>
          <a:p>
            <a:r>
              <a:rPr lang="en-US"/>
              <a:t>RAGULAN</a:t>
            </a:r>
          </a:p>
        </p:txBody>
      </p:sp>
      <p:sp>
        <p:nvSpPr>
          <p:cNvPr id="6" name="Slide Number Placeholder 5">
            <a:extLst>
              <a:ext uri="{FF2B5EF4-FFF2-40B4-BE49-F238E27FC236}">
                <a16:creationId xmlns:a16="http://schemas.microsoft.com/office/drawing/2014/main" id="{3484CD03-6D15-72E3-432F-100BB4349501}"/>
              </a:ext>
            </a:extLst>
          </p:cNvPr>
          <p:cNvSpPr>
            <a:spLocks noGrp="1"/>
          </p:cNvSpPr>
          <p:nvPr>
            <p:ph type="sldNum" sz="quarter" idx="12"/>
          </p:nvPr>
        </p:nvSpPr>
        <p:spPr/>
        <p:txBody>
          <a:bodyPr/>
          <a:lstStyle/>
          <a:p>
            <a:fld id="{6E91CC32-6A6B-4E2E-BBA1-6864F305DA26}" type="slidenum">
              <a:rPr lang="en-US" smtClean="0"/>
              <a:t>11</a:t>
            </a:fld>
            <a:endParaRPr lang="en-US"/>
          </a:p>
        </p:txBody>
      </p:sp>
      <p:pic>
        <p:nvPicPr>
          <p:cNvPr id="3" name="Picture 2">
            <a:extLst>
              <a:ext uri="{FF2B5EF4-FFF2-40B4-BE49-F238E27FC236}">
                <a16:creationId xmlns:a16="http://schemas.microsoft.com/office/drawing/2014/main" id="{2928746B-6C2D-6D3D-13C5-A741FB26A308}"/>
              </a:ext>
            </a:extLst>
          </p:cNvPr>
          <p:cNvPicPr>
            <a:picLocks noChangeAspect="1"/>
          </p:cNvPicPr>
          <p:nvPr/>
        </p:nvPicPr>
        <p:blipFill>
          <a:blip r:embed="rId2"/>
          <a:stretch>
            <a:fillRect/>
          </a:stretch>
        </p:blipFill>
        <p:spPr>
          <a:xfrm>
            <a:off x="5367648" y="4440368"/>
            <a:ext cx="3534887" cy="1965395"/>
          </a:xfrm>
          <a:prstGeom prst="rect">
            <a:avLst/>
          </a:prstGeom>
        </p:spPr>
      </p:pic>
      <p:pic>
        <p:nvPicPr>
          <p:cNvPr id="7" name="Picture 6">
            <a:extLst>
              <a:ext uri="{FF2B5EF4-FFF2-40B4-BE49-F238E27FC236}">
                <a16:creationId xmlns:a16="http://schemas.microsoft.com/office/drawing/2014/main" id="{3B9604FF-6282-82D9-C520-FAD9056CBD0D}"/>
              </a:ext>
            </a:extLst>
          </p:cNvPr>
          <p:cNvPicPr>
            <a:picLocks noChangeAspect="1"/>
          </p:cNvPicPr>
          <p:nvPr/>
        </p:nvPicPr>
        <p:blipFill>
          <a:blip r:embed="rId3"/>
          <a:stretch>
            <a:fillRect/>
          </a:stretch>
        </p:blipFill>
        <p:spPr>
          <a:xfrm>
            <a:off x="9573491" y="877901"/>
            <a:ext cx="2466110" cy="2558900"/>
          </a:xfrm>
          <a:prstGeom prst="rect">
            <a:avLst/>
          </a:prstGeom>
        </p:spPr>
      </p:pic>
      <p:pic>
        <p:nvPicPr>
          <p:cNvPr id="8" name="Picture 7" descr="A rainbow colored car with a hood&#10;&#10;Description automatically generated">
            <a:extLst>
              <a:ext uri="{FF2B5EF4-FFF2-40B4-BE49-F238E27FC236}">
                <a16:creationId xmlns:a16="http://schemas.microsoft.com/office/drawing/2014/main" id="{F6DFD9CE-37C4-DDE6-18E1-DD6719DAFFA7}"/>
              </a:ext>
            </a:extLst>
          </p:cNvPr>
          <p:cNvPicPr>
            <a:picLocks noChangeAspect="1"/>
          </p:cNvPicPr>
          <p:nvPr/>
        </p:nvPicPr>
        <p:blipFill>
          <a:blip r:embed="rId4"/>
          <a:stretch>
            <a:fillRect/>
          </a:stretch>
        </p:blipFill>
        <p:spPr>
          <a:xfrm>
            <a:off x="5372205" y="110757"/>
            <a:ext cx="2772888" cy="1955630"/>
          </a:xfrm>
          <a:prstGeom prst="rect">
            <a:avLst/>
          </a:prstGeom>
        </p:spPr>
      </p:pic>
      <p:pic>
        <p:nvPicPr>
          <p:cNvPr id="9" name="Picture 8">
            <a:extLst>
              <a:ext uri="{FF2B5EF4-FFF2-40B4-BE49-F238E27FC236}">
                <a16:creationId xmlns:a16="http://schemas.microsoft.com/office/drawing/2014/main" id="{DFDB7A3B-4EB1-F087-19C7-6979A87431BE}"/>
              </a:ext>
            </a:extLst>
          </p:cNvPr>
          <p:cNvPicPr>
            <a:picLocks noChangeAspect="1"/>
          </p:cNvPicPr>
          <p:nvPr/>
        </p:nvPicPr>
        <p:blipFill>
          <a:blip r:embed="rId5"/>
          <a:stretch>
            <a:fillRect/>
          </a:stretch>
        </p:blipFill>
        <p:spPr>
          <a:xfrm>
            <a:off x="9124724" y="4478199"/>
            <a:ext cx="3060247" cy="1950151"/>
          </a:xfrm>
          <a:prstGeom prst="rect">
            <a:avLst/>
          </a:prstGeom>
        </p:spPr>
      </p:pic>
      <p:pic>
        <p:nvPicPr>
          <p:cNvPr id="12" name="Picture 11">
            <a:extLst>
              <a:ext uri="{FF2B5EF4-FFF2-40B4-BE49-F238E27FC236}">
                <a16:creationId xmlns:a16="http://schemas.microsoft.com/office/drawing/2014/main" id="{572A7E34-C21F-C7F9-BB9C-1E7D35E6C21E}"/>
              </a:ext>
            </a:extLst>
          </p:cNvPr>
          <p:cNvPicPr>
            <a:picLocks noChangeAspect="1"/>
          </p:cNvPicPr>
          <p:nvPr/>
        </p:nvPicPr>
        <p:blipFill rotWithShape="1">
          <a:blip r:embed="rId6"/>
          <a:srcRect l="-112" t="182" r="5882" b="-649"/>
          <a:stretch/>
        </p:blipFill>
        <p:spPr>
          <a:xfrm>
            <a:off x="108857" y="4776837"/>
            <a:ext cx="3538735" cy="1621805"/>
          </a:xfrm>
          <a:prstGeom prst="rect">
            <a:avLst/>
          </a:prstGeom>
        </p:spPr>
      </p:pic>
      <p:sp>
        <p:nvSpPr>
          <p:cNvPr id="13" name="TextBox 12">
            <a:extLst>
              <a:ext uri="{FF2B5EF4-FFF2-40B4-BE49-F238E27FC236}">
                <a16:creationId xmlns:a16="http://schemas.microsoft.com/office/drawing/2014/main" id="{0B8401F0-EA68-4F8A-9F93-BCE88AA0BF38}"/>
              </a:ext>
            </a:extLst>
          </p:cNvPr>
          <p:cNvSpPr txBox="1"/>
          <p:nvPr/>
        </p:nvSpPr>
        <p:spPr>
          <a:xfrm>
            <a:off x="108857" y="1246909"/>
            <a:ext cx="4680855" cy="307777"/>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Front Clam, Cockpit and Roll Hoop Faring- Tim James </a:t>
            </a:r>
          </a:p>
        </p:txBody>
      </p:sp>
      <p:pic>
        <p:nvPicPr>
          <p:cNvPr id="14" name="Picture 13" descr="A rainbow colored airplane&#10;&#10;Description automatically generated">
            <a:extLst>
              <a:ext uri="{FF2B5EF4-FFF2-40B4-BE49-F238E27FC236}">
                <a16:creationId xmlns:a16="http://schemas.microsoft.com/office/drawing/2014/main" id="{5BAA9793-38E3-2DC4-9C41-483BCDD170D1}"/>
              </a:ext>
            </a:extLst>
          </p:cNvPr>
          <p:cNvPicPr>
            <a:picLocks noChangeAspect="1"/>
          </p:cNvPicPr>
          <p:nvPr/>
        </p:nvPicPr>
        <p:blipFill>
          <a:blip r:embed="rId7"/>
          <a:stretch>
            <a:fillRect/>
          </a:stretch>
        </p:blipFill>
        <p:spPr>
          <a:xfrm>
            <a:off x="112815" y="1710994"/>
            <a:ext cx="3534888" cy="2040659"/>
          </a:xfrm>
          <a:prstGeom prst="rect">
            <a:avLst/>
          </a:prstGeom>
        </p:spPr>
      </p:pic>
      <p:sp>
        <p:nvSpPr>
          <p:cNvPr id="15" name="TextBox 14">
            <a:extLst>
              <a:ext uri="{FF2B5EF4-FFF2-40B4-BE49-F238E27FC236}">
                <a16:creationId xmlns:a16="http://schemas.microsoft.com/office/drawing/2014/main" id="{A9136976-0A3F-F4A0-DE75-3BE70EE21458}"/>
              </a:ext>
            </a:extLst>
          </p:cNvPr>
          <p:cNvSpPr txBox="1"/>
          <p:nvPr/>
        </p:nvSpPr>
        <p:spPr>
          <a:xfrm>
            <a:off x="178130" y="3958442"/>
            <a:ext cx="3226128" cy="738664"/>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US" sz="1400"/>
              <a:t>Front Pontoon Air Flow Management and Design- Alfie Morgan (Coordinator)</a:t>
            </a:r>
            <a:endParaRPr lang="en-US"/>
          </a:p>
        </p:txBody>
      </p:sp>
      <p:sp>
        <p:nvSpPr>
          <p:cNvPr id="16" name="TextBox 15">
            <a:extLst>
              <a:ext uri="{FF2B5EF4-FFF2-40B4-BE49-F238E27FC236}">
                <a16:creationId xmlns:a16="http://schemas.microsoft.com/office/drawing/2014/main" id="{5A44E4A7-A525-ED31-233E-8D4A315E6275}"/>
              </a:ext>
            </a:extLst>
          </p:cNvPr>
          <p:cNvSpPr txBox="1"/>
          <p:nvPr/>
        </p:nvSpPr>
        <p:spPr>
          <a:xfrm>
            <a:off x="3691247" y="5096492"/>
            <a:ext cx="1573480" cy="954107"/>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Floor/ Splitter Air Flow Management- Jack Purnell</a:t>
            </a:r>
          </a:p>
        </p:txBody>
      </p:sp>
      <p:sp>
        <p:nvSpPr>
          <p:cNvPr id="17" name="TextBox 16">
            <a:extLst>
              <a:ext uri="{FF2B5EF4-FFF2-40B4-BE49-F238E27FC236}">
                <a16:creationId xmlns:a16="http://schemas.microsoft.com/office/drawing/2014/main" id="{03483A52-1799-7433-0E2C-12ED145A8471}"/>
              </a:ext>
            </a:extLst>
          </p:cNvPr>
          <p:cNvSpPr txBox="1"/>
          <p:nvPr/>
        </p:nvSpPr>
        <p:spPr>
          <a:xfrm>
            <a:off x="9124208" y="3641765"/>
            <a:ext cx="2929245" cy="738664"/>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Rear Wing Mount Positioning- Ragulan </a:t>
            </a:r>
            <a:r>
              <a:rPr lang="en-US" sz="1400" err="1"/>
              <a:t>Pulanthitan</a:t>
            </a:r>
            <a:r>
              <a:rPr lang="en-US" sz="1400"/>
              <a:t> (Group Leader)</a:t>
            </a:r>
          </a:p>
        </p:txBody>
      </p:sp>
      <p:sp>
        <p:nvSpPr>
          <p:cNvPr id="18" name="TextBox 17">
            <a:extLst>
              <a:ext uri="{FF2B5EF4-FFF2-40B4-BE49-F238E27FC236}">
                <a16:creationId xmlns:a16="http://schemas.microsoft.com/office/drawing/2014/main" id="{4679CF32-38CA-3C8A-0A52-8F53B514CF9F}"/>
              </a:ext>
            </a:extLst>
          </p:cNvPr>
          <p:cNvSpPr txBox="1"/>
          <p:nvPr/>
        </p:nvSpPr>
        <p:spPr>
          <a:xfrm>
            <a:off x="8817949" y="108857"/>
            <a:ext cx="3225608" cy="738664"/>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Rear Deck Extension Investigation- Ewan Evans (CFD Specialist)/ Alex Griffiths  </a:t>
            </a:r>
          </a:p>
        </p:txBody>
      </p:sp>
      <p:sp>
        <p:nvSpPr>
          <p:cNvPr id="19" name="TextBox 18">
            <a:extLst>
              <a:ext uri="{FF2B5EF4-FFF2-40B4-BE49-F238E27FC236}">
                <a16:creationId xmlns:a16="http://schemas.microsoft.com/office/drawing/2014/main" id="{CCBC8AC8-A060-2E26-A063-177F3C5639C7}"/>
              </a:ext>
            </a:extLst>
          </p:cNvPr>
          <p:cNvSpPr txBox="1"/>
          <p:nvPr/>
        </p:nvSpPr>
        <p:spPr>
          <a:xfrm>
            <a:off x="4225636" y="2325584"/>
            <a:ext cx="4552207" cy="1877437"/>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r>
              <a:rPr lang="en-US" sz="1400"/>
              <a:t>After analyzing Sabe post processing data as well as running CFDs of our own we have concluded that these are the key development areas for improving the MCR S2N bodywork. </a:t>
            </a:r>
            <a:endParaRPr lang="en-US"/>
          </a:p>
          <a:p>
            <a:r>
              <a:rPr lang="en-US" sz="1400"/>
              <a:t>An additional area of cooling will be covered by Sami Naas to reduce overheating and keep components in good operating windows. </a:t>
            </a:r>
          </a:p>
          <a:p>
            <a:endParaRPr lang="en-US"/>
          </a:p>
        </p:txBody>
      </p:sp>
    </p:spTree>
    <p:extLst>
      <p:ext uri="{BB962C8B-B14F-4D97-AF65-F5344CB8AC3E}">
        <p14:creationId xmlns:p14="http://schemas.microsoft.com/office/powerpoint/2010/main" val="20468995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B9157-4A88-0E20-CD19-89D77355D858}"/>
              </a:ext>
            </a:extLst>
          </p:cNvPr>
          <p:cNvSpPr>
            <a:spLocks noGrp="1"/>
          </p:cNvSpPr>
          <p:nvPr>
            <p:ph type="title"/>
          </p:nvPr>
        </p:nvSpPr>
        <p:spPr>
          <a:xfrm>
            <a:off x="34410" y="-492832"/>
            <a:ext cx="9956747" cy="1438780"/>
          </a:xfrm>
        </p:spPr>
        <p:txBody>
          <a:bodyPr/>
          <a:lstStyle/>
          <a:p>
            <a:r>
              <a:rPr lang="en-GB"/>
              <a:t>Front Splitter &amp; Floor</a:t>
            </a:r>
          </a:p>
        </p:txBody>
      </p:sp>
      <p:sp>
        <p:nvSpPr>
          <p:cNvPr id="4" name="Date Placeholder 3">
            <a:extLst>
              <a:ext uri="{FF2B5EF4-FFF2-40B4-BE49-F238E27FC236}">
                <a16:creationId xmlns:a16="http://schemas.microsoft.com/office/drawing/2014/main" id="{FA8D1D0C-E738-A1A7-4574-B6E6C9C0516B}"/>
              </a:ext>
            </a:extLst>
          </p:cNvPr>
          <p:cNvSpPr>
            <a:spLocks noGrp="1"/>
          </p:cNvSpPr>
          <p:nvPr>
            <p:ph type="dt" sz="half" idx="10"/>
          </p:nvPr>
        </p:nvSpPr>
        <p:spPr/>
        <p:txBody>
          <a:bodyPr/>
          <a:lstStyle/>
          <a:p>
            <a:fld id="{0F996519-E62D-4F8C-AE1E-36928EC7D15C}" type="datetime1">
              <a:rPr lang="en-US" smtClean="0"/>
              <a:t>12/11/2023</a:t>
            </a:fld>
            <a:endParaRPr lang="en-US"/>
          </a:p>
        </p:txBody>
      </p:sp>
      <p:sp>
        <p:nvSpPr>
          <p:cNvPr id="6" name="Slide Number Placeholder 5">
            <a:extLst>
              <a:ext uri="{FF2B5EF4-FFF2-40B4-BE49-F238E27FC236}">
                <a16:creationId xmlns:a16="http://schemas.microsoft.com/office/drawing/2014/main" id="{640B9A5F-CA15-BB54-64BA-FC247CDC26CA}"/>
              </a:ext>
            </a:extLst>
          </p:cNvPr>
          <p:cNvSpPr>
            <a:spLocks noGrp="1"/>
          </p:cNvSpPr>
          <p:nvPr>
            <p:ph type="sldNum" sz="quarter" idx="12"/>
          </p:nvPr>
        </p:nvSpPr>
        <p:spPr/>
        <p:txBody>
          <a:bodyPr/>
          <a:lstStyle/>
          <a:p>
            <a:fld id="{6E91CC32-6A6B-4E2E-BBA1-6864F305DA26}" type="slidenum">
              <a:rPr lang="en-US" smtClean="0"/>
              <a:t>12</a:t>
            </a:fld>
            <a:endParaRPr lang="en-US"/>
          </a:p>
        </p:txBody>
      </p:sp>
      <p:sp>
        <p:nvSpPr>
          <p:cNvPr id="13" name="TextBox 12">
            <a:extLst>
              <a:ext uri="{FF2B5EF4-FFF2-40B4-BE49-F238E27FC236}">
                <a16:creationId xmlns:a16="http://schemas.microsoft.com/office/drawing/2014/main" id="{9D818975-688B-C497-4940-10C26F170B4A}"/>
              </a:ext>
            </a:extLst>
          </p:cNvPr>
          <p:cNvSpPr txBox="1"/>
          <p:nvPr/>
        </p:nvSpPr>
        <p:spPr>
          <a:xfrm>
            <a:off x="4609017" y="1282254"/>
            <a:ext cx="2320246" cy="646331"/>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US">
                <a:solidFill>
                  <a:srgbClr val="FF0000"/>
                </a:solidFill>
              </a:rPr>
              <a:t>Current Issue</a:t>
            </a:r>
            <a:r>
              <a:rPr lang="en-US"/>
              <a:t> </a:t>
            </a:r>
          </a:p>
          <a:p>
            <a:pPr marL="285750" indent="-285750" algn="ctr">
              <a:buFont typeface="Arial"/>
              <a:buChar char="•"/>
            </a:pPr>
            <a:r>
              <a:rPr lang="en-US"/>
              <a:t>Flow Rearwards</a:t>
            </a:r>
          </a:p>
        </p:txBody>
      </p:sp>
      <p:sp>
        <p:nvSpPr>
          <p:cNvPr id="14" name="TextBox 13">
            <a:extLst>
              <a:ext uri="{FF2B5EF4-FFF2-40B4-BE49-F238E27FC236}">
                <a16:creationId xmlns:a16="http://schemas.microsoft.com/office/drawing/2014/main" id="{B53C6389-DA71-9A48-08C4-4B7FA9B23CA4}"/>
              </a:ext>
            </a:extLst>
          </p:cNvPr>
          <p:cNvSpPr txBox="1"/>
          <p:nvPr/>
        </p:nvSpPr>
        <p:spPr>
          <a:xfrm>
            <a:off x="9614898" y="693505"/>
            <a:ext cx="232024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0B050"/>
                </a:solidFill>
              </a:rPr>
              <a:t>Solutions</a:t>
            </a:r>
            <a:endParaRPr lang="en-US">
              <a:solidFill>
                <a:srgbClr val="7030A0"/>
              </a:solidFill>
            </a:endParaRPr>
          </a:p>
          <a:p>
            <a:pPr marL="285750" indent="-285750">
              <a:buFont typeface="Arial"/>
              <a:buChar char="•"/>
            </a:pPr>
            <a:r>
              <a:rPr lang="en-US"/>
              <a:t>Turning Vanes on Splitter</a:t>
            </a:r>
          </a:p>
          <a:p>
            <a:pPr marL="285750" indent="-285750">
              <a:buFont typeface="Arial"/>
              <a:buChar char="•"/>
            </a:pPr>
            <a:r>
              <a:rPr lang="en-US"/>
              <a:t>Serrated Floor Edge</a:t>
            </a:r>
          </a:p>
          <a:p>
            <a:endParaRPr lang="en-US">
              <a:solidFill>
                <a:srgbClr val="7030A0"/>
              </a:solidFill>
            </a:endParaRPr>
          </a:p>
        </p:txBody>
      </p:sp>
      <p:sp>
        <p:nvSpPr>
          <p:cNvPr id="18" name="TextBox 17">
            <a:extLst>
              <a:ext uri="{FF2B5EF4-FFF2-40B4-BE49-F238E27FC236}">
                <a16:creationId xmlns:a16="http://schemas.microsoft.com/office/drawing/2014/main" id="{E507741F-E693-D01A-4F1B-5E9C69BE9FDA}"/>
              </a:ext>
            </a:extLst>
          </p:cNvPr>
          <p:cNvSpPr txBox="1"/>
          <p:nvPr/>
        </p:nvSpPr>
        <p:spPr>
          <a:xfrm>
            <a:off x="3433280" y="6584021"/>
            <a:ext cx="567647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t>| Joseph Katz – Race Car Aerodynamics | Simon Mcbeath – Competition Car Aerodynamics |  </a:t>
            </a:r>
          </a:p>
        </p:txBody>
      </p:sp>
      <p:sp>
        <p:nvSpPr>
          <p:cNvPr id="8" name="TextBox 7">
            <a:extLst>
              <a:ext uri="{FF2B5EF4-FFF2-40B4-BE49-F238E27FC236}">
                <a16:creationId xmlns:a16="http://schemas.microsoft.com/office/drawing/2014/main" id="{441977E2-A210-8007-8578-C5664B81BC50}"/>
              </a:ext>
            </a:extLst>
          </p:cNvPr>
          <p:cNvSpPr txBox="1"/>
          <p:nvPr/>
        </p:nvSpPr>
        <p:spPr>
          <a:xfrm>
            <a:off x="205483" y="941797"/>
            <a:ext cx="239730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rgbClr val="7030A0"/>
                </a:solidFill>
              </a:rPr>
              <a:t>Ideas</a:t>
            </a:r>
          </a:p>
          <a:p>
            <a:pPr marL="285750" indent="-285750">
              <a:buFont typeface="Arial"/>
              <a:buChar char="•"/>
            </a:pPr>
            <a:r>
              <a:rPr lang="en-US"/>
              <a:t>F1 Floors</a:t>
            </a:r>
          </a:p>
          <a:p>
            <a:pPr marL="285750" indent="-285750">
              <a:buFont typeface="Arial"/>
              <a:buChar char="•"/>
            </a:pPr>
            <a:r>
              <a:rPr lang="en-US"/>
              <a:t>LMP1 Splitters</a:t>
            </a:r>
          </a:p>
        </p:txBody>
      </p:sp>
      <p:pic>
        <p:nvPicPr>
          <p:cNvPr id="19" name="Picture 18" descr="XY.PNG">
            <a:extLst>
              <a:ext uri="{FF2B5EF4-FFF2-40B4-BE49-F238E27FC236}">
                <a16:creationId xmlns:a16="http://schemas.microsoft.com/office/drawing/2014/main" id="{B60F2905-FC92-EAF7-91BD-4F1097AC05D1}"/>
              </a:ext>
            </a:extLst>
          </p:cNvPr>
          <p:cNvPicPr>
            <a:picLocks noChangeAspect="1"/>
          </p:cNvPicPr>
          <p:nvPr/>
        </p:nvPicPr>
        <p:blipFill rotWithShape="1">
          <a:blip r:embed="rId2"/>
          <a:srcRect t="8547" r="52666"/>
          <a:stretch/>
        </p:blipFill>
        <p:spPr>
          <a:xfrm rot="5400000">
            <a:off x="3924947" y="2878879"/>
            <a:ext cx="4328258" cy="2750474"/>
          </a:xfrm>
          <a:prstGeom prst="rect">
            <a:avLst/>
          </a:prstGeom>
        </p:spPr>
      </p:pic>
      <p:grpSp>
        <p:nvGrpSpPr>
          <p:cNvPr id="12" name="Group 11">
            <a:extLst>
              <a:ext uri="{FF2B5EF4-FFF2-40B4-BE49-F238E27FC236}">
                <a16:creationId xmlns:a16="http://schemas.microsoft.com/office/drawing/2014/main" id="{4FA36C3A-012F-F1E7-33E3-48FBE66E3421}"/>
              </a:ext>
            </a:extLst>
          </p:cNvPr>
          <p:cNvGrpSpPr/>
          <p:nvPr/>
        </p:nvGrpSpPr>
        <p:grpSpPr>
          <a:xfrm>
            <a:off x="209068" y="2007259"/>
            <a:ext cx="3369762" cy="4411707"/>
            <a:chOff x="363181" y="2212742"/>
            <a:chExt cx="3369762" cy="4411707"/>
          </a:xfrm>
        </p:grpSpPr>
        <p:pic>
          <p:nvPicPr>
            <p:cNvPr id="11" name="Picture 10" descr="Underbody velocity.PNG">
              <a:extLst>
                <a:ext uri="{FF2B5EF4-FFF2-40B4-BE49-F238E27FC236}">
                  <a16:creationId xmlns:a16="http://schemas.microsoft.com/office/drawing/2014/main" id="{64069B4C-5646-F403-6A0D-3F765E53ECB8}"/>
                </a:ext>
              </a:extLst>
            </p:cNvPr>
            <p:cNvPicPr>
              <a:picLocks noChangeAspect="1"/>
            </p:cNvPicPr>
            <p:nvPr/>
          </p:nvPicPr>
          <p:blipFill>
            <a:blip r:embed="rId3"/>
            <a:stretch>
              <a:fillRect/>
            </a:stretch>
          </p:blipFill>
          <p:spPr>
            <a:xfrm>
              <a:off x="368158" y="5293570"/>
              <a:ext cx="2988067" cy="1330879"/>
            </a:xfrm>
            <a:prstGeom prst="rect">
              <a:avLst/>
            </a:prstGeom>
          </p:spPr>
        </p:pic>
        <p:pic>
          <p:nvPicPr>
            <p:cNvPr id="7" name="Picture 6" descr="Serrated Floor v1.PNG">
              <a:extLst>
                <a:ext uri="{FF2B5EF4-FFF2-40B4-BE49-F238E27FC236}">
                  <a16:creationId xmlns:a16="http://schemas.microsoft.com/office/drawing/2014/main" id="{0D520D80-D6DC-76AF-9696-280C87A7001A}"/>
                </a:ext>
              </a:extLst>
            </p:cNvPr>
            <p:cNvPicPr>
              <a:picLocks noChangeAspect="1"/>
            </p:cNvPicPr>
            <p:nvPr/>
          </p:nvPicPr>
          <p:blipFill>
            <a:blip r:embed="rId4"/>
            <a:stretch>
              <a:fillRect/>
            </a:stretch>
          </p:blipFill>
          <p:spPr>
            <a:xfrm rot="5400000">
              <a:off x="853305" y="3225416"/>
              <a:ext cx="1521188" cy="2496244"/>
            </a:xfrm>
            <a:prstGeom prst="rect">
              <a:avLst/>
            </a:prstGeom>
          </p:spPr>
        </p:pic>
        <p:pic>
          <p:nvPicPr>
            <p:cNvPr id="9" name="Picture 8" descr="C43_Top_LM_ZHO_4-5.jpg">
              <a:extLst>
                <a:ext uri="{FF2B5EF4-FFF2-40B4-BE49-F238E27FC236}">
                  <a16:creationId xmlns:a16="http://schemas.microsoft.com/office/drawing/2014/main" id="{9C1D541F-37E9-43A7-A680-AAE4B342DB41}"/>
                </a:ext>
              </a:extLst>
            </p:cNvPr>
            <p:cNvPicPr>
              <a:picLocks noChangeAspect="1"/>
            </p:cNvPicPr>
            <p:nvPr/>
          </p:nvPicPr>
          <p:blipFill rotWithShape="1">
            <a:blip r:embed="rId5"/>
            <a:srcRect l="48602" t="49679" r="18575" b="23237"/>
            <a:stretch/>
          </p:blipFill>
          <p:spPr>
            <a:xfrm>
              <a:off x="363181" y="2212742"/>
              <a:ext cx="3116964" cy="1447214"/>
            </a:xfrm>
            <a:prstGeom prst="rect">
              <a:avLst/>
            </a:prstGeom>
          </p:spPr>
        </p:pic>
        <p:sp>
          <p:nvSpPr>
            <p:cNvPr id="21" name="TextBox 20">
              <a:extLst>
                <a:ext uri="{FF2B5EF4-FFF2-40B4-BE49-F238E27FC236}">
                  <a16:creationId xmlns:a16="http://schemas.microsoft.com/office/drawing/2014/main" id="{69DEB775-7591-769E-29DB-4BC13108C13E}"/>
                </a:ext>
              </a:extLst>
            </p:cNvPr>
            <p:cNvSpPr txBox="1"/>
            <p:nvPr/>
          </p:nvSpPr>
          <p:spPr>
            <a:xfrm>
              <a:off x="2893887" y="3835684"/>
              <a:ext cx="83905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hlinkClick r:id="rId6"/>
                </a:rPr>
                <a:t>(Formula 1, 2023)</a:t>
              </a:r>
              <a:endParaRPr lang="en-US" sz="1000"/>
            </a:p>
          </p:txBody>
        </p:sp>
      </p:grpSp>
      <p:grpSp>
        <p:nvGrpSpPr>
          <p:cNvPr id="3" name="Group 2">
            <a:extLst>
              <a:ext uri="{FF2B5EF4-FFF2-40B4-BE49-F238E27FC236}">
                <a16:creationId xmlns:a16="http://schemas.microsoft.com/office/drawing/2014/main" id="{DFD95AFE-D440-84F2-BFFA-F958A159B84D}"/>
              </a:ext>
            </a:extLst>
          </p:cNvPr>
          <p:cNvGrpSpPr/>
          <p:nvPr/>
        </p:nvGrpSpPr>
        <p:grpSpPr>
          <a:xfrm>
            <a:off x="8647415" y="2196030"/>
            <a:ext cx="3290719" cy="4226787"/>
            <a:chOff x="8407685" y="1887805"/>
            <a:chExt cx="3290719" cy="4226787"/>
          </a:xfrm>
        </p:grpSpPr>
        <p:pic>
          <p:nvPicPr>
            <p:cNvPr id="20" name="Picture 19" descr="Toyota TS030 LMP1 Splitter Turning Vanes.jpg">
              <a:extLst>
                <a:ext uri="{FF2B5EF4-FFF2-40B4-BE49-F238E27FC236}">
                  <a16:creationId xmlns:a16="http://schemas.microsoft.com/office/drawing/2014/main" id="{6F25CFCA-537D-F82F-D14B-3FE7C6771CA8}"/>
                </a:ext>
              </a:extLst>
            </p:cNvPr>
            <p:cNvPicPr>
              <a:picLocks noChangeAspect="1"/>
            </p:cNvPicPr>
            <p:nvPr/>
          </p:nvPicPr>
          <p:blipFill>
            <a:blip r:embed="rId7"/>
            <a:stretch>
              <a:fillRect/>
            </a:stretch>
          </p:blipFill>
          <p:spPr>
            <a:xfrm>
              <a:off x="8410539" y="1887805"/>
              <a:ext cx="3273461" cy="1061806"/>
            </a:xfrm>
            <a:prstGeom prst="rect">
              <a:avLst/>
            </a:prstGeom>
          </p:spPr>
        </p:pic>
        <p:pic>
          <p:nvPicPr>
            <p:cNvPr id="16" name="Picture 15" descr="v1 XY Slice v.PNG">
              <a:extLst>
                <a:ext uri="{FF2B5EF4-FFF2-40B4-BE49-F238E27FC236}">
                  <a16:creationId xmlns:a16="http://schemas.microsoft.com/office/drawing/2014/main" id="{052C3C08-3ABA-C6CE-A38D-40D5349B4A77}"/>
                </a:ext>
              </a:extLst>
            </p:cNvPr>
            <p:cNvPicPr>
              <a:picLocks noChangeAspect="1"/>
            </p:cNvPicPr>
            <p:nvPr/>
          </p:nvPicPr>
          <p:blipFill>
            <a:blip r:embed="rId8"/>
            <a:stretch>
              <a:fillRect/>
            </a:stretch>
          </p:blipFill>
          <p:spPr>
            <a:xfrm>
              <a:off x="8664319" y="4630465"/>
              <a:ext cx="3022758" cy="1484127"/>
            </a:xfrm>
            <a:prstGeom prst="rect">
              <a:avLst/>
            </a:prstGeom>
          </p:spPr>
        </p:pic>
        <p:pic>
          <p:nvPicPr>
            <p:cNvPr id="17" name="Picture 16" descr="Splitter Vanes v1.PNG">
              <a:extLst>
                <a:ext uri="{FF2B5EF4-FFF2-40B4-BE49-F238E27FC236}">
                  <a16:creationId xmlns:a16="http://schemas.microsoft.com/office/drawing/2014/main" id="{8A7B2D5B-AD61-5ED4-E489-853142432490}"/>
                </a:ext>
              </a:extLst>
            </p:cNvPr>
            <p:cNvPicPr>
              <a:picLocks noChangeAspect="1"/>
            </p:cNvPicPr>
            <p:nvPr/>
          </p:nvPicPr>
          <p:blipFill rotWithShape="1">
            <a:blip r:embed="rId9"/>
            <a:srcRect b="33333"/>
            <a:stretch/>
          </p:blipFill>
          <p:spPr>
            <a:xfrm>
              <a:off x="9971507" y="3012405"/>
              <a:ext cx="1726897" cy="1571463"/>
            </a:xfrm>
            <a:prstGeom prst="rect">
              <a:avLst/>
            </a:prstGeom>
          </p:spPr>
        </p:pic>
        <p:sp>
          <p:nvSpPr>
            <p:cNvPr id="23" name="TextBox 22">
              <a:extLst>
                <a:ext uri="{FF2B5EF4-FFF2-40B4-BE49-F238E27FC236}">
                  <a16:creationId xmlns:a16="http://schemas.microsoft.com/office/drawing/2014/main" id="{8AF9F33B-CF21-3D08-CC13-53A74A8182D6}"/>
                </a:ext>
              </a:extLst>
            </p:cNvPr>
            <p:cNvSpPr txBox="1"/>
            <p:nvPr/>
          </p:nvSpPr>
          <p:spPr>
            <a:xfrm>
              <a:off x="8407685" y="3303216"/>
              <a:ext cx="1489753"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ea typeface="+mn-lt"/>
                  <a:cs typeface="+mn-lt"/>
                  <a:hlinkClick r:id="rId10"/>
                </a:rPr>
                <a:t>(Toyota TS030 LMP1 Hybrid Revealed - Racecar Engineering, no date)</a:t>
              </a:r>
              <a:endParaRPr lang="en-US" sz="1000"/>
            </a:p>
            <a:p>
              <a:pPr algn="l"/>
              <a:endParaRPr lang="en-US"/>
            </a:p>
          </p:txBody>
        </p:sp>
      </p:grpSp>
    </p:spTree>
    <p:extLst>
      <p:ext uri="{BB962C8B-B14F-4D97-AF65-F5344CB8AC3E}">
        <p14:creationId xmlns:p14="http://schemas.microsoft.com/office/powerpoint/2010/main" val="41049831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6ED55-8CC5-AA22-5F61-6B313EC2A227}"/>
              </a:ext>
            </a:extLst>
          </p:cNvPr>
          <p:cNvSpPr>
            <a:spLocks noGrp="1"/>
          </p:cNvSpPr>
          <p:nvPr>
            <p:ph type="title"/>
          </p:nvPr>
        </p:nvSpPr>
        <p:spPr>
          <a:xfrm>
            <a:off x="813533" y="337662"/>
            <a:ext cx="4057669" cy="685342"/>
          </a:xfrm>
        </p:spPr>
        <p:txBody>
          <a:bodyPr>
            <a:normAutofit fontScale="90000"/>
          </a:bodyPr>
          <a:lstStyle/>
          <a:p>
            <a:r>
              <a:rPr lang="en-GB"/>
              <a:t>Front Pontoons</a:t>
            </a:r>
          </a:p>
        </p:txBody>
      </p:sp>
      <p:sp>
        <p:nvSpPr>
          <p:cNvPr id="4" name="Date Placeholder 3">
            <a:extLst>
              <a:ext uri="{FF2B5EF4-FFF2-40B4-BE49-F238E27FC236}">
                <a16:creationId xmlns:a16="http://schemas.microsoft.com/office/drawing/2014/main" id="{31F6E6FF-3406-FBE5-855B-2152BA4C803C}"/>
              </a:ext>
            </a:extLst>
          </p:cNvPr>
          <p:cNvSpPr>
            <a:spLocks noGrp="1"/>
          </p:cNvSpPr>
          <p:nvPr>
            <p:ph type="dt" sz="half" idx="10"/>
          </p:nvPr>
        </p:nvSpPr>
        <p:spPr/>
        <p:txBody>
          <a:bodyPr/>
          <a:lstStyle/>
          <a:p>
            <a:fld id="{0F996519-E62D-4F8C-AE1E-36928EC7D15C}" type="datetime1">
              <a:rPr lang="en-US" smtClean="0"/>
              <a:t>12/11/2023</a:t>
            </a:fld>
            <a:endParaRPr lang="en-US"/>
          </a:p>
        </p:txBody>
      </p:sp>
      <p:sp>
        <p:nvSpPr>
          <p:cNvPr id="6" name="Slide Number Placeholder 5">
            <a:extLst>
              <a:ext uri="{FF2B5EF4-FFF2-40B4-BE49-F238E27FC236}">
                <a16:creationId xmlns:a16="http://schemas.microsoft.com/office/drawing/2014/main" id="{D46D3A4F-63CE-6C3E-4B22-C2DE8BE200DE}"/>
              </a:ext>
            </a:extLst>
          </p:cNvPr>
          <p:cNvSpPr>
            <a:spLocks noGrp="1"/>
          </p:cNvSpPr>
          <p:nvPr>
            <p:ph type="sldNum" sz="quarter" idx="12"/>
          </p:nvPr>
        </p:nvSpPr>
        <p:spPr/>
        <p:txBody>
          <a:bodyPr/>
          <a:lstStyle/>
          <a:p>
            <a:fld id="{6E91CC32-6A6B-4E2E-BBA1-6864F305DA26}" type="slidenum">
              <a:rPr lang="en-US" smtClean="0"/>
              <a:t>13</a:t>
            </a:fld>
            <a:endParaRPr lang="en-US"/>
          </a:p>
        </p:txBody>
      </p:sp>
      <p:pic>
        <p:nvPicPr>
          <p:cNvPr id="8" name="Picture 7" descr="A close up of a race car&#10;&#10;Description automatically generated">
            <a:extLst>
              <a:ext uri="{FF2B5EF4-FFF2-40B4-BE49-F238E27FC236}">
                <a16:creationId xmlns:a16="http://schemas.microsoft.com/office/drawing/2014/main" id="{2A0BF7EA-EEFD-96C5-77DB-807CA9DE61E5}"/>
              </a:ext>
            </a:extLst>
          </p:cNvPr>
          <p:cNvPicPr>
            <a:picLocks noChangeAspect="1"/>
          </p:cNvPicPr>
          <p:nvPr/>
        </p:nvPicPr>
        <p:blipFill>
          <a:blip r:embed="rId2"/>
          <a:stretch>
            <a:fillRect/>
          </a:stretch>
        </p:blipFill>
        <p:spPr>
          <a:xfrm>
            <a:off x="9791540" y="159590"/>
            <a:ext cx="2303435" cy="1440993"/>
          </a:xfrm>
          <a:prstGeom prst="rect">
            <a:avLst/>
          </a:prstGeom>
        </p:spPr>
      </p:pic>
      <p:pic>
        <p:nvPicPr>
          <p:cNvPr id="11" name="Picture 10" descr="A drawing of a bridge&#10;&#10;Description automatically generated">
            <a:extLst>
              <a:ext uri="{FF2B5EF4-FFF2-40B4-BE49-F238E27FC236}">
                <a16:creationId xmlns:a16="http://schemas.microsoft.com/office/drawing/2014/main" id="{22EB0C36-4976-B3F3-E285-369655151DFD}"/>
              </a:ext>
            </a:extLst>
          </p:cNvPr>
          <p:cNvPicPr>
            <a:picLocks noChangeAspect="1"/>
          </p:cNvPicPr>
          <p:nvPr/>
        </p:nvPicPr>
        <p:blipFill rotWithShape="1">
          <a:blip r:embed="rId3"/>
          <a:srcRect r="-361" b="36000"/>
          <a:stretch/>
        </p:blipFill>
        <p:spPr>
          <a:xfrm>
            <a:off x="191984" y="3818101"/>
            <a:ext cx="2990612" cy="1717886"/>
          </a:xfrm>
          <a:prstGeom prst="rect">
            <a:avLst/>
          </a:prstGeom>
        </p:spPr>
      </p:pic>
      <p:pic>
        <p:nvPicPr>
          <p:cNvPr id="13" name="Picture 12" descr="A race car on a floor&#10;&#10;Description automatically generated">
            <a:extLst>
              <a:ext uri="{FF2B5EF4-FFF2-40B4-BE49-F238E27FC236}">
                <a16:creationId xmlns:a16="http://schemas.microsoft.com/office/drawing/2014/main" id="{78F5EFBD-906F-99BA-A953-0328F6F0A57E}"/>
              </a:ext>
            </a:extLst>
          </p:cNvPr>
          <p:cNvPicPr>
            <a:picLocks noChangeAspect="1"/>
          </p:cNvPicPr>
          <p:nvPr/>
        </p:nvPicPr>
        <p:blipFill rotWithShape="1">
          <a:blip r:embed="rId4"/>
          <a:srcRect l="11080" t="35678" r="26593" b="1507"/>
          <a:stretch/>
        </p:blipFill>
        <p:spPr>
          <a:xfrm>
            <a:off x="9642764" y="1755753"/>
            <a:ext cx="2453319" cy="1384141"/>
          </a:xfrm>
          <a:prstGeom prst="rect">
            <a:avLst/>
          </a:prstGeom>
        </p:spPr>
      </p:pic>
      <p:pic>
        <p:nvPicPr>
          <p:cNvPr id="15" name="Picture 14" descr="Close up of a toy race car&#10;&#10;Description automatically generated">
            <a:extLst>
              <a:ext uri="{FF2B5EF4-FFF2-40B4-BE49-F238E27FC236}">
                <a16:creationId xmlns:a16="http://schemas.microsoft.com/office/drawing/2014/main" id="{B247EADA-8291-6F26-F6C0-97ECDA31131B}"/>
              </a:ext>
            </a:extLst>
          </p:cNvPr>
          <p:cNvPicPr>
            <a:picLocks noChangeAspect="1"/>
          </p:cNvPicPr>
          <p:nvPr/>
        </p:nvPicPr>
        <p:blipFill rotWithShape="1">
          <a:blip r:embed="rId5"/>
          <a:srcRect l="-3431" t="1250" r="2941" b="-1875"/>
          <a:stretch/>
        </p:blipFill>
        <p:spPr>
          <a:xfrm>
            <a:off x="9708035" y="3315803"/>
            <a:ext cx="2386952" cy="1879770"/>
          </a:xfrm>
          <a:prstGeom prst="rect">
            <a:avLst/>
          </a:prstGeom>
        </p:spPr>
      </p:pic>
      <p:pic>
        <p:nvPicPr>
          <p:cNvPr id="17" name="Picture 16" descr="A drawing of a bridge&#10;&#10;Description automatically generated">
            <a:extLst>
              <a:ext uri="{FF2B5EF4-FFF2-40B4-BE49-F238E27FC236}">
                <a16:creationId xmlns:a16="http://schemas.microsoft.com/office/drawing/2014/main" id="{D36D0C6B-51B8-2136-3D91-939F4014F819}"/>
              </a:ext>
            </a:extLst>
          </p:cNvPr>
          <p:cNvPicPr>
            <a:picLocks noChangeAspect="1"/>
          </p:cNvPicPr>
          <p:nvPr/>
        </p:nvPicPr>
        <p:blipFill rotWithShape="1">
          <a:blip r:embed="rId6"/>
          <a:srcRect l="5090" t="70683" r="20939" b="2226"/>
          <a:stretch/>
        </p:blipFill>
        <p:spPr>
          <a:xfrm>
            <a:off x="2033651" y="5928191"/>
            <a:ext cx="2306270" cy="756414"/>
          </a:xfrm>
          <a:prstGeom prst="rect">
            <a:avLst/>
          </a:prstGeom>
        </p:spPr>
      </p:pic>
      <p:pic>
        <p:nvPicPr>
          <p:cNvPr id="18" name="Picture 17">
            <a:extLst>
              <a:ext uri="{FF2B5EF4-FFF2-40B4-BE49-F238E27FC236}">
                <a16:creationId xmlns:a16="http://schemas.microsoft.com/office/drawing/2014/main" id="{CD719819-8108-0C7B-AE84-CDBC21C7E8F6}"/>
              </a:ext>
            </a:extLst>
          </p:cNvPr>
          <p:cNvPicPr>
            <a:picLocks noChangeAspect="1"/>
          </p:cNvPicPr>
          <p:nvPr/>
        </p:nvPicPr>
        <p:blipFill>
          <a:blip r:embed="rId7"/>
          <a:stretch>
            <a:fillRect/>
          </a:stretch>
        </p:blipFill>
        <p:spPr>
          <a:xfrm>
            <a:off x="53439" y="5925743"/>
            <a:ext cx="1773382" cy="756155"/>
          </a:xfrm>
          <a:prstGeom prst="rect">
            <a:avLst/>
          </a:prstGeom>
        </p:spPr>
      </p:pic>
      <p:pic>
        <p:nvPicPr>
          <p:cNvPr id="19" name="Picture 18" descr="A blue and yellow object with a blue line drawn on it&#10;&#10;Description automatically generated">
            <a:extLst>
              <a:ext uri="{FF2B5EF4-FFF2-40B4-BE49-F238E27FC236}">
                <a16:creationId xmlns:a16="http://schemas.microsoft.com/office/drawing/2014/main" id="{0CA1238D-CF76-3392-B429-A60A724E3C85}"/>
              </a:ext>
            </a:extLst>
          </p:cNvPr>
          <p:cNvPicPr>
            <a:picLocks noChangeAspect="1"/>
          </p:cNvPicPr>
          <p:nvPr/>
        </p:nvPicPr>
        <p:blipFill>
          <a:blip r:embed="rId8"/>
          <a:stretch>
            <a:fillRect/>
          </a:stretch>
        </p:blipFill>
        <p:spPr>
          <a:xfrm>
            <a:off x="4540393" y="5835175"/>
            <a:ext cx="1696070" cy="848221"/>
          </a:xfrm>
          <a:prstGeom prst="rect">
            <a:avLst/>
          </a:prstGeom>
        </p:spPr>
      </p:pic>
      <p:pic>
        <p:nvPicPr>
          <p:cNvPr id="20" name="Picture 19" descr="A drawing of a car&#10;&#10;Description automatically generated">
            <a:extLst>
              <a:ext uri="{FF2B5EF4-FFF2-40B4-BE49-F238E27FC236}">
                <a16:creationId xmlns:a16="http://schemas.microsoft.com/office/drawing/2014/main" id="{8BB0655F-BE30-8E41-3FD3-EDA81E433A96}"/>
              </a:ext>
            </a:extLst>
          </p:cNvPr>
          <p:cNvPicPr>
            <a:picLocks noChangeAspect="1"/>
          </p:cNvPicPr>
          <p:nvPr/>
        </p:nvPicPr>
        <p:blipFill>
          <a:blip r:embed="rId9"/>
          <a:stretch>
            <a:fillRect/>
          </a:stretch>
        </p:blipFill>
        <p:spPr>
          <a:xfrm>
            <a:off x="6398731" y="5163723"/>
            <a:ext cx="3208317" cy="1546655"/>
          </a:xfrm>
          <a:prstGeom prst="rect">
            <a:avLst/>
          </a:prstGeom>
        </p:spPr>
      </p:pic>
      <p:pic>
        <p:nvPicPr>
          <p:cNvPr id="22" name="Picture 21" descr="A close up of a race car&#10;&#10;Description automatically generated">
            <a:extLst>
              <a:ext uri="{FF2B5EF4-FFF2-40B4-BE49-F238E27FC236}">
                <a16:creationId xmlns:a16="http://schemas.microsoft.com/office/drawing/2014/main" id="{49B03AAA-B786-A27E-1ED3-28537D026062}"/>
              </a:ext>
            </a:extLst>
          </p:cNvPr>
          <p:cNvPicPr>
            <a:picLocks noChangeAspect="1"/>
          </p:cNvPicPr>
          <p:nvPr/>
        </p:nvPicPr>
        <p:blipFill>
          <a:blip r:embed="rId10"/>
          <a:stretch>
            <a:fillRect/>
          </a:stretch>
        </p:blipFill>
        <p:spPr>
          <a:xfrm>
            <a:off x="9787982" y="5589432"/>
            <a:ext cx="2258290" cy="1118545"/>
          </a:xfrm>
          <a:prstGeom prst="rect">
            <a:avLst/>
          </a:prstGeom>
        </p:spPr>
      </p:pic>
      <p:sp>
        <p:nvSpPr>
          <p:cNvPr id="23" name="TextBox 22">
            <a:extLst>
              <a:ext uri="{FF2B5EF4-FFF2-40B4-BE49-F238E27FC236}">
                <a16:creationId xmlns:a16="http://schemas.microsoft.com/office/drawing/2014/main" id="{C4A22811-BD03-F921-4118-08F60548439B}"/>
              </a:ext>
            </a:extLst>
          </p:cNvPr>
          <p:cNvSpPr txBox="1"/>
          <p:nvPr/>
        </p:nvSpPr>
        <p:spPr>
          <a:xfrm>
            <a:off x="9706743" y="5253274"/>
            <a:ext cx="251360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t>Avoid a shape like this</a:t>
            </a:r>
          </a:p>
        </p:txBody>
      </p:sp>
      <p:sp>
        <p:nvSpPr>
          <p:cNvPr id="3" name="TextBox 2">
            <a:extLst>
              <a:ext uri="{FF2B5EF4-FFF2-40B4-BE49-F238E27FC236}">
                <a16:creationId xmlns:a16="http://schemas.microsoft.com/office/drawing/2014/main" id="{4D382658-A83A-1E4B-4F58-0EEB8C5A4409}"/>
              </a:ext>
            </a:extLst>
          </p:cNvPr>
          <p:cNvSpPr txBox="1"/>
          <p:nvPr/>
        </p:nvSpPr>
        <p:spPr>
          <a:xfrm>
            <a:off x="188026" y="1266701"/>
            <a:ext cx="3552701"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FF0000"/>
                </a:solidFill>
              </a:rPr>
              <a:t>Current Issues </a:t>
            </a:r>
          </a:p>
          <a:p>
            <a:endParaRPr lang="en-US"/>
          </a:p>
          <a:p>
            <a:pPr marL="285750" indent="-285750">
              <a:buFont typeface="Arial"/>
              <a:buChar char="•"/>
            </a:pPr>
            <a:r>
              <a:rPr lang="en-US"/>
              <a:t>High drag zone on leading edge </a:t>
            </a:r>
          </a:p>
          <a:p>
            <a:pPr marL="285750" indent="-285750">
              <a:buFont typeface="Arial"/>
              <a:buChar char="•"/>
            </a:pPr>
            <a:r>
              <a:rPr lang="en-US"/>
              <a:t>Turbulent air flow from wheel wake </a:t>
            </a:r>
          </a:p>
          <a:p>
            <a:pPr marL="285750" indent="-285750">
              <a:buFont typeface="Arial"/>
              <a:buChar char="•"/>
            </a:pPr>
            <a:r>
              <a:rPr lang="en-US"/>
              <a:t>Separation of flow around pontoon sides </a:t>
            </a:r>
          </a:p>
          <a:p>
            <a:pPr marL="285750" indent="-285750">
              <a:buFont typeface="Arial"/>
              <a:buChar char="•"/>
            </a:pPr>
            <a:endParaRPr lang="en-US"/>
          </a:p>
          <a:p>
            <a:pPr marL="285750" indent="-285750">
              <a:buFont typeface="Arial"/>
              <a:buChar char="•"/>
            </a:pPr>
            <a:endParaRPr lang="en-US"/>
          </a:p>
        </p:txBody>
      </p:sp>
      <p:pic>
        <p:nvPicPr>
          <p:cNvPr id="9" name="Picture 8">
            <a:extLst>
              <a:ext uri="{FF2B5EF4-FFF2-40B4-BE49-F238E27FC236}">
                <a16:creationId xmlns:a16="http://schemas.microsoft.com/office/drawing/2014/main" id="{B70330A5-872E-EAB0-4632-32BD18D5FAB9}"/>
              </a:ext>
            </a:extLst>
          </p:cNvPr>
          <p:cNvPicPr>
            <a:picLocks noChangeAspect="1"/>
          </p:cNvPicPr>
          <p:nvPr/>
        </p:nvPicPr>
        <p:blipFill rotWithShape="1">
          <a:blip r:embed="rId11"/>
          <a:srcRect l="10108" r="7942" b="8929"/>
          <a:stretch/>
        </p:blipFill>
        <p:spPr>
          <a:xfrm>
            <a:off x="3847427" y="1200874"/>
            <a:ext cx="2248040" cy="1014571"/>
          </a:xfrm>
          <a:prstGeom prst="rect">
            <a:avLst/>
          </a:prstGeom>
        </p:spPr>
      </p:pic>
      <p:pic>
        <p:nvPicPr>
          <p:cNvPr id="24" name="Picture 23">
            <a:extLst>
              <a:ext uri="{FF2B5EF4-FFF2-40B4-BE49-F238E27FC236}">
                <a16:creationId xmlns:a16="http://schemas.microsoft.com/office/drawing/2014/main" id="{0437CF50-C102-2324-9A61-B53DCE399B76}"/>
              </a:ext>
            </a:extLst>
          </p:cNvPr>
          <p:cNvPicPr>
            <a:picLocks noChangeAspect="1"/>
          </p:cNvPicPr>
          <p:nvPr/>
        </p:nvPicPr>
        <p:blipFill rotWithShape="1">
          <a:blip r:embed="rId12"/>
          <a:srcRect t="5551" r="-361" b="2910"/>
          <a:stretch/>
        </p:blipFill>
        <p:spPr>
          <a:xfrm>
            <a:off x="3744686" y="2331955"/>
            <a:ext cx="2476015" cy="1060216"/>
          </a:xfrm>
          <a:prstGeom prst="rect">
            <a:avLst/>
          </a:prstGeom>
        </p:spPr>
      </p:pic>
      <p:sp>
        <p:nvSpPr>
          <p:cNvPr id="25" name="TextBox 24">
            <a:extLst>
              <a:ext uri="{FF2B5EF4-FFF2-40B4-BE49-F238E27FC236}">
                <a16:creationId xmlns:a16="http://schemas.microsoft.com/office/drawing/2014/main" id="{1BA7584A-7C4B-7B75-CF62-FE17733A4D7F}"/>
              </a:ext>
            </a:extLst>
          </p:cNvPr>
          <p:cNvSpPr txBox="1"/>
          <p:nvPr/>
        </p:nvSpPr>
        <p:spPr>
          <a:xfrm>
            <a:off x="3265714" y="3554481"/>
            <a:ext cx="3216232" cy="22775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a:solidFill>
                  <a:srgbClr val="92D050"/>
                </a:solidFill>
              </a:rPr>
              <a:t>Solutions</a:t>
            </a:r>
          </a:p>
          <a:p>
            <a:endParaRPr lang="en-US" b="1">
              <a:solidFill>
                <a:srgbClr val="92D050"/>
              </a:solidFill>
            </a:endParaRPr>
          </a:p>
          <a:p>
            <a:pPr marL="285750" indent="-285750">
              <a:buFont typeface="Arial"/>
              <a:buChar char="•"/>
            </a:pPr>
            <a:r>
              <a:rPr lang="en-US"/>
              <a:t>Introduction of wheel wake management (Louvers/ Scallops)        </a:t>
            </a:r>
            <a:r>
              <a:rPr lang="en-US" sz="1400">
                <a:hlinkClick r:id="rId13"/>
              </a:rPr>
              <a:t>Air Shaper-(2018)</a:t>
            </a:r>
            <a:endParaRPr lang="en-US" sz="1400"/>
          </a:p>
          <a:p>
            <a:pPr marL="285750" indent="-285750">
              <a:buFont typeface="Arial"/>
              <a:buChar char="•"/>
            </a:pPr>
            <a:r>
              <a:rPr lang="en-US"/>
              <a:t>Pontoon shape re-design </a:t>
            </a:r>
          </a:p>
        </p:txBody>
      </p:sp>
      <p:sp>
        <p:nvSpPr>
          <p:cNvPr id="26" name="TextBox 25">
            <a:extLst>
              <a:ext uri="{FF2B5EF4-FFF2-40B4-BE49-F238E27FC236}">
                <a16:creationId xmlns:a16="http://schemas.microsoft.com/office/drawing/2014/main" id="{D95D0F40-9406-657D-D78A-2CEABB652BD1}"/>
              </a:ext>
            </a:extLst>
          </p:cNvPr>
          <p:cNvSpPr txBox="1"/>
          <p:nvPr/>
        </p:nvSpPr>
        <p:spPr>
          <a:xfrm>
            <a:off x="6516751" y="1204434"/>
            <a:ext cx="2889662" cy="37240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a:solidFill>
                  <a:srgbClr val="7030A0"/>
                </a:solidFill>
              </a:rPr>
              <a:t>Ideas</a:t>
            </a:r>
          </a:p>
          <a:p>
            <a:endParaRPr lang="en-US"/>
          </a:p>
          <a:p>
            <a:pPr marL="285750" indent="-285750">
              <a:buFont typeface="Arial"/>
              <a:buChar char="•"/>
            </a:pPr>
            <a:r>
              <a:rPr lang="en-US"/>
              <a:t>Leading Edge 1- Follow Audi LMP car philosophy; undercut (boat like) shape. </a:t>
            </a:r>
            <a:r>
              <a:rPr lang="en-US" sz="1400"/>
              <a:t>(2016 Audi LMP1)</a:t>
            </a:r>
          </a:p>
          <a:p>
            <a:pPr marL="285750" indent="-285750">
              <a:buFont typeface="Arial"/>
              <a:buChar char="•"/>
            </a:pPr>
            <a:r>
              <a:rPr lang="en-US"/>
              <a:t>Leading Edge 2- Very sharp, low-drag shape.</a:t>
            </a:r>
            <a:r>
              <a:rPr lang="en-US" sz="1400"/>
              <a:t>(2015- Dome S103)</a:t>
            </a:r>
          </a:p>
          <a:p>
            <a:pPr marL="285750" indent="-285750">
              <a:buFont typeface="Arial"/>
              <a:buChar char="•"/>
            </a:pPr>
            <a:r>
              <a:rPr lang="en-US"/>
              <a:t>Trailing edge extension </a:t>
            </a:r>
          </a:p>
        </p:txBody>
      </p:sp>
      <p:sp>
        <p:nvSpPr>
          <p:cNvPr id="5" name="TextBox 4">
            <a:extLst>
              <a:ext uri="{FF2B5EF4-FFF2-40B4-BE49-F238E27FC236}">
                <a16:creationId xmlns:a16="http://schemas.microsoft.com/office/drawing/2014/main" id="{F87CC242-41C4-5992-9108-F4F49D6D3BD5}"/>
              </a:ext>
            </a:extLst>
          </p:cNvPr>
          <p:cNvSpPr txBox="1"/>
          <p:nvPr/>
        </p:nvSpPr>
        <p:spPr>
          <a:xfrm>
            <a:off x="10779303" y="-25686"/>
            <a:ext cx="1472627"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hlinkClick r:id="rId14"/>
              </a:rPr>
              <a:t>Mulsanne's corner-(2022)</a:t>
            </a:r>
            <a:endParaRPr lang="en-US"/>
          </a:p>
        </p:txBody>
      </p:sp>
      <p:sp>
        <p:nvSpPr>
          <p:cNvPr id="7" name="TextBox 6">
            <a:extLst>
              <a:ext uri="{FF2B5EF4-FFF2-40B4-BE49-F238E27FC236}">
                <a16:creationId xmlns:a16="http://schemas.microsoft.com/office/drawing/2014/main" id="{6215ED22-E082-7275-A068-8690D236E4AB}"/>
              </a:ext>
            </a:extLst>
          </p:cNvPr>
          <p:cNvSpPr txBox="1"/>
          <p:nvPr/>
        </p:nvSpPr>
        <p:spPr>
          <a:xfrm>
            <a:off x="10736492" y="1566808"/>
            <a:ext cx="2671281"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hlinkClick r:id="rId15"/>
              </a:rPr>
              <a:t>Racecar engineering-(2015)</a:t>
            </a:r>
            <a:endParaRPr lang="en-US" sz="800"/>
          </a:p>
        </p:txBody>
      </p:sp>
      <p:cxnSp>
        <p:nvCxnSpPr>
          <p:cNvPr id="10" name="Straight Arrow Connector 9">
            <a:extLst>
              <a:ext uri="{FF2B5EF4-FFF2-40B4-BE49-F238E27FC236}">
                <a16:creationId xmlns:a16="http://schemas.microsoft.com/office/drawing/2014/main" id="{18C6AE52-9D90-1FE6-1E5F-56F5A321FEA6}"/>
              </a:ext>
            </a:extLst>
          </p:cNvPr>
          <p:cNvCxnSpPr/>
          <p:nvPr/>
        </p:nvCxnSpPr>
        <p:spPr>
          <a:xfrm>
            <a:off x="5339138" y="5189305"/>
            <a:ext cx="905837" cy="684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5492FC90-18AC-96C7-5F81-1B700CEB2FA9}"/>
              </a:ext>
            </a:extLst>
          </p:cNvPr>
          <p:cNvSpPr txBox="1"/>
          <p:nvPr/>
        </p:nvSpPr>
        <p:spPr>
          <a:xfrm>
            <a:off x="10865922" y="3097480"/>
            <a:ext cx="1642752"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hlinkClick r:id="rId16"/>
              </a:rPr>
              <a:t>Toyota LMP1-2018</a:t>
            </a:r>
            <a:endParaRPr lang="en-US" sz="1000"/>
          </a:p>
        </p:txBody>
      </p:sp>
      <p:sp>
        <p:nvSpPr>
          <p:cNvPr id="14" name="TextBox 13">
            <a:extLst>
              <a:ext uri="{FF2B5EF4-FFF2-40B4-BE49-F238E27FC236}">
                <a16:creationId xmlns:a16="http://schemas.microsoft.com/office/drawing/2014/main" id="{1D5FDAA9-F9E2-2D9E-9993-D3FF6031C301}"/>
              </a:ext>
            </a:extLst>
          </p:cNvPr>
          <p:cNvSpPr txBox="1"/>
          <p:nvPr/>
        </p:nvSpPr>
        <p:spPr>
          <a:xfrm>
            <a:off x="6838609" y="414617"/>
            <a:ext cx="233642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0070C0"/>
                </a:solidFill>
                <a:ea typeface="+mn-lt"/>
                <a:cs typeface="+mn-lt"/>
              </a:rPr>
              <a:t>Relevant Regulation-J5.2.6.(a)</a:t>
            </a:r>
            <a:endParaRPr lang="en-US"/>
          </a:p>
        </p:txBody>
      </p:sp>
    </p:spTree>
    <p:extLst>
      <p:ext uri="{BB962C8B-B14F-4D97-AF65-F5344CB8AC3E}">
        <p14:creationId xmlns:p14="http://schemas.microsoft.com/office/powerpoint/2010/main" val="34035604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F22C3-4D42-E490-6D50-16B597EFC62A}"/>
              </a:ext>
            </a:extLst>
          </p:cNvPr>
          <p:cNvSpPr>
            <a:spLocks noGrp="1"/>
          </p:cNvSpPr>
          <p:nvPr>
            <p:ph type="title"/>
          </p:nvPr>
        </p:nvSpPr>
        <p:spPr>
          <a:xfrm>
            <a:off x="47086" y="245373"/>
            <a:ext cx="4614186" cy="796646"/>
          </a:xfrm>
        </p:spPr>
        <p:txBody>
          <a:bodyPr/>
          <a:lstStyle/>
          <a:p>
            <a:r>
              <a:rPr lang="en-US"/>
              <a:t>Front Pontoons </a:t>
            </a:r>
          </a:p>
        </p:txBody>
      </p:sp>
      <p:sp>
        <p:nvSpPr>
          <p:cNvPr id="4" name="Date Placeholder 3">
            <a:extLst>
              <a:ext uri="{FF2B5EF4-FFF2-40B4-BE49-F238E27FC236}">
                <a16:creationId xmlns:a16="http://schemas.microsoft.com/office/drawing/2014/main" id="{868B5D0F-2488-F3F4-DDD9-180B670F44CC}"/>
              </a:ext>
            </a:extLst>
          </p:cNvPr>
          <p:cNvSpPr>
            <a:spLocks noGrp="1"/>
          </p:cNvSpPr>
          <p:nvPr>
            <p:ph type="dt" sz="half" idx="10"/>
          </p:nvPr>
        </p:nvSpPr>
        <p:spPr/>
        <p:txBody>
          <a:bodyPr/>
          <a:lstStyle/>
          <a:p>
            <a:fld id="{0F996519-E62D-4F8C-AE1E-36928EC7D15C}" type="datetime1">
              <a:rPr lang="en-US" smtClean="0"/>
              <a:t>12/11/2023</a:t>
            </a:fld>
            <a:endParaRPr lang="en-US"/>
          </a:p>
        </p:txBody>
      </p:sp>
      <p:sp>
        <p:nvSpPr>
          <p:cNvPr id="6" name="Slide Number Placeholder 5">
            <a:extLst>
              <a:ext uri="{FF2B5EF4-FFF2-40B4-BE49-F238E27FC236}">
                <a16:creationId xmlns:a16="http://schemas.microsoft.com/office/drawing/2014/main" id="{C665D7B7-117D-CEC2-5A33-219CD09FDC4F}"/>
              </a:ext>
            </a:extLst>
          </p:cNvPr>
          <p:cNvSpPr>
            <a:spLocks noGrp="1"/>
          </p:cNvSpPr>
          <p:nvPr>
            <p:ph type="sldNum" sz="quarter" idx="12"/>
          </p:nvPr>
        </p:nvSpPr>
        <p:spPr/>
        <p:txBody>
          <a:bodyPr/>
          <a:lstStyle/>
          <a:p>
            <a:fld id="{6E91CC32-6A6B-4E2E-BBA1-6864F305DA26}" type="slidenum">
              <a:rPr lang="en-US" smtClean="0"/>
              <a:t>14</a:t>
            </a:fld>
            <a:endParaRPr lang="en-US"/>
          </a:p>
        </p:txBody>
      </p:sp>
      <p:pic>
        <p:nvPicPr>
          <p:cNvPr id="7" name="Picture 6" descr="A drawing of a snowboarder&#10;&#10;Description automatically generated">
            <a:extLst>
              <a:ext uri="{FF2B5EF4-FFF2-40B4-BE49-F238E27FC236}">
                <a16:creationId xmlns:a16="http://schemas.microsoft.com/office/drawing/2014/main" id="{DF6A5E9A-8674-94A8-4294-242FF75574F7}"/>
              </a:ext>
            </a:extLst>
          </p:cNvPr>
          <p:cNvPicPr>
            <a:picLocks noChangeAspect="1"/>
          </p:cNvPicPr>
          <p:nvPr/>
        </p:nvPicPr>
        <p:blipFill rotWithShape="1">
          <a:blip r:embed="rId2"/>
          <a:srcRect l="26190" r="1020" b="36792"/>
          <a:stretch/>
        </p:blipFill>
        <p:spPr>
          <a:xfrm>
            <a:off x="6278091" y="724103"/>
            <a:ext cx="2133926" cy="662106"/>
          </a:xfrm>
          <a:prstGeom prst="rect">
            <a:avLst/>
          </a:prstGeom>
        </p:spPr>
      </p:pic>
      <p:pic>
        <p:nvPicPr>
          <p:cNvPr id="9" name="Picture 8" descr="A blue car with green lines&#10;&#10;Description automatically generated">
            <a:extLst>
              <a:ext uri="{FF2B5EF4-FFF2-40B4-BE49-F238E27FC236}">
                <a16:creationId xmlns:a16="http://schemas.microsoft.com/office/drawing/2014/main" id="{13E53AAC-DCDB-6E77-AF27-7477B3018823}"/>
              </a:ext>
            </a:extLst>
          </p:cNvPr>
          <p:cNvPicPr>
            <a:picLocks noChangeAspect="1"/>
          </p:cNvPicPr>
          <p:nvPr/>
        </p:nvPicPr>
        <p:blipFill rotWithShape="1">
          <a:blip r:embed="rId3"/>
          <a:srcRect l="30357" t="26096" r="32366" b="29228"/>
          <a:stretch/>
        </p:blipFill>
        <p:spPr>
          <a:xfrm>
            <a:off x="7662072" y="3934443"/>
            <a:ext cx="1575021" cy="1062678"/>
          </a:xfrm>
          <a:prstGeom prst="rect">
            <a:avLst/>
          </a:prstGeom>
        </p:spPr>
      </p:pic>
      <p:pic>
        <p:nvPicPr>
          <p:cNvPr id="12" name="Picture 11" descr="A green and blue background&#10;&#10;Description automatically generated">
            <a:extLst>
              <a:ext uri="{FF2B5EF4-FFF2-40B4-BE49-F238E27FC236}">
                <a16:creationId xmlns:a16="http://schemas.microsoft.com/office/drawing/2014/main" id="{402530A4-8BC0-3493-6299-CC1B0DCEFDEF}"/>
              </a:ext>
            </a:extLst>
          </p:cNvPr>
          <p:cNvPicPr>
            <a:picLocks noChangeAspect="1"/>
          </p:cNvPicPr>
          <p:nvPr/>
        </p:nvPicPr>
        <p:blipFill>
          <a:blip r:embed="rId4"/>
          <a:stretch>
            <a:fillRect/>
          </a:stretch>
        </p:blipFill>
        <p:spPr>
          <a:xfrm>
            <a:off x="7262698" y="2024691"/>
            <a:ext cx="4024799" cy="1604741"/>
          </a:xfrm>
          <a:prstGeom prst="rect">
            <a:avLst/>
          </a:prstGeom>
        </p:spPr>
      </p:pic>
      <p:pic>
        <p:nvPicPr>
          <p:cNvPr id="13" name="Picture 12" descr="A chart with numbers and symbols&#10;&#10;Description automatically generated">
            <a:extLst>
              <a:ext uri="{FF2B5EF4-FFF2-40B4-BE49-F238E27FC236}">
                <a16:creationId xmlns:a16="http://schemas.microsoft.com/office/drawing/2014/main" id="{BF2634ED-E439-8522-F87F-3495A994B195}"/>
              </a:ext>
            </a:extLst>
          </p:cNvPr>
          <p:cNvPicPr>
            <a:picLocks noChangeAspect="1"/>
          </p:cNvPicPr>
          <p:nvPr/>
        </p:nvPicPr>
        <p:blipFill>
          <a:blip r:embed="rId5"/>
          <a:stretch>
            <a:fillRect/>
          </a:stretch>
        </p:blipFill>
        <p:spPr>
          <a:xfrm>
            <a:off x="11329946" y="2024743"/>
            <a:ext cx="803770" cy="2214748"/>
          </a:xfrm>
          <a:prstGeom prst="rect">
            <a:avLst/>
          </a:prstGeom>
        </p:spPr>
      </p:pic>
      <p:pic>
        <p:nvPicPr>
          <p:cNvPr id="14" name="Picture 13" descr="Capture- pontoo side on.PNG">
            <a:extLst>
              <a:ext uri="{FF2B5EF4-FFF2-40B4-BE49-F238E27FC236}">
                <a16:creationId xmlns:a16="http://schemas.microsoft.com/office/drawing/2014/main" id="{7E8ACCB3-4C50-291B-4B95-7E92312D0F41}"/>
              </a:ext>
            </a:extLst>
          </p:cNvPr>
          <p:cNvPicPr>
            <a:picLocks noChangeAspect="1"/>
          </p:cNvPicPr>
          <p:nvPr/>
        </p:nvPicPr>
        <p:blipFill>
          <a:blip r:embed="rId6"/>
          <a:stretch>
            <a:fillRect/>
          </a:stretch>
        </p:blipFill>
        <p:spPr>
          <a:xfrm>
            <a:off x="81815" y="5407507"/>
            <a:ext cx="5516733" cy="1367090"/>
          </a:xfrm>
          <a:prstGeom prst="rect">
            <a:avLst/>
          </a:prstGeom>
        </p:spPr>
      </p:pic>
      <p:pic>
        <p:nvPicPr>
          <p:cNvPr id="15" name="Picture 14" descr="Capture underside.PNG">
            <a:extLst>
              <a:ext uri="{FF2B5EF4-FFF2-40B4-BE49-F238E27FC236}">
                <a16:creationId xmlns:a16="http://schemas.microsoft.com/office/drawing/2014/main" id="{A50FAF76-0228-9C9F-CCE9-70C4196DF73D}"/>
              </a:ext>
            </a:extLst>
          </p:cNvPr>
          <p:cNvPicPr>
            <a:picLocks noChangeAspect="1"/>
          </p:cNvPicPr>
          <p:nvPr/>
        </p:nvPicPr>
        <p:blipFill rotWithShape="1">
          <a:blip r:embed="rId7"/>
          <a:srcRect l="9184" r="88" b="-585"/>
          <a:stretch/>
        </p:blipFill>
        <p:spPr>
          <a:xfrm>
            <a:off x="5597838" y="3812436"/>
            <a:ext cx="2018700" cy="1305886"/>
          </a:xfrm>
          <a:prstGeom prst="rect">
            <a:avLst/>
          </a:prstGeom>
        </p:spPr>
      </p:pic>
      <p:pic>
        <p:nvPicPr>
          <p:cNvPr id="16" name="Picture 15" descr="Capture scallop.PNG">
            <a:extLst>
              <a:ext uri="{FF2B5EF4-FFF2-40B4-BE49-F238E27FC236}">
                <a16:creationId xmlns:a16="http://schemas.microsoft.com/office/drawing/2014/main" id="{09E947CB-C5EA-B5CF-3135-4D91C3FA1008}"/>
              </a:ext>
            </a:extLst>
          </p:cNvPr>
          <p:cNvPicPr>
            <a:picLocks noChangeAspect="1"/>
          </p:cNvPicPr>
          <p:nvPr/>
        </p:nvPicPr>
        <p:blipFill>
          <a:blip r:embed="rId8"/>
          <a:stretch>
            <a:fillRect/>
          </a:stretch>
        </p:blipFill>
        <p:spPr>
          <a:xfrm>
            <a:off x="45313" y="1217963"/>
            <a:ext cx="3780863" cy="2412720"/>
          </a:xfrm>
          <a:prstGeom prst="rect">
            <a:avLst/>
          </a:prstGeom>
        </p:spPr>
      </p:pic>
      <p:pic>
        <p:nvPicPr>
          <p:cNvPr id="17" name="Picture 16" descr="A blue and green line drawing of a boat&#10;&#10;Description automatically generated">
            <a:extLst>
              <a:ext uri="{FF2B5EF4-FFF2-40B4-BE49-F238E27FC236}">
                <a16:creationId xmlns:a16="http://schemas.microsoft.com/office/drawing/2014/main" id="{BE3A7112-A343-1C89-7396-CEDF4D9FB321}"/>
              </a:ext>
            </a:extLst>
          </p:cNvPr>
          <p:cNvPicPr>
            <a:picLocks noChangeAspect="1"/>
          </p:cNvPicPr>
          <p:nvPr/>
        </p:nvPicPr>
        <p:blipFill>
          <a:blip r:embed="rId9"/>
          <a:stretch>
            <a:fillRect/>
          </a:stretch>
        </p:blipFill>
        <p:spPr>
          <a:xfrm>
            <a:off x="8475024" y="70738"/>
            <a:ext cx="3643745" cy="1145018"/>
          </a:xfrm>
          <a:prstGeom prst="rect">
            <a:avLst/>
          </a:prstGeom>
        </p:spPr>
      </p:pic>
      <p:pic>
        <p:nvPicPr>
          <p:cNvPr id="18" name="Picture 17" descr="A green lines in the sky&#10;&#10;Description automatically generated">
            <a:extLst>
              <a:ext uri="{FF2B5EF4-FFF2-40B4-BE49-F238E27FC236}">
                <a16:creationId xmlns:a16="http://schemas.microsoft.com/office/drawing/2014/main" id="{5A2FF3D7-417F-E5AE-2EB1-C2DAEA988562}"/>
              </a:ext>
            </a:extLst>
          </p:cNvPr>
          <p:cNvPicPr>
            <a:picLocks noChangeAspect="1"/>
          </p:cNvPicPr>
          <p:nvPr/>
        </p:nvPicPr>
        <p:blipFill>
          <a:blip r:embed="rId10"/>
          <a:stretch>
            <a:fillRect/>
          </a:stretch>
        </p:blipFill>
        <p:spPr>
          <a:xfrm>
            <a:off x="8475024" y="1218908"/>
            <a:ext cx="3643745" cy="768522"/>
          </a:xfrm>
          <a:prstGeom prst="rect">
            <a:avLst/>
          </a:prstGeom>
        </p:spPr>
      </p:pic>
      <p:pic>
        <p:nvPicPr>
          <p:cNvPr id="3" name="Picture 2" descr="A screen shot of a chart&#10;&#10;Description automatically generated">
            <a:extLst>
              <a:ext uri="{FF2B5EF4-FFF2-40B4-BE49-F238E27FC236}">
                <a16:creationId xmlns:a16="http://schemas.microsoft.com/office/drawing/2014/main" id="{345D853B-F706-E05C-86BC-7490299AA7DE}"/>
              </a:ext>
            </a:extLst>
          </p:cNvPr>
          <p:cNvPicPr>
            <a:picLocks noChangeAspect="1"/>
          </p:cNvPicPr>
          <p:nvPr/>
        </p:nvPicPr>
        <p:blipFill rotWithShape="1">
          <a:blip r:embed="rId11"/>
          <a:srcRect l="5714" r="23810" b="652"/>
          <a:stretch/>
        </p:blipFill>
        <p:spPr>
          <a:xfrm>
            <a:off x="11325104" y="4244582"/>
            <a:ext cx="801914" cy="2541428"/>
          </a:xfrm>
          <a:prstGeom prst="rect">
            <a:avLst/>
          </a:prstGeom>
        </p:spPr>
      </p:pic>
      <p:pic>
        <p:nvPicPr>
          <p:cNvPr id="10" name="Picture 9">
            <a:extLst>
              <a:ext uri="{FF2B5EF4-FFF2-40B4-BE49-F238E27FC236}">
                <a16:creationId xmlns:a16="http://schemas.microsoft.com/office/drawing/2014/main" id="{F78D4AF7-6F32-E4F2-4B2B-ECB49F7DCEE2}"/>
              </a:ext>
            </a:extLst>
          </p:cNvPr>
          <p:cNvPicPr>
            <a:picLocks noChangeAspect="1"/>
          </p:cNvPicPr>
          <p:nvPr/>
        </p:nvPicPr>
        <p:blipFill rotWithShape="1">
          <a:blip r:embed="rId12"/>
          <a:srcRect l="9638" r="6626" b="1471"/>
          <a:stretch/>
        </p:blipFill>
        <p:spPr>
          <a:xfrm>
            <a:off x="9227129" y="4847221"/>
            <a:ext cx="2010575" cy="1903881"/>
          </a:xfrm>
          <a:prstGeom prst="rect">
            <a:avLst/>
          </a:prstGeom>
        </p:spPr>
      </p:pic>
      <p:sp>
        <p:nvSpPr>
          <p:cNvPr id="19" name="TextBox 18">
            <a:extLst>
              <a:ext uri="{FF2B5EF4-FFF2-40B4-BE49-F238E27FC236}">
                <a16:creationId xmlns:a16="http://schemas.microsoft.com/office/drawing/2014/main" id="{BCAF59B5-9AD2-A553-F7B7-E198A4756F79}"/>
              </a:ext>
            </a:extLst>
          </p:cNvPr>
          <p:cNvSpPr txBox="1"/>
          <p:nvPr/>
        </p:nvSpPr>
        <p:spPr>
          <a:xfrm>
            <a:off x="9274540" y="4242204"/>
            <a:ext cx="2018803" cy="584775"/>
          </a:xfrm>
          <a:prstGeom prst="rect">
            <a:avLst/>
          </a:prstGeom>
          <a:noFill/>
          <a:ln>
            <a:solidFill>
              <a:schemeClr val="bg1">
                <a:lumMod val="75000"/>
                <a:lumOff val="2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t>Spinning wheel: Velocity Vectors</a:t>
            </a:r>
          </a:p>
        </p:txBody>
      </p:sp>
      <p:sp>
        <p:nvSpPr>
          <p:cNvPr id="23" name="TextBox 22">
            <a:extLst>
              <a:ext uri="{FF2B5EF4-FFF2-40B4-BE49-F238E27FC236}">
                <a16:creationId xmlns:a16="http://schemas.microsoft.com/office/drawing/2014/main" id="{CA276A11-4457-2A54-887C-3D590926091B}"/>
              </a:ext>
            </a:extLst>
          </p:cNvPr>
          <p:cNvSpPr txBox="1"/>
          <p:nvPr/>
        </p:nvSpPr>
        <p:spPr>
          <a:xfrm>
            <a:off x="4516403" y="487689"/>
            <a:ext cx="1712025" cy="1000274"/>
          </a:xfrm>
          <a:prstGeom prst="rect">
            <a:avLst/>
          </a:prstGeom>
          <a:noFill/>
          <a:ln>
            <a:solidFill>
              <a:schemeClr val="bg1">
                <a:lumMod val="75000"/>
                <a:lumOff val="2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a:t>Aim to eliminate air flow in the red area</a:t>
            </a:r>
            <a:r>
              <a:rPr lang="en-US"/>
              <a:t> </a:t>
            </a:r>
            <a:endParaRPr lang="en-US" sz="2400"/>
          </a:p>
          <a:p>
            <a:pPr algn="ctr"/>
            <a:r>
              <a:rPr lang="en-US" sz="900">
                <a:hlinkClick r:id="rId13"/>
              </a:rPr>
              <a:t>Fast</a:t>
            </a:r>
            <a:r>
              <a:rPr lang="en-US" sz="900">
                <a:ea typeface="+mn-lt"/>
                <a:cs typeface="+mn-lt"/>
                <a:hlinkClick r:id="rId13"/>
              </a:rPr>
              <a:t> Car,(2023)</a:t>
            </a:r>
            <a:endParaRPr lang="en-US" sz="900"/>
          </a:p>
        </p:txBody>
      </p:sp>
      <p:sp>
        <p:nvSpPr>
          <p:cNvPr id="5" name="TextBox 4">
            <a:extLst>
              <a:ext uri="{FF2B5EF4-FFF2-40B4-BE49-F238E27FC236}">
                <a16:creationId xmlns:a16="http://schemas.microsoft.com/office/drawing/2014/main" id="{5EA5CF5F-0616-111A-0127-5AAD9F151365}"/>
              </a:ext>
            </a:extLst>
          </p:cNvPr>
          <p:cNvSpPr txBox="1"/>
          <p:nvPr/>
        </p:nvSpPr>
        <p:spPr>
          <a:xfrm>
            <a:off x="3935722" y="1576987"/>
            <a:ext cx="3321977" cy="2062103"/>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600"/>
          </a:p>
          <a:p>
            <a:pPr marL="285750" indent="-285750">
              <a:buFont typeface="Arial"/>
              <a:buChar char="•"/>
            </a:pPr>
            <a:r>
              <a:rPr lang="en-US" sz="1600"/>
              <a:t>Improved flow velocity behind wheel under floor. </a:t>
            </a:r>
          </a:p>
          <a:p>
            <a:pPr marL="285750" indent="-285750">
              <a:buFont typeface="Arial"/>
              <a:buChar char="•"/>
            </a:pPr>
            <a:r>
              <a:rPr lang="en-US" sz="1600"/>
              <a:t>Increase in low velocity flow after expansion zone. </a:t>
            </a:r>
          </a:p>
          <a:p>
            <a:pPr marL="285750" indent="-285750">
              <a:buFont typeface="Arial"/>
              <a:buChar char="•"/>
            </a:pPr>
            <a:r>
              <a:rPr lang="en-US" sz="1600"/>
              <a:t>To reduce this, scallop size can be increased alongside reducing exit radius. </a:t>
            </a:r>
          </a:p>
        </p:txBody>
      </p:sp>
      <p:sp>
        <p:nvSpPr>
          <p:cNvPr id="8" name="TextBox 7">
            <a:extLst>
              <a:ext uri="{FF2B5EF4-FFF2-40B4-BE49-F238E27FC236}">
                <a16:creationId xmlns:a16="http://schemas.microsoft.com/office/drawing/2014/main" id="{94FDBB7F-6B55-2CDC-4FE6-09FC240C9022}"/>
              </a:ext>
            </a:extLst>
          </p:cNvPr>
          <p:cNvSpPr txBox="1"/>
          <p:nvPr/>
        </p:nvSpPr>
        <p:spPr>
          <a:xfrm>
            <a:off x="2705" y="3636849"/>
            <a:ext cx="5479548" cy="2000548"/>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600"/>
          </a:p>
          <a:p>
            <a:pPr marL="285750" indent="-285750">
              <a:buFont typeface="Arial"/>
              <a:buChar char="•"/>
            </a:pPr>
            <a:r>
              <a:rPr lang="en-US" sz="1600"/>
              <a:t>Features boat like leading edge minimizing low pressure on top pontoon surface. </a:t>
            </a:r>
          </a:p>
          <a:p>
            <a:pPr marL="285750" indent="-285750">
              <a:buFont typeface="Arial"/>
              <a:buChar char="•"/>
            </a:pPr>
            <a:r>
              <a:rPr lang="en-US" sz="1600"/>
              <a:t>Lower cross section compared to upper cross section of front part of pontoon is a lower drag shape.</a:t>
            </a:r>
          </a:p>
          <a:p>
            <a:endParaRPr lang="en-US" sz="1400"/>
          </a:p>
          <a:p>
            <a:pPr marL="285750" indent="-285750">
              <a:buFont typeface="Arial"/>
              <a:buChar char="•"/>
            </a:pPr>
            <a:endParaRPr lang="en-US" sz="1400"/>
          </a:p>
        </p:txBody>
      </p:sp>
      <p:sp>
        <p:nvSpPr>
          <p:cNvPr id="22" name="TextBox 21">
            <a:extLst>
              <a:ext uri="{FF2B5EF4-FFF2-40B4-BE49-F238E27FC236}">
                <a16:creationId xmlns:a16="http://schemas.microsoft.com/office/drawing/2014/main" id="{543EE010-77A1-62C5-BBFC-5EF336A9192F}"/>
              </a:ext>
            </a:extLst>
          </p:cNvPr>
          <p:cNvSpPr txBox="1"/>
          <p:nvPr/>
        </p:nvSpPr>
        <p:spPr>
          <a:xfrm>
            <a:off x="5744966" y="5267394"/>
            <a:ext cx="3484651" cy="1292662"/>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400"/>
          </a:p>
          <a:p>
            <a:pPr marL="285750" indent="-285750">
              <a:buFont typeface="Arial"/>
              <a:buChar char="•"/>
            </a:pPr>
            <a:r>
              <a:rPr lang="en-US" sz="1600"/>
              <a:t>Develop scallop design plus introduction of louvers</a:t>
            </a:r>
          </a:p>
          <a:p>
            <a:pPr marL="285750" indent="-285750">
              <a:buFont typeface="Arial"/>
              <a:buChar char="•"/>
            </a:pPr>
            <a:r>
              <a:rPr lang="en-US" sz="1600"/>
              <a:t>Develop pontoon design</a:t>
            </a:r>
            <a:r>
              <a:rPr lang="en-US" sz="1400"/>
              <a:t> </a:t>
            </a:r>
          </a:p>
          <a:p>
            <a:pPr marL="285750" indent="-285750">
              <a:buFont typeface="Arial"/>
              <a:buChar char="•"/>
            </a:pPr>
            <a:r>
              <a:rPr lang="en-US" sz="1600"/>
              <a:t>Investigate spinning wheels </a:t>
            </a:r>
          </a:p>
        </p:txBody>
      </p:sp>
      <p:sp>
        <p:nvSpPr>
          <p:cNvPr id="11" name="TextBox 10">
            <a:extLst>
              <a:ext uri="{FF2B5EF4-FFF2-40B4-BE49-F238E27FC236}">
                <a16:creationId xmlns:a16="http://schemas.microsoft.com/office/drawing/2014/main" id="{2DDDFBC5-A4D7-E468-A915-DCCC32A3A53E}"/>
              </a:ext>
            </a:extLst>
          </p:cNvPr>
          <p:cNvSpPr txBox="1"/>
          <p:nvPr/>
        </p:nvSpPr>
        <p:spPr>
          <a:xfrm>
            <a:off x="6958853" y="358588"/>
            <a:ext cx="15408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With Scallop</a:t>
            </a:r>
          </a:p>
        </p:txBody>
      </p:sp>
      <p:sp>
        <p:nvSpPr>
          <p:cNvPr id="20" name="TextBox 19">
            <a:extLst>
              <a:ext uri="{FF2B5EF4-FFF2-40B4-BE49-F238E27FC236}">
                <a16:creationId xmlns:a16="http://schemas.microsoft.com/office/drawing/2014/main" id="{21D12B37-39FA-84D9-3FE1-8F7D61D0FEA9}"/>
              </a:ext>
            </a:extLst>
          </p:cNvPr>
          <p:cNvSpPr txBox="1"/>
          <p:nvPr/>
        </p:nvSpPr>
        <p:spPr>
          <a:xfrm>
            <a:off x="6605869" y="1411941"/>
            <a:ext cx="188258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Without Scallop</a:t>
            </a:r>
          </a:p>
        </p:txBody>
      </p:sp>
    </p:spTree>
    <p:extLst>
      <p:ext uri="{BB962C8B-B14F-4D97-AF65-F5344CB8AC3E}">
        <p14:creationId xmlns:p14="http://schemas.microsoft.com/office/powerpoint/2010/main" val="34224450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F613D-245B-57B3-711F-BA598FE400B8}"/>
              </a:ext>
            </a:extLst>
          </p:cNvPr>
          <p:cNvSpPr>
            <a:spLocks noGrp="1"/>
          </p:cNvSpPr>
          <p:nvPr>
            <p:ph type="title"/>
          </p:nvPr>
        </p:nvSpPr>
        <p:spPr>
          <a:xfrm>
            <a:off x="131178" y="124015"/>
            <a:ext cx="8574515" cy="836269"/>
          </a:xfrm>
        </p:spPr>
        <p:txBody>
          <a:bodyPr/>
          <a:lstStyle/>
          <a:p>
            <a:r>
              <a:rPr lang="en-US"/>
              <a:t>Radiators and brake ducting </a:t>
            </a:r>
          </a:p>
        </p:txBody>
      </p:sp>
      <p:pic>
        <p:nvPicPr>
          <p:cNvPr id="7" name="Content Placeholder 6" descr="A drawing of a rocket&#10;&#10;Description automatically generated">
            <a:extLst>
              <a:ext uri="{FF2B5EF4-FFF2-40B4-BE49-F238E27FC236}">
                <a16:creationId xmlns:a16="http://schemas.microsoft.com/office/drawing/2014/main" id="{3F2B0FC3-4C93-03FB-3E1A-230171020D6F}"/>
              </a:ext>
            </a:extLst>
          </p:cNvPr>
          <p:cNvPicPr>
            <a:picLocks noGrp="1" noChangeAspect="1"/>
          </p:cNvPicPr>
          <p:nvPr>
            <p:ph idx="1"/>
          </p:nvPr>
        </p:nvPicPr>
        <p:blipFill>
          <a:blip r:embed="rId2"/>
          <a:stretch>
            <a:fillRect/>
          </a:stretch>
        </p:blipFill>
        <p:spPr>
          <a:xfrm>
            <a:off x="2665" y="905458"/>
            <a:ext cx="2745670" cy="1422150"/>
          </a:xfrm>
        </p:spPr>
      </p:pic>
      <p:sp>
        <p:nvSpPr>
          <p:cNvPr id="4" name="Date Placeholder 3">
            <a:extLst>
              <a:ext uri="{FF2B5EF4-FFF2-40B4-BE49-F238E27FC236}">
                <a16:creationId xmlns:a16="http://schemas.microsoft.com/office/drawing/2014/main" id="{90F13C8E-17F0-4C61-9C72-8A105D5AB7C2}"/>
              </a:ext>
            </a:extLst>
          </p:cNvPr>
          <p:cNvSpPr>
            <a:spLocks noGrp="1"/>
          </p:cNvSpPr>
          <p:nvPr>
            <p:ph type="dt" sz="half" idx="10"/>
          </p:nvPr>
        </p:nvSpPr>
        <p:spPr/>
        <p:txBody>
          <a:bodyPr/>
          <a:lstStyle/>
          <a:p>
            <a:fld id="{0F996519-E62D-4F8C-AE1E-36928EC7D15C}" type="datetime1">
              <a:rPr lang="en-US" smtClean="0"/>
              <a:t>12/11/2023</a:t>
            </a:fld>
            <a:endParaRPr lang="en-US"/>
          </a:p>
        </p:txBody>
      </p:sp>
      <p:sp>
        <p:nvSpPr>
          <p:cNvPr id="5" name="Footer Placeholder 4">
            <a:extLst>
              <a:ext uri="{FF2B5EF4-FFF2-40B4-BE49-F238E27FC236}">
                <a16:creationId xmlns:a16="http://schemas.microsoft.com/office/drawing/2014/main" id="{157A4C5E-D47B-A786-C294-A2722B0C6924}"/>
              </a:ext>
            </a:extLst>
          </p:cNvPr>
          <p:cNvSpPr>
            <a:spLocks noGrp="1"/>
          </p:cNvSpPr>
          <p:nvPr>
            <p:ph type="ftr" sz="quarter" idx="11"/>
          </p:nvPr>
        </p:nvSpPr>
        <p:spPr/>
        <p:txBody>
          <a:bodyPr/>
          <a:lstStyle/>
          <a:p>
            <a:r>
              <a:rPr lang="en-US"/>
              <a:t>Sami</a:t>
            </a:r>
          </a:p>
        </p:txBody>
      </p:sp>
      <p:sp>
        <p:nvSpPr>
          <p:cNvPr id="6" name="Slide Number Placeholder 5">
            <a:extLst>
              <a:ext uri="{FF2B5EF4-FFF2-40B4-BE49-F238E27FC236}">
                <a16:creationId xmlns:a16="http://schemas.microsoft.com/office/drawing/2014/main" id="{6A2B4716-6EC9-69B6-8373-DE8007AB03AF}"/>
              </a:ext>
            </a:extLst>
          </p:cNvPr>
          <p:cNvSpPr>
            <a:spLocks noGrp="1"/>
          </p:cNvSpPr>
          <p:nvPr>
            <p:ph type="sldNum" sz="quarter" idx="12"/>
          </p:nvPr>
        </p:nvSpPr>
        <p:spPr/>
        <p:txBody>
          <a:bodyPr/>
          <a:lstStyle/>
          <a:p>
            <a:fld id="{6E91CC32-6A6B-4E2E-BBA1-6864F305DA26}" type="slidenum">
              <a:rPr lang="en-US" smtClean="0"/>
              <a:t>15</a:t>
            </a:fld>
            <a:endParaRPr lang="en-US"/>
          </a:p>
        </p:txBody>
      </p:sp>
      <p:pic>
        <p:nvPicPr>
          <p:cNvPr id="9" name="Picture 8" descr="A drawing of a foot and a piece of paper&#10;&#10;Description automatically generated">
            <a:extLst>
              <a:ext uri="{FF2B5EF4-FFF2-40B4-BE49-F238E27FC236}">
                <a16:creationId xmlns:a16="http://schemas.microsoft.com/office/drawing/2014/main" id="{90E35C73-1376-90BA-58FE-23DFDF7874FA}"/>
              </a:ext>
            </a:extLst>
          </p:cNvPr>
          <p:cNvPicPr>
            <a:picLocks noChangeAspect="1"/>
          </p:cNvPicPr>
          <p:nvPr/>
        </p:nvPicPr>
        <p:blipFill rotWithShape="1">
          <a:blip r:embed="rId3"/>
          <a:srcRect t="15108" r="-181" b="7861"/>
          <a:stretch/>
        </p:blipFill>
        <p:spPr>
          <a:xfrm>
            <a:off x="5407646" y="912836"/>
            <a:ext cx="2618823" cy="1421730"/>
          </a:xfrm>
          <a:prstGeom prst="rect">
            <a:avLst/>
          </a:prstGeom>
        </p:spPr>
      </p:pic>
      <p:pic>
        <p:nvPicPr>
          <p:cNvPr id="10" name="Picture 9" descr="A drawing of a duct style&#10;&#10;Description automatically generated">
            <a:extLst>
              <a:ext uri="{FF2B5EF4-FFF2-40B4-BE49-F238E27FC236}">
                <a16:creationId xmlns:a16="http://schemas.microsoft.com/office/drawing/2014/main" id="{AE4B9EFD-3FEA-A2A0-7DD7-69AC7C785668}"/>
              </a:ext>
            </a:extLst>
          </p:cNvPr>
          <p:cNvPicPr>
            <a:picLocks noChangeAspect="1"/>
          </p:cNvPicPr>
          <p:nvPr/>
        </p:nvPicPr>
        <p:blipFill>
          <a:blip r:embed="rId4"/>
          <a:stretch>
            <a:fillRect/>
          </a:stretch>
        </p:blipFill>
        <p:spPr>
          <a:xfrm>
            <a:off x="2796491" y="915298"/>
            <a:ext cx="2542954" cy="1418813"/>
          </a:xfrm>
          <a:prstGeom prst="rect">
            <a:avLst/>
          </a:prstGeom>
        </p:spPr>
      </p:pic>
      <p:pic>
        <p:nvPicPr>
          <p:cNvPr id="3" name="Picture 2" descr="A rainbow colored race car&#10;&#10;Description automatically generated">
            <a:extLst>
              <a:ext uri="{FF2B5EF4-FFF2-40B4-BE49-F238E27FC236}">
                <a16:creationId xmlns:a16="http://schemas.microsoft.com/office/drawing/2014/main" id="{030D00B4-4EE5-A684-76A0-8ED9F6B23E35}"/>
              </a:ext>
            </a:extLst>
          </p:cNvPr>
          <p:cNvPicPr>
            <a:picLocks noChangeAspect="1"/>
          </p:cNvPicPr>
          <p:nvPr/>
        </p:nvPicPr>
        <p:blipFill>
          <a:blip r:embed="rId5"/>
          <a:stretch>
            <a:fillRect/>
          </a:stretch>
        </p:blipFill>
        <p:spPr>
          <a:xfrm>
            <a:off x="167062" y="4956681"/>
            <a:ext cx="2913061" cy="1837694"/>
          </a:xfrm>
          <a:prstGeom prst="rect">
            <a:avLst/>
          </a:prstGeom>
        </p:spPr>
      </p:pic>
      <p:pic>
        <p:nvPicPr>
          <p:cNvPr id="11" name="Picture 10" descr="A rainbow colored race car&#10;&#10;Description automatically generated">
            <a:extLst>
              <a:ext uri="{FF2B5EF4-FFF2-40B4-BE49-F238E27FC236}">
                <a16:creationId xmlns:a16="http://schemas.microsoft.com/office/drawing/2014/main" id="{AF12532A-F25B-0551-AE8A-674C79D2055D}"/>
              </a:ext>
            </a:extLst>
          </p:cNvPr>
          <p:cNvPicPr>
            <a:picLocks noChangeAspect="1"/>
          </p:cNvPicPr>
          <p:nvPr/>
        </p:nvPicPr>
        <p:blipFill>
          <a:blip r:embed="rId6"/>
          <a:stretch>
            <a:fillRect/>
          </a:stretch>
        </p:blipFill>
        <p:spPr>
          <a:xfrm>
            <a:off x="170524" y="2375170"/>
            <a:ext cx="2833373" cy="1705082"/>
          </a:xfrm>
          <a:prstGeom prst="rect">
            <a:avLst/>
          </a:prstGeom>
        </p:spPr>
      </p:pic>
      <p:sp>
        <p:nvSpPr>
          <p:cNvPr id="16" name="TextBox 15">
            <a:extLst>
              <a:ext uri="{FF2B5EF4-FFF2-40B4-BE49-F238E27FC236}">
                <a16:creationId xmlns:a16="http://schemas.microsoft.com/office/drawing/2014/main" id="{51892D97-940A-1977-1C97-24426BFD38BA}"/>
              </a:ext>
            </a:extLst>
          </p:cNvPr>
          <p:cNvSpPr txBox="1"/>
          <p:nvPr/>
        </p:nvSpPr>
        <p:spPr>
          <a:xfrm>
            <a:off x="2968185" y="2376339"/>
            <a:ext cx="392876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Results of the first run with the first design of brake ducts </a:t>
            </a:r>
          </a:p>
        </p:txBody>
      </p:sp>
      <p:pic>
        <p:nvPicPr>
          <p:cNvPr id="12" name="Picture 11">
            <a:extLst>
              <a:ext uri="{FF2B5EF4-FFF2-40B4-BE49-F238E27FC236}">
                <a16:creationId xmlns:a16="http://schemas.microsoft.com/office/drawing/2014/main" id="{6529D22F-7C6B-EFC0-94CC-BA7E858EFF68}"/>
              </a:ext>
            </a:extLst>
          </p:cNvPr>
          <p:cNvPicPr>
            <a:picLocks noChangeAspect="1"/>
          </p:cNvPicPr>
          <p:nvPr/>
        </p:nvPicPr>
        <p:blipFill>
          <a:blip r:embed="rId7"/>
          <a:stretch>
            <a:fillRect/>
          </a:stretch>
        </p:blipFill>
        <p:spPr>
          <a:xfrm>
            <a:off x="3359119" y="2928375"/>
            <a:ext cx="3249017" cy="1770699"/>
          </a:xfrm>
          <a:prstGeom prst="rect">
            <a:avLst/>
          </a:prstGeom>
        </p:spPr>
      </p:pic>
      <p:pic>
        <p:nvPicPr>
          <p:cNvPr id="14" name="Picture 13" descr="A computer generated image of a propeller&#10;&#10;Description automatically generated">
            <a:extLst>
              <a:ext uri="{FF2B5EF4-FFF2-40B4-BE49-F238E27FC236}">
                <a16:creationId xmlns:a16="http://schemas.microsoft.com/office/drawing/2014/main" id="{2FA19B4F-7D62-3CF6-8628-0B74CD885AE7}"/>
              </a:ext>
            </a:extLst>
          </p:cNvPr>
          <p:cNvPicPr>
            <a:picLocks noChangeAspect="1"/>
          </p:cNvPicPr>
          <p:nvPr/>
        </p:nvPicPr>
        <p:blipFill rotWithShape="1">
          <a:blip r:embed="rId8"/>
          <a:srcRect l="145" r="-415" b="19780"/>
          <a:stretch/>
        </p:blipFill>
        <p:spPr>
          <a:xfrm>
            <a:off x="3362218" y="4832608"/>
            <a:ext cx="3237835" cy="1954383"/>
          </a:xfrm>
          <a:prstGeom prst="rect">
            <a:avLst/>
          </a:prstGeom>
        </p:spPr>
      </p:pic>
      <p:pic>
        <p:nvPicPr>
          <p:cNvPr id="19" name="Picture 18" descr="A screenshot of a computer&#10;&#10;Description automatically generated">
            <a:extLst>
              <a:ext uri="{FF2B5EF4-FFF2-40B4-BE49-F238E27FC236}">
                <a16:creationId xmlns:a16="http://schemas.microsoft.com/office/drawing/2014/main" id="{3D44A355-0B76-34F0-2D74-FBB41F265C3F}"/>
              </a:ext>
            </a:extLst>
          </p:cNvPr>
          <p:cNvPicPr>
            <a:picLocks noChangeAspect="1"/>
          </p:cNvPicPr>
          <p:nvPr/>
        </p:nvPicPr>
        <p:blipFill rotWithShape="1">
          <a:blip r:embed="rId9"/>
          <a:srcRect l="77627" t="17325" r="2344" b="15833"/>
          <a:stretch/>
        </p:blipFill>
        <p:spPr>
          <a:xfrm rot="16200000">
            <a:off x="8423301" y="2731989"/>
            <a:ext cx="3791931" cy="3596836"/>
          </a:xfrm>
          <a:prstGeom prst="rect">
            <a:avLst/>
          </a:prstGeom>
        </p:spPr>
      </p:pic>
      <p:pic>
        <p:nvPicPr>
          <p:cNvPr id="20" name="Picture 19" descr="A paper with drawings on it&#10;&#10;Description automatically generated">
            <a:extLst>
              <a:ext uri="{FF2B5EF4-FFF2-40B4-BE49-F238E27FC236}">
                <a16:creationId xmlns:a16="http://schemas.microsoft.com/office/drawing/2014/main" id="{2F809343-A7C7-DAC1-9EB0-8B79B98C1E7D}"/>
              </a:ext>
            </a:extLst>
          </p:cNvPr>
          <p:cNvPicPr>
            <a:picLocks noChangeAspect="1"/>
          </p:cNvPicPr>
          <p:nvPr/>
        </p:nvPicPr>
        <p:blipFill rotWithShape="1">
          <a:blip r:embed="rId10"/>
          <a:srcRect l="14252" t="30796" r="23543" b="796"/>
          <a:stretch/>
        </p:blipFill>
        <p:spPr>
          <a:xfrm>
            <a:off x="6965463" y="4706013"/>
            <a:ext cx="1457449" cy="2085084"/>
          </a:xfrm>
          <a:prstGeom prst="rect">
            <a:avLst/>
          </a:prstGeom>
        </p:spPr>
      </p:pic>
      <p:pic>
        <p:nvPicPr>
          <p:cNvPr id="21" name="Picture 20" descr="A white board with black lines drawn on it&#10;&#10;Description automatically generated">
            <a:extLst>
              <a:ext uri="{FF2B5EF4-FFF2-40B4-BE49-F238E27FC236}">
                <a16:creationId xmlns:a16="http://schemas.microsoft.com/office/drawing/2014/main" id="{E56C6E6C-BFEF-FD43-17CC-E7E4522EE469}"/>
              </a:ext>
            </a:extLst>
          </p:cNvPr>
          <p:cNvPicPr>
            <a:picLocks noChangeAspect="1"/>
          </p:cNvPicPr>
          <p:nvPr/>
        </p:nvPicPr>
        <p:blipFill rotWithShape="1">
          <a:blip r:embed="rId11"/>
          <a:srcRect l="18846" t="16460" r="16608" b="-177"/>
          <a:stretch/>
        </p:blipFill>
        <p:spPr>
          <a:xfrm>
            <a:off x="10753374" y="60566"/>
            <a:ext cx="1292832" cy="2311933"/>
          </a:xfrm>
          <a:prstGeom prst="rect">
            <a:avLst/>
          </a:prstGeom>
        </p:spPr>
      </p:pic>
      <p:pic>
        <p:nvPicPr>
          <p:cNvPr id="8" name="Picture 7" descr="A drawing of a car&#10;&#10;Description automatically generated">
            <a:extLst>
              <a:ext uri="{FF2B5EF4-FFF2-40B4-BE49-F238E27FC236}">
                <a16:creationId xmlns:a16="http://schemas.microsoft.com/office/drawing/2014/main" id="{98780CE5-EECF-23AA-EABD-F53985827E99}"/>
              </a:ext>
            </a:extLst>
          </p:cNvPr>
          <p:cNvPicPr>
            <a:picLocks noChangeAspect="1"/>
          </p:cNvPicPr>
          <p:nvPr/>
        </p:nvPicPr>
        <p:blipFill>
          <a:blip r:embed="rId12"/>
          <a:stretch>
            <a:fillRect/>
          </a:stretch>
        </p:blipFill>
        <p:spPr>
          <a:xfrm>
            <a:off x="6901253" y="2544075"/>
            <a:ext cx="1525330" cy="2039902"/>
          </a:xfrm>
          <a:prstGeom prst="rect">
            <a:avLst/>
          </a:prstGeom>
        </p:spPr>
      </p:pic>
      <p:pic>
        <p:nvPicPr>
          <p:cNvPr id="22" name="Picture 21" descr="A drawing of a plane&#10;&#10;Description automatically generated">
            <a:extLst>
              <a:ext uri="{FF2B5EF4-FFF2-40B4-BE49-F238E27FC236}">
                <a16:creationId xmlns:a16="http://schemas.microsoft.com/office/drawing/2014/main" id="{C8B6994E-B3BA-4CB3-CFC2-0B84DDFCF7E5}"/>
              </a:ext>
            </a:extLst>
          </p:cNvPr>
          <p:cNvPicPr>
            <a:picLocks noChangeAspect="1"/>
          </p:cNvPicPr>
          <p:nvPr/>
        </p:nvPicPr>
        <p:blipFill rotWithShape="1">
          <a:blip r:embed="rId13"/>
          <a:srcRect t="25221" r="294" b="32080"/>
          <a:stretch/>
        </p:blipFill>
        <p:spPr>
          <a:xfrm>
            <a:off x="8137352" y="920297"/>
            <a:ext cx="2484465" cy="1407486"/>
          </a:xfrm>
          <a:prstGeom prst="rect">
            <a:avLst/>
          </a:prstGeom>
        </p:spPr>
      </p:pic>
      <p:pic>
        <p:nvPicPr>
          <p:cNvPr id="13" name="Picture 12" descr="A table with numbers and letters&#10;&#10;Description automatically generated">
            <a:extLst>
              <a:ext uri="{FF2B5EF4-FFF2-40B4-BE49-F238E27FC236}">
                <a16:creationId xmlns:a16="http://schemas.microsoft.com/office/drawing/2014/main" id="{F04CCE94-7080-7FAE-EF58-1E073DC89941}"/>
              </a:ext>
            </a:extLst>
          </p:cNvPr>
          <p:cNvPicPr>
            <a:picLocks noChangeAspect="1"/>
          </p:cNvPicPr>
          <p:nvPr/>
        </p:nvPicPr>
        <p:blipFill>
          <a:blip r:embed="rId14"/>
          <a:stretch>
            <a:fillRect/>
          </a:stretch>
        </p:blipFill>
        <p:spPr>
          <a:xfrm>
            <a:off x="171791" y="4157368"/>
            <a:ext cx="2876879" cy="747594"/>
          </a:xfrm>
          <a:prstGeom prst="rect">
            <a:avLst/>
          </a:prstGeom>
        </p:spPr>
      </p:pic>
    </p:spTree>
    <p:extLst>
      <p:ext uri="{BB962C8B-B14F-4D97-AF65-F5344CB8AC3E}">
        <p14:creationId xmlns:p14="http://schemas.microsoft.com/office/powerpoint/2010/main" val="39840128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C16C9-0FC7-8ED1-B603-1B0695A63D23}"/>
              </a:ext>
            </a:extLst>
          </p:cNvPr>
          <p:cNvSpPr>
            <a:spLocks noGrp="1"/>
          </p:cNvSpPr>
          <p:nvPr>
            <p:ph type="title"/>
          </p:nvPr>
        </p:nvSpPr>
        <p:spPr>
          <a:xfrm>
            <a:off x="2407" y="159074"/>
            <a:ext cx="6595399" cy="662466"/>
          </a:xfrm>
        </p:spPr>
        <p:txBody>
          <a:bodyPr>
            <a:normAutofit fontScale="90000"/>
          </a:bodyPr>
          <a:lstStyle/>
          <a:p>
            <a:r>
              <a:rPr lang="en-US"/>
              <a:t>Radiator &amp; Brake ducts </a:t>
            </a:r>
          </a:p>
        </p:txBody>
      </p:sp>
      <p:sp>
        <p:nvSpPr>
          <p:cNvPr id="5" name="Date Placeholder 4">
            <a:extLst>
              <a:ext uri="{FF2B5EF4-FFF2-40B4-BE49-F238E27FC236}">
                <a16:creationId xmlns:a16="http://schemas.microsoft.com/office/drawing/2014/main" id="{D026E563-7A0D-3915-E72B-AD9F1DBD404B}"/>
              </a:ext>
            </a:extLst>
          </p:cNvPr>
          <p:cNvSpPr>
            <a:spLocks noGrp="1"/>
          </p:cNvSpPr>
          <p:nvPr>
            <p:ph type="dt" sz="half" idx="10"/>
          </p:nvPr>
        </p:nvSpPr>
        <p:spPr/>
        <p:txBody>
          <a:bodyPr/>
          <a:lstStyle/>
          <a:p>
            <a:fld id="{96374C2F-71A1-43C9-B2F6-A4FAC8157F1A}" type="datetime1">
              <a:rPr lang="en-US" smtClean="0"/>
              <a:t>12/11/2023</a:t>
            </a:fld>
            <a:endParaRPr lang="en-US"/>
          </a:p>
        </p:txBody>
      </p:sp>
      <p:sp>
        <p:nvSpPr>
          <p:cNvPr id="7" name="Slide Number Placeholder 6">
            <a:extLst>
              <a:ext uri="{FF2B5EF4-FFF2-40B4-BE49-F238E27FC236}">
                <a16:creationId xmlns:a16="http://schemas.microsoft.com/office/drawing/2014/main" id="{FDF8BCF6-B1C5-E861-15B2-747ED3C8B057}"/>
              </a:ext>
            </a:extLst>
          </p:cNvPr>
          <p:cNvSpPr>
            <a:spLocks noGrp="1"/>
          </p:cNvSpPr>
          <p:nvPr>
            <p:ph type="sldNum" sz="quarter" idx="12"/>
          </p:nvPr>
        </p:nvSpPr>
        <p:spPr/>
        <p:txBody>
          <a:bodyPr/>
          <a:lstStyle/>
          <a:p>
            <a:fld id="{6E91CC32-6A6B-4E2E-BBA1-6864F305DA26}" type="slidenum">
              <a:rPr lang="en-US" smtClean="0"/>
              <a:t>16</a:t>
            </a:fld>
            <a:endParaRPr lang="en-US"/>
          </a:p>
        </p:txBody>
      </p:sp>
      <p:sp>
        <p:nvSpPr>
          <p:cNvPr id="9" name="TextBox 8">
            <a:extLst>
              <a:ext uri="{FF2B5EF4-FFF2-40B4-BE49-F238E27FC236}">
                <a16:creationId xmlns:a16="http://schemas.microsoft.com/office/drawing/2014/main" id="{0BA06C0E-E418-E8A6-CBCA-25E6C36ED552}"/>
              </a:ext>
            </a:extLst>
          </p:cNvPr>
          <p:cNvSpPr txBox="1"/>
          <p:nvPr/>
        </p:nvSpPr>
        <p:spPr>
          <a:xfrm>
            <a:off x="119404" y="760176"/>
            <a:ext cx="328544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a:t>Front  and rear Brake ducts</a:t>
            </a:r>
            <a:r>
              <a:rPr lang="en-US" b="1"/>
              <a:t> </a:t>
            </a:r>
          </a:p>
        </p:txBody>
      </p:sp>
      <p:sp>
        <p:nvSpPr>
          <p:cNvPr id="10" name="TextBox 9">
            <a:extLst>
              <a:ext uri="{FF2B5EF4-FFF2-40B4-BE49-F238E27FC236}">
                <a16:creationId xmlns:a16="http://schemas.microsoft.com/office/drawing/2014/main" id="{0F89D57C-25AC-34EF-9553-9468630CCECB}"/>
              </a:ext>
            </a:extLst>
          </p:cNvPr>
          <p:cNvSpPr txBox="1"/>
          <p:nvPr/>
        </p:nvSpPr>
        <p:spPr>
          <a:xfrm>
            <a:off x="6092445" y="257147"/>
            <a:ext cx="22834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a:t>Radiator ducts</a:t>
            </a:r>
          </a:p>
        </p:txBody>
      </p:sp>
      <p:sp>
        <p:nvSpPr>
          <p:cNvPr id="12" name="TextBox 11">
            <a:extLst>
              <a:ext uri="{FF2B5EF4-FFF2-40B4-BE49-F238E27FC236}">
                <a16:creationId xmlns:a16="http://schemas.microsoft.com/office/drawing/2014/main" id="{E672067A-77BE-24D6-2710-B6E482C691CC}"/>
              </a:ext>
            </a:extLst>
          </p:cNvPr>
          <p:cNvSpPr txBox="1"/>
          <p:nvPr/>
        </p:nvSpPr>
        <p:spPr>
          <a:xfrm>
            <a:off x="5696" y="1070309"/>
            <a:ext cx="3907755" cy="29854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0000"/>
                </a:solidFill>
              </a:rPr>
              <a:t>Issues: </a:t>
            </a:r>
          </a:p>
          <a:p>
            <a:pPr marL="285750" indent="-285750">
              <a:buFont typeface="Arial"/>
              <a:buChar char="•"/>
            </a:pPr>
            <a:r>
              <a:rPr lang="en-US" sz="1400">
                <a:solidFill>
                  <a:srgbClr val="FFFFFF"/>
                </a:solidFill>
              </a:rPr>
              <a:t>Currently no brake cooling ducts of air being channeled into the brakes </a:t>
            </a:r>
          </a:p>
          <a:p>
            <a:pPr marL="285750" indent="-285750">
              <a:buFont typeface="Arial"/>
              <a:buChar char="•"/>
            </a:pPr>
            <a:r>
              <a:rPr lang="en-US" sz="1400">
                <a:solidFill>
                  <a:srgbClr val="FFFFFF"/>
                </a:solidFill>
              </a:rPr>
              <a:t>Evidence of radial cracking on front brakes </a:t>
            </a:r>
          </a:p>
          <a:p>
            <a:pPr marL="285750" indent="-285750">
              <a:buFont typeface="Arial"/>
              <a:buChar char="•"/>
            </a:pPr>
            <a:r>
              <a:rPr lang="en-US" sz="1400">
                <a:solidFill>
                  <a:srgbClr val="FFFFFF"/>
                </a:solidFill>
              </a:rPr>
              <a:t>No data on brake temperatures</a:t>
            </a:r>
            <a:r>
              <a:rPr lang="en-US" sz="1600">
                <a:solidFill>
                  <a:srgbClr val="FFFFFF"/>
                </a:solidFill>
              </a:rPr>
              <a:t> </a:t>
            </a:r>
          </a:p>
          <a:p>
            <a:endParaRPr lang="en-US" sz="1600">
              <a:solidFill>
                <a:srgbClr val="FFFFFF"/>
              </a:solidFill>
            </a:endParaRPr>
          </a:p>
          <a:p>
            <a:endParaRPr lang="en-US" sz="1600">
              <a:solidFill>
                <a:srgbClr val="FFFFFF"/>
              </a:solidFill>
            </a:endParaRPr>
          </a:p>
          <a:p>
            <a:pPr marL="285750" indent="-285750">
              <a:buFont typeface="Arial"/>
              <a:buChar char="•"/>
            </a:pPr>
            <a:endParaRPr lang="en-US" sz="1600">
              <a:solidFill>
                <a:srgbClr val="FFFFFF"/>
              </a:solidFill>
            </a:endParaRPr>
          </a:p>
          <a:p>
            <a:endParaRPr lang="en-US" sz="1600">
              <a:solidFill>
                <a:srgbClr val="FFFFFF"/>
              </a:solidFill>
            </a:endParaRPr>
          </a:p>
          <a:p>
            <a:pPr marL="285750" indent="-285750">
              <a:buFont typeface="Arial"/>
              <a:buChar char="•"/>
            </a:pPr>
            <a:endParaRPr lang="en-US" sz="1600">
              <a:solidFill>
                <a:srgbClr val="FFFFFF"/>
              </a:solidFill>
            </a:endParaRPr>
          </a:p>
          <a:p>
            <a:endParaRPr lang="en-US">
              <a:solidFill>
                <a:srgbClr val="FFFFFF"/>
              </a:solidFill>
            </a:endParaRPr>
          </a:p>
        </p:txBody>
      </p:sp>
      <p:sp>
        <p:nvSpPr>
          <p:cNvPr id="13" name="TextBox 12">
            <a:extLst>
              <a:ext uri="{FF2B5EF4-FFF2-40B4-BE49-F238E27FC236}">
                <a16:creationId xmlns:a16="http://schemas.microsoft.com/office/drawing/2014/main" id="{C64DAAA2-5617-4826-3B1B-EBFD5B9D9086}"/>
              </a:ext>
            </a:extLst>
          </p:cNvPr>
          <p:cNvSpPr txBox="1"/>
          <p:nvPr/>
        </p:nvSpPr>
        <p:spPr>
          <a:xfrm>
            <a:off x="16507" y="2562663"/>
            <a:ext cx="3032960" cy="15081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rgbClr val="92D050"/>
                </a:solidFill>
                <a:latin typeface="Segoe UI"/>
                <a:cs typeface="Segoe UI"/>
              </a:rPr>
              <a:t>Solutions </a:t>
            </a:r>
          </a:p>
          <a:p>
            <a:pPr marL="285750" indent="-285750">
              <a:buFont typeface="Arial,Sans-Serif"/>
              <a:buChar char="•"/>
            </a:pPr>
            <a:r>
              <a:rPr lang="en-US" sz="1400">
                <a:latin typeface="Arial"/>
                <a:cs typeface="Arial"/>
              </a:rPr>
              <a:t>Using air intakes and ducting to force colder air onto the braking surfaces</a:t>
            </a:r>
            <a:r>
              <a:rPr lang="en-US" sz="1600">
                <a:latin typeface="Arial"/>
                <a:cs typeface="Arial"/>
              </a:rPr>
              <a:t> </a:t>
            </a:r>
          </a:p>
          <a:p>
            <a:endParaRPr lang="en-US" sz="1600">
              <a:latin typeface="Segoe UI"/>
              <a:cs typeface="Segoe UI"/>
            </a:endParaRPr>
          </a:p>
          <a:p>
            <a:endParaRPr lang="en-US" sz="1600">
              <a:solidFill>
                <a:srgbClr val="7030A0"/>
              </a:solidFill>
              <a:latin typeface="Segoe UI"/>
              <a:cs typeface="Segoe UI"/>
            </a:endParaRPr>
          </a:p>
        </p:txBody>
      </p:sp>
      <p:sp>
        <p:nvSpPr>
          <p:cNvPr id="14" name="TextBox 13">
            <a:extLst>
              <a:ext uri="{FF2B5EF4-FFF2-40B4-BE49-F238E27FC236}">
                <a16:creationId xmlns:a16="http://schemas.microsoft.com/office/drawing/2014/main" id="{B4DD8F7E-4695-06C3-457C-B5AC51D4A012}"/>
              </a:ext>
            </a:extLst>
          </p:cNvPr>
          <p:cNvSpPr txBox="1"/>
          <p:nvPr/>
        </p:nvSpPr>
        <p:spPr>
          <a:xfrm>
            <a:off x="18262" y="3636070"/>
            <a:ext cx="3333977" cy="14157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rgbClr val="7030A0"/>
                </a:solidFill>
                <a:latin typeface="Segoe UI"/>
                <a:cs typeface="Segoe UI"/>
              </a:rPr>
              <a:t>Ideas </a:t>
            </a:r>
          </a:p>
          <a:p>
            <a:pPr marL="285750" indent="-285750">
              <a:buFont typeface="Arial,Sans-Serif"/>
              <a:buChar char="•"/>
            </a:pPr>
            <a:r>
              <a:rPr lang="en-US" sz="1400">
                <a:latin typeface="Arial"/>
                <a:cs typeface="Arial"/>
              </a:rPr>
              <a:t>Using air intakes on the front pontoons on the high-pressure areas.</a:t>
            </a:r>
          </a:p>
          <a:p>
            <a:pPr marL="285750" indent="-285750">
              <a:buFont typeface="Arial,Sans-Serif"/>
              <a:buChar char="•"/>
            </a:pPr>
            <a:r>
              <a:rPr lang="en-US" sz="1400">
                <a:latin typeface="Arial"/>
                <a:cs typeface="Arial"/>
              </a:rPr>
              <a:t>Create ducting aimed at key surfaces</a:t>
            </a:r>
            <a:endParaRPr lang="en-US" sz="1400"/>
          </a:p>
        </p:txBody>
      </p:sp>
      <p:pic>
        <p:nvPicPr>
          <p:cNvPr id="15" name="Picture 14" descr="A close up of a metal disc&#10;&#10;Description automatically generated">
            <a:extLst>
              <a:ext uri="{FF2B5EF4-FFF2-40B4-BE49-F238E27FC236}">
                <a16:creationId xmlns:a16="http://schemas.microsoft.com/office/drawing/2014/main" id="{F50D72DF-F5C0-B9AB-E745-58732EF96034}"/>
              </a:ext>
            </a:extLst>
          </p:cNvPr>
          <p:cNvPicPr>
            <a:picLocks noChangeAspect="1"/>
          </p:cNvPicPr>
          <p:nvPr/>
        </p:nvPicPr>
        <p:blipFill rotWithShape="1">
          <a:blip r:embed="rId2"/>
          <a:srcRect t="11314" r="-792" b="14964"/>
          <a:stretch/>
        </p:blipFill>
        <p:spPr>
          <a:xfrm>
            <a:off x="82680" y="4784109"/>
            <a:ext cx="2106613" cy="2045542"/>
          </a:xfrm>
          <a:prstGeom prst="rect">
            <a:avLst/>
          </a:prstGeom>
        </p:spPr>
      </p:pic>
      <p:sp>
        <p:nvSpPr>
          <p:cNvPr id="24" name="TextBox 23">
            <a:extLst>
              <a:ext uri="{FF2B5EF4-FFF2-40B4-BE49-F238E27FC236}">
                <a16:creationId xmlns:a16="http://schemas.microsoft.com/office/drawing/2014/main" id="{2AED80EB-4F23-E32D-306E-F01F11DCAA25}"/>
              </a:ext>
            </a:extLst>
          </p:cNvPr>
          <p:cNvSpPr txBox="1"/>
          <p:nvPr/>
        </p:nvSpPr>
        <p:spPr>
          <a:xfrm>
            <a:off x="5840657" y="668763"/>
            <a:ext cx="3045130" cy="15141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0000"/>
                </a:solidFill>
              </a:rPr>
              <a:t>Issues: </a:t>
            </a:r>
          </a:p>
          <a:p>
            <a:pPr marL="285750" indent="-285750">
              <a:buFont typeface="Arial"/>
              <a:buChar char="•"/>
            </a:pPr>
            <a:r>
              <a:rPr lang="en-US" sz="1400"/>
              <a:t>Not all the radiator core is being utilized </a:t>
            </a:r>
          </a:p>
          <a:p>
            <a:pPr marL="285750" indent="-285750">
              <a:buFont typeface="Arial"/>
              <a:buChar char="•"/>
            </a:pPr>
            <a:r>
              <a:rPr lang="en-US" sz="1400"/>
              <a:t>Causing unnecessary drag </a:t>
            </a:r>
          </a:p>
          <a:p>
            <a:pPr marL="285750" indent="-285750">
              <a:buFont typeface="Arial"/>
              <a:buChar char="•"/>
            </a:pPr>
            <a:r>
              <a:rPr lang="en-US" sz="1400"/>
              <a:t>No exit flow control </a:t>
            </a:r>
          </a:p>
          <a:p>
            <a:pPr marL="285750" indent="-285750">
              <a:buFont typeface="Arial"/>
              <a:buChar char="•"/>
            </a:pPr>
            <a:endParaRPr lang="en-US"/>
          </a:p>
        </p:txBody>
      </p:sp>
      <p:sp>
        <p:nvSpPr>
          <p:cNvPr id="3" name="TextBox 2">
            <a:extLst>
              <a:ext uri="{FF2B5EF4-FFF2-40B4-BE49-F238E27FC236}">
                <a16:creationId xmlns:a16="http://schemas.microsoft.com/office/drawing/2014/main" id="{6BF292AB-DEF7-E740-60D0-EF0F27985EAE}"/>
              </a:ext>
            </a:extLst>
          </p:cNvPr>
          <p:cNvSpPr txBox="1"/>
          <p:nvPr/>
        </p:nvSpPr>
        <p:spPr>
          <a:xfrm>
            <a:off x="5842654" y="1961978"/>
            <a:ext cx="3333750" cy="21544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92D050"/>
                </a:solidFill>
              </a:rPr>
              <a:t>Solutions </a:t>
            </a:r>
          </a:p>
          <a:p>
            <a:pPr marL="285750" indent="-285750">
              <a:buFont typeface="Arial"/>
              <a:buChar char="•"/>
            </a:pPr>
            <a:r>
              <a:rPr lang="en-US" sz="1400"/>
              <a:t>Create inlet duct that improves flow to radiator core </a:t>
            </a:r>
          </a:p>
          <a:p>
            <a:pPr marL="285750" indent="-285750">
              <a:buFont typeface="Arial"/>
              <a:buChar char="•"/>
            </a:pPr>
            <a:r>
              <a:rPr lang="en-US" sz="1400">
                <a:solidFill>
                  <a:srgbClr val="FFFFFF"/>
                </a:solidFill>
              </a:rPr>
              <a:t>Smaller radiators </a:t>
            </a:r>
          </a:p>
          <a:p>
            <a:pPr marL="285750" indent="-285750">
              <a:buFont typeface="Arial"/>
              <a:buChar char="•"/>
            </a:pPr>
            <a:r>
              <a:rPr lang="en-US" sz="1400">
                <a:solidFill>
                  <a:srgbClr val="FFFFFF"/>
                </a:solidFill>
              </a:rPr>
              <a:t>Use exit ducts to control the airflow out of the car </a:t>
            </a:r>
          </a:p>
          <a:p>
            <a:pPr marL="285750" indent="-285750">
              <a:buFont typeface="Arial"/>
              <a:buChar char="•"/>
            </a:pPr>
            <a:r>
              <a:rPr lang="en-US" sz="1400">
                <a:solidFill>
                  <a:srgbClr val="FFFFFF"/>
                </a:solidFill>
              </a:rPr>
              <a:t>Incorporate the oil cooler into the ducting </a:t>
            </a:r>
          </a:p>
          <a:p>
            <a:pPr marL="285750" indent="-285750">
              <a:buFont typeface="Arial"/>
              <a:buChar char="•"/>
            </a:pPr>
            <a:endParaRPr lang="en-US">
              <a:solidFill>
                <a:srgbClr val="FFFFFF"/>
              </a:solidFill>
            </a:endParaRPr>
          </a:p>
        </p:txBody>
      </p:sp>
      <p:sp>
        <p:nvSpPr>
          <p:cNvPr id="4" name="TextBox 3">
            <a:extLst>
              <a:ext uri="{FF2B5EF4-FFF2-40B4-BE49-F238E27FC236}">
                <a16:creationId xmlns:a16="http://schemas.microsoft.com/office/drawing/2014/main" id="{9B16BE7C-CCB2-2ED8-F2F0-FCD0ED411E1B}"/>
              </a:ext>
            </a:extLst>
          </p:cNvPr>
          <p:cNvSpPr txBox="1"/>
          <p:nvPr/>
        </p:nvSpPr>
        <p:spPr>
          <a:xfrm>
            <a:off x="5840940" y="3705137"/>
            <a:ext cx="3252040" cy="17851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7030A0"/>
                </a:solidFill>
              </a:rPr>
              <a:t>Ideas </a:t>
            </a:r>
          </a:p>
          <a:p>
            <a:pPr marL="285750" indent="-285750">
              <a:buFont typeface="Arial"/>
              <a:buChar char="•"/>
            </a:pPr>
            <a:r>
              <a:rPr lang="en-US" sz="1400">
                <a:solidFill>
                  <a:srgbClr val="FFFFFF"/>
                </a:solidFill>
              </a:rPr>
              <a:t>Design an inlet duct to seal to the core face </a:t>
            </a:r>
          </a:p>
          <a:p>
            <a:pPr marL="285750" indent="-285750">
              <a:buFont typeface="Arial"/>
              <a:buChar char="•"/>
            </a:pPr>
            <a:r>
              <a:rPr lang="en-US" sz="1400">
                <a:solidFill>
                  <a:srgbClr val="FFFFFF"/>
                </a:solidFill>
              </a:rPr>
              <a:t>Design an exit duct speed the air flow </a:t>
            </a:r>
          </a:p>
          <a:p>
            <a:pPr marL="285750" indent="-285750">
              <a:buFont typeface="Arial"/>
              <a:buChar char="•"/>
            </a:pPr>
            <a:endParaRPr lang="en-US">
              <a:solidFill>
                <a:srgbClr val="FFFFFF"/>
              </a:solidFill>
            </a:endParaRPr>
          </a:p>
          <a:p>
            <a:pPr marL="285750" indent="-285750">
              <a:buFont typeface="Arial"/>
              <a:buChar char="•"/>
            </a:pPr>
            <a:endParaRPr lang="en-US">
              <a:solidFill>
                <a:srgbClr val="FFFFFF"/>
              </a:solidFill>
            </a:endParaRPr>
          </a:p>
        </p:txBody>
      </p:sp>
      <p:pic>
        <p:nvPicPr>
          <p:cNvPr id="11" name="Picture 10" descr="A colorful car with a blue background&#10;&#10;Description automatically generated">
            <a:extLst>
              <a:ext uri="{FF2B5EF4-FFF2-40B4-BE49-F238E27FC236}">
                <a16:creationId xmlns:a16="http://schemas.microsoft.com/office/drawing/2014/main" id="{181C2E73-82FB-34E4-528B-C2541871D1EE}"/>
              </a:ext>
            </a:extLst>
          </p:cNvPr>
          <p:cNvPicPr>
            <a:picLocks noChangeAspect="1"/>
          </p:cNvPicPr>
          <p:nvPr/>
        </p:nvPicPr>
        <p:blipFill>
          <a:blip r:embed="rId3"/>
          <a:stretch>
            <a:fillRect/>
          </a:stretch>
        </p:blipFill>
        <p:spPr>
          <a:xfrm rot="-5400000">
            <a:off x="2697020" y="1842217"/>
            <a:ext cx="3903517" cy="1974584"/>
          </a:xfrm>
          <a:prstGeom prst="rect">
            <a:avLst/>
          </a:prstGeom>
        </p:spPr>
      </p:pic>
      <p:pic>
        <p:nvPicPr>
          <p:cNvPr id="16" name="Picture 6" descr="A close up of a car&#10;&#10;Description automatically generated">
            <a:extLst>
              <a:ext uri="{FF2B5EF4-FFF2-40B4-BE49-F238E27FC236}">
                <a16:creationId xmlns:a16="http://schemas.microsoft.com/office/drawing/2014/main" id="{125AD458-3F7E-8E0D-F3D8-23E48C43C8F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9681" y="4916637"/>
            <a:ext cx="2414420" cy="1678379"/>
          </a:xfrm>
          <a:prstGeom prst="rect">
            <a:avLst/>
          </a:prstGeom>
          <a:noFill/>
          <a:extLst>
            <a:ext uri="{909E8E84-426E-40DD-AFC4-6F175D3DCCD1}">
              <a14:hiddenFill xmlns:a14="http://schemas.microsoft.com/office/drawing/2010/main">
                <a:solidFill>
                  <a:srgbClr val="FFFFFF"/>
                </a:solidFill>
              </a14:hiddenFill>
            </a:ext>
          </a:extLst>
        </p:spPr>
      </p:pic>
      <p:pic>
        <p:nvPicPr>
          <p:cNvPr id="19" name="Content Placeholder 7">
            <a:extLst>
              <a:ext uri="{FF2B5EF4-FFF2-40B4-BE49-F238E27FC236}">
                <a16:creationId xmlns:a16="http://schemas.microsoft.com/office/drawing/2014/main" id="{FED935A4-E586-E1B4-6C46-5D57EB141E17}"/>
              </a:ext>
            </a:extLst>
          </p:cNvPr>
          <p:cNvPicPr>
            <a:picLocks noGrp="1" noChangeAspect="1"/>
          </p:cNvPicPr>
          <p:nvPr>
            <p:ph sz="half" idx="1"/>
          </p:nvPr>
        </p:nvPicPr>
        <p:blipFill rotWithShape="1">
          <a:blip r:embed="rId5"/>
          <a:srcRect l="2210" t="8930" r="25221" b="4874"/>
          <a:stretch/>
        </p:blipFill>
        <p:spPr>
          <a:xfrm>
            <a:off x="4771571" y="4877970"/>
            <a:ext cx="2644446" cy="1693270"/>
          </a:xfrm>
          <a:prstGeom prst="rect">
            <a:avLst/>
          </a:prstGeom>
        </p:spPr>
      </p:pic>
      <p:pic>
        <p:nvPicPr>
          <p:cNvPr id="6" name="Picture 5" descr="Nissan GTP ZX-T, chassis #8805">
            <a:extLst>
              <a:ext uri="{FF2B5EF4-FFF2-40B4-BE49-F238E27FC236}">
                <a16:creationId xmlns:a16="http://schemas.microsoft.com/office/drawing/2014/main" id="{121F7339-77AF-50E4-BE83-150A2B3E516B}"/>
              </a:ext>
            </a:extLst>
          </p:cNvPr>
          <p:cNvPicPr>
            <a:picLocks noChangeAspect="1"/>
          </p:cNvPicPr>
          <p:nvPr/>
        </p:nvPicPr>
        <p:blipFill>
          <a:blip r:embed="rId6"/>
          <a:stretch>
            <a:fillRect/>
          </a:stretch>
        </p:blipFill>
        <p:spPr>
          <a:xfrm>
            <a:off x="9663698" y="4879159"/>
            <a:ext cx="2338749" cy="1726785"/>
          </a:xfrm>
          <a:prstGeom prst="rect">
            <a:avLst/>
          </a:prstGeom>
        </p:spPr>
      </p:pic>
      <p:pic>
        <p:nvPicPr>
          <p:cNvPr id="18" name="Picture 17" descr="A screenshot of a computer generated image of a car&#10;&#10;Description automatically generated">
            <a:extLst>
              <a:ext uri="{FF2B5EF4-FFF2-40B4-BE49-F238E27FC236}">
                <a16:creationId xmlns:a16="http://schemas.microsoft.com/office/drawing/2014/main" id="{FEE5D283-1A70-FB05-60B1-3EF40D3AA8C5}"/>
              </a:ext>
            </a:extLst>
          </p:cNvPr>
          <p:cNvPicPr>
            <a:picLocks noChangeAspect="1"/>
          </p:cNvPicPr>
          <p:nvPr/>
        </p:nvPicPr>
        <p:blipFill>
          <a:blip r:embed="rId7"/>
          <a:stretch>
            <a:fillRect/>
          </a:stretch>
        </p:blipFill>
        <p:spPr>
          <a:xfrm>
            <a:off x="9492263" y="3037866"/>
            <a:ext cx="2500936" cy="1782118"/>
          </a:xfrm>
          <a:prstGeom prst="rect">
            <a:avLst/>
          </a:prstGeom>
        </p:spPr>
      </p:pic>
      <p:pic>
        <p:nvPicPr>
          <p:cNvPr id="20" name="Picture 19">
            <a:extLst>
              <a:ext uri="{FF2B5EF4-FFF2-40B4-BE49-F238E27FC236}">
                <a16:creationId xmlns:a16="http://schemas.microsoft.com/office/drawing/2014/main" id="{454DA62D-A9EF-E822-9E1A-28D56221D5DA}"/>
              </a:ext>
            </a:extLst>
          </p:cNvPr>
          <p:cNvPicPr>
            <a:picLocks noChangeAspect="1"/>
          </p:cNvPicPr>
          <p:nvPr/>
        </p:nvPicPr>
        <p:blipFill rotWithShape="1">
          <a:blip r:embed="rId8"/>
          <a:srcRect r="18770" b="-515"/>
          <a:stretch/>
        </p:blipFill>
        <p:spPr>
          <a:xfrm>
            <a:off x="9492263" y="1072691"/>
            <a:ext cx="2449807" cy="1918312"/>
          </a:xfrm>
          <a:prstGeom prst="rect">
            <a:avLst/>
          </a:prstGeom>
        </p:spPr>
      </p:pic>
      <p:sp>
        <p:nvSpPr>
          <p:cNvPr id="8" name="TextBox 7">
            <a:extLst>
              <a:ext uri="{FF2B5EF4-FFF2-40B4-BE49-F238E27FC236}">
                <a16:creationId xmlns:a16="http://schemas.microsoft.com/office/drawing/2014/main" id="{F5DE284E-083F-EBBE-CF73-C68BE74DA7E6}"/>
              </a:ext>
            </a:extLst>
          </p:cNvPr>
          <p:cNvSpPr txBox="1"/>
          <p:nvPr/>
        </p:nvSpPr>
        <p:spPr>
          <a:xfrm>
            <a:off x="8763513" y="6583535"/>
            <a:ext cx="5392493"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b="1" u="sng">
                <a:latin typeface="Arial,Helvetica"/>
              </a:rPr>
              <a:t>1988-1990 Nissan GTP ZX-T  (</a:t>
            </a:r>
            <a:r>
              <a:rPr lang="en-US" sz="900">
                <a:ea typeface="+mn-lt"/>
                <a:cs typeface="+mn-lt"/>
                <a:hlinkClick r:id="rId9"/>
              </a:rPr>
              <a:t>www.mulsannescorner.com</a:t>
            </a:r>
            <a:r>
              <a:rPr lang="en-US" sz="900">
                <a:ea typeface="+mn-lt"/>
                <a:cs typeface="+mn-lt"/>
              </a:rPr>
              <a:t> 2012)</a:t>
            </a:r>
            <a:endParaRPr lang="en-US" sz="900"/>
          </a:p>
        </p:txBody>
      </p:sp>
      <p:sp>
        <p:nvSpPr>
          <p:cNvPr id="17" name="TextBox 16">
            <a:extLst>
              <a:ext uri="{FF2B5EF4-FFF2-40B4-BE49-F238E27FC236}">
                <a16:creationId xmlns:a16="http://schemas.microsoft.com/office/drawing/2014/main" id="{1E6C8479-9AAE-7ED7-20E1-5C9DF2C64FDD}"/>
              </a:ext>
            </a:extLst>
          </p:cNvPr>
          <p:cNvSpPr txBox="1"/>
          <p:nvPr/>
        </p:nvSpPr>
        <p:spPr>
          <a:xfrm>
            <a:off x="2302725" y="6587374"/>
            <a:ext cx="4808621"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b="1" u="sng">
                <a:latin typeface="Arial,Helvetica"/>
              </a:rPr>
              <a:t>2003 Bentley Speed 8</a:t>
            </a:r>
            <a:r>
              <a:rPr lang="en-US" sz="900" b="1" u="sng">
                <a:latin typeface="Arial,Helvetica"/>
                <a:ea typeface="+mn-lt"/>
                <a:cs typeface="+mn-lt"/>
              </a:rPr>
              <a:t> (</a:t>
            </a:r>
            <a:r>
              <a:rPr lang="en-US" sz="900">
                <a:ea typeface="+mn-lt"/>
                <a:cs typeface="+mn-lt"/>
                <a:hlinkClick r:id="rId10"/>
              </a:rPr>
              <a:t>www.mulsannescorner.com</a:t>
            </a:r>
            <a:r>
              <a:rPr lang="en-US" sz="900">
                <a:ea typeface="+mn-lt"/>
                <a:cs typeface="+mn-lt"/>
              </a:rPr>
              <a:t> 2003)</a:t>
            </a:r>
            <a:endParaRPr lang="en-US" sz="900"/>
          </a:p>
        </p:txBody>
      </p:sp>
      <p:pic>
        <p:nvPicPr>
          <p:cNvPr id="21" name="Picture 20" descr="A race car with a black and red design&#10;&#10;Description automatically generated">
            <a:extLst>
              <a:ext uri="{FF2B5EF4-FFF2-40B4-BE49-F238E27FC236}">
                <a16:creationId xmlns:a16="http://schemas.microsoft.com/office/drawing/2014/main" id="{BB0B37A5-708E-A9B7-B2AF-5A9E8138BC76}"/>
              </a:ext>
            </a:extLst>
          </p:cNvPr>
          <p:cNvPicPr>
            <a:picLocks noChangeAspect="1"/>
          </p:cNvPicPr>
          <p:nvPr/>
        </p:nvPicPr>
        <p:blipFill rotWithShape="1">
          <a:blip r:embed="rId11"/>
          <a:srcRect l="54664" t="7383" r="5037" b="29866"/>
          <a:stretch/>
        </p:blipFill>
        <p:spPr>
          <a:xfrm>
            <a:off x="7577826" y="4880229"/>
            <a:ext cx="1965170" cy="1729568"/>
          </a:xfrm>
          <a:prstGeom prst="rect">
            <a:avLst/>
          </a:prstGeom>
        </p:spPr>
      </p:pic>
      <p:sp>
        <p:nvSpPr>
          <p:cNvPr id="23" name="TextBox 22">
            <a:extLst>
              <a:ext uri="{FF2B5EF4-FFF2-40B4-BE49-F238E27FC236}">
                <a16:creationId xmlns:a16="http://schemas.microsoft.com/office/drawing/2014/main" id="{6BFD5AB6-9990-3A61-D8BB-D52E494A121B}"/>
              </a:ext>
            </a:extLst>
          </p:cNvPr>
          <p:cNvSpPr txBox="1"/>
          <p:nvPr/>
        </p:nvSpPr>
        <p:spPr>
          <a:xfrm>
            <a:off x="6241381" y="6564730"/>
            <a:ext cx="2847473"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u="sng"/>
              <a:t>2016 Audi R18 (</a:t>
            </a:r>
            <a:r>
              <a:rPr lang="en-US" sz="900">
                <a:ea typeface="+mn-lt"/>
                <a:cs typeface="+mn-lt"/>
                <a:hlinkClick r:id="rId12"/>
              </a:rPr>
              <a:t>www.autoracing1.com</a:t>
            </a:r>
            <a:r>
              <a:rPr lang="en-US" sz="900">
                <a:ea typeface="+mn-lt"/>
                <a:cs typeface="+mn-lt"/>
              </a:rPr>
              <a:t>, 2016)</a:t>
            </a:r>
            <a:endParaRPr lang="en-US" sz="900"/>
          </a:p>
        </p:txBody>
      </p:sp>
      <p:sp>
        <p:nvSpPr>
          <p:cNvPr id="26" name="TextBox 25">
            <a:extLst>
              <a:ext uri="{FF2B5EF4-FFF2-40B4-BE49-F238E27FC236}">
                <a16:creationId xmlns:a16="http://schemas.microsoft.com/office/drawing/2014/main" id="{8B814433-21C5-F7CF-F2F0-9CC0B584DE4B}"/>
              </a:ext>
            </a:extLst>
          </p:cNvPr>
          <p:cNvSpPr txBox="1"/>
          <p:nvPr/>
        </p:nvSpPr>
        <p:spPr>
          <a:xfrm>
            <a:off x="8797976" y="186536"/>
            <a:ext cx="3882689"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5.5.2.V) No downforce generating devices in reference area </a:t>
            </a:r>
            <a:r>
              <a:rPr lang="en-US" sz="1200">
                <a:ea typeface="+mn-lt"/>
                <a:cs typeface="+mn-lt"/>
              </a:rPr>
              <a:t>5.18.3 e</a:t>
            </a:r>
            <a:endParaRPr lang="en-US" sz="1200"/>
          </a:p>
          <a:p>
            <a:endParaRPr lang="en-US" sz="1200"/>
          </a:p>
          <a:p>
            <a:r>
              <a:rPr lang="en-US" sz="1200"/>
              <a:t>5.6.iv) all ducted air must flow through radiators or brakes </a:t>
            </a:r>
          </a:p>
        </p:txBody>
      </p:sp>
    </p:spTree>
    <p:extLst>
      <p:ext uri="{BB962C8B-B14F-4D97-AF65-F5344CB8AC3E}">
        <p14:creationId xmlns:p14="http://schemas.microsoft.com/office/powerpoint/2010/main" val="11644650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E3907-CD31-B3F4-93D4-62C7396F49EC}"/>
              </a:ext>
            </a:extLst>
          </p:cNvPr>
          <p:cNvSpPr>
            <a:spLocks noGrp="1"/>
          </p:cNvSpPr>
          <p:nvPr>
            <p:ph type="title"/>
          </p:nvPr>
        </p:nvSpPr>
        <p:spPr>
          <a:xfrm>
            <a:off x="376881" y="320538"/>
            <a:ext cx="5667287" cy="711028"/>
          </a:xfrm>
        </p:spPr>
        <p:txBody>
          <a:bodyPr>
            <a:normAutofit fontScale="90000"/>
          </a:bodyPr>
          <a:lstStyle/>
          <a:p>
            <a:r>
              <a:rPr lang="en-GB"/>
              <a:t>Rear Wing Mounting</a:t>
            </a:r>
          </a:p>
        </p:txBody>
      </p:sp>
      <p:sp>
        <p:nvSpPr>
          <p:cNvPr id="3" name="Content Placeholder 2">
            <a:extLst>
              <a:ext uri="{FF2B5EF4-FFF2-40B4-BE49-F238E27FC236}">
                <a16:creationId xmlns:a16="http://schemas.microsoft.com/office/drawing/2014/main" id="{9A18E39E-D3E0-253B-045E-38299FA382DE}"/>
              </a:ext>
            </a:extLst>
          </p:cNvPr>
          <p:cNvSpPr>
            <a:spLocks noGrp="1"/>
          </p:cNvSpPr>
          <p:nvPr>
            <p:ph idx="1"/>
          </p:nvPr>
        </p:nvSpPr>
        <p:spPr>
          <a:xfrm>
            <a:off x="378276" y="3214332"/>
            <a:ext cx="4939534" cy="1039118"/>
          </a:xfrm>
        </p:spPr>
        <p:txBody>
          <a:bodyPr vert="horz" lIns="91440" tIns="45720" rIns="91440" bIns="45720" rtlCol="0" anchor="t">
            <a:noAutofit/>
          </a:bodyPr>
          <a:lstStyle/>
          <a:p>
            <a:r>
              <a:rPr lang="en-GB"/>
              <a:t>Mount the wing differently to improve low pressure region underneath wing and/or reposition wing entirely</a:t>
            </a:r>
          </a:p>
        </p:txBody>
      </p:sp>
      <p:sp>
        <p:nvSpPr>
          <p:cNvPr id="4" name="Date Placeholder 3">
            <a:extLst>
              <a:ext uri="{FF2B5EF4-FFF2-40B4-BE49-F238E27FC236}">
                <a16:creationId xmlns:a16="http://schemas.microsoft.com/office/drawing/2014/main" id="{60A621D7-3DFC-ABF8-9BED-06B52D38C765}"/>
              </a:ext>
            </a:extLst>
          </p:cNvPr>
          <p:cNvSpPr>
            <a:spLocks noGrp="1"/>
          </p:cNvSpPr>
          <p:nvPr>
            <p:ph type="dt" sz="half" idx="10"/>
          </p:nvPr>
        </p:nvSpPr>
        <p:spPr/>
        <p:txBody>
          <a:bodyPr/>
          <a:lstStyle/>
          <a:p>
            <a:fld id="{0F996519-E62D-4F8C-AE1E-36928EC7D15C}" type="datetime1">
              <a:rPr lang="en-US" smtClean="0"/>
              <a:t>12/11/2023</a:t>
            </a:fld>
            <a:endParaRPr lang="en-US"/>
          </a:p>
        </p:txBody>
      </p:sp>
      <p:sp>
        <p:nvSpPr>
          <p:cNvPr id="6" name="Slide Number Placeholder 5">
            <a:extLst>
              <a:ext uri="{FF2B5EF4-FFF2-40B4-BE49-F238E27FC236}">
                <a16:creationId xmlns:a16="http://schemas.microsoft.com/office/drawing/2014/main" id="{8668174E-8D65-D13B-41D4-8AB763139896}"/>
              </a:ext>
            </a:extLst>
          </p:cNvPr>
          <p:cNvSpPr>
            <a:spLocks noGrp="1"/>
          </p:cNvSpPr>
          <p:nvPr>
            <p:ph type="sldNum" sz="quarter" idx="12"/>
          </p:nvPr>
        </p:nvSpPr>
        <p:spPr/>
        <p:txBody>
          <a:bodyPr/>
          <a:lstStyle/>
          <a:p>
            <a:fld id="{6E91CC32-6A6B-4E2E-BBA1-6864F305DA26}" type="slidenum">
              <a:rPr lang="en-US" smtClean="0"/>
              <a:t>17</a:t>
            </a:fld>
            <a:endParaRPr lang="en-US"/>
          </a:p>
        </p:txBody>
      </p:sp>
      <p:pic>
        <p:nvPicPr>
          <p:cNvPr id="7" name="Picture 6" descr="A close up of a wheel&#10;&#10;Description automatically generated">
            <a:extLst>
              <a:ext uri="{FF2B5EF4-FFF2-40B4-BE49-F238E27FC236}">
                <a16:creationId xmlns:a16="http://schemas.microsoft.com/office/drawing/2014/main" id="{90B4C80A-7ECA-939C-0D41-218F6E16F562}"/>
              </a:ext>
            </a:extLst>
          </p:cNvPr>
          <p:cNvPicPr>
            <a:picLocks noChangeAspect="1"/>
          </p:cNvPicPr>
          <p:nvPr/>
        </p:nvPicPr>
        <p:blipFill>
          <a:blip r:embed="rId2"/>
          <a:stretch>
            <a:fillRect/>
          </a:stretch>
        </p:blipFill>
        <p:spPr>
          <a:xfrm>
            <a:off x="8541406" y="3842144"/>
            <a:ext cx="3435927" cy="2583644"/>
          </a:xfrm>
          <a:prstGeom prst="rect">
            <a:avLst/>
          </a:prstGeom>
        </p:spPr>
      </p:pic>
      <p:sp>
        <p:nvSpPr>
          <p:cNvPr id="11" name="TextBox 10">
            <a:extLst>
              <a:ext uri="{FF2B5EF4-FFF2-40B4-BE49-F238E27FC236}">
                <a16:creationId xmlns:a16="http://schemas.microsoft.com/office/drawing/2014/main" id="{627C2D53-F118-1BA3-14B8-4E165C5CD013}"/>
              </a:ext>
            </a:extLst>
          </p:cNvPr>
          <p:cNvSpPr txBox="1"/>
          <p:nvPr/>
        </p:nvSpPr>
        <p:spPr>
          <a:xfrm>
            <a:off x="7051963" y="5983977"/>
            <a:ext cx="1348496"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1100"/>
              <a:t>Gunn TS7 rear deck underside</a:t>
            </a:r>
            <a:endParaRPr lang="en-US"/>
          </a:p>
        </p:txBody>
      </p:sp>
      <p:pic>
        <p:nvPicPr>
          <p:cNvPr id="12" name="Picture 11" descr="A close up of a race car&#10;&#10;Description automatically generated">
            <a:extLst>
              <a:ext uri="{FF2B5EF4-FFF2-40B4-BE49-F238E27FC236}">
                <a16:creationId xmlns:a16="http://schemas.microsoft.com/office/drawing/2014/main" id="{6C9FFF44-F36A-BCD5-FEF3-360F7C09A017}"/>
              </a:ext>
            </a:extLst>
          </p:cNvPr>
          <p:cNvPicPr>
            <a:picLocks noChangeAspect="1"/>
          </p:cNvPicPr>
          <p:nvPr/>
        </p:nvPicPr>
        <p:blipFill>
          <a:blip r:embed="rId3"/>
          <a:stretch>
            <a:fillRect/>
          </a:stretch>
        </p:blipFill>
        <p:spPr>
          <a:xfrm>
            <a:off x="9730718" y="321510"/>
            <a:ext cx="2246615" cy="1470092"/>
          </a:xfrm>
          <a:prstGeom prst="rect">
            <a:avLst/>
          </a:prstGeom>
        </p:spPr>
      </p:pic>
      <p:sp>
        <p:nvSpPr>
          <p:cNvPr id="13" name="TextBox 12">
            <a:extLst>
              <a:ext uri="{FF2B5EF4-FFF2-40B4-BE49-F238E27FC236}">
                <a16:creationId xmlns:a16="http://schemas.microsoft.com/office/drawing/2014/main" id="{BA181932-F1F5-3514-E3BD-0C13F0F1B199}"/>
              </a:ext>
            </a:extLst>
          </p:cNvPr>
          <p:cNvSpPr txBox="1"/>
          <p:nvPr/>
        </p:nvSpPr>
        <p:spPr>
          <a:xfrm>
            <a:off x="7974225" y="318344"/>
            <a:ext cx="1707443"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100">
                <a:hlinkClick r:id="rId4"/>
              </a:rPr>
              <a:t>(</a:t>
            </a:r>
            <a:r>
              <a:rPr lang="en-GB" sz="1100" err="1">
                <a:hlinkClick r:id="rId4"/>
              </a:rPr>
              <a:t>Carpentiers</a:t>
            </a:r>
            <a:r>
              <a:rPr lang="en-GB" sz="1100">
                <a:hlinkClick r:id="rId4"/>
              </a:rPr>
              <a:t>, 2018)</a:t>
            </a:r>
          </a:p>
        </p:txBody>
      </p:sp>
      <p:pic>
        <p:nvPicPr>
          <p:cNvPr id="14" name="Picture 13" descr="Race Car Design: Amazon.co.uk: Seward, Derek: 9781137030146: Books">
            <a:extLst>
              <a:ext uri="{FF2B5EF4-FFF2-40B4-BE49-F238E27FC236}">
                <a16:creationId xmlns:a16="http://schemas.microsoft.com/office/drawing/2014/main" id="{C17CAE03-6282-5BF0-A98F-DE3ABB8E8937}"/>
              </a:ext>
            </a:extLst>
          </p:cNvPr>
          <p:cNvPicPr>
            <a:picLocks noChangeAspect="1"/>
          </p:cNvPicPr>
          <p:nvPr/>
        </p:nvPicPr>
        <p:blipFill>
          <a:blip r:embed="rId5"/>
          <a:stretch>
            <a:fillRect/>
          </a:stretch>
        </p:blipFill>
        <p:spPr>
          <a:xfrm>
            <a:off x="4472542" y="5386014"/>
            <a:ext cx="851019" cy="1140179"/>
          </a:xfrm>
          <a:prstGeom prst="rect">
            <a:avLst/>
          </a:prstGeom>
        </p:spPr>
      </p:pic>
      <p:pic>
        <p:nvPicPr>
          <p:cNvPr id="16" name="Picture 15" descr="Competition Car Aerodynamics 3rd Edition">
            <a:extLst>
              <a:ext uri="{FF2B5EF4-FFF2-40B4-BE49-F238E27FC236}">
                <a16:creationId xmlns:a16="http://schemas.microsoft.com/office/drawing/2014/main" id="{2D216FA8-1862-BB1F-F594-0772A6247D83}"/>
              </a:ext>
            </a:extLst>
          </p:cNvPr>
          <p:cNvPicPr>
            <a:picLocks noChangeAspect="1"/>
          </p:cNvPicPr>
          <p:nvPr/>
        </p:nvPicPr>
        <p:blipFill>
          <a:blip r:embed="rId6"/>
          <a:stretch>
            <a:fillRect/>
          </a:stretch>
        </p:blipFill>
        <p:spPr>
          <a:xfrm>
            <a:off x="5637399" y="5389630"/>
            <a:ext cx="793729" cy="1135513"/>
          </a:xfrm>
          <a:prstGeom prst="rect">
            <a:avLst/>
          </a:prstGeom>
        </p:spPr>
      </p:pic>
      <p:pic>
        <p:nvPicPr>
          <p:cNvPr id="18" name="Picture 17" descr="A blue trailer with a ladder&#10;&#10;Description automatically generated">
            <a:extLst>
              <a:ext uri="{FF2B5EF4-FFF2-40B4-BE49-F238E27FC236}">
                <a16:creationId xmlns:a16="http://schemas.microsoft.com/office/drawing/2014/main" id="{7707D4FE-6566-AABA-6DC5-B7DEA04CBE94}"/>
              </a:ext>
            </a:extLst>
          </p:cNvPr>
          <p:cNvPicPr>
            <a:picLocks noChangeAspect="1"/>
          </p:cNvPicPr>
          <p:nvPr/>
        </p:nvPicPr>
        <p:blipFill>
          <a:blip r:embed="rId7"/>
          <a:stretch>
            <a:fillRect/>
          </a:stretch>
        </p:blipFill>
        <p:spPr>
          <a:xfrm>
            <a:off x="137501" y="5153052"/>
            <a:ext cx="2743200" cy="1469036"/>
          </a:xfrm>
          <a:prstGeom prst="rect">
            <a:avLst/>
          </a:prstGeom>
        </p:spPr>
      </p:pic>
      <p:sp>
        <p:nvSpPr>
          <p:cNvPr id="19" name="TextBox 18">
            <a:extLst>
              <a:ext uri="{FF2B5EF4-FFF2-40B4-BE49-F238E27FC236}">
                <a16:creationId xmlns:a16="http://schemas.microsoft.com/office/drawing/2014/main" id="{7BA9B3F1-CCA9-E55B-DBEA-EECB49E57C42}"/>
              </a:ext>
            </a:extLst>
          </p:cNvPr>
          <p:cNvSpPr txBox="1"/>
          <p:nvPr/>
        </p:nvSpPr>
        <p:spPr>
          <a:xfrm>
            <a:off x="2920239" y="5149421"/>
            <a:ext cx="1238465" cy="9387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t>Gunn TS11 twin rear wing swan neck mounts.</a:t>
            </a:r>
          </a:p>
          <a:p>
            <a:r>
              <a:rPr lang="en-US" sz="1100">
                <a:solidFill>
                  <a:srgbClr val="7030A0"/>
                </a:solidFill>
              </a:rPr>
              <a:t>(Lawrence, J. 2023)</a:t>
            </a:r>
          </a:p>
        </p:txBody>
      </p:sp>
      <p:sp>
        <p:nvSpPr>
          <p:cNvPr id="20" name="TextBox 19">
            <a:extLst>
              <a:ext uri="{FF2B5EF4-FFF2-40B4-BE49-F238E27FC236}">
                <a16:creationId xmlns:a16="http://schemas.microsoft.com/office/drawing/2014/main" id="{EB5B9746-219E-D2D4-00B6-8386DBA5E42B}"/>
              </a:ext>
            </a:extLst>
          </p:cNvPr>
          <p:cNvSpPr txBox="1"/>
          <p:nvPr/>
        </p:nvSpPr>
        <p:spPr>
          <a:xfrm>
            <a:off x="445213" y="1121595"/>
            <a:ext cx="19948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FF0000"/>
                </a:solidFill>
              </a:rPr>
              <a:t>Current Issues</a:t>
            </a:r>
            <a:endParaRPr lang="en-US" sz="2000" b="1"/>
          </a:p>
        </p:txBody>
      </p:sp>
      <p:sp>
        <p:nvSpPr>
          <p:cNvPr id="21" name="TextBox 20">
            <a:extLst>
              <a:ext uri="{FF2B5EF4-FFF2-40B4-BE49-F238E27FC236}">
                <a16:creationId xmlns:a16="http://schemas.microsoft.com/office/drawing/2014/main" id="{E5EB8941-193E-C3AD-C625-96F4E552190D}"/>
              </a:ext>
            </a:extLst>
          </p:cNvPr>
          <p:cNvSpPr txBox="1"/>
          <p:nvPr/>
        </p:nvSpPr>
        <p:spPr>
          <a:xfrm>
            <a:off x="445212" y="1523999"/>
            <a:ext cx="487166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Current wing mounts result in loss of low pressure on the underside of rear wing</a:t>
            </a:r>
          </a:p>
        </p:txBody>
      </p:sp>
      <p:sp>
        <p:nvSpPr>
          <p:cNvPr id="22" name="TextBox 21">
            <a:extLst>
              <a:ext uri="{FF2B5EF4-FFF2-40B4-BE49-F238E27FC236}">
                <a16:creationId xmlns:a16="http://schemas.microsoft.com/office/drawing/2014/main" id="{2FDA011A-BE64-9978-B8B0-18B479226BA6}"/>
              </a:ext>
            </a:extLst>
          </p:cNvPr>
          <p:cNvSpPr txBox="1"/>
          <p:nvPr/>
        </p:nvSpPr>
        <p:spPr>
          <a:xfrm>
            <a:off x="445213" y="2166135"/>
            <a:ext cx="487166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Rear wing stalls at a low angle of attack</a:t>
            </a:r>
          </a:p>
        </p:txBody>
      </p:sp>
      <p:sp>
        <p:nvSpPr>
          <p:cNvPr id="23" name="TextBox 22">
            <a:extLst>
              <a:ext uri="{FF2B5EF4-FFF2-40B4-BE49-F238E27FC236}">
                <a16:creationId xmlns:a16="http://schemas.microsoft.com/office/drawing/2014/main" id="{46B67BF9-371F-C3D4-C150-414F26646505}"/>
              </a:ext>
            </a:extLst>
          </p:cNvPr>
          <p:cNvSpPr txBox="1"/>
          <p:nvPr/>
        </p:nvSpPr>
        <p:spPr>
          <a:xfrm>
            <a:off x="547954" y="2739775"/>
            <a:ext cx="298806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a:solidFill>
                  <a:srgbClr val="92D050"/>
                </a:solidFill>
              </a:rPr>
              <a:t>Solutions</a:t>
            </a:r>
            <a:endParaRPr lang="en-US"/>
          </a:p>
        </p:txBody>
      </p:sp>
      <p:grpSp>
        <p:nvGrpSpPr>
          <p:cNvPr id="29" name="Group 28">
            <a:extLst>
              <a:ext uri="{FF2B5EF4-FFF2-40B4-BE49-F238E27FC236}">
                <a16:creationId xmlns:a16="http://schemas.microsoft.com/office/drawing/2014/main" id="{9FAEAAD2-5216-EFFB-934E-74350C04998D}"/>
              </a:ext>
            </a:extLst>
          </p:cNvPr>
          <p:cNvGrpSpPr/>
          <p:nvPr/>
        </p:nvGrpSpPr>
        <p:grpSpPr>
          <a:xfrm>
            <a:off x="6771292" y="1029225"/>
            <a:ext cx="2833956" cy="2278613"/>
            <a:chOff x="5316875" y="1087348"/>
            <a:chExt cx="2833956" cy="2278613"/>
          </a:xfrm>
        </p:grpSpPr>
        <p:sp>
          <p:nvSpPr>
            <p:cNvPr id="15" name="TextBox 14">
              <a:extLst>
                <a:ext uri="{FF2B5EF4-FFF2-40B4-BE49-F238E27FC236}">
                  <a16:creationId xmlns:a16="http://schemas.microsoft.com/office/drawing/2014/main" id="{49AAAF13-52F1-04CB-8640-05C4A495BD44}"/>
                </a:ext>
              </a:extLst>
            </p:cNvPr>
            <p:cNvSpPr txBox="1"/>
            <p:nvPr/>
          </p:nvSpPr>
          <p:spPr>
            <a:xfrm>
              <a:off x="5316876" y="2722652"/>
              <a:ext cx="2405864" cy="643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Create swan neck shaped mounts</a:t>
              </a:r>
            </a:p>
          </p:txBody>
        </p:sp>
        <p:sp>
          <p:nvSpPr>
            <p:cNvPr id="8" name="TextBox 7">
              <a:extLst>
                <a:ext uri="{FF2B5EF4-FFF2-40B4-BE49-F238E27FC236}">
                  <a16:creationId xmlns:a16="http://schemas.microsoft.com/office/drawing/2014/main" id="{276C4675-2B46-75B5-CCBE-C5AFE8E23F1C}"/>
                </a:ext>
              </a:extLst>
            </p:cNvPr>
            <p:cNvSpPr txBox="1"/>
            <p:nvPr/>
          </p:nvSpPr>
          <p:spPr>
            <a:xfrm>
              <a:off x="5316875" y="1087348"/>
              <a:ext cx="251716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a:solidFill>
                    <a:srgbClr val="7030A0"/>
                  </a:solidFill>
                </a:rPr>
                <a:t>Ideas</a:t>
              </a:r>
              <a:endParaRPr lang="en-US" sz="2000">
                <a:solidFill>
                  <a:srgbClr val="7030A0"/>
                </a:solidFill>
              </a:endParaRPr>
            </a:p>
          </p:txBody>
        </p:sp>
        <p:sp>
          <p:nvSpPr>
            <p:cNvPr id="10" name="TextBox 9">
              <a:extLst>
                <a:ext uri="{FF2B5EF4-FFF2-40B4-BE49-F238E27FC236}">
                  <a16:creationId xmlns:a16="http://schemas.microsoft.com/office/drawing/2014/main" id="{DF66AF5F-F0F3-42E0-CBED-D2094C821832}"/>
                </a:ext>
              </a:extLst>
            </p:cNvPr>
            <p:cNvSpPr txBox="1"/>
            <p:nvPr/>
          </p:nvSpPr>
          <p:spPr>
            <a:xfrm>
              <a:off x="5316877" y="1523999"/>
              <a:ext cx="283395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Mount wing to body via endplates in accordance with regulations</a:t>
              </a:r>
            </a:p>
          </p:txBody>
        </p:sp>
      </p:grpSp>
      <p:pic>
        <p:nvPicPr>
          <p:cNvPr id="17" name="Picture 16">
            <a:extLst>
              <a:ext uri="{FF2B5EF4-FFF2-40B4-BE49-F238E27FC236}">
                <a16:creationId xmlns:a16="http://schemas.microsoft.com/office/drawing/2014/main" id="{98AC8865-8FDA-AB8B-384A-E3F428E2E55A}"/>
              </a:ext>
            </a:extLst>
          </p:cNvPr>
          <p:cNvPicPr>
            <a:picLocks noChangeAspect="1"/>
          </p:cNvPicPr>
          <p:nvPr/>
        </p:nvPicPr>
        <p:blipFill rotWithShape="1">
          <a:blip r:embed="rId8"/>
          <a:srcRect l="13812" r="22640"/>
          <a:stretch/>
        </p:blipFill>
        <p:spPr>
          <a:xfrm rot="16200000">
            <a:off x="6051839" y="2904403"/>
            <a:ext cx="1482021" cy="3109559"/>
          </a:xfrm>
          <a:prstGeom prst="rect">
            <a:avLst/>
          </a:prstGeom>
        </p:spPr>
      </p:pic>
      <p:pic>
        <p:nvPicPr>
          <p:cNvPr id="25" name="Picture 24">
            <a:extLst>
              <a:ext uri="{FF2B5EF4-FFF2-40B4-BE49-F238E27FC236}">
                <a16:creationId xmlns:a16="http://schemas.microsoft.com/office/drawing/2014/main" id="{222D05B8-D37D-6A20-3508-BEC7D78BB829}"/>
              </a:ext>
            </a:extLst>
          </p:cNvPr>
          <p:cNvPicPr>
            <a:picLocks noChangeAspect="1"/>
          </p:cNvPicPr>
          <p:nvPr/>
        </p:nvPicPr>
        <p:blipFill rotWithShape="1">
          <a:blip r:embed="rId9"/>
          <a:srcRect l="14006" t="9013" r="15637"/>
          <a:stretch/>
        </p:blipFill>
        <p:spPr>
          <a:xfrm rot="16200000">
            <a:off x="9974838" y="1584923"/>
            <a:ext cx="1470090" cy="2534900"/>
          </a:xfrm>
          <a:prstGeom prst="rect">
            <a:avLst/>
          </a:prstGeom>
        </p:spPr>
      </p:pic>
      <p:sp>
        <p:nvSpPr>
          <p:cNvPr id="24" name="TextBox 23">
            <a:extLst>
              <a:ext uri="{FF2B5EF4-FFF2-40B4-BE49-F238E27FC236}">
                <a16:creationId xmlns:a16="http://schemas.microsoft.com/office/drawing/2014/main" id="{0EDDC02C-849B-9A9E-E5B1-E726C05B868D}"/>
              </a:ext>
            </a:extLst>
          </p:cNvPr>
          <p:cNvSpPr txBox="1"/>
          <p:nvPr/>
        </p:nvSpPr>
        <p:spPr>
          <a:xfrm>
            <a:off x="5516088" y="6525491"/>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rgbClr val="7030A0"/>
                </a:solidFill>
                <a:latin typeface="Neue Haas Grotesk Text Pro"/>
                <a:ea typeface="Roboto"/>
                <a:cs typeface="Roboto"/>
              </a:rPr>
              <a:t>(Mcbeath, 2017)</a:t>
            </a:r>
            <a:endParaRPr lang="en-US" sz="1100">
              <a:solidFill>
                <a:srgbClr val="7030A0"/>
              </a:solidFill>
              <a:latin typeface="Neue Haas Grotesk Text Pro"/>
            </a:endParaRPr>
          </a:p>
        </p:txBody>
      </p:sp>
      <p:sp>
        <p:nvSpPr>
          <p:cNvPr id="26" name="TextBox 25">
            <a:extLst>
              <a:ext uri="{FF2B5EF4-FFF2-40B4-BE49-F238E27FC236}">
                <a16:creationId xmlns:a16="http://schemas.microsoft.com/office/drawing/2014/main" id="{94A4CFF0-6184-B12E-F843-D298E1D3EBEE}"/>
              </a:ext>
            </a:extLst>
          </p:cNvPr>
          <p:cNvSpPr txBox="1"/>
          <p:nvPr/>
        </p:nvSpPr>
        <p:spPr>
          <a:xfrm>
            <a:off x="4308763" y="6515594"/>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rgbClr val="7030A0"/>
                </a:solidFill>
                <a:latin typeface="Neue Haas Grotesk Text Pro"/>
                <a:ea typeface="Roboto"/>
                <a:cs typeface="Roboto"/>
              </a:rPr>
              <a:t>(Seward, 2014)</a:t>
            </a:r>
            <a:endParaRPr lang="en-US" sz="1100">
              <a:solidFill>
                <a:srgbClr val="7030A0"/>
              </a:solidFill>
              <a:latin typeface="Neue Haas Grotesk Text Pro"/>
            </a:endParaRPr>
          </a:p>
        </p:txBody>
      </p:sp>
      <p:grpSp>
        <p:nvGrpSpPr>
          <p:cNvPr id="9" name="Group 8">
            <a:extLst>
              <a:ext uri="{FF2B5EF4-FFF2-40B4-BE49-F238E27FC236}">
                <a16:creationId xmlns:a16="http://schemas.microsoft.com/office/drawing/2014/main" id="{DCFC65A8-8EC3-9C75-B002-7713B79BA1C2}"/>
              </a:ext>
            </a:extLst>
          </p:cNvPr>
          <p:cNvGrpSpPr/>
          <p:nvPr/>
        </p:nvGrpSpPr>
        <p:grpSpPr>
          <a:xfrm>
            <a:off x="5506938" y="717866"/>
            <a:ext cx="1147947" cy="2772058"/>
            <a:chOff x="10862354" y="368195"/>
            <a:chExt cx="1147947" cy="2772058"/>
          </a:xfrm>
        </p:grpSpPr>
        <p:sp>
          <p:nvSpPr>
            <p:cNvPr id="27" name="TextBox 26">
              <a:extLst>
                <a:ext uri="{FF2B5EF4-FFF2-40B4-BE49-F238E27FC236}">
                  <a16:creationId xmlns:a16="http://schemas.microsoft.com/office/drawing/2014/main" id="{2BB436D4-E234-389A-0470-9CB12DF65007}"/>
                </a:ext>
              </a:extLst>
            </p:cNvPr>
            <p:cNvSpPr txBox="1"/>
            <p:nvPr/>
          </p:nvSpPr>
          <p:spPr>
            <a:xfrm>
              <a:off x="10862354" y="368195"/>
              <a:ext cx="1147947"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rgbClr val="7030A0"/>
                  </a:solidFill>
                </a:rPr>
                <a:t>(Sabe, 2023)</a:t>
              </a:r>
            </a:p>
          </p:txBody>
        </p:sp>
        <p:pic>
          <p:nvPicPr>
            <p:cNvPr id="28" name="Picture 27" descr="A blue and grey rectangles&#10;&#10;Description automatically generated">
              <a:extLst>
                <a:ext uri="{FF2B5EF4-FFF2-40B4-BE49-F238E27FC236}">
                  <a16:creationId xmlns:a16="http://schemas.microsoft.com/office/drawing/2014/main" id="{F41271D7-08FF-F37B-7F98-909AF19F4555}"/>
                </a:ext>
              </a:extLst>
            </p:cNvPr>
            <p:cNvPicPr>
              <a:picLocks noChangeAspect="1"/>
            </p:cNvPicPr>
            <p:nvPr/>
          </p:nvPicPr>
          <p:blipFill>
            <a:blip r:embed="rId10"/>
            <a:stretch>
              <a:fillRect/>
            </a:stretch>
          </p:blipFill>
          <p:spPr>
            <a:xfrm>
              <a:off x="10871504" y="644060"/>
              <a:ext cx="1108432" cy="2496193"/>
            </a:xfrm>
            <a:prstGeom prst="rect">
              <a:avLst/>
            </a:prstGeom>
          </p:spPr>
        </p:pic>
      </p:grpSp>
    </p:spTree>
    <p:extLst>
      <p:ext uri="{BB962C8B-B14F-4D97-AF65-F5344CB8AC3E}">
        <p14:creationId xmlns:p14="http://schemas.microsoft.com/office/powerpoint/2010/main" val="20196614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45DC9-999D-8B85-D9EF-CE05577E45E0}"/>
              </a:ext>
            </a:extLst>
          </p:cNvPr>
          <p:cNvSpPr>
            <a:spLocks noGrp="1"/>
          </p:cNvSpPr>
          <p:nvPr>
            <p:ph type="title"/>
          </p:nvPr>
        </p:nvSpPr>
        <p:spPr>
          <a:xfrm>
            <a:off x="209426" y="-369408"/>
            <a:ext cx="9956747" cy="1438780"/>
          </a:xfrm>
        </p:spPr>
        <p:txBody>
          <a:bodyPr/>
          <a:lstStyle/>
          <a:p>
            <a:r>
              <a:rPr lang="en-US"/>
              <a:t>Rear Wing Analysis</a:t>
            </a:r>
          </a:p>
        </p:txBody>
      </p:sp>
      <p:sp>
        <p:nvSpPr>
          <p:cNvPr id="4" name="Date Placeholder 3">
            <a:extLst>
              <a:ext uri="{FF2B5EF4-FFF2-40B4-BE49-F238E27FC236}">
                <a16:creationId xmlns:a16="http://schemas.microsoft.com/office/drawing/2014/main" id="{1238648B-F8A8-500A-8675-CF3A1C8B1883}"/>
              </a:ext>
            </a:extLst>
          </p:cNvPr>
          <p:cNvSpPr>
            <a:spLocks noGrp="1"/>
          </p:cNvSpPr>
          <p:nvPr>
            <p:ph type="dt" sz="half" idx="10"/>
          </p:nvPr>
        </p:nvSpPr>
        <p:spPr/>
        <p:txBody>
          <a:bodyPr/>
          <a:lstStyle/>
          <a:p>
            <a:fld id="{0F996519-E62D-4F8C-AE1E-36928EC7D15C}" type="datetime1">
              <a:rPr lang="en-US" smtClean="0"/>
              <a:t>12/11/2023</a:t>
            </a:fld>
            <a:endParaRPr lang="en-US"/>
          </a:p>
        </p:txBody>
      </p:sp>
      <p:sp>
        <p:nvSpPr>
          <p:cNvPr id="6" name="Slide Number Placeholder 5">
            <a:extLst>
              <a:ext uri="{FF2B5EF4-FFF2-40B4-BE49-F238E27FC236}">
                <a16:creationId xmlns:a16="http://schemas.microsoft.com/office/drawing/2014/main" id="{12F560E8-2CA1-0ED1-F2F9-E82ED663EAD9}"/>
              </a:ext>
            </a:extLst>
          </p:cNvPr>
          <p:cNvSpPr>
            <a:spLocks noGrp="1"/>
          </p:cNvSpPr>
          <p:nvPr>
            <p:ph type="sldNum" sz="quarter" idx="12"/>
          </p:nvPr>
        </p:nvSpPr>
        <p:spPr/>
        <p:txBody>
          <a:bodyPr/>
          <a:lstStyle/>
          <a:p>
            <a:fld id="{6E91CC32-6A6B-4E2E-BBA1-6864F305DA26}" type="slidenum">
              <a:rPr lang="en-US" smtClean="0"/>
              <a:t>18</a:t>
            </a:fld>
            <a:endParaRPr lang="en-US"/>
          </a:p>
        </p:txBody>
      </p:sp>
      <p:pic>
        <p:nvPicPr>
          <p:cNvPr id="11" name="Content Placeholder 10" descr="A computer generated image of a curved object&#10;&#10;Description automatically generated">
            <a:extLst>
              <a:ext uri="{FF2B5EF4-FFF2-40B4-BE49-F238E27FC236}">
                <a16:creationId xmlns:a16="http://schemas.microsoft.com/office/drawing/2014/main" id="{7832A9D2-86E8-9C15-B4F8-5891992525EF}"/>
              </a:ext>
            </a:extLst>
          </p:cNvPr>
          <p:cNvPicPr>
            <a:picLocks noGrp="1" noChangeAspect="1"/>
          </p:cNvPicPr>
          <p:nvPr>
            <p:ph idx="1"/>
          </p:nvPr>
        </p:nvPicPr>
        <p:blipFill>
          <a:blip r:embed="rId2"/>
          <a:stretch>
            <a:fillRect/>
          </a:stretch>
        </p:blipFill>
        <p:spPr>
          <a:xfrm>
            <a:off x="1014692" y="4453139"/>
            <a:ext cx="2954681" cy="2098779"/>
          </a:xfrm>
        </p:spPr>
      </p:pic>
      <p:pic>
        <p:nvPicPr>
          <p:cNvPr id="12" name="Picture 11" descr="A blue and green rectangular object&#10;&#10;Description automatically generated">
            <a:extLst>
              <a:ext uri="{FF2B5EF4-FFF2-40B4-BE49-F238E27FC236}">
                <a16:creationId xmlns:a16="http://schemas.microsoft.com/office/drawing/2014/main" id="{CCF3D1BE-13C3-1201-261A-00BFFFB4D505}"/>
              </a:ext>
            </a:extLst>
          </p:cNvPr>
          <p:cNvPicPr>
            <a:picLocks noChangeAspect="1"/>
          </p:cNvPicPr>
          <p:nvPr/>
        </p:nvPicPr>
        <p:blipFill rotWithShape="1">
          <a:blip r:embed="rId3"/>
          <a:srcRect r="29572"/>
          <a:stretch/>
        </p:blipFill>
        <p:spPr>
          <a:xfrm>
            <a:off x="210543" y="1215675"/>
            <a:ext cx="2078347" cy="2093460"/>
          </a:xfrm>
          <a:prstGeom prst="rect">
            <a:avLst/>
          </a:prstGeom>
        </p:spPr>
      </p:pic>
      <p:pic>
        <p:nvPicPr>
          <p:cNvPr id="3" name="Picture 2">
            <a:extLst>
              <a:ext uri="{FF2B5EF4-FFF2-40B4-BE49-F238E27FC236}">
                <a16:creationId xmlns:a16="http://schemas.microsoft.com/office/drawing/2014/main" id="{6116E57B-A5EC-A767-7BDD-FFE21545D908}"/>
              </a:ext>
            </a:extLst>
          </p:cNvPr>
          <p:cNvPicPr>
            <a:picLocks noChangeAspect="1"/>
          </p:cNvPicPr>
          <p:nvPr/>
        </p:nvPicPr>
        <p:blipFill rotWithShape="1">
          <a:blip r:embed="rId4"/>
          <a:srcRect r="29572"/>
          <a:stretch/>
        </p:blipFill>
        <p:spPr>
          <a:xfrm>
            <a:off x="2600737" y="1215675"/>
            <a:ext cx="2078347" cy="2093460"/>
          </a:xfrm>
          <a:prstGeom prst="rect">
            <a:avLst/>
          </a:prstGeom>
        </p:spPr>
      </p:pic>
      <p:pic>
        <p:nvPicPr>
          <p:cNvPr id="9" name="Picture 8" descr="A graph with different colored lines&#10;&#10;Description automatically generated">
            <a:extLst>
              <a:ext uri="{FF2B5EF4-FFF2-40B4-BE49-F238E27FC236}">
                <a16:creationId xmlns:a16="http://schemas.microsoft.com/office/drawing/2014/main" id="{6BA57A70-3AF6-318B-94E7-7684BFA5B48C}"/>
              </a:ext>
            </a:extLst>
          </p:cNvPr>
          <p:cNvPicPr>
            <a:picLocks noChangeAspect="1"/>
          </p:cNvPicPr>
          <p:nvPr/>
        </p:nvPicPr>
        <p:blipFill>
          <a:blip r:embed="rId5"/>
          <a:stretch>
            <a:fillRect/>
          </a:stretch>
        </p:blipFill>
        <p:spPr>
          <a:xfrm>
            <a:off x="4826211" y="3853484"/>
            <a:ext cx="4235002" cy="2698764"/>
          </a:xfrm>
          <a:prstGeom prst="rect">
            <a:avLst/>
          </a:prstGeom>
        </p:spPr>
      </p:pic>
      <p:sp>
        <p:nvSpPr>
          <p:cNvPr id="7" name="TextBox 6">
            <a:extLst>
              <a:ext uri="{FF2B5EF4-FFF2-40B4-BE49-F238E27FC236}">
                <a16:creationId xmlns:a16="http://schemas.microsoft.com/office/drawing/2014/main" id="{FAAFD621-6EBD-376E-F361-42D908D25666}"/>
              </a:ext>
            </a:extLst>
          </p:cNvPr>
          <p:cNvSpPr txBox="1"/>
          <p:nvPr/>
        </p:nvSpPr>
        <p:spPr>
          <a:xfrm>
            <a:off x="9144000" y="1211846"/>
            <a:ext cx="2689719" cy="2800767"/>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1600"/>
              <a:t>Wing mount addition creates a noticeable drop in downforce with a slight increase in drag.</a:t>
            </a:r>
          </a:p>
          <a:p>
            <a:pPr marL="285750" indent="-285750">
              <a:buFont typeface="Arial" panose="020B0604020202020204" pitchFamily="34" charset="0"/>
              <a:buChar char="•"/>
            </a:pPr>
            <a:r>
              <a:rPr lang="en-GB" sz="1600"/>
              <a:t>Wing stalls after 11.36 </a:t>
            </a:r>
            <a:r>
              <a:rPr lang="en-GB" sz="1600" err="1"/>
              <a:t>deg</a:t>
            </a:r>
            <a:r>
              <a:rPr lang="en-GB" sz="1600"/>
              <a:t> angle of attack.</a:t>
            </a:r>
          </a:p>
          <a:p>
            <a:pPr marL="285750" indent="-285750">
              <a:buFont typeface="Arial" panose="020B0604020202020204" pitchFamily="34" charset="0"/>
              <a:buChar char="•"/>
            </a:pPr>
            <a:r>
              <a:rPr lang="en-GB" sz="1600"/>
              <a:t>Minimum angle of attack possible on the current car: 7.66 degrees.</a:t>
            </a:r>
          </a:p>
        </p:txBody>
      </p:sp>
      <p:sp>
        <p:nvSpPr>
          <p:cNvPr id="10" name="TextBox 9">
            <a:extLst>
              <a:ext uri="{FF2B5EF4-FFF2-40B4-BE49-F238E27FC236}">
                <a16:creationId xmlns:a16="http://schemas.microsoft.com/office/drawing/2014/main" id="{8ADC5BB3-956B-5CD4-93CB-909DF9D94972}"/>
              </a:ext>
            </a:extLst>
          </p:cNvPr>
          <p:cNvSpPr txBox="1"/>
          <p:nvPr/>
        </p:nvSpPr>
        <p:spPr>
          <a:xfrm>
            <a:off x="9225860" y="4064524"/>
            <a:ext cx="2013444" cy="2062103"/>
          </a:xfrm>
          <a:prstGeom prst="rect">
            <a:avLst/>
          </a:prstGeom>
          <a:noFill/>
        </p:spPr>
        <p:txBody>
          <a:bodyPr wrap="square" rtlCol="0">
            <a:spAutoFit/>
          </a:bodyPr>
          <a:lstStyle/>
          <a:p>
            <a:pPr marL="285750" indent="-285750">
              <a:buFont typeface="Arial" panose="020B0604020202020204" pitchFamily="34" charset="0"/>
              <a:buChar char="•"/>
            </a:pPr>
            <a:r>
              <a:rPr lang="en-GB" sz="1600"/>
              <a:t>Will try to use a low mounting point close to rear deck for a double element effect, increasing angle of attack range.</a:t>
            </a:r>
          </a:p>
        </p:txBody>
      </p:sp>
      <p:pic>
        <p:nvPicPr>
          <p:cNvPr id="8" name="Picture 7">
            <a:extLst>
              <a:ext uri="{FF2B5EF4-FFF2-40B4-BE49-F238E27FC236}">
                <a16:creationId xmlns:a16="http://schemas.microsoft.com/office/drawing/2014/main" id="{926F0EB6-0440-156A-8199-E1D99AB14264}"/>
              </a:ext>
            </a:extLst>
          </p:cNvPr>
          <p:cNvPicPr>
            <a:picLocks noChangeAspect="1"/>
          </p:cNvPicPr>
          <p:nvPr/>
        </p:nvPicPr>
        <p:blipFill>
          <a:blip r:embed="rId6"/>
          <a:stretch>
            <a:fillRect/>
          </a:stretch>
        </p:blipFill>
        <p:spPr>
          <a:xfrm>
            <a:off x="4826211" y="1211846"/>
            <a:ext cx="4235002" cy="2498474"/>
          </a:xfrm>
          <a:prstGeom prst="rect">
            <a:avLst/>
          </a:prstGeom>
        </p:spPr>
      </p:pic>
      <p:pic>
        <p:nvPicPr>
          <p:cNvPr id="15" name="Picture 14">
            <a:extLst>
              <a:ext uri="{FF2B5EF4-FFF2-40B4-BE49-F238E27FC236}">
                <a16:creationId xmlns:a16="http://schemas.microsoft.com/office/drawing/2014/main" id="{98F10A0C-CC14-1072-217B-971997E5C765}"/>
              </a:ext>
            </a:extLst>
          </p:cNvPr>
          <p:cNvPicPr>
            <a:picLocks noChangeAspect="1"/>
          </p:cNvPicPr>
          <p:nvPr/>
        </p:nvPicPr>
        <p:blipFill>
          <a:blip r:embed="rId7"/>
          <a:stretch>
            <a:fillRect/>
          </a:stretch>
        </p:blipFill>
        <p:spPr>
          <a:xfrm>
            <a:off x="1253782" y="3457907"/>
            <a:ext cx="2476500" cy="504825"/>
          </a:xfrm>
          <a:prstGeom prst="rect">
            <a:avLst/>
          </a:prstGeom>
        </p:spPr>
      </p:pic>
    </p:spTree>
    <p:extLst>
      <p:ext uri="{BB962C8B-B14F-4D97-AF65-F5344CB8AC3E}">
        <p14:creationId xmlns:p14="http://schemas.microsoft.com/office/powerpoint/2010/main" val="41732720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406E3-72F9-013B-DE47-C212FDB40C33}"/>
              </a:ext>
            </a:extLst>
          </p:cNvPr>
          <p:cNvSpPr>
            <a:spLocks noGrp="1"/>
          </p:cNvSpPr>
          <p:nvPr>
            <p:ph type="title"/>
          </p:nvPr>
        </p:nvSpPr>
        <p:spPr>
          <a:xfrm>
            <a:off x="297793" y="206708"/>
            <a:ext cx="9956747" cy="728151"/>
          </a:xfrm>
        </p:spPr>
        <p:txBody>
          <a:bodyPr/>
          <a:lstStyle/>
          <a:p>
            <a:r>
              <a:rPr lang="en-GB"/>
              <a:t>Rear Deck &amp; Pontoons</a:t>
            </a:r>
          </a:p>
        </p:txBody>
      </p:sp>
      <p:sp>
        <p:nvSpPr>
          <p:cNvPr id="4" name="Date Placeholder 3">
            <a:extLst>
              <a:ext uri="{FF2B5EF4-FFF2-40B4-BE49-F238E27FC236}">
                <a16:creationId xmlns:a16="http://schemas.microsoft.com/office/drawing/2014/main" id="{938936E0-AD54-2974-2758-3F46EAABC797}"/>
              </a:ext>
            </a:extLst>
          </p:cNvPr>
          <p:cNvSpPr>
            <a:spLocks noGrp="1"/>
          </p:cNvSpPr>
          <p:nvPr>
            <p:ph type="dt" sz="half" idx="10"/>
          </p:nvPr>
        </p:nvSpPr>
        <p:spPr/>
        <p:txBody>
          <a:bodyPr/>
          <a:lstStyle/>
          <a:p>
            <a:fld id="{0F996519-E62D-4F8C-AE1E-36928EC7D15C}" type="datetime1">
              <a:rPr lang="en-US" smtClean="0"/>
              <a:t>12/11/2023</a:t>
            </a:fld>
            <a:endParaRPr lang="en-US"/>
          </a:p>
        </p:txBody>
      </p:sp>
      <p:sp>
        <p:nvSpPr>
          <p:cNvPr id="5" name="Footer Placeholder 4">
            <a:extLst>
              <a:ext uri="{FF2B5EF4-FFF2-40B4-BE49-F238E27FC236}">
                <a16:creationId xmlns:a16="http://schemas.microsoft.com/office/drawing/2014/main" id="{70BDA2CF-ABAF-FDD0-C7C9-A92C0DEEBF1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5A4C31E7-D76A-1B64-12C6-DBADA8E58CEA}"/>
              </a:ext>
            </a:extLst>
          </p:cNvPr>
          <p:cNvSpPr>
            <a:spLocks noGrp="1"/>
          </p:cNvSpPr>
          <p:nvPr>
            <p:ph type="sldNum" sz="quarter" idx="12"/>
          </p:nvPr>
        </p:nvSpPr>
        <p:spPr/>
        <p:txBody>
          <a:bodyPr/>
          <a:lstStyle/>
          <a:p>
            <a:fld id="{6E91CC32-6A6B-4E2E-BBA1-6864F305DA26}" type="slidenum">
              <a:rPr lang="en-US" smtClean="0"/>
              <a:t>19</a:t>
            </a:fld>
            <a:endParaRPr lang="en-US"/>
          </a:p>
        </p:txBody>
      </p:sp>
      <p:pic>
        <p:nvPicPr>
          <p:cNvPr id="7" name="Picture 6">
            <a:extLst>
              <a:ext uri="{FF2B5EF4-FFF2-40B4-BE49-F238E27FC236}">
                <a16:creationId xmlns:a16="http://schemas.microsoft.com/office/drawing/2014/main" id="{5D6247FB-A7A7-0534-E538-D7AA2537145A}"/>
              </a:ext>
            </a:extLst>
          </p:cNvPr>
          <p:cNvPicPr>
            <a:picLocks noChangeAspect="1"/>
          </p:cNvPicPr>
          <p:nvPr/>
        </p:nvPicPr>
        <p:blipFill rotWithShape="1">
          <a:blip r:embed="rId2"/>
          <a:srcRect l="35293" t="18303" r="27476" b="18100"/>
          <a:stretch/>
        </p:blipFill>
        <p:spPr>
          <a:xfrm>
            <a:off x="-10027" y="2978798"/>
            <a:ext cx="3636749" cy="3879201"/>
          </a:xfrm>
          <a:prstGeom prst="rect">
            <a:avLst/>
          </a:prstGeom>
        </p:spPr>
      </p:pic>
      <mc:AlternateContent xmlns:mc="http://schemas.openxmlformats.org/markup-compatibility/2006" xmlns:p14="http://schemas.microsoft.com/office/powerpoint/2010/main" xmlns:aink="http://schemas.microsoft.com/office/drawing/2016/ink">
        <mc:Choice Requires="p14 aink">
          <p:contentPart p14:bwMode="auto" r:id="rId3">
            <p14:nvContentPartPr>
              <p14:cNvPr id="20" name="Ink 19">
                <a:extLst>
                  <a:ext uri="{FF2B5EF4-FFF2-40B4-BE49-F238E27FC236}">
                    <a16:creationId xmlns:a16="http://schemas.microsoft.com/office/drawing/2014/main" id="{B3123A96-AD10-DA50-1B08-7B9753DFCB5F}"/>
                  </a:ext>
                </a:extLst>
              </p14:cNvPr>
              <p14:cNvContentPartPr/>
              <p14:nvPr/>
            </p14:nvContentPartPr>
            <p14:xfrm>
              <a:off x="833636" y="4473580"/>
              <a:ext cx="183960" cy="17640"/>
            </p14:xfrm>
          </p:contentPart>
        </mc:Choice>
        <mc:Fallback xmlns="">
          <p:pic>
            <p:nvPicPr>
              <p:cNvPr id="20" name="Ink 19">
                <a:extLst>
                  <a:ext uri="{FF2B5EF4-FFF2-40B4-BE49-F238E27FC236}">
                    <a16:creationId xmlns:a16="http://schemas.microsoft.com/office/drawing/2014/main" id="{B3123A96-AD10-DA50-1B08-7B9753DFCB5F}"/>
                  </a:ext>
                </a:extLst>
              </p:cNvPr>
              <p:cNvPicPr/>
              <p:nvPr/>
            </p:nvPicPr>
            <p:blipFill>
              <a:blip r:embed="rId4"/>
              <a:stretch>
                <a:fillRect/>
              </a:stretch>
            </p:blipFill>
            <p:spPr>
              <a:xfrm>
                <a:off x="824636" y="4464580"/>
                <a:ext cx="201600" cy="35280"/>
              </a:xfrm>
              <a:prstGeom prst="rect">
                <a:avLst/>
              </a:prstGeom>
            </p:spPr>
          </p:pic>
        </mc:Fallback>
      </mc:AlternateContent>
      <p:pic>
        <p:nvPicPr>
          <p:cNvPr id="21" name="Picture 20">
            <a:extLst>
              <a:ext uri="{FF2B5EF4-FFF2-40B4-BE49-F238E27FC236}">
                <a16:creationId xmlns:a16="http://schemas.microsoft.com/office/drawing/2014/main" id="{88752622-3836-F96D-CD92-5B46FA8AC819}"/>
              </a:ext>
            </a:extLst>
          </p:cNvPr>
          <p:cNvPicPr>
            <a:picLocks noChangeAspect="1"/>
          </p:cNvPicPr>
          <p:nvPr/>
        </p:nvPicPr>
        <p:blipFill rotWithShape="1">
          <a:blip r:embed="rId5"/>
          <a:srcRect l="-79" t="64906" r="1825" b="625"/>
          <a:stretch/>
        </p:blipFill>
        <p:spPr>
          <a:xfrm>
            <a:off x="138" y="2147294"/>
            <a:ext cx="3641492" cy="852809"/>
          </a:xfrm>
          <a:prstGeom prst="rect">
            <a:avLst/>
          </a:prstGeom>
        </p:spPr>
      </p:pic>
      <p:sp>
        <p:nvSpPr>
          <p:cNvPr id="38" name="TextBox 37">
            <a:extLst>
              <a:ext uri="{FF2B5EF4-FFF2-40B4-BE49-F238E27FC236}">
                <a16:creationId xmlns:a16="http://schemas.microsoft.com/office/drawing/2014/main" id="{C17D9B9E-28B5-05FE-0F7A-9C67F9F93F0D}"/>
              </a:ext>
            </a:extLst>
          </p:cNvPr>
          <p:cNvSpPr txBox="1"/>
          <p:nvPr/>
        </p:nvSpPr>
        <p:spPr>
          <a:xfrm>
            <a:off x="3797888" y="707427"/>
            <a:ext cx="3635094" cy="2031325"/>
          </a:xfrm>
          <a:prstGeom prst="rect">
            <a:avLst/>
          </a:prstGeom>
          <a:noFill/>
        </p:spPr>
        <p:txBody>
          <a:bodyPr wrap="square" lIns="91440" tIns="45720" rIns="91440" bIns="45720" rtlCol="0" anchor="t">
            <a:spAutoFit/>
          </a:bodyPr>
          <a:lstStyle/>
          <a:p>
            <a:r>
              <a:rPr lang="en-GB">
                <a:solidFill>
                  <a:srgbClr val="7030A0"/>
                </a:solidFill>
              </a:rPr>
              <a:t>Ideas</a:t>
            </a:r>
          </a:p>
          <a:p>
            <a:pPr marL="285750" indent="-285750">
              <a:buFont typeface="Arial" panose="020B0604020202020204" pitchFamily="34" charset="0"/>
              <a:buChar char="•"/>
            </a:pPr>
            <a:r>
              <a:rPr lang="en-GB"/>
              <a:t>Extension of the rear deck</a:t>
            </a:r>
          </a:p>
          <a:p>
            <a:pPr marL="285750" indent="-285750">
              <a:buFont typeface="Arial" panose="020B0604020202020204" pitchFamily="34" charset="0"/>
              <a:buChar char="•"/>
            </a:pPr>
            <a:r>
              <a:rPr lang="en-GB"/>
              <a:t>Pontoon reshape</a:t>
            </a:r>
          </a:p>
          <a:p>
            <a:pPr marL="285750" indent="-285750">
              <a:buFont typeface="Arial" panose="020B0604020202020204" pitchFamily="34" charset="0"/>
              <a:buChar char="•"/>
            </a:pPr>
            <a:r>
              <a:rPr lang="en-GB"/>
              <a:t>Investigate rear gurney size</a:t>
            </a:r>
          </a:p>
          <a:p>
            <a:pPr marL="285750" indent="-285750">
              <a:buFont typeface="Arial" panose="020B0604020202020204" pitchFamily="34" charset="0"/>
              <a:buChar char="•"/>
            </a:pPr>
            <a:r>
              <a:rPr lang="en-GB"/>
              <a:t>Rear deck shape change</a:t>
            </a:r>
          </a:p>
          <a:p>
            <a:pPr marL="285750" indent="-285750">
              <a:buFont typeface="Arial" panose="020B0604020202020204" pitchFamily="34" charset="0"/>
              <a:buChar char="•"/>
            </a:pPr>
            <a:r>
              <a:rPr lang="en-GB"/>
              <a:t>Rear clam redesign</a:t>
            </a:r>
          </a:p>
          <a:p>
            <a:pPr marL="285750" indent="-285750">
              <a:buFont typeface="Arial" panose="020B0604020202020204" pitchFamily="34" charset="0"/>
              <a:buChar char="•"/>
            </a:pPr>
            <a:r>
              <a:rPr lang="en-GB"/>
              <a:t>Wheel covers</a:t>
            </a:r>
          </a:p>
        </p:txBody>
      </p:sp>
      <p:sp>
        <p:nvSpPr>
          <p:cNvPr id="42" name="TextBox 41">
            <a:extLst>
              <a:ext uri="{FF2B5EF4-FFF2-40B4-BE49-F238E27FC236}">
                <a16:creationId xmlns:a16="http://schemas.microsoft.com/office/drawing/2014/main" id="{CD322A91-06F6-FAA2-D321-D5A06BCBCB07}"/>
              </a:ext>
            </a:extLst>
          </p:cNvPr>
          <p:cNvSpPr txBox="1"/>
          <p:nvPr/>
        </p:nvSpPr>
        <p:spPr>
          <a:xfrm>
            <a:off x="3726456" y="2903816"/>
            <a:ext cx="3929715" cy="1477328"/>
          </a:xfrm>
          <a:prstGeom prst="rect">
            <a:avLst/>
          </a:prstGeom>
          <a:noFill/>
        </p:spPr>
        <p:txBody>
          <a:bodyPr wrap="square" lIns="91440" tIns="45720" rIns="91440" bIns="45720" rtlCol="0" anchor="t">
            <a:spAutoFit/>
          </a:bodyPr>
          <a:lstStyle/>
          <a:p>
            <a:r>
              <a:rPr lang="en-GB">
                <a:solidFill>
                  <a:srgbClr val="92D050"/>
                </a:solidFill>
              </a:rPr>
              <a:t>Solutions</a:t>
            </a:r>
          </a:p>
          <a:p>
            <a:pPr marL="285750" indent="-285750">
              <a:buFont typeface="Arial" panose="020B0604020202020204" pitchFamily="34" charset="0"/>
              <a:buChar char="•"/>
            </a:pPr>
            <a:r>
              <a:rPr lang="en-GB"/>
              <a:t>To increase rear downforce </a:t>
            </a:r>
          </a:p>
          <a:p>
            <a:pPr marL="285750" indent="-285750">
              <a:buFont typeface="Arial" panose="020B0604020202020204" pitchFamily="34" charset="0"/>
              <a:buChar char="•"/>
            </a:pPr>
            <a:r>
              <a:rPr lang="en-GB"/>
              <a:t>Reduce lift </a:t>
            </a:r>
          </a:p>
          <a:p>
            <a:pPr marL="285750" indent="-285750">
              <a:buFont typeface="Arial" panose="020B0604020202020204" pitchFamily="34" charset="0"/>
              <a:buChar char="•"/>
            </a:pPr>
            <a:r>
              <a:rPr lang="en-GB"/>
              <a:t>Reduce drag and surface friction</a:t>
            </a:r>
          </a:p>
        </p:txBody>
      </p:sp>
      <mc:AlternateContent xmlns:mc="http://schemas.openxmlformats.org/markup-compatibility/2006" xmlns:p14="http://schemas.microsoft.com/office/powerpoint/2010/main">
        <mc:Choice Requires="p14">
          <p:contentPart p14:bwMode="auto" r:id="rId6">
            <p14:nvContentPartPr>
              <p14:cNvPr id="51" name="Ink 50">
                <a:extLst>
                  <a:ext uri="{FF2B5EF4-FFF2-40B4-BE49-F238E27FC236}">
                    <a16:creationId xmlns:a16="http://schemas.microsoft.com/office/drawing/2014/main" id="{B42CDC3B-3028-3535-FBED-85FA1950ADF2}"/>
                  </a:ext>
                </a:extLst>
              </p14:cNvPr>
              <p14:cNvContentPartPr/>
              <p14:nvPr/>
            </p14:nvContentPartPr>
            <p14:xfrm>
              <a:off x="2131855" y="3573846"/>
              <a:ext cx="1029960" cy="276120"/>
            </p14:xfrm>
          </p:contentPart>
        </mc:Choice>
        <mc:Fallback xmlns="">
          <p:pic>
            <p:nvPicPr>
              <p:cNvPr id="51" name="Ink 50">
                <a:extLst>
                  <a:ext uri="{FF2B5EF4-FFF2-40B4-BE49-F238E27FC236}">
                    <a16:creationId xmlns:a16="http://schemas.microsoft.com/office/drawing/2014/main" id="{B42CDC3B-3028-3535-FBED-85FA1950ADF2}"/>
                  </a:ext>
                </a:extLst>
              </p:cNvPr>
              <p:cNvPicPr/>
              <p:nvPr/>
            </p:nvPicPr>
            <p:blipFill>
              <a:blip r:embed="rId7"/>
              <a:stretch>
                <a:fillRect/>
              </a:stretch>
            </p:blipFill>
            <p:spPr>
              <a:xfrm>
                <a:off x="2125735" y="3567726"/>
                <a:ext cx="1042200" cy="28836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54" name="Ink 53">
                <a:extLst>
                  <a:ext uri="{FF2B5EF4-FFF2-40B4-BE49-F238E27FC236}">
                    <a16:creationId xmlns:a16="http://schemas.microsoft.com/office/drawing/2014/main" id="{7A284BF1-070F-0687-AFD7-73FFF4FBD0AA}"/>
                  </a:ext>
                </a:extLst>
              </p14:cNvPr>
              <p14:cNvContentPartPr/>
              <p14:nvPr/>
            </p14:nvContentPartPr>
            <p14:xfrm>
              <a:off x="2213215" y="3952566"/>
              <a:ext cx="996840" cy="140400"/>
            </p14:xfrm>
          </p:contentPart>
        </mc:Choice>
        <mc:Fallback xmlns="">
          <p:pic>
            <p:nvPicPr>
              <p:cNvPr id="54" name="Ink 53">
                <a:extLst>
                  <a:ext uri="{FF2B5EF4-FFF2-40B4-BE49-F238E27FC236}">
                    <a16:creationId xmlns:a16="http://schemas.microsoft.com/office/drawing/2014/main" id="{7A284BF1-070F-0687-AFD7-73FFF4FBD0AA}"/>
                  </a:ext>
                </a:extLst>
              </p:cNvPr>
              <p:cNvPicPr/>
              <p:nvPr/>
            </p:nvPicPr>
            <p:blipFill>
              <a:blip r:embed="rId9"/>
              <a:stretch>
                <a:fillRect/>
              </a:stretch>
            </p:blipFill>
            <p:spPr>
              <a:xfrm>
                <a:off x="2207095" y="3946446"/>
                <a:ext cx="1009080" cy="15264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67" name="Ink 66">
                <a:extLst>
                  <a:ext uri="{FF2B5EF4-FFF2-40B4-BE49-F238E27FC236}">
                    <a16:creationId xmlns:a16="http://schemas.microsoft.com/office/drawing/2014/main" id="{BC63BFB2-69AF-3B14-3C20-64B4BC61DAB1}"/>
                  </a:ext>
                </a:extLst>
              </p14:cNvPr>
              <p14:cNvContentPartPr/>
              <p14:nvPr/>
            </p14:nvContentPartPr>
            <p14:xfrm>
              <a:off x="3244091" y="3951709"/>
              <a:ext cx="360" cy="1983600"/>
            </p14:xfrm>
          </p:contentPart>
        </mc:Choice>
        <mc:Fallback xmlns="">
          <p:pic>
            <p:nvPicPr>
              <p:cNvPr id="67" name="Ink 66">
                <a:extLst>
                  <a:ext uri="{FF2B5EF4-FFF2-40B4-BE49-F238E27FC236}">
                    <a16:creationId xmlns:a16="http://schemas.microsoft.com/office/drawing/2014/main" id="{BC63BFB2-69AF-3B14-3C20-64B4BC61DAB1}"/>
                  </a:ext>
                </a:extLst>
              </p:cNvPr>
              <p:cNvPicPr/>
              <p:nvPr/>
            </p:nvPicPr>
            <p:blipFill>
              <a:blip r:embed="rId11"/>
              <a:stretch>
                <a:fillRect/>
              </a:stretch>
            </p:blipFill>
            <p:spPr>
              <a:xfrm>
                <a:off x="3237971" y="3945589"/>
                <a:ext cx="12600" cy="199584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71" name="Ink 70">
                <a:extLst>
                  <a:ext uri="{FF2B5EF4-FFF2-40B4-BE49-F238E27FC236}">
                    <a16:creationId xmlns:a16="http://schemas.microsoft.com/office/drawing/2014/main" id="{7DA1680D-C4DB-34ED-DBBC-461FFDAD7768}"/>
                  </a:ext>
                </a:extLst>
              </p14:cNvPr>
              <p14:cNvContentPartPr/>
              <p14:nvPr/>
            </p14:nvContentPartPr>
            <p14:xfrm>
              <a:off x="3235942" y="3936362"/>
              <a:ext cx="15480" cy="21960"/>
            </p14:xfrm>
          </p:contentPart>
        </mc:Choice>
        <mc:Fallback xmlns="">
          <p:pic>
            <p:nvPicPr>
              <p:cNvPr id="71" name="Ink 70">
                <a:extLst>
                  <a:ext uri="{FF2B5EF4-FFF2-40B4-BE49-F238E27FC236}">
                    <a16:creationId xmlns:a16="http://schemas.microsoft.com/office/drawing/2014/main" id="{7DA1680D-C4DB-34ED-DBBC-461FFDAD7768}"/>
                  </a:ext>
                </a:extLst>
              </p:cNvPr>
              <p:cNvPicPr/>
              <p:nvPr/>
            </p:nvPicPr>
            <p:blipFill>
              <a:blip r:embed="rId13"/>
              <a:stretch>
                <a:fillRect/>
              </a:stretch>
            </p:blipFill>
            <p:spPr>
              <a:xfrm>
                <a:off x="3229822" y="3930242"/>
                <a:ext cx="27720" cy="342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78" name="Ink 77">
                <a:extLst>
                  <a:ext uri="{FF2B5EF4-FFF2-40B4-BE49-F238E27FC236}">
                    <a16:creationId xmlns:a16="http://schemas.microsoft.com/office/drawing/2014/main" id="{1C9AFD35-77B2-6EF9-864C-32645CCF731F}"/>
                  </a:ext>
                </a:extLst>
              </p14:cNvPr>
              <p14:cNvContentPartPr/>
              <p14:nvPr/>
            </p14:nvContentPartPr>
            <p14:xfrm>
              <a:off x="2651839" y="6080967"/>
              <a:ext cx="600840" cy="360"/>
            </p14:xfrm>
          </p:contentPart>
        </mc:Choice>
        <mc:Fallback xmlns="">
          <p:pic>
            <p:nvPicPr>
              <p:cNvPr id="78" name="Ink 77">
                <a:extLst>
                  <a:ext uri="{FF2B5EF4-FFF2-40B4-BE49-F238E27FC236}">
                    <a16:creationId xmlns:a16="http://schemas.microsoft.com/office/drawing/2014/main" id="{1C9AFD35-77B2-6EF9-864C-32645CCF731F}"/>
                  </a:ext>
                </a:extLst>
              </p:cNvPr>
              <p:cNvPicPr/>
              <p:nvPr/>
            </p:nvPicPr>
            <p:blipFill>
              <a:blip r:embed="rId15"/>
              <a:stretch>
                <a:fillRect/>
              </a:stretch>
            </p:blipFill>
            <p:spPr>
              <a:xfrm>
                <a:off x="2645719" y="6074847"/>
                <a:ext cx="613080" cy="12600"/>
              </a:xfrm>
              <a:prstGeom prst="rect">
                <a:avLst/>
              </a:prstGeom>
            </p:spPr>
          </p:pic>
        </mc:Fallback>
      </mc:AlternateContent>
      <p:grpSp>
        <p:nvGrpSpPr>
          <p:cNvPr id="93" name="Group 92">
            <a:extLst>
              <a:ext uri="{FF2B5EF4-FFF2-40B4-BE49-F238E27FC236}">
                <a16:creationId xmlns:a16="http://schemas.microsoft.com/office/drawing/2014/main" id="{79B47274-349F-2197-B9F7-DB1029329C10}"/>
              </a:ext>
            </a:extLst>
          </p:cNvPr>
          <p:cNvGrpSpPr/>
          <p:nvPr/>
        </p:nvGrpSpPr>
        <p:grpSpPr>
          <a:xfrm>
            <a:off x="3148061" y="3856065"/>
            <a:ext cx="111600" cy="2224992"/>
            <a:chOff x="3148061" y="3856065"/>
            <a:chExt cx="111600" cy="2224992"/>
          </a:xfrm>
        </p:grpSpPr>
        <mc:AlternateContent xmlns:mc="http://schemas.openxmlformats.org/markup-compatibility/2006" xmlns:p14="http://schemas.microsoft.com/office/powerpoint/2010/main">
          <mc:Choice Requires="p14">
            <p:contentPart p14:bwMode="auto" r:id="rId16">
              <p14:nvContentPartPr>
                <p14:cNvPr id="58" name="Ink 57">
                  <a:extLst>
                    <a:ext uri="{FF2B5EF4-FFF2-40B4-BE49-F238E27FC236}">
                      <a16:creationId xmlns:a16="http://schemas.microsoft.com/office/drawing/2014/main" id="{A0B4FF2B-9C45-AC04-7F21-426EB3BA4487}"/>
                    </a:ext>
                  </a:extLst>
                </p14:cNvPr>
                <p14:cNvContentPartPr/>
                <p14:nvPr/>
              </p14:nvContentPartPr>
              <p14:xfrm>
                <a:off x="3180821" y="3856065"/>
                <a:ext cx="78840" cy="96120"/>
              </p14:xfrm>
            </p:contentPart>
          </mc:Choice>
          <mc:Fallback xmlns="">
            <p:pic>
              <p:nvPicPr>
                <p:cNvPr id="58" name="Ink 57">
                  <a:extLst>
                    <a:ext uri="{FF2B5EF4-FFF2-40B4-BE49-F238E27FC236}">
                      <a16:creationId xmlns:a16="http://schemas.microsoft.com/office/drawing/2014/main" id="{A0B4FF2B-9C45-AC04-7F21-426EB3BA4487}"/>
                    </a:ext>
                  </a:extLst>
                </p:cNvPr>
                <p:cNvPicPr/>
                <p:nvPr/>
              </p:nvPicPr>
              <p:blipFill>
                <a:blip r:embed="rId17"/>
                <a:stretch>
                  <a:fillRect/>
                </a:stretch>
              </p:blipFill>
              <p:spPr>
                <a:xfrm>
                  <a:off x="3174701" y="3849945"/>
                  <a:ext cx="91080" cy="10836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61" name="Ink 60">
                  <a:extLst>
                    <a:ext uri="{FF2B5EF4-FFF2-40B4-BE49-F238E27FC236}">
                      <a16:creationId xmlns:a16="http://schemas.microsoft.com/office/drawing/2014/main" id="{4B5ECC7D-66A3-7AFE-7F66-FBC94AAFD334}"/>
                    </a:ext>
                  </a:extLst>
                </p14:cNvPr>
                <p14:cNvContentPartPr/>
                <p14:nvPr/>
              </p14:nvContentPartPr>
              <p14:xfrm>
                <a:off x="3148061" y="3860025"/>
                <a:ext cx="23400" cy="7200"/>
              </p14:xfrm>
            </p:contentPart>
          </mc:Choice>
          <mc:Fallback xmlns="">
            <p:pic>
              <p:nvPicPr>
                <p:cNvPr id="61" name="Ink 60">
                  <a:extLst>
                    <a:ext uri="{FF2B5EF4-FFF2-40B4-BE49-F238E27FC236}">
                      <a16:creationId xmlns:a16="http://schemas.microsoft.com/office/drawing/2014/main" id="{4B5ECC7D-66A3-7AFE-7F66-FBC94AAFD334}"/>
                    </a:ext>
                  </a:extLst>
                </p:cNvPr>
                <p:cNvPicPr/>
                <p:nvPr/>
              </p:nvPicPr>
              <p:blipFill>
                <a:blip r:embed="rId19"/>
                <a:stretch>
                  <a:fillRect/>
                </a:stretch>
              </p:blipFill>
              <p:spPr>
                <a:xfrm>
                  <a:off x="3141941" y="3854196"/>
                  <a:ext cx="35640" cy="18857"/>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92" name="Ink 91">
                  <a:extLst>
                    <a:ext uri="{FF2B5EF4-FFF2-40B4-BE49-F238E27FC236}">
                      <a16:creationId xmlns:a16="http://schemas.microsoft.com/office/drawing/2014/main" id="{FDBE2091-FFAF-95AA-F033-86637CC2A721}"/>
                    </a:ext>
                  </a:extLst>
                </p14:cNvPr>
                <p14:cNvContentPartPr/>
                <p14:nvPr/>
              </p14:nvContentPartPr>
              <p14:xfrm>
                <a:off x="3253078" y="3922137"/>
                <a:ext cx="360" cy="2158920"/>
              </p14:xfrm>
            </p:contentPart>
          </mc:Choice>
          <mc:Fallback xmlns="">
            <p:pic>
              <p:nvPicPr>
                <p:cNvPr id="92" name="Ink 91">
                  <a:extLst>
                    <a:ext uri="{FF2B5EF4-FFF2-40B4-BE49-F238E27FC236}">
                      <a16:creationId xmlns:a16="http://schemas.microsoft.com/office/drawing/2014/main" id="{FDBE2091-FFAF-95AA-F033-86637CC2A721}"/>
                    </a:ext>
                  </a:extLst>
                </p:cNvPr>
                <p:cNvPicPr/>
                <p:nvPr/>
              </p:nvPicPr>
              <p:blipFill>
                <a:blip r:embed="rId21"/>
                <a:stretch>
                  <a:fillRect/>
                </a:stretch>
              </p:blipFill>
              <p:spPr>
                <a:xfrm>
                  <a:off x="3246958" y="3916017"/>
                  <a:ext cx="12600" cy="217116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22">
            <p14:nvContentPartPr>
              <p14:cNvPr id="9" name="Ink 8">
                <a:extLst>
                  <a:ext uri="{FF2B5EF4-FFF2-40B4-BE49-F238E27FC236}">
                    <a16:creationId xmlns:a16="http://schemas.microsoft.com/office/drawing/2014/main" id="{98CF7030-45A0-1FB4-3379-C314A3C532E4}"/>
                  </a:ext>
                </a:extLst>
              </p14:cNvPr>
              <p14:cNvContentPartPr/>
              <p14:nvPr/>
            </p14:nvContentPartPr>
            <p14:xfrm>
              <a:off x="2615709" y="4977273"/>
              <a:ext cx="600694" cy="146174"/>
            </p14:xfrm>
          </p:contentPart>
        </mc:Choice>
        <mc:Fallback xmlns="">
          <p:pic>
            <p:nvPicPr>
              <p:cNvPr id="9" name="Ink 8">
                <a:extLst>
                  <a:ext uri="{FF2B5EF4-FFF2-40B4-BE49-F238E27FC236}">
                    <a16:creationId xmlns:a16="http://schemas.microsoft.com/office/drawing/2014/main" id="{98CF7030-45A0-1FB4-3379-C314A3C532E4}"/>
                  </a:ext>
                </a:extLst>
              </p:cNvPr>
              <p:cNvPicPr/>
              <p:nvPr/>
            </p:nvPicPr>
            <p:blipFill>
              <a:blip r:embed="rId23"/>
              <a:stretch>
                <a:fillRect/>
              </a:stretch>
            </p:blipFill>
            <p:spPr>
              <a:xfrm>
                <a:off x="2597713" y="4959316"/>
                <a:ext cx="636325" cy="18173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11" name="Ink 10">
                <a:extLst>
                  <a:ext uri="{FF2B5EF4-FFF2-40B4-BE49-F238E27FC236}">
                    <a16:creationId xmlns:a16="http://schemas.microsoft.com/office/drawing/2014/main" id="{DAF5FBAE-9B75-9790-B371-BCE154B2D22F}"/>
                  </a:ext>
                </a:extLst>
              </p14:cNvPr>
              <p14:cNvContentPartPr/>
              <p14:nvPr/>
            </p14:nvContentPartPr>
            <p14:xfrm>
              <a:off x="2551697" y="4682289"/>
              <a:ext cx="15039" cy="15039"/>
            </p14:xfrm>
          </p:contentPart>
        </mc:Choice>
        <mc:Fallback xmlns="">
          <p:pic>
            <p:nvPicPr>
              <p:cNvPr id="11" name="Ink 10">
                <a:extLst>
                  <a:ext uri="{FF2B5EF4-FFF2-40B4-BE49-F238E27FC236}">
                    <a16:creationId xmlns:a16="http://schemas.microsoft.com/office/drawing/2014/main" id="{DAF5FBAE-9B75-9790-B371-BCE154B2D22F}"/>
                  </a:ext>
                </a:extLst>
              </p:cNvPr>
              <p:cNvPicPr/>
              <p:nvPr/>
            </p:nvPicPr>
            <p:blipFill>
              <a:blip r:embed="rId25"/>
              <a:stretch>
                <a:fillRect/>
              </a:stretch>
            </p:blipFill>
            <p:spPr>
              <a:xfrm>
                <a:off x="2489034" y="3930339"/>
                <a:ext cx="139111" cy="150390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12" name="Ink 11">
                <a:extLst>
                  <a:ext uri="{FF2B5EF4-FFF2-40B4-BE49-F238E27FC236}">
                    <a16:creationId xmlns:a16="http://schemas.microsoft.com/office/drawing/2014/main" id="{96371082-622D-66CF-2D84-08C7F7E4E3C4}"/>
                  </a:ext>
                </a:extLst>
              </p14:cNvPr>
              <p14:cNvContentPartPr/>
              <p14:nvPr/>
            </p14:nvContentPartPr>
            <p14:xfrm>
              <a:off x="2541671" y="4649943"/>
              <a:ext cx="700528" cy="177209"/>
            </p14:xfrm>
          </p:contentPart>
        </mc:Choice>
        <mc:Fallback xmlns="">
          <p:pic>
            <p:nvPicPr>
              <p:cNvPr id="12" name="Ink 11">
                <a:extLst>
                  <a:ext uri="{FF2B5EF4-FFF2-40B4-BE49-F238E27FC236}">
                    <a16:creationId xmlns:a16="http://schemas.microsoft.com/office/drawing/2014/main" id="{96371082-622D-66CF-2D84-08C7F7E4E3C4}"/>
                  </a:ext>
                </a:extLst>
              </p:cNvPr>
              <p:cNvPicPr/>
              <p:nvPr/>
            </p:nvPicPr>
            <p:blipFill>
              <a:blip r:embed="rId27"/>
              <a:stretch>
                <a:fillRect/>
              </a:stretch>
            </p:blipFill>
            <p:spPr>
              <a:xfrm>
                <a:off x="2523672" y="4632007"/>
                <a:ext cx="736166" cy="212723"/>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13" name="Ink 12">
                <a:extLst>
                  <a:ext uri="{FF2B5EF4-FFF2-40B4-BE49-F238E27FC236}">
                    <a16:creationId xmlns:a16="http://schemas.microsoft.com/office/drawing/2014/main" id="{B9BA14CB-7A48-0B9A-90B8-D4FD048EF29A}"/>
                  </a:ext>
                </a:extLst>
              </p14:cNvPr>
              <p14:cNvContentPartPr/>
              <p14:nvPr/>
            </p14:nvContentPartPr>
            <p14:xfrm>
              <a:off x="3181088" y="4938364"/>
              <a:ext cx="66571" cy="24661"/>
            </p14:xfrm>
          </p:contentPart>
        </mc:Choice>
        <mc:Fallback xmlns="">
          <p:pic>
            <p:nvPicPr>
              <p:cNvPr id="13" name="Ink 12">
                <a:extLst>
                  <a:ext uri="{FF2B5EF4-FFF2-40B4-BE49-F238E27FC236}">
                    <a16:creationId xmlns:a16="http://schemas.microsoft.com/office/drawing/2014/main" id="{B9BA14CB-7A48-0B9A-90B8-D4FD048EF29A}"/>
                  </a:ext>
                </a:extLst>
              </p:cNvPr>
              <p:cNvPicPr/>
              <p:nvPr/>
            </p:nvPicPr>
            <p:blipFill>
              <a:blip r:embed="rId29"/>
              <a:stretch>
                <a:fillRect/>
              </a:stretch>
            </p:blipFill>
            <p:spPr>
              <a:xfrm>
                <a:off x="3163193" y="4920494"/>
                <a:ext cx="102004" cy="60044"/>
              </a:xfrm>
              <a:prstGeom prst="rect">
                <a:avLst/>
              </a:prstGeom>
            </p:spPr>
          </p:pic>
        </mc:Fallback>
      </mc:AlternateContent>
      <p:sp>
        <p:nvSpPr>
          <p:cNvPr id="14" name="TextBox 13">
            <a:extLst>
              <a:ext uri="{FF2B5EF4-FFF2-40B4-BE49-F238E27FC236}">
                <a16:creationId xmlns:a16="http://schemas.microsoft.com/office/drawing/2014/main" id="{C49257A8-9116-2177-B45F-94570017A031}"/>
              </a:ext>
            </a:extLst>
          </p:cNvPr>
          <p:cNvSpPr txBox="1"/>
          <p:nvPr/>
        </p:nvSpPr>
        <p:spPr>
          <a:xfrm>
            <a:off x="177853" y="710332"/>
            <a:ext cx="390417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0000"/>
                </a:solidFill>
                <a:latin typeface="Segoe UI"/>
                <a:cs typeface="Segoe UI"/>
              </a:rPr>
              <a:t>Current Issues</a:t>
            </a:r>
            <a:endParaRPr lang="en-US">
              <a:solidFill>
                <a:srgbClr val="FF0000"/>
              </a:solidFill>
              <a:latin typeface="Segoe UI"/>
              <a:cs typeface="Segoe UI"/>
            </a:endParaRPr>
          </a:p>
          <a:p>
            <a:pPr marL="285750" indent="-285750">
              <a:buFont typeface="Arial,Sans-Serif"/>
              <a:buChar char="•"/>
            </a:pPr>
            <a:r>
              <a:rPr lang="en-GB">
                <a:latin typeface="Arial"/>
                <a:cs typeface="Arial"/>
              </a:rPr>
              <a:t>Front bias centre of pressure causing oversteer</a:t>
            </a:r>
            <a:endParaRPr lang="en-US">
              <a:latin typeface="Arial"/>
              <a:cs typeface="Arial"/>
            </a:endParaRPr>
          </a:p>
          <a:p>
            <a:pPr marL="285750" indent="-285750">
              <a:buFont typeface="Arial,Sans-Serif"/>
              <a:buChar char="•"/>
            </a:pPr>
            <a:r>
              <a:rPr lang="en-GB">
                <a:latin typeface="Arial"/>
                <a:cs typeface="Arial"/>
              </a:rPr>
              <a:t>Rear deck hump is lift producing</a:t>
            </a:r>
            <a:endParaRPr lang="en-US">
              <a:latin typeface="Arial"/>
              <a:cs typeface="Arial"/>
            </a:endParaRPr>
          </a:p>
          <a:p>
            <a:pPr marL="285750" indent="-285750">
              <a:buFont typeface="Arial,Sans-Serif"/>
              <a:buChar char="•"/>
            </a:pPr>
            <a:r>
              <a:rPr lang="en-GB">
                <a:latin typeface="Arial"/>
                <a:cs typeface="Arial"/>
              </a:rPr>
              <a:t>Rear pontoon creates lift</a:t>
            </a:r>
            <a:endParaRPr lang="en-US"/>
          </a:p>
        </p:txBody>
      </p:sp>
      <mc:AlternateContent xmlns:mc="http://schemas.openxmlformats.org/markup-compatibility/2006" xmlns:p14="http://schemas.microsoft.com/office/powerpoint/2010/main">
        <mc:Choice Requires="p14">
          <p:contentPart p14:bwMode="auto" r:id="rId30">
            <p14:nvContentPartPr>
              <p14:cNvPr id="10" name="Ink 9">
                <a:extLst>
                  <a:ext uri="{FF2B5EF4-FFF2-40B4-BE49-F238E27FC236}">
                    <a16:creationId xmlns:a16="http://schemas.microsoft.com/office/drawing/2014/main" id="{567609A3-ABEF-4737-D7C2-50297AD9A744}"/>
                  </a:ext>
                </a:extLst>
              </p14:cNvPr>
              <p14:cNvContentPartPr/>
              <p14:nvPr/>
            </p14:nvContentPartPr>
            <p14:xfrm>
              <a:off x="2326989" y="3571486"/>
              <a:ext cx="101828" cy="8616"/>
            </p14:xfrm>
          </p:contentPart>
        </mc:Choice>
        <mc:Fallback xmlns="">
          <p:pic>
            <p:nvPicPr>
              <p:cNvPr id="10" name="Ink 9">
                <a:extLst>
                  <a:ext uri="{FF2B5EF4-FFF2-40B4-BE49-F238E27FC236}">
                    <a16:creationId xmlns:a16="http://schemas.microsoft.com/office/drawing/2014/main" id="{567609A3-ABEF-4737-D7C2-50297AD9A744}"/>
                  </a:ext>
                </a:extLst>
              </p:cNvPr>
              <p:cNvPicPr/>
              <p:nvPr/>
            </p:nvPicPr>
            <p:blipFill>
              <a:blip r:embed="rId31"/>
              <a:stretch>
                <a:fillRect/>
              </a:stretch>
            </p:blipFill>
            <p:spPr>
              <a:xfrm>
                <a:off x="2309062" y="3553536"/>
                <a:ext cx="137324" cy="44157"/>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16" name="Ink 15">
                <a:extLst>
                  <a:ext uri="{FF2B5EF4-FFF2-40B4-BE49-F238E27FC236}">
                    <a16:creationId xmlns:a16="http://schemas.microsoft.com/office/drawing/2014/main" id="{52566F82-1AA9-0078-81BC-6EDDD5FA8D1F}"/>
                  </a:ext>
                </a:extLst>
              </p14:cNvPr>
              <p14:cNvContentPartPr/>
              <p14:nvPr/>
            </p14:nvContentPartPr>
            <p14:xfrm>
              <a:off x="2618666" y="3571112"/>
              <a:ext cx="108328" cy="9017"/>
            </p14:xfrm>
          </p:contentPart>
        </mc:Choice>
        <mc:Fallback xmlns="">
          <p:pic>
            <p:nvPicPr>
              <p:cNvPr id="16" name="Ink 15">
                <a:extLst>
                  <a:ext uri="{FF2B5EF4-FFF2-40B4-BE49-F238E27FC236}">
                    <a16:creationId xmlns:a16="http://schemas.microsoft.com/office/drawing/2014/main" id="{52566F82-1AA9-0078-81BC-6EDDD5FA8D1F}"/>
                  </a:ext>
                </a:extLst>
              </p:cNvPr>
              <p:cNvPicPr/>
              <p:nvPr/>
            </p:nvPicPr>
            <p:blipFill>
              <a:blip r:embed="rId33"/>
              <a:stretch>
                <a:fillRect/>
              </a:stretch>
            </p:blipFill>
            <p:spPr>
              <a:xfrm>
                <a:off x="2600731" y="3553772"/>
                <a:ext cx="143839" cy="43351"/>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18" name="Ink 17">
                <a:extLst>
                  <a:ext uri="{FF2B5EF4-FFF2-40B4-BE49-F238E27FC236}">
                    <a16:creationId xmlns:a16="http://schemas.microsoft.com/office/drawing/2014/main" id="{7F582D0B-F966-67BA-EDCF-49689D9989CE}"/>
                  </a:ext>
                </a:extLst>
              </p14:cNvPr>
              <p14:cNvContentPartPr/>
              <p14:nvPr/>
            </p14:nvContentPartPr>
            <p14:xfrm>
              <a:off x="3001539" y="3577541"/>
              <a:ext cx="139886" cy="10395"/>
            </p14:xfrm>
          </p:contentPart>
        </mc:Choice>
        <mc:Fallback xmlns="">
          <p:pic>
            <p:nvPicPr>
              <p:cNvPr id="18" name="Ink 17">
                <a:extLst>
                  <a:ext uri="{FF2B5EF4-FFF2-40B4-BE49-F238E27FC236}">
                    <a16:creationId xmlns:a16="http://schemas.microsoft.com/office/drawing/2014/main" id="{7F582D0B-F966-67BA-EDCF-49689D9989CE}"/>
                  </a:ext>
                </a:extLst>
              </p:cNvPr>
              <p:cNvPicPr/>
              <p:nvPr/>
            </p:nvPicPr>
            <p:blipFill>
              <a:blip r:embed="rId35"/>
              <a:stretch>
                <a:fillRect/>
              </a:stretch>
            </p:blipFill>
            <p:spPr>
              <a:xfrm>
                <a:off x="2983605" y="3560216"/>
                <a:ext cx="175396" cy="44699"/>
              </a:xfrm>
              <a:prstGeom prst="rect">
                <a:avLst/>
              </a:prstGeom>
            </p:spPr>
          </p:pic>
        </mc:Fallback>
      </mc:AlternateContent>
      <mc:AlternateContent xmlns:mc="http://schemas.openxmlformats.org/markup-compatibility/2006" xmlns:p14="http://schemas.microsoft.com/office/powerpoint/2010/main">
        <mc:Choice Requires="p14">
          <p:contentPart p14:bwMode="auto" r:id="rId36">
            <p14:nvContentPartPr>
              <p14:cNvPr id="19" name="Ink 18">
                <a:extLst>
                  <a:ext uri="{FF2B5EF4-FFF2-40B4-BE49-F238E27FC236}">
                    <a16:creationId xmlns:a16="http://schemas.microsoft.com/office/drawing/2014/main" id="{BBB84FF1-CA13-5C53-B740-1325030AF229}"/>
                  </a:ext>
                </a:extLst>
              </p14:cNvPr>
              <p14:cNvContentPartPr/>
              <p14:nvPr/>
            </p14:nvContentPartPr>
            <p14:xfrm>
              <a:off x="3192039" y="3580566"/>
              <a:ext cx="25095" cy="7485"/>
            </p14:xfrm>
          </p:contentPart>
        </mc:Choice>
        <mc:Fallback xmlns="">
          <p:pic>
            <p:nvPicPr>
              <p:cNvPr id="19" name="Ink 18">
                <a:extLst>
                  <a:ext uri="{FF2B5EF4-FFF2-40B4-BE49-F238E27FC236}">
                    <a16:creationId xmlns:a16="http://schemas.microsoft.com/office/drawing/2014/main" id="{BBB84FF1-CA13-5C53-B740-1325030AF229}"/>
                  </a:ext>
                </a:extLst>
              </p:cNvPr>
              <p:cNvPicPr/>
              <p:nvPr/>
            </p:nvPicPr>
            <p:blipFill>
              <a:blip r:embed="rId37"/>
              <a:stretch>
                <a:fillRect/>
              </a:stretch>
            </p:blipFill>
            <p:spPr>
              <a:xfrm>
                <a:off x="3174366" y="3563555"/>
                <a:ext cx="60087" cy="41168"/>
              </a:xfrm>
              <a:prstGeom prst="rect">
                <a:avLst/>
              </a:prstGeom>
            </p:spPr>
          </p:pic>
        </mc:Fallback>
      </mc:AlternateContent>
      <mc:AlternateContent xmlns:mc="http://schemas.openxmlformats.org/markup-compatibility/2006" xmlns:p14="http://schemas.microsoft.com/office/powerpoint/2010/main">
        <mc:Choice Requires="p14">
          <p:contentPart p14:bwMode="auto" r:id="rId38">
            <p14:nvContentPartPr>
              <p14:cNvPr id="22" name="Ink 21">
                <a:extLst>
                  <a:ext uri="{FF2B5EF4-FFF2-40B4-BE49-F238E27FC236}">
                    <a16:creationId xmlns:a16="http://schemas.microsoft.com/office/drawing/2014/main" id="{90CBAF61-B177-954B-9C46-7DC4B51AACEB}"/>
                  </a:ext>
                </a:extLst>
              </p14:cNvPr>
              <p14:cNvContentPartPr/>
              <p14:nvPr/>
            </p14:nvContentPartPr>
            <p14:xfrm>
              <a:off x="2330648" y="3981722"/>
              <a:ext cx="111716" cy="45308"/>
            </p14:xfrm>
          </p:contentPart>
        </mc:Choice>
        <mc:Fallback xmlns="">
          <p:pic>
            <p:nvPicPr>
              <p:cNvPr id="22" name="Ink 21">
                <a:extLst>
                  <a:ext uri="{FF2B5EF4-FFF2-40B4-BE49-F238E27FC236}">
                    <a16:creationId xmlns:a16="http://schemas.microsoft.com/office/drawing/2014/main" id="{90CBAF61-B177-954B-9C46-7DC4B51AACEB}"/>
                  </a:ext>
                </a:extLst>
              </p:cNvPr>
              <p:cNvPicPr/>
              <p:nvPr/>
            </p:nvPicPr>
            <p:blipFill>
              <a:blip r:embed="rId39"/>
              <a:stretch>
                <a:fillRect/>
              </a:stretch>
            </p:blipFill>
            <p:spPr>
              <a:xfrm>
                <a:off x="2312745" y="3963884"/>
                <a:ext cx="147164" cy="80627"/>
              </a:xfrm>
              <a:prstGeom prst="rect">
                <a:avLst/>
              </a:prstGeom>
            </p:spPr>
          </p:pic>
        </mc:Fallback>
      </mc:AlternateContent>
      <mc:AlternateContent xmlns:mc="http://schemas.openxmlformats.org/markup-compatibility/2006" xmlns:p14="http://schemas.microsoft.com/office/powerpoint/2010/main">
        <mc:Choice Requires="p14">
          <p:contentPart p14:bwMode="auto" r:id="rId40">
            <p14:nvContentPartPr>
              <p14:cNvPr id="23" name="Ink 22">
                <a:extLst>
                  <a:ext uri="{FF2B5EF4-FFF2-40B4-BE49-F238E27FC236}">
                    <a16:creationId xmlns:a16="http://schemas.microsoft.com/office/drawing/2014/main" id="{ECDEF39E-8162-F3E5-9807-E81E3457820D}"/>
                  </a:ext>
                </a:extLst>
              </p14:cNvPr>
              <p14:cNvContentPartPr/>
              <p14:nvPr/>
            </p14:nvContentPartPr>
            <p14:xfrm>
              <a:off x="2686800" y="3847648"/>
              <a:ext cx="122969" cy="46860"/>
            </p14:xfrm>
          </p:contentPart>
        </mc:Choice>
        <mc:Fallback xmlns="">
          <p:pic>
            <p:nvPicPr>
              <p:cNvPr id="23" name="Ink 22">
                <a:extLst>
                  <a:ext uri="{FF2B5EF4-FFF2-40B4-BE49-F238E27FC236}">
                    <a16:creationId xmlns:a16="http://schemas.microsoft.com/office/drawing/2014/main" id="{ECDEF39E-8162-F3E5-9807-E81E3457820D}"/>
                  </a:ext>
                </a:extLst>
              </p:cNvPr>
              <p:cNvPicPr/>
              <p:nvPr/>
            </p:nvPicPr>
            <p:blipFill>
              <a:blip r:embed="rId41"/>
              <a:stretch>
                <a:fillRect/>
              </a:stretch>
            </p:blipFill>
            <p:spPr>
              <a:xfrm>
                <a:off x="2668822" y="3829763"/>
                <a:ext cx="158565" cy="82273"/>
              </a:xfrm>
              <a:prstGeom prst="rect">
                <a:avLst/>
              </a:prstGeom>
            </p:spPr>
          </p:pic>
        </mc:Fallback>
      </mc:AlternateContent>
      <mc:AlternateContent xmlns:mc="http://schemas.openxmlformats.org/markup-compatibility/2006" xmlns:p14="http://schemas.microsoft.com/office/powerpoint/2010/main">
        <mc:Choice Requires="p14">
          <p:contentPart p14:bwMode="auto" r:id="rId42">
            <p14:nvContentPartPr>
              <p14:cNvPr id="24" name="Ink 23">
                <a:extLst>
                  <a:ext uri="{FF2B5EF4-FFF2-40B4-BE49-F238E27FC236}">
                    <a16:creationId xmlns:a16="http://schemas.microsoft.com/office/drawing/2014/main" id="{9F8165B7-2D9C-5C88-7A47-03D362644CEB}"/>
                  </a:ext>
                </a:extLst>
              </p14:cNvPr>
              <p14:cNvContentPartPr/>
              <p14:nvPr/>
            </p14:nvContentPartPr>
            <p14:xfrm>
              <a:off x="3026387" y="3721751"/>
              <a:ext cx="99904" cy="40235"/>
            </p14:xfrm>
          </p:contentPart>
        </mc:Choice>
        <mc:Fallback xmlns="">
          <p:pic>
            <p:nvPicPr>
              <p:cNvPr id="24" name="Ink 23">
                <a:extLst>
                  <a:ext uri="{FF2B5EF4-FFF2-40B4-BE49-F238E27FC236}">
                    <a16:creationId xmlns:a16="http://schemas.microsoft.com/office/drawing/2014/main" id="{9F8165B7-2D9C-5C88-7A47-03D362644CEB}"/>
                  </a:ext>
                </a:extLst>
              </p:cNvPr>
              <p:cNvPicPr/>
              <p:nvPr/>
            </p:nvPicPr>
            <p:blipFill>
              <a:blip r:embed="rId43"/>
              <a:stretch>
                <a:fillRect/>
              </a:stretch>
            </p:blipFill>
            <p:spPr>
              <a:xfrm>
                <a:off x="3008419" y="3703789"/>
                <a:ext cx="135481" cy="75800"/>
              </a:xfrm>
              <a:prstGeom prst="rect">
                <a:avLst/>
              </a:prstGeom>
            </p:spPr>
          </p:pic>
        </mc:Fallback>
      </mc:AlternateContent>
      <mc:AlternateContent xmlns:mc="http://schemas.openxmlformats.org/markup-compatibility/2006" xmlns:p14="http://schemas.microsoft.com/office/powerpoint/2010/main">
        <mc:Choice Requires="p14">
          <p:contentPart p14:bwMode="auto" r:id="rId44">
            <p14:nvContentPartPr>
              <p14:cNvPr id="25" name="Ink 24">
                <a:extLst>
                  <a:ext uri="{FF2B5EF4-FFF2-40B4-BE49-F238E27FC236}">
                    <a16:creationId xmlns:a16="http://schemas.microsoft.com/office/drawing/2014/main" id="{2AFA951E-561F-B1EA-FF62-21860825E17E}"/>
                  </a:ext>
                </a:extLst>
              </p14:cNvPr>
              <p14:cNvContentPartPr/>
              <p14:nvPr/>
            </p14:nvContentPartPr>
            <p14:xfrm>
              <a:off x="3208604" y="3640721"/>
              <a:ext cx="48173" cy="21873"/>
            </p14:xfrm>
          </p:contentPart>
        </mc:Choice>
        <mc:Fallback xmlns="">
          <p:pic>
            <p:nvPicPr>
              <p:cNvPr id="25" name="Ink 24">
                <a:extLst>
                  <a:ext uri="{FF2B5EF4-FFF2-40B4-BE49-F238E27FC236}">
                    <a16:creationId xmlns:a16="http://schemas.microsoft.com/office/drawing/2014/main" id="{2AFA951E-561F-B1EA-FF62-21860825E17E}"/>
                  </a:ext>
                </a:extLst>
              </p:cNvPr>
              <p:cNvPicPr/>
              <p:nvPr/>
            </p:nvPicPr>
            <p:blipFill>
              <a:blip r:embed="rId45"/>
              <a:stretch>
                <a:fillRect/>
              </a:stretch>
            </p:blipFill>
            <p:spPr>
              <a:xfrm>
                <a:off x="3190762" y="3623081"/>
                <a:ext cx="83500" cy="56799"/>
              </a:xfrm>
              <a:prstGeom prst="rect">
                <a:avLst/>
              </a:prstGeom>
            </p:spPr>
          </p:pic>
        </mc:Fallback>
      </mc:AlternateContent>
      <mc:AlternateContent xmlns:mc="http://schemas.openxmlformats.org/markup-compatibility/2006" xmlns:p14="http://schemas.microsoft.com/office/powerpoint/2010/main">
        <mc:Choice Requires="p14">
          <p:contentPart p14:bwMode="auto" r:id="rId46">
            <p14:nvContentPartPr>
              <p14:cNvPr id="26" name="Ink 25">
                <a:extLst>
                  <a:ext uri="{FF2B5EF4-FFF2-40B4-BE49-F238E27FC236}">
                    <a16:creationId xmlns:a16="http://schemas.microsoft.com/office/drawing/2014/main" id="{96D938E6-D92F-E57D-9DA0-AC30101CD8F7}"/>
                  </a:ext>
                </a:extLst>
              </p14:cNvPr>
              <p14:cNvContentPartPr/>
              <p14:nvPr/>
            </p14:nvContentPartPr>
            <p14:xfrm>
              <a:off x="3258415" y="3669005"/>
              <a:ext cx="8167" cy="44583"/>
            </p14:xfrm>
          </p:contentPart>
        </mc:Choice>
        <mc:Fallback xmlns="">
          <p:pic>
            <p:nvPicPr>
              <p:cNvPr id="26" name="Ink 25">
                <a:extLst>
                  <a:ext uri="{FF2B5EF4-FFF2-40B4-BE49-F238E27FC236}">
                    <a16:creationId xmlns:a16="http://schemas.microsoft.com/office/drawing/2014/main" id="{96D938E6-D92F-E57D-9DA0-AC30101CD8F7}"/>
                  </a:ext>
                </a:extLst>
              </p:cNvPr>
              <p:cNvPicPr/>
              <p:nvPr/>
            </p:nvPicPr>
            <p:blipFill>
              <a:blip r:embed="rId47"/>
              <a:stretch>
                <a:fillRect/>
              </a:stretch>
            </p:blipFill>
            <p:spPr>
              <a:xfrm>
                <a:off x="3241400" y="3651172"/>
                <a:ext cx="41856" cy="79893"/>
              </a:xfrm>
              <a:prstGeom prst="rect">
                <a:avLst/>
              </a:prstGeom>
            </p:spPr>
          </p:pic>
        </mc:Fallback>
      </mc:AlternateContent>
      <mc:AlternateContent xmlns:mc="http://schemas.openxmlformats.org/markup-compatibility/2006" xmlns:p14="http://schemas.microsoft.com/office/powerpoint/2010/main">
        <mc:Choice Requires="p14">
          <p:contentPart p14:bwMode="auto" r:id="rId48">
            <p14:nvContentPartPr>
              <p14:cNvPr id="27" name="Ink 26">
                <a:extLst>
                  <a:ext uri="{FF2B5EF4-FFF2-40B4-BE49-F238E27FC236}">
                    <a16:creationId xmlns:a16="http://schemas.microsoft.com/office/drawing/2014/main" id="{21707252-2A14-BBAD-9055-8CD9298EF0CE}"/>
                  </a:ext>
                </a:extLst>
              </p14:cNvPr>
              <p14:cNvContentPartPr/>
              <p14:nvPr/>
            </p14:nvContentPartPr>
            <p14:xfrm>
              <a:off x="3216531" y="3770269"/>
              <a:ext cx="8638" cy="61564"/>
            </p14:xfrm>
          </p:contentPart>
        </mc:Choice>
        <mc:Fallback xmlns="">
          <p:pic>
            <p:nvPicPr>
              <p:cNvPr id="27" name="Ink 26">
                <a:extLst>
                  <a:ext uri="{FF2B5EF4-FFF2-40B4-BE49-F238E27FC236}">
                    <a16:creationId xmlns:a16="http://schemas.microsoft.com/office/drawing/2014/main" id="{21707252-2A14-BBAD-9055-8CD9298EF0CE}"/>
                  </a:ext>
                </a:extLst>
              </p:cNvPr>
              <p:cNvPicPr/>
              <p:nvPr/>
            </p:nvPicPr>
            <p:blipFill>
              <a:blip r:embed="rId49"/>
              <a:stretch>
                <a:fillRect/>
              </a:stretch>
            </p:blipFill>
            <p:spPr>
              <a:xfrm>
                <a:off x="3199255" y="3752372"/>
                <a:ext cx="42844" cy="96999"/>
              </a:xfrm>
              <a:prstGeom prst="rect">
                <a:avLst/>
              </a:prstGeom>
            </p:spPr>
          </p:pic>
        </mc:Fallback>
      </mc:AlternateContent>
      <p:sp>
        <p:nvSpPr>
          <p:cNvPr id="36" name="TextBox 35">
            <a:extLst>
              <a:ext uri="{FF2B5EF4-FFF2-40B4-BE49-F238E27FC236}">
                <a16:creationId xmlns:a16="http://schemas.microsoft.com/office/drawing/2014/main" id="{4C07354D-D768-113B-0C7A-7FD6DA4166C9}"/>
              </a:ext>
            </a:extLst>
          </p:cNvPr>
          <p:cNvSpPr txBox="1"/>
          <p:nvPr/>
        </p:nvSpPr>
        <p:spPr>
          <a:xfrm>
            <a:off x="10676722" y="2576623"/>
            <a:ext cx="243376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err="1"/>
              <a:t>Oreca</a:t>
            </a:r>
            <a:r>
              <a:rPr lang="en-GB" sz="1200"/>
              <a:t> 07 Hypercar</a:t>
            </a:r>
          </a:p>
        </p:txBody>
      </p:sp>
      <p:pic>
        <p:nvPicPr>
          <p:cNvPr id="37" name="Picture 36" descr="IMSA 2017 Prototype Tech Profile: ORECA 07 | RACER">
            <a:extLst>
              <a:ext uri="{FF2B5EF4-FFF2-40B4-BE49-F238E27FC236}">
                <a16:creationId xmlns:a16="http://schemas.microsoft.com/office/drawing/2014/main" id="{73356145-AA2A-4192-FFA8-6472714ED1F0}"/>
              </a:ext>
            </a:extLst>
          </p:cNvPr>
          <p:cNvPicPr>
            <a:picLocks noChangeAspect="1"/>
          </p:cNvPicPr>
          <p:nvPr/>
        </p:nvPicPr>
        <p:blipFill>
          <a:blip r:embed="rId50"/>
          <a:stretch>
            <a:fillRect/>
          </a:stretch>
        </p:blipFill>
        <p:spPr>
          <a:xfrm>
            <a:off x="7499902" y="-19258"/>
            <a:ext cx="4704523" cy="2664102"/>
          </a:xfrm>
          <a:prstGeom prst="rect">
            <a:avLst/>
          </a:prstGeom>
        </p:spPr>
      </p:pic>
      <p:grpSp>
        <p:nvGrpSpPr>
          <p:cNvPr id="29" name="Group 28">
            <a:extLst>
              <a:ext uri="{FF2B5EF4-FFF2-40B4-BE49-F238E27FC236}">
                <a16:creationId xmlns:a16="http://schemas.microsoft.com/office/drawing/2014/main" id="{6A9B52B2-27E6-F654-8251-D55B0BABB7E8}"/>
              </a:ext>
            </a:extLst>
          </p:cNvPr>
          <p:cNvGrpSpPr/>
          <p:nvPr/>
        </p:nvGrpSpPr>
        <p:grpSpPr>
          <a:xfrm>
            <a:off x="9458940" y="5520067"/>
            <a:ext cx="2743200" cy="1335754"/>
            <a:chOff x="9484917" y="5528726"/>
            <a:chExt cx="2743200" cy="1335754"/>
          </a:xfrm>
        </p:grpSpPr>
        <p:pic>
          <p:nvPicPr>
            <p:cNvPr id="39" name="Picture 38" descr="A drawing of a car&#10;&#10;Description automatically generated">
              <a:extLst>
                <a:ext uri="{FF2B5EF4-FFF2-40B4-BE49-F238E27FC236}">
                  <a16:creationId xmlns:a16="http://schemas.microsoft.com/office/drawing/2014/main" id="{FAD0AD03-0A22-325D-1CEA-ABF2704B6C3A}"/>
                </a:ext>
              </a:extLst>
            </p:cNvPr>
            <p:cNvPicPr>
              <a:picLocks noChangeAspect="1"/>
            </p:cNvPicPr>
            <p:nvPr/>
          </p:nvPicPr>
          <p:blipFill>
            <a:blip r:embed="rId51"/>
            <a:stretch>
              <a:fillRect/>
            </a:stretch>
          </p:blipFill>
          <p:spPr>
            <a:xfrm>
              <a:off x="9484917" y="5528726"/>
              <a:ext cx="2743200" cy="1335754"/>
            </a:xfrm>
            <a:prstGeom prst="rect">
              <a:avLst/>
            </a:prstGeom>
          </p:spPr>
        </p:pic>
        <mc:AlternateContent xmlns:mc="http://schemas.openxmlformats.org/markup-compatibility/2006" xmlns:p14="http://schemas.microsoft.com/office/powerpoint/2010/main">
          <mc:Choice Requires="p14">
            <p:contentPart p14:bwMode="auto" r:id="rId52">
              <p14:nvContentPartPr>
                <p14:cNvPr id="53" name="Ink 52">
                  <a:extLst>
                    <a:ext uri="{FF2B5EF4-FFF2-40B4-BE49-F238E27FC236}">
                      <a16:creationId xmlns:a16="http://schemas.microsoft.com/office/drawing/2014/main" id="{6221D6FF-B236-D321-7F51-A31A65F91A8C}"/>
                    </a:ext>
                  </a:extLst>
                </p14:cNvPr>
                <p14:cNvContentPartPr/>
                <p14:nvPr/>
              </p14:nvContentPartPr>
              <p14:xfrm>
                <a:off x="11238119" y="6112666"/>
                <a:ext cx="328510" cy="363331"/>
              </p14:xfrm>
            </p:contentPart>
          </mc:Choice>
          <mc:Fallback xmlns="">
            <p:pic>
              <p:nvPicPr>
                <p:cNvPr id="53" name="Ink 52">
                  <a:extLst>
                    <a:ext uri="{FF2B5EF4-FFF2-40B4-BE49-F238E27FC236}">
                      <a16:creationId xmlns:a16="http://schemas.microsoft.com/office/drawing/2014/main" id="{6221D6FF-B236-D321-7F51-A31A65F91A8C}"/>
                    </a:ext>
                  </a:extLst>
                </p:cNvPr>
                <p:cNvPicPr/>
                <p:nvPr/>
              </p:nvPicPr>
              <p:blipFill>
                <a:blip r:embed="rId53"/>
                <a:stretch>
                  <a:fillRect/>
                </a:stretch>
              </p:blipFill>
              <p:spPr>
                <a:xfrm>
                  <a:off x="11229133" y="6103673"/>
                  <a:ext cx="346122" cy="380958"/>
                </a:xfrm>
                <a:prstGeom prst="rect">
                  <a:avLst/>
                </a:prstGeom>
              </p:spPr>
            </p:pic>
          </mc:Fallback>
        </mc:AlternateContent>
      </p:grpSp>
      <mc:AlternateContent xmlns:mc="http://schemas.openxmlformats.org/markup-compatibility/2006" xmlns:p14="http://schemas.microsoft.com/office/powerpoint/2010/main">
        <mc:Choice Requires="p14">
          <p:contentPart p14:bwMode="auto" r:id="rId54">
            <p14:nvContentPartPr>
              <p14:cNvPr id="55" name="Ink 54">
                <a:extLst>
                  <a:ext uri="{FF2B5EF4-FFF2-40B4-BE49-F238E27FC236}">
                    <a16:creationId xmlns:a16="http://schemas.microsoft.com/office/drawing/2014/main" id="{BB356D10-5A92-9546-991A-AA79D30A0A0B}"/>
                  </a:ext>
                </a:extLst>
              </p14:cNvPr>
              <p14:cNvContentPartPr/>
              <p14:nvPr/>
            </p14:nvContentPartPr>
            <p14:xfrm>
              <a:off x="1899060" y="5692075"/>
              <a:ext cx="865455" cy="167475"/>
            </p14:xfrm>
          </p:contentPart>
        </mc:Choice>
        <mc:Fallback xmlns="">
          <p:pic>
            <p:nvPicPr>
              <p:cNvPr id="55" name="Ink 54">
                <a:extLst>
                  <a:ext uri="{FF2B5EF4-FFF2-40B4-BE49-F238E27FC236}">
                    <a16:creationId xmlns:a16="http://schemas.microsoft.com/office/drawing/2014/main" id="{BB356D10-5A92-9546-991A-AA79D30A0A0B}"/>
                  </a:ext>
                </a:extLst>
              </p:cNvPr>
              <p:cNvPicPr/>
              <p:nvPr/>
            </p:nvPicPr>
            <p:blipFill>
              <a:blip r:embed="rId55"/>
              <a:stretch>
                <a:fillRect/>
              </a:stretch>
            </p:blipFill>
            <p:spPr>
              <a:xfrm>
                <a:off x="1890064" y="5683090"/>
                <a:ext cx="883088" cy="185085"/>
              </a:xfrm>
              <a:prstGeom prst="rect">
                <a:avLst/>
              </a:prstGeom>
            </p:spPr>
          </p:pic>
        </mc:Fallback>
      </mc:AlternateContent>
      <mc:AlternateContent xmlns:mc="http://schemas.openxmlformats.org/markup-compatibility/2006" xmlns:p14="http://schemas.microsoft.com/office/powerpoint/2010/main">
        <mc:Choice Requires="p14">
          <p:contentPart p14:bwMode="auto" r:id="rId56">
            <p14:nvContentPartPr>
              <p14:cNvPr id="56" name="Ink 55">
                <a:extLst>
                  <a:ext uri="{FF2B5EF4-FFF2-40B4-BE49-F238E27FC236}">
                    <a16:creationId xmlns:a16="http://schemas.microsoft.com/office/drawing/2014/main" id="{807A1E04-7B54-502D-361A-F57996317FBA}"/>
                  </a:ext>
                </a:extLst>
              </p14:cNvPr>
              <p14:cNvContentPartPr/>
              <p14:nvPr/>
            </p14:nvContentPartPr>
            <p14:xfrm>
              <a:off x="1131456" y="5687884"/>
              <a:ext cx="912470" cy="73305"/>
            </p14:xfrm>
          </p:contentPart>
        </mc:Choice>
        <mc:Fallback xmlns="">
          <p:pic>
            <p:nvPicPr>
              <p:cNvPr id="56" name="Ink 55">
                <a:extLst>
                  <a:ext uri="{FF2B5EF4-FFF2-40B4-BE49-F238E27FC236}">
                    <a16:creationId xmlns:a16="http://schemas.microsoft.com/office/drawing/2014/main" id="{807A1E04-7B54-502D-361A-F57996317FBA}"/>
                  </a:ext>
                </a:extLst>
              </p:cNvPr>
              <p:cNvPicPr/>
              <p:nvPr/>
            </p:nvPicPr>
            <p:blipFill>
              <a:blip r:embed="rId57"/>
              <a:stretch>
                <a:fillRect/>
              </a:stretch>
            </p:blipFill>
            <p:spPr>
              <a:xfrm>
                <a:off x="1122461" y="5678944"/>
                <a:ext cx="930101" cy="90827"/>
              </a:xfrm>
              <a:prstGeom prst="rect">
                <a:avLst/>
              </a:prstGeom>
            </p:spPr>
          </p:pic>
        </mc:Fallback>
      </mc:AlternateContent>
      <p:pic>
        <p:nvPicPr>
          <p:cNvPr id="57" name="Picture 56" descr="fluid dynamics - Why are aerodynamic / streamlined shapes ...">
            <a:extLst>
              <a:ext uri="{FF2B5EF4-FFF2-40B4-BE49-F238E27FC236}">
                <a16:creationId xmlns:a16="http://schemas.microsoft.com/office/drawing/2014/main" id="{CE5B5708-2DD6-0355-2EFF-0C720DC94919}"/>
              </a:ext>
            </a:extLst>
          </p:cNvPr>
          <p:cNvPicPr>
            <a:picLocks noChangeAspect="1"/>
          </p:cNvPicPr>
          <p:nvPr/>
        </p:nvPicPr>
        <p:blipFill>
          <a:blip r:embed="rId58"/>
          <a:stretch>
            <a:fillRect/>
          </a:stretch>
        </p:blipFill>
        <p:spPr>
          <a:xfrm>
            <a:off x="9450512" y="4335055"/>
            <a:ext cx="2742742" cy="1048096"/>
          </a:xfrm>
          <a:prstGeom prst="rect">
            <a:avLst/>
          </a:prstGeom>
        </p:spPr>
      </p:pic>
      <mc:AlternateContent xmlns:mc="http://schemas.openxmlformats.org/markup-compatibility/2006" xmlns:p14="http://schemas.microsoft.com/office/powerpoint/2010/main">
        <mc:Choice Requires="p14">
          <p:contentPart p14:bwMode="auto" r:id="rId59">
            <p14:nvContentPartPr>
              <p14:cNvPr id="59" name="Ink 58">
                <a:extLst>
                  <a:ext uri="{FF2B5EF4-FFF2-40B4-BE49-F238E27FC236}">
                    <a16:creationId xmlns:a16="http://schemas.microsoft.com/office/drawing/2014/main" id="{D9468600-9427-66B6-186F-03C30BACF740}"/>
                  </a:ext>
                </a:extLst>
              </p14:cNvPr>
              <p14:cNvContentPartPr/>
              <p14:nvPr/>
            </p14:nvContentPartPr>
            <p14:xfrm>
              <a:off x="7293797" y="4843117"/>
              <a:ext cx="7969" cy="7969"/>
            </p14:xfrm>
          </p:contentPart>
        </mc:Choice>
        <mc:Fallback xmlns="">
          <p:pic>
            <p:nvPicPr>
              <p:cNvPr id="59" name="Ink 58">
                <a:extLst>
                  <a:ext uri="{FF2B5EF4-FFF2-40B4-BE49-F238E27FC236}">
                    <a16:creationId xmlns:a16="http://schemas.microsoft.com/office/drawing/2014/main" id="{D9468600-9427-66B6-186F-03C30BACF740}"/>
                  </a:ext>
                </a:extLst>
              </p:cNvPr>
              <p:cNvPicPr/>
              <p:nvPr/>
            </p:nvPicPr>
            <p:blipFill>
              <a:blip r:embed="rId60"/>
              <a:stretch>
                <a:fillRect/>
              </a:stretch>
            </p:blipFill>
            <p:spPr>
              <a:xfrm>
                <a:off x="7094572" y="4643892"/>
                <a:ext cx="398450" cy="398450"/>
              </a:xfrm>
              <a:prstGeom prst="rect">
                <a:avLst/>
              </a:prstGeom>
            </p:spPr>
          </p:pic>
        </mc:Fallback>
      </mc:AlternateContent>
      <p:sp>
        <p:nvSpPr>
          <p:cNvPr id="62" name="TextBox 61">
            <a:extLst>
              <a:ext uri="{FF2B5EF4-FFF2-40B4-BE49-F238E27FC236}">
                <a16:creationId xmlns:a16="http://schemas.microsoft.com/office/drawing/2014/main" id="{B4FF8799-C92A-BD36-6D0E-6456263A20C0}"/>
              </a:ext>
            </a:extLst>
          </p:cNvPr>
          <p:cNvSpPr txBox="1"/>
          <p:nvPr/>
        </p:nvSpPr>
        <p:spPr>
          <a:xfrm>
            <a:off x="10314768" y="5335071"/>
            <a:ext cx="264487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t>Physics stack exchange 2020</a:t>
            </a:r>
          </a:p>
        </p:txBody>
      </p:sp>
      <p:pic>
        <p:nvPicPr>
          <p:cNvPr id="8" name="Picture 7" descr="A drawing of a plane&#10;&#10;Description automatically generated">
            <a:extLst>
              <a:ext uri="{FF2B5EF4-FFF2-40B4-BE49-F238E27FC236}">
                <a16:creationId xmlns:a16="http://schemas.microsoft.com/office/drawing/2014/main" id="{7EFB3C93-7BAA-D4B4-6751-CC81A77BA791}"/>
              </a:ext>
            </a:extLst>
          </p:cNvPr>
          <p:cNvPicPr>
            <a:picLocks noChangeAspect="1"/>
          </p:cNvPicPr>
          <p:nvPr/>
        </p:nvPicPr>
        <p:blipFill rotWithShape="1">
          <a:blip r:embed="rId61"/>
          <a:srcRect l="8132" t="28485" r="4986" b="12121"/>
          <a:stretch/>
        </p:blipFill>
        <p:spPr>
          <a:xfrm>
            <a:off x="9442263" y="3485391"/>
            <a:ext cx="2736906" cy="849122"/>
          </a:xfrm>
          <a:prstGeom prst="rect">
            <a:avLst/>
          </a:prstGeom>
        </p:spPr>
      </p:pic>
      <p:sp>
        <p:nvSpPr>
          <p:cNvPr id="28" name="TextBox 27">
            <a:extLst>
              <a:ext uri="{FF2B5EF4-FFF2-40B4-BE49-F238E27FC236}">
                <a16:creationId xmlns:a16="http://schemas.microsoft.com/office/drawing/2014/main" id="{7A7DD8E1-40A3-A8CF-0842-7A1185EEB4B1}"/>
              </a:ext>
            </a:extLst>
          </p:cNvPr>
          <p:cNvSpPr txBox="1"/>
          <p:nvPr/>
        </p:nvSpPr>
        <p:spPr>
          <a:xfrm>
            <a:off x="3630193" y="6549306"/>
            <a:ext cx="27431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hlinkClick r:id="rId62"/>
              </a:rPr>
              <a:t>Audi LMP1 H - Albert Boretti</a:t>
            </a:r>
            <a:endParaRPr lang="en-GB" sz="1200"/>
          </a:p>
        </p:txBody>
      </p:sp>
      <p:pic>
        <p:nvPicPr>
          <p:cNvPr id="15" name="Picture 14" descr="A model of a race car&#10;&#10;Description automatically generated">
            <a:extLst>
              <a:ext uri="{FF2B5EF4-FFF2-40B4-BE49-F238E27FC236}">
                <a16:creationId xmlns:a16="http://schemas.microsoft.com/office/drawing/2014/main" id="{ACB959B2-7AAB-D2C8-8205-A9A681048D57}"/>
              </a:ext>
            </a:extLst>
          </p:cNvPr>
          <p:cNvPicPr>
            <a:picLocks noChangeAspect="1"/>
          </p:cNvPicPr>
          <p:nvPr/>
        </p:nvPicPr>
        <p:blipFill>
          <a:blip r:embed="rId63"/>
          <a:stretch>
            <a:fillRect/>
          </a:stretch>
        </p:blipFill>
        <p:spPr>
          <a:xfrm>
            <a:off x="3624263" y="4474381"/>
            <a:ext cx="2899929" cy="2051338"/>
          </a:xfrm>
          <a:prstGeom prst="rect">
            <a:avLst/>
          </a:prstGeom>
        </p:spPr>
      </p:pic>
      <p:sp>
        <p:nvSpPr>
          <p:cNvPr id="30" name="TextBox 29">
            <a:extLst>
              <a:ext uri="{FF2B5EF4-FFF2-40B4-BE49-F238E27FC236}">
                <a16:creationId xmlns:a16="http://schemas.microsoft.com/office/drawing/2014/main" id="{666E0CA4-2AB1-61A9-B6EE-91CCB714CAF1}"/>
              </a:ext>
            </a:extLst>
          </p:cNvPr>
          <p:cNvSpPr txBox="1"/>
          <p:nvPr/>
        </p:nvSpPr>
        <p:spPr>
          <a:xfrm>
            <a:off x="6532957" y="4471147"/>
            <a:ext cx="2908706" cy="12221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Regulations</a:t>
            </a:r>
          </a:p>
          <a:p>
            <a:pPr marL="285750" indent="-285750">
              <a:buFont typeface="Arial"/>
              <a:buChar char="•"/>
            </a:pPr>
            <a:r>
              <a:rPr lang="en-US" sz="1400">
                <a:solidFill>
                  <a:srgbClr val="FF0000"/>
                </a:solidFill>
                <a:latin typeface="Segoe UI"/>
                <a:cs typeface="Segoe UI"/>
              </a:rPr>
              <a:t>5.6.2.3  </a:t>
            </a:r>
            <a:r>
              <a:rPr lang="en-US" sz="1400">
                <a:latin typeface="Segoe UI"/>
                <a:cs typeface="Segoe UI"/>
              </a:rPr>
              <a:t>- No Diffuser</a:t>
            </a:r>
          </a:p>
          <a:p>
            <a:pPr marL="285750" indent="-285750">
              <a:buFont typeface="Arial"/>
              <a:buChar char="•"/>
            </a:pPr>
            <a:r>
              <a:rPr lang="en-US" sz="1400">
                <a:solidFill>
                  <a:srgbClr val="0070C0"/>
                </a:solidFill>
                <a:latin typeface="Segoe UI"/>
                <a:cs typeface="Segoe UI"/>
              </a:rPr>
              <a:t>J5.2.6.(a) </a:t>
            </a:r>
            <a:r>
              <a:rPr lang="en-US" sz="1400">
                <a:latin typeface="Segoe UI"/>
                <a:cs typeface="Segoe UI"/>
              </a:rPr>
              <a:t>-  Wheel Exposure</a:t>
            </a:r>
          </a:p>
          <a:p>
            <a:pPr marL="285750" indent="-285750">
              <a:buFont typeface="Arial"/>
              <a:buChar char="•"/>
            </a:pPr>
            <a:r>
              <a:rPr lang="en-US" sz="1400">
                <a:solidFill>
                  <a:srgbClr val="0070C0"/>
                </a:solidFill>
                <a:ea typeface="+mn-lt"/>
                <a:cs typeface="+mn-lt"/>
              </a:rPr>
              <a:t>J5.2.7 </a:t>
            </a:r>
            <a:r>
              <a:rPr lang="en-US" sz="1400">
                <a:ea typeface="+mn-lt"/>
                <a:cs typeface="+mn-lt"/>
              </a:rPr>
              <a:t>- Rearward aerodynamic devices</a:t>
            </a:r>
            <a:endParaRPr lang="en-US" sz="1400">
              <a:latin typeface="Neue Haas Grotesk Text Pro"/>
              <a:cs typeface="Segoe UI"/>
            </a:endParaRPr>
          </a:p>
        </p:txBody>
      </p:sp>
      <p:pic>
        <p:nvPicPr>
          <p:cNvPr id="31" name="Picture 30" descr="Prototype - ORECA 07 EN - Groupe Oreca - The motorsport company">
            <a:extLst>
              <a:ext uri="{FF2B5EF4-FFF2-40B4-BE49-F238E27FC236}">
                <a16:creationId xmlns:a16="http://schemas.microsoft.com/office/drawing/2014/main" id="{C7AB55A6-E392-7404-0E8E-812FC56CC9BE}"/>
              </a:ext>
            </a:extLst>
          </p:cNvPr>
          <p:cNvPicPr>
            <a:picLocks noChangeAspect="1"/>
          </p:cNvPicPr>
          <p:nvPr/>
        </p:nvPicPr>
        <p:blipFill rotWithShape="1">
          <a:blip r:embed="rId64"/>
          <a:srcRect l="45000" t="23108" r="9401" b="16402"/>
          <a:stretch/>
        </p:blipFill>
        <p:spPr>
          <a:xfrm>
            <a:off x="7498772" y="2641829"/>
            <a:ext cx="1950630" cy="1599288"/>
          </a:xfrm>
          <a:prstGeom prst="rect">
            <a:avLst/>
          </a:prstGeom>
        </p:spPr>
      </p:pic>
      <mc:AlternateContent xmlns:mc="http://schemas.openxmlformats.org/markup-compatibility/2006" xmlns:p14="http://schemas.microsoft.com/office/powerpoint/2010/main">
        <mc:Choice Requires="p14">
          <p:contentPart p14:bwMode="auto" r:id="rId65">
            <p14:nvContentPartPr>
              <p14:cNvPr id="35" name="Ink 34">
                <a:extLst>
                  <a:ext uri="{FF2B5EF4-FFF2-40B4-BE49-F238E27FC236}">
                    <a16:creationId xmlns:a16="http://schemas.microsoft.com/office/drawing/2014/main" id="{CBF588D3-04AD-D0C4-8976-05A7DC9F19CB}"/>
                  </a:ext>
                </a:extLst>
              </p14:cNvPr>
              <p14:cNvContentPartPr/>
              <p14:nvPr/>
            </p14:nvContentPartPr>
            <p14:xfrm>
              <a:off x="12246254" y="1426351"/>
              <a:ext cx="55188" cy="59629"/>
            </p14:xfrm>
          </p:contentPart>
        </mc:Choice>
        <mc:Fallback xmlns="">
          <p:pic>
            <p:nvPicPr>
              <p:cNvPr id="35" name="Ink 34">
                <a:extLst>
                  <a:ext uri="{FF2B5EF4-FFF2-40B4-BE49-F238E27FC236}">
                    <a16:creationId xmlns:a16="http://schemas.microsoft.com/office/drawing/2014/main" id="{CBF588D3-04AD-D0C4-8976-05A7DC9F19CB}"/>
                  </a:ext>
                </a:extLst>
              </p:cNvPr>
              <p:cNvPicPr/>
              <p:nvPr/>
            </p:nvPicPr>
            <p:blipFill>
              <a:blip r:embed="rId66"/>
              <a:stretch>
                <a:fillRect/>
              </a:stretch>
            </p:blipFill>
            <p:spPr>
              <a:xfrm>
                <a:off x="12228451" y="1408498"/>
                <a:ext cx="90437" cy="94978"/>
              </a:xfrm>
              <a:prstGeom prst="rect">
                <a:avLst/>
              </a:prstGeom>
            </p:spPr>
          </p:pic>
        </mc:Fallback>
      </mc:AlternateContent>
      <p:pic>
        <p:nvPicPr>
          <p:cNvPr id="40" name="Picture 39" descr="A drawing of a plane&#10;&#10;Description automatically generated">
            <a:extLst>
              <a:ext uri="{FF2B5EF4-FFF2-40B4-BE49-F238E27FC236}">
                <a16:creationId xmlns:a16="http://schemas.microsoft.com/office/drawing/2014/main" id="{363423E0-AC01-B9F9-36C2-9887F8BA30C9}"/>
              </a:ext>
            </a:extLst>
          </p:cNvPr>
          <p:cNvPicPr>
            <a:picLocks noChangeAspect="1"/>
          </p:cNvPicPr>
          <p:nvPr/>
        </p:nvPicPr>
        <p:blipFill rotWithShape="1">
          <a:blip r:embed="rId67"/>
          <a:srcRect l="4732" t="33424" r="5575" b="21315"/>
          <a:stretch/>
        </p:blipFill>
        <p:spPr>
          <a:xfrm>
            <a:off x="9443604" y="2905185"/>
            <a:ext cx="2746203" cy="759339"/>
          </a:xfrm>
          <a:prstGeom prst="rect">
            <a:avLst/>
          </a:prstGeom>
        </p:spPr>
      </p:pic>
      <mc:AlternateContent xmlns:mc="http://schemas.openxmlformats.org/markup-compatibility/2006" xmlns:p14="http://schemas.microsoft.com/office/powerpoint/2010/main">
        <mc:Choice Requires="p14">
          <p:contentPart p14:bwMode="auto" r:id="rId68">
            <p14:nvContentPartPr>
              <p14:cNvPr id="41" name="Ink 40">
                <a:extLst>
                  <a:ext uri="{FF2B5EF4-FFF2-40B4-BE49-F238E27FC236}">
                    <a16:creationId xmlns:a16="http://schemas.microsoft.com/office/drawing/2014/main" id="{DBBC1570-57FD-D541-3C19-E9C99BF293D4}"/>
                  </a:ext>
                </a:extLst>
              </p14:cNvPr>
              <p14:cNvContentPartPr/>
              <p14:nvPr/>
            </p14:nvContentPartPr>
            <p14:xfrm>
              <a:off x="10336874" y="6508254"/>
              <a:ext cx="661744" cy="136675"/>
            </p14:xfrm>
          </p:contentPart>
        </mc:Choice>
        <mc:Fallback xmlns="">
          <p:pic>
            <p:nvPicPr>
              <p:cNvPr id="41" name="Ink 40">
                <a:extLst>
                  <a:ext uri="{FF2B5EF4-FFF2-40B4-BE49-F238E27FC236}">
                    <a16:creationId xmlns:a16="http://schemas.microsoft.com/office/drawing/2014/main" id="{DBBC1570-57FD-D541-3C19-E9C99BF293D4}"/>
                  </a:ext>
                </a:extLst>
              </p:cNvPr>
              <p:cNvPicPr/>
              <p:nvPr/>
            </p:nvPicPr>
            <p:blipFill>
              <a:blip r:embed="rId69"/>
              <a:stretch>
                <a:fillRect/>
              </a:stretch>
            </p:blipFill>
            <p:spPr>
              <a:xfrm>
                <a:off x="10318892" y="6490318"/>
                <a:ext cx="697349" cy="172189"/>
              </a:xfrm>
              <a:prstGeom prst="rect">
                <a:avLst/>
              </a:prstGeom>
            </p:spPr>
          </p:pic>
        </mc:Fallback>
      </mc:AlternateContent>
      <mc:AlternateContent xmlns:mc="http://schemas.openxmlformats.org/markup-compatibility/2006" xmlns:p14="http://schemas.microsoft.com/office/powerpoint/2010/main">
        <mc:Choice Requires="p14">
          <p:contentPart p14:bwMode="auto" r:id="rId70">
            <p14:nvContentPartPr>
              <p14:cNvPr id="43" name="Ink 42">
                <a:extLst>
                  <a:ext uri="{FF2B5EF4-FFF2-40B4-BE49-F238E27FC236}">
                    <a16:creationId xmlns:a16="http://schemas.microsoft.com/office/drawing/2014/main" id="{F94174C6-222A-0881-A759-F667A49EDCD0}"/>
                  </a:ext>
                </a:extLst>
              </p14:cNvPr>
              <p14:cNvContentPartPr/>
              <p14:nvPr/>
            </p14:nvContentPartPr>
            <p14:xfrm>
              <a:off x="11006381" y="6646799"/>
              <a:ext cx="103746" cy="7516"/>
            </p14:xfrm>
          </p:contentPart>
        </mc:Choice>
        <mc:Fallback xmlns="">
          <p:pic>
            <p:nvPicPr>
              <p:cNvPr id="43" name="Ink 42">
                <a:extLst>
                  <a:ext uri="{FF2B5EF4-FFF2-40B4-BE49-F238E27FC236}">
                    <a16:creationId xmlns:a16="http://schemas.microsoft.com/office/drawing/2014/main" id="{F94174C6-222A-0881-A759-F667A49EDCD0}"/>
                  </a:ext>
                </a:extLst>
              </p:cNvPr>
              <p:cNvPicPr/>
              <p:nvPr/>
            </p:nvPicPr>
            <p:blipFill>
              <a:blip r:embed="rId71"/>
              <a:stretch>
                <a:fillRect/>
              </a:stretch>
            </p:blipFill>
            <p:spPr>
              <a:xfrm>
                <a:off x="10988432" y="6628009"/>
                <a:ext cx="139285" cy="44720"/>
              </a:xfrm>
              <a:prstGeom prst="rect">
                <a:avLst/>
              </a:prstGeom>
            </p:spPr>
          </p:pic>
        </mc:Fallback>
      </mc:AlternateContent>
    </p:spTree>
    <p:extLst>
      <p:ext uri="{BB962C8B-B14F-4D97-AF65-F5344CB8AC3E}">
        <p14:creationId xmlns:p14="http://schemas.microsoft.com/office/powerpoint/2010/main" val="22078937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CB135-7335-909F-9E81-87504A1B875F}"/>
              </a:ext>
            </a:extLst>
          </p:cNvPr>
          <p:cNvSpPr>
            <a:spLocks noGrp="1"/>
          </p:cNvSpPr>
          <p:nvPr>
            <p:ph type="title"/>
          </p:nvPr>
        </p:nvSpPr>
        <p:spPr>
          <a:xfrm>
            <a:off x="334072" y="234920"/>
            <a:ext cx="9956747" cy="796646"/>
          </a:xfrm>
        </p:spPr>
        <p:txBody>
          <a:bodyPr/>
          <a:lstStyle/>
          <a:p>
            <a:r>
              <a:rPr lang="en-GB"/>
              <a:t>Rear deck shape</a:t>
            </a:r>
          </a:p>
        </p:txBody>
      </p:sp>
      <p:sp>
        <p:nvSpPr>
          <p:cNvPr id="4" name="Date Placeholder 3">
            <a:extLst>
              <a:ext uri="{FF2B5EF4-FFF2-40B4-BE49-F238E27FC236}">
                <a16:creationId xmlns:a16="http://schemas.microsoft.com/office/drawing/2014/main" id="{29EA25D5-ACAB-483E-3597-BB04EE8DFD1C}"/>
              </a:ext>
            </a:extLst>
          </p:cNvPr>
          <p:cNvSpPr>
            <a:spLocks noGrp="1"/>
          </p:cNvSpPr>
          <p:nvPr>
            <p:ph type="dt" sz="half" idx="10"/>
          </p:nvPr>
        </p:nvSpPr>
        <p:spPr/>
        <p:txBody>
          <a:bodyPr/>
          <a:lstStyle/>
          <a:p>
            <a:fld id="{0F996519-E62D-4F8C-AE1E-36928EC7D15C}" type="datetime1">
              <a:rPr lang="en-US" smtClean="0"/>
              <a:t>12/11/2023</a:t>
            </a:fld>
            <a:endParaRPr lang="en-US"/>
          </a:p>
        </p:txBody>
      </p:sp>
      <p:sp>
        <p:nvSpPr>
          <p:cNvPr id="5" name="Footer Placeholder 4">
            <a:extLst>
              <a:ext uri="{FF2B5EF4-FFF2-40B4-BE49-F238E27FC236}">
                <a16:creationId xmlns:a16="http://schemas.microsoft.com/office/drawing/2014/main" id="{A8442F85-9D10-B728-622A-E7DBE8BF624B}"/>
              </a:ext>
            </a:extLst>
          </p:cNvPr>
          <p:cNvSpPr>
            <a:spLocks noGrp="1"/>
          </p:cNvSpPr>
          <p:nvPr>
            <p:ph type="ftr" sz="quarter" idx="11"/>
          </p:nvPr>
        </p:nvSpPr>
        <p:spPr>
          <a:xfrm>
            <a:off x="7600869" y="6450446"/>
            <a:ext cx="3803083" cy="339440"/>
          </a:xfrm>
        </p:spPr>
        <p:txBody>
          <a:bodyPr/>
          <a:lstStyle/>
          <a:p>
            <a:r>
              <a:rPr lang="en-US"/>
              <a:t>Ewan &amp; Alex</a:t>
            </a:r>
          </a:p>
        </p:txBody>
      </p:sp>
      <p:sp>
        <p:nvSpPr>
          <p:cNvPr id="6" name="Slide Number Placeholder 5">
            <a:extLst>
              <a:ext uri="{FF2B5EF4-FFF2-40B4-BE49-F238E27FC236}">
                <a16:creationId xmlns:a16="http://schemas.microsoft.com/office/drawing/2014/main" id="{0FC0A232-9255-9179-DACB-9542F85B6D81}"/>
              </a:ext>
            </a:extLst>
          </p:cNvPr>
          <p:cNvSpPr>
            <a:spLocks noGrp="1"/>
          </p:cNvSpPr>
          <p:nvPr>
            <p:ph type="sldNum" sz="quarter" idx="12"/>
          </p:nvPr>
        </p:nvSpPr>
        <p:spPr>
          <a:xfrm>
            <a:off x="11429636" y="6451501"/>
            <a:ext cx="404083" cy="339440"/>
          </a:xfrm>
        </p:spPr>
        <p:txBody>
          <a:bodyPr/>
          <a:lstStyle/>
          <a:p>
            <a:fld id="{6E91CC32-6A6B-4E2E-BBA1-6864F305DA26}" type="slidenum">
              <a:rPr lang="en-US" smtClean="0"/>
              <a:t>20</a:t>
            </a:fld>
            <a:endParaRPr lang="en-US"/>
          </a:p>
        </p:txBody>
      </p:sp>
      <p:pic>
        <p:nvPicPr>
          <p:cNvPr id="7" name="Picture 6" descr="A yellow object with a blue background&#10;&#10;Description automatically generated">
            <a:extLst>
              <a:ext uri="{FF2B5EF4-FFF2-40B4-BE49-F238E27FC236}">
                <a16:creationId xmlns:a16="http://schemas.microsoft.com/office/drawing/2014/main" id="{B832A592-01A3-7984-672C-F42709F059C9}"/>
              </a:ext>
            </a:extLst>
          </p:cNvPr>
          <p:cNvPicPr>
            <a:picLocks noChangeAspect="1"/>
          </p:cNvPicPr>
          <p:nvPr/>
        </p:nvPicPr>
        <p:blipFill>
          <a:blip r:embed="rId2"/>
          <a:stretch>
            <a:fillRect/>
          </a:stretch>
        </p:blipFill>
        <p:spPr>
          <a:xfrm>
            <a:off x="10178660" y="-3708"/>
            <a:ext cx="2015892" cy="1383943"/>
          </a:xfrm>
          <a:prstGeom prst="rect">
            <a:avLst/>
          </a:prstGeom>
        </p:spPr>
      </p:pic>
      <p:pic>
        <p:nvPicPr>
          <p:cNvPr id="11" name="Picture 10" descr="A drawing of a car&#10;&#10;Description automatically generated">
            <a:extLst>
              <a:ext uri="{FF2B5EF4-FFF2-40B4-BE49-F238E27FC236}">
                <a16:creationId xmlns:a16="http://schemas.microsoft.com/office/drawing/2014/main" id="{D707B919-C99B-0CB0-D174-ECF6114A29BD}"/>
              </a:ext>
            </a:extLst>
          </p:cNvPr>
          <p:cNvPicPr>
            <a:picLocks noChangeAspect="1"/>
          </p:cNvPicPr>
          <p:nvPr/>
        </p:nvPicPr>
        <p:blipFill>
          <a:blip r:embed="rId3"/>
          <a:stretch>
            <a:fillRect/>
          </a:stretch>
        </p:blipFill>
        <p:spPr>
          <a:xfrm>
            <a:off x="-165" y="1029886"/>
            <a:ext cx="3676917" cy="1991929"/>
          </a:xfrm>
          <a:prstGeom prst="rect">
            <a:avLst/>
          </a:prstGeom>
        </p:spPr>
      </p:pic>
      <p:pic>
        <p:nvPicPr>
          <p:cNvPr id="8" name="Picture 7" descr="A green and blue background with yellow circles&#10;&#10;Description automatically generated">
            <a:extLst>
              <a:ext uri="{FF2B5EF4-FFF2-40B4-BE49-F238E27FC236}">
                <a16:creationId xmlns:a16="http://schemas.microsoft.com/office/drawing/2014/main" id="{31727530-87D2-59A8-391E-C807BF4EA985}"/>
              </a:ext>
            </a:extLst>
          </p:cNvPr>
          <p:cNvPicPr>
            <a:picLocks noChangeAspect="1"/>
          </p:cNvPicPr>
          <p:nvPr/>
        </p:nvPicPr>
        <p:blipFill>
          <a:blip r:embed="rId4"/>
          <a:stretch>
            <a:fillRect/>
          </a:stretch>
        </p:blipFill>
        <p:spPr>
          <a:xfrm>
            <a:off x="9185096" y="4791876"/>
            <a:ext cx="3008616" cy="1734946"/>
          </a:xfrm>
          <a:prstGeom prst="rect">
            <a:avLst/>
          </a:prstGeom>
        </p:spPr>
      </p:pic>
      <p:pic>
        <p:nvPicPr>
          <p:cNvPr id="12" name="Picture 11" descr="A green and blue background with yellow circles&#10;&#10;Description automatically generated">
            <a:extLst>
              <a:ext uri="{FF2B5EF4-FFF2-40B4-BE49-F238E27FC236}">
                <a16:creationId xmlns:a16="http://schemas.microsoft.com/office/drawing/2014/main" id="{F5CDCD24-7399-4ADB-8E53-20AE559391C8}"/>
              </a:ext>
            </a:extLst>
          </p:cNvPr>
          <p:cNvPicPr>
            <a:picLocks noChangeAspect="1"/>
          </p:cNvPicPr>
          <p:nvPr/>
        </p:nvPicPr>
        <p:blipFill>
          <a:blip r:embed="rId5"/>
          <a:stretch>
            <a:fillRect/>
          </a:stretch>
        </p:blipFill>
        <p:spPr>
          <a:xfrm>
            <a:off x="9186109" y="2602199"/>
            <a:ext cx="3002597" cy="1877720"/>
          </a:xfrm>
          <a:prstGeom prst="rect">
            <a:avLst/>
          </a:prstGeom>
        </p:spPr>
      </p:pic>
      <p:pic>
        <p:nvPicPr>
          <p:cNvPr id="15" name="Picture 14" descr="A green screen with a green background&#10;&#10;Description automatically generated">
            <a:extLst>
              <a:ext uri="{FF2B5EF4-FFF2-40B4-BE49-F238E27FC236}">
                <a16:creationId xmlns:a16="http://schemas.microsoft.com/office/drawing/2014/main" id="{8C2AE211-558F-6295-306E-5551290B2CA4}"/>
              </a:ext>
            </a:extLst>
          </p:cNvPr>
          <p:cNvPicPr>
            <a:picLocks noChangeAspect="1"/>
          </p:cNvPicPr>
          <p:nvPr/>
        </p:nvPicPr>
        <p:blipFill rotWithShape="1">
          <a:blip r:embed="rId6"/>
          <a:srcRect l="544" t="541" r="2418" b="11341"/>
          <a:stretch/>
        </p:blipFill>
        <p:spPr>
          <a:xfrm>
            <a:off x="6454603" y="2602199"/>
            <a:ext cx="3011600" cy="1876122"/>
          </a:xfrm>
          <a:prstGeom prst="rect">
            <a:avLst/>
          </a:prstGeom>
        </p:spPr>
      </p:pic>
      <p:pic>
        <p:nvPicPr>
          <p:cNvPr id="18" name="Picture 17" descr="A green background with yellow and blue shapes&#10;&#10;Description automatically generated">
            <a:extLst>
              <a:ext uri="{FF2B5EF4-FFF2-40B4-BE49-F238E27FC236}">
                <a16:creationId xmlns:a16="http://schemas.microsoft.com/office/drawing/2014/main" id="{CD5358B7-777C-0444-79AD-D233C9FAA1DD}"/>
              </a:ext>
            </a:extLst>
          </p:cNvPr>
          <p:cNvPicPr>
            <a:picLocks noChangeAspect="1"/>
          </p:cNvPicPr>
          <p:nvPr/>
        </p:nvPicPr>
        <p:blipFill rotWithShape="1">
          <a:blip r:embed="rId7"/>
          <a:srcRect l="312" t="1613" b="-2151"/>
          <a:stretch/>
        </p:blipFill>
        <p:spPr>
          <a:xfrm>
            <a:off x="6445322" y="4797435"/>
            <a:ext cx="3017194" cy="1766651"/>
          </a:xfrm>
          <a:prstGeom prst="rect">
            <a:avLst/>
          </a:prstGeom>
        </p:spPr>
      </p:pic>
      <p:sp>
        <p:nvSpPr>
          <p:cNvPr id="3" name="TextBox 2">
            <a:extLst>
              <a:ext uri="{FF2B5EF4-FFF2-40B4-BE49-F238E27FC236}">
                <a16:creationId xmlns:a16="http://schemas.microsoft.com/office/drawing/2014/main" id="{A6BBED4A-4466-7C9C-70B4-65DE89CD8C14}"/>
              </a:ext>
            </a:extLst>
          </p:cNvPr>
          <p:cNvSpPr txBox="1"/>
          <p:nvPr/>
        </p:nvSpPr>
        <p:spPr>
          <a:xfrm>
            <a:off x="6763820" y="2131889"/>
            <a:ext cx="24401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Baseline pressure</a:t>
            </a:r>
          </a:p>
        </p:txBody>
      </p:sp>
      <p:sp>
        <p:nvSpPr>
          <p:cNvPr id="13" name="TextBox 12">
            <a:extLst>
              <a:ext uri="{FF2B5EF4-FFF2-40B4-BE49-F238E27FC236}">
                <a16:creationId xmlns:a16="http://schemas.microsoft.com/office/drawing/2014/main" id="{E55A0244-6C79-AF2F-DAAD-CF8E6600EA57}"/>
              </a:ext>
            </a:extLst>
          </p:cNvPr>
          <p:cNvSpPr txBox="1"/>
          <p:nvPr/>
        </p:nvSpPr>
        <p:spPr>
          <a:xfrm>
            <a:off x="6763820" y="4426449"/>
            <a:ext cx="24401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Baseline velocity</a:t>
            </a:r>
          </a:p>
        </p:txBody>
      </p:sp>
      <p:sp>
        <p:nvSpPr>
          <p:cNvPr id="14" name="TextBox 13">
            <a:extLst>
              <a:ext uri="{FF2B5EF4-FFF2-40B4-BE49-F238E27FC236}">
                <a16:creationId xmlns:a16="http://schemas.microsoft.com/office/drawing/2014/main" id="{C8CCBF33-4F30-7DC5-2069-1758AE987BB3}"/>
              </a:ext>
            </a:extLst>
          </p:cNvPr>
          <p:cNvSpPr txBox="1"/>
          <p:nvPr/>
        </p:nvSpPr>
        <p:spPr>
          <a:xfrm>
            <a:off x="9691955" y="2131889"/>
            <a:ext cx="24401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Changed pressure</a:t>
            </a:r>
          </a:p>
        </p:txBody>
      </p:sp>
      <p:sp>
        <p:nvSpPr>
          <p:cNvPr id="16" name="TextBox 15">
            <a:extLst>
              <a:ext uri="{FF2B5EF4-FFF2-40B4-BE49-F238E27FC236}">
                <a16:creationId xmlns:a16="http://schemas.microsoft.com/office/drawing/2014/main" id="{BC261F2A-C7AB-8C16-46C3-9DF9FD27A1F9}"/>
              </a:ext>
            </a:extLst>
          </p:cNvPr>
          <p:cNvSpPr txBox="1"/>
          <p:nvPr/>
        </p:nvSpPr>
        <p:spPr>
          <a:xfrm>
            <a:off x="9691954" y="4426449"/>
            <a:ext cx="24401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Changed velocity</a:t>
            </a:r>
          </a:p>
        </p:txBody>
      </p:sp>
      <p:pic>
        <p:nvPicPr>
          <p:cNvPr id="17" name="Picture 16" descr="A graph of different colored bars&#10;&#10;Description automatically generated">
            <a:extLst>
              <a:ext uri="{FF2B5EF4-FFF2-40B4-BE49-F238E27FC236}">
                <a16:creationId xmlns:a16="http://schemas.microsoft.com/office/drawing/2014/main" id="{23F8C7A9-3B94-AC89-EE72-C2B2BF16A9D1}"/>
              </a:ext>
            </a:extLst>
          </p:cNvPr>
          <p:cNvPicPr>
            <a:picLocks noChangeAspect="1"/>
          </p:cNvPicPr>
          <p:nvPr/>
        </p:nvPicPr>
        <p:blipFill>
          <a:blip r:embed="rId8"/>
          <a:stretch>
            <a:fillRect/>
          </a:stretch>
        </p:blipFill>
        <p:spPr>
          <a:xfrm>
            <a:off x="3958" y="3829741"/>
            <a:ext cx="5296394" cy="3028311"/>
          </a:xfrm>
          <a:prstGeom prst="rect">
            <a:avLst/>
          </a:prstGeom>
        </p:spPr>
      </p:pic>
      <p:pic>
        <p:nvPicPr>
          <p:cNvPr id="19" name="Picture 18" descr="A table with numbers and text&#10;&#10;Description automatically generated">
            <a:extLst>
              <a:ext uri="{FF2B5EF4-FFF2-40B4-BE49-F238E27FC236}">
                <a16:creationId xmlns:a16="http://schemas.microsoft.com/office/drawing/2014/main" id="{63536F28-D4D4-F767-38BF-7501ABABB9F4}"/>
              </a:ext>
            </a:extLst>
          </p:cNvPr>
          <p:cNvPicPr>
            <a:picLocks noChangeAspect="1"/>
          </p:cNvPicPr>
          <p:nvPr/>
        </p:nvPicPr>
        <p:blipFill>
          <a:blip r:embed="rId9"/>
          <a:stretch>
            <a:fillRect/>
          </a:stretch>
        </p:blipFill>
        <p:spPr>
          <a:xfrm>
            <a:off x="3959" y="3003114"/>
            <a:ext cx="5900056" cy="822083"/>
          </a:xfrm>
          <a:prstGeom prst="rect">
            <a:avLst/>
          </a:prstGeom>
        </p:spPr>
      </p:pic>
      <p:pic>
        <p:nvPicPr>
          <p:cNvPr id="20" name="Picture 19" descr="A close-up of a machine&#10;&#10;Description automatically generated">
            <a:extLst>
              <a:ext uri="{FF2B5EF4-FFF2-40B4-BE49-F238E27FC236}">
                <a16:creationId xmlns:a16="http://schemas.microsoft.com/office/drawing/2014/main" id="{C0511DD3-A122-A0E5-0D30-0680CEDFA985}"/>
              </a:ext>
            </a:extLst>
          </p:cNvPr>
          <p:cNvPicPr>
            <a:picLocks noChangeAspect="1"/>
          </p:cNvPicPr>
          <p:nvPr/>
        </p:nvPicPr>
        <p:blipFill rotWithShape="1">
          <a:blip r:embed="rId10"/>
          <a:srcRect l="25919" t="19730" r="5733" b="12554"/>
          <a:stretch/>
        </p:blipFill>
        <p:spPr>
          <a:xfrm>
            <a:off x="3625933" y="1030435"/>
            <a:ext cx="3092487" cy="1379101"/>
          </a:xfrm>
          <a:prstGeom prst="rect">
            <a:avLst/>
          </a:prstGeom>
        </p:spPr>
      </p:pic>
    </p:spTree>
    <p:extLst>
      <p:ext uri="{BB962C8B-B14F-4D97-AF65-F5344CB8AC3E}">
        <p14:creationId xmlns:p14="http://schemas.microsoft.com/office/powerpoint/2010/main" val="5573885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BDE56-F975-2CBE-CE5D-DF6DC8DE983B}"/>
              </a:ext>
            </a:extLst>
          </p:cNvPr>
          <p:cNvSpPr>
            <a:spLocks noGrp="1"/>
          </p:cNvSpPr>
          <p:nvPr>
            <p:ph type="title"/>
          </p:nvPr>
        </p:nvSpPr>
        <p:spPr>
          <a:xfrm>
            <a:off x="233128" y="-395798"/>
            <a:ext cx="9956747" cy="1438780"/>
          </a:xfrm>
        </p:spPr>
        <p:txBody>
          <a:bodyPr/>
          <a:lstStyle/>
          <a:p>
            <a:r>
              <a:rPr lang="en-US"/>
              <a:t>Rear Deck and Pontoons/ gurney</a:t>
            </a:r>
          </a:p>
        </p:txBody>
      </p:sp>
      <p:sp>
        <p:nvSpPr>
          <p:cNvPr id="4" name="Date Placeholder 3">
            <a:extLst>
              <a:ext uri="{FF2B5EF4-FFF2-40B4-BE49-F238E27FC236}">
                <a16:creationId xmlns:a16="http://schemas.microsoft.com/office/drawing/2014/main" id="{F24FF726-CEFC-D4D7-FFFC-175E5F61628C}"/>
              </a:ext>
            </a:extLst>
          </p:cNvPr>
          <p:cNvSpPr>
            <a:spLocks noGrp="1"/>
          </p:cNvSpPr>
          <p:nvPr>
            <p:ph type="dt" sz="half" idx="10"/>
          </p:nvPr>
        </p:nvSpPr>
        <p:spPr/>
        <p:txBody>
          <a:bodyPr/>
          <a:lstStyle/>
          <a:p>
            <a:fld id="{0F996519-E62D-4F8C-AE1E-36928EC7D15C}" type="datetime1">
              <a:rPr lang="en-US" smtClean="0"/>
              <a:t>12/11/2023</a:t>
            </a:fld>
            <a:endParaRPr lang="en-US"/>
          </a:p>
        </p:txBody>
      </p:sp>
      <p:sp>
        <p:nvSpPr>
          <p:cNvPr id="5" name="Footer Placeholder 4">
            <a:extLst>
              <a:ext uri="{FF2B5EF4-FFF2-40B4-BE49-F238E27FC236}">
                <a16:creationId xmlns:a16="http://schemas.microsoft.com/office/drawing/2014/main" id="{6B818D55-3589-0946-5D97-6FB1ABFA647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2AC619D1-516C-2CE3-177A-E005FCA7BE73}"/>
              </a:ext>
            </a:extLst>
          </p:cNvPr>
          <p:cNvSpPr>
            <a:spLocks noGrp="1"/>
          </p:cNvSpPr>
          <p:nvPr>
            <p:ph type="sldNum" sz="quarter" idx="12"/>
          </p:nvPr>
        </p:nvSpPr>
        <p:spPr/>
        <p:txBody>
          <a:bodyPr/>
          <a:lstStyle/>
          <a:p>
            <a:fld id="{6E91CC32-6A6B-4E2E-BBA1-6864F305DA26}" type="slidenum">
              <a:rPr lang="en-US" smtClean="0"/>
              <a:t>21</a:t>
            </a:fld>
            <a:endParaRPr lang="en-US"/>
          </a:p>
        </p:txBody>
      </p:sp>
      <p:sp>
        <p:nvSpPr>
          <p:cNvPr id="8" name="TextBox 7">
            <a:extLst>
              <a:ext uri="{FF2B5EF4-FFF2-40B4-BE49-F238E27FC236}">
                <a16:creationId xmlns:a16="http://schemas.microsoft.com/office/drawing/2014/main" id="{AA71D020-5FE9-2FA3-5232-39D22C03AA1A}"/>
              </a:ext>
            </a:extLst>
          </p:cNvPr>
          <p:cNvSpPr txBox="1"/>
          <p:nvPr/>
        </p:nvSpPr>
        <p:spPr>
          <a:xfrm>
            <a:off x="8142211" y="3974663"/>
            <a:ext cx="16828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50mm gurney</a:t>
            </a:r>
          </a:p>
        </p:txBody>
      </p:sp>
      <p:sp>
        <p:nvSpPr>
          <p:cNvPr id="10" name="TextBox 9">
            <a:extLst>
              <a:ext uri="{FF2B5EF4-FFF2-40B4-BE49-F238E27FC236}">
                <a16:creationId xmlns:a16="http://schemas.microsoft.com/office/drawing/2014/main" id="{49117525-80B2-48C0-197F-C7B8649BD12A}"/>
              </a:ext>
            </a:extLst>
          </p:cNvPr>
          <p:cNvSpPr txBox="1"/>
          <p:nvPr/>
        </p:nvSpPr>
        <p:spPr>
          <a:xfrm>
            <a:off x="7028974" y="4383545"/>
            <a:ext cx="116507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pressure</a:t>
            </a:r>
          </a:p>
        </p:txBody>
      </p:sp>
      <p:sp>
        <p:nvSpPr>
          <p:cNvPr id="12" name="TextBox 11">
            <a:extLst>
              <a:ext uri="{FF2B5EF4-FFF2-40B4-BE49-F238E27FC236}">
                <a16:creationId xmlns:a16="http://schemas.microsoft.com/office/drawing/2014/main" id="{364AD65D-1CA0-1FDD-1E7A-1F122A4A6B9E}"/>
              </a:ext>
            </a:extLst>
          </p:cNvPr>
          <p:cNvSpPr txBox="1"/>
          <p:nvPr/>
        </p:nvSpPr>
        <p:spPr>
          <a:xfrm>
            <a:off x="10132758" y="4387015"/>
            <a:ext cx="10023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velocity</a:t>
            </a:r>
          </a:p>
        </p:txBody>
      </p:sp>
      <p:sp>
        <p:nvSpPr>
          <p:cNvPr id="13" name="TextBox 12">
            <a:extLst>
              <a:ext uri="{FF2B5EF4-FFF2-40B4-BE49-F238E27FC236}">
                <a16:creationId xmlns:a16="http://schemas.microsoft.com/office/drawing/2014/main" id="{28F3EB92-FC09-414C-4DC0-249A60376C23}"/>
              </a:ext>
            </a:extLst>
          </p:cNvPr>
          <p:cNvSpPr txBox="1"/>
          <p:nvPr/>
        </p:nvSpPr>
        <p:spPr>
          <a:xfrm>
            <a:off x="3910208" y="4335443"/>
            <a:ext cx="10452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velocity</a:t>
            </a:r>
          </a:p>
        </p:txBody>
      </p:sp>
      <p:sp>
        <p:nvSpPr>
          <p:cNvPr id="15" name="TextBox 14">
            <a:extLst>
              <a:ext uri="{FF2B5EF4-FFF2-40B4-BE49-F238E27FC236}">
                <a16:creationId xmlns:a16="http://schemas.microsoft.com/office/drawing/2014/main" id="{E3BCE50C-7D2F-7CC8-3690-8BB15A6CCDED}"/>
              </a:ext>
            </a:extLst>
          </p:cNvPr>
          <p:cNvSpPr txBox="1"/>
          <p:nvPr/>
        </p:nvSpPr>
        <p:spPr>
          <a:xfrm>
            <a:off x="972250" y="4383544"/>
            <a:ext cx="11308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pressure</a:t>
            </a:r>
          </a:p>
        </p:txBody>
      </p:sp>
      <p:pic>
        <p:nvPicPr>
          <p:cNvPr id="16" name="Picture 15" descr="A green screen with a green background&#10;&#10;Description automatically generated">
            <a:extLst>
              <a:ext uri="{FF2B5EF4-FFF2-40B4-BE49-F238E27FC236}">
                <a16:creationId xmlns:a16="http://schemas.microsoft.com/office/drawing/2014/main" id="{66EF081C-69BB-6073-D5AE-BF0DF5291EEA}"/>
              </a:ext>
            </a:extLst>
          </p:cNvPr>
          <p:cNvPicPr>
            <a:picLocks noChangeAspect="1"/>
          </p:cNvPicPr>
          <p:nvPr/>
        </p:nvPicPr>
        <p:blipFill>
          <a:blip r:embed="rId2"/>
          <a:stretch>
            <a:fillRect/>
          </a:stretch>
        </p:blipFill>
        <p:spPr>
          <a:xfrm>
            <a:off x="2894" y="4829936"/>
            <a:ext cx="2915984" cy="2028493"/>
          </a:xfrm>
          <a:prstGeom prst="rect">
            <a:avLst/>
          </a:prstGeom>
        </p:spPr>
      </p:pic>
      <p:pic>
        <p:nvPicPr>
          <p:cNvPr id="17" name="Picture 16" descr="A green and blue background with yellow circles&#10;&#10;Description automatically generated">
            <a:extLst>
              <a:ext uri="{FF2B5EF4-FFF2-40B4-BE49-F238E27FC236}">
                <a16:creationId xmlns:a16="http://schemas.microsoft.com/office/drawing/2014/main" id="{4535F7D1-B5D8-F6AF-6376-8B006EB73727}"/>
              </a:ext>
            </a:extLst>
          </p:cNvPr>
          <p:cNvPicPr>
            <a:picLocks noChangeAspect="1"/>
          </p:cNvPicPr>
          <p:nvPr/>
        </p:nvPicPr>
        <p:blipFill>
          <a:blip r:embed="rId3"/>
          <a:stretch>
            <a:fillRect/>
          </a:stretch>
        </p:blipFill>
        <p:spPr>
          <a:xfrm>
            <a:off x="2918874" y="4828267"/>
            <a:ext cx="3250889" cy="2031832"/>
          </a:xfrm>
          <a:prstGeom prst="rect">
            <a:avLst/>
          </a:prstGeom>
        </p:spPr>
      </p:pic>
      <p:pic>
        <p:nvPicPr>
          <p:cNvPr id="20" name="Content Placeholder 19">
            <a:extLst>
              <a:ext uri="{FF2B5EF4-FFF2-40B4-BE49-F238E27FC236}">
                <a16:creationId xmlns:a16="http://schemas.microsoft.com/office/drawing/2014/main" id="{6DA1A5A3-1850-2227-FA9E-F3F79B22FFB8}"/>
              </a:ext>
            </a:extLst>
          </p:cNvPr>
          <p:cNvPicPr>
            <a:picLocks noGrp="1" noChangeAspect="1"/>
          </p:cNvPicPr>
          <p:nvPr>
            <p:ph idx="1"/>
          </p:nvPr>
        </p:nvPicPr>
        <p:blipFill>
          <a:blip r:embed="rId4"/>
          <a:stretch>
            <a:fillRect/>
          </a:stretch>
        </p:blipFill>
        <p:spPr>
          <a:xfrm>
            <a:off x="9115982" y="4831388"/>
            <a:ext cx="2918723" cy="2029010"/>
          </a:xfrm>
        </p:spPr>
      </p:pic>
      <p:pic>
        <p:nvPicPr>
          <p:cNvPr id="22" name="Picture 21">
            <a:extLst>
              <a:ext uri="{FF2B5EF4-FFF2-40B4-BE49-F238E27FC236}">
                <a16:creationId xmlns:a16="http://schemas.microsoft.com/office/drawing/2014/main" id="{2A9858E5-BBAA-9864-7597-EC554AB37999}"/>
              </a:ext>
            </a:extLst>
          </p:cNvPr>
          <p:cNvPicPr>
            <a:picLocks noChangeAspect="1"/>
          </p:cNvPicPr>
          <p:nvPr/>
        </p:nvPicPr>
        <p:blipFill>
          <a:blip r:embed="rId5"/>
          <a:stretch>
            <a:fillRect/>
          </a:stretch>
        </p:blipFill>
        <p:spPr>
          <a:xfrm>
            <a:off x="6150048" y="4830588"/>
            <a:ext cx="2967521" cy="2027189"/>
          </a:xfrm>
          <a:prstGeom prst="rect">
            <a:avLst/>
          </a:prstGeom>
        </p:spPr>
      </p:pic>
      <p:sp>
        <p:nvSpPr>
          <p:cNvPr id="23" name="TextBox 22">
            <a:extLst>
              <a:ext uri="{FF2B5EF4-FFF2-40B4-BE49-F238E27FC236}">
                <a16:creationId xmlns:a16="http://schemas.microsoft.com/office/drawing/2014/main" id="{D6CABE16-6B0C-3450-1150-305D6A789D78}"/>
              </a:ext>
            </a:extLst>
          </p:cNvPr>
          <p:cNvSpPr txBox="1"/>
          <p:nvPr/>
        </p:nvSpPr>
        <p:spPr>
          <a:xfrm>
            <a:off x="1669896" y="3974662"/>
            <a:ext cx="27491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25mm gurney (baseline)</a:t>
            </a:r>
          </a:p>
        </p:txBody>
      </p:sp>
      <p:pic>
        <p:nvPicPr>
          <p:cNvPr id="11" name="Picture 10">
            <a:extLst>
              <a:ext uri="{FF2B5EF4-FFF2-40B4-BE49-F238E27FC236}">
                <a16:creationId xmlns:a16="http://schemas.microsoft.com/office/drawing/2014/main" id="{95CADDC1-7C25-7572-9B30-96DECC3F7A5A}"/>
              </a:ext>
            </a:extLst>
          </p:cNvPr>
          <p:cNvPicPr>
            <a:picLocks noChangeAspect="1"/>
          </p:cNvPicPr>
          <p:nvPr/>
        </p:nvPicPr>
        <p:blipFill>
          <a:blip r:embed="rId6"/>
          <a:stretch>
            <a:fillRect/>
          </a:stretch>
        </p:blipFill>
        <p:spPr>
          <a:xfrm>
            <a:off x="3847563" y="993217"/>
            <a:ext cx="5345984" cy="2314937"/>
          </a:xfrm>
          <a:prstGeom prst="rect">
            <a:avLst/>
          </a:prstGeom>
        </p:spPr>
      </p:pic>
      <mc:AlternateContent xmlns:mc="http://schemas.openxmlformats.org/markup-compatibility/2006" xmlns:p14="http://schemas.microsoft.com/office/powerpoint/2010/main">
        <mc:Choice Requires="p14">
          <p:contentPart p14:bwMode="auto" r:id="rId7">
            <p14:nvContentPartPr>
              <p14:cNvPr id="9" name="Ink 8">
                <a:extLst>
                  <a:ext uri="{FF2B5EF4-FFF2-40B4-BE49-F238E27FC236}">
                    <a16:creationId xmlns:a16="http://schemas.microsoft.com/office/drawing/2014/main" id="{0F66BB34-8C18-5A52-2E0E-F66276609437}"/>
                  </a:ext>
                </a:extLst>
              </p14:cNvPr>
              <p14:cNvContentPartPr/>
              <p14:nvPr/>
            </p14:nvContentPartPr>
            <p14:xfrm>
              <a:off x="6283603" y="3574850"/>
              <a:ext cx="41448" cy="51151"/>
            </p14:xfrm>
          </p:contentPart>
        </mc:Choice>
        <mc:Fallback xmlns="">
          <p:pic>
            <p:nvPicPr>
              <p:cNvPr id="9" name="Ink 8">
                <a:extLst>
                  <a:ext uri="{FF2B5EF4-FFF2-40B4-BE49-F238E27FC236}">
                    <a16:creationId xmlns:a16="http://schemas.microsoft.com/office/drawing/2014/main" id="{0F66BB34-8C18-5A52-2E0E-F66276609437}"/>
                  </a:ext>
                </a:extLst>
              </p:cNvPr>
              <p:cNvPicPr/>
              <p:nvPr/>
            </p:nvPicPr>
            <p:blipFill>
              <a:blip r:embed="rId8"/>
              <a:stretch>
                <a:fillRect/>
              </a:stretch>
            </p:blipFill>
            <p:spPr>
              <a:xfrm>
                <a:off x="6265737" y="3556965"/>
                <a:ext cx="76822" cy="86563"/>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4" name="Ink 13">
                <a:extLst>
                  <a:ext uri="{FF2B5EF4-FFF2-40B4-BE49-F238E27FC236}">
                    <a16:creationId xmlns:a16="http://schemas.microsoft.com/office/drawing/2014/main" id="{F10480D4-54E9-6097-25E5-8249A68F877F}"/>
                  </a:ext>
                </a:extLst>
              </p14:cNvPr>
              <p14:cNvContentPartPr/>
              <p14:nvPr/>
            </p14:nvContentPartPr>
            <p14:xfrm>
              <a:off x="6054540" y="4013829"/>
              <a:ext cx="7189" cy="7189"/>
            </p14:xfrm>
          </p:contentPart>
        </mc:Choice>
        <mc:Fallback xmlns="">
          <p:pic>
            <p:nvPicPr>
              <p:cNvPr id="14" name="Ink 13">
                <a:extLst>
                  <a:ext uri="{FF2B5EF4-FFF2-40B4-BE49-F238E27FC236}">
                    <a16:creationId xmlns:a16="http://schemas.microsoft.com/office/drawing/2014/main" id="{F10480D4-54E9-6097-25E5-8249A68F877F}"/>
                  </a:ext>
                </a:extLst>
              </p:cNvPr>
              <p:cNvPicPr/>
              <p:nvPr/>
            </p:nvPicPr>
            <p:blipFill>
              <a:blip r:embed="rId10"/>
              <a:stretch>
                <a:fillRect/>
              </a:stretch>
            </p:blipFill>
            <p:spPr>
              <a:xfrm>
                <a:off x="6018595" y="3654379"/>
                <a:ext cx="78360" cy="7189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8" name="Ink 17">
                <a:extLst>
                  <a:ext uri="{FF2B5EF4-FFF2-40B4-BE49-F238E27FC236}">
                    <a16:creationId xmlns:a16="http://schemas.microsoft.com/office/drawing/2014/main" id="{C43617BA-DD6D-C651-62D2-641825D773D0}"/>
                  </a:ext>
                </a:extLst>
              </p14:cNvPr>
              <p14:cNvContentPartPr/>
              <p14:nvPr/>
            </p14:nvContentPartPr>
            <p14:xfrm>
              <a:off x="6154069" y="3549992"/>
              <a:ext cx="7189" cy="26976"/>
            </p14:xfrm>
          </p:contentPart>
        </mc:Choice>
        <mc:Fallback xmlns="">
          <p:pic>
            <p:nvPicPr>
              <p:cNvPr id="18" name="Ink 17">
                <a:extLst>
                  <a:ext uri="{FF2B5EF4-FFF2-40B4-BE49-F238E27FC236}">
                    <a16:creationId xmlns:a16="http://schemas.microsoft.com/office/drawing/2014/main" id="{C43617BA-DD6D-C651-62D2-641825D773D0}"/>
                  </a:ext>
                </a:extLst>
              </p:cNvPr>
              <p:cNvPicPr/>
              <p:nvPr/>
            </p:nvPicPr>
            <p:blipFill>
              <a:blip r:embed="rId12"/>
              <a:stretch>
                <a:fillRect/>
              </a:stretch>
            </p:blipFill>
            <p:spPr>
              <a:xfrm>
                <a:off x="6136096" y="3532245"/>
                <a:ext cx="42775" cy="62116"/>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9" name="Ink 18">
                <a:extLst>
                  <a:ext uri="{FF2B5EF4-FFF2-40B4-BE49-F238E27FC236}">
                    <a16:creationId xmlns:a16="http://schemas.microsoft.com/office/drawing/2014/main" id="{493E81E8-3806-BC20-55B1-B5E1F94F3C02}"/>
                  </a:ext>
                </a:extLst>
              </p14:cNvPr>
              <p14:cNvContentPartPr/>
              <p14:nvPr/>
            </p14:nvContentPartPr>
            <p14:xfrm>
              <a:off x="6157213" y="3639239"/>
              <a:ext cx="7189" cy="7189"/>
            </p14:xfrm>
          </p:contentPart>
        </mc:Choice>
        <mc:Fallback xmlns="">
          <p:pic>
            <p:nvPicPr>
              <p:cNvPr id="19" name="Ink 18">
                <a:extLst>
                  <a:ext uri="{FF2B5EF4-FFF2-40B4-BE49-F238E27FC236}">
                    <a16:creationId xmlns:a16="http://schemas.microsoft.com/office/drawing/2014/main" id="{493E81E8-3806-BC20-55B1-B5E1F94F3C02}"/>
                  </a:ext>
                </a:extLst>
              </p:cNvPr>
              <p:cNvPicPr/>
              <p:nvPr/>
            </p:nvPicPr>
            <p:blipFill>
              <a:blip r:embed="rId14"/>
              <a:stretch>
                <a:fillRect/>
              </a:stretch>
            </p:blipFill>
            <p:spPr>
              <a:xfrm>
                <a:off x="6121268" y="3579331"/>
                <a:ext cx="78360" cy="125808"/>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21" name="Ink 20">
                <a:extLst>
                  <a:ext uri="{FF2B5EF4-FFF2-40B4-BE49-F238E27FC236}">
                    <a16:creationId xmlns:a16="http://schemas.microsoft.com/office/drawing/2014/main" id="{9DD1A095-4754-5833-5C1E-9BE0115B7AD7}"/>
                  </a:ext>
                </a:extLst>
              </p14:cNvPr>
              <p14:cNvContentPartPr/>
              <p14:nvPr/>
            </p14:nvContentPartPr>
            <p14:xfrm>
              <a:off x="11373300" y="3889590"/>
              <a:ext cx="43369" cy="22208"/>
            </p14:xfrm>
          </p:contentPart>
        </mc:Choice>
        <mc:Fallback xmlns="">
          <p:pic>
            <p:nvPicPr>
              <p:cNvPr id="21" name="Ink 20">
                <a:extLst>
                  <a:ext uri="{FF2B5EF4-FFF2-40B4-BE49-F238E27FC236}">
                    <a16:creationId xmlns:a16="http://schemas.microsoft.com/office/drawing/2014/main" id="{9DD1A095-4754-5833-5C1E-9BE0115B7AD7}"/>
                  </a:ext>
                </a:extLst>
              </p:cNvPr>
              <p:cNvPicPr/>
              <p:nvPr/>
            </p:nvPicPr>
            <p:blipFill>
              <a:blip r:embed="rId16"/>
              <a:stretch>
                <a:fillRect/>
              </a:stretch>
            </p:blipFill>
            <p:spPr>
              <a:xfrm>
                <a:off x="11355526" y="3871965"/>
                <a:ext cx="78562" cy="57106"/>
              </a:xfrm>
              <a:prstGeom prst="rect">
                <a:avLst/>
              </a:prstGeom>
            </p:spPr>
          </p:pic>
        </mc:Fallback>
      </mc:AlternateContent>
      <p:sp>
        <p:nvSpPr>
          <p:cNvPr id="25" name="TextBox 24">
            <a:extLst>
              <a:ext uri="{FF2B5EF4-FFF2-40B4-BE49-F238E27FC236}">
                <a16:creationId xmlns:a16="http://schemas.microsoft.com/office/drawing/2014/main" id="{EFE12EAF-0CCD-2594-5160-49CA65FD1B9F}"/>
              </a:ext>
            </a:extLst>
          </p:cNvPr>
          <p:cNvSpPr txBox="1"/>
          <p:nvPr/>
        </p:nvSpPr>
        <p:spPr>
          <a:xfrm>
            <a:off x="9025926" y="16914"/>
            <a:ext cx="3108832"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t>McBeath competition car aerodynamics Page 84 23/10/2023</a:t>
            </a:r>
          </a:p>
        </p:txBody>
      </p:sp>
      <p:pic>
        <p:nvPicPr>
          <p:cNvPr id="24" name="Picture 23" descr="A screen shot of a computer screen&#10;&#10;Description automatically generated">
            <a:extLst>
              <a:ext uri="{FF2B5EF4-FFF2-40B4-BE49-F238E27FC236}">
                <a16:creationId xmlns:a16="http://schemas.microsoft.com/office/drawing/2014/main" id="{A39DF237-DB93-68D1-44FF-6F56FEABFD24}"/>
              </a:ext>
            </a:extLst>
          </p:cNvPr>
          <p:cNvPicPr>
            <a:picLocks noChangeAspect="1"/>
          </p:cNvPicPr>
          <p:nvPr/>
        </p:nvPicPr>
        <p:blipFill>
          <a:blip r:embed="rId17"/>
          <a:stretch>
            <a:fillRect/>
          </a:stretch>
        </p:blipFill>
        <p:spPr>
          <a:xfrm>
            <a:off x="9197439" y="2425013"/>
            <a:ext cx="2743199" cy="1552754"/>
          </a:xfrm>
          <a:prstGeom prst="rect">
            <a:avLst/>
          </a:prstGeom>
        </p:spPr>
      </p:pic>
      <p:pic>
        <p:nvPicPr>
          <p:cNvPr id="7" name="Picture 6" descr="Image">
            <a:extLst>
              <a:ext uri="{FF2B5EF4-FFF2-40B4-BE49-F238E27FC236}">
                <a16:creationId xmlns:a16="http://schemas.microsoft.com/office/drawing/2014/main" id="{E16299C9-256B-C5F8-BA6D-5BC5D9483DD2}"/>
              </a:ext>
            </a:extLst>
          </p:cNvPr>
          <p:cNvPicPr>
            <a:picLocks noChangeAspect="1"/>
          </p:cNvPicPr>
          <p:nvPr/>
        </p:nvPicPr>
        <p:blipFill>
          <a:blip r:embed="rId18"/>
          <a:stretch>
            <a:fillRect/>
          </a:stretch>
        </p:blipFill>
        <p:spPr>
          <a:xfrm>
            <a:off x="9255409" y="228439"/>
            <a:ext cx="1813199" cy="2347702"/>
          </a:xfrm>
          <a:prstGeom prst="rect">
            <a:avLst/>
          </a:prstGeom>
        </p:spPr>
      </p:pic>
      <p:pic>
        <p:nvPicPr>
          <p:cNvPr id="27" name="Picture 26">
            <a:extLst>
              <a:ext uri="{FF2B5EF4-FFF2-40B4-BE49-F238E27FC236}">
                <a16:creationId xmlns:a16="http://schemas.microsoft.com/office/drawing/2014/main" id="{83FDC6B1-C044-666E-0A4A-12B73F205792}"/>
              </a:ext>
            </a:extLst>
          </p:cNvPr>
          <p:cNvPicPr>
            <a:picLocks noChangeAspect="1"/>
          </p:cNvPicPr>
          <p:nvPr/>
        </p:nvPicPr>
        <p:blipFill>
          <a:blip r:embed="rId19"/>
          <a:stretch>
            <a:fillRect/>
          </a:stretch>
        </p:blipFill>
        <p:spPr>
          <a:xfrm>
            <a:off x="6849" y="994963"/>
            <a:ext cx="3847672" cy="2308096"/>
          </a:xfrm>
          <a:prstGeom prst="rect">
            <a:avLst/>
          </a:prstGeom>
        </p:spPr>
      </p:pic>
      <p:sp>
        <p:nvSpPr>
          <p:cNvPr id="28" name="TextBox 27">
            <a:extLst>
              <a:ext uri="{FF2B5EF4-FFF2-40B4-BE49-F238E27FC236}">
                <a16:creationId xmlns:a16="http://schemas.microsoft.com/office/drawing/2014/main" id="{011C6BE1-CD6D-151C-1815-EE1767A064E2}"/>
              </a:ext>
            </a:extLst>
          </p:cNvPr>
          <p:cNvSpPr txBox="1"/>
          <p:nvPr/>
        </p:nvSpPr>
        <p:spPr>
          <a:xfrm>
            <a:off x="11120063" y="2010311"/>
            <a:ext cx="106508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t>Mathew Horsky WRC model CFD results 11/12/2023</a:t>
            </a:r>
            <a:endParaRPr lang="en-US"/>
          </a:p>
        </p:txBody>
      </p:sp>
    </p:spTree>
    <p:extLst>
      <p:ext uri="{BB962C8B-B14F-4D97-AF65-F5344CB8AC3E}">
        <p14:creationId xmlns:p14="http://schemas.microsoft.com/office/powerpoint/2010/main" val="5432694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0E7CB-76E3-900F-6C72-D12033E9DB8D}"/>
              </a:ext>
            </a:extLst>
          </p:cNvPr>
          <p:cNvSpPr>
            <a:spLocks noGrp="1"/>
          </p:cNvSpPr>
          <p:nvPr>
            <p:ph type="title"/>
          </p:nvPr>
        </p:nvSpPr>
        <p:spPr>
          <a:xfrm>
            <a:off x="135178" y="360788"/>
            <a:ext cx="3951745" cy="1510628"/>
          </a:xfrm>
        </p:spPr>
        <p:txBody>
          <a:bodyPr anchor="t">
            <a:normAutofit/>
          </a:bodyPr>
          <a:lstStyle/>
          <a:p>
            <a:r>
              <a:rPr lang="en-GB"/>
              <a:t>Front Clam &amp; Roll Hoop Fairing</a:t>
            </a:r>
          </a:p>
        </p:txBody>
      </p:sp>
      <p:sp>
        <p:nvSpPr>
          <p:cNvPr id="4" name="Date Placeholder 3">
            <a:extLst>
              <a:ext uri="{FF2B5EF4-FFF2-40B4-BE49-F238E27FC236}">
                <a16:creationId xmlns:a16="http://schemas.microsoft.com/office/drawing/2014/main" id="{D6A5F7B1-3FA6-6CCC-578A-4C66723B58F2}"/>
              </a:ext>
            </a:extLst>
          </p:cNvPr>
          <p:cNvSpPr>
            <a:spLocks noGrp="1"/>
          </p:cNvSpPr>
          <p:nvPr>
            <p:ph type="dt" sz="half" idx="10"/>
          </p:nvPr>
        </p:nvSpPr>
        <p:spPr/>
        <p:txBody>
          <a:bodyPr>
            <a:normAutofit/>
          </a:bodyPr>
          <a:lstStyle/>
          <a:p>
            <a:pPr>
              <a:spcAft>
                <a:spcPts val="600"/>
              </a:spcAft>
            </a:pPr>
            <a:fld id="{0F996519-E62D-4F8C-AE1E-36928EC7D15C}" type="datetime1">
              <a:rPr lang="en-US" smtClean="0"/>
              <a:pPr>
                <a:spcAft>
                  <a:spcPts val="600"/>
                </a:spcAft>
              </a:pPr>
              <a:t>12/11/2023</a:t>
            </a:fld>
            <a:endParaRPr lang="en-US"/>
          </a:p>
        </p:txBody>
      </p:sp>
      <p:sp>
        <p:nvSpPr>
          <p:cNvPr id="5" name="Footer Placeholder 4">
            <a:extLst>
              <a:ext uri="{FF2B5EF4-FFF2-40B4-BE49-F238E27FC236}">
                <a16:creationId xmlns:a16="http://schemas.microsoft.com/office/drawing/2014/main" id="{1B072FC3-D5A6-4196-6B30-F2B7BCF0DDC3}"/>
              </a:ext>
            </a:extLst>
          </p:cNvPr>
          <p:cNvSpPr>
            <a:spLocks noGrp="1"/>
          </p:cNvSpPr>
          <p:nvPr>
            <p:ph type="ftr" sz="quarter" idx="11"/>
          </p:nvPr>
        </p:nvSpPr>
        <p:spPr/>
        <p:txBody>
          <a:bodyPr>
            <a:normAutofit/>
          </a:bodyPr>
          <a:lstStyle/>
          <a:p>
            <a:pPr>
              <a:spcAft>
                <a:spcPts val="600"/>
              </a:spcAft>
            </a:pPr>
            <a:r>
              <a:rPr lang="en-US">
                <a:solidFill>
                  <a:srgbClr val="000000"/>
                </a:solidFill>
              </a:rPr>
              <a:t>Sample Footer Text</a:t>
            </a:r>
          </a:p>
        </p:txBody>
      </p:sp>
      <p:sp>
        <p:nvSpPr>
          <p:cNvPr id="6" name="Slide Number Placeholder 5">
            <a:extLst>
              <a:ext uri="{FF2B5EF4-FFF2-40B4-BE49-F238E27FC236}">
                <a16:creationId xmlns:a16="http://schemas.microsoft.com/office/drawing/2014/main" id="{CDFAECDE-4069-13DB-25D4-C46BB9F40E75}"/>
              </a:ext>
            </a:extLst>
          </p:cNvPr>
          <p:cNvSpPr>
            <a:spLocks noGrp="1"/>
          </p:cNvSpPr>
          <p:nvPr>
            <p:ph type="sldNum" sz="quarter" idx="12"/>
          </p:nvPr>
        </p:nvSpPr>
        <p:spPr/>
        <p:txBody>
          <a:bodyPr>
            <a:normAutofit/>
          </a:bodyPr>
          <a:lstStyle/>
          <a:p>
            <a:pPr>
              <a:spcAft>
                <a:spcPts val="600"/>
              </a:spcAft>
            </a:pPr>
            <a:fld id="{6E91CC32-6A6B-4E2E-BBA1-6864F305DA26}" type="slidenum">
              <a:rPr lang="en-US">
                <a:solidFill>
                  <a:srgbClr val="000000"/>
                </a:solidFill>
              </a:rPr>
              <a:pPr>
                <a:spcAft>
                  <a:spcPts val="600"/>
                </a:spcAft>
              </a:pPr>
              <a:t>22</a:t>
            </a:fld>
            <a:endParaRPr lang="en-US">
              <a:solidFill>
                <a:srgbClr val="000000"/>
              </a:solidFill>
            </a:endParaRPr>
          </a:p>
        </p:txBody>
      </p:sp>
      <p:pic>
        <p:nvPicPr>
          <p:cNvPr id="22" name="Picture 21" descr="A rainbow colored airplane">
            <a:extLst>
              <a:ext uri="{FF2B5EF4-FFF2-40B4-BE49-F238E27FC236}">
                <a16:creationId xmlns:a16="http://schemas.microsoft.com/office/drawing/2014/main" id="{B3F97FA8-0998-BDB1-780C-8594311A54C2}"/>
              </a:ext>
            </a:extLst>
          </p:cNvPr>
          <p:cNvPicPr>
            <a:picLocks noChangeAspect="1"/>
          </p:cNvPicPr>
          <p:nvPr/>
        </p:nvPicPr>
        <p:blipFill>
          <a:blip r:embed="rId2"/>
          <a:stretch>
            <a:fillRect/>
          </a:stretch>
        </p:blipFill>
        <p:spPr>
          <a:xfrm>
            <a:off x="4185205" y="160498"/>
            <a:ext cx="4512438" cy="2628495"/>
          </a:xfrm>
          <a:prstGeom prst="rect">
            <a:avLst/>
          </a:prstGeom>
          <a:noFill/>
        </p:spPr>
      </p:pic>
      <p:sp>
        <p:nvSpPr>
          <p:cNvPr id="3" name="TextBox 2">
            <a:extLst>
              <a:ext uri="{FF2B5EF4-FFF2-40B4-BE49-F238E27FC236}">
                <a16:creationId xmlns:a16="http://schemas.microsoft.com/office/drawing/2014/main" id="{4E7B8371-6415-981D-5032-AF7D04DC7505}"/>
              </a:ext>
            </a:extLst>
          </p:cNvPr>
          <p:cNvSpPr txBox="1"/>
          <p:nvPr/>
        </p:nvSpPr>
        <p:spPr>
          <a:xfrm>
            <a:off x="218661" y="1477618"/>
            <a:ext cx="2743200" cy="18774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FF0000"/>
                </a:solidFill>
              </a:rPr>
              <a:t>Current Issues</a:t>
            </a:r>
          </a:p>
          <a:p>
            <a:pPr marL="285750" indent="-285750">
              <a:buFont typeface="Arial"/>
              <a:buChar char="•"/>
            </a:pPr>
            <a:r>
              <a:rPr lang="en-US" sz="1600" dirty="0">
                <a:solidFill>
                  <a:srgbClr val="FFFFFF"/>
                </a:solidFill>
              </a:rPr>
              <a:t>Front Suspension shrouds producing lift</a:t>
            </a:r>
          </a:p>
          <a:p>
            <a:pPr marL="285750" indent="-285750">
              <a:buFont typeface="Arial"/>
              <a:buChar char="•"/>
            </a:pPr>
            <a:r>
              <a:rPr lang="en-US" sz="1600" dirty="0">
                <a:solidFill>
                  <a:srgbClr val="FFFFFF"/>
                </a:solidFill>
              </a:rPr>
              <a:t>Helmet creating lift </a:t>
            </a:r>
          </a:p>
          <a:p>
            <a:pPr marL="285750" indent="-285750">
              <a:buFont typeface="Arial"/>
              <a:buChar char="•"/>
            </a:pPr>
            <a:r>
              <a:rPr lang="en-US" sz="1600" dirty="0">
                <a:solidFill>
                  <a:srgbClr val="FFFFFF"/>
                </a:solidFill>
              </a:rPr>
              <a:t>Roll Cage Fairing producing drag</a:t>
            </a:r>
          </a:p>
          <a:p>
            <a:endParaRPr lang="en-US" dirty="0">
              <a:solidFill>
                <a:srgbClr val="FF0000"/>
              </a:solidFill>
            </a:endParaRPr>
          </a:p>
        </p:txBody>
      </p:sp>
      <p:sp>
        <p:nvSpPr>
          <p:cNvPr id="10" name="TextBox 9">
            <a:extLst>
              <a:ext uri="{FF2B5EF4-FFF2-40B4-BE49-F238E27FC236}">
                <a16:creationId xmlns:a16="http://schemas.microsoft.com/office/drawing/2014/main" id="{ADAD4E44-0DFE-9845-EF37-0D8B5724155E}"/>
              </a:ext>
            </a:extLst>
          </p:cNvPr>
          <p:cNvSpPr txBox="1"/>
          <p:nvPr/>
        </p:nvSpPr>
        <p:spPr>
          <a:xfrm>
            <a:off x="218661" y="3084443"/>
            <a:ext cx="2743200" cy="2369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rgbClr val="7030A0"/>
                </a:solidFill>
              </a:rPr>
              <a:t>Ideas</a:t>
            </a:r>
          </a:p>
          <a:p>
            <a:pPr marL="342900" indent="-342900">
              <a:buFont typeface="Arial"/>
              <a:buChar char="•"/>
            </a:pPr>
            <a:r>
              <a:rPr lang="en-US" sz="1600" dirty="0">
                <a:solidFill>
                  <a:srgbClr val="FFFFFF"/>
                </a:solidFill>
              </a:rPr>
              <a:t>'Hump' on bodywork in front of helmet region</a:t>
            </a:r>
            <a:endParaRPr lang="en-US" sz="1600"/>
          </a:p>
          <a:p>
            <a:pPr marL="342900" indent="-342900">
              <a:buFont typeface="Arial"/>
              <a:buChar char="•"/>
            </a:pPr>
            <a:r>
              <a:rPr lang="en-US" sz="1600" dirty="0">
                <a:solidFill>
                  <a:srgbClr val="FFFFFF"/>
                </a:solidFill>
              </a:rPr>
              <a:t>Increase </a:t>
            </a:r>
            <a:r>
              <a:rPr lang="en-US" sz="1600" dirty="0" err="1">
                <a:solidFill>
                  <a:srgbClr val="FFFFFF"/>
                </a:solidFill>
              </a:rPr>
              <a:t>AoA</a:t>
            </a:r>
            <a:r>
              <a:rPr lang="en-US" sz="1600" dirty="0">
                <a:solidFill>
                  <a:srgbClr val="FFFFFF"/>
                </a:solidFill>
              </a:rPr>
              <a:t> of shrouds or alter profile</a:t>
            </a:r>
          </a:p>
          <a:p>
            <a:pPr marL="342900" indent="-342900">
              <a:buFont typeface="Arial"/>
              <a:buChar char="•"/>
            </a:pPr>
            <a:r>
              <a:rPr lang="en-US" sz="1600" dirty="0">
                <a:solidFill>
                  <a:srgbClr val="FFFFFF"/>
                </a:solidFill>
              </a:rPr>
              <a:t>Gurney flap trailing edge of shroud</a:t>
            </a:r>
          </a:p>
          <a:p>
            <a:pPr marL="342900" indent="-342900">
              <a:buFont typeface="Arial"/>
              <a:buChar char="•"/>
            </a:pPr>
            <a:endParaRPr lang="en-US" sz="1600">
              <a:solidFill>
                <a:srgbClr val="FFFFFF"/>
              </a:solidFill>
            </a:endParaRPr>
          </a:p>
          <a:p>
            <a:endParaRPr lang="en-US" sz="1600">
              <a:solidFill>
                <a:srgbClr val="FFFFFF"/>
              </a:solidFill>
            </a:endParaRPr>
          </a:p>
        </p:txBody>
      </p:sp>
      <p:sp>
        <p:nvSpPr>
          <p:cNvPr id="11" name="TextBox 10">
            <a:extLst>
              <a:ext uri="{FF2B5EF4-FFF2-40B4-BE49-F238E27FC236}">
                <a16:creationId xmlns:a16="http://schemas.microsoft.com/office/drawing/2014/main" id="{C1A1D624-C4A6-D53F-F6D7-70B2697A38E9}"/>
              </a:ext>
            </a:extLst>
          </p:cNvPr>
          <p:cNvSpPr txBox="1"/>
          <p:nvPr/>
        </p:nvSpPr>
        <p:spPr>
          <a:xfrm>
            <a:off x="223394" y="4943691"/>
            <a:ext cx="3016014"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92D050"/>
                </a:solidFill>
              </a:rPr>
              <a:t>Solutions</a:t>
            </a:r>
          </a:p>
          <a:p>
            <a:pPr marL="285750" indent="-285750">
              <a:buFont typeface="Arial"/>
              <a:buChar char="•"/>
            </a:pPr>
            <a:r>
              <a:rPr lang="en-GB" sz="1600" dirty="0"/>
              <a:t>Reduce lift produced by Shrouds whilst also increasing downforce.</a:t>
            </a:r>
          </a:p>
          <a:p>
            <a:pPr marL="285750" indent="-285750">
              <a:buFont typeface="Arial"/>
              <a:buChar char="•"/>
            </a:pPr>
            <a:r>
              <a:rPr lang="en-GB" sz="1600" dirty="0"/>
              <a:t>Reduce lift created by helmet</a:t>
            </a:r>
          </a:p>
          <a:p>
            <a:pPr marL="285750" indent="-285750">
              <a:buFont typeface="Arial"/>
              <a:buChar char="•"/>
            </a:pPr>
            <a:r>
              <a:rPr lang="en-GB" sz="1600" dirty="0"/>
              <a:t>Improve profile of roll hoop</a:t>
            </a:r>
          </a:p>
        </p:txBody>
      </p:sp>
      <p:pic>
        <p:nvPicPr>
          <p:cNvPr id="7" name="Picture 6" descr="'Hump' on front bodywork to help aid airflow to match the profile of the helmet to reduce buffeting.">
            <a:extLst>
              <a:ext uri="{FF2B5EF4-FFF2-40B4-BE49-F238E27FC236}">
                <a16:creationId xmlns:a16="http://schemas.microsoft.com/office/drawing/2014/main" id="{D6E2BDB9-5650-494F-BE7F-F206FBFC6848}"/>
              </a:ext>
              <a:ext uri="{C183D7F6-B498-43B3-948B-1728B52AA6E4}">
                <adec:decorative xmlns:adec="http://schemas.microsoft.com/office/drawing/2017/decorative" val="0"/>
              </a:ext>
            </a:extLst>
          </p:cNvPr>
          <p:cNvPicPr>
            <a:picLocks noChangeAspect="1"/>
          </p:cNvPicPr>
          <p:nvPr/>
        </p:nvPicPr>
        <p:blipFill>
          <a:blip r:embed="rId3"/>
          <a:stretch>
            <a:fillRect/>
          </a:stretch>
        </p:blipFill>
        <p:spPr>
          <a:xfrm>
            <a:off x="8979689" y="2792600"/>
            <a:ext cx="2743200" cy="1576496"/>
          </a:xfrm>
          <a:prstGeom prst="rect">
            <a:avLst/>
          </a:prstGeom>
        </p:spPr>
      </p:pic>
      <p:sp>
        <p:nvSpPr>
          <p:cNvPr id="13" name="TextBox 12">
            <a:extLst>
              <a:ext uri="{FF2B5EF4-FFF2-40B4-BE49-F238E27FC236}">
                <a16:creationId xmlns:a16="http://schemas.microsoft.com/office/drawing/2014/main" id="{0F696DB0-F579-0F7D-1CAA-CCEF6274F1AB}"/>
              </a:ext>
            </a:extLst>
          </p:cNvPr>
          <p:cNvSpPr txBox="1"/>
          <p:nvPr/>
        </p:nvSpPr>
        <p:spPr>
          <a:xfrm>
            <a:off x="9209011" y="1029607"/>
            <a:ext cx="2743199" cy="307777"/>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dirty="0">
                <a:solidFill>
                  <a:schemeClr val="bg1"/>
                </a:solidFill>
              </a:rPr>
              <a:t>Current Shroud Profile</a:t>
            </a:r>
            <a:endParaRPr lang="en-US"/>
          </a:p>
        </p:txBody>
      </p:sp>
      <p:sp>
        <p:nvSpPr>
          <p:cNvPr id="15" name="TextBox 14">
            <a:extLst>
              <a:ext uri="{FF2B5EF4-FFF2-40B4-BE49-F238E27FC236}">
                <a16:creationId xmlns:a16="http://schemas.microsoft.com/office/drawing/2014/main" id="{501E4787-27F4-E8C6-CBD7-003737F01112}"/>
              </a:ext>
            </a:extLst>
          </p:cNvPr>
          <p:cNvSpPr txBox="1"/>
          <p:nvPr/>
        </p:nvSpPr>
        <p:spPr>
          <a:xfrm>
            <a:off x="8917608" y="223630"/>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solidFill>
                  <a:schemeClr val="bg1"/>
                </a:solidFill>
              </a:rPr>
              <a:t>Side View</a:t>
            </a:r>
          </a:p>
        </p:txBody>
      </p:sp>
      <p:pic>
        <p:nvPicPr>
          <p:cNvPr id="17" name="Picture 16" descr="A diagram of a plane">
            <a:extLst>
              <a:ext uri="{FF2B5EF4-FFF2-40B4-BE49-F238E27FC236}">
                <a16:creationId xmlns:a16="http://schemas.microsoft.com/office/drawing/2014/main" id="{3E156180-9AAA-F025-51DC-399EB8B781CA}"/>
              </a:ext>
            </a:extLst>
          </p:cNvPr>
          <p:cNvPicPr>
            <a:picLocks noChangeAspect="1"/>
          </p:cNvPicPr>
          <p:nvPr/>
        </p:nvPicPr>
        <p:blipFill>
          <a:blip r:embed="rId4"/>
          <a:stretch>
            <a:fillRect/>
          </a:stretch>
        </p:blipFill>
        <p:spPr>
          <a:xfrm>
            <a:off x="8890552" y="33862"/>
            <a:ext cx="3099352" cy="1240926"/>
          </a:xfrm>
          <a:prstGeom prst="rect">
            <a:avLst/>
          </a:prstGeom>
        </p:spPr>
      </p:pic>
      <p:pic>
        <p:nvPicPr>
          <p:cNvPr id="18" name="Picture 17" descr="A diagram of a wing profile&#10;&#10;Description automatically generated">
            <a:extLst>
              <a:ext uri="{FF2B5EF4-FFF2-40B4-BE49-F238E27FC236}">
                <a16:creationId xmlns:a16="http://schemas.microsoft.com/office/drawing/2014/main" id="{3C616451-70C0-21DF-5C28-065AB32D6757}"/>
              </a:ext>
            </a:extLst>
          </p:cNvPr>
          <p:cNvPicPr>
            <a:picLocks noChangeAspect="1"/>
          </p:cNvPicPr>
          <p:nvPr/>
        </p:nvPicPr>
        <p:blipFill>
          <a:blip r:embed="rId5"/>
          <a:stretch>
            <a:fillRect/>
          </a:stretch>
        </p:blipFill>
        <p:spPr>
          <a:xfrm>
            <a:off x="8890552" y="1273648"/>
            <a:ext cx="3099352" cy="1362095"/>
          </a:xfrm>
          <a:prstGeom prst="rect">
            <a:avLst/>
          </a:prstGeom>
        </p:spPr>
      </p:pic>
      <p:sp>
        <p:nvSpPr>
          <p:cNvPr id="21" name="TextBox 20">
            <a:extLst>
              <a:ext uri="{FF2B5EF4-FFF2-40B4-BE49-F238E27FC236}">
                <a16:creationId xmlns:a16="http://schemas.microsoft.com/office/drawing/2014/main" id="{8C6C3371-B981-958E-8269-3FB64082A12E}"/>
              </a:ext>
            </a:extLst>
          </p:cNvPr>
          <p:cNvSpPr txBox="1"/>
          <p:nvPr/>
        </p:nvSpPr>
        <p:spPr>
          <a:xfrm>
            <a:off x="8979728" y="4373217"/>
            <a:ext cx="2743200" cy="461665"/>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rgbClr val="FFFFFF"/>
                </a:solidFill>
              </a:rPr>
              <a:t>Helmet hump on previous LMP2 iteration.</a:t>
            </a:r>
          </a:p>
        </p:txBody>
      </p:sp>
      <p:pic>
        <p:nvPicPr>
          <p:cNvPr id="24" name="Picture 23" descr="A rainbow colored object with a black background&#10;&#10;Description automatically generated">
            <a:extLst>
              <a:ext uri="{FF2B5EF4-FFF2-40B4-BE49-F238E27FC236}">
                <a16:creationId xmlns:a16="http://schemas.microsoft.com/office/drawing/2014/main" id="{62566D9A-9A9D-A8AE-61C7-F8F185F21123}"/>
              </a:ext>
            </a:extLst>
          </p:cNvPr>
          <p:cNvPicPr>
            <a:picLocks noChangeAspect="1"/>
          </p:cNvPicPr>
          <p:nvPr/>
        </p:nvPicPr>
        <p:blipFill>
          <a:blip r:embed="rId6"/>
          <a:stretch>
            <a:fillRect/>
          </a:stretch>
        </p:blipFill>
        <p:spPr>
          <a:xfrm>
            <a:off x="3631097" y="3220483"/>
            <a:ext cx="2743200" cy="2106687"/>
          </a:xfrm>
          <a:prstGeom prst="rect">
            <a:avLst/>
          </a:prstGeom>
        </p:spPr>
      </p:pic>
      <p:pic>
        <p:nvPicPr>
          <p:cNvPr id="25" name="Picture 24">
            <a:extLst>
              <a:ext uri="{FF2B5EF4-FFF2-40B4-BE49-F238E27FC236}">
                <a16:creationId xmlns:a16="http://schemas.microsoft.com/office/drawing/2014/main" id="{6D4CF02D-8698-1862-9505-4037FC57A9EC}"/>
              </a:ext>
            </a:extLst>
          </p:cNvPr>
          <p:cNvPicPr>
            <a:picLocks noChangeAspect="1"/>
          </p:cNvPicPr>
          <p:nvPr/>
        </p:nvPicPr>
        <p:blipFill>
          <a:blip r:embed="rId7"/>
          <a:stretch>
            <a:fillRect/>
          </a:stretch>
        </p:blipFill>
        <p:spPr>
          <a:xfrm>
            <a:off x="6745357" y="3212613"/>
            <a:ext cx="1873527" cy="1393558"/>
          </a:xfrm>
          <a:prstGeom prst="rect">
            <a:avLst/>
          </a:prstGeom>
        </p:spPr>
      </p:pic>
      <p:sp>
        <p:nvSpPr>
          <p:cNvPr id="26" name="TextBox 25">
            <a:extLst>
              <a:ext uri="{FF2B5EF4-FFF2-40B4-BE49-F238E27FC236}">
                <a16:creationId xmlns:a16="http://schemas.microsoft.com/office/drawing/2014/main" id="{9C460EEA-E98E-EDBA-EB74-C989226C6B80}"/>
              </a:ext>
            </a:extLst>
          </p:cNvPr>
          <p:cNvSpPr txBox="1"/>
          <p:nvPr/>
        </p:nvSpPr>
        <p:spPr>
          <a:xfrm>
            <a:off x="6744804" y="4607890"/>
            <a:ext cx="1878771"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t>Roll hoop without fairing</a:t>
            </a:r>
          </a:p>
        </p:txBody>
      </p:sp>
      <p:sp>
        <p:nvSpPr>
          <p:cNvPr id="27" name="TextBox 26">
            <a:extLst>
              <a:ext uri="{FF2B5EF4-FFF2-40B4-BE49-F238E27FC236}">
                <a16:creationId xmlns:a16="http://schemas.microsoft.com/office/drawing/2014/main" id="{38E7B53F-BE5D-02FF-9479-E02C776A7A29}"/>
              </a:ext>
            </a:extLst>
          </p:cNvPr>
          <p:cNvSpPr txBox="1"/>
          <p:nvPr/>
        </p:nvSpPr>
        <p:spPr>
          <a:xfrm>
            <a:off x="3631923" y="5226326"/>
            <a:ext cx="273602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Low pressure on top surface of shroud</a:t>
            </a:r>
          </a:p>
        </p:txBody>
      </p:sp>
      <p:pic>
        <p:nvPicPr>
          <p:cNvPr id="28" name="Picture 27">
            <a:extLst>
              <a:ext uri="{FF2B5EF4-FFF2-40B4-BE49-F238E27FC236}">
                <a16:creationId xmlns:a16="http://schemas.microsoft.com/office/drawing/2014/main" id="{F7FA809C-6177-A5C6-2649-32D12774BBB9}"/>
              </a:ext>
            </a:extLst>
          </p:cNvPr>
          <p:cNvPicPr>
            <a:picLocks noChangeAspect="1"/>
          </p:cNvPicPr>
          <p:nvPr/>
        </p:nvPicPr>
        <p:blipFill>
          <a:blip r:embed="rId8"/>
          <a:stretch>
            <a:fillRect/>
          </a:stretch>
        </p:blipFill>
        <p:spPr>
          <a:xfrm>
            <a:off x="6728792" y="4907186"/>
            <a:ext cx="1898375" cy="1541086"/>
          </a:xfrm>
          <a:prstGeom prst="rect">
            <a:avLst/>
          </a:prstGeom>
        </p:spPr>
      </p:pic>
      <p:sp>
        <p:nvSpPr>
          <p:cNvPr id="29" name="TextBox 28">
            <a:extLst>
              <a:ext uri="{FF2B5EF4-FFF2-40B4-BE49-F238E27FC236}">
                <a16:creationId xmlns:a16="http://schemas.microsoft.com/office/drawing/2014/main" id="{2A41E95A-B338-E76E-1E5F-0D6A5E9E6EAD}"/>
              </a:ext>
            </a:extLst>
          </p:cNvPr>
          <p:cNvSpPr txBox="1"/>
          <p:nvPr/>
        </p:nvSpPr>
        <p:spPr>
          <a:xfrm>
            <a:off x="6715815" y="6490803"/>
            <a:ext cx="193398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Roll hoop current fairing</a:t>
            </a:r>
          </a:p>
        </p:txBody>
      </p:sp>
      <p:sp>
        <p:nvSpPr>
          <p:cNvPr id="30" name="TextBox 29">
            <a:extLst>
              <a:ext uri="{FF2B5EF4-FFF2-40B4-BE49-F238E27FC236}">
                <a16:creationId xmlns:a16="http://schemas.microsoft.com/office/drawing/2014/main" id="{46884028-7915-C9D0-A096-5009843FF75B}"/>
              </a:ext>
            </a:extLst>
          </p:cNvPr>
          <p:cNvSpPr txBox="1"/>
          <p:nvPr/>
        </p:nvSpPr>
        <p:spPr>
          <a:xfrm>
            <a:off x="4189619" y="2791239"/>
            <a:ext cx="45156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Front view of pressure gradient</a:t>
            </a:r>
          </a:p>
        </p:txBody>
      </p:sp>
      <p:pic>
        <p:nvPicPr>
          <p:cNvPr id="31" name="Picture 30" descr="Why do F1 cars have a jagged windscreen? - Quora">
            <a:extLst>
              <a:ext uri="{FF2B5EF4-FFF2-40B4-BE49-F238E27FC236}">
                <a16:creationId xmlns:a16="http://schemas.microsoft.com/office/drawing/2014/main" id="{32F7A5F6-4D02-7735-5B58-F575E1B98F38}"/>
              </a:ext>
            </a:extLst>
          </p:cNvPr>
          <p:cNvPicPr>
            <a:picLocks noChangeAspect="1"/>
          </p:cNvPicPr>
          <p:nvPr/>
        </p:nvPicPr>
        <p:blipFill>
          <a:blip r:embed="rId9"/>
          <a:stretch>
            <a:fillRect/>
          </a:stretch>
        </p:blipFill>
        <p:spPr>
          <a:xfrm>
            <a:off x="8890552" y="4839906"/>
            <a:ext cx="2801177" cy="1609384"/>
          </a:xfrm>
          <a:prstGeom prst="rect">
            <a:avLst/>
          </a:prstGeom>
        </p:spPr>
      </p:pic>
      <p:sp>
        <p:nvSpPr>
          <p:cNvPr id="32" name="TextBox 31">
            <a:extLst>
              <a:ext uri="{FF2B5EF4-FFF2-40B4-BE49-F238E27FC236}">
                <a16:creationId xmlns:a16="http://schemas.microsoft.com/office/drawing/2014/main" id="{887EAAFD-12A9-D2B1-F5AB-A4902CBF6EB7}"/>
              </a:ext>
            </a:extLst>
          </p:cNvPr>
          <p:cNvSpPr txBox="1"/>
          <p:nvPr/>
        </p:nvSpPr>
        <p:spPr>
          <a:xfrm>
            <a:off x="8918989" y="6528075"/>
            <a:ext cx="280117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err="1"/>
              <a:t>Serated</a:t>
            </a:r>
            <a:r>
              <a:rPr lang="en-GB" sz="1200" dirty="0"/>
              <a:t> edge to reduce drag</a:t>
            </a:r>
          </a:p>
        </p:txBody>
      </p:sp>
    </p:spTree>
    <p:extLst>
      <p:ext uri="{BB962C8B-B14F-4D97-AF65-F5344CB8AC3E}">
        <p14:creationId xmlns:p14="http://schemas.microsoft.com/office/powerpoint/2010/main" val="31663227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7E925-D241-4917-F99E-E47BB7513B8A}"/>
              </a:ext>
            </a:extLst>
          </p:cNvPr>
          <p:cNvSpPr>
            <a:spLocks noGrp="1"/>
          </p:cNvSpPr>
          <p:nvPr>
            <p:ph type="title"/>
          </p:nvPr>
        </p:nvSpPr>
        <p:spPr>
          <a:xfrm>
            <a:off x="337142" y="-486855"/>
            <a:ext cx="9956747" cy="1438780"/>
          </a:xfrm>
        </p:spPr>
        <p:txBody>
          <a:bodyPr/>
          <a:lstStyle/>
          <a:p>
            <a:r>
              <a:rPr lang="en-US"/>
              <a:t>References</a:t>
            </a:r>
          </a:p>
        </p:txBody>
      </p:sp>
      <p:sp>
        <p:nvSpPr>
          <p:cNvPr id="3" name="Content Placeholder 2">
            <a:extLst>
              <a:ext uri="{FF2B5EF4-FFF2-40B4-BE49-F238E27FC236}">
                <a16:creationId xmlns:a16="http://schemas.microsoft.com/office/drawing/2014/main" id="{46266D5D-EBE9-D6E8-EF93-A2A94F04188F}"/>
              </a:ext>
            </a:extLst>
          </p:cNvPr>
          <p:cNvSpPr>
            <a:spLocks noGrp="1"/>
          </p:cNvSpPr>
          <p:nvPr>
            <p:ph idx="1"/>
          </p:nvPr>
        </p:nvSpPr>
        <p:spPr>
          <a:xfrm>
            <a:off x="335467" y="1127838"/>
            <a:ext cx="11503984" cy="5323798"/>
          </a:xfrm>
        </p:spPr>
        <p:txBody>
          <a:bodyPr vert="horz" lIns="91440" tIns="45720" rIns="91440" bIns="45720" rtlCol="0" anchor="t">
            <a:noAutofit/>
          </a:bodyPr>
          <a:lstStyle/>
          <a:p>
            <a:pPr>
              <a:lnSpc>
                <a:spcPct val="100000"/>
              </a:lnSpc>
            </a:pPr>
            <a:r>
              <a:rPr lang="en-US" sz="800">
                <a:ea typeface="+mn-lt"/>
                <a:cs typeface="+mn-lt"/>
              </a:rPr>
              <a:t>SAE </a:t>
            </a:r>
            <a:r>
              <a:rPr lang="en-US" sz="800" err="1">
                <a:ea typeface="+mn-lt"/>
                <a:cs typeface="+mn-lt"/>
              </a:rPr>
              <a:t>mobilus</a:t>
            </a:r>
            <a:r>
              <a:rPr lang="en-US" sz="800">
                <a:ea typeface="+mn-lt"/>
                <a:cs typeface="+mn-lt"/>
              </a:rPr>
              <a:t> (22/09/2021) </a:t>
            </a:r>
            <a:r>
              <a:rPr lang="en-US" sz="800" i="1">
                <a:ea typeface="+mn-lt"/>
                <a:cs typeface="+mn-lt"/>
              </a:rPr>
              <a:t>Aerodynamic Performance Prediction of a Car using GEKO Turbulence Model and Application of Gradient Based </a:t>
            </a:r>
            <a:r>
              <a:rPr lang="en-US" sz="800" i="1" err="1">
                <a:ea typeface="+mn-lt"/>
                <a:cs typeface="+mn-lt"/>
              </a:rPr>
              <a:t>Optimisation</a:t>
            </a:r>
            <a:r>
              <a:rPr lang="en-US" sz="800" i="1">
                <a:ea typeface="+mn-lt"/>
                <a:cs typeface="+mn-lt"/>
              </a:rPr>
              <a:t> for Improving Aerodynamic Drag </a:t>
            </a:r>
            <a:r>
              <a:rPr lang="en-US" sz="800">
                <a:ea typeface="+mn-lt"/>
                <a:cs typeface="+mn-lt"/>
              </a:rPr>
              <a:t>[online] Tushar Patil and Vivek Patil Ansys Software Pvt, Ltd. </a:t>
            </a:r>
            <a:r>
              <a:rPr lang="en-US" sz="800">
                <a:ea typeface="+mn-lt"/>
                <a:cs typeface="+mn-lt"/>
                <a:hlinkClick r:id="rId2"/>
              </a:rPr>
              <a:t>SAE MOBILUS</a:t>
            </a:r>
            <a:r>
              <a:rPr lang="en-US" sz="800">
                <a:ea typeface="+mn-lt"/>
                <a:cs typeface="+mn-lt"/>
              </a:rPr>
              <a:t> (07/12/2023)</a:t>
            </a:r>
            <a:endParaRPr lang="en-US" sz="800"/>
          </a:p>
          <a:p>
            <a:pPr>
              <a:lnSpc>
                <a:spcPct val="100000"/>
              </a:lnSpc>
            </a:pPr>
            <a:r>
              <a:rPr lang="en-US" sz="800" err="1">
                <a:latin typeface="Neue Haas Grotesk Text Pro"/>
                <a:cs typeface="Calibri"/>
              </a:rPr>
              <a:t>Mcbeath</a:t>
            </a:r>
            <a:r>
              <a:rPr lang="en-US" sz="800">
                <a:latin typeface="Neue Haas Grotesk Text Pro"/>
                <a:cs typeface="Calibri"/>
              </a:rPr>
              <a:t>, S. (2017). Competition car aerodynamics : a practical handbook. Dorchester: Veloce Publishing Limited, February.</a:t>
            </a:r>
          </a:p>
          <a:p>
            <a:pPr>
              <a:lnSpc>
                <a:spcPct val="100000"/>
              </a:lnSpc>
            </a:pPr>
            <a:r>
              <a:rPr lang="en-US" sz="800">
                <a:latin typeface="Neue Haas Grotesk Text Pro"/>
                <a:cs typeface="Calibri"/>
              </a:rPr>
              <a:t>Seward, D. (2014). Race car design. London: Palgrave.</a:t>
            </a:r>
          </a:p>
          <a:p>
            <a:pPr>
              <a:lnSpc>
                <a:spcPct val="100000"/>
              </a:lnSpc>
            </a:pPr>
            <a:r>
              <a:rPr lang="en-US" sz="800">
                <a:latin typeface="Neue Haas Grotesk Text Pro"/>
                <a:cs typeface="Calibri"/>
              </a:rPr>
              <a:t>MIRA, Full Scale Aerodynamic Wing Tunnel Schematic.</a:t>
            </a:r>
          </a:p>
          <a:p>
            <a:pPr>
              <a:lnSpc>
                <a:spcPct val="100000"/>
              </a:lnSpc>
            </a:pPr>
            <a:r>
              <a:rPr lang="en-US" sz="800">
                <a:latin typeface="Neue Haas Grotesk Text Pro"/>
                <a:cs typeface="Calibri"/>
              </a:rPr>
              <a:t>Smith, D. (2023). 2023 Yearbook Published. [online] Motorsport UK. Available at: https://www.motorsportuk.org/2023-yearbook-published/.</a:t>
            </a:r>
          </a:p>
          <a:p>
            <a:pPr>
              <a:lnSpc>
                <a:spcPct val="100000"/>
              </a:lnSpc>
            </a:pPr>
            <a:r>
              <a:rPr lang="en-US" sz="800">
                <a:latin typeface="Neue Haas Grotesk Text Pro"/>
                <a:cs typeface="Calibri"/>
              </a:rPr>
              <a:t>SRCC SPORTS 2000 DURATEC CHAMPIONSHIP REGULATIONS SRCC SPORTS 2000 DURATEC CHAMPIONSHIP. (2023). Available at: </a:t>
            </a:r>
            <a:r>
              <a:rPr lang="en-US" sz="800">
                <a:latin typeface="Neue Haas Grotesk Text Pro"/>
                <a:cs typeface="Calibri"/>
                <a:hlinkClick r:id="rId3"/>
              </a:rPr>
              <a:t>https://sports2000.co.uk/wp-content/uploads/2023/03/2023-SRCC-Duratec-regulations.pdf</a:t>
            </a:r>
            <a:r>
              <a:rPr lang="en-US" sz="800">
                <a:latin typeface="Neue Haas Grotesk Text Pro"/>
                <a:cs typeface="Calibri"/>
              </a:rPr>
              <a:t>.</a:t>
            </a:r>
          </a:p>
          <a:p>
            <a:pPr>
              <a:lnSpc>
                <a:spcPct val="100000"/>
              </a:lnSpc>
            </a:pPr>
            <a:r>
              <a:rPr lang="en-US" sz="800" err="1">
                <a:ea typeface="+mn-lt"/>
                <a:cs typeface="+mn-lt"/>
              </a:rPr>
              <a:t>Rowswell</a:t>
            </a:r>
            <a:r>
              <a:rPr lang="en-US" sz="800">
                <a:ea typeface="+mn-lt"/>
                <a:cs typeface="+mn-lt"/>
              </a:rPr>
              <a:t>, G. (2023) </a:t>
            </a:r>
            <a:r>
              <a:rPr lang="en-US" sz="800" i="1">
                <a:ea typeface="+mn-lt"/>
                <a:cs typeface="+mn-lt"/>
              </a:rPr>
              <a:t>Car aerodynamics guide: Everything you need to know</a:t>
            </a:r>
            <a:r>
              <a:rPr lang="en-US" sz="800">
                <a:ea typeface="+mn-lt"/>
                <a:cs typeface="+mn-lt"/>
              </a:rPr>
              <a:t>, </a:t>
            </a:r>
            <a:r>
              <a:rPr lang="en-US" sz="800" i="1">
                <a:ea typeface="+mn-lt"/>
                <a:cs typeface="+mn-lt"/>
              </a:rPr>
              <a:t>Fast Car</a:t>
            </a:r>
            <a:r>
              <a:rPr lang="en-US" sz="800">
                <a:ea typeface="+mn-lt"/>
                <a:cs typeface="+mn-lt"/>
              </a:rPr>
              <a:t>. Available at: </a:t>
            </a:r>
            <a:r>
              <a:rPr lang="en-US" sz="800">
                <a:ea typeface="+mn-lt"/>
                <a:cs typeface="+mn-lt"/>
                <a:hlinkClick r:id="rId4"/>
              </a:rPr>
              <a:t>https://www.fastcar.co.uk/tuning-tech-guides/car-aerodynamics-guide/</a:t>
            </a:r>
            <a:r>
              <a:rPr lang="en-US" sz="800">
                <a:ea typeface="+mn-lt"/>
                <a:cs typeface="+mn-lt"/>
              </a:rPr>
              <a:t> </a:t>
            </a:r>
            <a:endParaRPr lang="en-US" sz="800">
              <a:latin typeface="Neue Haas Grotesk Text Pro"/>
              <a:cs typeface="Calibri"/>
            </a:endParaRPr>
          </a:p>
          <a:p>
            <a:pPr>
              <a:lnSpc>
                <a:spcPct val="100000"/>
              </a:lnSpc>
            </a:pPr>
            <a:r>
              <a:rPr lang="en-US" sz="800" err="1">
                <a:latin typeface="Neue Haas Grotesk Text Pro"/>
                <a:cs typeface="Calibri"/>
              </a:rPr>
              <a:t>Carpentiers</a:t>
            </a:r>
            <a:r>
              <a:rPr lang="en-US" sz="800">
                <a:latin typeface="Neue Haas Grotesk Text Pro"/>
                <a:cs typeface="Calibri"/>
              </a:rPr>
              <a:t>, N. (2018). Tech F1i: Mercedes and Ferrari press on, unrelenting. [online] F1i.com. Available at: https://f1i.com/magazine/magazine-technical/318996-tech-f1i-mercedes-and-ferrari-press-on-unrelenting.html [Accessed 7 Dec. 2023].</a:t>
            </a:r>
          </a:p>
          <a:p>
            <a:pPr>
              <a:lnSpc>
                <a:spcPct val="100000"/>
              </a:lnSpc>
            </a:pPr>
            <a:r>
              <a:rPr lang="en-US" sz="800" err="1">
                <a:ea typeface="+mn-lt"/>
                <a:cs typeface="+mn-lt"/>
              </a:rPr>
              <a:t>Remmerie</a:t>
            </a:r>
            <a:r>
              <a:rPr lang="en-US" sz="800">
                <a:ea typeface="+mn-lt"/>
                <a:cs typeface="+mn-lt"/>
              </a:rPr>
              <a:t>, W. (2018) </a:t>
            </a:r>
            <a:r>
              <a:rPr lang="en-US" sz="800" i="1">
                <a:ea typeface="+mn-lt"/>
                <a:cs typeface="+mn-lt"/>
              </a:rPr>
              <a:t>What are the most important race car aerodynamic devices?</a:t>
            </a:r>
            <a:r>
              <a:rPr lang="en-US" sz="800">
                <a:ea typeface="+mn-lt"/>
                <a:cs typeface="+mn-lt"/>
              </a:rPr>
              <a:t>, </a:t>
            </a:r>
            <a:r>
              <a:rPr lang="en-US" sz="800" i="1" err="1">
                <a:ea typeface="+mn-lt"/>
                <a:cs typeface="+mn-lt"/>
              </a:rPr>
              <a:t>AirShaper</a:t>
            </a:r>
            <a:r>
              <a:rPr lang="en-US" sz="800">
                <a:ea typeface="+mn-lt"/>
                <a:cs typeface="+mn-lt"/>
              </a:rPr>
              <a:t>. Available at: </a:t>
            </a:r>
            <a:r>
              <a:rPr lang="en-US" sz="800">
                <a:ea typeface="+mn-lt"/>
                <a:cs typeface="+mn-lt"/>
                <a:hlinkClick r:id="rId5"/>
              </a:rPr>
              <a:t>https://airshaper.com/videos/race-car-aerodynamics/GApwSjKYUpQ</a:t>
            </a:r>
            <a:r>
              <a:rPr lang="en-US" sz="800">
                <a:ea typeface="+mn-lt"/>
                <a:cs typeface="+mn-lt"/>
              </a:rPr>
              <a:t> (Accessed: 07 December 2023). </a:t>
            </a:r>
            <a:endParaRPr lang="en-US" sz="800">
              <a:latin typeface="Neue Haas Grotesk Text Pro"/>
              <a:cs typeface="Calibri"/>
            </a:endParaRPr>
          </a:p>
          <a:p>
            <a:pPr>
              <a:lnSpc>
                <a:spcPct val="100000"/>
              </a:lnSpc>
            </a:pPr>
            <a:r>
              <a:rPr lang="en-US" sz="800">
                <a:ea typeface="+mn-lt"/>
                <a:cs typeface="+mn-lt"/>
              </a:rPr>
              <a:t>Fuller, M.J. (2022) </a:t>
            </a:r>
            <a:r>
              <a:rPr lang="en-US" sz="800" i="1">
                <a:ea typeface="+mn-lt"/>
                <a:cs typeface="+mn-lt"/>
              </a:rPr>
              <a:t>Mulsanne’s corner</a:t>
            </a:r>
            <a:r>
              <a:rPr lang="en-US" sz="800">
                <a:ea typeface="+mn-lt"/>
                <a:cs typeface="+mn-lt"/>
              </a:rPr>
              <a:t>, </a:t>
            </a:r>
            <a:r>
              <a:rPr lang="en-US" sz="800" i="1">
                <a:ea typeface="+mn-lt"/>
                <a:cs typeface="+mn-lt"/>
              </a:rPr>
              <a:t>BACK</a:t>
            </a:r>
            <a:r>
              <a:rPr lang="en-US" sz="800">
                <a:ea typeface="+mn-lt"/>
                <a:cs typeface="+mn-lt"/>
              </a:rPr>
              <a:t>. Available at: </a:t>
            </a:r>
            <a:r>
              <a:rPr lang="en-US" sz="800">
                <a:ea typeface="+mn-lt"/>
                <a:cs typeface="+mn-lt"/>
                <a:hlinkClick r:id="rId6"/>
              </a:rPr>
              <a:t>http://www.mulsannescorner.com/RCELeMans2016.html</a:t>
            </a:r>
            <a:r>
              <a:rPr lang="en-US" sz="800">
                <a:ea typeface="+mn-lt"/>
                <a:cs typeface="+mn-lt"/>
              </a:rPr>
              <a:t> (Accessed: 07 December 2023). </a:t>
            </a:r>
            <a:endParaRPr lang="en-US" sz="800">
              <a:latin typeface="Neue Haas Grotesk Text Pro"/>
              <a:cs typeface="Calibri"/>
            </a:endParaRPr>
          </a:p>
          <a:p>
            <a:pPr>
              <a:lnSpc>
                <a:spcPct val="100000"/>
              </a:lnSpc>
            </a:pPr>
            <a:r>
              <a:rPr lang="en-US" sz="800">
                <a:ea typeface="+mn-lt"/>
                <a:cs typeface="+mn-lt"/>
              </a:rPr>
              <a:t>Sam, </a:t>
            </a:r>
            <a:r>
              <a:rPr lang="en-US" sz="800" err="1">
                <a:ea typeface="+mn-lt"/>
                <a:cs typeface="+mn-lt"/>
              </a:rPr>
              <a:t>sam</a:t>
            </a:r>
            <a:r>
              <a:rPr lang="en-US" sz="800">
                <a:ea typeface="+mn-lt"/>
                <a:cs typeface="+mn-lt"/>
              </a:rPr>
              <a:t> (2015) </a:t>
            </a:r>
            <a:r>
              <a:rPr lang="en-US" sz="800" i="1">
                <a:ea typeface="+mn-lt"/>
                <a:cs typeface="+mn-lt"/>
              </a:rPr>
              <a:t>Dome S103</a:t>
            </a:r>
            <a:r>
              <a:rPr lang="en-US" sz="800">
                <a:ea typeface="+mn-lt"/>
                <a:cs typeface="+mn-lt"/>
              </a:rPr>
              <a:t>, </a:t>
            </a:r>
            <a:r>
              <a:rPr lang="en-US" sz="800" i="1">
                <a:ea typeface="+mn-lt"/>
                <a:cs typeface="+mn-lt"/>
              </a:rPr>
              <a:t>Racecar Engineering</a:t>
            </a:r>
            <a:r>
              <a:rPr lang="en-US" sz="800">
                <a:ea typeface="+mn-lt"/>
                <a:cs typeface="+mn-lt"/>
              </a:rPr>
              <a:t>. Available at: </a:t>
            </a:r>
            <a:r>
              <a:rPr lang="en-US" sz="800">
                <a:ea typeface="+mn-lt"/>
                <a:cs typeface="+mn-lt"/>
                <a:hlinkClick r:id="rId7"/>
              </a:rPr>
              <a:t>https://www.racecar-engineering.com/cars/dome-s103-2/</a:t>
            </a:r>
            <a:r>
              <a:rPr lang="en-US" sz="800">
                <a:ea typeface="+mn-lt"/>
                <a:cs typeface="+mn-lt"/>
              </a:rPr>
              <a:t> (Accessed: 07 December 2023). </a:t>
            </a:r>
            <a:endParaRPr lang="en-US" sz="800">
              <a:latin typeface="Neue Haas Grotesk Text Pro"/>
              <a:cs typeface="Calibri"/>
            </a:endParaRPr>
          </a:p>
          <a:p>
            <a:pPr>
              <a:lnSpc>
                <a:spcPct val="100000"/>
              </a:lnSpc>
            </a:pPr>
            <a:r>
              <a:rPr lang="en-US" sz="800">
                <a:ea typeface="+mn-lt"/>
                <a:cs typeface="+mn-lt"/>
              </a:rPr>
              <a:t>John, D. (2018) </a:t>
            </a:r>
            <a:r>
              <a:rPr lang="en-US" sz="800" i="1">
                <a:ea typeface="+mn-lt"/>
                <a:cs typeface="+mn-lt"/>
              </a:rPr>
              <a:t>1/24 Toyota Gazoo Racing TS050 hybrid</a:t>
            </a:r>
            <a:r>
              <a:rPr lang="en-US" sz="800">
                <a:ea typeface="+mn-lt"/>
                <a:cs typeface="+mn-lt"/>
              </a:rPr>
              <a:t>, </a:t>
            </a:r>
            <a:r>
              <a:rPr lang="en-US" sz="800" i="1">
                <a:ea typeface="+mn-lt"/>
                <a:cs typeface="+mn-lt"/>
              </a:rPr>
              <a:t>teamhobby.hk</a:t>
            </a:r>
            <a:r>
              <a:rPr lang="en-US" sz="800">
                <a:ea typeface="+mn-lt"/>
                <a:cs typeface="+mn-lt"/>
              </a:rPr>
              <a:t>. Available at: </a:t>
            </a:r>
            <a:r>
              <a:rPr lang="en-US" sz="800">
                <a:ea typeface="+mn-lt"/>
                <a:cs typeface="+mn-lt"/>
                <a:hlinkClick r:id="rId8"/>
              </a:rPr>
              <a:t>https://www.teamhobby.hk/product-page/1-24-toyota-gazoo-racing-ts050-hybrid</a:t>
            </a:r>
            <a:r>
              <a:rPr lang="en-US" sz="800">
                <a:ea typeface="+mn-lt"/>
                <a:cs typeface="+mn-lt"/>
              </a:rPr>
              <a:t> (Accessed: 08 December 2023). </a:t>
            </a:r>
            <a:endParaRPr lang="en-US" sz="800">
              <a:latin typeface="Neue Haas Grotesk Text Pro"/>
              <a:cs typeface="Calibri"/>
            </a:endParaRPr>
          </a:p>
          <a:p>
            <a:pPr>
              <a:lnSpc>
                <a:spcPct val="100000"/>
              </a:lnSpc>
            </a:pPr>
            <a:r>
              <a:rPr lang="en-US" sz="800">
                <a:latin typeface="Neue Haas Grotesk Text Pro"/>
                <a:cs typeface="Calibri"/>
              </a:rPr>
              <a:t>John </a:t>
            </a:r>
            <a:r>
              <a:rPr lang="en-US" sz="800" err="1">
                <a:latin typeface="Neue Haas Grotesk Text Pro"/>
                <a:cs typeface="Calibri"/>
              </a:rPr>
              <a:t>Illey</a:t>
            </a:r>
            <a:r>
              <a:rPr lang="en-US" sz="800">
                <a:latin typeface="Neue Haas Grotesk Text Pro"/>
                <a:cs typeface="Calibri"/>
              </a:rPr>
              <a:t> Race car performance (2021 to 2023) MCR race weekends and weekly meetings</a:t>
            </a:r>
          </a:p>
          <a:p>
            <a:pPr>
              <a:lnSpc>
                <a:spcPct val="100000"/>
              </a:lnSpc>
            </a:pPr>
            <a:r>
              <a:rPr lang="en-US" sz="800">
                <a:latin typeface="Neue Haas Grotesk Text Pro"/>
                <a:cs typeface="Calibri"/>
              </a:rPr>
              <a:t>Tim Tudor </a:t>
            </a:r>
            <a:r>
              <a:rPr lang="en-US" sz="800">
                <a:ea typeface="+mn-lt"/>
                <a:cs typeface="+mn-lt"/>
              </a:rPr>
              <a:t>Race car performance (2021 to 2023) MCR race weekends, weekly meetings and lectures</a:t>
            </a:r>
            <a:endParaRPr lang="en-US" sz="800">
              <a:latin typeface="Neue Haas Grotesk Text Pro"/>
              <a:cs typeface="Calibri"/>
            </a:endParaRPr>
          </a:p>
          <a:p>
            <a:pPr>
              <a:lnSpc>
                <a:spcPct val="100000"/>
              </a:lnSpc>
            </a:pPr>
            <a:r>
              <a:rPr lang="en-US" sz="800">
                <a:latin typeface="Neue Haas Grotesk Text Pro"/>
                <a:cs typeface="Calibri"/>
              </a:rPr>
              <a:t>Physics Stack Exchange (</a:t>
            </a:r>
            <a:r>
              <a:rPr lang="en-US" sz="800">
                <a:ea typeface="+mn-lt"/>
                <a:cs typeface="Calibri"/>
              </a:rPr>
              <a:t>2020) </a:t>
            </a:r>
            <a:r>
              <a:rPr lang="en-US" sz="800">
                <a:ea typeface="+mn-lt"/>
                <a:cs typeface="+mn-lt"/>
                <a:hlinkClick r:id="rId9"/>
              </a:rPr>
              <a:t>https://physics.stackexchange.com/questions/572565/why-are-aerodynamic-streamlined-shapes-always-stumpy-at-the-front</a:t>
            </a:r>
            <a:endParaRPr lang="en-US" sz="800">
              <a:latin typeface="Neue Haas Grotesk Text Pro"/>
              <a:cs typeface="Calibri"/>
            </a:endParaRPr>
          </a:p>
          <a:p>
            <a:pPr>
              <a:lnSpc>
                <a:spcPct val="100000"/>
              </a:lnSpc>
            </a:pPr>
            <a:r>
              <a:rPr lang="en-US" sz="800">
                <a:latin typeface="Neue Haas Grotesk Text Pro"/>
                <a:cs typeface="Calibri"/>
              </a:rPr>
              <a:t>www.mulsannescorner.com. (n.d.). Mulsanne’s Corner: 2003 Bentley Speed 8. [online] Available at: https://www.mulsannescorner.com/bentleylmgtp03-4.html [Accessed 11 Dec. 2023].</a:t>
            </a:r>
          </a:p>
          <a:p>
            <a:pPr>
              <a:lnSpc>
                <a:spcPct val="100000"/>
              </a:lnSpc>
            </a:pPr>
            <a:r>
              <a:rPr lang="en-US" sz="800">
                <a:latin typeface="Neue Haas Grotesk Text Pro"/>
                <a:cs typeface="Calibri"/>
              </a:rPr>
              <a:t>‌AutoRacing1.com. (2016). Audi R18 is all-new for 2016. [online] Available at: https://www.autoracing1.com/pl/100907/audi-r18-is-all-new-for-2016/ [Accessed 11 Dec. 2023].</a:t>
            </a:r>
            <a:endParaRPr lang="en-US">
              <a:latin typeface="Neue Haas Grotesk Text Pro"/>
              <a:cs typeface="Calibri"/>
            </a:endParaRPr>
          </a:p>
          <a:p>
            <a:pPr>
              <a:lnSpc>
                <a:spcPct val="100000"/>
              </a:lnSpc>
            </a:pPr>
            <a:r>
              <a:rPr lang="en-US" sz="800">
                <a:latin typeface="Neue Haas Grotesk Text Pro"/>
                <a:cs typeface="Calibri"/>
              </a:rPr>
              <a:t>www.mulsannescorner.com. (n.d.). Mulsanne’s Corner: 1988-1990 Nissan GTP ZX-T. [online] Available at: https://www.mulsannescorner.com/nissangtpzx-t-4.html [Accessed 11 Dec. 2023].</a:t>
            </a:r>
          </a:p>
          <a:p>
            <a:pPr>
              <a:lnSpc>
                <a:spcPct val="100000"/>
              </a:lnSpc>
            </a:pPr>
            <a:r>
              <a:rPr lang="en-US" sz="800">
                <a:cs typeface="Calibri"/>
              </a:rPr>
              <a:t>First Look: Alfa Romeo show off 2023 C43 F1 car with striking new livery (17/02/2023). Available at: </a:t>
            </a:r>
            <a:r>
              <a:rPr lang="en-US" sz="800">
                <a:ea typeface="+mn-lt"/>
                <a:cs typeface="+mn-lt"/>
                <a:hlinkClick r:id="rId10"/>
              </a:rPr>
              <a:t>https://www.formula1.com/en/latest/article.first-look-alfa-romeo-show-off-2023-c43-f1-car-with-striking-new-livery.3eyobBgMrif9zCCJat7zTK.html#:~:text=Alfa%20Romeo%20have%20presented%20their,scheme%20used%20during%20recent%20campaigns</a:t>
            </a:r>
            <a:r>
              <a:rPr lang="en-US" sz="800">
                <a:ea typeface="+mn-lt"/>
                <a:cs typeface="+mn-lt"/>
              </a:rPr>
              <a:t>. (Accessed 11 December 2023)</a:t>
            </a:r>
            <a:endParaRPr lang="en-US" sz="800">
              <a:cs typeface="Calibri"/>
            </a:endParaRPr>
          </a:p>
          <a:p>
            <a:pPr>
              <a:lnSpc>
                <a:spcPct val="100000"/>
              </a:lnSpc>
            </a:pPr>
            <a:r>
              <a:rPr lang="en-US" sz="800" i="1">
                <a:ea typeface="+mn-lt"/>
                <a:cs typeface="+mn-lt"/>
              </a:rPr>
              <a:t>Toyota TS030 LMP1 hybrid revealed - Racecar Engineering</a:t>
            </a:r>
            <a:r>
              <a:rPr lang="en-US" sz="800">
                <a:ea typeface="+mn-lt"/>
                <a:cs typeface="+mn-lt"/>
              </a:rPr>
              <a:t> (no date). Available at: </a:t>
            </a:r>
            <a:r>
              <a:rPr lang="en-US" sz="800">
                <a:ea typeface="+mn-lt"/>
                <a:cs typeface="+mn-lt"/>
                <a:hlinkClick r:id="rId11"/>
              </a:rPr>
              <a:t>https://www.racecar-engineering.com/news/toyota-ts030-lmp1-hybrid-revealed/</a:t>
            </a:r>
            <a:r>
              <a:rPr lang="en-US" sz="800">
                <a:ea typeface="+mn-lt"/>
                <a:cs typeface="+mn-lt"/>
              </a:rPr>
              <a:t> (Accessed: 11 December 2023).</a:t>
            </a:r>
            <a:endParaRPr lang="en-US" sz="800">
              <a:latin typeface="Neue Haas Grotesk Text Pro"/>
              <a:cs typeface="Calibri"/>
            </a:endParaRPr>
          </a:p>
          <a:p>
            <a:pPr>
              <a:lnSpc>
                <a:spcPct val="100000"/>
              </a:lnSpc>
            </a:pPr>
            <a:r>
              <a:rPr lang="en-US" sz="800">
                <a:latin typeface="Neue Haas Grotesk Text Pro"/>
                <a:cs typeface="Calibri"/>
              </a:rPr>
              <a:t>‌Mathew </a:t>
            </a:r>
            <a:r>
              <a:rPr lang="en-US" sz="800" err="1">
                <a:latin typeface="Neue Haas Grotesk Text Pro"/>
                <a:cs typeface="Calibri"/>
              </a:rPr>
              <a:t>Horsky</a:t>
            </a:r>
            <a:r>
              <a:rPr lang="en-US" sz="800">
                <a:latin typeface="Neue Haas Grotesk Text Pro"/>
                <a:cs typeface="Calibri"/>
              </a:rPr>
              <a:t> (6/29/2013)</a:t>
            </a:r>
            <a:r>
              <a:rPr lang="en-US" sz="800" i="1">
                <a:ea typeface="+mn-lt"/>
                <a:cs typeface="Calibri"/>
              </a:rPr>
              <a:t> WRC model CFD results</a:t>
            </a:r>
            <a:r>
              <a:rPr lang="en-US" sz="800">
                <a:ea typeface="+mn-lt"/>
                <a:cs typeface="Calibri"/>
              </a:rPr>
              <a:t> [online] DYNARACE 2.0 - word press  </a:t>
            </a:r>
            <a:r>
              <a:rPr lang="en-US" sz="800">
                <a:ea typeface="+mn-lt"/>
                <a:cs typeface="+mn-lt"/>
                <a:hlinkClick r:id="rId12"/>
              </a:rPr>
              <a:t>https://mathieuhorsky.wordpress.com/tag/gurney-flap/</a:t>
            </a:r>
            <a:r>
              <a:rPr lang="en-US" sz="800">
                <a:ea typeface="+mn-lt"/>
                <a:cs typeface="+mn-lt"/>
              </a:rPr>
              <a:t> (accessed 11/12/2023)</a:t>
            </a:r>
            <a:endParaRPr lang="en-US"/>
          </a:p>
          <a:p>
            <a:pPr>
              <a:lnSpc>
                <a:spcPct val="100000"/>
              </a:lnSpc>
            </a:pPr>
            <a:endParaRPr lang="en-US" sz="800">
              <a:cs typeface="Calibri"/>
            </a:endParaRPr>
          </a:p>
          <a:p>
            <a:pPr>
              <a:lnSpc>
                <a:spcPct val="100000"/>
              </a:lnSpc>
            </a:pPr>
            <a:endParaRPr lang="en-US" sz="800">
              <a:latin typeface="Neue Haas Grotesk Text Pro"/>
              <a:cs typeface="Calibri"/>
            </a:endParaRPr>
          </a:p>
          <a:p>
            <a:pPr>
              <a:lnSpc>
                <a:spcPct val="100000"/>
              </a:lnSpc>
            </a:pPr>
            <a:endParaRPr lang="en-US" sz="800">
              <a:latin typeface="Neue Haas Grotesk Text Pro"/>
              <a:cs typeface="Calibri"/>
            </a:endParaRPr>
          </a:p>
          <a:p>
            <a:pPr marL="0" indent="0">
              <a:lnSpc>
                <a:spcPct val="100000"/>
              </a:lnSpc>
              <a:buNone/>
            </a:pPr>
            <a:endParaRPr lang="en-US" sz="1100">
              <a:latin typeface="Neue Haas Grotesk Text Pro"/>
              <a:cs typeface="Calibri"/>
            </a:endParaRPr>
          </a:p>
          <a:p>
            <a:pPr>
              <a:lnSpc>
                <a:spcPct val="100000"/>
              </a:lnSpc>
            </a:pPr>
            <a:endParaRPr lang="en-US" sz="1100">
              <a:latin typeface="Neue Haas Grotesk Text Pro"/>
              <a:cs typeface="Calibri"/>
            </a:endParaRPr>
          </a:p>
          <a:p>
            <a:pPr>
              <a:lnSpc>
                <a:spcPct val="100000"/>
              </a:lnSpc>
            </a:pPr>
            <a:endParaRPr lang="en-US" sz="1100">
              <a:latin typeface="Neue Haas Grotesk Text Pro"/>
              <a:cs typeface="Calibri"/>
            </a:endParaRPr>
          </a:p>
          <a:p>
            <a:pPr>
              <a:lnSpc>
                <a:spcPct val="100000"/>
              </a:lnSpc>
            </a:pPr>
            <a:endParaRPr lang="en-US" sz="1100">
              <a:latin typeface="Neue Haas Grotesk Text Pro"/>
              <a:cs typeface="Calibri"/>
            </a:endParaRPr>
          </a:p>
          <a:p>
            <a:pPr>
              <a:lnSpc>
                <a:spcPct val="100000"/>
              </a:lnSpc>
            </a:pPr>
            <a:endParaRPr lang="en-US" sz="1100">
              <a:latin typeface="Neue Haas Grotesk Text Pro"/>
              <a:cs typeface="Calibri"/>
            </a:endParaRPr>
          </a:p>
          <a:p>
            <a:pPr>
              <a:lnSpc>
                <a:spcPct val="100000"/>
              </a:lnSpc>
            </a:pPr>
            <a:endParaRPr lang="en-US" sz="1100">
              <a:latin typeface="Neue Haas Grotesk Text Pro"/>
              <a:cs typeface="Calibri"/>
            </a:endParaRPr>
          </a:p>
          <a:p>
            <a:pPr>
              <a:lnSpc>
                <a:spcPct val="100000"/>
              </a:lnSpc>
            </a:pPr>
            <a:endParaRPr lang="en-US" sz="1100">
              <a:latin typeface="Neue Haas Grotesk Text Pro"/>
              <a:cs typeface="Calibri"/>
            </a:endParaRPr>
          </a:p>
        </p:txBody>
      </p:sp>
      <p:sp>
        <p:nvSpPr>
          <p:cNvPr id="4" name="Date Placeholder 3">
            <a:extLst>
              <a:ext uri="{FF2B5EF4-FFF2-40B4-BE49-F238E27FC236}">
                <a16:creationId xmlns:a16="http://schemas.microsoft.com/office/drawing/2014/main" id="{32CE0F25-F680-9F7B-1435-3E19ADA386B8}"/>
              </a:ext>
            </a:extLst>
          </p:cNvPr>
          <p:cNvSpPr>
            <a:spLocks noGrp="1"/>
          </p:cNvSpPr>
          <p:nvPr>
            <p:ph type="dt" sz="half" idx="10"/>
          </p:nvPr>
        </p:nvSpPr>
        <p:spPr/>
        <p:txBody>
          <a:bodyPr/>
          <a:lstStyle/>
          <a:p>
            <a:fld id="{0F996519-E62D-4F8C-AE1E-36928EC7D15C}" type="datetime1">
              <a:rPr lang="en-US" smtClean="0"/>
              <a:t>12/11/2023</a:t>
            </a:fld>
            <a:endParaRPr lang="en-US"/>
          </a:p>
        </p:txBody>
      </p:sp>
      <p:sp>
        <p:nvSpPr>
          <p:cNvPr id="5" name="Footer Placeholder 4">
            <a:extLst>
              <a:ext uri="{FF2B5EF4-FFF2-40B4-BE49-F238E27FC236}">
                <a16:creationId xmlns:a16="http://schemas.microsoft.com/office/drawing/2014/main" id="{EA8B695B-DD2E-7029-346D-FD04BFB64B40}"/>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605DDE94-C3D5-86EA-E4D1-877D17FC3A5E}"/>
              </a:ext>
            </a:extLst>
          </p:cNvPr>
          <p:cNvSpPr>
            <a:spLocks noGrp="1"/>
          </p:cNvSpPr>
          <p:nvPr>
            <p:ph type="sldNum" sz="quarter" idx="12"/>
          </p:nvPr>
        </p:nvSpPr>
        <p:spPr/>
        <p:txBody>
          <a:bodyPr/>
          <a:lstStyle/>
          <a:p>
            <a:fld id="{6E91CC32-6A6B-4E2E-BBA1-6864F305DA26}" type="slidenum">
              <a:rPr lang="en-US" smtClean="0"/>
              <a:t>23</a:t>
            </a:fld>
            <a:endParaRPr lang="en-US"/>
          </a:p>
        </p:txBody>
      </p:sp>
    </p:spTree>
    <p:extLst>
      <p:ext uri="{BB962C8B-B14F-4D97-AF65-F5344CB8AC3E}">
        <p14:creationId xmlns:p14="http://schemas.microsoft.com/office/powerpoint/2010/main" val="11772530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64859-011C-0362-32E9-8C8B1616CE3C}"/>
              </a:ext>
            </a:extLst>
          </p:cNvPr>
          <p:cNvSpPr>
            <a:spLocks noGrp="1"/>
          </p:cNvSpPr>
          <p:nvPr>
            <p:ph type="title"/>
          </p:nvPr>
        </p:nvSpPr>
        <p:spPr>
          <a:xfrm>
            <a:off x="308387" y="620202"/>
            <a:ext cx="2859017" cy="1438780"/>
          </a:xfrm>
        </p:spPr>
        <p:txBody>
          <a:bodyPr/>
          <a:lstStyle/>
          <a:p>
            <a:r>
              <a:rPr lang="en-US"/>
              <a:t>Appendix </a:t>
            </a:r>
          </a:p>
        </p:txBody>
      </p:sp>
      <p:sp>
        <p:nvSpPr>
          <p:cNvPr id="4" name="Date Placeholder 3">
            <a:extLst>
              <a:ext uri="{FF2B5EF4-FFF2-40B4-BE49-F238E27FC236}">
                <a16:creationId xmlns:a16="http://schemas.microsoft.com/office/drawing/2014/main" id="{A128B731-7D47-8331-DCD3-E86EDBC6B470}"/>
              </a:ext>
            </a:extLst>
          </p:cNvPr>
          <p:cNvSpPr>
            <a:spLocks noGrp="1"/>
          </p:cNvSpPr>
          <p:nvPr>
            <p:ph type="dt" sz="half" idx="10"/>
          </p:nvPr>
        </p:nvSpPr>
        <p:spPr/>
        <p:txBody>
          <a:bodyPr/>
          <a:lstStyle/>
          <a:p>
            <a:fld id="{0F996519-E62D-4F8C-AE1E-36928EC7D15C}" type="datetime1">
              <a:rPr lang="en-US" smtClean="0"/>
              <a:t>12/11/2023</a:t>
            </a:fld>
            <a:endParaRPr lang="en-US"/>
          </a:p>
        </p:txBody>
      </p:sp>
      <p:sp>
        <p:nvSpPr>
          <p:cNvPr id="5" name="Footer Placeholder 4">
            <a:extLst>
              <a:ext uri="{FF2B5EF4-FFF2-40B4-BE49-F238E27FC236}">
                <a16:creationId xmlns:a16="http://schemas.microsoft.com/office/drawing/2014/main" id="{B2EE24E8-161C-D60F-8050-88B4330F1C25}"/>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16D130F-126A-38FE-CCB1-2BB3D1E1DD52}"/>
              </a:ext>
            </a:extLst>
          </p:cNvPr>
          <p:cNvSpPr>
            <a:spLocks noGrp="1"/>
          </p:cNvSpPr>
          <p:nvPr>
            <p:ph type="sldNum" sz="quarter" idx="12"/>
          </p:nvPr>
        </p:nvSpPr>
        <p:spPr/>
        <p:txBody>
          <a:bodyPr/>
          <a:lstStyle/>
          <a:p>
            <a:fld id="{6E91CC32-6A6B-4E2E-BBA1-6864F305DA26}" type="slidenum">
              <a:rPr lang="en-US" smtClean="0"/>
              <a:t>24</a:t>
            </a:fld>
            <a:endParaRPr lang="en-US"/>
          </a:p>
        </p:txBody>
      </p:sp>
      <p:pic>
        <p:nvPicPr>
          <p:cNvPr id="8" name="Picture 7" descr="A screenshot of a computer&#10;&#10;Description automatically generated">
            <a:extLst>
              <a:ext uri="{FF2B5EF4-FFF2-40B4-BE49-F238E27FC236}">
                <a16:creationId xmlns:a16="http://schemas.microsoft.com/office/drawing/2014/main" id="{9B339B4A-1910-9582-3401-1EBA33407501}"/>
              </a:ext>
            </a:extLst>
          </p:cNvPr>
          <p:cNvPicPr>
            <a:picLocks noChangeAspect="1"/>
          </p:cNvPicPr>
          <p:nvPr/>
        </p:nvPicPr>
        <p:blipFill rotWithShape="1">
          <a:blip r:embed="rId2"/>
          <a:srcRect l="51217" t="23345" r="25901" b="15331"/>
          <a:stretch/>
        </p:blipFill>
        <p:spPr>
          <a:xfrm>
            <a:off x="9159524" y="67179"/>
            <a:ext cx="2953076" cy="2194739"/>
          </a:xfrm>
          <a:prstGeom prst="rect">
            <a:avLst/>
          </a:prstGeom>
        </p:spPr>
      </p:pic>
      <p:pic>
        <p:nvPicPr>
          <p:cNvPr id="10" name="Content Placeholder 9">
            <a:extLst>
              <a:ext uri="{FF2B5EF4-FFF2-40B4-BE49-F238E27FC236}">
                <a16:creationId xmlns:a16="http://schemas.microsoft.com/office/drawing/2014/main" id="{63D69155-99E0-5880-3D19-E73A73041D73}"/>
              </a:ext>
            </a:extLst>
          </p:cNvPr>
          <p:cNvPicPr>
            <a:picLocks noChangeAspect="1"/>
          </p:cNvPicPr>
          <p:nvPr/>
        </p:nvPicPr>
        <p:blipFill>
          <a:blip r:embed="rId3"/>
          <a:stretch>
            <a:fillRect/>
          </a:stretch>
        </p:blipFill>
        <p:spPr>
          <a:xfrm>
            <a:off x="5025031" y="101839"/>
            <a:ext cx="4025579" cy="2151595"/>
          </a:xfrm>
          <a:prstGeom prst="rect">
            <a:avLst/>
          </a:prstGeom>
        </p:spPr>
      </p:pic>
      <p:pic>
        <p:nvPicPr>
          <p:cNvPr id="15" name="Content Placeholder 14">
            <a:extLst>
              <a:ext uri="{FF2B5EF4-FFF2-40B4-BE49-F238E27FC236}">
                <a16:creationId xmlns:a16="http://schemas.microsoft.com/office/drawing/2014/main" id="{7F4258AC-5BB2-296E-4625-8C678BB60790}"/>
              </a:ext>
            </a:extLst>
          </p:cNvPr>
          <p:cNvPicPr>
            <a:picLocks noGrp="1" noChangeAspect="1"/>
          </p:cNvPicPr>
          <p:nvPr>
            <p:ph idx="1"/>
          </p:nvPr>
        </p:nvPicPr>
        <p:blipFill>
          <a:blip r:embed="rId4"/>
          <a:stretch>
            <a:fillRect/>
          </a:stretch>
        </p:blipFill>
        <p:spPr>
          <a:xfrm>
            <a:off x="7956659" y="3553584"/>
            <a:ext cx="4184616" cy="2801402"/>
          </a:xfrm>
        </p:spPr>
      </p:pic>
      <p:pic>
        <p:nvPicPr>
          <p:cNvPr id="16" name="Picture 15" descr="A screen shot of a chart&#10;&#10;Description automatically generated">
            <a:extLst>
              <a:ext uri="{FF2B5EF4-FFF2-40B4-BE49-F238E27FC236}">
                <a16:creationId xmlns:a16="http://schemas.microsoft.com/office/drawing/2014/main" id="{BBEEB9DD-7E9D-CDC4-AC3B-C2477110D4CA}"/>
              </a:ext>
            </a:extLst>
          </p:cNvPr>
          <p:cNvPicPr>
            <a:picLocks noChangeAspect="1"/>
          </p:cNvPicPr>
          <p:nvPr/>
        </p:nvPicPr>
        <p:blipFill>
          <a:blip r:embed="rId5"/>
          <a:stretch>
            <a:fillRect/>
          </a:stretch>
        </p:blipFill>
        <p:spPr>
          <a:xfrm>
            <a:off x="3749475" y="3549286"/>
            <a:ext cx="4197927" cy="2807214"/>
          </a:xfrm>
          <a:prstGeom prst="rect">
            <a:avLst/>
          </a:prstGeom>
        </p:spPr>
      </p:pic>
      <p:pic>
        <p:nvPicPr>
          <p:cNvPr id="3" name="Picture 2" descr="A close up of a sign&#10;&#10;Description automatically generated">
            <a:extLst>
              <a:ext uri="{FF2B5EF4-FFF2-40B4-BE49-F238E27FC236}">
                <a16:creationId xmlns:a16="http://schemas.microsoft.com/office/drawing/2014/main" id="{B76CFB5A-AC2C-5BAD-5F55-7FD877CE9FCC}"/>
              </a:ext>
            </a:extLst>
          </p:cNvPr>
          <p:cNvPicPr>
            <a:picLocks noChangeAspect="1"/>
          </p:cNvPicPr>
          <p:nvPr/>
        </p:nvPicPr>
        <p:blipFill>
          <a:blip r:embed="rId6"/>
          <a:stretch>
            <a:fillRect/>
          </a:stretch>
        </p:blipFill>
        <p:spPr>
          <a:xfrm>
            <a:off x="356269" y="2049098"/>
            <a:ext cx="3127408" cy="646331"/>
          </a:xfrm>
          <a:prstGeom prst="rect">
            <a:avLst/>
          </a:prstGeom>
        </p:spPr>
      </p:pic>
      <p:sp>
        <p:nvSpPr>
          <p:cNvPr id="13" name="TextBox 12">
            <a:extLst>
              <a:ext uri="{FF2B5EF4-FFF2-40B4-BE49-F238E27FC236}">
                <a16:creationId xmlns:a16="http://schemas.microsoft.com/office/drawing/2014/main" id="{7DE48519-E0E9-E7E5-714C-F166A66DBF56}"/>
              </a:ext>
            </a:extLst>
          </p:cNvPr>
          <p:cNvSpPr txBox="1"/>
          <p:nvPr/>
        </p:nvSpPr>
        <p:spPr>
          <a:xfrm>
            <a:off x="348243" y="1713584"/>
            <a:ext cx="24986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Reference area 5.18.3</a:t>
            </a:r>
          </a:p>
        </p:txBody>
      </p:sp>
      <p:pic>
        <p:nvPicPr>
          <p:cNvPr id="7" name="Picture 6" descr="A close-up of a temperature measurement&#10;&#10;Description automatically generated">
            <a:extLst>
              <a:ext uri="{FF2B5EF4-FFF2-40B4-BE49-F238E27FC236}">
                <a16:creationId xmlns:a16="http://schemas.microsoft.com/office/drawing/2014/main" id="{E18F7F84-8BCD-9FF5-E05D-FACBCC5CB412}"/>
              </a:ext>
            </a:extLst>
          </p:cNvPr>
          <p:cNvPicPr>
            <a:picLocks noChangeAspect="1"/>
          </p:cNvPicPr>
          <p:nvPr/>
        </p:nvPicPr>
        <p:blipFill rotWithShape="1">
          <a:blip r:embed="rId7"/>
          <a:srcRect t="40351" r="-258" b="5848"/>
          <a:stretch/>
        </p:blipFill>
        <p:spPr>
          <a:xfrm>
            <a:off x="352927" y="4416592"/>
            <a:ext cx="3241574" cy="1082845"/>
          </a:xfrm>
          <a:prstGeom prst="rect">
            <a:avLst/>
          </a:prstGeom>
        </p:spPr>
      </p:pic>
      <p:pic>
        <p:nvPicPr>
          <p:cNvPr id="9" name="Picture 8" descr="A white rectangular object with a rainbow colored border&#10;&#10;Description automatically generated">
            <a:extLst>
              <a:ext uri="{FF2B5EF4-FFF2-40B4-BE49-F238E27FC236}">
                <a16:creationId xmlns:a16="http://schemas.microsoft.com/office/drawing/2014/main" id="{EB5A6B73-DABF-577E-B88B-0FA2C3A8AE21}"/>
              </a:ext>
            </a:extLst>
          </p:cNvPr>
          <p:cNvPicPr>
            <a:picLocks noChangeAspect="1"/>
          </p:cNvPicPr>
          <p:nvPr/>
        </p:nvPicPr>
        <p:blipFill>
          <a:blip r:embed="rId8"/>
          <a:stretch>
            <a:fillRect/>
          </a:stretch>
        </p:blipFill>
        <p:spPr>
          <a:xfrm>
            <a:off x="352926" y="5550067"/>
            <a:ext cx="3244515" cy="1111918"/>
          </a:xfrm>
          <a:prstGeom prst="rect">
            <a:avLst/>
          </a:prstGeom>
        </p:spPr>
      </p:pic>
      <p:pic>
        <p:nvPicPr>
          <p:cNvPr id="11" name="Picture 10" descr="A close-up of a rainbow&#10;&#10;Description automatically generated">
            <a:extLst>
              <a:ext uri="{FF2B5EF4-FFF2-40B4-BE49-F238E27FC236}">
                <a16:creationId xmlns:a16="http://schemas.microsoft.com/office/drawing/2014/main" id="{0F35E21D-DB7D-7DD3-4BF5-3C41DF2045F0}"/>
              </a:ext>
            </a:extLst>
          </p:cNvPr>
          <p:cNvPicPr>
            <a:picLocks noChangeAspect="1"/>
          </p:cNvPicPr>
          <p:nvPr/>
        </p:nvPicPr>
        <p:blipFill rotWithShape="1">
          <a:blip r:embed="rId9"/>
          <a:srcRect l="23316" t="237" r="-518" b="8247"/>
          <a:stretch/>
        </p:blipFill>
        <p:spPr>
          <a:xfrm>
            <a:off x="351813" y="3287480"/>
            <a:ext cx="1806105" cy="1076502"/>
          </a:xfrm>
          <a:prstGeom prst="rect">
            <a:avLst/>
          </a:prstGeom>
        </p:spPr>
      </p:pic>
      <p:pic>
        <p:nvPicPr>
          <p:cNvPr id="12" name="Picture 11" descr="A rainbow colored object with a white rectangular object&#10;&#10;Description automatically generated">
            <a:extLst>
              <a:ext uri="{FF2B5EF4-FFF2-40B4-BE49-F238E27FC236}">
                <a16:creationId xmlns:a16="http://schemas.microsoft.com/office/drawing/2014/main" id="{7559D28D-71CB-BC50-9446-17D73AFAA911}"/>
              </a:ext>
            </a:extLst>
          </p:cNvPr>
          <p:cNvPicPr>
            <a:picLocks noChangeAspect="1"/>
          </p:cNvPicPr>
          <p:nvPr/>
        </p:nvPicPr>
        <p:blipFill>
          <a:blip r:embed="rId10"/>
          <a:stretch>
            <a:fillRect/>
          </a:stretch>
        </p:blipFill>
        <p:spPr>
          <a:xfrm>
            <a:off x="2308058" y="3271606"/>
            <a:ext cx="1289385" cy="1076788"/>
          </a:xfrm>
          <a:prstGeom prst="rect">
            <a:avLst/>
          </a:prstGeom>
        </p:spPr>
      </p:pic>
      <p:sp>
        <p:nvSpPr>
          <p:cNvPr id="14" name="TextBox 13">
            <a:extLst>
              <a:ext uri="{FF2B5EF4-FFF2-40B4-BE49-F238E27FC236}">
                <a16:creationId xmlns:a16="http://schemas.microsoft.com/office/drawing/2014/main" id="{1F91756C-B61C-E604-57CC-9D5337FCCC08}"/>
              </a:ext>
            </a:extLst>
          </p:cNvPr>
          <p:cNvSpPr txBox="1"/>
          <p:nvPr/>
        </p:nvSpPr>
        <p:spPr>
          <a:xfrm>
            <a:off x="365961" y="2927684"/>
            <a:ext cx="324852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X Slices, SABE Post Processing</a:t>
            </a:r>
          </a:p>
        </p:txBody>
      </p:sp>
    </p:spTree>
    <p:extLst>
      <p:ext uri="{BB962C8B-B14F-4D97-AF65-F5344CB8AC3E}">
        <p14:creationId xmlns:p14="http://schemas.microsoft.com/office/powerpoint/2010/main" val="30992751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06E2A-DD48-5FCD-5646-3AF30DAE267D}"/>
              </a:ext>
            </a:extLst>
          </p:cNvPr>
          <p:cNvSpPr>
            <a:spLocks noGrp="1"/>
          </p:cNvSpPr>
          <p:nvPr>
            <p:ph type="title"/>
          </p:nvPr>
        </p:nvSpPr>
        <p:spPr>
          <a:xfrm>
            <a:off x="65552" y="-501864"/>
            <a:ext cx="9956747" cy="1438780"/>
          </a:xfrm>
        </p:spPr>
        <p:txBody>
          <a:bodyPr/>
          <a:lstStyle/>
          <a:p>
            <a:r>
              <a:rPr lang="en-GB"/>
              <a:t>Gantt Chart</a:t>
            </a:r>
          </a:p>
        </p:txBody>
      </p:sp>
      <p:sp>
        <p:nvSpPr>
          <p:cNvPr id="4" name="Date Placeholder 3">
            <a:extLst>
              <a:ext uri="{FF2B5EF4-FFF2-40B4-BE49-F238E27FC236}">
                <a16:creationId xmlns:a16="http://schemas.microsoft.com/office/drawing/2014/main" id="{C3C0973A-D345-CBBD-E247-1DAB7192C55B}"/>
              </a:ext>
            </a:extLst>
          </p:cNvPr>
          <p:cNvSpPr>
            <a:spLocks noGrp="1"/>
          </p:cNvSpPr>
          <p:nvPr>
            <p:ph type="dt" sz="half" idx="10"/>
          </p:nvPr>
        </p:nvSpPr>
        <p:spPr/>
        <p:txBody>
          <a:bodyPr/>
          <a:lstStyle/>
          <a:p>
            <a:fld id="{0F996519-E62D-4F8C-AE1E-36928EC7D15C}" type="datetime1">
              <a:rPr lang="en-US" smtClean="0"/>
              <a:t>12/11/2023</a:t>
            </a:fld>
            <a:endParaRPr lang="en-US"/>
          </a:p>
        </p:txBody>
      </p:sp>
      <p:sp>
        <p:nvSpPr>
          <p:cNvPr id="6" name="Slide Number Placeholder 5">
            <a:extLst>
              <a:ext uri="{FF2B5EF4-FFF2-40B4-BE49-F238E27FC236}">
                <a16:creationId xmlns:a16="http://schemas.microsoft.com/office/drawing/2014/main" id="{4F00FECC-ADDE-AA16-7926-8936E5922E06}"/>
              </a:ext>
            </a:extLst>
          </p:cNvPr>
          <p:cNvSpPr>
            <a:spLocks noGrp="1"/>
          </p:cNvSpPr>
          <p:nvPr>
            <p:ph type="sldNum" sz="quarter" idx="12"/>
          </p:nvPr>
        </p:nvSpPr>
        <p:spPr/>
        <p:txBody>
          <a:bodyPr/>
          <a:lstStyle/>
          <a:p>
            <a:fld id="{6E91CC32-6A6B-4E2E-BBA1-6864F305DA26}" type="slidenum">
              <a:rPr lang="en-US" smtClean="0"/>
              <a:t>25</a:t>
            </a:fld>
            <a:endParaRPr lang="en-US"/>
          </a:p>
        </p:txBody>
      </p:sp>
      <p:grpSp>
        <p:nvGrpSpPr>
          <p:cNvPr id="7" name="Group 6">
            <a:extLst>
              <a:ext uri="{FF2B5EF4-FFF2-40B4-BE49-F238E27FC236}">
                <a16:creationId xmlns:a16="http://schemas.microsoft.com/office/drawing/2014/main" id="{1B8C4C50-6D60-7D91-4EAC-24B61EBC9F70}"/>
              </a:ext>
            </a:extLst>
          </p:cNvPr>
          <p:cNvGrpSpPr/>
          <p:nvPr/>
        </p:nvGrpSpPr>
        <p:grpSpPr>
          <a:xfrm>
            <a:off x="65551" y="849638"/>
            <a:ext cx="9583983" cy="5940248"/>
            <a:chOff x="-1712" y="919151"/>
            <a:chExt cx="9583983" cy="5940248"/>
          </a:xfrm>
        </p:grpSpPr>
        <p:pic>
          <p:nvPicPr>
            <p:cNvPr id="8" name="Picture 7" descr="A screenshot of a project&#10;&#10;Description automatically generated">
              <a:extLst>
                <a:ext uri="{FF2B5EF4-FFF2-40B4-BE49-F238E27FC236}">
                  <a16:creationId xmlns:a16="http://schemas.microsoft.com/office/drawing/2014/main" id="{6D257D0C-A2CA-AEEC-330B-1FF49BFA01FE}"/>
                </a:ext>
              </a:extLst>
            </p:cNvPr>
            <p:cNvPicPr>
              <a:picLocks noChangeAspect="1"/>
            </p:cNvPicPr>
            <p:nvPr/>
          </p:nvPicPr>
          <p:blipFill rotWithShape="1">
            <a:blip r:embed="rId2"/>
            <a:srcRect l="-46" r="1094"/>
            <a:stretch/>
          </p:blipFill>
          <p:spPr>
            <a:xfrm>
              <a:off x="-1710" y="919151"/>
              <a:ext cx="9583981" cy="4712117"/>
            </a:xfrm>
            <a:prstGeom prst="rect">
              <a:avLst/>
            </a:prstGeom>
          </p:spPr>
        </p:pic>
        <p:pic>
          <p:nvPicPr>
            <p:cNvPr id="10" name="Picture 9" descr="A grid of lines on a white sheet&#10;&#10;Description automatically generated">
              <a:extLst>
                <a:ext uri="{FF2B5EF4-FFF2-40B4-BE49-F238E27FC236}">
                  <a16:creationId xmlns:a16="http://schemas.microsoft.com/office/drawing/2014/main" id="{4CB3C121-A595-5466-A3E8-156C2C37B0AA}"/>
                </a:ext>
              </a:extLst>
            </p:cNvPr>
            <p:cNvPicPr>
              <a:picLocks noChangeAspect="1"/>
            </p:cNvPicPr>
            <p:nvPr/>
          </p:nvPicPr>
          <p:blipFill>
            <a:blip r:embed="rId3"/>
            <a:stretch>
              <a:fillRect/>
            </a:stretch>
          </p:blipFill>
          <p:spPr>
            <a:xfrm>
              <a:off x="-1712" y="5622171"/>
              <a:ext cx="9580970" cy="1237228"/>
            </a:xfrm>
            <a:prstGeom prst="rect">
              <a:avLst/>
            </a:prstGeom>
          </p:spPr>
        </p:pic>
      </p:grpSp>
    </p:spTree>
    <p:extLst>
      <p:ext uri="{BB962C8B-B14F-4D97-AF65-F5344CB8AC3E}">
        <p14:creationId xmlns:p14="http://schemas.microsoft.com/office/powerpoint/2010/main" val="18998524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2AF73-4719-F281-6992-701A634D672C}"/>
              </a:ext>
            </a:extLst>
          </p:cNvPr>
          <p:cNvSpPr>
            <a:spLocks noGrp="1"/>
          </p:cNvSpPr>
          <p:nvPr>
            <p:ph type="title"/>
          </p:nvPr>
        </p:nvSpPr>
        <p:spPr>
          <a:xfrm>
            <a:off x="335467" y="223328"/>
            <a:ext cx="7166164" cy="915419"/>
          </a:xfrm>
        </p:spPr>
        <p:txBody>
          <a:bodyPr>
            <a:normAutofit/>
          </a:bodyPr>
          <a:lstStyle/>
          <a:p>
            <a:r>
              <a:rPr lang="en-GB"/>
              <a:t>Thank you for listening</a:t>
            </a:r>
          </a:p>
        </p:txBody>
      </p:sp>
      <p:sp>
        <p:nvSpPr>
          <p:cNvPr id="3" name="Content Placeholder 2">
            <a:extLst>
              <a:ext uri="{FF2B5EF4-FFF2-40B4-BE49-F238E27FC236}">
                <a16:creationId xmlns:a16="http://schemas.microsoft.com/office/drawing/2014/main" id="{043001AF-286F-0632-E672-D55F2E7EFD64}"/>
              </a:ext>
            </a:extLst>
          </p:cNvPr>
          <p:cNvSpPr>
            <a:spLocks noGrp="1"/>
          </p:cNvSpPr>
          <p:nvPr>
            <p:ph idx="1"/>
          </p:nvPr>
        </p:nvSpPr>
        <p:spPr>
          <a:xfrm>
            <a:off x="3866762" y="1138747"/>
            <a:ext cx="4458475" cy="445297"/>
          </a:xfrm>
        </p:spPr>
        <p:txBody>
          <a:bodyPr vert="horz" lIns="91440" tIns="45720" rIns="91440" bIns="45720" rtlCol="0" anchor="t">
            <a:normAutofit/>
          </a:bodyPr>
          <a:lstStyle/>
          <a:p>
            <a:pPr marL="0" indent="0" algn="ctr">
              <a:buNone/>
            </a:pPr>
            <a:r>
              <a:rPr lang="en-GB"/>
              <a:t>Any questions?</a:t>
            </a:r>
            <a:endParaRPr lang="en-US"/>
          </a:p>
        </p:txBody>
      </p:sp>
      <p:sp>
        <p:nvSpPr>
          <p:cNvPr id="4" name="Date Placeholder 3">
            <a:extLst>
              <a:ext uri="{FF2B5EF4-FFF2-40B4-BE49-F238E27FC236}">
                <a16:creationId xmlns:a16="http://schemas.microsoft.com/office/drawing/2014/main" id="{7DEFB8E3-6B28-7BBA-192E-D80D90729AF8}"/>
              </a:ext>
            </a:extLst>
          </p:cNvPr>
          <p:cNvSpPr>
            <a:spLocks noGrp="1"/>
          </p:cNvSpPr>
          <p:nvPr>
            <p:ph type="dt" sz="half" idx="10"/>
          </p:nvPr>
        </p:nvSpPr>
        <p:spPr/>
        <p:txBody>
          <a:bodyPr/>
          <a:lstStyle/>
          <a:p>
            <a:fld id="{0F996519-E62D-4F8C-AE1E-36928EC7D15C}" type="datetime1">
              <a:rPr lang="en-US" smtClean="0"/>
              <a:t>12/11/2023</a:t>
            </a:fld>
            <a:endParaRPr lang="en-US"/>
          </a:p>
        </p:txBody>
      </p:sp>
      <p:sp>
        <p:nvSpPr>
          <p:cNvPr id="6" name="Slide Number Placeholder 5">
            <a:extLst>
              <a:ext uri="{FF2B5EF4-FFF2-40B4-BE49-F238E27FC236}">
                <a16:creationId xmlns:a16="http://schemas.microsoft.com/office/drawing/2014/main" id="{FF35A654-4D75-1048-CF3E-4ACDAF948B05}"/>
              </a:ext>
            </a:extLst>
          </p:cNvPr>
          <p:cNvSpPr>
            <a:spLocks noGrp="1"/>
          </p:cNvSpPr>
          <p:nvPr>
            <p:ph type="sldNum" sz="quarter" idx="12"/>
          </p:nvPr>
        </p:nvSpPr>
        <p:spPr/>
        <p:txBody>
          <a:bodyPr/>
          <a:lstStyle/>
          <a:p>
            <a:fld id="{6E91CC32-6A6B-4E2E-BBA1-6864F305DA26}" type="slidenum">
              <a:rPr lang="en-US" smtClean="0"/>
              <a:t>26</a:t>
            </a:fld>
            <a:endParaRPr lang="en-US"/>
          </a:p>
        </p:txBody>
      </p:sp>
      <p:pic>
        <p:nvPicPr>
          <p:cNvPr id="8" name="Picture 7">
            <a:extLst>
              <a:ext uri="{FF2B5EF4-FFF2-40B4-BE49-F238E27FC236}">
                <a16:creationId xmlns:a16="http://schemas.microsoft.com/office/drawing/2014/main" id="{079E7999-05BE-88C2-48A0-C34166DE1CF9}"/>
              </a:ext>
            </a:extLst>
          </p:cNvPr>
          <p:cNvPicPr>
            <a:picLocks noChangeAspect="1"/>
          </p:cNvPicPr>
          <p:nvPr/>
        </p:nvPicPr>
        <p:blipFill>
          <a:blip r:embed="rId2"/>
          <a:stretch>
            <a:fillRect/>
          </a:stretch>
        </p:blipFill>
        <p:spPr>
          <a:xfrm>
            <a:off x="1032149" y="1500326"/>
            <a:ext cx="10127702" cy="5134346"/>
          </a:xfrm>
          <a:prstGeom prst="rect">
            <a:avLst/>
          </a:prstGeom>
        </p:spPr>
      </p:pic>
    </p:spTree>
    <p:extLst>
      <p:ext uri="{BB962C8B-B14F-4D97-AF65-F5344CB8AC3E}">
        <p14:creationId xmlns:p14="http://schemas.microsoft.com/office/powerpoint/2010/main" val="3492772018"/>
      </p:ext>
    </p:extLst>
  </p:cSld>
  <p:clrMapOvr>
    <a:masterClrMapping/>
  </p:clrMapOvr>
</p:sld>
</file>

<file path=ppt/theme/theme1.xml><?xml version="1.0" encoding="utf-8"?>
<a:theme xmlns:a="http://schemas.openxmlformats.org/drawingml/2006/main" name="DylanVTI">
  <a:themeElements>
    <a:clrScheme name="AnalogousFromDarkSeedLeftStep">
      <a:dk1>
        <a:srgbClr val="000000"/>
      </a:dk1>
      <a:lt1>
        <a:srgbClr val="FFFFFF"/>
      </a:lt1>
      <a:dk2>
        <a:srgbClr val="301B26"/>
      </a:dk2>
      <a:lt2>
        <a:srgbClr val="F0F3F3"/>
      </a:lt2>
      <a:accent1>
        <a:srgbClr val="C34D5A"/>
      </a:accent1>
      <a:accent2>
        <a:srgbClr val="B13B79"/>
      </a:accent2>
      <a:accent3>
        <a:srgbClr val="C34DBC"/>
      </a:accent3>
      <a:accent4>
        <a:srgbClr val="873BB1"/>
      </a:accent4>
      <a:accent5>
        <a:srgbClr val="674DC3"/>
      </a:accent5>
      <a:accent6>
        <a:srgbClr val="3B52B1"/>
      </a:accent6>
      <a:hlink>
        <a:srgbClr val="8054C6"/>
      </a:hlink>
      <a:folHlink>
        <a:srgbClr val="7F7F7F"/>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ylanVTI" id="{602636BD-A055-489B-83EC-AD971B7E5F9C}" vid="{CD33A9BC-C4B5-4F36-8A14-490DC4E38F2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26</Slides>
  <Notes>0</Notes>
  <HiddenSlides>0</HiddenSlide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DylanVTI</vt:lpstr>
      <vt:lpstr>Year 2 MCR Aerodynamics Group Project</vt:lpstr>
      <vt:lpstr>Introduction</vt:lpstr>
      <vt:lpstr>Research</vt:lpstr>
      <vt:lpstr>Technical 'Ragulations'</vt:lpstr>
      <vt:lpstr>Simulation set up</vt:lpstr>
      <vt:lpstr>Simulation Methodology </vt:lpstr>
      <vt:lpstr>Sabe Post Processing</vt:lpstr>
      <vt:lpstr>Sabe vs Our CFD Analysis </vt:lpstr>
      <vt:lpstr>Spinning wheels vs non spinning wheels</vt:lpstr>
      <vt:lpstr>MIRA Wind Tunnel Data Comparison</vt:lpstr>
      <vt:lpstr>Timings &amp; Task Split Analysis  </vt:lpstr>
      <vt:lpstr>Front Splitter &amp; Floor</vt:lpstr>
      <vt:lpstr>Front Pontoons</vt:lpstr>
      <vt:lpstr>Front Pontoons </vt:lpstr>
      <vt:lpstr>Radiators and brake ducting </vt:lpstr>
      <vt:lpstr>Radiator &amp; Brake ducts </vt:lpstr>
      <vt:lpstr>Rear Wing Mounting</vt:lpstr>
      <vt:lpstr>Rear Wing Analysis</vt:lpstr>
      <vt:lpstr>Rear Deck &amp; Pontoons</vt:lpstr>
      <vt:lpstr>Rear deck shape</vt:lpstr>
      <vt:lpstr>Rear Deck and Pontoons/ gurney</vt:lpstr>
      <vt:lpstr>Front Clam &amp; Roll Hoop Fairing</vt:lpstr>
      <vt:lpstr>References</vt:lpstr>
      <vt:lpstr>Appendix </vt:lpstr>
      <vt:lpstr>Gantt Chart</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239</cp:revision>
  <dcterms:created xsi:type="dcterms:W3CDTF">2023-10-16T20:23:35Z</dcterms:created>
  <dcterms:modified xsi:type="dcterms:W3CDTF">2023-12-12T07:26:07Z</dcterms:modified>
</cp:coreProperties>
</file>