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6.xml" ContentType="application/vnd.openxmlformats-officedocument.presentationml.tags+xml"/>
  <Override PartName="/ppt/notesSlides/notesSlide11.xml" ContentType="application/vnd.openxmlformats-officedocument.presentationml.notesSlide+xml"/>
  <Override PartName="/ppt/tags/tag7.xml" ContentType="application/vnd.openxmlformats-officedocument.presentationml.tags+xml"/>
  <Override PartName="/ppt/notesSlides/notesSlide12.xml" ContentType="application/vnd.openxmlformats-officedocument.presentationml.notesSlide+xml"/>
  <Override PartName="/ppt/tags/tag8.xml" ContentType="application/vnd.openxmlformats-officedocument.presentationml.tags+xml"/>
  <Override PartName="/ppt/notesSlides/notesSlide13.xml" ContentType="application/vnd.openxmlformats-officedocument.presentationml.notesSlide+xml"/>
  <Override PartName="/ppt/tags/tag9.xml" ContentType="application/vnd.openxmlformats-officedocument.presentationml.tags+xml"/>
  <Override PartName="/ppt/notesSlides/notesSlide14.xml" ContentType="application/vnd.openxmlformats-officedocument.presentationml.notesSlide+xml"/>
  <Override PartName="/ppt/tags/tag10.xml" ContentType="application/vnd.openxmlformats-officedocument.presentationml.tags+xml"/>
  <Override PartName="/ppt/notesSlides/notesSlide15.xml" ContentType="application/vnd.openxmlformats-officedocument.presentationml.notesSlide+xml"/>
  <Override PartName="/ppt/tags/tag11.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4" r:id="rId10"/>
    <p:sldId id="295" r:id="rId11"/>
    <p:sldId id="484" r:id="rId12"/>
    <p:sldId id="418" r:id="rId13"/>
    <p:sldId id="500" r:id="rId14"/>
    <p:sldId id="400" r:id="rId15"/>
    <p:sldId id="501" r:id="rId16"/>
    <p:sldId id="502" r:id="rId17"/>
    <p:sldId id="503" r:id="rId18"/>
    <p:sldId id="504" r:id="rId19"/>
    <p:sldId id="1150" r:id="rId20"/>
    <p:sldId id="1199" r:id="rId21"/>
    <p:sldId id="1200" r:id="rId22"/>
    <p:sldId id="1201" r:id="rId23"/>
    <p:sldId id="1202" r:id="rId24"/>
    <p:sldId id="507" r:id="rId25"/>
    <p:sldId id="508" r:id="rId26"/>
    <p:sldId id="509" r:id="rId27"/>
    <p:sldId id="510" r:id="rId28"/>
    <p:sldId id="511" r:id="rId29"/>
    <p:sldId id="512" r:id="rId30"/>
    <p:sldId id="46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CABE7B-C137-4803-BF10-D3F807ABDFCC}" v="16" dt="2022-10-31T10:04:38.8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5558" autoAdjust="0"/>
  </p:normalViewPr>
  <p:slideViewPr>
    <p:cSldViewPr snapToGrid="0">
      <p:cViewPr varScale="1">
        <p:scale>
          <a:sx n="82" d="100"/>
          <a:sy n="82" d="100"/>
        </p:scale>
        <p:origin x="145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DB22771-D8AB-412E-BABA-E72EA0D3A782}"/>
    <pc:docChg chg="undo custSel addSld delSld modSld sldOrd">
      <pc:chgData name="Nitheesh Kaliyamurthy" userId="2821ebda-f4ac-4963-9a4e-a836dfc45829" providerId="ADAL" clId="{0DB22771-D8AB-412E-BABA-E72EA0D3A782}" dt="2022-06-13T07:09:36.591" v="1513" actId="20577"/>
      <pc:docMkLst>
        <pc:docMk/>
      </pc:docMkLst>
      <pc:sldChg chg="modSp mod">
        <pc:chgData name="Nitheesh Kaliyamurthy" userId="2821ebda-f4ac-4963-9a4e-a836dfc45829" providerId="ADAL" clId="{0DB22771-D8AB-412E-BABA-E72EA0D3A782}" dt="2022-06-13T06:06:25.778" v="176" actId="6549"/>
        <pc:sldMkLst>
          <pc:docMk/>
          <pc:sldMk cId="4059603072" sldId="294"/>
        </pc:sldMkLst>
        <pc:spChg chg="mod">
          <ac:chgData name="Nitheesh Kaliyamurthy" userId="2821ebda-f4ac-4963-9a4e-a836dfc45829" providerId="ADAL" clId="{0DB22771-D8AB-412E-BABA-E72EA0D3A782}" dt="2022-06-13T06:06:25.778" v="176" actId="6549"/>
          <ac:spMkLst>
            <pc:docMk/>
            <pc:sldMk cId="4059603072" sldId="294"/>
            <ac:spMk id="2" creationId="{EDD4C10A-E4A0-4C54-98D4-C13432B17C16}"/>
          </ac:spMkLst>
        </pc:spChg>
      </pc:sldChg>
      <pc:sldChg chg="addSp modSp mod">
        <pc:chgData name="Nitheesh Kaliyamurthy" userId="2821ebda-f4ac-4963-9a4e-a836dfc45829" providerId="ADAL" clId="{0DB22771-D8AB-412E-BABA-E72EA0D3A782}" dt="2022-06-13T05:01:56.163" v="170"/>
        <pc:sldMkLst>
          <pc:docMk/>
          <pc:sldMk cId="3772958841" sldId="418"/>
        </pc:sldMkLst>
        <pc:spChg chg="mod">
          <ac:chgData name="Nitheesh Kaliyamurthy" userId="2821ebda-f4ac-4963-9a4e-a836dfc45829" providerId="ADAL" clId="{0DB22771-D8AB-412E-BABA-E72EA0D3A782}" dt="2022-06-13T05:00:23.039" v="69" actId="20577"/>
          <ac:spMkLst>
            <pc:docMk/>
            <pc:sldMk cId="3772958841" sldId="418"/>
            <ac:spMk id="3" creationId="{00000000-0000-0000-0000-000000000000}"/>
          </ac:spMkLst>
        </pc:spChg>
        <pc:spChg chg="mod">
          <ac:chgData name="Nitheesh Kaliyamurthy" userId="2821ebda-f4ac-4963-9a4e-a836dfc45829" providerId="ADAL" clId="{0DB22771-D8AB-412E-BABA-E72EA0D3A782}" dt="2022-06-13T05:01:40.923" v="169" actId="20577"/>
          <ac:spMkLst>
            <pc:docMk/>
            <pc:sldMk cId="3772958841" sldId="418"/>
            <ac:spMk id="4" creationId="{00000000-0000-0000-0000-000000000000}"/>
          </ac:spMkLst>
        </pc:spChg>
        <pc:picChg chg="add mod">
          <ac:chgData name="Nitheesh Kaliyamurthy" userId="2821ebda-f4ac-4963-9a4e-a836dfc45829" providerId="ADAL" clId="{0DB22771-D8AB-412E-BABA-E72EA0D3A782}" dt="2022-06-13T05:01:56.163" v="170"/>
          <ac:picMkLst>
            <pc:docMk/>
            <pc:sldMk cId="3772958841" sldId="418"/>
            <ac:picMk id="6" creationId="{472C2CCC-C45F-4A0D-A42C-A5F785D4E988}"/>
          </ac:picMkLst>
        </pc:picChg>
      </pc:sldChg>
      <pc:sldChg chg="modSp mod">
        <pc:chgData name="Nitheesh Kaliyamurthy" userId="2821ebda-f4ac-4963-9a4e-a836dfc45829" providerId="ADAL" clId="{0DB22771-D8AB-412E-BABA-E72EA0D3A782}" dt="2022-06-13T07:09:36.591" v="1513" actId="20577"/>
        <pc:sldMkLst>
          <pc:docMk/>
          <pc:sldMk cId="3924458809" sldId="460"/>
        </pc:sldMkLst>
        <pc:spChg chg="mod">
          <ac:chgData name="Nitheesh Kaliyamurthy" userId="2821ebda-f4ac-4963-9a4e-a836dfc45829" providerId="ADAL" clId="{0DB22771-D8AB-412E-BABA-E72EA0D3A782}" dt="2022-06-13T07:09:36.591" v="1513" actId="20577"/>
          <ac:spMkLst>
            <pc:docMk/>
            <pc:sldMk cId="3924458809" sldId="460"/>
            <ac:spMk id="6" creationId="{00000000-0000-0000-0000-000000000000}"/>
          </ac:spMkLst>
        </pc:spChg>
      </pc:sldChg>
      <pc:sldChg chg="del">
        <pc:chgData name="Nitheesh Kaliyamurthy" userId="2821ebda-f4ac-4963-9a4e-a836dfc45829" providerId="ADAL" clId="{0DB22771-D8AB-412E-BABA-E72EA0D3A782}" dt="2022-06-13T06:37:06.731" v="335" actId="47"/>
        <pc:sldMkLst>
          <pc:docMk/>
          <pc:sldMk cId="1874368722" sldId="462"/>
        </pc:sldMkLst>
      </pc:sldChg>
      <pc:sldChg chg="addSp modSp mod">
        <pc:chgData name="Nitheesh Kaliyamurthy" userId="2821ebda-f4ac-4963-9a4e-a836dfc45829" providerId="ADAL" clId="{0DB22771-D8AB-412E-BABA-E72EA0D3A782}" dt="2022-06-13T05:01:59.112" v="171"/>
        <pc:sldMkLst>
          <pc:docMk/>
          <pc:sldMk cId="1828989607" sldId="484"/>
        </pc:sldMkLst>
        <pc:spChg chg="mod">
          <ac:chgData name="Nitheesh Kaliyamurthy" userId="2821ebda-f4ac-4963-9a4e-a836dfc45829" providerId="ADAL" clId="{0DB22771-D8AB-412E-BABA-E72EA0D3A782}" dt="2022-06-13T05:00:06.996" v="35" actId="20577"/>
          <ac:spMkLst>
            <pc:docMk/>
            <pc:sldMk cId="1828989607" sldId="484"/>
            <ac:spMk id="2" creationId="{00000000-0000-0000-0000-000000000000}"/>
          </ac:spMkLst>
        </pc:spChg>
        <pc:spChg chg="mod">
          <ac:chgData name="Nitheesh Kaliyamurthy" userId="2821ebda-f4ac-4963-9a4e-a836dfc45829" providerId="ADAL" clId="{0DB22771-D8AB-412E-BABA-E72EA0D3A782}" dt="2022-06-13T04:59:50.781" v="15" actId="20577"/>
          <ac:spMkLst>
            <pc:docMk/>
            <pc:sldMk cId="1828989607" sldId="484"/>
            <ac:spMk id="4" creationId="{00000000-0000-0000-0000-000000000000}"/>
          </ac:spMkLst>
        </pc:spChg>
        <pc:picChg chg="add mod">
          <ac:chgData name="Nitheesh Kaliyamurthy" userId="2821ebda-f4ac-4963-9a4e-a836dfc45829" providerId="ADAL" clId="{0DB22771-D8AB-412E-BABA-E72EA0D3A782}" dt="2022-06-13T05:01:59.112" v="171"/>
          <ac:picMkLst>
            <pc:docMk/>
            <pc:sldMk cId="1828989607" sldId="484"/>
            <ac:picMk id="6" creationId="{12869687-A872-421A-8340-E6E5185438A9}"/>
          </ac:picMkLst>
        </pc:picChg>
      </pc:sldChg>
      <pc:sldChg chg="del">
        <pc:chgData name="Nitheesh Kaliyamurthy" userId="2821ebda-f4ac-4963-9a4e-a836dfc45829" providerId="ADAL" clId="{0DB22771-D8AB-412E-BABA-E72EA0D3A782}" dt="2022-06-13T06:37:06.731" v="335" actId="47"/>
        <pc:sldMkLst>
          <pc:docMk/>
          <pc:sldMk cId="582425773" sldId="485"/>
        </pc:sldMkLst>
      </pc:sldChg>
      <pc:sldChg chg="del">
        <pc:chgData name="Nitheesh Kaliyamurthy" userId="2821ebda-f4ac-4963-9a4e-a836dfc45829" providerId="ADAL" clId="{0DB22771-D8AB-412E-BABA-E72EA0D3A782}" dt="2022-06-13T06:37:06.731" v="335" actId="47"/>
        <pc:sldMkLst>
          <pc:docMk/>
          <pc:sldMk cId="3810869327" sldId="486"/>
        </pc:sldMkLst>
      </pc:sldChg>
      <pc:sldChg chg="del">
        <pc:chgData name="Nitheesh Kaliyamurthy" userId="2821ebda-f4ac-4963-9a4e-a836dfc45829" providerId="ADAL" clId="{0DB22771-D8AB-412E-BABA-E72EA0D3A782}" dt="2022-06-13T06:37:06.731" v="335" actId="47"/>
        <pc:sldMkLst>
          <pc:docMk/>
          <pc:sldMk cId="2160416781" sldId="488"/>
        </pc:sldMkLst>
      </pc:sldChg>
      <pc:sldChg chg="addSp modSp mod">
        <pc:chgData name="Nitheesh Kaliyamurthy" userId="2821ebda-f4ac-4963-9a4e-a836dfc45829" providerId="ADAL" clId="{0DB22771-D8AB-412E-BABA-E72EA0D3A782}" dt="2022-06-13T06:36:31.749" v="334"/>
        <pc:sldMkLst>
          <pc:docMk/>
          <pc:sldMk cId="982367751" sldId="500"/>
        </pc:sldMkLst>
        <pc:spChg chg="mod">
          <ac:chgData name="Nitheesh Kaliyamurthy" userId="2821ebda-f4ac-4963-9a4e-a836dfc45829" providerId="ADAL" clId="{0DB22771-D8AB-412E-BABA-E72EA0D3A782}" dt="2022-06-13T06:36:09.118" v="332" actId="20577"/>
          <ac:spMkLst>
            <pc:docMk/>
            <pc:sldMk cId="982367751" sldId="500"/>
            <ac:spMk id="2" creationId="{00000000-0000-0000-0000-000000000000}"/>
          </ac:spMkLst>
        </pc:spChg>
        <pc:spChg chg="mod">
          <ac:chgData name="Nitheesh Kaliyamurthy" userId="2821ebda-f4ac-4963-9a4e-a836dfc45829" providerId="ADAL" clId="{0DB22771-D8AB-412E-BABA-E72EA0D3A782}" dt="2022-06-13T06:36:24.826" v="333" actId="6549"/>
          <ac:spMkLst>
            <pc:docMk/>
            <pc:sldMk cId="982367751" sldId="500"/>
            <ac:spMk id="4" creationId="{00000000-0000-0000-0000-000000000000}"/>
          </ac:spMkLst>
        </pc:spChg>
        <pc:picChg chg="add mod">
          <ac:chgData name="Nitheesh Kaliyamurthy" userId="2821ebda-f4ac-4963-9a4e-a836dfc45829" providerId="ADAL" clId="{0DB22771-D8AB-412E-BABA-E72EA0D3A782}" dt="2022-06-13T06:36:31.749" v="334"/>
          <ac:picMkLst>
            <pc:docMk/>
            <pc:sldMk cId="982367751" sldId="500"/>
            <ac:picMk id="6" creationId="{12250B5A-6A3F-4B14-B820-DC104A145737}"/>
          </ac:picMkLst>
        </pc:picChg>
      </pc:sldChg>
      <pc:sldChg chg="delSp modSp add mod">
        <pc:chgData name="Nitheesh Kaliyamurthy" userId="2821ebda-f4ac-4963-9a4e-a836dfc45829" providerId="ADAL" clId="{0DB22771-D8AB-412E-BABA-E72EA0D3A782}" dt="2022-06-13T06:41:43.153" v="532" actId="1076"/>
        <pc:sldMkLst>
          <pc:docMk/>
          <pc:sldMk cId="1154651208" sldId="502"/>
        </pc:sldMkLst>
        <pc:spChg chg="mod">
          <ac:chgData name="Nitheesh Kaliyamurthy" userId="2821ebda-f4ac-4963-9a4e-a836dfc45829" providerId="ADAL" clId="{0DB22771-D8AB-412E-BABA-E72EA0D3A782}" dt="2022-06-13T06:37:19.955" v="342" actId="20577"/>
          <ac:spMkLst>
            <pc:docMk/>
            <pc:sldMk cId="1154651208" sldId="502"/>
            <ac:spMk id="3" creationId="{C02AA8F8-1E43-384B-8982-C0BB94049B5C}"/>
          </ac:spMkLst>
        </pc:spChg>
        <pc:spChg chg="mod">
          <ac:chgData name="Nitheesh Kaliyamurthy" userId="2821ebda-f4ac-4963-9a4e-a836dfc45829" providerId="ADAL" clId="{0DB22771-D8AB-412E-BABA-E72EA0D3A782}" dt="2022-06-13T06:41:43.153" v="532" actId="1076"/>
          <ac:spMkLst>
            <pc:docMk/>
            <pc:sldMk cId="1154651208" sldId="502"/>
            <ac:spMk id="16" creationId="{C966C6CE-B170-40CA-8D9E-8B4AFC3B597B}"/>
          </ac:spMkLst>
        </pc:spChg>
        <pc:spChg chg="del">
          <ac:chgData name="Nitheesh Kaliyamurthy" userId="2821ebda-f4ac-4963-9a4e-a836dfc45829" providerId="ADAL" clId="{0DB22771-D8AB-412E-BABA-E72EA0D3A782}" dt="2022-06-13T06:37:26.556" v="343" actId="478"/>
          <ac:spMkLst>
            <pc:docMk/>
            <pc:sldMk cId="1154651208" sldId="502"/>
            <ac:spMk id="17" creationId="{00000000-0000-0000-0000-000000000000}"/>
          </ac:spMkLst>
        </pc:spChg>
        <pc:spChg chg="del">
          <ac:chgData name="Nitheesh Kaliyamurthy" userId="2821ebda-f4ac-4963-9a4e-a836dfc45829" providerId="ADAL" clId="{0DB22771-D8AB-412E-BABA-E72EA0D3A782}" dt="2022-06-13T06:37:29.341" v="346" actId="478"/>
          <ac:spMkLst>
            <pc:docMk/>
            <pc:sldMk cId="1154651208" sldId="502"/>
            <ac:spMk id="23" creationId="{129BCFAC-1E9B-4E91-96EB-E6A04663BB88}"/>
          </ac:spMkLst>
        </pc:spChg>
        <pc:picChg chg="del">
          <ac:chgData name="Nitheesh Kaliyamurthy" userId="2821ebda-f4ac-4963-9a4e-a836dfc45829" providerId="ADAL" clId="{0DB22771-D8AB-412E-BABA-E72EA0D3A782}" dt="2022-06-13T06:37:27.288" v="344" actId="478"/>
          <ac:picMkLst>
            <pc:docMk/>
            <pc:sldMk cId="1154651208" sldId="502"/>
            <ac:picMk id="12" creationId="{FC4EEF63-404C-4A93-8950-72871CE034E4}"/>
          </ac:picMkLst>
        </pc:picChg>
        <pc:picChg chg="del">
          <ac:chgData name="Nitheesh Kaliyamurthy" userId="2821ebda-f4ac-4963-9a4e-a836dfc45829" providerId="ADAL" clId="{0DB22771-D8AB-412E-BABA-E72EA0D3A782}" dt="2022-06-13T06:37:27.990" v="345" actId="478"/>
          <ac:picMkLst>
            <pc:docMk/>
            <pc:sldMk cId="1154651208" sldId="502"/>
            <ac:picMk id="13" creationId="{EBEFFF79-9C01-44E8-8E86-6F7B8CC18FD5}"/>
          </ac:picMkLst>
        </pc:picChg>
      </pc:sldChg>
      <pc:sldChg chg="del">
        <pc:chgData name="Nitheesh Kaliyamurthy" userId="2821ebda-f4ac-4963-9a4e-a836dfc45829" providerId="ADAL" clId="{0DB22771-D8AB-412E-BABA-E72EA0D3A782}" dt="2022-06-13T06:37:06.731" v="335" actId="47"/>
        <pc:sldMkLst>
          <pc:docMk/>
          <pc:sldMk cId="3749119651" sldId="502"/>
        </pc:sldMkLst>
      </pc:sldChg>
      <pc:sldChg chg="addSp modSp add mod">
        <pc:chgData name="Nitheesh Kaliyamurthy" userId="2821ebda-f4ac-4963-9a4e-a836dfc45829" providerId="ADAL" clId="{0DB22771-D8AB-412E-BABA-E72EA0D3A782}" dt="2022-06-13T06:42:47.334" v="583" actId="113"/>
        <pc:sldMkLst>
          <pc:docMk/>
          <pc:sldMk cId="1274275316" sldId="503"/>
        </pc:sldMkLst>
        <pc:spChg chg="mod">
          <ac:chgData name="Nitheesh Kaliyamurthy" userId="2821ebda-f4ac-4963-9a4e-a836dfc45829" providerId="ADAL" clId="{0DB22771-D8AB-412E-BABA-E72EA0D3A782}" dt="2022-06-13T06:42:47.334" v="583" actId="113"/>
          <ac:spMkLst>
            <pc:docMk/>
            <pc:sldMk cId="1274275316" sldId="503"/>
            <ac:spMk id="16" creationId="{C966C6CE-B170-40CA-8D9E-8B4AFC3B597B}"/>
          </ac:spMkLst>
        </pc:spChg>
        <pc:picChg chg="add mod">
          <ac:chgData name="Nitheesh Kaliyamurthy" userId="2821ebda-f4ac-4963-9a4e-a836dfc45829" providerId="ADAL" clId="{0DB22771-D8AB-412E-BABA-E72EA0D3A782}" dt="2022-06-13T06:42:02.993" v="534" actId="1076"/>
          <ac:picMkLst>
            <pc:docMk/>
            <pc:sldMk cId="1274275316" sldId="503"/>
            <ac:picMk id="4" creationId="{21833651-C3C8-44D8-BB58-2B8EFDF00459}"/>
          </ac:picMkLst>
        </pc:picChg>
      </pc:sldChg>
      <pc:sldChg chg="del">
        <pc:chgData name="Nitheesh Kaliyamurthy" userId="2821ebda-f4ac-4963-9a4e-a836dfc45829" providerId="ADAL" clId="{0DB22771-D8AB-412E-BABA-E72EA0D3A782}" dt="2022-06-13T06:37:06.731" v="335" actId="47"/>
        <pc:sldMkLst>
          <pc:docMk/>
          <pc:sldMk cId="1987613597" sldId="503"/>
        </pc:sldMkLst>
      </pc:sldChg>
      <pc:sldChg chg="del">
        <pc:chgData name="Nitheesh Kaliyamurthy" userId="2821ebda-f4ac-4963-9a4e-a836dfc45829" providerId="ADAL" clId="{0DB22771-D8AB-412E-BABA-E72EA0D3A782}" dt="2022-06-13T06:37:06.731" v="335" actId="47"/>
        <pc:sldMkLst>
          <pc:docMk/>
          <pc:sldMk cId="1082318955" sldId="504"/>
        </pc:sldMkLst>
      </pc:sldChg>
      <pc:sldChg chg="modSp add mod ord">
        <pc:chgData name="Nitheesh Kaliyamurthy" userId="2821ebda-f4ac-4963-9a4e-a836dfc45829" providerId="ADAL" clId="{0DB22771-D8AB-412E-BABA-E72EA0D3A782}" dt="2022-06-13T06:43:46.013" v="611" actId="6549"/>
        <pc:sldMkLst>
          <pc:docMk/>
          <pc:sldMk cId="2300472437" sldId="504"/>
        </pc:sldMkLst>
        <pc:spChg chg="mod">
          <ac:chgData name="Nitheesh Kaliyamurthy" userId="2821ebda-f4ac-4963-9a4e-a836dfc45829" providerId="ADAL" clId="{0DB22771-D8AB-412E-BABA-E72EA0D3A782}" dt="2022-06-13T06:43:24.780" v="602" actId="20577"/>
          <ac:spMkLst>
            <pc:docMk/>
            <pc:sldMk cId="2300472437" sldId="504"/>
            <ac:spMk id="3" creationId="{C02AA8F8-1E43-384B-8982-C0BB94049B5C}"/>
          </ac:spMkLst>
        </pc:spChg>
        <pc:spChg chg="mod">
          <ac:chgData name="Nitheesh Kaliyamurthy" userId="2821ebda-f4ac-4963-9a4e-a836dfc45829" providerId="ADAL" clId="{0DB22771-D8AB-412E-BABA-E72EA0D3A782}" dt="2022-06-13T06:43:46.013" v="611" actId="6549"/>
          <ac:spMkLst>
            <pc:docMk/>
            <pc:sldMk cId="2300472437" sldId="504"/>
            <ac:spMk id="16" creationId="{C966C6CE-B170-40CA-8D9E-8B4AFC3B597B}"/>
          </ac:spMkLst>
        </pc:spChg>
      </pc:sldChg>
      <pc:sldChg chg="del">
        <pc:chgData name="Nitheesh Kaliyamurthy" userId="2821ebda-f4ac-4963-9a4e-a836dfc45829" providerId="ADAL" clId="{0DB22771-D8AB-412E-BABA-E72EA0D3A782}" dt="2022-06-13T06:37:06.731" v="335" actId="47"/>
        <pc:sldMkLst>
          <pc:docMk/>
          <pc:sldMk cId="3335577008" sldId="505"/>
        </pc:sldMkLst>
      </pc:sldChg>
      <pc:sldChg chg="modSp add mod">
        <pc:chgData name="Nitheesh Kaliyamurthy" userId="2821ebda-f4ac-4963-9a4e-a836dfc45829" providerId="ADAL" clId="{0DB22771-D8AB-412E-BABA-E72EA0D3A782}" dt="2022-06-13T06:48:38.420" v="661" actId="20577"/>
        <pc:sldMkLst>
          <pc:docMk/>
          <pc:sldMk cId="3642004669" sldId="505"/>
        </pc:sldMkLst>
        <pc:spChg chg="mod">
          <ac:chgData name="Nitheesh Kaliyamurthy" userId="2821ebda-f4ac-4963-9a4e-a836dfc45829" providerId="ADAL" clId="{0DB22771-D8AB-412E-BABA-E72EA0D3A782}" dt="2022-06-13T06:47:28.369" v="640" actId="20577"/>
          <ac:spMkLst>
            <pc:docMk/>
            <pc:sldMk cId="3642004669" sldId="505"/>
            <ac:spMk id="3" creationId="{C02AA8F8-1E43-384B-8982-C0BB94049B5C}"/>
          </ac:spMkLst>
        </pc:spChg>
        <pc:spChg chg="mod">
          <ac:chgData name="Nitheesh Kaliyamurthy" userId="2821ebda-f4ac-4963-9a4e-a836dfc45829" providerId="ADAL" clId="{0DB22771-D8AB-412E-BABA-E72EA0D3A782}" dt="2022-06-13T06:48:38.420" v="661" actId="20577"/>
          <ac:spMkLst>
            <pc:docMk/>
            <pc:sldMk cId="3642004669" sldId="505"/>
            <ac:spMk id="16" creationId="{C966C6CE-B170-40CA-8D9E-8B4AFC3B597B}"/>
          </ac:spMkLst>
        </pc:spChg>
      </pc:sldChg>
      <pc:sldChg chg="modSp add mod">
        <pc:chgData name="Nitheesh Kaliyamurthy" userId="2821ebda-f4ac-4963-9a4e-a836dfc45829" providerId="ADAL" clId="{0DB22771-D8AB-412E-BABA-E72EA0D3A782}" dt="2022-06-13T06:49:35.850" v="680" actId="20577"/>
        <pc:sldMkLst>
          <pc:docMk/>
          <pc:sldMk cId="890175917" sldId="506"/>
        </pc:sldMkLst>
        <pc:spChg chg="mod">
          <ac:chgData name="Nitheesh Kaliyamurthy" userId="2821ebda-f4ac-4963-9a4e-a836dfc45829" providerId="ADAL" clId="{0DB22771-D8AB-412E-BABA-E72EA0D3A782}" dt="2022-06-13T06:48:50.219" v="662"/>
          <ac:spMkLst>
            <pc:docMk/>
            <pc:sldMk cId="890175917" sldId="506"/>
            <ac:spMk id="3" creationId="{C02AA8F8-1E43-384B-8982-C0BB94049B5C}"/>
          </ac:spMkLst>
        </pc:spChg>
        <pc:spChg chg="mod">
          <ac:chgData name="Nitheesh Kaliyamurthy" userId="2821ebda-f4ac-4963-9a4e-a836dfc45829" providerId="ADAL" clId="{0DB22771-D8AB-412E-BABA-E72EA0D3A782}" dt="2022-06-13T06:49:35.850" v="680" actId="20577"/>
          <ac:spMkLst>
            <pc:docMk/>
            <pc:sldMk cId="890175917" sldId="506"/>
            <ac:spMk id="16" creationId="{C966C6CE-B170-40CA-8D9E-8B4AFC3B597B}"/>
          </ac:spMkLst>
        </pc:spChg>
      </pc:sldChg>
      <pc:sldChg chg="del">
        <pc:chgData name="Nitheesh Kaliyamurthy" userId="2821ebda-f4ac-4963-9a4e-a836dfc45829" providerId="ADAL" clId="{0DB22771-D8AB-412E-BABA-E72EA0D3A782}" dt="2022-06-13T06:37:06.731" v="335" actId="47"/>
        <pc:sldMkLst>
          <pc:docMk/>
          <pc:sldMk cId="902815654" sldId="506"/>
        </pc:sldMkLst>
      </pc:sldChg>
      <pc:sldChg chg="modSp add mod">
        <pc:chgData name="Nitheesh Kaliyamurthy" userId="2821ebda-f4ac-4963-9a4e-a836dfc45829" providerId="ADAL" clId="{0DB22771-D8AB-412E-BABA-E72EA0D3A782}" dt="2022-06-13T06:51:35.758" v="711" actId="20577"/>
        <pc:sldMkLst>
          <pc:docMk/>
          <pc:sldMk cId="806440942" sldId="507"/>
        </pc:sldMkLst>
        <pc:spChg chg="mod">
          <ac:chgData name="Nitheesh Kaliyamurthy" userId="2821ebda-f4ac-4963-9a4e-a836dfc45829" providerId="ADAL" clId="{0DB22771-D8AB-412E-BABA-E72EA0D3A782}" dt="2022-06-13T06:50:39.600" v="690" actId="20577"/>
          <ac:spMkLst>
            <pc:docMk/>
            <pc:sldMk cId="806440942" sldId="507"/>
            <ac:spMk id="3" creationId="{C02AA8F8-1E43-384B-8982-C0BB94049B5C}"/>
          </ac:spMkLst>
        </pc:spChg>
        <pc:spChg chg="mod">
          <ac:chgData name="Nitheesh Kaliyamurthy" userId="2821ebda-f4ac-4963-9a4e-a836dfc45829" providerId="ADAL" clId="{0DB22771-D8AB-412E-BABA-E72EA0D3A782}" dt="2022-06-13T06:51:35.758" v="711" actId="20577"/>
          <ac:spMkLst>
            <pc:docMk/>
            <pc:sldMk cId="806440942" sldId="507"/>
            <ac:spMk id="16" creationId="{C966C6CE-B170-40CA-8D9E-8B4AFC3B597B}"/>
          </ac:spMkLst>
        </pc:spChg>
      </pc:sldChg>
      <pc:sldChg chg="del">
        <pc:chgData name="Nitheesh Kaliyamurthy" userId="2821ebda-f4ac-4963-9a4e-a836dfc45829" providerId="ADAL" clId="{0DB22771-D8AB-412E-BABA-E72EA0D3A782}" dt="2022-06-13T06:37:06.731" v="335" actId="47"/>
        <pc:sldMkLst>
          <pc:docMk/>
          <pc:sldMk cId="2518287699" sldId="507"/>
        </pc:sldMkLst>
      </pc:sldChg>
      <pc:sldChg chg="modSp add mod">
        <pc:chgData name="Nitheesh Kaliyamurthy" userId="2821ebda-f4ac-4963-9a4e-a836dfc45829" providerId="ADAL" clId="{0DB22771-D8AB-412E-BABA-E72EA0D3A782}" dt="2022-06-13T06:53:23.386" v="787" actId="1076"/>
        <pc:sldMkLst>
          <pc:docMk/>
          <pc:sldMk cId="1396021739" sldId="508"/>
        </pc:sldMkLst>
        <pc:spChg chg="mod">
          <ac:chgData name="Nitheesh Kaliyamurthy" userId="2821ebda-f4ac-4963-9a4e-a836dfc45829" providerId="ADAL" clId="{0DB22771-D8AB-412E-BABA-E72EA0D3A782}" dt="2022-06-13T06:52:39.749" v="766" actId="20577"/>
          <ac:spMkLst>
            <pc:docMk/>
            <pc:sldMk cId="1396021739" sldId="508"/>
            <ac:spMk id="3" creationId="{C02AA8F8-1E43-384B-8982-C0BB94049B5C}"/>
          </ac:spMkLst>
        </pc:spChg>
        <pc:spChg chg="mod">
          <ac:chgData name="Nitheesh Kaliyamurthy" userId="2821ebda-f4ac-4963-9a4e-a836dfc45829" providerId="ADAL" clId="{0DB22771-D8AB-412E-BABA-E72EA0D3A782}" dt="2022-06-13T06:53:23.386" v="787" actId="1076"/>
          <ac:spMkLst>
            <pc:docMk/>
            <pc:sldMk cId="1396021739" sldId="508"/>
            <ac:spMk id="16" creationId="{C966C6CE-B170-40CA-8D9E-8B4AFC3B597B}"/>
          </ac:spMkLst>
        </pc:spChg>
      </pc:sldChg>
      <pc:sldChg chg="modSp add mod">
        <pc:chgData name="Nitheesh Kaliyamurthy" userId="2821ebda-f4ac-4963-9a4e-a836dfc45829" providerId="ADAL" clId="{0DB22771-D8AB-412E-BABA-E72EA0D3A782}" dt="2022-06-13T06:56:43.882" v="894" actId="20577"/>
        <pc:sldMkLst>
          <pc:docMk/>
          <pc:sldMk cId="1195724353" sldId="509"/>
        </pc:sldMkLst>
        <pc:spChg chg="mod">
          <ac:chgData name="Nitheesh Kaliyamurthy" userId="2821ebda-f4ac-4963-9a4e-a836dfc45829" providerId="ADAL" clId="{0DB22771-D8AB-412E-BABA-E72EA0D3A782}" dt="2022-06-13T06:53:40.093" v="799" actId="20577"/>
          <ac:spMkLst>
            <pc:docMk/>
            <pc:sldMk cId="1195724353" sldId="509"/>
            <ac:spMk id="3" creationId="{C02AA8F8-1E43-384B-8982-C0BB94049B5C}"/>
          </ac:spMkLst>
        </pc:spChg>
        <pc:spChg chg="mod">
          <ac:chgData name="Nitheesh Kaliyamurthy" userId="2821ebda-f4ac-4963-9a4e-a836dfc45829" providerId="ADAL" clId="{0DB22771-D8AB-412E-BABA-E72EA0D3A782}" dt="2022-06-13T06:56:43.882" v="894" actId="20577"/>
          <ac:spMkLst>
            <pc:docMk/>
            <pc:sldMk cId="1195724353" sldId="509"/>
            <ac:spMk id="16" creationId="{C966C6CE-B170-40CA-8D9E-8B4AFC3B597B}"/>
          </ac:spMkLst>
        </pc:spChg>
      </pc:sldChg>
      <pc:sldChg chg="addSp delSp modSp add mod">
        <pc:chgData name="Nitheesh Kaliyamurthy" userId="2821ebda-f4ac-4963-9a4e-a836dfc45829" providerId="ADAL" clId="{0DB22771-D8AB-412E-BABA-E72EA0D3A782}" dt="2022-06-13T07:03:02.415" v="1071" actId="14100"/>
        <pc:sldMkLst>
          <pc:docMk/>
          <pc:sldMk cId="270493865" sldId="510"/>
        </pc:sldMkLst>
        <pc:spChg chg="mod">
          <ac:chgData name="Nitheesh Kaliyamurthy" userId="2821ebda-f4ac-4963-9a4e-a836dfc45829" providerId="ADAL" clId="{0DB22771-D8AB-412E-BABA-E72EA0D3A782}" dt="2022-06-13T06:59:55.532" v="918" actId="20577"/>
          <ac:spMkLst>
            <pc:docMk/>
            <pc:sldMk cId="270493865" sldId="510"/>
            <ac:spMk id="3" creationId="{C02AA8F8-1E43-384B-8982-C0BB94049B5C}"/>
          </ac:spMkLst>
        </pc:spChg>
        <pc:spChg chg="mod">
          <ac:chgData name="Nitheesh Kaliyamurthy" userId="2821ebda-f4ac-4963-9a4e-a836dfc45829" providerId="ADAL" clId="{0DB22771-D8AB-412E-BABA-E72EA0D3A782}" dt="2022-06-13T07:02:57.541" v="1068" actId="6549"/>
          <ac:spMkLst>
            <pc:docMk/>
            <pc:sldMk cId="270493865" sldId="510"/>
            <ac:spMk id="16" creationId="{C966C6CE-B170-40CA-8D9E-8B4AFC3B597B}"/>
          </ac:spMkLst>
        </pc:spChg>
        <pc:picChg chg="add mod">
          <ac:chgData name="Nitheesh Kaliyamurthy" userId="2821ebda-f4ac-4963-9a4e-a836dfc45829" providerId="ADAL" clId="{0DB22771-D8AB-412E-BABA-E72EA0D3A782}" dt="2022-06-13T07:00:33.610" v="957" actId="1076"/>
          <ac:picMkLst>
            <pc:docMk/>
            <pc:sldMk cId="270493865" sldId="510"/>
            <ac:picMk id="4" creationId="{19BCCBCB-F88D-474C-8551-7B7502AB8F2B}"/>
          </ac:picMkLst>
        </pc:picChg>
        <pc:picChg chg="add del">
          <ac:chgData name="Nitheesh Kaliyamurthy" userId="2821ebda-f4ac-4963-9a4e-a836dfc45829" providerId="ADAL" clId="{0DB22771-D8AB-412E-BABA-E72EA0D3A782}" dt="2022-06-13T07:01:54.131" v="1061" actId="22"/>
          <ac:picMkLst>
            <pc:docMk/>
            <pc:sldMk cId="270493865" sldId="510"/>
            <ac:picMk id="6" creationId="{3743CEED-6B09-4560-A10F-E8095EFF095B}"/>
          </ac:picMkLst>
        </pc:picChg>
        <pc:picChg chg="add mod">
          <ac:chgData name="Nitheesh Kaliyamurthy" userId="2821ebda-f4ac-4963-9a4e-a836dfc45829" providerId="ADAL" clId="{0DB22771-D8AB-412E-BABA-E72EA0D3A782}" dt="2022-06-13T07:03:02.415" v="1071" actId="14100"/>
          <ac:picMkLst>
            <pc:docMk/>
            <pc:sldMk cId="270493865" sldId="510"/>
            <ac:picMk id="8" creationId="{AFB1B2B0-4573-46D9-A173-C8F6888C28E1}"/>
          </ac:picMkLst>
        </pc:picChg>
      </pc:sldChg>
      <pc:sldChg chg="addSp delSp modSp add mod">
        <pc:chgData name="Nitheesh Kaliyamurthy" userId="2821ebda-f4ac-4963-9a4e-a836dfc45829" providerId="ADAL" clId="{0DB22771-D8AB-412E-BABA-E72EA0D3A782}" dt="2022-06-13T07:03:59.362" v="1085" actId="1076"/>
        <pc:sldMkLst>
          <pc:docMk/>
          <pc:sldMk cId="2030748977" sldId="511"/>
        </pc:sldMkLst>
        <pc:spChg chg="mod">
          <ac:chgData name="Nitheesh Kaliyamurthy" userId="2821ebda-f4ac-4963-9a4e-a836dfc45829" providerId="ADAL" clId="{0DB22771-D8AB-412E-BABA-E72EA0D3A782}" dt="2022-06-13T07:03:12.680" v="1074" actId="6549"/>
          <ac:spMkLst>
            <pc:docMk/>
            <pc:sldMk cId="2030748977" sldId="511"/>
            <ac:spMk id="16" creationId="{C966C6CE-B170-40CA-8D9E-8B4AFC3B597B}"/>
          </ac:spMkLst>
        </pc:spChg>
        <pc:picChg chg="mod">
          <ac:chgData name="Nitheesh Kaliyamurthy" userId="2821ebda-f4ac-4963-9a4e-a836dfc45829" providerId="ADAL" clId="{0DB22771-D8AB-412E-BABA-E72EA0D3A782}" dt="2022-06-13T07:03:57.561" v="1084" actId="1076"/>
          <ac:picMkLst>
            <pc:docMk/>
            <pc:sldMk cId="2030748977" sldId="511"/>
            <ac:picMk id="4" creationId="{19BCCBCB-F88D-474C-8551-7B7502AB8F2B}"/>
          </ac:picMkLst>
        </pc:picChg>
        <pc:picChg chg="add del">
          <ac:chgData name="Nitheesh Kaliyamurthy" userId="2821ebda-f4ac-4963-9a4e-a836dfc45829" providerId="ADAL" clId="{0DB22771-D8AB-412E-BABA-E72EA0D3A782}" dt="2022-06-13T07:03:32.440" v="1077" actId="22"/>
          <ac:picMkLst>
            <pc:docMk/>
            <pc:sldMk cId="2030748977" sldId="511"/>
            <ac:picMk id="5" creationId="{3CEB407E-42C3-4D2A-85ED-C044C11AA508}"/>
          </ac:picMkLst>
        </pc:picChg>
        <pc:picChg chg="add mod">
          <ac:chgData name="Nitheesh Kaliyamurthy" userId="2821ebda-f4ac-4963-9a4e-a836dfc45829" providerId="ADAL" clId="{0DB22771-D8AB-412E-BABA-E72EA0D3A782}" dt="2022-06-13T07:03:59.362" v="1085" actId="1076"/>
          <ac:picMkLst>
            <pc:docMk/>
            <pc:sldMk cId="2030748977" sldId="511"/>
            <ac:picMk id="7" creationId="{DC40B7F2-0532-4C30-9E73-70AD25DD7809}"/>
          </ac:picMkLst>
        </pc:picChg>
        <pc:picChg chg="del">
          <ac:chgData name="Nitheesh Kaliyamurthy" userId="2821ebda-f4ac-4963-9a4e-a836dfc45829" providerId="ADAL" clId="{0DB22771-D8AB-412E-BABA-E72EA0D3A782}" dt="2022-06-13T07:03:13.949" v="1075" actId="478"/>
          <ac:picMkLst>
            <pc:docMk/>
            <pc:sldMk cId="2030748977" sldId="511"/>
            <ac:picMk id="8" creationId="{AFB1B2B0-4573-46D9-A173-C8F6888C28E1}"/>
          </ac:picMkLst>
        </pc:picChg>
      </pc:sldChg>
      <pc:sldChg chg="addSp delSp modSp add mod">
        <pc:chgData name="Nitheesh Kaliyamurthy" userId="2821ebda-f4ac-4963-9a4e-a836dfc45829" providerId="ADAL" clId="{0DB22771-D8AB-412E-BABA-E72EA0D3A782}" dt="2022-06-13T07:05:09.481" v="1092" actId="1076"/>
        <pc:sldMkLst>
          <pc:docMk/>
          <pc:sldMk cId="3316988272" sldId="512"/>
        </pc:sldMkLst>
        <pc:spChg chg="mod">
          <ac:chgData name="Nitheesh Kaliyamurthy" userId="2821ebda-f4ac-4963-9a4e-a836dfc45829" providerId="ADAL" clId="{0DB22771-D8AB-412E-BABA-E72EA0D3A782}" dt="2022-06-13T07:04:49.481" v="1086" actId="6549"/>
          <ac:spMkLst>
            <pc:docMk/>
            <pc:sldMk cId="3316988272" sldId="512"/>
            <ac:spMk id="16" creationId="{C966C6CE-B170-40CA-8D9E-8B4AFC3B597B}"/>
          </ac:spMkLst>
        </pc:spChg>
        <pc:picChg chg="add mod">
          <ac:chgData name="Nitheesh Kaliyamurthy" userId="2821ebda-f4ac-4963-9a4e-a836dfc45829" providerId="ADAL" clId="{0DB22771-D8AB-412E-BABA-E72EA0D3A782}" dt="2022-06-13T07:05:09.481" v="1092" actId="1076"/>
          <ac:picMkLst>
            <pc:docMk/>
            <pc:sldMk cId="3316988272" sldId="512"/>
            <ac:picMk id="5" creationId="{F15A8B9D-6492-49B4-B8C7-C0FF4898FE3F}"/>
          </ac:picMkLst>
        </pc:picChg>
        <pc:picChg chg="del">
          <ac:chgData name="Nitheesh Kaliyamurthy" userId="2821ebda-f4ac-4963-9a4e-a836dfc45829" providerId="ADAL" clId="{0DB22771-D8AB-412E-BABA-E72EA0D3A782}" dt="2022-06-13T07:04:50.780" v="1087" actId="478"/>
          <ac:picMkLst>
            <pc:docMk/>
            <pc:sldMk cId="3316988272" sldId="512"/>
            <ac:picMk id="8" creationId="{AFB1B2B0-4573-46D9-A173-C8F6888C28E1}"/>
          </ac:picMkLst>
        </pc:picChg>
      </pc:sldChg>
    </pc:docChg>
  </pc:docChgLst>
  <pc:docChgLst>
    <pc:chgData name="Nitheesh Kaliyamurthy" userId="2821ebda-f4ac-4963-9a4e-a836dfc45829" providerId="ADAL" clId="{A7CABE7B-C137-4803-BF10-D3F807ABDFCC}"/>
    <pc:docChg chg="custSel delSld modSld">
      <pc:chgData name="Nitheesh Kaliyamurthy" userId="2821ebda-f4ac-4963-9a4e-a836dfc45829" providerId="ADAL" clId="{A7CABE7B-C137-4803-BF10-D3F807ABDFCC}" dt="2022-10-31T10:04:38.790" v="117" actId="14100"/>
      <pc:docMkLst>
        <pc:docMk/>
      </pc:docMkLst>
      <pc:sldChg chg="modSp del mod">
        <pc:chgData name="Nitheesh Kaliyamurthy" userId="2821ebda-f4ac-4963-9a4e-a836dfc45829" providerId="ADAL" clId="{A7CABE7B-C137-4803-BF10-D3F807ABDFCC}" dt="2022-10-31T10:03:34.986" v="100" actId="47"/>
        <pc:sldMkLst>
          <pc:docMk/>
          <pc:sldMk cId="3642004669" sldId="505"/>
        </pc:sldMkLst>
        <pc:spChg chg="mod">
          <ac:chgData name="Nitheesh Kaliyamurthy" userId="2821ebda-f4ac-4963-9a4e-a836dfc45829" providerId="ADAL" clId="{A7CABE7B-C137-4803-BF10-D3F807ABDFCC}" dt="2022-10-31T09:52:26.016" v="1" actId="113"/>
          <ac:spMkLst>
            <pc:docMk/>
            <pc:sldMk cId="3642004669" sldId="505"/>
            <ac:spMk id="16" creationId="{C966C6CE-B170-40CA-8D9E-8B4AFC3B597B}"/>
          </ac:spMkLst>
        </pc:spChg>
      </pc:sldChg>
      <pc:sldChg chg="del">
        <pc:chgData name="Nitheesh Kaliyamurthy" userId="2821ebda-f4ac-4963-9a4e-a836dfc45829" providerId="ADAL" clId="{A7CABE7B-C137-4803-BF10-D3F807ABDFCC}" dt="2022-10-31T10:03:34.986" v="100" actId="47"/>
        <pc:sldMkLst>
          <pc:docMk/>
          <pc:sldMk cId="890175917" sldId="506"/>
        </pc:sldMkLst>
      </pc:sldChg>
      <pc:sldChg chg="addSp delSp modSp mod">
        <pc:chgData name="Nitheesh Kaliyamurthy" userId="2821ebda-f4ac-4963-9a4e-a836dfc45829" providerId="ADAL" clId="{A7CABE7B-C137-4803-BF10-D3F807ABDFCC}" dt="2022-10-31T09:57:30.485" v="30" actId="14100"/>
        <pc:sldMkLst>
          <pc:docMk/>
          <pc:sldMk cId="3686320095" sldId="1150"/>
        </pc:sldMkLst>
        <pc:spChg chg="mod">
          <ac:chgData name="Nitheesh Kaliyamurthy" userId="2821ebda-f4ac-4963-9a4e-a836dfc45829" providerId="ADAL" clId="{A7CABE7B-C137-4803-BF10-D3F807ABDFCC}" dt="2022-10-31T09:55:33.366" v="7" actId="1076"/>
          <ac:spMkLst>
            <pc:docMk/>
            <pc:sldMk cId="3686320095" sldId="1150"/>
            <ac:spMk id="2" creationId="{00000000-0000-0000-0000-000000000000}"/>
          </ac:spMkLst>
        </pc:spChg>
        <pc:spChg chg="mod">
          <ac:chgData name="Nitheesh Kaliyamurthy" userId="2821ebda-f4ac-4963-9a4e-a836dfc45829" providerId="ADAL" clId="{A7CABE7B-C137-4803-BF10-D3F807ABDFCC}" dt="2022-10-31T09:57:30.485" v="30" actId="14100"/>
          <ac:spMkLst>
            <pc:docMk/>
            <pc:sldMk cId="3686320095" sldId="1150"/>
            <ac:spMk id="3" creationId="{00000000-0000-0000-0000-000000000000}"/>
          </ac:spMkLst>
        </pc:spChg>
        <pc:spChg chg="mod">
          <ac:chgData name="Nitheesh Kaliyamurthy" userId="2821ebda-f4ac-4963-9a4e-a836dfc45829" providerId="ADAL" clId="{A7CABE7B-C137-4803-BF10-D3F807ABDFCC}" dt="2022-10-31T09:57:12.159" v="26" actId="1076"/>
          <ac:spMkLst>
            <pc:docMk/>
            <pc:sldMk cId="3686320095" sldId="1150"/>
            <ac:spMk id="6" creationId="{00000000-0000-0000-0000-000000000000}"/>
          </ac:spMkLst>
        </pc:spChg>
        <pc:picChg chg="add mod">
          <ac:chgData name="Nitheesh Kaliyamurthy" userId="2821ebda-f4ac-4963-9a4e-a836dfc45829" providerId="ADAL" clId="{A7CABE7B-C137-4803-BF10-D3F807ABDFCC}" dt="2022-10-31T09:56:25.391" v="16" actId="1076"/>
          <ac:picMkLst>
            <pc:docMk/>
            <pc:sldMk cId="3686320095" sldId="1150"/>
            <ac:picMk id="7" creationId="{2F18B79A-3947-77D3-EDE1-5DF2BD35F769}"/>
          </ac:picMkLst>
        </pc:picChg>
        <pc:picChg chg="del">
          <ac:chgData name="Nitheesh Kaliyamurthy" userId="2821ebda-f4ac-4963-9a4e-a836dfc45829" providerId="ADAL" clId="{A7CABE7B-C137-4803-BF10-D3F807ABDFCC}" dt="2022-10-31T09:55:26.936" v="5" actId="478"/>
          <ac:picMkLst>
            <pc:docMk/>
            <pc:sldMk cId="3686320095" sldId="1150"/>
            <ac:picMk id="9" creationId="{B28BB142-6EB1-4918-95B8-C2606FE6091A}"/>
          </ac:picMkLst>
        </pc:picChg>
        <pc:picChg chg="mod">
          <ac:chgData name="Nitheesh Kaliyamurthy" userId="2821ebda-f4ac-4963-9a4e-a836dfc45829" providerId="ADAL" clId="{A7CABE7B-C137-4803-BF10-D3F807ABDFCC}" dt="2022-10-31T09:55:29.598" v="6" actId="1076"/>
          <ac:picMkLst>
            <pc:docMk/>
            <pc:sldMk cId="3686320095" sldId="1150"/>
            <ac:picMk id="10" creationId="{65C07742-43E4-4D0E-A226-C319ACBA17D9}"/>
          </ac:picMkLst>
        </pc:picChg>
      </pc:sldChg>
      <pc:sldChg chg="addSp delSp modSp mod modNotesTx">
        <pc:chgData name="Nitheesh Kaliyamurthy" userId="2821ebda-f4ac-4963-9a4e-a836dfc45829" providerId="ADAL" clId="{A7CABE7B-C137-4803-BF10-D3F807ABDFCC}" dt="2022-10-31T09:59:01.778" v="45" actId="113"/>
        <pc:sldMkLst>
          <pc:docMk/>
          <pc:sldMk cId="2850685314" sldId="1199"/>
        </pc:sldMkLst>
        <pc:spChg chg="mod">
          <ac:chgData name="Nitheesh Kaliyamurthy" userId="2821ebda-f4ac-4963-9a4e-a836dfc45829" providerId="ADAL" clId="{A7CABE7B-C137-4803-BF10-D3F807ABDFCC}" dt="2022-10-31T09:56:53.053" v="23" actId="1076"/>
          <ac:spMkLst>
            <pc:docMk/>
            <pc:sldMk cId="2850685314" sldId="1199"/>
            <ac:spMk id="2" creationId="{00000000-0000-0000-0000-000000000000}"/>
          </ac:spMkLst>
        </pc:spChg>
        <pc:spChg chg="mod">
          <ac:chgData name="Nitheesh Kaliyamurthy" userId="2821ebda-f4ac-4963-9a4e-a836dfc45829" providerId="ADAL" clId="{A7CABE7B-C137-4803-BF10-D3F807ABDFCC}" dt="2022-10-31T09:58:07.319" v="40" actId="404"/>
          <ac:spMkLst>
            <pc:docMk/>
            <pc:sldMk cId="2850685314" sldId="1199"/>
            <ac:spMk id="3" creationId="{00000000-0000-0000-0000-000000000000}"/>
          </ac:spMkLst>
        </pc:spChg>
        <pc:spChg chg="mod">
          <ac:chgData name="Nitheesh Kaliyamurthy" userId="2821ebda-f4ac-4963-9a4e-a836dfc45829" providerId="ADAL" clId="{A7CABE7B-C137-4803-BF10-D3F807ABDFCC}" dt="2022-10-31T09:57:55.682" v="36" actId="113"/>
          <ac:spMkLst>
            <pc:docMk/>
            <pc:sldMk cId="2850685314" sldId="1199"/>
            <ac:spMk id="5" creationId="{00000000-0000-0000-0000-000000000000}"/>
          </ac:spMkLst>
        </pc:spChg>
        <pc:spChg chg="add del mod">
          <ac:chgData name="Nitheesh Kaliyamurthy" userId="2821ebda-f4ac-4963-9a4e-a836dfc45829" providerId="ADAL" clId="{A7CABE7B-C137-4803-BF10-D3F807ABDFCC}" dt="2022-10-31T09:58:41.349" v="44" actId="14100"/>
          <ac:spMkLst>
            <pc:docMk/>
            <pc:sldMk cId="2850685314" sldId="1199"/>
            <ac:spMk id="7" creationId="{00000000-0000-0000-0000-000000000000}"/>
          </ac:spMkLst>
        </pc:spChg>
        <pc:picChg chg="add mod">
          <ac:chgData name="Nitheesh Kaliyamurthy" userId="2821ebda-f4ac-4963-9a4e-a836dfc45829" providerId="ADAL" clId="{A7CABE7B-C137-4803-BF10-D3F807ABDFCC}" dt="2022-10-31T09:56:39.260" v="20"/>
          <ac:picMkLst>
            <pc:docMk/>
            <pc:sldMk cId="2850685314" sldId="1199"/>
            <ac:picMk id="6" creationId="{2CE206D7-8C51-4987-6075-787F2C75A74E}"/>
          </ac:picMkLst>
        </pc:picChg>
        <pc:picChg chg="del">
          <ac:chgData name="Nitheesh Kaliyamurthy" userId="2821ebda-f4ac-4963-9a4e-a836dfc45829" providerId="ADAL" clId="{A7CABE7B-C137-4803-BF10-D3F807ABDFCC}" dt="2022-10-31T09:56:37.694" v="19" actId="478"/>
          <ac:picMkLst>
            <pc:docMk/>
            <pc:sldMk cId="2850685314" sldId="1199"/>
            <ac:picMk id="9" creationId="{4A7DE0BA-4E78-4C11-9A8F-CC0EECF7E6D6}"/>
          </ac:picMkLst>
        </pc:picChg>
        <pc:picChg chg="mod">
          <ac:chgData name="Nitheesh Kaliyamurthy" userId="2821ebda-f4ac-4963-9a4e-a836dfc45829" providerId="ADAL" clId="{A7CABE7B-C137-4803-BF10-D3F807ABDFCC}" dt="2022-10-31T09:57:41.784" v="32" actId="1076"/>
          <ac:picMkLst>
            <pc:docMk/>
            <pc:sldMk cId="2850685314" sldId="1199"/>
            <ac:picMk id="10" creationId="{05FE7EEC-2028-4EDE-BFE0-B4ED6D926FB8}"/>
          </ac:picMkLst>
        </pc:picChg>
      </pc:sldChg>
      <pc:sldChg chg="addSp delSp modSp mod modNotesTx">
        <pc:chgData name="Nitheesh Kaliyamurthy" userId="2821ebda-f4ac-4963-9a4e-a836dfc45829" providerId="ADAL" clId="{A7CABE7B-C137-4803-BF10-D3F807ABDFCC}" dt="2022-10-31T10:04:31.222" v="115" actId="1076"/>
        <pc:sldMkLst>
          <pc:docMk/>
          <pc:sldMk cId="2029443825" sldId="1200"/>
        </pc:sldMkLst>
        <pc:spChg chg="mod">
          <ac:chgData name="Nitheesh Kaliyamurthy" userId="2821ebda-f4ac-4963-9a4e-a836dfc45829" providerId="ADAL" clId="{A7CABE7B-C137-4803-BF10-D3F807ABDFCC}" dt="2022-10-31T09:59:38.727" v="51" actId="1076"/>
          <ac:spMkLst>
            <pc:docMk/>
            <pc:sldMk cId="2029443825" sldId="1200"/>
            <ac:spMk id="2" creationId="{00000000-0000-0000-0000-000000000000}"/>
          </ac:spMkLst>
        </pc:spChg>
        <pc:spChg chg="del mod">
          <ac:chgData name="Nitheesh Kaliyamurthy" userId="2821ebda-f4ac-4963-9a4e-a836dfc45829" providerId="ADAL" clId="{A7CABE7B-C137-4803-BF10-D3F807ABDFCC}" dt="2022-10-31T10:02:58.747" v="94" actId="478"/>
          <ac:spMkLst>
            <pc:docMk/>
            <pc:sldMk cId="2029443825" sldId="1200"/>
            <ac:spMk id="3" creationId="{00000000-0000-0000-0000-000000000000}"/>
          </ac:spMkLst>
        </pc:spChg>
        <pc:spChg chg="mod">
          <ac:chgData name="Nitheesh Kaliyamurthy" userId="2821ebda-f4ac-4963-9a4e-a836dfc45829" providerId="ADAL" clId="{A7CABE7B-C137-4803-BF10-D3F807ABDFCC}" dt="2022-10-31T09:59:46.757" v="54" actId="113"/>
          <ac:spMkLst>
            <pc:docMk/>
            <pc:sldMk cId="2029443825" sldId="1200"/>
            <ac:spMk id="5" creationId="{00000000-0000-0000-0000-000000000000}"/>
          </ac:spMkLst>
        </pc:spChg>
        <pc:spChg chg="mod">
          <ac:chgData name="Nitheesh Kaliyamurthy" userId="2821ebda-f4ac-4963-9a4e-a836dfc45829" providerId="ADAL" clId="{A7CABE7B-C137-4803-BF10-D3F807ABDFCC}" dt="2022-10-31T10:04:31.222" v="115" actId="1076"/>
          <ac:spMkLst>
            <pc:docMk/>
            <pc:sldMk cId="2029443825" sldId="1200"/>
            <ac:spMk id="7" creationId="{00000000-0000-0000-0000-000000000000}"/>
          </ac:spMkLst>
        </pc:spChg>
        <pc:spChg chg="add del mod">
          <ac:chgData name="Nitheesh Kaliyamurthy" userId="2821ebda-f4ac-4963-9a4e-a836dfc45829" providerId="ADAL" clId="{A7CABE7B-C137-4803-BF10-D3F807ABDFCC}" dt="2022-10-31T10:03:01.128" v="95" actId="478"/>
          <ac:spMkLst>
            <pc:docMk/>
            <pc:sldMk cId="2029443825" sldId="1200"/>
            <ac:spMk id="9" creationId="{48A2A0C8-57B0-2A9A-8075-183B0A3D00D6}"/>
          </ac:spMkLst>
        </pc:spChg>
        <pc:picChg chg="mod">
          <ac:chgData name="Nitheesh Kaliyamurthy" userId="2821ebda-f4ac-4963-9a4e-a836dfc45829" providerId="ADAL" clId="{A7CABE7B-C137-4803-BF10-D3F807ABDFCC}" dt="2022-10-31T10:00:06.502" v="60" actId="1076"/>
          <ac:picMkLst>
            <pc:docMk/>
            <pc:sldMk cId="2029443825" sldId="1200"/>
            <ac:picMk id="10" creationId="{A31C13B1-51EA-4F4D-8043-C7705EF30378}"/>
          </ac:picMkLst>
        </pc:picChg>
        <pc:picChg chg="del mod">
          <ac:chgData name="Nitheesh Kaliyamurthy" userId="2821ebda-f4ac-4963-9a4e-a836dfc45829" providerId="ADAL" clId="{A7CABE7B-C137-4803-BF10-D3F807ABDFCC}" dt="2022-10-31T09:59:24.182" v="48" actId="478"/>
          <ac:picMkLst>
            <pc:docMk/>
            <pc:sldMk cId="2029443825" sldId="1200"/>
            <ac:picMk id="11" creationId="{B8A89D4D-D36B-44F9-9D4E-EAAB1E884389}"/>
          </ac:picMkLst>
        </pc:picChg>
        <pc:picChg chg="add mod">
          <ac:chgData name="Nitheesh Kaliyamurthy" userId="2821ebda-f4ac-4963-9a4e-a836dfc45829" providerId="ADAL" clId="{A7CABE7B-C137-4803-BF10-D3F807ABDFCC}" dt="2022-10-31T10:03:08.772" v="96"/>
          <ac:picMkLst>
            <pc:docMk/>
            <pc:sldMk cId="2029443825" sldId="1200"/>
            <ac:picMk id="12" creationId="{05ED6344-17E0-7AF0-2E5F-7B7895998006}"/>
          </ac:picMkLst>
        </pc:picChg>
      </pc:sldChg>
      <pc:sldChg chg="addSp delSp modSp mod">
        <pc:chgData name="Nitheesh Kaliyamurthy" userId="2821ebda-f4ac-4963-9a4e-a836dfc45829" providerId="ADAL" clId="{A7CABE7B-C137-4803-BF10-D3F807ABDFCC}" dt="2022-10-31T10:03:17.454" v="97"/>
        <pc:sldMkLst>
          <pc:docMk/>
          <pc:sldMk cId="1843776583" sldId="1201"/>
        </pc:sldMkLst>
        <pc:spChg chg="mod">
          <ac:chgData name="Nitheesh Kaliyamurthy" userId="2821ebda-f4ac-4963-9a4e-a836dfc45829" providerId="ADAL" clId="{A7CABE7B-C137-4803-BF10-D3F807ABDFCC}" dt="2022-10-31T10:00:50.094" v="63" actId="1076"/>
          <ac:spMkLst>
            <pc:docMk/>
            <pc:sldMk cId="1843776583" sldId="1201"/>
            <ac:spMk id="2" creationId="{00000000-0000-0000-0000-000000000000}"/>
          </ac:spMkLst>
        </pc:spChg>
        <pc:spChg chg="del mod">
          <ac:chgData name="Nitheesh Kaliyamurthy" userId="2821ebda-f4ac-4963-9a4e-a836dfc45829" providerId="ADAL" clId="{A7CABE7B-C137-4803-BF10-D3F807ABDFCC}" dt="2022-10-31T10:01:11.296" v="76" actId="478"/>
          <ac:spMkLst>
            <pc:docMk/>
            <pc:sldMk cId="1843776583" sldId="1201"/>
            <ac:spMk id="5" creationId="{0B09042F-2D09-43FC-A307-B02810972985}"/>
          </ac:spMkLst>
        </pc:spChg>
        <pc:spChg chg="mod">
          <ac:chgData name="Nitheesh Kaliyamurthy" userId="2821ebda-f4ac-4963-9a4e-a836dfc45829" providerId="ADAL" clId="{A7CABE7B-C137-4803-BF10-D3F807ABDFCC}" dt="2022-10-31T10:01:18.255" v="78" actId="1076"/>
          <ac:spMkLst>
            <pc:docMk/>
            <pc:sldMk cId="1843776583" sldId="1201"/>
            <ac:spMk id="6" creationId="{00000000-0000-0000-0000-000000000000}"/>
          </ac:spMkLst>
        </pc:spChg>
        <pc:spChg chg="mod">
          <ac:chgData name="Nitheesh Kaliyamurthy" userId="2821ebda-f4ac-4963-9a4e-a836dfc45829" providerId="ADAL" clId="{A7CABE7B-C137-4803-BF10-D3F807ABDFCC}" dt="2022-10-31T10:02:02.101" v="92" actId="14100"/>
          <ac:spMkLst>
            <pc:docMk/>
            <pc:sldMk cId="1843776583" sldId="1201"/>
            <ac:spMk id="7" creationId="{00000000-0000-0000-0000-000000000000}"/>
          </ac:spMkLst>
        </pc:spChg>
        <pc:spChg chg="mod">
          <ac:chgData name="Nitheesh Kaliyamurthy" userId="2821ebda-f4ac-4963-9a4e-a836dfc45829" providerId="ADAL" clId="{A7CABE7B-C137-4803-BF10-D3F807ABDFCC}" dt="2022-10-31T10:00:59.039" v="70" actId="1076"/>
          <ac:spMkLst>
            <pc:docMk/>
            <pc:sldMk cId="1843776583" sldId="1201"/>
            <ac:spMk id="9" creationId="{00000000-0000-0000-0000-000000000000}"/>
          </ac:spMkLst>
        </pc:spChg>
        <pc:spChg chg="mod">
          <ac:chgData name="Nitheesh Kaliyamurthy" userId="2821ebda-f4ac-4963-9a4e-a836dfc45829" providerId="ADAL" clId="{A7CABE7B-C137-4803-BF10-D3F807ABDFCC}" dt="2022-10-31T10:01:28.209" v="83"/>
          <ac:spMkLst>
            <pc:docMk/>
            <pc:sldMk cId="1843776583" sldId="1201"/>
            <ac:spMk id="10" creationId="{00000000-0000-0000-0000-000000000000}"/>
          </ac:spMkLst>
        </pc:spChg>
        <pc:spChg chg="mod">
          <ac:chgData name="Nitheesh Kaliyamurthy" userId="2821ebda-f4ac-4963-9a4e-a836dfc45829" providerId="ADAL" clId="{A7CABE7B-C137-4803-BF10-D3F807ABDFCC}" dt="2022-10-31T10:01:56.622" v="90" actId="1076"/>
          <ac:spMkLst>
            <pc:docMk/>
            <pc:sldMk cId="1843776583" sldId="1201"/>
            <ac:spMk id="11" creationId="{00000000-0000-0000-0000-000000000000}"/>
          </ac:spMkLst>
        </pc:spChg>
        <pc:spChg chg="mod">
          <ac:chgData name="Nitheesh Kaliyamurthy" userId="2821ebda-f4ac-4963-9a4e-a836dfc45829" providerId="ADAL" clId="{A7CABE7B-C137-4803-BF10-D3F807ABDFCC}" dt="2022-10-31T10:01:37.217" v="86" actId="1076"/>
          <ac:spMkLst>
            <pc:docMk/>
            <pc:sldMk cId="1843776583" sldId="1201"/>
            <ac:spMk id="12" creationId="{00000000-0000-0000-0000-000000000000}"/>
          </ac:spMkLst>
        </pc:spChg>
        <pc:spChg chg="del">
          <ac:chgData name="Nitheesh Kaliyamurthy" userId="2821ebda-f4ac-4963-9a4e-a836dfc45829" providerId="ADAL" clId="{A7CABE7B-C137-4803-BF10-D3F807ABDFCC}" dt="2022-10-31T10:01:13.775" v="77" actId="478"/>
          <ac:spMkLst>
            <pc:docMk/>
            <pc:sldMk cId="1843776583" sldId="1201"/>
            <ac:spMk id="15" creationId="{676CE536-3722-467C-BE82-F8F344D401F1}"/>
          </ac:spMkLst>
        </pc:spChg>
        <pc:picChg chg="del mod">
          <ac:chgData name="Nitheesh Kaliyamurthy" userId="2821ebda-f4ac-4963-9a4e-a836dfc45829" providerId="ADAL" clId="{A7CABE7B-C137-4803-BF10-D3F807ABDFCC}" dt="2022-10-31T10:01:05.797" v="73" actId="478"/>
          <ac:picMkLst>
            <pc:docMk/>
            <pc:sldMk cId="1843776583" sldId="1201"/>
            <ac:picMk id="13" creationId="{5CDFFD0C-7EBC-4220-88AC-25442FF2033F}"/>
          </ac:picMkLst>
        </pc:picChg>
        <pc:picChg chg="add mod">
          <ac:chgData name="Nitheesh Kaliyamurthy" userId="2821ebda-f4ac-4963-9a4e-a836dfc45829" providerId="ADAL" clId="{A7CABE7B-C137-4803-BF10-D3F807ABDFCC}" dt="2022-10-31T10:03:17.454" v="97"/>
          <ac:picMkLst>
            <pc:docMk/>
            <pc:sldMk cId="1843776583" sldId="1201"/>
            <ac:picMk id="14" creationId="{E7396B65-9EBB-9690-9752-4D6FA52DE40D}"/>
          </ac:picMkLst>
        </pc:picChg>
      </pc:sldChg>
      <pc:sldChg chg="delSp modSp mod">
        <pc:chgData name="Nitheesh Kaliyamurthy" userId="2821ebda-f4ac-4963-9a4e-a836dfc45829" providerId="ADAL" clId="{A7CABE7B-C137-4803-BF10-D3F807ABDFCC}" dt="2022-10-31T10:04:38.790" v="117" actId="14100"/>
        <pc:sldMkLst>
          <pc:docMk/>
          <pc:sldMk cId="143669711" sldId="1202"/>
        </pc:sldMkLst>
        <pc:spChg chg="mod">
          <ac:chgData name="Nitheesh Kaliyamurthy" userId="2821ebda-f4ac-4963-9a4e-a836dfc45829" providerId="ADAL" clId="{A7CABE7B-C137-4803-BF10-D3F807ABDFCC}" dt="2022-10-31T10:03:47.544" v="103" actId="1076"/>
          <ac:spMkLst>
            <pc:docMk/>
            <pc:sldMk cId="143669711" sldId="1202"/>
            <ac:spMk id="2" creationId="{00000000-0000-0000-0000-000000000000}"/>
          </ac:spMkLst>
        </pc:spChg>
        <pc:spChg chg="mod">
          <ac:chgData name="Nitheesh Kaliyamurthy" userId="2821ebda-f4ac-4963-9a4e-a836dfc45829" providerId="ADAL" clId="{A7CABE7B-C137-4803-BF10-D3F807ABDFCC}" dt="2022-10-31T10:04:22.121" v="112" actId="108"/>
          <ac:spMkLst>
            <pc:docMk/>
            <pc:sldMk cId="143669711" sldId="1202"/>
            <ac:spMk id="3" creationId="{00000000-0000-0000-0000-000000000000}"/>
          </ac:spMkLst>
        </pc:spChg>
        <pc:spChg chg="mod">
          <ac:chgData name="Nitheesh Kaliyamurthy" userId="2821ebda-f4ac-4963-9a4e-a836dfc45829" providerId="ADAL" clId="{A7CABE7B-C137-4803-BF10-D3F807ABDFCC}" dt="2022-10-31T10:04:38.790" v="117" actId="14100"/>
          <ac:spMkLst>
            <pc:docMk/>
            <pc:sldMk cId="143669711" sldId="1202"/>
            <ac:spMk id="7" creationId="{00000000-0000-0000-0000-000000000000}"/>
          </ac:spMkLst>
        </pc:spChg>
        <pc:spChg chg="mod">
          <ac:chgData name="Nitheesh Kaliyamurthy" userId="2821ebda-f4ac-4963-9a4e-a836dfc45829" providerId="ADAL" clId="{A7CABE7B-C137-4803-BF10-D3F807ABDFCC}" dt="2022-10-31T10:04:02.398" v="109" actId="1076"/>
          <ac:spMkLst>
            <pc:docMk/>
            <pc:sldMk cId="143669711" sldId="1202"/>
            <ac:spMk id="9" creationId="{00000000-0000-0000-0000-000000000000}"/>
          </ac:spMkLst>
        </pc:spChg>
        <pc:picChg chg="del mod">
          <ac:chgData name="Nitheesh Kaliyamurthy" userId="2821ebda-f4ac-4963-9a4e-a836dfc45829" providerId="ADAL" clId="{A7CABE7B-C137-4803-BF10-D3F807ABDFCC}" dt="2022-10-31T10:03:23.766" v="99" actId="478"/>
          <ac:picMkLst>
            <pc:docMk/>
            <pc:sldMk cId="143669711" sldId="1202"/>
            <ac:picMk id="10" creationId="{C7C92812-B69F-4E89-A2C1-5DD3206EDDF5}"/>
          </ac:picMkLst>
        </pc:picChg>
        <pc:picChg chg="mod">
          <ac:chgData name="Nitheesh Kaliyamurthy" userId="2821ebda-f4ac-4963-9a4e-a836dfc45829" providerId="ADAL" clId="{A7CABE7B-C137-4803-BF10-D3F807ABDFCC}" dt="2022-10-31T10:03:55.501" v="105" actId="1076"/>
          <ac:picMkLst>
            <pc:docMk/>
            <pc:sldMk cId="143669711" sldId="1202"/>
            <ac:picMk id="12" creationId="{33FA7DB3-4E0B-4707-8974-7AF252CA8A6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31/10/2022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06487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020692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952505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524171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Managing Firewalls and monitoring network traffic is the key role of a network</a:t>
            </a:r>
          </a:p>
          <a:p>
            <a:r>
              <a:rPr lang="en-US" sz="1600" b="0" i="0" u="none" strike="noStrike" kern="1200" baseline="0" dirty="0">
                <a:solidFill>
                  <a:schemeClr val="tx1"/>
                </a:solidFill>
                <a:latin typeface="Arial" charset="0"/>
                <a:ea typeface="+mn-ea"/>
                <a:cs typeface="+mn-cs"/>
              </a:rPr>
              <a:t>Security Administrator. Effectively controlling network traffic helps to improve</a:t>
            </a:r>
          </a:p>
          <a:p>
            <a:r>
              <a:rPr lang="en-US" sz="1600" b="0" i="0" u="none" strike="noStrike" kern="1200" baseline="0" dirty="0">
                <a:solidFill>
                  <a:schemeClr val="tx1"/>
                </a:solidFill>
                <a:latin typeface="Arial" charset="0"/>
                <a:ea typeface="+mn-ea"/>
                <a:cs typeface="+mn-cs"/>
              </a:rPr>
              <a:t>overall network performance and organizational security. The Firewall, or the</a:t>
            </a:r>
          </a:p>
          <a:p>
            <a:r>
              <a:rPr lang="en-US" sz="1600" b="0" i="0" u="none" strike="noStrike" kern="1200" baseline="0" dirty="0">
                <a:solidFill>
                  <a:schemeClr val="tx1"/>
                </a:solidFill>
                <a:latin typeface="Arial" charset="0"/>
                <a:ea typeface="+mn-ea"/>
                <a:cs typeface="+mn-cs"/>
              </a:rPr>
              <a:t>Security Gateway with a Firewall enabled, will deny or permit traffic based on</a:t>
            </a:r>
          </a:p>
          <a:p>
            <a:r>
              <a:rPr lang="en-US" sz="1600" b="0" i="0" u="none" strike="noStrike" kern="1200" baseline="0" dirty="0">
                <a:solidFill>
                  <a:schemeClr val="tx1"/>
                </a:solidFill>
                <a:latin typeface="Arial" charset="0"/>
                <a:ea typeface="+mn-ea"/>
                <a:cs typeface="+mn-cs"/>
              </a:rPr>
              <a:t>rules defined in the Security Policy. The following technologies are used to</a:t>
            </a:r>
          </a:p>
          <a:p>
            <a:r>
              <a:rPr lang="en-US" sz="1600" b="0" i="0" u="none" strike="noStrike" kern="1200" baseline="0" dirty="0">
                <a:solidFill>
                  <a:schemeClr val="tx1"/>
                </a:solidFill>
                <a:latin typeface="Arial" charset="0"/>
                <a:ea typeface="+mn-ea"/>
                <a:cs typeface="+mn-cs"/>
              </a:rPr>
              <a:t>deny or permit network traffic:</a:t>
            </a:r>
          </a:p>
          <a:p>
            <a:r>
              <a:rPr lang="en-US" sz="1600" b="0" i="0" u="none" strike="noStrike" kern="1200" baseline="0" dirty="0">
                <a:solidFill>
                  <a:schemeClr val="tx1"/>
                </a:solidFill>
                <a:latin typeface="Arial" charset="0"/>
                <a:ea typeface="+mn-ea"/>
                <a:cs typeface="+mn-cs"/>
              </a:rPr>
              <a:t>• Packet Filtering</a:t>
            </a:r>
          </a:p>
          <a:p>
            <a:r>
              <a:rPr lang="en-US" sz="1600" b="0" i="0" u="none" strike="noStrike" kern="1200" baseline="0" dirty="0">
                <a:solidFill>
                  <a:schemeClr val="tx1"/>
                </a:solidFill>
                <a:latin typeface="Arial" charset="0"/>
                <a:ea typeface="+mn-ea"/>
                <a:cs typeface="+mn-cs"/>
              </a:rPr>
              <a:t>• </a:t>
            </a:r>
            <a:r>
              <a:rPr lang="en-US" sz="1600" b="0" i="0" u="none" strike="noStrike" kern="1200" baseline="0" dirty="0" err="1">
                <a:solidFill>
                  <a:schemeClr val="tx1"/>
                </a:solidFill>
                <a:latin typeface="Arial" charset="0"/>
                <a:ea typeface="+mn-ea"/>
                <a:cs typeface="+mn-cs"/>
              </a:rPr>
              <a:t>Stateful</a:t>
            </a:r>
            <a:r>
              <a:rPr lang="en-US" sz="1600" b="0" i="0" u="none" strike="noStrike" kern="1200" baseline="0" dirty="0">
                <a:solidFill>
                  <a:schemeClr val="tx1"/>
                </a:solidFill>
                <a:latin typeface="Arial" charset="0"/>
                <a:ea typeface="+mn-ea"/>
                <a:cs typeface="+mn-cs"/>
              </a:rPr>
              <a:t> Inspection</a:t>
            </a:r>
          </a:p>
          <a:p>
            <a:r>
              <a:rPr lang="en-US" sz="1600" b="0" i="0" u="none" strike="noStrike" kern="1200" baseline="0" dirty="0">
                <a:solidFill>
                  <a:schemeClr val="tx1"/>
                </a:solidFill>
                <a:latin typeface="Arial" charset="0"/>
                <a:ea typeface="+mn-ea"/>
                <a:cs typeface="+mn-cs"/>
              </a:rPr>
              <a:t>• Application Layer Firewall.</a:t>
            </a:r>
          </a:p>
          <a:p>
            <a:endParaRPr lang="en-US" dirty="0"/>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12</a:t>
            </a:fld>
            <a:endParaRPr lang="en-US" dirty="0"/>
          </a:p>
        </p:txBody>
      </p:sp>
    </p:spTree>
    <p:extLst>
      <p:ext uri="{BB962C8B-B14F-4D97-AF65-F5344CB8AC3E}">
        <p14:creationId xmlns:p14="http://schemas.microsoft.com/office/powerpoint/2010/main" val="525390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Packet filtering firewalls are the most basic type of firewalls, and they are the</a:t>
            </a:r>
          </a:p>
          <a:p>
            <a:r>
              <a:rPr lang="en-US" sz="1600" b="0" i="0" u="none" strike="noStrike" kern="1200" baseline="0" dirty="0">
                <a:solidFill>
                  <a:schemeClr val="tx1"/>
                </a:solidFill>
                <a:latin typeface="Arial" charset="0"/>
                <a:ea typeface="+mn-ea"/>
                <a:cs typeface="+mn-cs"/>
              </a:rPr>
              <a:t>oldest. They examine </a:t>
            </a:r>
            <a:r>
              <a:rPr lang="en-US" sz="1600" b="1" i="0" u="none" strike="noStrike" kern="1200" baseline="0" dirty="0">
                <a:solidFill>
                  <a:schemeClr val="tx1"/>
                </a:solidFill>
                <a:latin typeface="Arial" charset="0"/>
                <a:ea typeface="+mn-ea"/>
                <a:cs typeface="+mn-cs"/>
              </a:rPr>
              <a:t>every packet that enters the firewall and tests the packet</a:t>
            </a:r>
          </a:p>
          <a:p>
            <a:r>
              <a:rPr lang="en-US" sz="1600" b="1" i="0" u="none" strike="noStrike" kern="1200" baseline="0" dirty="0">
                <a:solidFill>
                  <a:schemeClr val="tx1"/>
                </a:solidFill>
                <a:latin typeface="Arial" charset="0"/>
                <a:ea typeface="+mn-ea"/>
                <a:cs typeface="+mn-cs"/>
              </a:rPr>
              <a:t>according to rules that administrators </a:t>
            </a:r>
            <a:r>
              <a:rPr lang="en-US" sz="1600" b="0" i="0" u="none" strike="noStrike" kern="1200" baseline="0" dirty="0">
                <a:solidFill>
                  <a:schemeClr val="tx1"/>
                </a:solidFill>
                <a:latin typeface="Arial" charset="0"/>
                <a:ea typeface="+mn-ea"/>
                <a:cs typeface="+mn-cs"/>
              </a:rPr>
              <a:t>set up. If the packet passes the test, it's</a:t>
            </a:r>
          </a:p>
          <a:p>
            <a:r>
              <a:rPr lang="en-US" sz="1600" b="0" i="0" u="none" strike="noStrike" kern="1200" baseline="0" dirty="0">
                <a:solidFill>
                  <a:schemeClr val="tx1"/>
                </a:solidFill>
                <a:latin typeface="Arial" charset="0"/>
                <a:ea typeface="+mn-ea"/>
                <a:cs typeface="+mn-cs"/>
              </a:rPr>
              <a:t>allowed to cross. If the packet doesn't pass, it's rejected.</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Packet filtering monitor packets that include the following elements:</a:t>
            </a:r>
          </a:p>
          <a:p>
            <a:pPr lvl="1"/>
            <a:r>
              <a:rPr lang="en-US" sz="1200" b="0" i="0" u="none" strike="noStrike" kern="1200" baseline="0" dirty="0">
                <a:solidFill>
                  <a:schemeClr val="tx1"/>
                </a:solidFill>
                <a:latin typeface="Arial" charset="0"/>
                <a:ea typeface="+mn-ea"/>
                <a:cs typeface="+mn-cs"/>
              </a:rPr>
              <a:t>Source address</a:t>
            </a:r>
          </a:p>
          <a:p>
            <a:pPr lvl="1"/>
            <a:r>
              <a:rPr lang="en-US" sz="1200" b="0" i="0" u="none" strike="noStrike" kern="1200" baseline="0" dirty="0">
                <a:solidFill>
                  <a:schemeClr val="tx1"/>
                </a:solidFill>
                <a:latin typeface="Arial" charset="0"/>
                <a:ea typeface="+mn-ea"/>
                <a:cs typeface="+mn-cs"/>
              </a:rPr>
              <a:t>Destination address</a:t>
            </a:r>
          </a:p>
          <a:p>
            <a:pPr lvl="1"/>
            <a:r>
              <a:rPr lang="en-US" sz="1200" b="0" i="0" u="none" strike="noStrike" kern="1200" baseline="0" dirty="0">
                <a:solidFill>
                  <a:schemeClr val="tx1"/>
                </a:solidFill>
                <a:latin typeface="Arial" charset="0"/>
                <a:ea typeface="+mn-ea"/>
                <a:cs typeface="+mn-cs"/>
              </a:rPr>
              <a:t>Source port</a:t>
            </a:r>
          </a:p>
          <a:p>
            <a:pPr lvl="1"/>
            <a:r>
              <a:rPr lang="en-US" sz="1200" b="0" i="0" u="none" strike="noStrike" kern="1200" baseline="0" dirty="0">
                <a:solidFill>
                  <a:schemeClr val="tx1"/>
                </a:solidFill>
                <a:latin typeface="Arial" charset="0"/>
                <a:ea typeface="+mn-ea"/>
                <a:cs typeface="+mn-cs"/>
              </a:rPr>
              <a:t>Destination port</a:t>
            </a:r>
          </a:p>
          <a:p>
            <a:pPr lvl="1"/>
            <a:r>
              <a:rPr lang="en-US" sz="1200" b="0" i="0" u="none" strike="noStrike" kern="1200" baseline="0" dirty="0">
                <a:solidFill>
                  <a:schemeClr val="tx1"/>
                </a:solidFill>
                <a:latin typeface="Arial" charset="0"/>
                <a:ea typeface="+mn-ea"/>
                <a:cs typeface="+mn-cs"/>
              </a:rPr>
              <a:t>Protocol</a:t>
            </a:r>
          </a:p>
          <a:p>
            <a:endParaRPr lang="en-US" sz="12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Packet Filtering primary purpose is to control access to</a:t>
            </a:r>
          </a:p>
          <a:p>
            <a:r>
              <a:rPr lang="en-US" sz="1600" b="0" i="0" u="none" strike="noStrike" kern="1200" baseline="0" dirty="0">
                <a:solidFill>
                  <a:schemeClr val="tx1"/>
                </a:solidFill>
                <a:latin typeface="Arial" charset="0"/>
                <a:ea typeface="+mn-ea"/>
                <a:cs typeface="+mn-cs"/>
              </a:rPr>
              <a:t>specific network segments as directed by a preconfigured set of rules, or Rule Base, which</a:t>
            </a:r>
          </a:p>
          <a:p>
            <a:r>
              <a:rPr lang="en-US" sz="1600" b="0" i="0" u="none" strike="noStrike" kern="1200" baseline="0" dirty="0">
                <a:solidFill>
                  <a:schemeClr val="tx1"/>
                </a:solidFill>
                <a:latin typeface="Arial" charset="0"/>
                <a:ea typeface="+mn-ea"/>
                <a:cs typeface="+mn-cs"/>
              </a:rPr>
              <a:t>defines the traffic permitted access. Packet Filtering usually functions in the Network and</a:t>
            </a:r>
          </a:p>
          <a:p>
            <a:r>
              <a:rPr lang="en-US" sz="1600" b="0" i="0" u="none" strike="noStrike" kern="1200" baseline="0" dirty="0">
                <a:solidFill>
                  <a:schemeClr val="tx1"/>
                </a:solidFill>
                <a:latin typeface="Arial" charset="0"/>
                <a:ea typeface="+mn-ea"/>
                <a:cs typeface="+mn-cs"/>
              </a:rPr>
              <a:t>Transport layers of the TCP/IP architecture. </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3690879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a:t>
            </a:r>
            <a:r>
              <a:rPr lang="en-US" sz="1200" b="1" i="0" u="none" strike="noStrike" kern="1200" baseline="0" dirty="0">
                <a:solidFill>
                  <a:schemeClr val="tx1"/>
                </a:solidFill>
                <a:latin typeface="Arial" charset="0"/>
                <a:ea typeface="+mn-ea"/>
                <a:cs typeface="+mn-cs"/>
              </a:rPr>
              <a:t>analyzes a packet’s source and destination addresses, source and destination ports, protocol and contents</a:t>
            </a:r>
            <a:r>
              <a:rPr lang="en-US" sz="1200" b="0" i="0" u="none" strike="noStrike" kern="1200" baseline="0" dirty="0">
                <a:solidFill>
                  <a:schemeClr val="tx1"/>
                </a:solidFill>
                <a:latin typeface="Arial" charset="0"/>
                <a:ea typeface="+mn-ea"/>
                <a:cs typeface="+mn-cs"/>
              </a:rPr>
              <a:t>. With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the state of the connection is monitored and state tables are created to compile the information. State tables hold useful information in regards to monitoring performance through a Security Gateway. As a result filtering includes content that has been established by previous packets passed through the Firewall. For example,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provides a security measure against port scanning by closing all ports until the specific port is requested. </a:t>
            </a:r>
          </a:p>
          <a:p>
            <a:endParaRPr lang="en-US" dirty="0"/>
          </a:p>
          <a:p>
            <a:r>
              <a:rPr lang="en-US" sz="1200" b="0" i="0" u="none" strike="noStrike" kern="1200" baseline="0" dirty="0">
                <a:solidFill>
                  <a:schemeClr val="tx1"/>
                </a:solidFill>
                <a:latin typeface="Arial" charset="0"/>
                <a:ea typeface="+mn-ea"/>
                <a:cs typeface="+mn-cs"/>
              </a:rPr>
              <a:t>Check Point’s INSPECT Engine, which is installed on a Security Gateway, is used to extract state related information from the packets and store that information in state tables. State tables are key components of the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technology because they are vital in maintaining state information needed to correctly inspect packets. When new packets arrive, their contents are compared to the state tables to determine whether they are denied or permitted. </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Note: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technology was developed and patented by Check Point. </a:t>
            </a:r>
            <a:r>
              <a:rPr lang="en-US" sz="1200" b="1" i="0" u="none" strike="noStrike" kern="1200" baseline="0" dirty="0">
                <a:solidFill>
                  <a:schemeClr val="tx1"/>
                </a:solidFill>
                <a:latin typeface="Arial" charset="0"/>
                <a:ea typeface="+mn-ea"/>
                <a:cs typeface="+mn-cs"/>
              </a:rPr>
              <a:t>State tables are covered in more detail in the CCSE course.</a:t>
            </a:r>
            <a:r>
              <a:rPr lang="en-US" sz="1200" b="0" i="0" u="none" strike="noStrike" kern="1200" baseline="0" dirty="0">
                <a:solidFill>
                  <a:schemeClr val="tx1"/>
                </a:solidFill>
                <a:latin typeface="Arial" charset="0"/>
                <a:ea typeface="+mn-ea"/>
                <a:cs typeface="+mn-cs"/>
              </a:rPr>
              <a:t>	</a:t>
            </a: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14</a:t>
            </a:fld>
            <a:endParaRPr lang="en-US" dirty="0"/>
          </a:p>
        </p:txBody>
      </p:sp>
    </p:spTree>
    <p:extLst>
      <p:ext uri="{BB962C8B-B14F-4D97-AF65-F5344CB8AC3E}">
        <p14:creationId xmlns:p14="http://schemas.microsoft.com/office/powerpoint/2010/main" val="1342000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differs from Packet Filtering in that it deeply examines a packet not only in its header, but also the contents of the packet up through the Application layer to determine more about the packet than just information about its source and destination. In addition, Packet filtering requires creating two rules for each user or computer that needs to access resources. For example, if a computer with IP address 10.1.1.201 needs to access 8.8.8.8 on the Internet for DNS, an outgoing request rule is needed for connecting to the server on the Internet and a second rule is required for the incoming reply for the same connection. The creation of </a:t>
            </a:r>
            <a:r>
              <a:rPr lang="en-US" sz="1200" b="0" i="0" u="none" strike="noStrike" kern="1200" baseline="0" dirty="0" err="1">
                <a:solidFill>
                  <a:schemeClr val="tx1"/>
                </a:solidFill>
                <a:latin typeface="Arial" charset="0"/>
                <a:ea typeface="+mn-ea"/>
                <a:cs typeface="+mn-cs"/>
              </a:rPr>
              <a:t>Stateful</a:t>
            </a:r>
            <a:r>
              <a:rPr lang="en-US" sz="1200" b="0" i="0" u="none" strike="noStrike" kern="1200" baseline="0" dirty="0">
                <a:solidFill>
                  <a:schemeClr val="tx1"/>
                </a:solidFill>
                <a:latin typeface="Arial" charset="0"/>
                <a:ea typeface="+mn-ea"/>
                <a:cs typeface="+mn-cs"/>
              </a:rPr>
              <a:t> Inspection eliminated the need for two rules. The Firewall remembers each reply for an existing request using the state tables. Therefore only one rule is required for each connection.</a:t>
            </a: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1142652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Many attacks are aimed at exploiting a network through network applications, rather than directly targeting the Firewall. </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Application Layer Firewalls inspect traffic through the lower layers of the TCP/IP model and up to and including the Application layer. They are usually implemented through software running on a host or stand-alone network hardware and are used in conjunction with packet filtering. Since Application Layer Firewalls are application aware, they can look into individual sessions and decide to drop a packet based on information in the application protocol. The Firewalls deeply inspect traffic content and apply allow or block access rules per session or connection instead of filtering connections per port like packet filtering. Packets are inspected to ensure the validity of the content and to prevent exploits embedded within the content. For example, an application layer firewall may block access to certain website content or software containing viruses. The extent of filtering is based on the rules defined in the network Security Policy. Application Layer Firewalls are often referred to as Next-Generation Firewalls They provide granular level filtering, antivirus scanning and access control for network applications, such as email, FTP, and HTTP. These firewalls may have proxy servers or specialized application software added. </a:t>
            </a:r>
          </a:p>
          <a:p>
            <a:endParaRPr lang="en-US" sz="1200" b="0" i="0" u="none" strike="noStrike" kern="1200" baseline="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2972887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977780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915389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883572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988182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734545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516202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67E03FB-8AF2-4504-8B6F-1E29417E50C5}" type="datetime1">
              <a:rPr lang="en-US" smtClean="0"/>
              <a:t>10/31/2022</a:t>
            </a:fld>
            <a:endParaRPr lang="en-US"/>
          </a:p>
        </p:txBody>
      </p:sp>
      <p:sp>
        <p:nvSpPr>
          <p:cNvPr id="5" name="Footer Placeholder 4" hidden="1"/>
          <p:cNvSpPr>
            <a:spLocks noGrp="1"/>
          </p:cNvSpPr>
          <p:nvPr>
            <p:ph type="ftr" sz="quarter" idx="11"/>
          </p:nvPr>
        </p:nvSpPr>
        <p:spPr/>
        <p:txBody>
          <a:bodyPr/>
          <a:lstStyle/>
          <a:p>
            <a:r>
              <a:rPr lang="en-US"/>
              <a:t> [Internal Use] for Check Point employees​</a:t>
            </a:r>
          </a:p>
        </p:txBody>
      </p:sp>
      <p:sp>
        <p:nvSpPr>
          <p:cNvPr id="6" name="Slide Number Placeholder 5"/>
          <p:cNvSpPr>
            <a:spLocks noGrp="1"/>
          </p:cNvSpPr>
          <p:nvPr>
            <p:ph type="sldNum" sz="quarter" idx="12"/>
          </p:nvPr>
        </p:nvSpPr>
        <p:spPr>
          <a:xfrm>
            <a:off x="8737601" y="6356352"/>
            <a:ext cx="2844800" cy="365125"/>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1830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Demo">
    <p:spTree>
      <p:nvGrpSpPr>
        <p:cNvPr id="1" name=""/>
        <p:cNvGrpSpPr/>
        <p:nvPr/>
      </p:nvGrpSpPr>
      <p:grpSpPr>
        <a:xfrm>
          <a:off x="0" y="0"/>
          <a:ext cx="0" cy="0"/>
          <a:chOff x="0" y="0"/>
          <a:chExt cx="0" cy="0"/>
        </a:xfrm>
      </p:grpSpPr>
      <p:sp>
        <p:nvSpPr>
          <p:cNvPr id="2" name="Title 1"/>
          <p:cNvSpPr>
            <a:spLocks noGrp="1"/>
          </p:cNvSpPr>
          <p:nvPr>
            <p:ph type="title"/>
          </p:nvPr>
        </p:nvSpPr>
        <p:spPr>
          <a:xfrm>
            <a:off x="464320" y="198780"/>
            <a:ext cx="11240848" cy="914400"/>
          </a:xfrm>
        </p:spPr>
        <p:txBody>
          <a:bodyPr>
            <a:normAutofit/>
          </a:bodyPr>
          <a:lstStyle/>
          <a:p>
            <a:r>
              <a:rPr lang="en-US"/>
              <a:t>Click to edit Master title style</a:t>
            </a:r>
            <a:endParaRPr lang="en-US" dirty="0"/>
          </a:p>
        </p:txBody>
      </p:sp>
      <p:sp>
        <p:nvSpPr>
          <p:cNvPr id="3" name="Footer Placeholder 2" hidden="1"/>
          <p:cNvSpPr>
            <a:spLocks noGrp="1"/>
          </p:cNvSpPr>
          <p:nvPr>
            <p:ph type="ftr" sz="quarter" idx="10"/>
          </p:nvPr>
        </p:nvSpPr>
        <p:spPr/>
        <p:txBody>
          <a:bodyPr/>
          <a:lstStyle/>
          <a:p>
            <a:endParaRPr lang="en-US" dirty="0"/>
          </a:p>
        </p:txBody>
      </p:sp>
      <p:sp>
        <p:nvSpPr>
          <p:cNvPr id="4" name="Subtitle 2"/>
          <p:cNvSpPr>
            <a:spLocks noGrp="1"/>
          </p:cNvSpPr>
          <p:nvPr>
            <p:ph type="subTitle" idx="1"/>
          </p:nvPr>
        </p:nvSpPr>
        <p:spPr>
          <a:xfrm>
            <a:off x="464320" y="4279400"/>
            <a:ext cx="6195666" cy="384175"/>
          </a:xfrm>
          <a:prstGeom prst="rect">
            <a:avLst/>
          </a:prstGeom>
        </p:spPr>
        <p:txBody>
          <a:bodyPr vert="horz" lIns="91424" tIns="45713" rIns="91424" bIns="45713" rtlCol="0">
            <a:normAutofit/>
          </a:bodyPr>
          <a:lstStyle>
            <a:lvl1pPr marL="0" indent="0" algn="l" defTabSz="914247" rtl="0" eaLnBrk="1" latinLnBrk="0" hangingPunct="1">
              <a:lnSpc>
                <a:spcPct val="95000"/>
              </a:lnSpc>
              <a:spcBef>
                <a:spcPts val="1440"/>
              </a:spcBef>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a:buNone/>
              <a:defRPr>
                <a:solidFill>
                  <a:schemeClr val="tx1">
                    <a:tint val="75000"/>
                  </a:schemeClr>
                </a:solidFill>
              </a:defRPr>
            </a:lvl2pPr>
            <a:lvl3pPr marL="914247" indent="0" algn="ctr">
              <a:buNone/>
              <a:defRPr>
                <a:solidFill>
                  <a:schemeClr val="tx1">
                    <a:tint val="75000"/>
                  </a:schemeClr>
                </a:solidFill>
              </a:defRPr>
            </a:lvl3pPr>
            <a:lvl4pPr marL="1371371" indent="0" algn="ctr">
              <a:buNone/>
              <a:defRPr>
                <a:solidFill>
                  <a:schemeClr val="tx1">
                    <a:tint val="75000"/>
                  </a:schemeClr>
                </a:solidFill>
              </a:defRPr>
            </a:lvl4pPr>
            <a:lvl5pPr marL="1828496" indent="0" algn="ctr">
              <a:buNone/>
              <a:defRPr>
                <a:solidFill>
                  <a:schemeClr val="tx1">
                    <a:tint val="75000"/>
                  </a:schemeClr>
                </a:solidFill>
              </a:defRPr>
            </a:lvl5pPr>
            <a:lvl6pPr marL="2285617" indent="0" algn="ctr">
              <a:buNone/>
              <a:defRPr>
                <a:solidFill>
                  <a:schemeClr val="tx1">
                    <a:tint val="75000"/>
                  </a:schemeClr>
                </a:solidFill>
              </a:defRPr>
            </a:lvl6pPr>
            <a:lvl7pPr marL="2742743" indent="0" algn="ctr">
              <a:buNone/>
              <a:defRPr>
                <a:solidFill>
                  <a:schemeClr val="tx1">
                    <a:tint val="75000"/>
                  </a:schemeClr>
                </a:solidFill>
              </a:defRPr>
            </a:lvl7pPr>
            <a:lvl8pPr marL="3199867" indent="0" algn="ctr">
              <a:buNone/>
              <a:defRPr>
                <a:solidFill>
                  <a:schemeClr val="tx1">
                    <a:tint val="75000"/>
                  </a:schemeClr>
                </a:solidFill>
              </a:defRPr>
            </a:lvl8pPr>
            <a:lvl9pPr marL="3656992" indent="0" algn="ctr">
              <a:buNone/>
              <a:defRPr>
                <a:solidFill>
                  <a:schemeClr val="tx1">
                    <a:tint val="75000"/>
                  </a:schemeClr>
                </a:solidFill>
              </a:defRPr>
            </a:lvl9pPr>
          </a:lstStyle>
          <a:p>
            <a:pPr marL="0" lvl="0" indent="0" algn="l" defTabSz="914247" rtl="0" eaLnBrk="1" latinLnBrk="0" hangingPunct="1">
              <a:lnSpc>
                <a:spcPct val="95000"/>
              </a:lnSpc>
              <a:spcBef>
                <a:spcPts val="1440"/>
              </a:spcBef>
              <a:buClr>
                <a:srgbClr val="92D050"/>
              </a:buClr>
              <a:buSzPct val="90000"/>
              <a:buFont typeface="Arial" pitchFamily="34" charset="0"/>
              <a:buNone/>
              <a:tabLst/>
            </a:pPr>
            <a:r>
              <a:rPr lang="en-US"/>
              <a:t>Click to edit Master subtitle style</a:t>
            </a:r>
            <a:endParaRPr lang="en-US" dirty="0"/>
          </a:p>
        </p:txBody>
      </p:sp>
      <p:sp>
        <p:nvSpPr>
          <p:cNvPr id="5" name="Picture Placeholder 30"/>
          <p:cNvSpPr>
            <a:spLocks noGrp="1"/>
          </p:cNvSpPr>
          <p:nvPr>
            <p:ph type="pic" sz="quarter" idx="11" hasCustomPrompt="1"/>
          </p:nvPr>
        </p:nvSpPr>
        <p:spPr>
          <a:xfrm>
            <a:off x="6948140" y="1917703"/>
            <a:ext cx="4757028" cy="2889251"/>
          </a:xfrm>
          <a:prstGeom prst="rect">
            <a:avLst/>
          </a:prstGeom>
        </p:spPr>
        <p:txBody>
          <a:bodyPr lIns="121883" tIns="60941" rIns="121883" bIns="60941" anchor="ctr" anchorCtr="1"/>
          <a:lstStyle>
            <a:lvl1pPr marL="0" indent="0" algn="ctr">
              <a:buNone/>
              <a:defRPr>
                <a:solidFill>
                  <a:schemeClr val="tx1"/>
                </a:solidFill>
                <a:latin typeface="+mj-lt"/>
              </a:defRPr>
            </a:lvl1pPr>
          </a:lstStyle>
          <a:p>
            <a:r>
              <a:rPr lang="en-US" dirty="0"/>
              <a:t>Insert photo here</a:t>
            </a:r>
          </a:p>
        </p:txBody>
      </p:sp>
      <p:sp>
        <p:nvSpPr>
          <p:cNvPr id="8" name="Text Placeholder 7"/>
          <p:cNvSpPr>
            <a:spLocks noGrp="1"/>
          </p:cNvSpPr>
          <p:nvPr>
            <p:ph type="body" sz="quarter" idx="12"/>
          </p:nvPr>
        </p:nvSpPr>
        <p:spPr>
          <a:xfrm>
            <a:off x="464320" y="2704852"/>
            <a:ext cx="6195666" cy="1600200"/>
          </a:xfrm>
          <a:prstGeom prst="rect">
            <a:avLst/>
          </a:prstGeom>
        </p:spPr>
        <p:txBody>
          <a:bodyPr bIns="0" anchor="b">
            <a:normAutofit/>
          </a:bodyPr>
          <a:lstStyle>
            <a:lvl1pPr marL="0" indent="0" algn="l" defTabSz="914247" rtl="0" eaLnBrk="1" fontAlgn="base" latinLnBrk="0" hangingPunct="1">
              <a:lnSpc>
                <a:spcPct val="80000"/>
              </a:lnSpc>
              <a:spcBef>
                <a:spcPct val="0"/>
              </a:spcBef>
              <a:spcAft>
                <a:spcPct val="0"/>
              </a:spcAft>
              <a:buClr>
                <a:schemeClr val="tx1"/>
              </a:buClr>
              <a:buSzTx/>
              <a:buFont typeface="Ciscolight" pitchFamily="2" charset="0"/>
              <a:buNone/>
              <a:defRPr lang="en-US" sz="6000" b="0" kern="1200" spc="0" baseline="0" dirty="0">
                <a:solidFill>
                  <a:schemeClr val="accent2"/>
                </a:solidFill>
                <a:latin typeface="+mj-lt"/>
                <a:ea typeface="+mj-ea"/>
                <a:cs typeface="+mj-cs"/>
              </a:defRPr>
            </a:lvl1pPr>
          </a:lstStyle>
          <a:p>
            <a:pPr lvl="0"/>
            <a:r>
              <a:rPr lang="en-US"/>
              <a:t>Click to edit Master text styles</a:t>
            </a:r>
          </a:p>
        </p:txBody>
      </p:sp>
      <p:sp>
        <p:nvSpPr>
          <p:cNvPr id="6" name="Date Placeholder 5"/>
          <p:cNvSpPr>
            <a:spLocks noGrp="1"/>
          </p:cNvSpPr>
          <p:nvPr>
            <p:ph type="dt" sz="quarter" idx="13"/>
          </p:nvPr>
        </p:nvSpPr>
        <p:spPr>
          <a:xfrm>
            <a:off x="609600" y="6356352"/>
            <a:ext cx="2844800" cy="365125"/>
          </a:xfrm>
          <a:prstGeom prst="rect">
            <a:avLst/>
          </a:prstGeom>
        </p:spPr>
        <p:txBody>
          <a:bodyPr/>
          <a:lstStyle/>
          <a:p>
            <a:fld id="{C835F95F-BC21-4576-94F4-B3051652299C}" type="datetimeFigureOut">
              <a:rPr lang="en-US" smtClean="0"/>
              <a:t>10/31/2022</a:t>
            </a:fld>
            <a:endParaRPr lang="en-US"/>
          </a:p>
        </p:txBody>
      </p:sp>
    </p:spTree>
    <p:extLst>
      <p:ext uri="{BB962C8B-B14F-4D97-AF65-F5344CB8AC3E}">
        <p14:creationId xmlns:p14="http://schemas.microsoft.com/office/powerpoint/2010/main" val="1422668909"/>
      </p:ext>
    </p:extLst>
  </p:cSld>
  <p:clrMapOvr>
    <a:masterClrMapping/>
  </p:clrMapOvr>
  <p:transition>
    <p:fade/>
  </p:transition>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 Quadrant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Click to edit Master title style</a:t>
            </a:r>
            <a:endParaRPr lang="en-US" dirty="0"/>
          </a:p>
        </p:txBody>
      </p:sp>
      <p:sp>
        <p:nvSpPr>
          <p:cNvPr id="3" name="Footer Placeholder 2" hidden="1"/>
          <p:cNvSpPr>
            <a:spLocks noGrp="1"/>
          </p:cNvSpPr>
          <p:nvPr>
            <p:ph type="ftr" sz="quarter" idx="10"/>
          </p:nvPr>
        </p:nvSpPr>
        <p:spPr/>
        <p:txBody>
          <a:bodyPr/>
          <a:lstStyle/>
          <a:p>
            <a:endParaRPr lang="en-US" dirty="0"/>
          </a:p>
        </p:txBody>
      </p:sp>
      <p:grpSp>
        <p:nvGrpSpPr>
          <p:cNvPr id="4" name="Group 3"/>
          <p:cNvGrpSpPr/>
          <p:nvPr userDrawn="1"/>
        </p:nvGrpSpPr>
        <p:grpSpPr>
          <a:xfrm flipV="1">
            <a:off x="1709927" y="2061812"/>
            <a:ext cx="3901635" cy="247740"/>
            <a:chOff x="561088" y="5345975"/>
            <a:chExt cx="8179052" cy="170104"/>
          </a:xfrm>
        </p:grpSpPr>
        <p:sp>
          <p:nvSpPr>
            <p:cNvPr id="5" name="Rectangle 4"/>
            <p:cNvSpPr/>
            <p:nvPr/>
          </p:nvSpPr>
          <p:spPr>
            <a:xfrm flipV="1">
              <a:off x="561088" y="5345975"/>
              <a:ext cx="8163812" cy="170104"/>
            </a:xfrm>
            <a:prstGeom prst="rect">
              <a:avLst/>
            </a:prstGeom>
            <a:gradFill>
              <a:gsLst>
                <a:gs pos="0">
                  <a:schemeClr val="bg1">
                    <a:lumMod val="95000"/>
                  </a:schemeClr>
                </a:gs>
                <a:gs pos="100000">
                  <a:schemeClr val="bg1">
                    <a:lumMod val="95000"/>
                    <a:alpha val="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800" dirty="0"/>
            </a:p>
          </p:txBody>
        </p:sp>
        <p:cxnSp>
          <p:nvCxnSpPr>
            <p:cNvPr id="6" name="Straight Connector 5"/>
            <p:cNvCxnSpPr/>
            <p:nvPr/>
          </p:nvCxnSpPr>
          <p:spPr>
            <a:xfrm>
              <a:off x="563880" y="5516079"/>
              <a:ext cx="8176260" cy="0"/>
            </a:xfrm>
            <a:prstGeom prst="line">
              <a:avLst/>
            </a:prstGeom>
            <a:gradFill>
              <a:gsLst>
                <a:gs pos="0">
                  <a:schemeClr val="bg1">
                    <a:lumMod val="95000"/>
                  </a:schemeClr>
                </a:gs>
                <a:gs pos="100000">
                  <a:schemeClr val="accent1">
                    <a:tint val="23500"/>
                    <a:satMod val="160000"/>
                    <a:alpha val="0"/>
                  </a:schemeClr>
                </a:gs>
              </a:gsLst>
              <a:lin ang="5400000" scaled="0"/>
            </a:gradFill>
            <a:ln>
              <a:solidFill>
                <a:schemeClr val="accent1"/>
              </a:solidFill>
            </a:ln>
            <a:effectLst/>
          </p:spPr>
          <p:style>
            <a:lnRef idx="1">
              <a:schemeClr val="accent1"/>
            </a:lnRef>
            <a:fillRef idx="0">
              <a:schemeClr val="accent1"/>
            </a:fillRef>
            <a:effectRef idx="0">
              <a:schemeClr val="accent1"/>
            </a:effectRef>
            <a:fontRef idx="minor">
              <a:schemeClr val="tx1"/>
            </a:fontRef>
          </p:style>
        </p:cxnSp>
      </p:grpSp>
      <p:sp>
        <p:nvSpPr>
          <p:cNvPr id="7" name="Text Placeholder 50"/>
          <p:cNvSpPr>
            <a:spLocks noGrp="1"/>
          </p:cNvSpPr>
          <p:nvPr>
            <p:ph type="body" sz="quarter" idx="18"/>
          </p:nvPr>
        </p:nvSpPr>
        <p:spPr>
          <a:xfrm>
            <a:off x="1717195" y="2937065"/>
            <a:ext cx="3962400" cy="1371600"/>
          </a:xfrm>
          <a:prstGeom prst="rect">
            <a:avLst/>
          </a:prstGeom>
        </p:spPr>
        <p:txBody>
          <a:bodyPr>
            <a:normAutofit/>
          </a:bodyPr>
          <a:lstStyle>
            <a:lvl1pPr marL="0" indent="0">
              <a:lnSpc>
                <a:spcPct val="100000"/>
              </a:lnSpc>
              <a:buNone/>
              <a:defRPr sz="2000"/>
            </a:lvl1pPr>
            <a:lvl2pPr marL="285750" indent="0">
              <a:buNone/>
              <a:defRPr sz="2000"/>
            </a:lvl2pPr>
            <a:lvl3pPr marL="571500" indent="0">
              <a:buNone/>
              <a:defRPr sz="2000"/>
            </a:lvl3pPr>
            <a:lvl4pPr marL="800100" indent="0">
              <a:buNone/>
              <a:defRPr sz="2000"/>
            </a:lvl4pPr>
            <a:lvl5pPr marL="1028700" indent="0">
              <a:buNone/>
              <a:defRPr sz="2000"/>
            </a:lvl5pPr>
          </a:lstStyle>
          <a:p>
            <a:pPr lvl="0"/>
            <a:r>
              <a:rPr lang="en-US"/>
              <a:t>Click to edit Master text styles</a:t>
            </a:r>
          </a:p>
        </p:txBody>
      </p:sp>
      <p:sp>
        <p:nvSpPr>
          <p:cNvPr id="8" name="Text Placeholder 48"/>
          <p:cNvSpPr>
            <a:spLocks noGrp="1"/>
          </p:cNvSpPr>
          <p:nvPr>
            <p:ph type="body" sz="quarter" idx="19" hasCustomPrompt="1"/>
          </p:nvPr>
        </p:nvSpPr>
        <p:spPr>
          <a:xfrm>
            <a:off x="1717197" y="2210399"/>
            <a:ext cx="3966633" cy="682702"/>
          </a:xfrm>
          <a:prstGeom prst="rect">
            <a:avLst/>
          </a:prstGeom>
        </p:spPr>
        <p:txBody>
          <a:bodyPr>
            <a:normAutofit/>
          </a:bodyPr>
          <a:lstStyle>
            <a:lvl1pPr marL="0" indent="0">
              <a:buNone/>
              <a:defRPr sz="4800" b="1">
                <a:solidFill>
                  <a:schemeClr val="accent2"/>
                </a:solidFill>
                <a:latin typeface="+mj-lt"/>
              </a:defRPr>
            </a:lvl1pPr>
            <a:lvl2pPr marL="285750" indent="0">
              <a:buNone/>
              <a:defRPr/>
            </a:lvl2pPr>
            <a:lvl3pPr marL="571500" indent="0">
              <a:buNone/>
              <a:defRPr/>
            </a:lvl3pPr>
            <a:lvl4pPr marL="800100" indent="0">
              <a:buNone/>
              <a:defRPr/>
            </a:lvl4pPr>
            <a:lvl5pPr marL="1028700" indent="0">
              <a:buNone/>
              <a:defRPr/>
            </a:lvl5pPr>
          </a:lstStyle>
          <a:p>
            <a:pPr lvl="0"/>
            <a:r>
              <a:rPr lang="en-US" dirty="0"/>
              <a:t>Edit%</a:t>
            </a:r>
          </a:p>
        </p:txBody>
      </p:sp>
      <p:grpSp>
        <p:nvGrpSpPr>
          <p:cNvPr id="9" name="Group 8"/>
          <p:cNvGrpSpPr/>
          <p:nvPr userDrawn="1"/>
        </p:nvGrpSpPr>
        <p:grpSpPr>
          <a:xfrm flipV="1">
            <a:off x="6544780" y="2061812"/>
            <a:ext cx="3901635" cy="247740"/>
            <a:chOff x="561088" y="5345975"/>
            <a:chExt cx="8179052" cy="170104"/>
          </a:xfrm>
        </p:grpSpPr>
        <p:sp>
          <p:nvSpPr>
            <p:cNvPr id="10" name="Rectangle 9"/>
            <p:cNvSpPr/>
            <p:nvPr/>
          </p:nvSpPr>
          <p:spPr>
            <a:xfrm flipV="1">
              <a:off x="561088" y="5345975"/>
              <a:ext cx="8163812" cy="170104"/>
            </a:xfrm>
            <a:prstGeom prst="rect">
              <a:avLst/>
            </a:prstGeom>
            <a:gradFill>
              <a:gsLst>
                <a:gs pos="0">
                  <a:schemeClr val="bg1">
                    <a:lumMod val="95000"/>
                  </a:schemeClr>
                </a:gs>
                <a:gs pos="100000">
                  <a:schemeClr val="bg1">
                    <a:lumMod val="95000"/>
                    <a:alpha val="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800" dirty="0"/>
            </a:p>
          </p:txBody>
        </p:sp>
        <p:cxnSp>
          <p:nvCxnSpPr>
            <p:cNvPr id="11" name="Straight Connector 10"/>
            <p:cNvCxnSpPr/>
            <p:nvPr/>
          </p:nvCxnSpPr>
          <p:spPr>
            <a:xfrm>
              <a:off x="563880" y="5516079"/>
              <a:ext cx="8176260" cy="0"/>
            </a:xfrm>
            <a:prstGeom prst="line">
              <a:avLst/>
            </a:prstGeom>
            <a:gradFill>
              <a:gsLst>
                <a:gs pos="0">
                  <a:schemeClr val="bg1">
                    <a:lumMod val="95000"/>
                  </a:schemeClr>
                </a:gs>
                <a:gs pos="100000">
                  <a:schemeClr val="accent1">
                    <a:tint val="23500"/>
                    <a:satMod val="160000"/>
                    <a:alpha val="0"/>
                  </a:schemeClr>
                </a:gs>
              </a:gsLst>
              <a:lin ang="5400000" scaled="0"/>
            </a:gradFill>
            <a:ln>
              <a:solidFill>
                <a:schemeClr val="accent1"/>
              </a:solidFill>
            </a:ln>
            <a:effectLst/>
          </p:spPr>
          <p:style>
            <a:lnRef idx="1">
              <a:schemeClr val="accent1"/>
            </a:lnRef>
            <a:fillRef idx="0">
              <a:schemeClr val="accent1"/>
            </a:fillRef>
            <a:effectRef idx="0">
              <a:schemeClr val="accent1"/>
            </a:effectRef>
            <a:fontRef idx="minor">
              <a:schemeClr val="tx1"/>
            </a:fontRef>
          </p:style>
        </p:cxnSp>
      </p:grpSp>
      <p:sp>
        <p:nvSpPr>
          <p:cNvPr id="12" name="Text Placeholder 50"/>
          <p:cNvSpPr>
            <a:spLocks noGrp="1"/>
          </p:cNvSpPr>
          <p:nvPr>
            <p:ph type="body" sz="quarter" idx="22"/>
          </p:nvPr>
        </p:nvSpPr>
        <p:spPr>
          <a:xfrm>
            <a:off x="6544778" y="2937065"/>
            <a:ext cx="3962400" cy="1371600"/>
          </a:xfrm>
          <a:prstGeom prst="rect">
            <a:avLst/>
          </a:prstGeom>
        </p:spPr>
        <p:txBody>
          <a:bodyPr>
            <a:normAutofit/>
          </a:bodyPr>
          <a:lstStyle>
            <a:lvl1pPr marL="0" indent="0">
              <a:lnSpc>
                <a:spcPct val="100000"/>
              </a:lnSpc>
              <a:buNone/>
              <a:defRPr sz="2000"/>
            </a:lvl1pPr>
            <a:lvl2pPr marL="285750" indent="0">
              <a:buNone/>
              <a:defRPr sz="2000"/>
            </a:lvl2pPr>
            <a:lvl3pPr marL="571500" indent="0">
              <a:buNone/>
              <a:defRPr sz="2000"/>
            </a:lvl3pPr>
            <a:lvl4pPr marL="800100" indent="0">
              <a:buNone/>
              <a:defRPr sz="2000"/>
            </a:lvl4pPr>
            <a:lvl5pPr marL="1028700" indent="0">
              <a:buNone/>
              <a:defRPr sz="2000"/>
            </a:lvl5pPr>
          </a:lstStyle>
          <a:p>
            <a:pPr lvl="0"/>
            <a:r>
              <a:rPr lang="en-US"/>
              <a:t>Click to edit Master text styles</a:t>
            </a:r>
          </a:p>
        </p:txBody>
      </p:sp>
      <p:sp>
        <p:nvSpPr>
          <p:cNvPr id="13" name="Text Placeholder 48"/>
          <p:cNvSpPr>
            <a:spLocks noGrp="1"/>
          </p:cNvSpPr>
          <p:nvPr>
            <p:ph type="body" sz="quarter" idx="23" hasCustomPrompt="1"/>
          </p:nvPr>
        </p:nvSpPr>
        <p:spPr>
          <a:xfrm>
            <a:off x="6544780" y="2210399"/>
            <a:ext cx="3966633" cy="682702"/>
          </a:xfrm>
          <a:prstGeom prst="rect">
            <a:avLst/>
          </a:prstGeom>
        </p:spPr>
        <p:txBody>
          <a:bodyPr>
            <a:normAutofit/>
          </a:bodyPr>
          <a:lstStyle>
            <a:lvl1pPr marL="0" indent="0">
              <a:buNone/>
              <a:defRPr sz="4800" b="1">
                <a:solidFill>
                  <a:schemeClr val="accent2"/>
                </a:solidFill>
                <a:latin typeface="+mj-lt"/>
              </a:defRPr>
            </a:lvl1pPr>
            <a:lvl2pPr marL="285750" indent="0">
              <a:buNone/>
              <a:defRPr/>
            </a:lvl2pPr>
            <a:lvl3pPr marL="571500" indent="0">
              <a:buNone/>
              <a:defRPr/>
            </a:lvl3pPr>
            <a:lvl4pPr marL="800100" indent="0">
              <a:buNone/>
              <a:defRPr/>
            </a:lvl4pPr>
            <a:lvl5pPr marL="1028700" indent="0">
              <a:buNone/>
              <a:defRPr/>
            </a:lvl5pPr>
          </a:lstStyle>
          <a:p>
            <a:pPr lvl="0"/>
            <a:r>
              <a:rPr lang="en-US" dirty="0"/>
              <a:t>Edit%</a:t>
            </a:r>
          </a:p>
        </p:txBody>
      </p:sp>
      <p:sp>
        <p:nvSpPr>
          <p:cNvPr id="14" name="Date Placeholder 13"/>
          <p:cNvSpPr>
            <a:spLocks noGrp="1"/>
          </p:cNvSpPr>
          <p:nvPr>
            <p:ph type="dt" sz="quarter" idx="24"/>
          </p:nvPr>
        </p:nvSpPr>
        <p:spPr>
          <a:xfrm>
            <a:off x="609600" y="6356352"/>
            <a:ext cx="2844800" cy="365125"/>
          </a:xfrm>
          <a:prstGeom prst="rect">
            <a:avLst/>
          </a:prstGeom>
        </p:spPr>
        <p:txBody>
          <a:bodyPr/>
          <a:lstStyle/>
          <a:p>
            <a:fld id="{21D327A7-5B7E-4600-8C57-BA9A86CF90FC}" type="datetimeFigureOut">
              <a:rPr lang="en-US" smtClean="0"/>
              <a:t>10/31/2022</a:t>
            </a:fld>
            <a:endParaRPr lang="en-US"/>
          </a:p>
        </p:txBody>
      </p:sp>
    </p:spTree>
    <p:extLst>
      <p:ext uri="{BB962C8B-B14F-4D97-AF65-F5344CB8AC3E}">
        <p14:creationId xmlns:p14="http://schemas.microsoft.com/office/powerpoint/2010/main" val="1132461015"/>
      </p:ext>
    </p:extLst>
  </p:cSld>
  <p:clrMapOvr>
    <a:masterClrMapping/>
  </p:clrMapOvr>
  <p:transition>
    <p:fade/>
  </p:transition>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10/31/2022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paloaltonetworksacademy.net/" TargetMode="External"/><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4.em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6.emf"/></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6.emf"/></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6.emf"/></Relationships>
</file>

<file path=ppt/slides/_rels/slide15.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21.emf"/><Relationship Id="rId4" Type="http://schemas.openxmlformats.org/officeDocument/2006/relationships/image" Target="../media/image20.emf"/></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22.emf"/><Relationship Id="rId4" Type="http://schemas.openxmlformats.org/officeDocument/2006/relationships/image" Target="../media/image20.emf"/></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23.emf"/><Relationship Id="rId4" Type="http://schemas.openxmlformats.org/officeDocument/2006/relationships/image" Target="../media/image20.e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Understanding </a:t>
            </a:r>
          </a:p>
          <a:p>
            <a:r>
              <a:rPr lang="en-GB" sz="4000" b="1" i="1" dirty="0">
                <a:effectLst>
                  <a:outerShdw blurRad="38100" dist="38100" dir="2700000" algn="tl">
                    <a:srgbClr val="000000">
                      <a:alpha val="43137"/>
                    </a:srgbClr>
                  </a:outerShdw>
                </a:effectLst>
              </a:rPr>
              <a:t>Network Security </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139321"/>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Wireless Networks, 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ADDRESSING, DHCPv4, Network Address Translation</a:t>
            </a:r>
          </a:p>
          <a:p>
            <a:pPr marL="285750" indent="-285750" fontAlgn="t">
              <a:buFont typeface="Wingdings" panose="05000000000000000000" pitchFamily="2" charset="2"/>
              <a:buChar char="ü"/>
            </a:pPr>
            <a:r>
              <a:rPr lang="en-GB" dirty="0">
                <a:solidFill>
                  <a:schemeClr val="bg1"/>
                </a:solidFill>
              </a:rPr>
              <a:t>TCP, UDP Functions, Domain Name System</a:t>
            </a:r>
          </a:p>
          <a:p>
            <a:pPr marL="285750" indent="-285750" fontAlgn="t">
              <a:buFont typeface="Wingdings" panose="05000000000000000000" pitchFamily="2" charset="2"/>
              <a:buChar char="ü"/>
            </a:pPr>
            <a:r>
              <a:rPr lang="en-GB" dirty="0">
                <a:solidFill>
                  <a:schemeClr val="bg1"/>
                </a:solidFill>
              </a:rPr>
              <a:t>Other Services</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In our last session, we discussed the requirements to build a home network, the components and technologies that describes a home network, Where does the home network connects to? to understand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last week, we configured DHCP.</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Basics of home network</a:t>
            </a:r>
          </a:p>
          <a:p>
            <a:pPr marL="285750" indent="-285750" fontAlgn="t">
              <a:buFont typeface="Wingdings" panose="05000000000000000000" pitchFamily="2" charset="2"/>
              <a:buChar char="ü"/>
            </a:pPr>
            <a:r>
              <a:rPr lang="en-GB" b="1" dirty="0">
                <a:solidFill>
                  <a:schemeClr val="bg1"/>
                </a:solidFill>
              </a:rPr>
              <a:t>Home network technologies</a:t>
            </a:r>
          </a:p>
          <a:p>
            <a:pPr marL="285750" indent="-285750" fontAlgn="t">
              <a:buFont typeface="Wingdings" panose="05000000000000000000" pitchFamily="2" charset="2"/>
              <a:buChar char="ü"/>
            </a:pPr>
            <a:r>
              <a:rPr lang="en-GB" b="1" dirty="0">
                <a:solidFill>
                  <a:schemeClr val="bg1"/>
                </a:solidFill>
              </a:rPr>
              <a:t>Wireless Networks and its importance</a:t>
            </a:r>
          </a:p>
          <a:p>
            <a:pPr marL="285750" indent="-285750" fontAlgn="t">
              <a:buFont typeface="Wingdings" panose="05000000000000000000" pitchFamily="2" charset="2"/>
              <a:buChar char="ü"/>
            </a:pPr>
            <a:r>
              <a:rPr lang="en-GB" b="1" dirty="0">
                <a:solidFill>
                  <a:schemeClr val="bg1"/>
                </a:solidFill>
              </a:rPr>
              <a:t>Setting up home network</a:t>
            </a:r>
          </a:p>
          <a:p>
            <a:pPr marL="285750" indent="-285750" fontAlgn="t">
              <a:buFont typeface="Wingdings" panose="05000000000000000000" pitchFamily="2" charset="2"/>
              <a:buChar char="ü"/>
            </a:pPr>
            <a:r>
              <a:rPr lang="en-GB" b="1" dirty="0">
                <a:solidFill>
                  <a:schemeClr val="bg1"/>
                </a:solidFill>
              </a:rPr>
              <a:t>Beyond Home Networks</a:t>
            </a:r>
          </a:p>
          <a:p>
            <a:pPr marL="742950" lvl="1" indent="-285750" fontAlgn="t">
              <a:buFont typeface="Wingdings" panose="05000000000000000000" pitchFamily="2" charset="2"/>
              <a:buChar char="ü"/>
            </a:pPr>
            <a:r>
              <a:rPr lang="en-GB" b="1" dirty="0">
                <a:solidFill>
                  <a:schemeClr val="bg1"/>
                </a:solidFill>
              </a:rPr>
              <a:t>ISP </a:t>
            </a:r>
          </a:p>
          <a:p>
            <a:pPr marL="742950" lvl="1" indent="-285750" fontAlgn="t">
              <a:buFont typeface="Wingdings" panose="05000000000000000000" pitchFamily="2" charset="2"/>
              <a:buChar char="ü"/>
            </a:pPr>
            <a:r>
              <a:rPr lang="en-GB" b="1" dirty="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a:solidFill>
                  <a:schemeClr val="bg1"/>
                </a:solidFill>
              </a:rPr>
              <a:t>Configuring DHCP</a:t>
            </a:r>
          </a:p>
        </p:txBody>
      </p:sp>
      <p:pic>
        <p:nvPicPr>
          <p:cNvPr id="6" name="Picture 5" descr="Graphical user interface&#10;&#10;Description automatically generated">
            <a:extLst>
              <a:ext uri="{FF2B5EF4-FFF2-40B4-BE49-F238E27FC236}">
                <a16:creationId xmlns:a16="http://schemas.microsoft.com/office/drawing/2014/main" id="{12869687-A872-421A-8340-E6E5185438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a:t>
            </a:r>
          </a:p>
          <a:p>
            <a:pPr algn="just">
              <a:spcBef>
                <a:spcPts val="0"/>
              </a:spcBef>
            </a:pPr>
            <a:r>
              <a:rPr lang="en-US" i="1" dirty="0">
                <a:solidFill>
                  <a:srgbClr val="FF0000"/>
                </a:solidFill>
              </a:rPr>
              <a:t>Complete Introduction Packet Tracer.</a:t>
            </a: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a:p>
            <a:pPr algn="just">
              <a:spcBef>
                <a:spcPts val="0"/>
              </a:spcBef>
            </a:pPr>
            <a:endParaRPr lang="en-US" i="1" dirty="0">
              <a:solidFill>
                <a:srgbClr val="FF0000"/>
              </a:solidFill>
            </a:endParaRPr>
          </a:p>
          <a:p>
            <a:pPr algn="just">
              <a:spcBef>
                <a:spcPts val="0"/>
              </a:spcBef>
            </a:pPr>
            <a:r>
              <a:rPr lang="en-US" i="1" dirty="0">
                <a:solidFill>
                  <a:srgbClr val="FF0000"/>
                </a:solidFill>
              </a:rPr>
              <a:t>Complete Palo Alto – Network Fundamentals Course.</a:t>
            </a:r>
          </a:p>
          <a:p>
            <a:pPr algn="just"/>
            <a:r>
              <a:rPr lang="en-US" i="1" dirty="0">
                <a:solidFill>
                  <a:srgbClr val="FF0000"/>
                </a:solidFill>
                <a:hlinkClick r:id="rId3"/>
              </a:rPr>
              <a:t>https://paloaltonetworksacademy.net/</a:t>
            </a:r>
            <a:endParaRPr lang="en-US" i="1" dirty="0">
              <a:solidFill>
                <a:srgbClr val="FF0000"/>
              </a:solidFill>
            </a:endParaRPr>
          </a:p>
          <a:p>
            <a:pPr algn="just"/>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524315"/>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algn="just">
              <a:spcBef>
                <a:spcPts val="0"/>
              </a:spcBef>
              <a:buFont typeface="Wingdings" panose="05000000000000000000" pitchFamily="2" charset="2"/>
              <a:buChar char="ü"/>
            </a:pPr>
            <a:r>
              <a:rPr lang="en-US" dirty="0">
                <a:solidFill>
                  <a:schemeClr val="bg1"/>
                </a:solidFill>
              </a:rPr>
              <a:t>Configure DHCP and Firewalls</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pic>
        <p:nvPicPr>
          <p:cNvPr id="6" name="Picture 5" descr="Graphical user interface&#10;&#10;Description automatically generated">
            <a:extLst>
              <a:ext uri="{FF2B5EF4-FFF2-40B4-BE49-F238E27FC236}">
                <a16:creationId xmlns:a16="http://schemas.microsoft.com/office/drawing/2014/main" id="{472C2CCC-C45F-4A0D-A42C-A5F785D4E9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416320"/>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In this lecture, you will understand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Complete all the lab’s (Lab 1,2,3,4,5)</a:t>
            </a:r>
          </a:p>
          <a:p>
            <a:pPr marL="285750" indent="-285750" algn="just">
              <a:spcBef>
                <a:spcPts val="0"/>
              </a:spcBef>
              <a:buFont typeface="Wingdings" panose="05000000000000000000" pitchFamily="2" charset="2"/>
              <a:buChar char="ü"/>
            </a:pPr>
            <a:r>
              <a:rPr lang="en-US" b="1" dirty="0">
                <a:solidFill>
                  <a:schemeClr val="bg1"/>
                </a:solidFill>
              </a:rPr>
              <a:t>Complete the SBA Packet Tracer Activity </a:t>
            </a:r>
          </a:p>
          <a:p>
            <a:pPr marL="285750" indent="-285750" algn="just">
              <a:spcBef>
                <a:spcPts val="0"/>
              </a:spcBef>
              <a:buFont typeface="Wingdings" panose="05000000000000000000" pitchFamily="2" charset="2"/>
              <a:buChar char="ü"/>
            </a:pPr>
            <a:r>
              <a:rPr lang="en-US" b="1" dirty="0">
                <a:solidFill>
                  <a:schemeClr val="bg1"/>
                </a:solidFill>
              </a:rPr>
              <a:t>Complete NDG labs 3.1,4.1,4.2,5.2,5.3)</a:t>
            </a:r>
          </a:p>
        </p:txBody>
      </p:sp>
      <p:pic>
        <p:nvPicPr>
          <p:cNvPr id="6" name="Picture 5" descr="Graphical user interface&#10;&#10;Description automatically generated">
            <a:extLst>
              <a:ext uri="{FF2B5EF4-FFF2-40B4-BE49-F238E27FC236}">
                <a16:creationId xmlns:a16="http://schemas.microsoft.com/office/drawing/2014/main" id="{12250B5A-6A3F-4B14-B820-DC104A1457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Threats</a:t>
            </a:r>
            <a:endParaRPr lang="en-US" sz="3200" dirty="0"/>
          </a:p>
        </p:txBody>
      </p:sp>
      <p:sp>
        <p:nvSpPr>
          <p:cNvPr id="17" name="Rectangle 16"/>
          <p:cNvSpPr/>
          <p:nvPr/>
        </p:nvSpPr>
        <p:spPr>
          <a:xfrm>
            <a:off x="235747" y="1859398"/>
            <a:ext cx="3540211"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When a threat actor gains access to the network, </a:t>
            </a:r>
            <a:r>
              <a:rPr lang="en-US" b="1" i="1" dirty="0">
                <a:solidFill>
                  <a:srgbClr val="002060"/>
                </a:solidFill>
              </a:rPr>
              <a:t>four types of threat </a:t>
            </a:r>
            <a:r>
              <a:rPr lang="en-US" dirty="0">
                <a:solidFill>
                  <a:srgbClr val="002060"/>
                </a:solidFill>
              </a:rPr>
              <a:t>may arise: </a:t>
            </a:r>
          </a:p>
          <a:p>
            <a:pPr marL="800100" lvl="1" indent="-342900" algn="just">
              <a:buFont typeface="Wingdings" panose="05000000000000000000" pitchFamily="2" charset="2"/>
              <a:buChar char="ü"/>
            </a:pPr>
            <a:r>
              <a:rPr lang="en-US" dirty="0">
                <a:solidFill>
                  <a:srgbClr val="002060"/>
                </a:solidFill>
              </a:rPr>
              <a:t>Information theft, </a:t>
            </a:r>
          </a:p>
          <a:p>
            <a:pPr marL="800100" lvl="1" indent="-342900" algn="just">
              <a:buFont typeface="Wingdings" panose="05000000000000000000" pitchFamily="2" charset="2"/>
              <a:buChar char="ü"/>
            </a:pPr>
            <a:r>
              <a:rPr lang="en-US" dirty="0">
                <a:solidFill>
                  <a:srgbClr val="002060"/>
                </a:solidFill>
              </a:rPr>
              <a:t>data loss and manipulation, </a:t>
            </a:r>
          </a:p>
          <a:p>
            <a:pPr marL="800100" lvl="1" indent="-342900" algn="just">
              <a:buFont typeface="Wingdings" panose="05000000000000000000" pitchFamily="2" charset="2"/>
              <a:buChar char="ü"/>
            </a:pPr>
            <a:r>
              <a:rPr lang="en-US" dirty="0">
                <a:solidFill>
                  <a:srgbClr val="002060"/>
                </a:solidFill>
              </a:rPr>
              <a:t>identity theft, and </a:t>
            </a:r>
          </a:p>
          <a:p>
            <a:pPr marL="800100" lvl="1" indent="-342900" algn="just">
              <a:buFont typeface="Wingdings" panose="05000000000000000000" pitchFamily="2" charset="2"/>
              <a:buChar char="ü"/>
            </a:pPr>
            <a:r>
              <a:rPr lang="en-US" dirty="0">
                <a:solidFill>
                  <a:srgbClr val="002060"/>
                </a:solidFill>
              </a:rPr>
              <a:t>disruption of service.</a:t>
            </a:r>
          </a:p>
          <a:p>
            <a:pPr marL="342900" indent="-342900" algn="just">
              <a:buFont typeface="Wingdings" panose="05000000000000000000" pitchFamily="2" charset="2"/>
              <a:buChar char="ü"/>
            </a:pPr>
            <a:endParaRPr lang="en-US" dirty="0">
              <a:solidFill>
                <a:srgbClr val="002060"/>
              </a:solidFill>
            </a:endParaRPr>
          </a:p>
        </p:txBody>
      </p:sp>
      <p:sp>
        <p:nvSpPr>
          <p:cNvPr id="16" name="Rectangle 15">
            <a:extLst>
              <a:ext uri="{FF2B5EF4-FFF2-40B4-BE49-F238E27FC236}">
                <a16:creationId xmlns:a16="http://schemas.microsoft.com/office/drawing/2014/main" id="{C966C6CE-B170-40CA-8D9E-8B4AFC3B597B}"/>
              </a:ext>
            </a:extLst>
          </p:cNvPr>
          <p:cNvSpPr/>
          <p:nvPr/>
        </p:nvSpPr>
        <p:spPr>
          <a:xfrm>
            <a:off x="5025770" y="209727"/>
            <a:ext cx="7040106" cy="1200329"/>
          </a:xfrm>
          <a:prstGeom prst="rect">
            <a:avLst/>
          </a:prstGeom>
        </p:spPr>
        <p:txBody>
          <a:bodyPr wrap="square">
            <a:spAutoFit/>
          </a:bodyPr>
          <a:lstStyle/>
          <a:p>
            <a:pPr algn="just"/>
            <a:r>
              <a:rPr lang="en-US" b="1" dirty="0">
                <a:solidFill>
                  <a:srgbClr val="002060"/>
                </a:solidFill>
              </a:rPr>
              <a:t>Information theft: </a:t>
            </a:r>
            <a:r>
              <a:rPr lang="en-US" dirty="0">
                <a:solidFill>
                  <a:srgbClr val="002060"/>
                </a:solidFill>
              </a:rPr>
              <a:t>Breaking into a computer to obtain confidential information. Stolen information can be used or sold for various purposes such as when someone is stealing proprietary information of an organization, like research and development data.</a:t>
            </a:r>
          </a:p>
        </p:txBody>
      </p:sp>
      <p:sp>
        <p:nvSpPr>
          <p:cNvPr id="18" name="Rectangle 17">
            <a:extLst>
              <a:ext uri="{FF2B5EF4-FFF2-40B4-BE49-F238E27FC236}">
                <a16:creationId xmlns:a16="http://schemas.microsoft.com/office/drawing/2014/main" id="{129BCFAC-1E9B-4E91-96EB-E6A04663BB88}"/>
              </a:ext>
            </a:extLst>
          </p:cNvPr>
          <p:cNvSpPr/>
          <p:nvPr/>
        </p:nvSpPr>
        <p:spPr>
          <a:xfrm>
            <a:off x="5025768" y="1575114"/>
            <a:ext cx="6945511" cy="1477328"/>
          </a:xfrm>
          <a:prstGeom prst="rect">
            <a:avLst/>
          </a:prstGeom>
        </p:spPr>
        <p:txBody>
          <a:bodyPr wrap="square">
            <a:spAutoFit/>
          </a:bodyPr>
          <a:lstStyle/>
          <a:p>
            <a:pPr algn="just"/>
            <a:r>
              <a:rPr lang="en-US" b="1" dirty="0">
                <a:solidFill>
                  <a:srgbClr val="002060"/>
                </a:solidFill>
              </a:rPr>
              <a:t>Data loss and manipulation: </a:t>
            </a:r>
            <a:r>
              <a:rPr lang="en-US" dirty="0">
                <a:solidFill>
                  <a:srgbClr val="002060"/>
                </a:solidFill>
              </a:rPr>
              <a:t>Breaking into a computer to destroy or alter data records. An example of data loss is a threat actor sending a virus that reformats a computer hard drive. An example of data manipulation is breaking into a records system to change information, such as the price of an item.</a:t>
            </a:r>
          </a:p>
        </p:txBody>
      </p:sp>
      <p:pic>
        <p:nvPicPr>
          <p:cNvPr id="20" name="Picture 19">
            <a:extLst>
              <a:ext uri="{FF2B5EF4-FFF2-40B4-BE49-F238E27FC236}">
                <a16:creationId xmlns:a16="http://schemas.microsoft.com/office/drawing/2014/main" id="{BB573D29-A45E-4057-A7CC-8732064FBCBD}"/>
              </a:ext>
            </a:extLst>
          </p:cNvPr>
          <p:cNvPicPr>
            <a:picLocks noChangeAspect="1"/>
          </p:cNvPicPr>
          <p:nvPr/>
        </p:nvPicPr>
        <p:blipFill>
          <a:blip r:embed="rId4"/>
          <a:stretch>
            <a:fillRect/>
          </a:stretch>
        </p:blipFill>
        <p:spPr>
          <a:xfrm>
            <a:off x="3987764" y="296305"/>
            <a:ext cx="975252" cy="679479"/>
          </a:xfrm>
          <a:prstGeom prst="rect">
            <a:avLst/>
          </a:prstGeom>
        </p:spPr>
      </p:pic>
      <p:pic>
        <p:nvPicPr>
          <p:cNvPr id="21" name="Picture 20">
            <a:extLst>
              <a:ext uri="{FF2B5EF4-FFF2-40B4-BE49-F238E27FC236}">
                <a16:creationId xmlns:a16="http://schemas.microsoft.com/office/drawing/2014/main" id="{BC020B1E-53EF-43AD-8AB3-5AA167FDB5EA}"/>
              </a:ext>
            </a:extLst>
          </p:cNvPr>
          <p:cNvPicPr>
            <a:picLocks noChangeAspect="1"/>
          </p:cNvPicPr>
          <p:nvPr/>
        </p:nvPicPr>
        <p:blipFill>
          <a:blip r:embed="rId5"/>
          <a:stretch>
            <a:fillRect/>
          </a:stretch>
        </p:blipFill>
        <p:spPr>
          <a:xfrm>
            <a:off x="3924771" y="1923684"/>
            <a:ext cx="1038484" cy="869524"/>
          </a:xfrm>
          <a:prstGeom prst="rect">
            <a:avLst/>
          </a:prstGeom>
        </p:spPr>
      </p:pic>
      <p:sp>
        <p:nvSpPr>
          <p:cNvPr id="22" name="Rectangle 21">
            <a:extLst>
              <a:ext uri="{FF2B5EF4-FFF2-40B4-BE49-F238E27FC236}">
                <a16:creationId xmlns:a16="http://schemas.microsoft.com/office/drawing/2014/main" id="{C966C6CE-B170-40CA-8D9E-8B4AFC3B597B}"/>
              </a:ext>
            </a:extLst>
          </p:cNvPr>
          <p:cNvSpPr/>
          <p:nvPr/>
        </p:nvSpPr>
        <p:spPr>
          <a:xfrm>
            <a:off x="5025768" y="3062360"/>
            <a:ext cx="6945511" cy="1477328"/>
          </a:xfrm>
          <a:prstGeom prst="rect">
            <a:avLst/>
          </a:prstGeom>
        </p:spPr>
        <p:txBody>
          <a:bodyPr wrap="square">
            <a:spAutoFit/>
          </a:bodyPr>
          <a:lstStyle/>
          <a:p>
            <a:pPr algn="just"/>
            <a:r>
              <a:rPr lang="en-US" b="1" dirty="0">
                <a:solidFill>
                  <a:srgbClr val="002060"/>
                </a:solidFill>
              </a:rPr>
              <a:t>Identity theft </a:t>
            </a:r>
            <a:r>
              <a:rPr lang="en-US" dirty="0">
                <a:solidFill>
                  <a:srgbClr val="002060"/>
                </a:solidFill>
              </a:rPr>
              <a:t>is a form of information theft where personal information is stolen for the purpose of taking over the identity of someone. Using this information, a threat actor can obtain legal documents, apply for credit, and make unauthorized online purchases. Identify theft is a growing problem costing billions of dollars per year.</a:t>
            </a:r>
          </a:p>
        </p:txBody>
      </p:sp>
      <p:sp>
        <p:nvSpPr>
          <p:cNvPr id="23" name="Rectangle 22">
            <a:extLst>
              <a:ext uri="{FF2B5EF4-FFF2-40B4-BE49-F238E27FC236}">
                <a16:creationId xmlns:a16="http://schemas.microsoft.com/office/drawing/2014/main" id="{129BCFAC-1E9B-4E91-96EB-E6A04663BB88}"/>
              </a:ext>
            </a:extLst>
          </p:cNvPr>
          <p:cNvSpPr/>
          <p:nvPr/>
        </p:nvSpPr>
        <p:spPr>
          <a:xfrm>
            <a:off x="5025768" y="4549606"/>
            <a:ext cx="6945511" cy="1200329"/>
          </a:xfrm>
          <a:prstGeom prst="rect">
            <a:avLst/>
          </a:prstGeom>
        </p:spPr>
        <p:txBody>
          <a:bodyPr wrap="square">
            <a:spAutoFit/>
          </a:bodyPr>
          <a:lstStyle/>
          <a:p>
            <a:pPr algn="just"/>
            <a:r>
              <a:rPr lang="en-US" b="1" dirty="0">
                <a:solidFill>
                  <a:srgbClr val="002060"/>
                </a:solidFill>
              </a:rPr>
              <a:t>Disruption of service </a:t>
            </a:r>
            <a:r>
              <a:rPr lang="en-US" dirty="0">
                <a:solidFill>
                  <a:srgbClr val="002060"/>
                </a:solidFill>
              </a:rPr>
              <a:t>is preventing legitimate users from accessing services to which they are entitled. Examples include denial of service (DoS) attacks on servers, network devices, or network communications links.</a:t>
            </a:r>
          </a:p>
        </p:txBody>
      </p:sp>
      <p:pic>
        <p:nvPicPr>
          <p:cNvPr id="24" name="Picture 23">
            <a:extLst>
              <a:ext uri="{FF2B5EF4-FFF2-40B4-BE49-F238E27FC236}">
                <a16:creationId xmlns:a16="http://schemas.microsoft.com/office/drawing/2014/main" id="{B8571A4F-917B-4AD3-B57B-AFDCA1353865}"/>
              </a:ext>
            </a:extLst>
          </p:cNvPr>
          <p:cNvPicPr>
            <a:picLocks noChangeAspect="1"/>
          </p:cNvPicPr>
          <p:nvPr/>
        </p:nvPicPr>
        <p:blipFill>
          <a:blip r:embed="rId6"/>
          <a:stretch>
            <a:fillRect/>
          </a:stretch>
        </p:blipFill>
        <p:spPr>
          <a:xfrm>
            <a:off x="3925010" y="4694256"/>
            <a:ext cx="1095375" cy="848707"/>
          </a:xfrm>
          <a:prstGeom prst="rect">
            <a:avLst/>
          </a:prstGeom>
        </p:spPr>
      </p:pic>
      <p:pic>
        <p:nvPicPr>
          <p:cNvPr id="25" name="Picture 24">
            <a:extLst>
              <a:ext uri="{FF2B5EF4-FFF2-40B4-BE49-F238E27FC236}">
                <a16:creationId xmlns:a16="http://schemas.microsoft.com/office/drawing/2014/main" id="{F32EC0DA-F9B4-487D-8BC1-CEB93D55C541}"/>
              </a:ext>
            </a:extLst>
          </p:cNvPr>
          <p:cNvPicPr>
            <a:picLocks noChangeAspect="1"/>
          </p:cNvPicPr>
          <p:nvPr/>
        </p:nvPicPr>
        <p:blipFill>
          <a:blip r:embed="rId7"/>
          <a:stretch>
            <a:fillRect/>
          </a:stretch>
        </p:blipFill>
        <p:spPr>
          <a:xfrm>
            <a:off x="3775958" y="3419982"/>
            <a:ext cx="1187058" cy="74239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C4EEF63-404C-4A93-8950-72871CE034E4}"/>
              </a:ext>
            </a:extLst>
          </p:cNvPr>
          <p:cNvPicPr>
            <a:picLocks noChangeAspect="1"/>
          </p:cNvPicPr>
          <p:nvPr/>
        </p:nvPicPr>
        <p:blipFill rotWithShape="1">
          <a:blip r:embed="rId4"/>
          <a:srcRect t="21502" b="3945"/>
          <a:stretch/>
        </p:blipFill>
        <p:spPr>
          <a:xfrm>
            <a:off x="1688421" y="1202083"/>
            <a:ext cx="2536737" cy="21651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Threats</a:t>
            </a:r>
            <a:endParaRPr lang="en-US" sz="3200" dirty="0"/>
          </a:p>
        </p:txBody>
      </p:sp>
      <p:sp>
        <p:nvSpPr>
          <p:cNvPr id="17" name="Rectangle 16"/>
          <p:cNvSpPr/>
          <p:nvPr/>
        </p:nvSpPr>
        <p:spPr>
          <a:xfrm>
            <a:off x="689599" y="689683"/>
            <a:ext cx="11502401" cy="369332"/>
          </a:xfrm>
          <a:prstGeom prst="rect">
            <a:avLst/>
          </a:prstGeom>
        </p:spPr>
        <p:txBody>
          <a:bodyPr wrap="square">
            <a:spAutoFit/>
          </a:bodyPr>
          <a:lstStyle/>
          <a:p>
            <a:pPr algn="just"/>
            <a:r>
              <a:rPr lang="en-US" dirty="0">
                <a:solidFill>
                  <a:srgbClr val="002060"/>
                </a:solidFill>
              </a:rPr>
              <a:t>These threats could be from network intruders can come from both internal and external sources.</a:t>
            </a:r>
          </a:p>
        </p:txBody>
      </p:sp>
      <p:sp>
        <p:nvSpPr>
          <p:cNvPr id="16" name="Rectangle 15">
            <a:extLst>
              <a:ext uri="{FF2B5EF4-FFF2-40B4-BE49-F238E27FC236}">
                <a16:creationId xmlns:a16="http://schemas.microsoft.com/office/drawing/2014/main" id="{C966C6CE-B170-40CA-8D9E-8B4AFC3B597B}"/>
              </a:ext>
            </a:extLst>
          </p:cNvPr>
          <p:cNvSpPr/>
          <p:nvPr/>
        </p:nvSpPr>
        <p:spPr>
          <a:xfrm>
            <a:off x="149261" y="3676745"/>
            <a:ext cx="5326630" cy="2031325"/>
          </a:xfrm>
          <a:prstGeom prst="rect">
            <a:avLst/>
          </a:prstGeom>
        </p:spPr>
        <p:txBody>
          <a:bodyPr wrap="square">
            <a:spAutoFit/>
          </a:bodyPr>
          <a:lstStyle/>
          <a:p>
            <a:pPr algn="just"/>
            <a:r>
              <a:rPr lang="en-US" b="1" dirty="0">
                <a:solidFill>
                  <a:srgbClr val="002060"/>
                </a:solidFill>
              </a:rPr>
              <a:t>External threats</a:t>
            </a:r>
            <a:r>
              <a:rPr lang="en-US" dirty="0">
                <a:solidFill>
                  <a:srgbClr val="002060"/>
                </a:solidFill>
              </a:rPr>
              <a:t> arise from individuals outside of an organization that do not have authorized access to the computer systems or network.</a:t>
            </a:r>
          </a:p>
          <a:p>
            <a:pPr algn="just"/>
            <a:endParaRPr lang="en-US" dirty="0">
              <a:solidFill>
                <a:srgbClr val="002060"/>
              </a:solidFill>
            </a:endParaRPr>
          </a:p>
          <a:p>
            <a:pPr algn="just"/>
            <a:r>
              <a:rPr lang="en-US" b="1" dirty="0">
                <a:solidFill>
                  <a:srgbClr val="002060"/>
                </a:solidFill>
              </a:rPr>
              <a:t>External attackers </a:t>
            </a:r>
            <a:r>
              <a:rPr lang="en-US" dirty="0">
                <a:solidFill>
                  <a:srgbClr val="002060"/>
                </a:solidFill>
              </a:rPr>
              <a:t>work their way into a network mainly from the internet through wireless links or dialup access servers.</a:t>
            </a:r>
          </a:p>
        </p:txBody>
      </p:sp>
      <p:sp>
        <p:nvSpPr>
          <p:cNvPr id="23" name="Rectangle 22">
            <a:extLst>
              <a:ext uri="{FF2B5EF4-FFF2-40B4-BE49-F238E27FC236}">
                <a16:creationId xmlns:a16="http://schemas.microsoft.com/office/drawing/2014/main" id="{129BCFAC-1E9B-4E91-96EB-E6A04663BB88}"/>
              </a:ext>
            </a:extLst>
          </p:cNvPr>
          <p:cNvSpPr/>
          <p:nvPr/>
        </p:nvSpPr>
        <p:spPr>
          <a:xfrm>
            <a:off x="6440799" y="3676745"/>
            <a:ext cx="5326630" cy="2031325"/>
          </a:xfrm>
          <a:prstGeom prst="rect">
            <a:avLst/>
          </a:prstGeom>
        </p:spPr>
        <p:txBody>
          <a:bodyPr wrap="square">
            <a:spAutoFit/>
          </a:bodyPr>
          <a:lstStyle/>
          <a:p>
            <a:pPr algn="just"/>
            <a:r>
              <a:rPr lang="en-US" b="1" dirty="0">
                <a:solidFill>
                  <a:srgbClr val="002060"/>
                </a:solidFill>
              </a:rPr>
              <a:t>Internal threats </a:t>
            </a:r>
            <a:r>
              <a:rPr lang="en-US" dirty="0">
                <a:solidFill>
                  <a:srgbClr val="002060"/>
                </a:solidFill>
              </a:rPr>
              <a:t>occur when someone has authorized access to the network through a user account or has physical access to the network equipment. </a:t>
            </a:r>
          </a:p>
          <a:p>
            <a:pPr algn="just"/>
            <a:endParaRPr lang="en-US" dirty="0">
              <a:solidFill>
                <a:srgbClr val="002060"/>
              </a:solidFill>
            </a:endParaRPr>
          </a:p>
          <a:p>
            <a:pPr algn="just"/>
            <a:r>
              <a:rPr lang="en-US" b="1" dirty="0">
                <a:solidFill>
                  <a:srgbClr val="002060"/>
                </a:solidFill>
              </a:rPr>
              <a:t>Internal attackers</a:t>
            </a:r>
            <a:r>
              <a:rPr lang="en-US" dirty="0">
                <a:solidFill>
                  <a:srgbClr val="002060"/>
                </a:solidFill>
              </a:rPr>
              <a:t> know the internal politics and people. They often know what information is both valuable and vulnerable, and how to get to it.</a:t>
            </a:r>
          </a:p>
        </p:txBody>
      </p:sp>
      <p:pic>
        <p:nvPicPr>
          <p:cNvPr id="13" name="Picture 12">
            <a:extLst>
              <a:ext uri="{FF2B5EF4-FFF2-40B4-BE49-F238E27FC236}">
                <a16:creationId xmlns:a16="http://schemas.microsoft.com/office/drawing/2014/main" id="{EBEFFF79-9C01-44E8-8E86-6F7B8CC18FD5}"/>
              </a:ext>
            </a:extLst>
          </p:cNvPr>
          <p:cNvPicPr>
            <a:picLocks noChangeAspect="1"/>
          </p:cNvPicPr>
          <p:nvPr/>
        </p:nvPicPr>
        <p:blipFill rotWithShape="1">
          <a:blip r:embed="rId5"/>
          <a:srcRect l="4207" t="17770" r="4022" b="17696"/>
          <a:stretch/>
        </p:blipFill>
        <p:spPr>
          <a:xfrm>
            <a:off x="7966842" y="1290896"/>
            <a:ext cx="2280744" cy="2157205"/>
          </a:xfrm>
          <a:prstGeom prst="rect">
            <a:avLst/>
          </a:prstGeom>
        </p:spPr>
      </p:pic>
    </p:spTree>
    <p:custDataLst>
      <p:tags r:id="rId1"/>
    </p:custDataLst>
    <p:extLst>
      <p:ext uri="{BB962C8B-B14F-4D97-AF65-F5344CB8AC3E}">
        <p14:creationId xmlns:p14="http://schemas.microsoft.com/office/powerpoint/2010/main" val="1076601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Models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30667" y="755067"/>
            <a:ext cx="11572146" cy="4801314"/>
          </a:xfrm>
          <a:prstGeom prst="rect">
            <a:avLst/>
          </a:prstGeom>
        </p:spPr>
        <p:txBody>
          <a:bodyPr wrap="square">
            <a:spAutoFit/>
          </a:bodyPr>
          <a:lstStyle/>
          <a:p>
            <a:pPr algn="just"/>
            <a:r>
              <a:rPr lang="en-US" b="1" dirty="0">
                <a:solidFill>
                  <a:srgbClr val="002060"/>
                </a:solidFill>
              </a:rPr>
              <a:t>Perimeter-based network security Strategy</a:t>
            </a:r>
          </a:p>
          <a:p>
            <a:pPr algn="just"/>
            <a:r>
              <a:rPr lang="en-GB" dirty="0">
                <a:solidFill>
                  <a:srgbClr val="002060"/>
                </a:solidFill>
              </a:rPr>
              <a:t>Considering Perimeter-based network security</a:t>
            </a:r>
          </a:p>
          <a:p>
            <a:pPr marL="285750" indent="-285750" algn="just">
              <a:buFont typeface="Arial" panose="020B0604020202020204" pitchFamily="34" charset="0"/>
              <a:buChar char="•"/>
            </a:pPr>
            <a:r>
              <a:rPr lang="en-GB" dirty="0">
                <a:solidFill>
                  <a:srgbClr val="002060"/>
                </a:solidFill>
              </a:rPr>
              <a:t>Remote employees, mobile users, and cloud computing solutions blur the distinction between “internal” and “external”</a:t>
            </a:r>
          </a:p>
          <a:p>
            <a:pPr marL="285750" indent="-285750" algn="just">
              <a:buFont typeface="Arial" panose="020B0604020202020204" pitchFamily="34" charset="0"/>
              <a:buChar char="•"/>
            </a:pPr>
            <a:endParaRPr lang="en-GB" dirty="0">
              <a:solidFill>
                <a:srgbClr val="002060"/>
              </a:solidFill>
            </a:endParaRPr>
          </a:p>
          <a:p>
            <a:pPr marL="285750" indent="-285750" algn="just">
              <a:buFont typeface="Arial" panose="020B0604020202020204" pitchFamily="34" charset="0"/>
              <a:buChar char="•"/>
            </a:pPr>
            <a:r>
              <a:rPr lang="en-GB" dirty="0">
                <a:solidFill>
                  <a:srgbClr val="002060"/>
                </a:solidFill>
              </a:rPr>
              <a:t>Wireless technologies, the proliferation of partner connections, and the need to support guest users introduce countless additional pathways into the network branch offices that may be located in untrusted countries or regions</a:t>
            </a:r>
          </a:p>
          <a:p>
            <a:pPr marL="285750" indent="-285750" algn="just">
              <a:buFont typeface="Arial" panose="020B0604020202020204" pitchFamily="34" charset="0"/>
              <a:buChar char="•"/>
            </a:pPr>
            <a:endParaRPr lang="en-GB" dirty="0">
              <a:solidFill>
                <a:srgbClr val="002060"/>
              </a:solidFill>
            </a:endParaRPr>
          </a:p>
          <a:p>
            <a:pPr marL="285750" indent="-285750" algn="just">
              <a:buFont typeface="Arial" panose="020B0604020202020204" pitchFamily="34" charset="0"/>
              <a:buChar char="•"/>
            </a:pPr>
            <a:r>
              <a:rPr lang="en-GB" dirty="0">
                <a:solidFill>
                  <a:srgbClr val="002060"/>
                </a:solidFill>
              </a:rPr>
              <a:t>Insiders, whether intentionally malicious or just careless, may present a very real security threat</a:t>
            </a:r>
          </a:p>
          <a:p>
            <a:pPr algn="just"/>
            <a:endParaRPr lang="en-GB" dirty="0">
              <a:solidFill>
                <a:srgbClr val="002060"/>
              </a:solidFill>
            </a:endParaRPr>
          </a:p>
          <a:p>
            <a:pPr algn="just"/>
            <a:r>
              <a:rPr lang="en-GB" dirty="0">
                <a:solidFill>
                  <a:srgbClr val="FF0000"/>
                </a:solidFill>
              </a:rPr>
              <a:t>Perimeter-based model is unable to:</a:t>
            </a:r>
          </a:p>
          <a:p>
            <a:pPr marL="285750" indent="-285750" algn="just">
              <a:buFont typeface="Arial" panose="020B0604020202020204" pitchFamily="34" charset="0"/>
              <a:buChar char="•"/>
            </a:pPr>
            <a:r>
              <a:rPr lang="en-GB" i="1" dirty="0">
                <a:solidFill>
                  <a:srgbClr val="FF0000"/>
                </a:solidFill>
              </a:rPr>
              <a:t>Definitively distinguish good applications from bad ones (which leads to overly permissive access control settings)</a:t>
            </a:r>
          </a:p>
          <a:p>
            <a:pPr marL="285750" indent="-285750" algn="just">
              <a:buFont typeface="Arial" panose="020B0604020202020204" pitchFamily="34" charset="0"/>
              <a:buChar char="•"/>
            </a:pPr>
            <a:endParaRPr lang="en-GB" i="1" dirty="0">
              <a:solidFill>
                <a:srgbClr val="FF0000"/>
              </a:solidFill>
            </a:endParaRPr>
          </a:p>
          <a:p>
            <a:pPr marL="285750" indent="-285750" algn="just">
              <a:buFont typeface="Arial" panose="020B0604020202020204" pitchFamily="34" charset="0"/>
              <a:buChar char="•"/>
            </a:pPr>
            <a:r>
              <a:rPr lang="en-GB" i="1" dirty="0">
                <a:solidFill>
                  <a:srgbClr val="FF0000"/>
                </a:solidFill>
              </a:rPr>
              <a:t>Adequately account for encrypted application traffic</a:t>
            </a:r>
          </a:p>
          <a:p>
            <a:pPr marL="285750" indent="-285750" algn="just">
              <a:buFont typeface="Arial" panose="020B0604020202020204" pitchFamily="34" charset="0"/>
              <a:buChar char="•"/>
            </a:pPr>
            <a:endParaRPr lang="en-GB" i="1" dirty="0">
              <a:solidFill>
                <a:srgbClr val="FF0000"/>
              </a:solidFill>
            </a:endParaRPr>
          </a:p>
          <a:p>
            <a:pPr marL="285750" indent="-285750" algn="just">
              <a:buFont typeface="Arial" panose="020B0604020202020204" pitchFamily="34" charset="0"/>
              <a:buChar char="•"/>
            </a:pPr>
            <a:r>
              <a:rPr lang="en-GB" i="1" dirty="0">
                <a:solidFill>
                  <a:srgbClr val="FF0000"/>
                </a:solidFill>
              </a:rPr>
              <a:t>Accurately identify and control users (regardless of where they’re located or which devices they’re using)</a:t>
            </a:r>
          </a:p>
          <a:p>
            <a:pPr marL="285750" indent="-285750" algn="just">
              <a:buFont typeface="Arial" panose="020B0604020202020204" pitchFamily="34" charset="0"/>
              <a:buChar char="•"/>
            </a:pPr>
            <a:endParaRPr lang="en-GB" i="1" dirty="0">
              <a:solidFill>
                <a:srgbClr val="FF0000"/>
              </a:solidFill>
            </a:endParaRPr>
          </a:p>
          <a:p>
            <a:pPr marL="285750" indent="-285750" algn="just">
              <a:buFont typeface="Arial" panose="020B0604020202020204" pitchFamily="34" charset="0"/>
              <a:buChar char="•"/>
            </a:pPr>
            <a:r>
              <a:rPr lang="en-GB" i="1" dirty="0">
                <a:solidFill>
                  <a:srgbClr val="FF0000"/>
                </a:solidFill>
              </a:rPr>
              <a:t>Filter allowed traffic not only for known application-borne threats but also for unknown ones</a:t>
            </a:r>
          </a:p>
        </p:txBody>
      </p:sp>
    </p:spTree>
    <p:custDataLst>
      <p:tags r:id="rId1"/>
    </p:custDataLst>
    <p:extLst>
      <p:ext uri="{BB962C8B-B14F-4D97-AF65-F5344CB8AC3E}">
        <p14:creationId xmlns:p14="http://schemas.microsoft.com/office/powerpoint/2010/main" val="1154651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Models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517122" y="975784"/>
            <a:ext cx="5151047" cy="923330"/>
          </a:xfrm>
          <a:prstGeom prst="rect">
            <a:avLst/>
          </a:prstGeom>
        </p:spPr>
        <p:txBody>
          <a:bodyPr wrap="square">
            <a:spAutoFit/>
          </a:bodyPr>
          <a:lstStyle/>
          <a:p>
            <a:pPr algn="just"/>
            <a:r>
              <a:rPr lang="en-US" b="1" dirty="0">
                <a:solidFill>
                  <a:srgbClr val="002060"/>
                </a:solidFill>
              </a:rPr>
              <a:t>Zero Trust Security</a:t>
            </a:r>
          </a:p>
          <a:p>
            <a:pPr algn="just"/>
            <a:endParaRPr lang="en-US" b="1" dirty="0">
              <a:solidFill>
                <a:srgbClr val="002060"/>
              </a:solidFill>
            </a:endParaRPr>
          </a:p>
          <a:p>
            <a:pPr algn="just"/>
            <a:r>
              <a:rPr lang="en-US" dirty="0">
                <a:solidFill>
                  <a:srgbClr val="002060"/>
                </a:solidFill>
              </a:rPr>
              <a:t>Zero Trust Conceptual Architecture</a:t>
            </a:r>
          </a:p>
        </p:txBody>
      </p:sp>
      <p:pic>
        <p:nvPicPr>
          <p:cNvPr id="4" name="Picture 3">
            <a:extLst>
              <a:ext uri="{FF2B5EF4-FFF2-40B4-BE49-F238E27FC236}">
                <a16:creationId xmlns:a16="http://schemas.microsoft.com/office/drawing/2014/main" id="{21833651-C3C8-44D8-BB58-2B8EFDF00459}"/>
              </a:ext>
            </a:extLst>
          </p:cNvPr>
          <p:cNvPicPr>
            <a:picLocks noChangeAspect="1"/>
          </p:cNvPicPr>
          <p:nvPr/>
        </p:nvPicPr>
        <p:blipFill>
          <a:blip r:embed="rId4"/>
          <a:stretch>
            <a:fillRect/>
          </a:stretch>
        </p:blipFill>
        <p:spPr>
          <a:xfrm>
            <a:off x="6387198" y="975784"/>
            <a:ext cx="4840941" cy="3890682"/>
          </a:xfrm>
          <a:prstGeom prst="rect">
            <a:avLst/>
          </a:prstGeom>
        </p:spPr>
      </p:pic>
    </p:spTree>
    <p:custDataLst>
      <p:tags r:id="rId1"/>
    </p:custDataLst>
    <p:extLst>
      <p:ext uri="{BB962C8B-B14F-4D97-AF65-F5344CB8AC3E}">
        <p14:creationId xmlns:p14="http://schemas.microsoft.com/office/powerpoint/2010/main" val="1274275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30667" y="755067"/>
            <a:ext cx="11572146" cy="2585323"/>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Firewalls</a:t>
            </a:r>
          </a:p>
          <a:p>
            <a:pPr marL="285750" indent="-285750" algn="just">
              <a:buFont typeface="Wingdings" panose="05000000000000000000" pitchFamily="2" charset="2"/>
              <a:buChar char="Ø"/>
            </a:pPr>
            <a:r>
              <a:rPr lang="en-GB" dirty="0">
                <a:solidFill>
                  <a:srgbClr val="002060"/>
                </a:solidFill>
              </a:rPr>
              <a:t>Intrusion detection and intrusion prevention systems</a:t>
            </a:r>
          </a:p>
          <a:p>
            <a:pPr marL="285750" indent="-285750" algn="just">
              <a:buFont typeface="Wingdings" panose="05000000000000000000" pitchFamily="2" charset="2"/>
              <a:buChar char="Ø"/>
            </a:pPr>
            <a:r>
              <a:rPr lang="en-GB" dirty="0">
                <a:solidFill>
                  <a:srgbClr val="002060"/>
                </a:solidFill>
              </a:rPr>
              <a:t>Web content filters</a:t>
            </a:r>
          </a:p>
          <a:p>
            <a:pPr marL="285750" indent="-285750" algn="just">
              <a:buFont typeface="Wingdings" panose="05000000000000000000" pitchFamily="2" charset="2"/>
              <a:buChar char="Ø"/>
            </a:pPr>
            <a:r>
              <a:rPr lang="en-GB" dirty="0">
                <a:solidFill>
                  <a:srgbClr val="002060"/>
                </a:solidFill>
              </a:rPr>
              <a:t>Virtual private networks</a:t>
            </a:r>
          </a:p>
          <a:p>
            <a:pPr marL="285750" indent="-285750" algn="just">
              <a:buFont typeface="Wingdings" panose="05000000000000000000" pitchFamily="2" charset="2"/>
              <a:buChar char="Ø"/>
            </a:pPr>
            <a:r>
              <a:rPr lang="en-GB" dirty="0">
                <a:solidFill>
                  <a:srgbClr val="002060"/>
                </a:solidFill>
              </a:rPr>
              <a:t>Data loss prevention</a:t>
            </a:r>
          </a:p>
          <a:p>
            <a:pPr marL="285750" indent="-285750" algn="just">
              <a:buFont typeface="Wingdings" panose="05000000000000000000" pitchFamily="2" charset="2"/>
              <a:buChar char="Ø"/>
            </a:pPr>
            <a:r>
              <a:rPr lang="en-GB" dirty="0">
                <a:solidFill>
                  <a:srgbClr val="002060"/>
                </a:solidFill>
              </a:rPr>
              <a:t>Unified threat management</a:t>
            </a:r>
          </a:p>
          <a:p>
            <a:pPr marL="285750" indent="-285750" algn="just">
              <a:buFont typeface="Wingdings" panose="05000000000000000000" pitchFamily="2" charset="2"/>
              <a:buChar char="Ø"/>
            </a:pPr>
            <a:r>
              <a:rPr lang="en-GB" dirty="0">
                <a:solidFill>
                  <a:srgbClr val="002060"/>
                </a:solidFill>
              </a:rPr>
              <a:t>Secure Access Service Edge</a:t>
            </a:r>
          </a:p>
          <a:p>
            <a:pPr marL="285750" indent="-285750" algn="just">
              <a:buFont typeface="Wingdings" panose="05000000000000000000" pitchFamily="2" charset="2"/>
              <a:buChar char="Ø"/>
            </a:pPr>
            <a:r>
              <a:rPr lang="en-GB" dirty="0">
                <a:solidFill>
                  <a:srgbClr val="002060"/>
                </a:solidFill>
              </a:rPr>
              <a:t>Security information and event management</a:t>
            </a:r>
          </a:p>
          <a:p>
            <a:pPr marL="285750" indent="-285750" algn="just">
              <a:buFont typeface="Wingdings" panose="05000000000000000000" pitchFamily="2" charset="2"/>
              <a:buChar char="Ø"/>
            </a:pPr>
            <a:r>
              <a:rPr lang="en-GB" dirty="0">
                <a:solidFill>
                  <a:srgbClr val="002060"/>
                </a:solidFill>
              </a:rPr>
              <a:t>Security orchestration, automation, and response</a:t>
            </a:r>
            <a:endParaRPr lang="en-US" dirty="0">
              <a:solidFill>
                <a:srgbClr val="002060"/>
              </a:solidFill>
            </a:endParaRPr>
          </a:p>
        </p:txBody>
      </p:sp>
    </p:spTree>
    <p:custDataLst>
      <p:tags r:id="rId1"/>
    </p:custDataLst>
    <p:extLst>
      <p:ext uri="{BB962C8B-B14F-4D97-AF65-F5344CB8AC3E}">
        <p14:creationId xmlns:p14="http://schemas.microsoft.com/office/powerpoint/2010/main" val="230047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079598" cy="914400"/>
          </a:xfrm>
        </p:spPr>
        <p:txBody>
          <a:bodyPr>
            <a:normAutofit/>
          </a:bodyPr>
          <a:lstStyle/>
          <a:p>
            <a:r>
              <a:rPr lang="en-US" sz="2133" dirty="0">
                <a:solidFill>
                  <a:srgbClr val="004C69"/>
                </a:solidFill>
              </a:rPr>
              <a:t>Controlling Network Traffic</a:t>
            </a:r>
          </a:p>
        </p:txBody>
      </p:sp>
      <p:sp>
        <p:nvSpPr>
          <p:cNvPr id="3" name="Content Placeholder 2"/>
          <p:cNvSpPr>
            <a:spLocks noGrp="1"/>
          </p:cNvSpPr>
          <p:nvPr>
            <p:ph idx="1"/>
          </p:nvPr>
        </p:nvSpPr>
        <p:spPr>
          <a:xfrm>
            <a:off x="1057514" y="1817403"/>
            <a:ext cx="6595154" cy="1353333"/>
          </a:xfrm>
        </p:spPr>
        <p:txBody>
          <a:bodyPr/>
          <a:lstStyle/>
          <a:p>
            <a:pPr marL="285750" lvl="1" indent="-285750" algn="just">
              <a:buFont typeface="Wingdings" panose="05000000000000000000" pitchFamily="2" charset="2"/>
              <a:buChar char="Ø"/>
            </a:pPr>
            <a:r>
              <a:rPr lang="en-US" sz="1800" dirty="0">
                <a:solidFill>
                  <a:srgbClr val="002060"/>
                </a:solidFill>
              </a:rPr>
              <a:t>Packet Filtering</a:t>
            </a:r>
          </a:p>
          <a:p>
            <a:pPr marL="285750" lvl="1" indent="-285750" algn="just">
              <a:buFont typeface="Wingdings" panose="05000000000000000000" pitchFamily="2" charset="2"/>
              <a:buChar char="Ø"/>
            </a:pPr>
            <a:r>
              <a:rPr lang="en-US" sz="1800" dirty="0">
                <a:solidFill>
                  <a:srgbClr val="002060"/>
                </a:solidFill>
              </a:rPr>
              <a:t>Stateful Inspection</a:t>
            </a:r>
          </a:p>
          <a:p>
            <a:pPr marL="285750" lvl="1" indent="-285750" algn="just">
              <a:lnSpc>
                <a:spcPct val="100000"/>
              </a:lnSpc>
              <a:buFont typeface="Wingdings" panose="05000000000000000000" pitchFamily="2" charset="2"/>
              <a:buChar char="Ø"/>
            </a:pPr>
            <a:r>
              <a:rPr lang="en-US" sz="1800" dirty="0">
                <a:solidFill>
                  <a:srgbClr val="002060"/>
                </a:solidFill>
              </a:rPr>
              <a:t>Application Layer Firewall</a:t>
            </a:r>
          </a:p>
        </p:txBody>
      </p:sp>
      <p:sp>
        <p:nvSpPr>
          <p:cNvPr id="4" name="Footer Placeholder 3" hidden="1"/>
          <p:cNvSpPr>
            <a:spLocks noGrp="1"/>
          </p:cNvSpPr>
          <p:nvPr>
            <p:ph type="ftr" sz="quarter" idx="11"/>
          </p:nvPr>
        </p:nvSpPr>
        <p:spPr/>
        <p:txBody>
          <a:bodyPr/>
          <a:lstStyle/>
          <a:p>
            <a:endParaRPr lang="en-US"/>
          </a:p>
        </p:txBody>
      </p:sp>
      <p:sp>
        <p:nvSpPr>
          <p:cNvPr id="5" name="Date Placeholder 4" hidden="1"/>
          <p:cNvSpPr>
            <a:spLocks noGrp="1"/>
          </p:cNvSpPr>
          <p:nvPr>
            <p:ph type="dt" sz="half" idx="10"/>
          </p:nvPr>
        </p:nvSpPr>
        <p:spPr/>
        <p:txBody>
          <a:bodyPr/>
          <a:lstStyle/>
          <a:p>
            <a:endParaRPr lang="en-US"/>
          </a:p>
        </p:txBody>
      </p:sp>
      <p:sp>
        <p:nvSpPr>
          <p:cNvPr id="6" name="TextBox 5"/>
          <p:cNvSpPr txBox="1"/>
          <p:nvPr/>
        </p:nvSpPr>
        <p:spPr bwMode="auto">
          <a:xfrm>
            <a:off x="506528" y="785370"/>
            <a:ext cx="7146139" cy="923330"/>
          </a:xfrm>
          <a:prstGeom prst="rect">
            <a:avLst/>
          </a:prstGeom>
          <a:noFill/>
          <a:ln>
            <a:noFill/>
          </a:ln>
          <a:effectLst/>
        </p:spPr>
        <p:txBody>
          <a:bodyPr vert="horz" wrap="square" lIns="91440" tIns="45720" rIns="91440" bIns="45720" numCol="1" rtlCol="0" anchor="ctr" anchorCtr="0" compatLnSpc="1">
            <a:prstTxWarp prst="textNoShape">
              <a:avLst/>
            </a:prstTxWarp>
            <a:spAutoFit/>
          </a:bodyPr>
          <a:lstStyle/>
          <a:p>
            <a:pPr algn="just"/>
            <a:r>
              <a:rPr lang="en-US" dirty="0">
                <a:solidFill>
                  <a:srgbClr val="002060"/>
                </a:solidFill>
              </a:rPr>
              <a:t>The Firewall, or the Security Gateway with a Firewall enabled, will deny or permit traffic based on rules defined in the Security Policy. The following technologies are used to deny or permit network traffic:</a:t>
            </a:r>
          </a:p>
        </p:txBody>
      </p:sp>
      <p:pic>
        <p:nvPicPr>
          <p:cNvPr id="10" name="Picture 9" descr="Diagram  Description automatically generated">
            <a:extLst>
              <a:ext uri="{FF2B5EF4-FFF2-40B4-BE49-F238E27FC236}">
                <a16:creationId xmlns:a16="http://schemas.microsoft.com/office/drawing/2014/main" id="{65C07742-43E4-4D0E-A226-C319ACBA17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2364" y="202403"/>
            <a:ext cx="3190445" cy="5167004"/>
          </a:xfrm>
          <a:prstGeom prst="rect">
            <a:avLst/>
          </a:prstGeom>
          <a:ln w="76200">
            <a:solidFill>
              <a:schemeClr val="tx1"/>
            </a:solidFill>
          </a:ln>
        </p:spPr>
      </p:pic>
      <p:pic>
        <p:nvPicPr>
          <p:cNvPr id="7" name="Picture 3">
            <a:extLst>
              <a:ext uri="{FF2B5EF4-FFF2-40B4-BE49-F238E27FC236}">
                <a16:creationId xmlns:a16="http://schemas.microsoft.com/office/drawing/2014/main" id="{2F18B79A-3947-77D3-EDE1-5DF2BD35F7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6320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243440" cy="806020"/>
          </a:xfrm>
        </p:spPr>
        <p:txBody>
          <a:bodyPr>
            <a:noAutofit/>
          </a:bodyPr>
          <a:lstStyle/>
          <a:p>
            <a:r>
              <a:rPr lang="en-US" sz="2133" dirty="0">
                <a:solidFill>
                  <a:srgbClr val="004C69"/>
                </a:solidFill>
              </a:rPr>
              <a:t>Controlling Network Traffic</a:t>
            </a:r>
          </a:p>
        </p:txBody>
      </p:sp>
      <p:sp>
        <p:nvSpPr>
          <p:cNvPr id="3" name="Subtitle 2"/>
          <p:cNvSpPr>
            <a:spLocks noGrp="1"/>
          </p:cNvSpPr>
          <p:nvPr>
            <p:ph type="subTitle" idx="1"/>
          </p:nvPr>
        </p:nvSpPr>
        <p:spPr>
          <a:xfrm>
            <a:off x="581293" y="1431698"/>
            <a:ext cx="6194053" cy="384175"/>
          </a:xfrm>
        </p:spPr>
        <p:txBody>
          <a:bodyPr>
            <a:noAutofit/>
          </a:bodyPr>
          <a:lstStyle/>
          <a:p>
            <a:r>
              <a:rPr lang="en-US" sz="1800" b="1" i="1" dirty="0">
                <a:latin typeface="Arial" panose="020B0604020202020204" pitchFamily="34" charset="0"/>
                <a:cs typeface="Arial" panose="020B0604020202020204" pitchFamily="34" charset="0"/>
              </a:rPr>
              <a:t>The most basic form of a Firewall.</a:t>
            </a:r>
          </a:p>
        </p:txBody>
      </p:sp>
      <p:sp>
        <p:nvSpPr>
          <p:cNvPr id="5" name="Text Placeholder 4"/>
          <p:cNvSpPr>
            <a:spLocks noGrp="1"/>
          </p:cNvSpPr>
          <p:nvPr>
            <p:ph type="body" sz="quarter" idx="12"/>
          </p:nvPr>
        </p:nvSpPr>
        <p:spPr>
          <a:xfrm>
            <a:off x="294834" y="894275"/>
            <a:ext cx="6194053" cy="384175"/>
          </a:xfrm>
        </p:spPr>
        <p:txBody>
          <a:bodyPr>
            <a:normAutofit/>
          </a:bodyPr>
          <a:lstStyle/>
          <a:p>
            <a:r>
              <a:rPr lang="en-US" sz="2133" b="1" dirty="0">
                <a:solidFill>
                  <a:srgbClr val="004C69"/>
                </a:solidFill>
              </a:rPr>
              <a:t>PACKET FILTERING</a:t>
            </a:r>
          </a:p>
        </p:txBody>
      </p:sp>
      <p:sp>
        <p:nvSpPr>
          <p:cNvPr id="7" name="Subtitle 2"/>
          <p:cNvSpPr txBox="1">
            <a:spLocks/>
          </p:cNvSpPr>
          <p:nvPr/>
        </p:nvSpPr>
        <p:spPr bwMode="auto">
          <a:xfrm>
            <a:off x="1365386" y="1969121"/>
            <a:ext cx="5123502" cy="2909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4" tIns="45713" rIns="91424" bIns="45713"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r>
              <a:rPr lang="en-US" sz="1800" dirty="0">
                <a:solidFill>
                  <a:srgbClr val="002060"/>
                </a:solidFill>
                <a:latin typeface="+mn-lt"/>
              </a:rPr>
              <a:t>Packets include the following elements:</a:t>
            </a:r>
          </a:p>
          <a:p>
            <a:endParaRPr lang="en-US" sz="100" dirty="0">
              <a:latin typeface="Arial" panose="020B0604020202020204" pitchFamily="34" charset="0"/>
              <a:cs typeface="Arial" panose="020B0604020202020204" pitchFamily="34" charset="0"/>
            </a:endParaRP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Source address</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Destination address</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Source port</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Destination port</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Protocol</a:t>
            </a:r>
          </a:p>
        </p:txBody>
      </p:sp>
      <p:sp>
        <p:nvSpPr>
          <p:cNvPr id="4" name="Footer Placeholder 3" hidden="1"/>
          <p:cNvSpPr>
            <a:spLocks noGrp="1"/>
          </p:cNvSpPr>
          <p:nvPr>
            <p:ph type="ftr" sz="quarter" idx="10"/>
          </p:nvPr>
        </p:nvSpPr>
        <p:spPr/>
        <p:txBody>
          <a:bodyPr/>
          <a:lstStyle/>
          <a:p>
            <a:r>
              <a:rPr lang="en-US"/>
              <a:t> Highly Restricted document​</a:t>
            </a:r>
          </a:p>
        </p:txBody>
      </p:sp>
      <p:sp>
        <p:nvSpPr>
          <p:cNvPr id="8" name="Date Placeholder 7" hidden="1"/>
          <p:cNvSpPr>
            <a:spLocks noGrp="1"/>
          </p:cNvSpPr>
          <p:nvPr>
            <p:ph type="dt" sz="quarter" idx="13"/>
          </p:nvPr>
        </p:nvSpPr>
        <p:spPr/>
        <p:txBody>
          <a:bodyPr/>
          <a:lstStyle/>
          <a:p>
            <a:endParaRPr lang="en-US"/>
          </a:p>
        </p:txBody>
      </p:sp>
      <p:pic>
        <p:nvPicPr>
          <p:cNvPr id="10" name="Picture 9" descr="A picture containing timeline  Description automatically generated">
            <a:extLst>
              <a:ext uri="{FF2B5EF4-FFF2-40B4-BE49-F238E27FC236}">
                <a16:creationId xmlns:a16="http://schemas.microsoft.com/office/drawing/2014/main" id="{05FE7EEC-2028-4EDE-BFE0-B4ED6D926FB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4864" t="7238" r="15345" b="7315"/>
          <a:stretch/>
        </p:blipFill>
        <p:spPr>
          <a:xfrm>
            <a:off x="6639955" y="403010"/>
            <a:ext cx="5257211" cy="4973652"/>
          </a:xfrm>
          <a:prstGeom prst="rect">
            <a:avLst/>
          </a:prstGeom>
          <a:ln w="76200">
            <a:solidFill>
              <a:schemeClr val="tx1"/>
            </a:solidFill>
          </a:ln>
        </p:spPr>
      </p:pic>
      <p:pic>
        <p:nvPicPr>
          <p:cNvPr id="6" name="Picture 3">
            <a:extLst>
              <a:ext uri="{FF2B5EF4-FFF2-40B4-BE49-F238E27FC236}">
                <a16:creationId xmlns:a16="http://schemas.microsoft.com/office/drawing/2014/main" id="{2CE206D7-8C51-4987-6075-787F2C75A7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0685314"/>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237921" cy="914400"/>
          </a:xfrm>
        </p:spPr>
        <p:txBody>
          <a:bodyPr/>
          <a:lstStyle/>
          <a:p>
            <a:r>
              <a:rPr lang="en-US" sz="2133" dirty="0">
                <a:solidFill>
                  <a:srgbClr val="004C69"/>
                </a:solidFill>
              </a:rPr>
              <a:t>Controlling Network Traffic</a:t>
            </a:r>
          </a:p>
        </p:txBody>
      </p:sp>
      <p:sp>
        <p:nvSpPr>
          <p:cNvPr id="5" name="Text Placeholder 4"/>
          <p:cNvSpPr>
            <a:spLocks noGrp="1"/>
          </p:cNvSpPr>
          <p:nvPr>
            <p:ph type="body" sz="quarter" idx="12"/>
          </p:nvPr>
        </p:nvSpPr>
        <p:spPr>
          <a:xfrm>
            <a:off x="954079" y="914400"/>
            <a:ext cx="6194053" cy="411898"/>
          </a:xfrm>
        </p:spPr>
        <p:txBody>
          <a:bodyPr>
            <a:normAutofit/>
          </a:bodyPr>
          <a:lstStyle/>
          <a:p>
            <a:pPr defTabSz="914400">
              <a:lnSpc>
                <a:spcPct val="90000"/>
              </a:lnSpc>
            </a:pPr>
            <a:r>
              <a:rPr lang="en-US" sz="2133" b="1" dirty="0">
                <a:solidFill>
                  <a:srgbClr val="004C69"/>
                </a:solidFill>
              </a:rPr>
              <a:t>STATEFUL INSPECTION</a:t>
            </a:r>
          </a:p>
        </p:txBody>
      </p:sp>
      <p:sp>
        <p:nvSpPr>
          <p:cNvPr id="7" name="Subtitle 2"/>
          <p:cNvSpPr txBox="1">
            <a:spLocks/>
          </p:cNvSpPr>
          <p:nvPr/>
        </p:nvSpPr>
        <p:spPr bwMode="auto">
          <a:xfrm>
            <a:off x="492504" y="2380729"/>
            <a:ext cx="4161047" cy="2854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4" tIns="45713" rIns="91424" bIns="45713" numCol="1" rtlCol="0" anchor="t" anchorCtr="0" compatLnSpc="1">
            <a:prstTxWarp prst="textNoShape">
              <a:avLst/>
            </a:prstTxWarp>
            <a:norm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Examines the context of a packet.</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Monitors the state of the connect.</a:t>
            </a:r>
          </a:p>
        </p:txBody>
      </p:sp>
      <p:sp>
        <p:nvSpPr>
          <p:cNvPr id="4" name="Footer Placeholder 3" hidden="1"/>
          <p:cNvSpPr>
            <a:spLocks noGrp="1"/>
          </p:cNvSpPr>
          <p:nvPr>
            <p:ph type="ftr" sz="quarter" idx="10"/>
          </p:nvPr>
        </p:nvSpPr>
        <p:spPr/>
        <p:txBody>
          <a:bodyPr/>
          <a:lstStyle/>
          <a:p>
            <a:r>
              <a:rPr lang="en-US"/>
              <a:t> Highly Restricted document​</a:t>
            </a:r>
          </a:p>
        </p:txBody>
      </p:sp>
      <p:sp>
        <p:nvSpPr>
          <p:cNvPr id="6" name="Date Placeholder 5" hidden="1"/>
          <p:cNvSpPr>
            <a:spLocks noGrp="1"/>
          </p:cNvSpPr>
          <p:nvPr>
            <p:ph type="dt" sz="quarter" idx="13"/>
          </p:nvPr>
        </p:nvSpPr>
        <p:spPr/>
        <p:txBody>
          <a:bodyPr/>
          <a:lstStyle/>
          <a:p>
            <a:endParaRPr lang="en-US"/>
          </a:p>
        </p:txBody>
      </p:sp>
      <p:pic>
        <p:nvPicPr>
          <p:cNvPr id="10" name="Picture 9" descr="Diagram  Description automatically generated">
            <a:extLst>
              <a:ext uri="{FF2B5EF4-FFF2-40B4-BE49-F238E27FC236}">
                <a16:creationId xmlns:a16="http://schemas.microsoft.com/office/drawing/2014/main" id="{A31C13B1-51EA-4F4D-8043-C7705EF3037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5125" b="57780"/>
          <a:stretch/>
        </p:blipFill>
        <p:spPr>
          <a:xfrm>
            <a:off x="4883135" y="3584639"/>
            <a:ext cx="6919742" cy="1448755"/>
          </a:xfrm>
          <a:prstGeom prst="rect">
            <a:avLst/>
          </a:prstGeom>
          <a:ln w="76200">
            <a:solidFill>
              <a:schemeClr val="tx1"/>
            </a:solidFill>
          </a:ln>
        </p:spPr>
      </p:pic>
      <p:pic>
        <p:nvPicPr>
          <p:cNvPr id="12" name="Picture 3">
            <a:extLst>
              <a:ext uri="{FF2B5EF4-FFF2-40B4-BE49-F238E27FC236}">
                <a16:creationId xmlns:a16="http://schemas.microsoft.com/office/drawing/2014/main" id="{05ED6344-17E0-7AF0-2E5F-7B78959980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2944382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2" y="18477"/>
            <a:ext cx="11022371" cy="914400"/>
          </a:xfrm>
        </p:spPr>
        <p:txBody>
          <a:bodyPr>
            <a:normAutofit/>
          </a:bodyPr>
          <a:lstStyle/>
          <a:p>
            <a:r>
              <a:rPr lang="en-US" sz="2133" dirty="0">
                <a:solidFill>
                  <a:srgbClr val="004C69"/>
                </a:solidFill>
              </a:rPr>
              <a:t>Controlling Network Traffic</a:t>
            </a:r>
          </a:p>
        </p:txBody>
      </p:sp>
      <p:sp>
        <p:nvSpPr>
          <p:cNvPr id="7" name="Content Placeholder 6"/>
          <p:cNvSpPr>
            <a:spLocks noGrp="1"/>
          </p:cNvSpPr>
          <p:nvPr>
            <p:ph type="body" sz="quarter" idx="18"/>
          </p:nvPr>
        </p:nvSpPr>
        <p:spPr>
          <a:xfrm>
            <a:off x="1750625" y="2990592"/>
            <a:ext cx="3878580" cy="1371600"/>
          </a:xfrm>
        </p:spPr>
        <p:txBody>
          <a:bodyPr>
            <a:noAutofit/>
          </a:bodyPr>
          <a:lstStyle/>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Examines the packet header</a:t>
            </a:r>
          </a:p>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Requires two rules for each connection</a:t>
            </a:r>
          </a:p>
        </p:txBody>
      </p:sp>
      <p:sp>
        <p:nvSpPr>
          <p:cNvPr id="10" name="Text Placeholder 9"/>
          <p:cNvSpPr>
            <a:spLocks noGrp="1"/>
          </p:cNvSpPr>
          <p:nvPr>
            <p:ph type="body" sz="quarter" idx="19"/>
          </p:nvPr>
        </p:nvSpPr>
        <p:spPr>
          <a:xfrm>
            <a:off x="1663605" y="1652982"/>
            <a:ext cx="3965600" cy="682702"/>
          </a:xfrm>
        </p:spPr>
        <p:txBody>
          <a:bodyPr>
            <a:normAutofit/>
          </a:bodyPr>
          <a:lstStyle/>
          <a:p>
            <a:r>
              <a:rPr lang="en-US" sz="1800" dirty="0">
                <a:solidFill>
                  <a:schemeClr val="tx1"/>
                </a:solidFill>
                <a:effectLst>
                  <a:outerShdw blurRad="38100" dist="38100" dir="2700000" algn="tl">
                    <a:srgbClr val="000000">
                      <a:alpha val="43137"/>
                    </a:srgbClr>
                  </a:outerShdw>
                </a:effectLst>
                <a:latin typeface="Arial" panose="020B0604020202020204" pitchFamily="34" charset="0"/>
              </a:rPr>
              <a:t>Packet Filtering</a:t>
            </a:r>
          </a:p>
        </p:txBody>
      </p:sp>
      <p:sp>
        <p:nvSpPr>
          <p:cNvPr id="11" name="Text Placeholder 10"/>
          <p:cNvSpPr>
            <a:spLocks noGrp="1"/>
          </p:cNvSpPr>
          <p:nvPr>
            <p:ph type="body" sz="quarter" idx="22"/>
          </p:nvPr>
        </p:nvSpPr>
        <p:spPr>
          <a:xfrm>
            <a:off x="6599398" y="2990592"/>
            <a:ext cx="3613562" cy="1371600"/>
          </a:xfrm>
        </p:spPr>
        <p:txBody>
          <a:bodyPr>
            <a:noAutofit/>
          </a:bodyPr>
          <a:lstStyle/>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Examines the packet header and contents</a:t>
            </a:r>
          </a:p>
          <a:p>
            <a:pPr marL="285750" indent="-285750" algn="just" fontAlgn="base">
              <a:lnSpc>
                <a:spcPct val="150000"/>
              </a:lnSpc>
              <a:spcBef>
                <a:spcPts val="0"/>
              </a:spcBef>
              <a:spcAft>
                <a:spcPct val="0"/>
              </a:spcAft>
              <a:buClr>
                <a:schemeClr val="tx2"/>
              </a:buClr>
              <a:buSzPct val="90000"/>
              <a:buFont typeface="Arial" panose="020B0604020202020204" pitchFamily="34" charset="0"/>
              <a:buChar char="•"/>
            </a:pPr>
            <a:r>
              <a:rPr lang="en-US" sz="1800" dirty="0">
                <a:solidFill>
                  <a:srgbClr val="002060"/>
                </a:solidFill>
              </a:rPr>
              <a:t>Only one rule required for each connection</a:t>
            </a:r>
          </a:p>
        </p:txBody>
      </p:sp>
      <p:sp>
        <p:nvSpPr>
          <p:cNvPr id="12" name="Text Placeholder 11"/>
          <p:cNvSpPr>
            <a:spLocks noGrp="1"/>
          </p:cNvSpPr>
          <p:nvPr>
            <p:ph type="body" sz="quarter" idx="23"/>
          </p:nvPr>
        </p:nvSpPr>
        <p:spPr>
          <a:xfrm>
            <a:off x="6480007" y="1695847"/>
            <a:ext cx="4252740" cy="682702"/>
          </a:xfrm>
        </p:spPr>
        <p:txBody>
          <a:bodyPr>
            <a:normAutofit/>
          </a:bodyPr>
          <a:lstStyle/>
          <a:p>
            <a:r>
              <a:rPr lang="en-US" sz="1800" dirty="0">
                <a:solidFill>
                  <a:schemeClr val="tx1"/>
                </a:solidFill>
                <a:effectLst>
                  <a:outerShdw blurRad="38100" dist="38100" dir="2700000" algn="tl">
                    <a:srgbClr val="000000">
                      <a:alpha val="43137"/>
                    </a:srgbClr>
                  </a:outerShdw>
                </a:effectLst>
                <a:latin typeface="Arial" panose="020B0604020202020204" pitchFamily="34" charset="0"/>
              </a:rPr>
              <a:t>Stateful Inspection</a:t>
            </a:r>
          </a:p>
        </p:txBody>
      </p:sp>
      <p:sp>
        <p:nvSpPr>
          <p:cNvPr id="9" name="TextBox 8"/>
          <p:cNvSpPr txBox="1"/>
          <p:nvPr/>
        </p:nvSpPr>
        <p:spPr bwMode="auto">
          <a:xfrm>
            <a:off x="1125527" y="849592"/>
            <a:ext cx="11059191" cy="444323"/>
          </a:xfrm>
          <a:prstGeom prst="rect">
            <a:avLst/>
          </a:prstGeom>
          <a:noFill/>
          <a:ln>
            <a:noFill/>
          </a:ln>
          <a:effectLst/>
        </p:spPr>
        <p:txBody>
          <a:bodyPr vert="horz" wrap="square" lIns="121883" tIns="60941" rIns="121883" bIns="60941" numCol="1" rtlCol="0" anchor="t" anchorCtr="0" compatLnSpc="1">
            <a:prstTxWarp prst="textNoShape">
              <a:avLst/>
            </a:prstTxWarp>
            <a:noAutofit/>
          </a:bodyPr>
          <a:lstStyle/>
          <a:p>
            <a:r>
              <a:rPr lang="en-US" b="1" i="1" kern="0" dirty="0">
                <a:latin typeface="Arial" panose="020B0604020202020204" pitchFamily="34" charset="0"/>
                <a:cs typeface="Arial" panose="020B0604020202020204" pitchFamily="34" charset="0"/>
              </a:rPr>
              <a:t>How does Stateful Inspection and Packet Filtering Differ?</a:t>
            </a:r>
          </a:p>
        </p:txBody>
      </p:sp>
      <p:sp>
        <p:nvSpPr>
          <p:cNvPr id="3" name="Footer Placeholder 2" hidden="1"/>
          <p:cNvSpPr>
            <a:spLocks noGrp="1"/>
          </p:cNvSpPr>
          <p:nvPr>
            <p:ph type="ftr" sz="quarter" idx="10"/>
          </p:nvPr>
        </p:nvSpPr>
        <p:spPr/>
        <p:txBody>
          <a:bodyPr/>
          <a:lstStyle/>
          <a:p>
            <a:r>
              <a:rPr lang="en-US"/>
              <a:t> Highly Restricted document​</a:t>
            </a:r>
          </a:p>
        </p:txBody>
      </p:sp>
      <p:sp>
        <p:nvSpPr>
          <p:cNvPr id="4" name="Date Placeholder 3" hidden="1"/>
          <p:cNvSpPr>
            <a:spLocks noGrp="1"/>
          </p:cNvSpPr>
          <p:nvPr>
            <p:ph type="dt" sz="quarter" idx="24"/>
          </p:nvPr>
        </p:nvSpPr>
        <p:spPr/>
        <p:txBody>
          <a:bodyPr/>
          <a:lstStyle/>
          <a:p>
            <a:endParaRPr lang="en-US"/>
          </a:p>
        </p:txBody>
      </p:sp>
      <p:sp>
        <p:nvSpPr>
          <p:cNvPr id="6" name="Rectangle 5"/>
          <p:cNvSpPr/>
          <p:nvPr/>
        </p:nvSpPr>
        <p:spPr bwMode="auto">
          <a:xfrm>
            <a:off x="1750625" y="2379828"/>
            <a:ext cx="3878580" cy="2981173"/>
          </a:xfrm>
          <a:prstGeom prst="rect">
            <a:avLst/>
          </a:prstGeom>
          <a:noFill/>
          <a:ln w="28575" algn="ctr">
            <a:solidFill>
              <a:schemeClr val="tx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err="1"/>
          </a:p>
        </p:txBody>
      </p:sp>
      <p:sp>
        <p:nvSpPr>
          <p:cNvPr id="8" name="Rectangle 7"/>
          <p:cNvSpPr/>
          <p:nvPr/>
        </p:nvSpPr>
        <p:spPr bwMode="auto">
          <a:xfrm>
            <a:off x="6544665" y="2421408"/>
            <a:ext cx="3733417" cy="2981173"/>
          </a:xfrm>
          <a:prstGeom prst="rect">
            <a:avLst/>
          </a:prstGeom>
          <a:noFill/>
          <a:ln w="19050" algn="ctr">
            <a:solidFill>
              <a:schemeClr val="tx1"/>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err="1"/>
          </a:p>
        </p:txBody>
      </p:sp>
      <p:pic>
        <p:nvPicPr>
          <p:cNvPr id="14" name="Picture 3">
            <a:extLst>
              <a:ext uri="{FF2B5EF4-FFF2-40B4-BE49-F238E27FC236}">
                <a16:creationId xmlns:a16="http://schemas.microsoft.com/office/drawing/2014/main" id="{E7396B65-9EBB-9690-9752-4D6FA52DE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472" y="4770936"/>
            <a:ext cx="1289304" cy="808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3776583"/>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777768" cy="914400"/>
          </a:xfrm>
        </p:spPr>
        <p:txBody>
          <a:bodyPr>
            <a:normAutofit/>
          </a:bodyPr>
          <a:lstStyle/>
          <a:p>
            <a:pPr>
              <a:lnSpc>
                <a:spcPct val="100000"/>
              </a:lnSpc>
            </a:pPr>
            <a:r>
              <a:rPr lang="en-US" sz="2133" dirty="0">
                <a:solidFill>
                  <a:srgbClr val="004C69"/>
                </a:solidFill>
              </a:rPr>
              <a:t>Controlling Network Traffic</a:t>
            </a:r>
          </a:p>
        </p:txBody>
      </p:sp>
      <p:sp>
        <p:nvSpPr>
          <p:cNvPr id="3" name="Subtitle 2"/>
          <p:cNvSpPr>
            <a:spLocks noGrp="1"/>
          </p:cNvSpPr>
          <p:nvPr>
            <p:ph type="subTitle" idx="1"/>
          </p:nvPr>
        </p:nvSpPr>
        <p:spPr>
          <a:xfrm>
            <a:off x="482311" y="1510788"/>
            <a:ext cx="5121320" cy="876656"/>
          </a:xfrm>
        </p:spPr>
        <p:txBody>
          <a:bodyPr>
            <a:noAutofit/>
          </a:bodyPr>
          <a:lstStyle/>
          <a:p>
            <a:pPr algn="just" defTabSz="914400">
              <a:lnSpc>
                <a:spcPct val="100000"/>
              </a:lnSpc>
            </a:pPr>
            <a:r>
              <a:rPr lang="en-US" sz="1800" dirty="0">
                <a:solidFill>
                  <a:srgbClr val="002060"/>
                </a:solidFill>
                <a:latin typeface="+mn-lt"/>
              </a:rPr>
              <a:t>Includes the traditional functions of Packet Filtering and Stateful Inspection.</a:t>
            </a:r>
          </a:p>
        </p:txBody>
      </p:sp>
      <p:sp>
        <p:nvSpPr>
          <p:cNvPr id="7" name="Subtitle 2"/>
          <p:cNvSpPr txBox="1">
            <a:spLocks/>
          </p:cNvSpPr>
          <p:nvPr/>
        </p:nvSpPr>
        <p:spPr bwMode="auto">
          <a:xfrm>
            <a:off x="700479" y="2623166"/>
            <a:ext cx="4774197" cy="1268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24" tIns="45713" rIns="91424" bIns="45713" numCol="1" rtlCol="0" anchor="t" anchorCtr="0" compatLnSpc="1">
            <a:prstTxWarp prst="textNoShape">
              <a:avLst/>
            </a:prstTxWarp>
            <a:noAutofit/>
          </a:bodyPr>
          <a:lstStyle>
            <a:lvl1pPr marL="0" indent="0" algn="l" defTabSz="914247" rtl="0" eaLnBrk="1" fontAlgn="base" latinLnBrk="0" hangingPunct="1">
              <a:lnSpc>
                <a:spcPct val="95000"/>
              </a:lnSpc>
              <a:spcBef>
                <a:spcPts val="1440"/>
              </a:spcBef>
              <a:spcAft>
                <a:spcPct val="0"/>
              </a:spcAft>
              <a:buClr>
                <a:srgbClr val="92D050"/>
              </a:buClr>
              <a:buSzPct val="90000"/>
              <a:buFont typeface="Arial" pitchFamily="34" charset="0"/>
              <a:buNone/>
              <a:tabLst/>
              <a:defRPr lang="en-US" sz="2000" kern="1200" dirty="0">
                <a:solidFill>
                  <a:schemeClr val="tx1"/>
                </a:solidFill>
                <a:latin typeface="+mj-lt"/>
                <a:ea typeface="+mn-ea"/>
                <a:cs typeface="+mn-cs"/>
              </a:defRPr>
            </a:lvl1pPr>
            <a:lvl2pPr marL="45712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400">
                <a:solidFill>
                  <a:schemeClr val="tx1">
                    <a:tint val="75000"/>
                  </a:schemeClr>
                </a:solidFill>
                <a:latin typeface="+mn-lt"/>
              </a:defRPr>
            </a:lvl2pPr>
            <a:lvl3pPr marL="914247"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200">
                <a:solidFill>
                  <a:schemeClr val="tx1">
                    <a:tint val="75000"/>
                  </a:schemeClr>
                </a:solidFill>
                <a:latin typeface="+mn-lt"/>
              </a:defRPr>
            </a:lvl3pPr>
            <a:lvl4pPr marL="1371371" indent="0" algn="ctr" rtl="0" eaLnBrk="1" fontAlgn="base" hangingPunct="1">
              <a:lnSpc>
                <a:spcPct val="90000"/>
              </a:lnSpc>
              <a:spcBef>
                <a:spcPts val="600"/>
              </a:spcBef>
              <a:spcAft>
                <a:spcPct val="0"/>
              </a:spcAft>
              <a:buClr>
                <a:schemeClr val="accent2"/>
              </a:buClr>
              <a:buSzPct val="100000"/>
              <a:buFont typeface="Arial" panose="020B0604020202020204" pitchFamily="34" charset="0"/>
              <a:buNone/>
              <a:defRPr lang="en-US" sz="2000">
                <a:solidFill>
                  <a:schemeClr val="tx1">
                    <a:tint val="75000"/>
                  </a:schemeClr>
                </a:solidFill>
                <a:latin typeface="+mn-lt"/>
              </a:defRPr>
            </a:lvl4pPr>
            <a:lvl5pPr marL="1828496" indent="0" algn="ctr" rtl="0" eaLnBrk="1" fontAlgn="base" hangingPunct="1">
              <a:lnSpc>
                <a:spcPct val="90000"/>
              </a:lnSpc>
              <a:spcBef>
                <a:spcPts val="600"/>
              </a:spcBef>
              <a:spcAft>
                <a:spcPct val="0"/>
              </a:spcAft>
              <a:buClr>
                <a:schemeClr val="accent2"/>
              </a:buClr>
              <a:buFont typeface="Arial" panose="020B0604020202020204" pitchFamily="34" charset="0"/>
              <a:buNone/>
              <a:defRPr lang="en-US" sz="1800" baseline="0">
                <a:solidFill>
                  <a:schemeClr val="tx1">
                    <a:tint val="75000"/>
                  </a:schemeClr>
                </a:solidFill>
                <a:latin typeface="+mn-lt"/>
              </a:defRPr>
            </a:lvl5pPr>
            <a:lvl6pPr marL="2285617" indent="0" algn="ctr" rtl="0" eaLnBrk="1" fontAlgn="base" hangingPunct="1">
              <a:spcBef>
                <a:spcPct val="20000"/>
              </a:spcBef>
              <a:spcAft>
                <a:spcPct val="0"/>
              </a:spcAft>
              <a:buClr>
                <a:schemeClr val="accent2"/>
              </a:buClr>
              <a:buNone/>
              <a:defRPr sz="1600">
                <a:solidFill>
                  <a:schemeClr val="tx1">
                    <a:tint val="75000"/>
                  </a:schemeClr>
                </a:solidFill>
                <a:latin typeface="+mn-lt"/>
              </a:defRPr>
            </a:lvl6pPr>
            <a:lvl7pPr marL="2742743" indent="0" algn="ctr" rtl="0" eaLnBrk="1" fontAlgn="base" hangingPunct="1">
              <a:spcBef>
                <a:spcPct val="20000"/>
              </a:spcBef>
              <a:spcAft>
                <a:spcPct val="0"/>
              </a:spcAft>
              <a:buClr>
                <a:schemeClr val="accent2"/>
              </a:buClr>
              <a:buNone/>
              <a:defRPr sz="1600">
                <a:solidFill>
                  <a:schemeClr val="tx1">
                    <a:tint val="75000"/>
                  </a:schemeClr>
                </a:solidFill>
                <a:latin typeface="+mn-lt"/>
              </a:defRPr>
            </a:lvl7pPr>
            <a:lvl8pPr marL="3199867" indent="0" algn="ctr" rtl="0" eaLnBrk="1" fontAlgn="base" hangingPunct="1">
              <a:spcBef>
                <a:spcPct val="20000"/>
              </a:spcBef>
              <a:spcAft>
                <a:spcPct val="0"/>
              </a:spcAft>
              <a:buClr>
                <a:schemeClr val="accent2"/>
              </a:buClr>
              <a:buNone/>
              <a:defRPr sz="1600">
                <a:solidFill>
                  <a:schemeClr val="tx1">
                    <a:tint val="75000"/>
                  </a:schemeClr>
                </a:solidFill>
                <a:latin typeface="+mn-lt"/>
              </a:defRPr>
            </a:lvl8pPr>
            <a:lvl9pPr marL="3656992" indent="0" algn="ctr" rtl="0" eaLnBrk="1" fontAlgn="base" hangingPunct="1">
              <a:spcBef>
                <a:spcPct val="20000"/>
              </a:spcBef>
              <a:spcAft>
                <a:spcPct val="0"/>
              </a:spcAft>
              <a:buClr>
                <a:schemeClr val="accent2"/>
              </a:buClr>
              <a:buNone/>
              <a:defRPr sz="1600">
                <a:solidFill>
                  <a:schemeClr val="tx1">
                    <a:tint val="75000"/>
                  </a:schemeClr>
                </a:solidFill>
                <a:latin typeface="+mn-lt"/>
              </a:defRPr>
            </a:lvl9pPr>
          </a:lstStyle>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Provides granular level filtering, antivirus scanning, and access control.</a:t>
            </a:r>
          </a:p>
          <a:p>
            <a:pPr marL="285750" indent="-285750" algn="just" defTabSz="914400">
              <a:lnSpc>
                <a:spcPct val="150000"/>
              </a:lnSpc>
              <a:spcBef>
                <a:spcPts val="0"/>
              </a:spcBef>
              <a:buClr>
                <a:schemeClr val="tx2"/>
              </a:buClr>
              <a:buFont typeface="Arial" panose="020B0604020202020204" pitchFamily="34" charset="0"/>
              <a:buChar char="•"/>
            </a:pPr>
            <a:r>
              <a:rPr lang="en-US" sz="1800" dirty="0">
                <a:solidFill>
                  <a:srgbClr val="002060"/>
                </a:solidFill>
                <a:latin typeface="+mn-lt"/>
              </a:rPr>
              <a:t>Inspects traffic through the lower layers of the TCP/IP model and up to and including  the application layer.</a:t>
            </a:r>
          </a:p>
          <a:p>
            <a:pPr>
              <a:buClr>
                <a:schemeClr val="accent2"/>
              </a:buClr>
            </a:pPr>
            <a:endParaRPr lang="en-US" dirty="0">
              <a:latin typeface="Arial" panose="020B0604020202020204" pitchFamily="34" charset="0"/>
              <a:cs typeface="Arial" panose="020B0604020202020204" pitchFamily="34" charset="0"/>
            </a:endParaRPr>
          </a:p>
        </p:txBody>
      </p:sp>
      <p:sp>
        <p:nvSpPr>
          <p:cNvPr id="4" name="Footer Placeholder 3" hidden="1"/>
          <p:cNvSpPr>
            <a:spLocks noGrp="1"/>
          </p:cNvSpPr>
          <p:nvPr>
            <p:ph type="ftr" sz="quarter" idx="10"/>
          </p:nvPr>
        </p:nvSpPr>
        <p:spPr/>
        <p:txBody>
          <a:bodyPr/>
          <a:lstStyle/>
          <a:p>
            <a:r>
              <a:rPr lang="en-US"/>
              <a:t> Highly Restricted document​</a:t>
            </a:r>
          </a:p>
        </p:txBody>
      </p:sp>
      <p:sp>
        <p:nvSpPr>
          <p:cNvPr id="6" name="Date Placeholder 5" hidden="1"/>
          <p:cNvSpPr>
            <a:spLocks noGrp="1"/>
          </p:cNvSpPr>
          <p:nvPr>
            <p:ph type="dt" sz="quarter" idx="13"/>
          </p:nvPr>
        </p:nvSpPr>
        <p:spPr/>
        <p:txBody>
          <a:bodyPr/>
          <a:lstStyle/>
          <a:p>
            <a:endParaRPr lang="en-US"/>
          </a:p>
        </p:txBody>
      </p:sp>
      <p:sp>
        <p:nvSpPr>
          <p:cNvPr id="9" name="Rectangle 8"/>
          <p:cNvSpPr/>
          <p:nvPr/>
        </p:nvSpPr>
        <p:spPr>
          <a:xfrm>
            <a:off x="398580" y="1027928"/>
            <a:ext cx="2976071" cy="369332"/>
          </a:xfrm>
          <a:prstGeom prst="rect">
            <a:avLst/>
          </a:prstGeom>
        </p:spPr>
        <p:txBody>
          <a:bodyPr wrap="none">
            <a:spAutoFit/>
          </a:bodyPr>
          <a:lstStyle/>
          <a:p>
            <a:r>
              <a:rPr lang="en-US" b="1" dirty="0">
                <a:latin typeface="Arial" panose="020B0604020202020204" pitchFamily="34" charset="0"/>
                <a:cs typeface="Arial" panose="020B0604020202020204" pitchFamily="34" charset="0"/>
              </a:rPr>
              <a:t>APPLICATION FIREWALL</a:t>
            </a:r>
          </a:p>
        </p:txBody>
      </p:sp>
      <p:pic>
        <p:nvPicPr>
          <p:cNvPr id="12" name="Picture 11" descr="Table  Description automatically generated">
            <a:extLst>
              <a:ext uri="{FF2B5EF4-FFF2-40B4-BE49-F238E27FC236}">
                <a16:creationId xmlns:a16="http://schemas.microsoft.com/office/drawing/2014/main" id="{33FA7DB3-4E0B-4707-8974-7AF252CA8A6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037" t="17905" r="14609" b="20665"/>
          <a:stretch/>
        </p:blipFill>
        <p:spPr>
          <a:xfrm>
            <a:off x="5947605" y="914400"/>
            <a:ext cx="5988959" cy="4040764"/>
          </a:xfrm>
          <a:prstGeom prst="rect">
            <a:avLst/>
          </a:prstGeom>
          <a:ln w="19050">
            <a:solidFill>
              <a:schemeClr val="tx1"/>
            </a:solidFill>
          </a:ln>
        </p:spPr>
      </p:pic>
    </p:spTree>
    <p:extLst>
      <p:ext uri="{BB962C8B-B14F-4D97-AF65-F5344CB8AC3E}">
        <p14:creationId xmlns:p14="http://schemas.microsoft.com/office/powerpoint/2010/main" val="14366971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 IDS &amp; IPS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30667" y="755067"/>
            <a:ext cx="11572146" cy="3139321"/>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Active and passive</a:t>
            </a:r>
          </a:p>
          <a:p>
            <a:pPr marL="742950" lvl="1" indent="-285750" algn="just">
              <a:buFont typeface="Wingdings" panose="05000000000000000000" pitchFamily="2" charset="2"/>
              <a:buChar char="§"/>
            </a:pPr>
            <a:endParaRPr lang="en-GB" dirty="0">
              <a:solidFill>
                <a:srgbClr val="002060"/>
              </a:solidFill>
            </a:endParaRPr>
          </a:p>
          <a:p>
            <a:pPr marL="742950" lvl="1" indent="-285750" algn="just">
              <a:buFont typeface="Wingdings" panose="05000000000000000000" pitchFamily="2" charset="2"/>
              <a:buChar char="§"/>
            </a:pPr>
            <a:r>
              <a:rPr lang="en-GB" dirty="0">
                <a:solidFill>
                  <a:srgbClr val="002060"/>
                </a:solidFill>
              </a:rPr>
              <a:t>IPS (active) must be placed inline and can thus be directly attacked</a:t>
            </a:r>
          </a:p>
          <a:p>
            <a:pPr marL="742950" lvl="1" indent="-285750" algn="just">
              <a:buFont typeface="Wingdings" panose="05000000000000000000" pitchFamily="2" charset="2"/>
              <a:buChar char="§"/>
            </a:pPr>
            <a:r>
              <a:rPr lang="en-GB" dirty="0">
                <a:solidFill>
                  <a:srgbClr val="002060"/>
                </a:solidFill>
              </a:rPr>
              <a:t>False positives can block authorized traffic</a:t>
            </a:r>
          </a:p>
          <a:p>
            <a:pPr marL="742950" lvl="1" indent="-285750" algn="just">
              <a:buFont typeface="Wingdings" panose="05000000000000000000" pitchFamily="2" charset="2"/>
              <a:buChar char="§"/>
            </a:pPr>
            <a:r>
              <a:rPr lang="en-GB" dirty="0">
                <a:solidFill>
                  <a:srgbClr val="002060"/>
                </a:solidFill>
              </a:rPr>
              <a:t>IDS (passive) monitors and alerts</a:t>
            </a:r>
          </a:p>
          <a:p>
            <a:pPr lvl="1" algn="just"/>
            <a:endParaRPr lang="en-GB" dirty="0">
              <a:solidFill>
                <a:srgbClr val="002060"/>
              </a:solidFill>
            </a:endParaRPr>
          </a:p>
          <a:p>
            <a:pPr marL="285750" lvl="1" indent="-285750" algn="just">
              <a:buFont typeface="Wingdings" panose="05000000000000000000" pitchFamily="2" charset="2"/>
              <a:buChar char="Ø"/>
            </a:pPr>
            <a:r>
              <a:rPr lang="en-GB" dirty="0">
                <a:solidFill>
                  <a:srgbClr val="002060"/>
                </a:solidFill>
              </a:rPr>
              <a:t>Knowledge-based (signature) and behavior-based (statistical anomaly)</a:t>
            </a:r>
          </a:p>
          <a:p>
            <a:pPr marL="742950" lvl="1" indent="-285750" algn="just">
              <a:buFont typeface="Wingdings" panose="05000000000000000000" pitchFamily="2" charset="2"/>
              <a:buChar char="§"/>
            </a:pPr>
            <a:endParaRPr lang="en-GB" dirty="0">
              <a:solidFill>
                <a:srgbClr val="002060"/>
              </a:solidFill>
            </a:endParaRPr>
          </a:p>
          <a:p>
            <a:pPr marL="742950" lvl="1" indent="-285750" algn="just">
              <a:buFont typeface="Wingdings" panose="05000000000000000000" pitchFamily="2" charset="2"/>
              <a:buChar char="§"/>
            </a:pPr>
            <a:r>
              <a:rPr lang="en-GB" dirty="0">
                <a:solidFill>
                  <a:srgbClr val="002060"/>
                </a:solidFill>
              </a:rPr>
              <a:t>Knowledge-based identifies known vulnerabilities and attack profiles (signatures)</a:t>
            </a:r>
          </a:p>
          <a:p>
            <a:pPr marL="742950" lvl="1" indent="-285750" algn="just">
              <a:buFont typeface="Wingdings" panose="05000000000000000000" pitchFamily="2" charset="2"/>
              <a:buChar char="§"/>
            </a:pPr>
            <a:r>
              <a:rPr lang="en-GB" dirty="0">
                <a:solidFill>
                  <a:srgbClr val="002060"/>
                </a:solidFill>
              </a:rPr>
              <a:t>Behavior-based uses a baseline of “normal” activity to identify anomalies</a:t>
            </a: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806440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 Web Content Filters, VPNs</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41177" y="670984"/>
            <a:ext cx="11572146" cy="5078313"/>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Allow or Block</a:t>
            </a:r>
          </a:p>
          <a:p>
            <a:pPr marL="742950" lvl="1" indent="-285750" algn="just">
              <a:buFont typeface="Wingdings" panose="05000000000000000000" pitchFamily="2" charset="2"/>
              <a:buChar char="§"/>
            </a:pPr>
            <a:endParaRPr lang="en-GB" dirty="0">
              <a:solidFill>
                <a:srgbClr val="002060"/>
              </a:solidFill>
            </a:endParaRPr>
          </a:p>
          <a:p>
            <a:pPr marL="742950" lvl="1" indent="-285750" algn="just">
              <a:buFont typeface="Wingdings" panose="05000000000000000000" pitchFamily="2" charset="2"/>
              <a:buChar char="§"/>
            </a:pPr>
            <a:r>
              <a:rPr lang="en-GB" dirty="0">
                <a:solidFill>
                  <a:srgbClr val="002060"/>
                </a:solidFill>
              </a:rPr>
              <a:t>Gambling and online gaming</a:t>
            </a:r>
          </a:p>
          <a:p>
            <a:pPr marL="742950" lvl="1" indent="-285750" algn="just">
              <a:buFont typeface="Wingdings" panose="05000000000000000000" pitchFamily="2" charset="2"/>
              <a:buChar char="§"/>
            </a:pPr>
            <a:r>
              <a:rPr lang="en-GB" dirty="0">
                <a:solidFill>
                  <a:srgbClr val="002060"/>
                </a:solidFill>
              </a:rPr>
              <a:t>Hacking</a:t>
            </a:r>
          </a:p>
          <a:p>
            <a:pPr marL="742950" lvl="1" indent="-285750" algn="just">
              <a:buFont typeface="Wingdings" panose="05000000000000000000" pitchFamily="2" charset="2"/>
              <a:buChar char="§"/>
            </a:pPr>
            <a:r>
              <a:rPr lang="en-GB" dirty="0">
                <a:solidFill>
                  <a:srgbClr val="002060"/>
                </a:solidFill>
              </a:rPr>
              <a:t>Hate crimes and violence</a:t>
            </a:r>
          </a:p>
          <a:p>
            <a:pPr marL="742950" lvl="1" indent="-285750" algn="just">
              <a:buFont typeface="Wingdings" panose="05000000000000000000" pitchFamily="2" charset="2"/>
              <a:buChar char="§"/>
            </a:pPr>
            <a:r>
              <a:rPr lang="en-GB" dirty="0">
                <a:solidFill>
                  <a:srgbClr val="002060"/>
                </a:solidFill>
              </a:rPr>
              <a:t>Pornography</a:t>
            </a:r>
          </a:p>
          <a:p>
            <a:pPr marL="742950" lvl="1" indent="-285750" algn="just">
              <a:buFont typeface="Wingdings" panose="05000000000000000000" pitchFamily="2" charset="2"/>
              <a:buChar char="§"/>
            </a:pPr>
            <a:r>
              <a:rPr lang="en-GB" dirty="0">
                <a:solidFill>
                  <a:srgbClr val="002060"/>
                </a:solidFill>
              </a:rPr>
              <a:t>Social media</a:t>
            </a:r>
          </a:p>
          <a:p>
            <a:pPr marL="742950" lvl="1" indent="-285750" algn="just">
              <a:buFont typeface="Wingdings" panose="05000000000000000000" pitchFamily="2" charset="2"/>
              <a:buChar char="§"/>
            </a:pPr>
            <a:r>
              <a:rPr lang="en-GB" dirty="0">
                <a:solidFill>
                  <a:srgbClr val="002060"/>
                </a:solidFill>
              </a:rPr>
              <a:t>Web-based email</a:t>
            </a:r>
          </a:p>
          <a:p>
            <a:pPr marL="742950" lvl="1" indent="-285750" algn="just">
              <a:buFont typeface="Wingdings" panose="05000000000000000000" pitchFamily="2" charset="2"/>
              <a:buChar char="§"/>
            </a:pPr>
            <a:endParaRPr lang="en-GB" dirty="0">
              <a:solidFill>
                <a:srgbClr val="002060"/>
              </a:solidFill>
            </a:endParaRPr>
          </a:p>
          <a:p>
            <a:pPr marL="285750" indent="-285750" algn="just">
              <a:buFont typeface="Wingdings" panose="05000000000000000000" pitchFamily="2" charset="2"/>
              <a:buChar char="Ø"/>
            </a:pPr>
            <a:r>
              <a:rPr lang="en-GB" dirty="0">
                <a:solidFill>
                  <a:srgbClr val="002060"/>
                </a:solidFill>
              </a:rPr>
              <a:t>VPNs</a:t>
            </a:r>
          </a:p>
          <a:p>
            <a:pPr algn="l"/>
            <a:endParaRPr lang="en-GB" sz="1800" b="0" i="0" u="none" strike="noStrike" baseline="0" dirty="0">
              <a:solidFill>
                <a:srgbClr val="000000"/>
              </a:solidFill>
              <a:latin typeface="Calibri" panose="020F0502020204030204" pitchFamily="34" charset="0"/>
            </a:endParaRPr>
          </a:p>
          <a:p>
            <a:pPr marL="742950" lvl="1" indent="-285750" algn="just">
              <a:buFont typeface="Wingdings" panose="05000000000000000000" pitchFamily="2" charset="2"/>
              <a:buChar char="§"/>
            </a:pPr>
            <a:r>
              <a:rPr lang="en-GB" dirty="0">
                <a:solidFill>
                  <a:srgbClr val="002060"/>
                </a:solidFill>
              </a:rPr>
              <a:t>Point-to-Point Tunneling Protocol (PPTP)</a:t>
            </a:r>
          </a:p>
          <a:p>
            <a:pPr marL="742950" lvl="1" indent="-285750" algn="just">
              <a:buFont typeface="Wingdings" panose="05000000000000000000" pitchFamily="2" charset="2"/>
              <a:buChar char="§"/>
            </a:pPr>
            <a:r>
              <a:rPr lang="en-GB" dirty="0">
                <a:solidFill>
                  <a:srgbClr val="002060"/>
                </a:solidFill>
              </a:rPr>
              <a:t>Layer 2 Tunneling Protocol (L2TP)</a:t>
            </a:r>
          </a:p>
          <a:p>
            <a:pPr marL="742950" lvl="1" indent="-285750" algn="just">
              <a:buFont typeface="Wingdings" panose="05000000000000000000" pitchFamily="2" charset="2"/>
              <a:buChar char="§"/>
            </a:pPr>
            <a:r>
              <a:rPr lang="sv-SE" dirty="0">
                <a:solidFill>
                  <a:srgbClr val="002060"/>
                </a:solidFill>
              </a:rPr>
              <a:t>Secure Socket Tunneling Protocol (SSTP)</a:t>
            </a:r>
          </a:p>
          <a:p>
            <a:pPr marL="742950" lvl="1" indent="-285750" algn="just">
              <a:buFont typeface="Wingdings" panose="05000000000000000000" pitchFamily="2" charset="2"/>
              <a:buChar char="§"/>
            </a:pPr>
            <a:r>
              <a:rPr lang="en-GB" dirty="0">
                <a:solidFill>
                  <a:srgbClr val="002060"/>
                </a:solidFill>
              </a:rPr>
              <a:t>Microsoft Point-to-Point Encryption (MPPE)</a:t>
            </a:r>
          </a:p>
          <a:p>
            <a:pPr marL="742950" lvl="1" indent="-285750" algn="just">
              <a:buFont typeface="Wingdings" panose="05000000000000000000" pitchFamily="2" charset="2"/>
              <a:buChar char="§"/>
            </a:pPr>
            <a:r>
              <a:rPr lang="en-GB" dirty="0">
                <a:solidFill>
                  <a:srgbClr val="002060"/>
                </a:solidFill>
              </a:rPr>
              <a:t>OpenVPN</a:t>
            </a:r>
          </a:p>
          <a:p>
            <a:pPr marL="742950" lvl="1" indent="-285750" algn="just">
              <a:buFont typeface="Wingdings" panose="05000000000000000000" pitchFamily="2" charset="2"/>
              <a:buChar char="§"/>
            </a:pPr>
            <a:r>
              <a:rPr lang="en-GB" dirty="0">
                <a:solidFill>
                  <a:srgbClr val="002060"/>
                </a:solidFill>
              </a:rPr>
              <a:t>Internet Protocol Security (IPsec)</a:t>
            </a:r>
          </a:p>
          <a:p>
            <a:pPr marL="742950" lvl="1" indent="-285750" algn="just">
              <a:buFont typeface="Wingdings" panose="05000000000000000000" pitchFamily="2" charset="2"/>
              <a:buChar char="§"/>
            </a:pPr>
            <a:r>
              <a:rPr lang="en-GB" dirty="0">
                <a:solidFill>
                  <a:srgbClr val="002060"/>
                </a:solidFill>
              </a:rPr>
              <a:t>Secure Sockets Layer (SSL)</a:t>
            </a:r>
          </a:p>
        </p:txBody>
      </p:sp>
    </p:spTree>
    <p:custDataLst>
      <p:tags r:id="rId1"/>
    </p:custDataLst>
    <p:extLst>
      <p:ext uri="{BB962C8B-B14F-4D97-AF65-F5344CB8AC3E}">
        <p14:creationId xmlns:p14="http://schemas.microsoft.com/office/powerpoint/2010/main" val="1396021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Technologies: End Point</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441177" y="670984"/>
            <a:ext cx="11572146" cy="4801314"/>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Endpoint Security Basics</a:t>
            </a:r>
          </a:p>
          <a:p>
            <a:pPr algn="l"/>
            <a:endParaRPr lang="en-GB" sz="1800" b="0" i="0" u="none" strike="noStrike" baseline="0" dirty="0">
              <a:solidFill>
                <a:srgbClr val="000000"/>
              </a:solidFill>
              <a:latin typeface="Calibri" panose="020F0502020204030204" pitchFamily="34" charset="0"/>
            </a:endParaRPr>
          </a:p>
          <a:p>
            <a:pPr marL="742950" lvl="1" indent="-285750" algn="just">
              <a:buFont typeface="Wingdings" panose="05000000000000000000" pitchFamily="2" charset="2"/>
              <a:buChar char="§"/>
            </a:pPr>
            <a:r>
              <a:rPr lang="en-GB" dirty="0">
                <a:solidFill>
                  <a:srgbClr val="002060"/>
                </a:solidFill>
              </a:rPr>
              <a:t>Personal firewalls</a:t>
            </a:r>
          </a:p>
          <a:p>
            <a:pPr marL="742950" lvl="1" indent="-285750" algn="just">
              <a:buFont typeface="Wingdings" panose="05000000000000000000" pitchFamily="2" charset="2"/>
              <a:buChar char="§"/>
            </a:pPr>
            <a:r>
              <a:rPr lang="en-GB" dirty="0">
                <a:solidFill>
                  <a:srgbClr val="002060"/>
                </a:solidFill>
              </a:rPr>
              <a:t>Host-based intrusion prevention system (HIPS)</a:t>
            </a:r>
          </a:p>
          <a:p>
            <a:pPr marL="742950" lvl="1" indent="-285750" algn="just">
              <a:buFont typeface="Wingdings" panose="05000000000000000000" pitchFamily="2" charset="2"/>
              <a:buChar char="§"/>
            </a:pPr>
            <a:r>
              <a:rPr lang="en-GB" dirty="0">
                <a:solidFill>
                  <a:srgbClr val="002060"/>
                </a:solidFill>
              </a:rPr>
              <a:t>Mobile device management (MDM)</a:t>
            </a:r>
          </a:p>
          <a:p>
            <a:pPr marL="742950" lvl="1" indent="-285750" algn="just">
              <a:buFont typeface="Wingdings" panose="05000000000000000000" pitchFamily="2" charset="2"/>
              <a:buChar char="§"/>
            </a:pPr>
            <a:r>
              <a:rPr lang="en-GB" dirty="0">
                <a:solidFill>
                  <a:srgbClr val="002060"/>
                </a:solidFill>
              </a:rPr>
              <a:t>Mobile application management (MAM)</a:t>
            </a:r>
          </a:p>
          <a:p>
            <a:pPr marL="742950" lvl="1" indent="-285750" algn="just">
              <a:buFont typeface="Wingdings" panose="05000000000000000000" pitchFamily="2" charset="2"/>
              <a:buChar char="§"/>
            </a:pPr>
            <a:r>
              <a:rPr lang="en-GB" dirty="0">
                <a:solidFill>
                  <a:srgbClr val="002060"/>
                </a:solidFill>
              </a:rPr>
              <a:t>Data loss prevention (DLP)</a:t>
            </a:r>
          </a:p>
          <a:p>
            <a:pPr marL="742950" lvl="1" indent="-285750" algn="just">
              <a:buFont typeface="Wingdings" panose="05000000000000000000" pitchFamily="2" charset="2"/>
              <a:buChar char="§"/>
            </a:pPr>
            <a:r>
              <a:rPr lang="en-GB" dirty="0">
                <a:solidFill>
                  <a:srgbClr val="002060"/>
                </a:solidFill>
              </a:rPr>
              <a:t>Antivirus (AV) and anti-malware</a:t>
            </a:r>
          </a:p>
          <a:p>
            <a:pPr marL="742950" lvl="1" indent="-285750" algn="just">
              <a:buFont typeface="Wingdings" panose="05000000000000000000" pitchFamily="2" charset="2"/>
              <a:buChar char="§"/>
            </a:pPr>
            <a:endParaRPr lang="en-GB" dirty="0">
              <a:solidFill>
                <a:srgbClr val="002060"/>
              </a:solidFill>
            </a:endParaRPr>
          </a:p>
          <a:p>
            <a:pPr marL="285750" indent="-285750" algn="just">
              <a:buFont typeface="Wingdings" panose="05000000000000000000" pitchFamily="2" charset="2"/>
              <a:buChar char="Ø"/>
            </a:pPr>
            <a:r>
              <a:rPr lang="en-GB" dirty="0">
                <a:solidFill>
                  <a:srgbClr val="002060"/>
                </a:solidFill>
              </a:rPr>
              <a:t>Malware Protection</a:t>
            </a:r>
          </a:p>
          <a:p>
            <a:pPr algn="l"/>
            <a:endParaRPr lang="en-GB" sz="1800" b="0" i="0" u="none" strike="noStrike" baseline="0" dirty="0">
              <a:solidFill>
                <a:srgbClr val="000000"/>
              </a:solidFill>
              <a:latin typeface="Calibri" panose="020F0502020204030204" pitchFamily="34" charset="0"/>
            </a:endParaRPr>
          </a:p>
          <a:p>
            <a:pPr marL="742950" lvl="1" indent="-285750" algn="just">
              <a:buFont typeface="Wingdings" panose="05000000000000000000" pitchFamily="2" charset="2"/>
              <a:buChar char="§"/>
            </a:pPr>
            <a:r>
              <a:rPr lang="en-GB" dirty="0">
                <a:solidFill>
                  <a:srgbClr val="002060"/>
                </a:solidFill>
              </a:rPr>
              <a:t>Signature-based</a:t>
            </a:r>
          </a:p>
          <a:p>
            <a:pPr marL="742950" lvl="1" indent="-285750" algn="just">
              <a:buFont typeface="Wingdings" panose="05000000000000000000" pitchFamily="2" charset="2"/>
              <a:buChar char="§"/>
            </a:pPr>
            <a:r>
              <a:rPr lang="en-GB" dirty="0">
                <a:solidFill>
                  <a:srgbClr val="002060"/>
                </a:solidFill>
              </a:rPr>
              <a:t>Container-based</a:t>
            </a:r>
          </a:p>
          <a:p>
            <a:pPr marL="742950" lvl="1" indent="-285750" algn="just">
              <a:buFont typeface="Wingdings" panose="05000000000000000000" pitchFamily="2" charset="2"/>
              <a:buChar char="§"/>
            </a:pPr>
            <a:r>
              <a:rPr lang="en-GB" dirty="0">
                <a:solidFill>
                  <a:srgbClr val="002060"/>
                </a:solidFill>
              </a:rPr>
              <a:t>Application whitelisting</a:t>
            </a:r>
          </a:p>
          <a:p>
            <a:pPr marL="742950" lvl="1" indent="-285750" algn="just">
              <a:buFont typeface="Wingdings" panose="05000000000000000000" pitchFamily="2" charset="2"/>
              <a:buChar char="§"/>
            </a:pPr>
            <a:r>
              <a:rPr lang="en-GB" dirty="0">
                <a:solidFill>
                  <a:srgbClr val="002060"/>
                </a:solidFill>
              </a:rPr>
              <a:t>Anomaly detection</a:t>
            </a:r>
          </a:p>
          <a:p>
            <a:pPr marL="742950" lvl="1" indent="-285750" algn="just">
              <a:buFont typeface="Wingdings" panose="05000000000000000000" pitchFamily="2" charset="2"/>
              <a:buChar char="§"/>
            </a:pPr>
            <a:endParaRPr lang="en-GB" dirty="0">
              <a:solidFill>
                <a:srgbClr val="002060"/>
              </a:solidFill>
            </a:endParaRPr>
          </a:p>
          <a:p>
            <a:pPr marL="285750" indent="-285750" algn="just">
              <a:buFont typeface="Wingdings" panose="05000000000000000000" pitchFamily="2" charset="2"/>
              <a:buChar char="Ø"/>
            </a:pPr>
            <a:r>
              <a:rPr lang="en-GB" dirty="0">
                <a:solidFill>
                  <a:srgbClr val="002060"/>
                </a:solidFill>
              </a:rPr>
              <a:t>Anti-spyware software, Personal firewalls, Host-based intrusion prevention systems, Mobile device management</a:t>
            </a:r>
          </a:p>
        </p:txBody>
      </p:sp>
    </p:spTree>
    <p:custDataLst>
      <p:tags r:id="rId1"/>
    </p:custDataLst>
    <p:extLst>
      <p:ext uri="{BB962C8B-B14F-4D97-AF65-F5344CB8AC3E}">
        <p14:creationId xmlns:p14="http://schemas.microsoft.com/office/powerpoint/2010/main" val="1195724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Securing the Enterprise</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777508" y="975784"/>
            <a:ext cx="4898078" cy="1477328"/>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Next Generation Firewalls</a:t>
            </a:r>
          </a:p>
          <a:p>
            <a:pPr algn="l"/>
            <a:endParaRPr lang="en-GB" sz="1800" b="0" i="0" u="none" strike="noStrike" baseline="0" dirty="0">
              <a:solidFill>
                <a:srgbClr val="000000"/>
              </a:solidFill>
              <a:latin typeface="Calibri" panose="020F0502020204030204" pitchFamily="34" charset="0"/>
            </a:endParaRPr>
          </a:p>
          <a:p>
            <a:pPr lvl="1" algn="just"/>
            <a:r>
              <a:rPr lang="en-GB" dirty="0">
                <a:solidFill>
                  <a:srgbClr val="002060"/>
                </a:solidFill>
              </a:rPr>
              <a:t>Essential Capabilities </a:t>
            </a:r>
          </a:p>
          <a:p>
            <a:pPr marL="742950" lvl="1" indent="-285750" algn="just">
              <a:buFont typeface="Wingdings" panose="05000000000000000000" pitchFamily="2" charset="2"/>
              <a:buChar char="§"/>
            </a:pPr>
            <a:r>
              <a:rPr lang="en-GB" dirty="0">
                <a:solidFill>
                  <a:srgbClr val="002060"/>
                </a:solidFill>
              </a:rPr>
              <a:t>Application Identification</a:t>
            </a:r>
          </a:p>
          <a:p>
            <a:pPr marL="742950" lvl="1" indent="-285750" algn="just">
              <a:buFont typeface="Wingdings" panose="05000000000000000000" pitchFamily="2" charset="2"/>
              <a:buChar char="§"/>
            </a:pPr>
            <a:endParaRPr lang="en-GB" dirty="0">
              <a:solidFill>
                <a:srgbClr val="002060"/>
              </a:solidFill>
            </a:endParaRPr>
          </a:p>
        </p:txBody>
      </p:sp>
      <p:pic>
        <p:nvPicPr>
          <p:cNvPr id="4" name="Picture 3">
            <a:extLst>
              <a:ext uri="{FF2B5EF4-FFF2-40B4-BE49-F238E27FC236}">
                <a16:creationId xmlns:a16="http://schemas.microsoft.com/office/drawing/2014/main" id="{19BCCBCB-F88D-474C-8551-7B7502AB8F2B}"/>
              </a:ext>
            </a:extLst>
          </p:cNvPr>
          <p:cNvPicPr>
            <a:picLocks noChangeAspect="1"/>
          </p:cNvPicPr>
          <p:nvPr/>
        </p:nvPicPr>
        <p:blipFill>
          <a:blip r:embed="rId4"/>
          <a:stretch>
            <a:fillRect/>
          </a:stretch>
        </p:blipFill>
        <p:spPr>
          <a:xfrm>
            <a:off x="5954419" y="487892"/>
            <a:ext cx="5916706" cy="4724400"/>
          </a:xfrm>
          <a:prstGeom prst="rect">
            <a:avLst/>
          </a:prstGeom>
        </p:spPr>
      </p:pic>
      <p:pic>
        <p:nvPicPr>
          <p:cNvPr id="8" name="Picture 7">
            <a:extLst>
              <a:ext uri="{FF2B5EF4-FFF2-40B4-BE49-F238E27FC236}">
                <a16:creationId xmlns:a16="http://schemas.microsoft.com/office/drawing/2014/main" id="{AFB1B2B0-4573-46D9-A173-C8F6888C28E1}"/>
              </a:ext>
            </a:extLst>
          </p:cNvPr>
          <p:cNvPicPr>
            <a:picLocks noChangeAspect="1"/>
          </p:cNvPicPr>
          <p:nvPr/>
        </p:nvPicPr>
        <p:blipFill>
          <a:blip r:embed="rId5"/>
          <a:stretch>
            <a:fillRect/>
          </a:stretch>
        </p:blipFill>
        <p:spPr>
          <a:xfrm>
            <a:off x="1025068" y="2309432"/>
            <a:ext cx="4146022" cy="3286360"/>
          </a:xfrm>
          <a:prstGeom prst="rect">
            <a:avLst/>
          </a:prstGeom>
        </p:spPr>
      </p:pic>
    </p:spTree>
    <p:custDataLst>
      <p:tags r:id="rId1"/>
    </p:custDataLst>
    <p:extLst>
      <p:ext uri="{BB962C8B-B14F-4D97-AF65-F5344CB8AC3E}">
        <p14:creationId xmlns:p14="http://schemas.microsoft.com/office/powerpoint/2010/main" val="270493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Securing the Enterprise</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777508" y="975784"/>
            <a:ext cx="4898078" cy="1200329"/>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Next Generation Firewalls</a:t>
            </a:r>
          </a:p>
          <a:p>
            <a:pPr algn="l"/>
            <a:endParaRPr lang="en-GB" sz="1800" b="0" i="0" u="none" strike="noStrike" baseline="0" dirty="0">
              <a:solidFill>
                <a:srgbClr val="000000"/>
              </a:solidFill>
              <a:latin typeface="Calibri" panose="020F0502020204030204" pitchFamily="34" charset="0"/>
            </a:endParaRPr>
          </a:p>
          <a:p>
            <a:pPr lvl="1" algn="just"/>
            <a:r>
              <a:rPr lang="en-GB" dirty="0">
                <a:solidFill>
                  <a:srgbClr val="002060"/>
                </a:solidFill>
              </a:rPr>
              <a:t>Essential Capabilities </a:t>
            </a:r>
          </a:p>
          <a:p>
            <a:pPr marL="742950" lvl="1" indent="-285750" algn="just">
              <a:buFont typeface="Wingdings" panose="05000000000000000000" pitchFamily="2" charset="2"/>
              <a:buChar char="§"/>
            </a:pPr>
            <a:r>
              <a:rPr lang="en-GB" dirty="0">
                <a:solidFill>
                  <a:srgbClr val="002060"/>
                </a:solidFill>
              </a:rPr>
              <a:t>User Identification</a:t>
            </a:r>
          </a:p>
        </p:txBody>
      </p:sp>
      <p:pic>
        <p:nvPicPr>
          <p:cNvPr id="4" name="Picture 3">
            <a:extLst>
              <a:ext uri="{FF2B5EF4-FFF2-40B4-BE49-F238E27FC236}">
                <a16:creationId xmlns:a16="http://schemas.microsoft.com/office/drawing/2014/main" id="{19BCCBCB-F88D-474C-8551-7B7502AB8F2B}"/>
              </a:ext>
            </a:extLst>
          </p:cNvPr>
          <p:cNvPicPr>
            <a:picLocks noChangeAspect="1"/>
          </p:cNvPicPr>
          <p:nvPr/>
        </p:nvPicPr>
        <p:blipFill>
          <a:blip r:embed="rId4"/>
          <a:stretch>
            <a:fillRect/>
          </a:stretch>
        </p:blipFill>
        <p:spPr>
          <a:xfrm>
            <a:off x="563318" y="2489289"/>
            <a:ext cx="3645061" cy="2910526"/>
          </a:xfrm>
          <a:prstGeom prst="rect">
            <a:avLst/>
          </a:prstGeom>
        </p:spPr>
      </p:pic>
      <p:pic>
        <p:nvPicPr>
          <p:cNvPr id="7" name="Picture 6">
            <a:extLst>
              <a:ext uri="{FF2B5EF4-FFF2-40B4-BE49-F238E27FC236}">
                <a16:creationId xmlns:a16="http://schemas.microsoft.com/office/drawing/2014/main" id="{DC40B7F2-0532-4C30-9E73-70AD25DD7809}"/>
              </a:ext>
            </a:extLst>
          </p:cNvPr>
          <p:cNvPicPr>
            <a:picLocks noChangeAspect="1"/>
          </p:cNvPicPr>
          <p:nvPr/>
        </p:nvPicPr>
        <p:blipFill>
          <a:blip r:embed="rId5"/>
          <a:stretch>
            <a:fillRect/>
          </a:stretch>
        </p:blipFill>
        <p:spPr>
          <a:xfrm>
            <a:off x="5297213" y="0"/>
            <a:ext cx="6495393" cy="5712993"/>
          </a:xfrm>
          <a:prstGeom prst="rect">
            <a:avLst/>
          </a:prstGeom>
        </p:spPr>
      </p:pic>
    </p:spTree>
    <p:custDataLst>
      <p:tags r:id="rId1"/>
    </p:custDataLst>
    <p:extLst>
      <p:ext uri="{BB962C8B-B14F-4D97-AF65-F5344CB8AC3E}">
        <p14:creationId xmlns:p14="http://schemas.microsoft.com/office/powerpoint/2010/main" val="2030748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Securing the Enterprise</a:t>
            </a:r>
            <a:endParaRPr lang="en-US" sz="3200" dirty="0"/>
          </a:p>
        </p:txBody>
      </p:sp>
      <p:sp>
        <p:nvSpPr>
          <p:cNvPr id="16" name="Rectangle 15">
            <a:extLst>
              <a:ext uri="{FF2B5EF4-FFF2-40B4-BE49-F238E27FC236}">
                <a16:creationId xmlns:a16="http://schemas.microsoft.com/office/drawing/2014/main" id="{C966C6CE-B170-40CA-8D9E-8B4AFC3B597B}"/>
              </a:ext>
            </a:extLst>
          </p:cNvPr>
          <p:cNvSpPr/>
          <p:nvPr/>
        </p:nvSpPr>
        <p:spPr>
          <a:xfrm>
            <a:off x="777508" y="975784"/>
            <a:ext cx="4898078" cy="1200329"/>
          </a:xfrm>
          <a:prstGeom prst="rect">
            <a:avLst/>
          </a:prstGeom>
        </p:spPr>
        <p:txBody>
          <a:bodyPr wrap="square">
            <a:spAutoFit/>
          </a:bodyPr>
          <a:lstStyle/>
          <a:p>
            <a:pPr marL="285750" indent="-285750" algn="just">
              <a:buFont typeface="Wingdings" panose="05000000000000000000" pitchFamily="2" charset="2"/>
              <a:buChar char="Ø"/>
            </a:pPr>
            <a:r>
              <a:rPr lang="en-GB" dirty="0">
                <a:solidFill>
                  <a:srgbClr val="002060"/>
                </a:solidFill>
              </a:rPr>
              <a:t>Next Generation Firewalls</a:t>
            </a:r>
          </a:p>
          <a:p>
            <a:pPr algn="l"/>
            <a:endParaRPr lang="en-GB" sz="1800" b="0" i="0" u="none" strike="noStrike" baseline="0" dirty="0">
              <a:solidFill>
                <a:srgbClr val="000000"/>
              </a:solidFill>
              <a:latin typeface="Calibri" panose="020F0502020204030204" pitchFamily="34" charset="0"/>
            </a:endParaRPr>
          </a:p>
          <a:p>
            <a:pPr lvl="1" algn="just"/>
            <a:r>
              <a:rPr lang="en-GB" dirty="0">
                <a:solidFill>
                  <a:srgbClr val="002060"/>
                </a:solidFill>
              </a:rPr>
              <a:t>Essential Capabilities </a:t>
            </a:r>
          </a:p>
          <a:p>
            <a:pPr marL="742950" lvl="1" indent="-285750" algn="just">
              <a:buFont typeface="Wingdings" panose="05000000000000000000" pitchFamily="2" charset="2"/>
              <a:buChar char="§"/>
            </a:pPr>
            <a:r>
              <a:rPr lang="en-GB" dirty="0">
                <a:solidFill>
                  <a:srgbClr val="002060"/>
                </a:solidFill>
              </a:rPr>
              <a:t>Content Identification</a:t>
            </a:r>
          </a:p>
        </p:txBody>
      </p:sp>
      <p:pic>
        <p:nvPicPr>
          <p:cNvPr id="4" name="Picture 3">
            <a:extLst>
              <a:ext uri="{FF2B5EF4-FFF2-40B4-BE49-F238E27FC236}">
                <a16:creationId xmlns:a16="http://schemas.microsoft.com/office/drawing/2014/main" id="{19BCCBCB-F88D-474C-8551-7B7502AB8F2B}"/>
              </a:ext>
            </a:extLst>
          </p:cNvPr>
          <p:cNvPicPr>
            <a:picLocks noChangeAspect="1"/>
          </p:cNvPicPr>
          <p:nvPr/>
        </p:nvPicPr>
        <p:blipFill>
          <a:blip r:embed="rId4"/>
          <a:stretch>
            <a:fillRect/>
          </a:stretch>
        </p:blipFill>
        <p:spPr>
          <a:xfrm>
            <a:off x="5954419" y="487892"/>
            <a:ext cx="5916706" cy="4724400"/>
          </a:xfrm>
          <a:prstGeom prst="rect">
            <a:avLst/>
          </a:prstGeom>
        </p:spPr>
      </p:pic>
      <p:pic>
        <p:nvPicPr>
          <p:cNvPr id="5" name="Picture 4">
            <a:extLst>
              <a:ext uri="{FF2B5EF4-FFF2-40B4-BE49-F238E27FC236}">
                <a16:creationId xmlns:a16="http://schemas.microsoft.com/office/drawing/2014/main" id="{F15A8B9D-6492-49B4-B8C7-C0FF4898FE3F}"/>
              </a:ext>
            </a:extLst>
          </p:cNvPr>
          <p:cNvPicPr>
            <a:picLocks noChangeAspect="1"/>
          </p:cNvPicPr>
          <p:nvPr/>
        </p:nvPicPr>
        <p:blipFill>
          <a:blip r:embed="rId5"/>
          <a:stretch>
            <a:fillRect/>
          </a:stretch>
        </p:blipFill>
        <p:spPr>
          <a:xfrm>
            <a:off x="246111" y="2846366"/>
            <a:ext cx="5515771" cy="2365926"/>
          </a:xfrm>
          <a:prstGeom prst="rect">
            <a:avLst/>
          </a:prstGeom>
        </p:spPr>
      </p:pic>
    </p:spTree>
    <p:custDataLst>
      <p:tags r:id="rId1"/>
    </p:custDataLst>
    <p:extLst>
      <p:ext uri="{BB962C8B-B14F-4D97-AF65-F5344CB8AC3E}">
        <p14:creationId xmlns:p14="http://schemas.microsoft.com/office/powerpoint/2010/main" val="3316988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554545"/>
          </a:xfrm>
          <a:prstGeom prst="rect">
            <a:avLst/>
          </a:prstGeom>
        </p:spPr>
        <p:txBody>
          <a:bodyPr wrap="square">
            <a:spAutoFit/>
          </a:bodyPr>
          <a:lstStyle/>
          <a:p>
            <a:pPr marL="285750" indent="-285750">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Network Security Models: </a:t>
            </a:r>
            <a:r>
              <a:rPr lang="en-GB" sz="1600" dirty="0">
                <a:solidFill>
                  <a:srgbClr val="E1BC4C"/>
                </a:solidFill>
                <a:latin typeface="Arial" panose="020B0604020202020204" pitchFamily="34" charset="0"/>
                <a:cs typeface="Arial" panose="020B0604020202020204" pitchFamily="34" charset="0"/>
              </a:rPr>
              <a:t>Perimeter-based network security strategy, Zero Trust security</a:t>
            </a:r>
          </a:p>
          <a:p>
            <a:pPr marL="285750" indent="-285750">
              <a:buFont typeface="Wingdings" panose="05000000000000000000" pitchFamily="2" charset="2"/>
              <a:buChar char="ü"/>
            </a:pPr>
            <a:r>
              <a:rPr lang="en-GB" sz="1600" dirty="0">
                <a:solidFill>
                  <a:srgbClr val="E1BC4C"/>
                </a:solidFill>
                <a:latin typeface="Arial" panose="020B0604020202020204" pitchFamily="34" charset="0"/>
                <a:cs typeface="Arial" panose="020B0604020202020204" pitchFamily="34" charset="0"/>
              </a:rPr>
              <a:t>Network Security Technologies: Firewalls, IDS, IPS, Web content Filters, VPNs, etc.</a:t>
            </a:r>
          </a:p>
          <a:p>
            <a:pPr marL="285750" indent="-285750">
              <a:buFont typeface="Wingdings" panose="05000000000000000000" pitchFamily="2" charset="2"/>
              <a:buChar char="ü"/>
            </a:pPr>
            <a:r>
              <a:rPr lang="en-GB" sz="1600" dirty="0">
                <a:solidFill>
                  <a:srgbClr val="E1BC4C"/>
                </a:solidFill>
                <a:latin typeface="Arial" panose="020B0604020202020204" pitchFamily="34" charset="0"/>
                <a:cs typeface="Arial" panose="020B0604020202020204" pitchFamily="34" charset="0"/>
              </a:rPr>
              <a:t>Firewalls: Packet Filtering, Stateful Packet Inspection, Application.</a:t>
            </a:r>
          </a:p>
          <a:p>
            <a:pPr marL="285750" indent="-285750">
              <a:buFont typeface="Wingdings" panose="05000000000000000000" pitchFamily="2" charset="2"/>
              <a:buChar char="ü"/>
            </a:pPr>
            <a:r>
              <a:rPr lang="en-GB" sz="1600" dirty="0">
                <a:solidFill>
                  <a:srgbClr val="E1BC4C"/>
                </a:solidFill>
                <a:latin typeface="Arial" panose="020B0604020202020204" pitchFamily="34" charset="0"/>
                <a:cs typeface="Arial" panose="020B0604020202020204" pitchFamily="34" charset="0"/>
              </a:rPr>
              <a:t>Endpoint Security, Malware Protection, Anti-spyware software, Host based intrusion prevention systems</a:t>
            </a:r>
          </a:p>
          <a:p>
            <a:pPr marL="285750" indent="-285750">
              <a:buFont typeface="Wingdings" panose="05000000000000000000" pitchFamily="2" charset="2"/>
              <a:buChar char="ü"/>
            </a:pPr>
            <a:r>
              <a:rPr lang="en-GB" sz="1600" dirty="0">
                <a:solidFill>
                  <a:srgbClr val="E1BC4C"/>
                </a:solidFill>
                <a:latin typeface="Arial" panose="020B0604020202020204" pitchFamily="34" charset="0"/>
                <a:cs typeface="Arial" panose="020B0604020202020204" pitchFamily="34" charset="0"/>
              </a:rPr>
              <a:t>Next Generation Firewalls: Application Identification, User Identification, Content Identification</a:t>
            </a: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1794</TotalTime>
  <Words>2505</Words>
  <Application>Microsoft Office PowerPoint</Application>
  <PresentationFormat>Widescreen</PresentationFormat>
  <Paragraphs>274</Paragraphs>
  <Slides>23</Slides>
  <Notes>16</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23</vt:i4>
      </vt:variant>
    </vt:vector>
  </HeadingPairs>
  <TitlesOfParts>
    <vt:vector size="33" baseType="lpstr">
      <vt:lpstr>Ciscolight</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Network – Security Threats</vt:lpstr>
      <vt:lpstr>Network – Security Threats</vt:lpstr>
      <vt:lpstr>Network – Security Models</vt:lpstr>
      <vt:lpstr>Network – Security Models</vt:lpstr>
      <vt:lpstr>Network – Security Technologies</vt:lpstr>
      <vt:lpstr>Controlling Network Traffic</vt:lpstr>
      <vt:lpstr>Controlling Network Traffic</vt:lpstr>
      <vt:lpstr>Controlling Network Traffic</vt:lpstr>
      <vt:lpstr>Controlling Network Traffic</vt:lpstr>
      <vt:lpstr>Controlling Network Traffic</vt:lpstr>
      <vt:lpstr>Network – Security Technologies: IDS &amp; IPS</vt:lpstr>
      <vt:lpstr>Network – Security Technologies: Web Content Filters, VPNs</vt:lpstr>
      <vt:lpstr>Network – Security Technologies: End Point</vt:lpstr>
      <vt:lpstr>Network – Securing the Enterprise</vt:lpstr>
      <vt:lpstr>Network – Securing the Enterprise</vt:lpstr>
      <vt:lpstr>Network – Securing the Enterprise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143</cp:revision>
  <dcterms:created xsi:type="dcterms:W3CDTF">2021-03-05T06:07:01Z</dcterms:created>
  <dcterms:modified xsi:type="dcterms:W3CDTF">2022-10-31T10:04:44Z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