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1" r:id="rId6"/>
    <p:sldId id="266"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FC311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B5F28B-7DBF-4589-A1D5-6E0079B2E3DB}" v="173" dt="2026-03-01T13:48:01.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ne Barnes" userId="ffe62d5260da9660" providerId="LiveId" clId="{C3B5F28B-7DBF-4589-A1D5-6E0079B2E3DB}"/>
    <pc:docChg chg="undo redo custSel addSld delSld modSld sldOrd">
      <pc:chgData name="Ashlene Barnes" userId="ffe62d5260da9660" providerId="LiveId" clId="{C3B5F28B-7DBF-4589-A1D5-6E0079B2E3DB}" dt="2026-03-01T13:47:33.420" v="4474" actId="114"/>
      <pc:docMkLst>
        <pc:docMk/>
      </pc:docMkLst>
      <pc:sldChg chg="addSp delSp modSp mod">
        <pc:chgData name="Ashlene Barnes" userId="ffe62d5260da9660" providerId="LiveId" clId="{C3B5F28B-7DBF-4589-A1D5-6E0079B2E3DB}" dt="2026-02-27T23:33:53.069" v="3603" actId="20577"/>
        <pc:sldMkLst>
          <pc:docMk/>
          <pc:sldMk cId="2706365459" sldId="257"/>
        </pc:sldMkLst>
        <pc:spChg chg="mod">
          <ac:chgData name="Ashlene Barnes" userId="ffe62d5260da9660" providerId="LiveId" clId="{C3B5F28B-7DBF-4589-A1D5-6E0079B2E3DB}" dt="2026-02-27T23:33:41.290" v="3602" actId="20577"/>
          <ac:spMkLst>
            <pc:docMk/>
            <pc:sldMk cId="2706365459" sldId="257"/>
            <ac:spMk id="2" creationId="{024C8CE8-CF0A-1A7F-5BEF-7652190BB5EE}"/>
          </ac:spMkLst>
        </pc:spChg>
        <pc:graphicFrameChg chg="add del mod">
          <ac:chgData name="Ashlene Barnes" userId="ffe62d5260da9660" providerId="LiveId" clId="{C3B5F28B-7DBF-4589-A1D5-6E0079B2E3DB}" dt="2026-02-27T23:33:53.069" v="3603" actId="20577"/>
          <ac:graphicFrameMkLst>
            <pc:docMk/>
            <pc:sldMk cId="2706365459" sldId="257"/>
            <ac:graphicFrameMk id="7" creationId="{C41F529A-4D85-567A-D157-28A3F423B6F2}"/>
          </ac:graphicFrameMkLst>
        </pc:graphicFrameChg>
      </pc:sldChg>
      <pc:sldChg chg="addSp delSp modSp mod setBg">
        <pc:chgData name="Ashlene Barnes" userId="ffe62d5260da9660" providerId="LiveId" clId="{C3B5F28B-7DBF-4589-A1D5-6E0079B2E3DB}" dt="2026-03-01T13:15:39.695" v="4316" actId="1076"/>
        <pc:sldMkLst>
          <pc:docMk/>
          <pc:sldMk cId="206749548" sldId="258"/>
        </pc:sldMkLst>
        <pc:spChg chg="mod ord">
          <ac:chgData name="Ashlene Barnes" userId="ffe62d5260da9660" providerId="LiveId" clId="{C3B5F28B-7DBF-4589-A1D5-6E0079B2E3DB}" dt="2026-03-01T13:15:39.695" v="4316" actId="1076"/>
          <ac:spMkLst>
            <pc:docMk/>
            <pc:sldMk cId="206749548" sldId="258"/>
            <ac:spMk id="2" creationId="{D1C6259A-C90E-D4C8-1CFC-CDDFF97BDD8C}"/>
          </ac:spMkLst>
        </pc:spChg>
        <pc:spChg chg="mod ord">
          <ac:chgData name="Ashlene Barnes" userId="ffe62d5260da9660" providerId="LiveId" clId="{C3B5F28B-7DBF-4589-A1D5-6E0079B2E3DB}" dt="2026-03-01T13:15:29.789" v="4314" actId="1076"/>
          <ac:spMkLst>
            <pc:docMk/>
            <pc:sldMk cId="206749548" sldId="258"/>
            <ac:spMk id="3" creationId="{4D2D5429-7FBE-9B1E-4B05-CC4ACC5863DC}"/>
          </ac:spMkLst>
        </pc:spChg>
        <pc:spChg chg="add">
          <ac:chgData name="Ashlene Barnes" userId="ffe62d5260da9660" providerId="LiveId" clId="{C3B5F28B-7DBF-4589-A1D5-6E0079B2E3DB}" dt="2026-02-27T22:59:30.037" v="3437" actId="26606"/>
          <ac:spMkLst>
            <pc:docMk/>
            <pc:sldMk cId="206749548" sldId="258"/>
            <ac:spMk id="33" creationId="{C2394629-8F96-41DE-9771-A48E7EF3C209}"/>
          </ac:spMkLst>
        </pc:spChg>
        <pc:picChg chg="add mod">
          <ac:chgData name="Ashlene Barnes" userId="ffe62d5260da9660" providerId="LiveId" clId="{C3B5F28B-7DBF-4589-A1D5-6E0079B2E3DB}" dt="2026-02-27T23:01:35.243" v="3460" actId="14100"/>
          <ac:picMkLst>
            <pc:docMk/>
            <pc:sldMk cId="206749548" sldId="258"/>
            <ac:picMk id="24" creationId="{140F01E7-A834-A22E-49BF-C0C347D0C990}"/>
          </ac:picMkLst>
        </pc:picChg>
        <pc:picChg chg="add mod ord">
          <ac:chgData name="Ashlene Barnes" userId="ffe62d5260da9660" providerId="LiveId" clId="{C3B5F28B-7DBF-4589-A1D5-6E0079B2E3DB}" dt="2026-02-27T23:01:31.143" v="3459" actId="14100"/>
          <ac:picMkLst>
            <pc:docMk/>
            <pc:sldMk cId="206749548" sldId="258"/>
            <ac:picMk id="28" creationId="{8A1A0801-1628-609D-D6AA-A26972A4CC32}"/>
          </ac:picMkLst>
        </pc:picChg>
      </pc:sldChg>
      <pc:sldChg chg="addSp delSp modSp mod ord setBg">
        <pc:chgData name="Ashlene Barnes" userId="ffe62d5260da9660" providerId="LiveId" clId="{C3B5F28B-7DBF-4589-A1D5-6E0079B2E3DB}" dt="2026-02-27T23:21:37.782" v="3476" actId="113"/>
        <pc:sldMkLst>
          <pc:docMk/>
          <pc:sldMk cId="960926823" sldId="259"/>
        </pc:sldMkLst>
        <pc:spChg chg="mod">
          <ac:chgData name="Ashlene Barnes" userId="ffe62d5260da9660" providerId="LiveId" clId="{C3B5F28B-7DBF-4589-A1D5-6E0079B2E3DB}" dt="2026-02-27T23:03:28.949" v="3472" actId="20577"/>
          <ac:spMkLst>
            <pc:docMk/>
            <pc:sldMk cId="960926823" sldId="259"/>
            <ac:spMk id="2" creationId="{513AE08F-5D4E-0E3C-741F-F4BF43A2D2CA}"/>
          </ac:spMkLst>
        </pc:spChg>
        <pc:spChg chg="mod ord">
          <ac:chgData name="Ashlene Barnes" userId="ffe62d5260da9660" providerId="LiveId" clId="{C3B5F28B-7DBF-4589-A1D5-6E0079B2E3DB}" dt="2026-02-27T23:21:37.782" v="3476" actId="113"/>
          <ac:spMkLst>
            <pc:docMk/>
            <pc:sldMk cId="960926823" sldId="259"/>
            <ac:spMk id="3" creationId="{C4D35792-6E48-FB9A-E127-85FE6143610D}"/>
          </ac:spMkLst>
        </pc:spChg>
        <pc:spChg chg="add">
          <ac:chgData name="Ashlene Barnes" userId="ffe62d5260da9660" providerId="LiveId" clId="{C3B5F28B-7DBF-4589-A1D5-6E0079B2E3DB}" dt="2026-02-27T22:36:59.573" v="3323" actId="26606"/>
          <ac:spMkLst>
            <pc:docMk/>
            <pc:sldMk cId="960926823" sldId="259"/>
            <ac:spMk id="22" creationId="{9F7D5CDA-D291-4307-BF55-1381FED29634}"/>
          </ac:spMkLst>
        </pc:spChg>
        <pc:picChg chg="add mod ord">
          <ac:chgData name="Ashlene Barnes" userId="ffe62d5260da9660" providerId="LiveId" clId="{C3B5F28B-7DBF-4589-A1D5-6E0079B2E3DB}" dt="2026-02-27T22:39:00.881" v="3364" actId="14100"/>
          <ac:picMkLst>
            <pc:docMk/>
            <pc:sldMk cId="960926823" sldId="259"/>
            <ac:picMk id="5" creationId="{AFC79291-D5DA-790B-ED90-9D74B980358D}"/>
          </ac:picMkLst>
        </pc:picChg>
      </pc:sldChg>
      <pc:sldChg chg="modSp del mod">
        <pc:chgData name="Ashlene Barnes" userId="ffe62d5260da9660" providerId="LiveId" clId="{C3B5F28B-7DBF-4589-A1D5-6E0079B2E3DB}" dt="2026-02-27T23:03:04.269" v="3471" actId="2696"/>
        <pc:sldMkLst>
          <pc:docMk/>
          <pc:sldMk cId="2573672463" sldId="260"/>
        </pc:sldMkLst>
      </pc:sldChg>
      <pc:sldChg chg="addSp delSp modSp new mod setBg">
        <pc:chgData name="Ashlene Barnes" userId="ffe62d5260da9660" providerId="LiveId" clId="{C3B5F28B-7DBF-4589-A1D5-6E0079B2E3DB}" dt="2026-03-01T12:16:33.856" v="4277" actId="20577"/>
        <pc:sldMkLst>
          <pc:docMk/>
          <pc:sldMk cId="3545249837" sldId="261"/>
        </pc:sldMkLst>
        <pc:spChg chg="mod">
          <ac:chgData name="Ashlene Barnes" userId="ffe62d5260da9660" providerId="LiveId" clId="{C3B5F28B-7DBF-4589-A1D5-6E0079B2E3DB}" dt="2026-02-27T23:03:38.837" v="3474" actId="20577"/>
          <ac:spMkLst>
            <pc:docMk/>
            <pc:sldMk cId="3545249837" sldId="261"/>
            <ac:spMk id="2" creationId="{01E72CA6-5CF0-0E9A-B6E4-D33E9B3BECD7}"/>
          </ac:spMkLst>
        </pc:spChg>
        <pc:spChg chg="add del mod ord">
          <ac:chgData name="Ashlene Barnes" userId="ffe62d5260da9660" providerId="LiveId" clId="{C3B5F28B-7DBF-4589-A1D5-6E0079B2E3DB}" dt="2026-03-01T12:16:33.856" v="4277" actId="20577"/>
          <ac:spMkLst>
            <pc:docMk/>
            <pc:sldMk cId="3545249837" sldId="261"/>
            <ac:spMk id="3" creationId="{A08D3101-C103-BB0F-A844-1EDE6D4EC34D}"/>
          </ac:spMkLst>
        </pc:spChg>
        <pc:picChg chg="add mod">
          <ac:chgData name="Ashlene Barnes" userId="ffe62d5260da9660" providerId="LiveId" clId="{C3B5F28B-7DBF-4589-A1D5-6E0079B2E3DB}" dt="2026-02-27T23:02:48.320" v="3470" actId="26606"/>
          <ac:picMkLst>
            <pc:docMk/>
            <pc:sldMk cId="3545249837" sldId="261"/>
            <ac:picMk id="5" creationId="{21774F71-33B1-B5DE-C44E-EE7037023A05}"/>
          </ac:picMkLst>
        </pc:picChg>
      </pc:sldChg>
      <pc:sldChg chg="addSp delSp modSp new mod">
        <pc:chgData name="Ashlene Barnes" userId="ffe62d5260da9660" providerId="LiveId" clId="{C3B5F28B-7DBF-4589-A1D5-6E0079B2E3DB}" dt="2026-02-23T04:34:45.299" v="918" actId="113"/>
        <pc:sldMkLst>
          <pc:docMk/>
          <pc:sldMk cId="3589020556" sldId="262"/>
        </pc:sldMkLst>
        <pc:spChg chg="mod">
          <ac:chgData name="Ashlene Barnes" userId="ffe62d5260da9660" providerId="LiveId" clId="{C3B5F28B-7DBF-4589-A1D5-6E0079B2E3DB}" dt="2026-01-31T18:57:41.559" v="660" actId="1076"/>
          <ac:spMkLst>
            <pc:docMk/>
            <pc:sldMk cId="3589020556" sldId="262"/>
            <ac:spMk id="2" creationId="{E9A940F6-9299-1E5C-C6F0-0A656AFCF4E7}"/>
          </ac:spMkLst>
        </pc:spChg>
        <pc:graphicFrameChg chg="add mod modGraphic">
          <ac:chgData name="Ashlene Barnes" userId="ffe62d5260da9660" providerId="LiveId" clId="{C3B5F28B-7DBF-4589-A1D5-6E0079B2E3DB}" dt="2026-02-23T04:34:45.299" v="918" actId="113"/>
          <ac:graphicFrameMkLst>
            <pc:docMk/>
            <pc:sldMk cId="3589020556" sldId="262"/>
            <ac:graphicFrameMk id="4" creationId="{2590ABE8-8F29-EDAE-1192-CA7E824C1CB5}"/>
          </ac:graphicFrameMkLst>
        </pc:graphicFrameChg>
      </pc:sldChg>
      <pc:sldChg chg="addSp delSp modSp new mod setBg">
        <pc:chgData name="Ashlene Barnes" userId="ffe62d5260da9660" providerId="LiveId" clId="{C3B5F28B-7DBF-4589-A1D5-6E0079B2E3DB}" dt="2026-02-27T23:48:07.982" v="3621" actId="14100"/>
        <pc:sldMkLst>
          <pc:docMk/>
          <pc:sldMk cId="2336224710" sldId="263"/>
        </pc:sldMkLst>
        <pc:spChg chg="mod">
          <ac:chgData name="Ashlene Barnes" userId="ffe62d5260da9660" providerId="LiveId" clId="{C3B5F28B-7DBF-4589-A1D5-6E0079B2E3DB}" dt="2026-02-27T23:30:16.042" v="3565" actId="1076"/>
          <ac:spMkLst>
            <pc:docMk/>
            <pc:sldMk cId="2336224710" sldId="263"/>
            <ac:spMk id="2" creationId="{AA727716-9BC4-B35D-253E-6195E82C064A}"/>
          </ac:spMkLst>
        </pc:spChg>
        <pc:spChg chg="mod ord">
          <ac:chgData name="Ashlene Barnes" userId="ffe62d5260da9660" providerId="LiveId" clId="{C3B5F28B-7DBF-4589-A1D5-6E0079B2E3DB}" dt="2026-02-27T23:48:07.982" v="3621" actId="14100"/>
          <ac:spMkLst>
            <pc:docMk/>
            <pc:sldMk cId="2336224710" sldId="263"/>
            <ac:spMk id="3" creationId="{DA8C7048-38E3-5D45-F838-5C240B65E87B}"/>
          </ac:spMkLst>
        </pc:spChg>
        <pc:spChg chg="add">
          <ac:chgData name="Ashlene Barnes" userId="ffe62d5260da9660" providerId="LiveId" clId="{C3B5F28B-7DBF-4589-A1D5-6E0079B2E3DB}" dt="2026-02-27T23:27:25.158" v="3498" actId="26606"/>
          <ac:spMkLst>
            <pc:docMk/>
            <pc:sldMk cId="2336224710" sldId="263"/>
            <ac:spMk id="29" creationId="{38FAA1A1-D861-433F-88FA-1E9D6FD31D11}"/>
          </ac:spMkLst>
        </pc:spChg>
        <pc:spChg chg="add">
          <ac:chgData name="Ashlene Barnes" userId="ffe62d5260da9660" providerId="LiveId" clId="{C3B5F28B-7DBF-4589-A1D5-6E0079B2E3DB}" dt="2026-02-27T23:27:25.158" v="3498" actId="26606"/>
          <ac:spMkLst>
            <pc:docMk/>
            <pc:sldMk cId="2336224710" sldId="263"/>
            <ac:spMk id="30" creationId="{C4285719-470E-454C-AF62-8323075F1F5B}"/>
          </ac:spMkLst>
        </pc:spChg>
        <pc:spChg chg="add">
          <ac:chgData name="Ashlene Barnes" userId="ffe62d5260da9660" providerId="LiveId" clId="{C3B5F28B-7DBF-4589-A1D5-6E0079B2E3DB}" dt="2026-02-27T23:27:25.158" v="3498" actId="26606"/>
          <ac:spMkLst>
            <pc:docMk/>
            <pc:sldMk cId="2336224710" sldId="263"/>
            <ac:spMk id="31" creationId="{8D71EDA1-87BF-4D5D-AB79-F346FD19278A}"/>
          </ac:spMkLst>
        </pc:spChg>
        <pc:spChg chg="add">
          <ac:chgData name="Ashlene Barnes" userId="ffe62d5260da9660" providerId="LiveId" clId="{C3B5F28B-7DBF-4589-A1D5-6E0079B2E3DB}" dt="2026-02-27T23:27:25.158" v="3498" actId="26606"/>
          <ac:spMkLst>
            <pc:docMk/>
            <pc:sldMk cId="2336224710" sldId="263"/>
            <ac:spMk id="32" creationId="{CD9FE4EF-C4D8-49A0-B2FF-81D8DB7D8A24}"/>
          </ac:spMkLst>
        </pc:spChg>
        <pc:spChg chg="add">
          <ac:chgData name="Ashlene Barnes" userId="ffe62d5260da9660" providerId="LiveId" clId="{C3B5F28B-7DBF-4589-A1D5-6E0079B2E3DB}" dt="2026-02-27T23:27:25.158" v="3498" actId="26606"/>
          <ac:spMkLst>
            <pc:docMk/>
            <pc:sldMk cId="2336224710" sldId="263"/>
            <ac:spMk id="33" creationId="{4300840D-0A0B-4512-BACA-B439D5B9C57C}"/>
          </ac:spMkLst>
        </pc:spChg>
        <pc:picChg chg="add mod">
          <ac:chgData name="Ashlene Barnes" userId="ffe62d5260da9660" providerId="LiveId" clId="{C3B5F28B-7DBF-4589-A1D5-6E0079B2E3DB}" dt="2026-02-27T23:31:24.074" v="3575" actId="1076"/>
          <ac:picMkLst>
            <pc:docMk/>
            <pc:sldMk cId="2336224710" sldId="263"/>
            <ac:picMk id="5" creationId="{B8B6237F-8D5C-5FAE-14A0-FFE113BCB7A9}"/>
          </ac:picMkLst>
        </pc:picChg>
      </pc:sldChg>
      <pc:sldChg chg="addSp modSp new mod">
        <pc:chgData name="Ashlene Barnes" userId="ffe62d5260da9660" providerId="LiveId" clId="{C3B5F28B-7DBF-4589-A1D5-6E0079B2E3DB}" dt="2026-03-01T13:47:33.420" v="4474" actId="114"/>
        <pc:sldMkLst>
          <pc:docMk/>
          <pc:sldMk cId="1120407528" sldId="264"/>
        </pc:sldMkLst>
        <pc:spChg chg="mod">
          <ac:chgData name="Ashlene Barnes" userId="ffe62d5260da9660" providerId="LiveId" clId="{C3B5F28B-7DBF-4589-A1D5-6E0079B2E3DB}" dt="2026-02-27T23:32:33.232" v="3587" actId="14100"/>
          <ac:spMkLst>
            <pc:docMk/>
            <pc:sldMk cId="1120407528" sldId="264"/>
            <ac:spMk id="2" creationId="{C669E291-B716-1AF1-8CA8-ECA7C12F8D26}"/>
          </ac:spMkLst>
        </pc:spChg>
        <pc:spChg chg="mod">
          <ac:chgData name="Ashlene Barnes" userId="ffe62d5260da9660" providerId="LiveId" clId="{C3B5F28B-7DBF-4589-A1D5-6E0079B2E3DB}" dt="2026-03-01T13:47:33.420" v="4474" actId="114"/>
          <ac:spMkLst>
            <pc:docMk/>
            <pc:sldMk cId="1120407528" sldId="264"/>
            <ac:spMk id="3" creationId="{35903046-4130-ADB3-4693-B5BB0B4E9C33}"/>
          </ac:spMkLst>
        </pc:spChg>
        <pc:spChg chg="add">
          <ac:chgData name="Ashlene Barnes" userId="ffe62d5260da9660" providerId="LiveId" clId="{C3B5F28B-7DBF-4589-A1D5-6E0079B2E3DB}" dt="2026-03-01T09:22:29.268" v="3766"/>
          <ac:spMkLst>
            <pc:docMk/>
            <pc:sldMk cId="1120407528" sldId="264"/>
            <ac:spMk id="4" creationId="{DB3C9CE4-96C9-DD54-4AE3-1C7CF51D15F1}"/>
          </ac:spMkLst>
        </pc:spChg>
        <pc:spChg chg="add">
          <ac:chgData name="Ashlene Barnes" userId="ffe62d5260da9660" providerId="LiveId" clId="{C3B5F28B-7DBF-4589-A1D5-6E0079B2E3DB}" dt="2026-03-01T09:23:06.616" v="3767"/>
          <ac:spMkLst>
            <pc:docMk/>
            <pc:sldMk cId="1120407528" sldId="264"/>
            <ac:spMk id="5" creationId="{2210C838-7362-68DC-32BD-FE74F1DDA82E}"/>
          </ac:spMkLst>
        </pc:spChg>
        <pc:spChg chg="add">
          <ac:chgData name="Ashlene Barnes" userId="ffe62d5260da9660" providerId="LiveId" clId="{C3B5F28B-7DBF-4589-A1D5-6E0079B2E3DB}" dt="2026-03-01T09:24:56.228" v="3771"/>
          <ac:spMkLst>
            <pc:docMk/>
            <pc:sldMk cId="1120407528" sldId="264"/>
            <ac:spMk id="6" creationId="{E657744A-F644-18E2-38DD-64053AC5B7D5}"/>
          </ac:spMkLst>
        </pc:spChg>
      </pc:sldChg>
      <pc:sldChg chg="addSp delSp modSp new mod">
        <pc:chgData name="Ashlene Barnes" userId="ffe62d5260da9660" providerId="LiveId" clId="{C3B5F28B-7DBF-4589-A1D5-6E0079B2E3DB}" dt="2026-03-01T13:47:00.805" v="4472" actId="20577"/>
        <pc:sldMkLst>
          <pc:docMk/>
          <pc:sldMk cId="218017648" sldId="265"/>
        </pc:sldMkLst>
        <pc:spChg chg="del mod">
          <ac:chgData name="Ashlene Barnes" userId="ffe62d5260da9660" providerId="LiveId" clId="{C3B5F28B-7DBF-4589-A1D5-6E0079B2E3DB}" dt="2026-03-01T11:15:19.810" v="3939"/>
          <ac:spMkLst>
            <pc:docMk/>
            <pc:sldMk cId="218017648" sldId="265"/>
            <ac:spMk id="3" creationId="{AECC7769-61E0-08FB-54A4-0ACFD399BC1F}"/>
          </ac:spMkLst>
        </pc:spChg>
        <pc:spChg chg="add mod">
          <ac:chgData name="Ashlene Barnes" userId="ffe62d5260da9660" providerId="LiveId" clId="{C3B5F28B-7DBF-4589-A1D5-6E0079B2E3DB}" dt="2026-03-01T13:47:00.805" v="4472" actId="20577"/>
          <ac:spMkLst>
            <pc:docMk/>
            <pc:sldMk cId="218017648" sldId="265"/>
            <ac:spMk id="4" creationId="{AB032340-4D39-5AC5-2C8D-50A3589871BE}"/>
          </ac:spMkLst>
        </pc:spChg>
      </pc:sldChg>
      <pc:sldChg chg="addSp delSp modSp new mod">
        <pc:chgData name="Ashlene Barnes" userId="ffe62d5260da9660" providerId="LiveId" clId="{C3B5F28B-7DBF-4589-A1D5-6E0079B2E3DB}" dt="2026-03-01T09:12:14.672" v="3718" actId="14100"/>
        <pc:sldMkLst>
          <pc:docMk/>
          <pc:sldMk cId="2426384261" sldId="266"/>
        </pc:sldMkLst>
        <pc:spChg chg="mod">
          <ac:chgData name="Ashlene Barnes" userId="ffe62d5260da9660" providerId="LiveId" clId="{C3B5F28B-7DBF-4589-A1D5-6E0079B2E3DB}" dt="2026-02-27T10:45:56.108" v="2193" actId="692"/>
          <ac:spMkLst>
            <pc:docMk/>
            <pc:sldMk cId="2426384261" sldId="266"/>
            <ac:spMk id="30" creationId="{8E0E8A69-BEC8-C5D5-C35B-7C32A91854A8}"/>
          </ac:spMkLst>
        </pc:spChg>
        <pc:spChg chg="mod">
          <ac:chgData name="Ashlene Barnes" userId="ffe62d5260da9660" providerId="LiveId" clId="{C3B5F28B-7DBF-4589-A1D5-6E0079B2E3DB}" dt="2026-02-27T11:02:19.108" v="2349" actId="692"/>
          <ac:spMkLst>
            <pc:docMk/>
            <pc:sldMk cId="2426384261" sldId="266"/>
            <ac:spMk id="40" creationId="{07CBA036-4D06-88BA-9C4C-6D76F3254B20}"/>
          </ac:spMkLst>
        </pc:spChg>
        <pc:spChg chg="mod">
          <ac:chgData name="Ashlene Barnes" userId="ffe62d5260da9660" providerId="LiveId" clId="{C3B5F28B-7DBF-4589-A1D5-6E0079B2E3DB}" dt="2026-03-01T09:06:54.685" v="3682" actId="1076"/>
          <ac:spMkLst>
            <pc:docMk/>
            <pc:sldMk cId="2426384261" sldId="266"/>
            <ac:spMk id="48" creationId="{04415D72-8409-2F2F-2810-99BF9D8BE7C6}"/>
          </ac:spMkLst>
        </pc:spChg>
        <pc:spChg chg="mod">
          <ac:chgData name="Ashlene Barnes" userId="ffe62d5260da9660" providerId="LiveId" clId="{C3B5F28B-7DBF-4589-A1D5-6E0079B2E3DB}" dt="2026-02-27T11:02:19.108" v="2349" actId="692"/>
          <ac:spMkLst>
            <pc:docMk/>
            <pc:sldMk cId="2426384261" sldId="266"/>
            <ac:spMk id="50" creationId="{4502B0B0-F680-1905-4826-F584FE16C769}"/>
          </ac:spMkLst>
        </pc:spChg>
        <pc:spChg chg="add mod">
          <ac:chgData name="Ashlene Barnes" userId="ffe62d5260da9660" providerId="LiveId" clId="{C3B5F28B-7DBF-4589-A1D5-6E0079B2E3DB}" dt="2026-02-27T12:02:17.292" v="2540" actId="14100"/>
          <ac:spMkLst>
            <pc:docMk/>
            <pc:sldMk cId="2426384261" sldId="266"/>
            <ac:spMk id="97" creationId="{114778F2-0E3D-5322-8B3E-49A2C3563D29}"/>
          </ac:spMkLst>
        </pc:spChg>
        <pc:spChg chg="add mod">
          <ac:chgData name="Ashlene Barnes" userId="ffe62d5260da9660" providerId="LiveId" clId="{C3B5F28B-7DBF-4589-A1D5-6E0079B2E3DB}" dt="2026-03-01T08:51:50.755" v="3664" actId="14100"/>
          <ac:spMkLst>
            <pc:docMk/>
            <pc:sldMk cId="2426384261" sldId="266"/>
            <ac:spMk id="171" creationId="{F82DE472-D3E1-BC0C-15F5-E1F71675243F}"/>
          </ac:spMkLst>
        </pc:spChg>
        <pc:spChg chg="add mod">
          <ac:chgData name="Ashlene Barnes" userId="ffe62d5260da9660" providerId="LiveId" clId="{C3B5F28B-7DBF-4589-A1D5-6E0079B2E3DB}" dt="2026-02-27T23:34:24.547" v="3607" actId="20577"/>
          <ac:spMkLst>
            <pc:docMk/>
            <pc:sldMk cId="2426384261" sldId="266"/>
            <ac:spMk id="172" creationId="{F374115F-EC53-60AB-5635-491686BD54CF}"/>
          </ac:spMkLst>
        </pc:spChg>
        <pc:spChg chg="add mod">
          <ac:chgData name="Ashlene Barnes" userId="ffe62d5260da9660" providerId="LiveId" clId="{C3B5F28B-7DBF-4589-A1D5-6E0079B2E3DB}" dt="2026-03-01T08:50:30.122" v="3648" actId="113"/>
          <ac:spMkLst>
            <pc:docMk/>
            <pc:sldMk cId="2426384261" sldId="266"/>
            <ac:spMk id="197" creationId="{EB8D6CBF-C013-AE7B-213E-4382A895AB05}"/>
          </ac:spMkLst>
        </pc:spChg>
        <pc:spChg chg="add mod">
          <ac:chgData name="Ashlene Barnes" userId="ffe62d5260da9660" providerId="LiveId" clId="{C3B5F28B-7DBF-4589-A1D5-6E0079B2E3DB}" dt="2026-03-01T08:50:52.225" v="3652" actId="207"/>
          <ac:spMkLst>
            <pc:docMk/>
            <pc:sldMk cId="2426384261" sldId="266"/>
            <ac:spMk id="198" creationId="{718C96B5-7CE3-D030-EA90-59F216A0C754}"/>
          </ac:spMkLst>
        </pc:spChg>
        <pc:spChg chg="add mod">
          <ac:chgData name="Ashlene Barnes" userId="ffe62d5260da9660" providerId="LiveId" clId="{C3B5F28B-7DBF-4589-A1D5-6E0079B2E3DB}" dt="2026-03-01T08:51:11.407" v="3656" actId="207"/>
          <ac:spMkLst>
            <pc:docMk/>
            <pc:sldMk cId="2426384261" sldId="266"/>
            <ac:spMk id="199" creationId="{F0B6B7FF-5A9D-177C-A6EF-B63BD0B484D0}"/>
          </ac:spMkLst>
        </pc:spChg>
        <pc:spChg chg="add mod">
          <ac:chgData name="Ashlene Barnes" userId="ffe62d5260da9660" providerId="LiveId" clId="{C3B5F28B-7DBF-4589-A1D5-6E0079B2E3DB}" dt="2026-03-01T08:51:30.793" v="3660" actId="207"/>
          <ac:spMkLst>
            <pc:docMk/>
            <pc:sldMk cId="2426384261" sldId="266"/>
            <ac:spMk id="200" creationId="{D7A08131-89F8-107E-AA7B-0258D67EDFE4}"/>
          </ac:spMkLst>
        </pc:spChg>
        <pc:spChg chg="add mod">
          <ac:chgData name="Ashlene Barnes" userId="ffe62d5260da9660" providerId="LiveId" clId="{C3B5F28B-7DBF-4589-A1D5-6E0079B2E3DB}" dt="2026-03-01T08:52:27.634" v="3667" actId="14100"/>
          <ac:spMkLst>
            <pc:docMk/>
            <pc:sldMk cId="2426384261" sldId="266"/>
            <ac:spMk id="201" creationId="{7044059E-6AA7-30B7-7473-E2E6A7195BCE}"/>
          </ac:spMkLst>
        </pc:spChg>
        <pc:spChg chg="add mod">
          <ac:chgData name="Ashlene Barnes" userId="ffe62d5260da9660" providerId="LiveId" clId="{C3B5F28B-7DBF-4589-A1D5-6E0079B2E3DB}" dt="2026-03-01T09:05:53.577" v="3674"/>
          <ac:spMkLst>
            <pc:docMk/>
            <pc:sldMk cId="2426384261" sldId="266"/>
            <ac:spMk id="204" creationId="{F22839DE-0E08-15F3-B121-C6F189B7A3A8}"/>
          </ac:spMkLst>
        </pc:spChg>
        <pc:picChg chg="add mod">
          <ac:chgData name="Ashlene Barnes" userId="ffe62d5260da9660" providerId="LiveId" clId="{C3B5F28B-7DBF-4589-A1D5-6E0079B2E3DB}" dt="2026-02-27T16:35:18.323" v="2584" actId="1076"/>
          <ac:picMkLst>
            <pc:docMk/>
            <pc:sldMk cId="2426384261" sldId="266"/>
            <ac:picMk id="139" creationId="{3DBA96A6-419A-83E2-572E-477F76C798F0}"/>
          </ac:picMkLst>
        </pc:picChg>
        <pc:picChg chg="add mod">
          <ac:chgData name="Ashlene Barnes" userId="ffe62d5260da9660" providerId="LiveId" clId="{C3B5F28B-7DBF-4589-A1D5-6E0079B2E3DB}" dt="2026-02-27T11:17:20.139" v="2429" actId="1076"/>
          <ac:picMkLst>
            <pc:docMk/>
            <pc:sldMk cId="2426384261" sldId="266"/>
            <ac:picMk id="140" creationId="{40C64FA3-484A-4A29-CA33-A11F3122ADC6}"/>
          </ac:picMkLst>
        </pc:picChg>
        <pc:picChg chg="add mod">
          <ac:chgData name="Ashlene Barnes" userId="ffe62d5260da9660" providerId="LiveId" clId="{C3B5F28B-7DBF-4589-A1D5-6E0079B2E3DB}" dt="2026-02-27T11:17:23.717" v="2430" actId="1076"/>
          <ac:picMkLst>
            <pc:docMk/>
            <pc:sldMk cId="2426384261" sldId="266"/>
            <ac:picMk id="141" creationId="{961196A4-B044-68D9-D63C-F373C1002CB2}"/>
          </ac:picMkLst>
        </pc:picChg>
        <pc:picChg chg="add mod">
          <ac:chgData name="Ashlene Barnes" userId="ffe62d5260da9660" providerId="LiveId" clId="{C3B5F28B-7DBF-4589-A1D5-6E0079B2E3DB}" dt="2026-02-27T16:35:15.355" v="2583" actId="1076"/>
          <ac:picMkLst>
            <pc:docMk/>
            <pc:sldMk cId="2426384261" sldId="266"/>
            <ac:picMk id="142" creationId="{EB8572CD-A309-020D-E960-8B2F46F6408B}"/>
          </ac:picMkLst>
        </pc:picChg>
        <pc:picChg chg="add mod">
          <ac:chgData name="Ashlene Barnes" userId="ffe62d5260da9660" providerId="LiveId" clId="{C3B5F28B-7DBF-4589-A1D5-6E0079B2E3DB}" dt="2026-02-27T11:17:35.388" v="2433" actId="1076"/>
          <ac:picMkLst>
            <pc:docMk/>
            <pc:sldMk cId="2426384261" sldId="266"/>
            <ac:picMk id="143" creationId="{CC74BFA0-FD0E-9C58-53EC-AD3E930C155A}"/>
          </ac:picMkLst>
        </pc:picChg>
        <pc:picChg chg="add mod">
          <ac:chgData name="Ashlene Barnes" userId="ffe62d5260da9660" providerId="LiveId" clId="{C3B5F28B-7DBF-4589-A1D5-6E0079B2E3DB}" dt="2026-02-27T11:53:18.831" v="2529" actId="1076"/>
          <ac:picMkLst>
            <pc:docMk/>
            <pc:sldMk cId="2426384261" sldId="266"/>
            <ac:picMk id="144" creationId="{E8DBEBE5-FD0F-BCCA-7E39-8B05730DCCA0}"/>
          </ac:picMkLst>
        </pc:picChg>
        <pc:picChg chg="add mod">
          <ac:chgData name="Ashlene Barnes" userId="ffe62d5260da9660" providerId="LiveId" clId="{C3B5F28B-7DBF-4589-A1D5-6E0079B2E3DB}" dt="2026-02-27T11:17:14.594" v="2428" actId="1076"/>
          <ac:picMkLst>
            <pc:docMk/>
            <pc:sldMk cId="2426384261" sldId="266"/>
            <ac:picMk id="145" creationId="{BB375143-E5AF-EFB6-BA05-DD7681C18FF9}"/>
          </ac:picMkLst>
        </pc:picChg>
        <pc:picChg chg="add mod">
          <ac:chgData name="Ashlene Barnes" userId="ffe62d5260da9660" providerId="LiveId" clId="{C3B5F28B-7DBF-4589-A1D5-6E0079B2E3DB}" dt="2026-03-01T09:08:04.492" v="3692" actId="1076"/>
          <ac:picMkLst>
            <pc:docMk/>
            <pc:sldMk cId="2426384261" sldId="266"/>
            <ac:picMk id="147" creationId="{5CDDB4A5-EA73-C8DA-E926-8B2F903102B3}"/>
          </ac:picMkLst>
        </pc:picChg>
        <pc:picChg chg="add del mod">
          <ac:chgData name="Ashlene Barnes" userId="ffe62d5260da9660" providerId="LiveId" clId="{C3B5F28B-7DBF-4589-A1D5-6E0079B2E3DB}" dt="2026-03-01T09:10:03.505" v="3704" actId="21"/>
          <ac:picMkLst>
            <pc:docMk/>
            <pc:sldMk cId="2426384261" sldId="266"/>
            <ac:picMk id="148" creationId="{27AFEABB-B947-1465-7BD1-A7AE2C49925A}"/>
          </ac:picMkLst>
        </pc:picChg>
        <pc:picChg chg="add mod">
          <ac:chgData name="Ashlene Barnes" userId="ffe62d5260da9660" providerId="LiveId" clId="{C3B5F28B-7DBF-4589-A1D5-6E0079B2E3DB}" dt="2026-03-01T08:53:57.219" v="3671" actId="1076"/>
          <ac:picMkLst>
            <pc:docMk/>
            <pc:sldMk cId="2426384261" sldId="266"/>
            <ac:picMk id="156" creationId="{B39846A2-2AC7-ECDD-F624-02290F628FCB}"/>
          </ac:picMkLst>
        </pc:picChg>
        <pc:picChg chg="add mod">
          <ac:chgData name="Ashlene Barnes" userId="ffe62d5260da9660" providerId="LiveId" clId="{C3B5F28B-7DBF-4589-A1D5-6E0079B2E3DB}" dt="2026-03-01T09:12:00.238" v="3716" actId="14100"/>
          <ac:picMkLst>
            <pc:docMk/>
            <pc:sldMk cId="2426384261" sldId="266"/>
            <ac:picMk id="159" creationId="{0C03A520-8E22-69E5-75BC-50A06DB827AF}"/>
          </ac:picMkLst>
        </pc:picChg>
        <pc:picChg chg="add mod">
          <ac:chgData name="Ashlene Barnes" userId="ffe62d5260da9660" providerId="LiveId" clId="{C3B5F28B-7DBF-4589-A1D5-6E0079B2E3DB}" dt="2026-03-01T09:12:14.672" v="3718" actId="14100"/>
          <ac:picMkLst>
            <pc:docMk/>
            <pc:sldMk cId="2426384261" sldId="266"/>
            <ac:picMk id="162" creationId="{1EC3D11A-DD8A-B1BE-C635-C86E5BBD4052}"/>
          </ac:picMkLst>
        </pc:picChg>
        <pc:picChg chg="add mod">
          <ac:chgData name="Ashlene Barnes" userId="ffe62d5260da9660" providerId="LiveId" clId="{C3B5F28B-7DBF-4589-A1D5-6E0079B2E3DB}" dt="2026-03-01T09:11:31.167" v="3713" actId="1076"/>
          <ac:picMkLst>
            <pc:docMk/>
            <pc:sldMk cId="2426384261" sldId="266"/>
            <ac:picMk id="163" creationId="{6F8E6500-FDEC-14C0-AD46-A8D37D9A9836}"/>
          </ac:picMkLst>
        </pc:picChg>
        <pc:picChg chg="add mod">
          <ac:chgData name="Ashlene Barnes" userId="ffe62d5260da9660" providerId="LiveId" clId="{C3B5F28B-7DBF-4589-A1D5-6E0079B2E3DB}" dt="2026-02-27T16:35:21.947" v="2585" actId="1076"/>
          <ac:picMkLst>
            <pc:docMk/>
            <pc:sldMk cId="2426384261" sldId="266"/>
            <ac:picMk id="164" creationId="{188337DC-B1E3-58ED-6721-0705390BC2A1}"/>
          </ac:picMkLst>
        </pc:picChg>
        <pc:picChg chg="add mod">
          <ac:chgData name="Ashlene Barnes" userId="ffe62d5260da9660" providerId="LiveId" clId="{C3B5F28B-7DBF-4589-A1D5-6E0079B2E3DB}" dt="2026-03-01T09:11:54.787" v="3715" actId="14100"/>
          <ac:picMkLst>
            <pc:docMk/>
            <pc:sldMk cId="2426384261" sldId="266"/>
            <ac:picMk id="166" creationId="{26A4E7FA-3C2D-F6AE-70A0-A7820FBA93EA}"/>
          </ac:picMkLst>
        </pc:picChg>
        <pc:picChg chg="add mod">
          <ac:chgData name="Ashlene Barnes" userId="ffe62d5260da9660" providerId="LiveId" clId="{C3B5F28B-7DBF-4589-A1D5-6E0079B2E3DB}" dt="2026-02-27T21:28:51.924" v="3181" actId="14100"/>
          <ac:picMkLst>
            <pc:docMk/>
            <pc:sldMk cId="2426384261" sldId="266"/>
            <ac:picMk id="168" creationId="{05EEC6BB-66D3-43C7-8A06-1C32411F8951}"/>
          </ac:picMkLst>
        </pc:picChg>
        <pc:picChg chg="add mod">
          <ac:chgData name="Ashlene Barnes" userId="ffe62d5260da9660" providerId="LiveId" clId="{C3B5F28B-7DBF-4589-A1D5-6E0079B2E3DB}" dt="2026-02-27T21:29:24.117" v="3183" actId="14100"/>
          <ac:picMkLst>
            <pc:docMk/>
            <pc:sldMk cId="2426384261" sldId="266"/>
            <ac:picMk id="169" creationId="{6C92C40D-342F-7293-6FEA-CCDC5CC869B0}"/>
          </ac:picMkLst>
        </pc:picChg>
        <pc:picChg chg="add mod">
          <ac:chgData name="Ashlene Barnes" userId="ffe62d5260da9660" providerId="LiveId" clId="{C3B5F28B-7DBF-4589-A1D5-6E0079B2E3DB}" dt="2026-02-27T21:29:28.100" v="3184" actId="14100"/>
          <ac:picMkLst>
            <pc:docMk/>
            <pc:sldMk cId="2426384261" sldId="266"/>
            <ac:picMk id="170" creationId="{ACA5A736-AA6B-17BE-3CF5-51E84425DAFA}"/>
          </ac:picMkLst>
        </pc:picChg>
        <pc:picChg chg="add mod">
          <ac:chgData name="Ashlene Barnes" userId="ffe62d5260da9660" providerId="LiveId" clId="{C3B5F28B-7DBF-4589-A1D5-6E0079B2E3DB}" dt="2026-03-01T08:49:37.762" v="3642" actId="1076"/>
          <ac:picMkLst>
            <pc:docMk/>
            <pc:sldMk cId="2426384261" sldId="266"/>
            <ac:picMk id="176" creationId="{B90A4530-A6F0-7086-FA36-B39AC7274193}"/>
          </ac:picMkLst>
        </pc:picChg>
        <pc:picChg chg="add mod">
          <ac:chgData name="Ashlene Barnes" userId="ffe62d5260da9660" providerId="LiveId" clId="{C3B5F28B-7DBF-4589-A1D5-6E0079B2E3DB}" dt="2026-02-27T21:30:01.223" v="3190" actId="14100"/>
          <ac:picMkLst>
            <pc:docMk/>
            <pc:sldMk cId="2426384261" sldId="266"/>
            <ac:picMk id="180" creationId="{30363325-AF55-5286-39F2-3A1FF71BD3F8}"/>
          </ac:picMkLst>
        </pc:picChg>
        <pc:picChg chg="add mod">
          <ac:chgData name="Ashlene Barnes" userId="ffe62d5260da9660" providerId="LiveId" clId="{C3B5F28B-7DBF-4589-A1D5-6E0079B2E3DB}" dt="2026-02-27T21:29:41.485" v="3186" actId="14100"/>
          <ac:picMkLst>
            <pc:docMk/>
            <pc:sldMk cId="2426384261" sldId="266"/>
            <ac:picMk id="182" creationId="{FE4BA7D0-9483-B928-6828-C18A094BD1C1}"/>
          </ac:picMkLst>
        </pc:picChg>
        <pc:picChg chg="add mod">
          <ac:chgData name="Ashlene Barnes" userId="ffe62d5260da9660" providerId="LiveId" clId="{C3B5F28B-7DBF-4589-A1D5-6E0079B2E3DB}" dt="2026-03-01T08:48:58.508" v="3636" actId="1076"/>
          <ac:picMkLst>
            <pc:docMk/>
            <pc:sldMk cId="2426384261" sldId="266"/>
            <ac:picMk id="184" creationId="{66D7E943-9A8C-DEAC-D993-225B4A35EFD0}"/>
          </ac:picMkLst>
        </pc:picChg>
        <pc:picChg chg="add del mod">
          <ac:chgData name="Ashlene Barnes" userId="ffe62d5260da9660" providerId="LiveId" clId="{C3B5F28B-7DBF-4589-A1D5-6E0079B2E3DB}" dt="2026-02-27T21:13:39.062" v="3152" actId="1076"/>
          <ac:picMkLst>
            <pc:docMk/>
            <pc:sldMk cId="2426384261" sldId="266"/>
            <ac:picMk id="186" creationId="{F790B9F6-151A-94D5-2506-B5296B70C31B}"/>
          </ac:picMkLst>
        </pc:picChg>
        <pc:picChg chg="add mod">
          <ac:chgData name="Ashlene Barnes" userId="ffe62d5260da9660" providerId="LiveId" clId="{C3B5F28B-7DBF-4589-A1D5-6E0079B2E3DB}" dt="2026-02-27T21:13:41.966" v="3153" actId="1076"/>
          <ac:picMkLst>
            <pc:docMk/>
            <pc:sldMk cId="2426384261" sldId="266"/>
            <ac:picMk id="190" creationId="{CF5EF5F6-2043-8CD1-E997-3C2CEB09900A}"/>
          </ac:picMkLst>
        </pc:picChg>
        <pc:picChg chg="add mod">
          <ac:chgData name="Ashlene Barnes" userId="ffe62d5260da9660" providerId="LiveId" clId="{C3B5F28B-7DBF-4589-A1D5-6E0079B2E3DB}" dt="2026-02-27T21:22:30.783" v="3161" actId="14100"/>
          <ac:picMkLst>
            <pc:docMk/>
            <pc:sldMk cId="2426384261" sldId="266"/>
            <ac:picMk id="192" creationId="{93F5894E-F6A7-94F2-1F26-F33D820332EE}"/>
          </ac:picMkLst>
        </pc:picChg>
        <pc:picChg chg="add mod">
          <ac:chgData name="Ashlene Barnes" userId="ffe62d5260da9660" providerId="LiveId" clId="{C3B5F28B-7DBF-4589-A1D5-6E0079B2E3DB}" dt="2026-02-27T21:22:54.652" v="3162" actId="14100"/>
          <ac:picMkLst>
            <pc:docMk/>
            <pc:sldMk cId="2426384261" sldId="266"/>
            <ac:picMk id="194" creationId="{C122A895-307D-882F-1708-D01252079EE0}"/>
          </ac:picMkLst>
        </pc:picChg>
        <pc:picChg chg="add mod">
          <ac:chgData name="Ashlene Barnes" userId="ffe62d5260da9660" providerId="LiveId" clId="{C3B5F28B-7DBF-4589-A1D5-6E0079B2E3DB}" dt="2026-03-01T08:53:40.865" v="3668" actId="1076"/>
          <ac:picMkLst>
            <pc:docMk/>
            <pc:sldMk cId="2426384261" sldId="266"/>
            <ac:picMk id="196" creationId="{E83F7460-2378-C5C5-7ECE-1487EE8F51C7}"/>
          </ac:picMkLst>
        </pc:picChg>
        <pc:picChg chg="add del mod">
          <ac:chgData name="Ashlene Barnes" userId="ffe62d5260da9660" providerId="LiveId" clId="{C3B5F28B-7DBF-4589-A1D5-6E0079B2E3DB}" dt="2026-03-01T09:07:01.495" v="3683" actId="21"/>
          <ac:picMkLst>
            <pc:docMk/>
            <pc:sldMk cId="2426384261" sldId="266"/>
            <ac:picMk id="203" creationId="{16282393-6C2F-831F-52B7-BED901A04940}"/>
          </ac:picMkLst>
        </pc:picChg>
        <pc:picChg chg="add mod">
          <ac:chgData name="Ashlene Barnes" userId="ffe62d5260da9660" providerId="LiveId" clId="{C3B5F28B-7DBF-4589-A1D5-6E0079B2E3DB}" dt="2026-03-01T09:11:16.421" v="3710" actId="1076"/>
          <ac:picMkLst>
            <pc:docMk/>
            <pc:sldMk cId="2426384261" sldId="266"/>
            <ac:picMk id="205" creationId="{6CF91169-4334-F228-1A16-26025D2F2C5D}"/>
          </ac:picMkLst>
        </pc:picChg>
        <pc:picChg chg="add mod">
          <ac:chgData name="Ashlene Barnes" userId="ffe62d5260da9660" providerId="LiveId" clId="{C3B5F28B-7DBF-4589-A1D5-6E0079B2E3DB}" dt="2026-03-01T09:08:15.208" v="3693" actId="1076"/>
          <ac:picMkLst>
            <pc:docMk/>
            <pc:sldMk cId="2426384261" sldId="266"/>
            <ac:picMk id="206" creationId="{B9FF50CC-DB29-33C8-530A-738047DCA8B8}"/>
          </ac:picMkLst>
        </pc:picChg>
        <pc:picChg chg="add mod">
          <ac:chgData name="Ashlene Barnes" userId="ffe62d5260da9660" providerId="LiveId" clId="{C3B5F28B-7DBF-4589-A1D5-6E0079B2E3DB}" dt="2026-03-01T09:08:28.016" v="3695" actId="1076"/>
          <ac:picMkLst>
            <pc:docMk/>
            <pc:sldMk cId="2426384261" sldId="266"/>
            <ac:picMk id="207" creationId="{BB4843A7-BD23-CDC4-7BC4-7439BE884751}"/>
          </ac:picMkLst>
        </pc:picChg>
        <pc:picChg chg="add mod">
          <ac:chgData name="Ashlene Barnes" userId="ffe62d5260da9660" providerId="LiveId" clId="{C3B5F28B-7DBF-4589-A1D5-6E0079B2E3DB}" dt="2026-03-01T09:09:06.848" v="3698" actId="1076"/>
          <ac:picMkLst>
            <pc:docMk/>
            <pc:sldMk cId="2426384261" sldId="266"/>
            <ac:picMk id="208" creationId="{A3BBC3CD-3828-8524-B333-3F3B77F40239}"/>
          </ac:picMkLst>
        </pc:picChg>
        <pc:picChg chg="add mod">
          <ac:chgData name="Ashlene Barnes" userId="ffe62d5260da9660" providerId="LiveId" clId="{C3B5F28B-7DBF-4589-A1D5-6E0079B2E3DB}" dt="2026-03-01T09:09:58.802" v="3703" actId="1076"/>
          <ac:picMkLst>
            <pc:docMk/>
            <pc:sldMk cId="2426384261" sldId="266"/>
            <ac:picMk id="209" creationId="{2BDDA937-E2B7-3B59-E6C5-55B1794A92CE}"/>
          </ac:picMkLst>
        </pc:picChg>
        <pc:picChg chg="add mod">
          <ac:chgData name="Ashlene Barnes" userId="ffe62d5260da9660" providerId="LiveId" clId="{C3B5F28B-7DBF-4589-A1D5-6E0079B2E3DB}" dt="2026-03-01T09:10:20.641" v="3706" actId="1076"/>
          <ac:picMkLst>
            <pc:docMk/>
            <pc:sldMk cId="2426384261" sldId="266"/>
            <ac:picMk id="210" creationId="{F2555B57-A415-8A15-85B7-99D1E1003B00}"/>
          </ac:picMkLst>
        </pc:picChg>
        <pc:picChg chg="add mod">
          <ac:chgData name="Ashlene Barnes" userId="ffe62d5260da9660" providerId="LiveId" clId="{C3B5F28B-7DBF-4589-A1D5-6E0079B2E3DB}" dt="2026-03-01T09:11:33.229" v="3714" actId="1076"/>
          <ac:picMkLst>
            <pc:docMk/>
            <pc:sldMk cId="2426384261" sldId="266"/>
            <ac:picMk id="211" creationId="{4C93F197-5BA3-4D22-13F9-85D6AC6630E3}"/>
          </ac:picMkLst>
        </pc:picChg>
        <pc:cxnChg chg="add mod">
          <ac:chgData name="Ashlene Barnes" userId="ffe62d5260da9660" providerId="LiveId" clId="{C3B5F28B-7DBF-4589-A1D5-6E0079B2E3DB}" dt="2026-02-27T10:52:05.284" v="2243" actId="1582"/>
          <ac:cxnSpMkLst>
            <pc:docMk/>
            <pc:sldMk cId="2426384261" sldId="266"/>
            <ac:cxnSpMk id="105" creationId="{20A5F31C-8967-B631-0452-EA1C45111FBD}"/>
          </ac:cxnSpMkLst>
        </pc:cxnChg>
        <pc:cxnChg chg="add mod">
          <ac:chgData name="Ashlene Barnes" userId="ffe62d5260da9660" providerId="LiveId" clId="{C3B5F28B-7DBF-4589-A1D5-6E0079B2E3DB}" dt="2026-02-27T11:02:19.108" v="2349" actId="692"/>
          <ac:cxnSpMkLst>
            <pc:docMk/>
            <pc:sldMk cId="2426384261" sldId="266"/>
            <ac:cxnSpMk id="111" creationId="{CD226E46-0C34-AAC5-F281-AC90F6B56F89}"/>
          </ac:cxnSpMkLst>
        </pc:cxnChg>
        <pc:cxnChg chg="add mod">
          <ac:chgData name="Ashlene Barnes" userId="ffe62d5260da9660" providerId="LiveId" clId="{C3B5F28B-7DBF-4589-A1D5-6E0079B2E3DB}" dt="2026-02-27T11:02:19.108" v="2349" actId="692"/>
          <ac:cxnSpMkLst>
            <pc:docMk/>
            <pc:sldMk cId="2426384261" sldId="266"/>
            <ac:cxnSpMk id="118" creationId="{0B3C8253-E045-31E7-1576-5534E325FF6D}"/>
          </ac:cxnSpMkLst>
        </pc:cxnChg>
        <pc:cxnChg chg="add mod">
          <ac:chgData name="Ashlene Barnes" userId="ffe62d5260da9660" providerId="LiveId" clId="{C3B5F28B-7DBF-4589-A1D5-6E0079B2E3DB}" dt="2026-02-27T11:02:19.108" v="2349" actId="692"/>
          <ac:cxnSpMkLst>
            <pc:docMk/>
            <pc:sldMk cId="2426384261" sldId="266"/>
            <ac:cxnSpMk id="125" creationId="{2EA65367-A253-B7BE-474A-1CC0628C642A}"/>
          </ac:cxnSpMkLst>
        </pc:cxnChg>
        <pc:cxnChg chg="add mod">
          <ac:chgData name="Ashlene Barnes" userId="ffe62d5260da9660" providerId="LiveId" clId="{C3B5F28B-7DBF-4589-A1D5-6E0079B2E3DB}" dt="2026-02-27T10:59:57.734" v="2290" actId="1076"/>
          <ac:cxnSpMkLst>
            <pc:docMk/>
            <pc:sldMk cId="2426384261" sldId="266"/>
            <ac:cxnSpMk id="128" creationId="{65EF340C-D426-40A9-DC0A-16AEDBE050D5}"/>
          </ac:cxnSpMkLst>
        </pc:cxnChg>
      </pc:sldChg>
      <pc:sldChg chg="delSp modSp new mod">
        <pc:chgData name="Ashlene Barnes" userId="ffe62d5260da9660" providerId="LiveId" clId="{C3B5F28B-7DBF-4589-A1D5-6E0079B2E3DB}" dt="2026-03-01T13:46:28.342" v="4449" actId="114"/>
        <pc:sldMkLst>
          <pc:docMk/>
          <pc:sldMk cId="2086571849" sldId="267"/>
        </pc:sldMkLst>
        <pc:spChg chg="del">
          <ac:chgData name="Ashlene Barnes" userId="ffe62d5260da9660" providerId="LiveId" clId="{C3B5F28B-7DBF-4589-A1D5-6E0079B2E3DB}" dt="2026-03-01T11:30:44.965" v="4215" actId="478"/>
          <ac:spMkLst>
            <pc:docMk/>
            <pc:sldMk cId="2086571849" sldId="267"/>
            <ac:spMk id="2" creationId="{ADFD8B3C-70A5-8294-03AC-91A207CCA3A5}"/>
          </ac:spMkLst>
        </pc:spChg>
        <pc:spChg chg="mod">
          <ac:chgData name="Ashlene Barnes" userId="ffe62d5260da9660" providerId="LiveId" clId="{C3B5F28B-7DBF-4589-A1D5-6E0079B2E3DB}" dt="2026-03-01T13:46:28.342" v="4449" actId="114"/>
          <ac:spMkLst>
            <pc:docMk/>
            <pc:sldMk cId="2086571849" sldId="267"/>
            <ac:spMk id="3" creationId="{A248A3E9-5A95-C4E2-E0EB-122B41AA51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5F1B2E-27E2-4149-96C2-E6025AC733F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2BA655F-8D0A-4171-9C99-8A69E9EF0469}">
      <dgm:prSet/>
      <dgm:spPr/>
      <dgm:t>
        <a:bodyPr/>
        <a:lstStyle/>
        <a:p>
          <a:r>
            <a:rPr lang="en-GB"/>
            <a:t>Overview</a:t>
          </a:r>
          <a:endParaRPr lang="en-US"/>
        </a:p>
      </dgm:t>
    </dgm:pt>
    <dgm:pt modelId="{01B04BD8-17B0-4191-A52C-0E74D0ABAC5E}" type="parTrans" cxnId="{930E6E88-A042-44BA-B637-CBD1E1BDD1A5}">
      <dgm:prSet/>
      <dgm:spPr/>
      <dgm:t>
        <a:bodyPr/>
        <a:lstStyle/>
        <a:p>
          <a:endParaRPr lang="en-US"/>
        </a:p>
      </dgm:t>
    </dgm:pt>
    <dgm:pt modelId="{033F5826-31C0-4243-8220-ECBA1DFFA848}" type="sibTrans" cxnId="{930E6E88-A042-44BA-B637-CBD1E1BDD1A5}">
      <dgm:prSet/>
      <dgm:spPr/>
      <dgm:t>
        <a:bodyPr/>
        <a:lstStyle/>
        <a:p>
          <a:endParaRPr lang="en-US"/>
        </a:p>
      </dgm:t>
    </dgm:pt>
    <dgm:pt modelId="{BBF48D28-30DF-49EC-AEB5-B22A31BD2667}">
      <dgm:prSet/>
      <dgm:spPr/>
      <dgm:t>
        <a:bodyPr/>
        <a:lstStyle/>
        <a:p>
          <a:r>
            <a:rPr lang="en-GB" dirty="0"/>
            <a:t>Quality Assurance Process Failures – Why systems failed</a:t>
          </a:r>
          <a:endParaRPr lang="en-US" dirty="0"/>
        </a:p>
      </dgm:t>
    </dgm:pt>
    <dgm:pt modelId="{3A429F9F-D4DC-4DAF-B173-C97B58E05164}" type="parTrans" cxnId="{D548F5F7-ECB1-460D-B737-BE2F856A888B}">
      <dgm:prSet/>
      <dgm:spPr/>
      <dgm:t>
        <a:bodyPr/>
        <a:lstStyle/>
        <a:p>
          <a:endParaRPr lang="en-US"/>
        </a:p>
      </dgm:t>
    </dgm:pt>
    <dgm:pt modelId="{1048EEBC-5B81-4B8B-8663-1792DDE34ACF}" type="sibTrans" cxnId="{D548F5F7-ECB1-460D-B737-BE2F856A888B}">
      <dgm:prSet/>
      <dgm:spPr/>
      <dgm:t>
        <a:bodyPr/>
        <a:lstStyle/>
        <a:p>
          <a:endParaRPr lang="en-US"/>
        </a:p>
      </dgm:t>
    </dgm:pt>
    <dgm:pt modelId="{37D37144-7690-401A-A27C-152DCAF4BD26}">
      <dgm:prSet/>
      <dgm:spPr/>
      <dgm:t>
        <a:bodyPr/>
        <a:lstStyle/>
        <a:p>
          <a:r>
            <a:rPr lang="en-GB" dirty="0"/>
            <a:t>Swiss Cheese Model: Layers of Failure</a:t>
          </a:r>
          <a:endParaRPr lang="en-US" dirty="0"/>
        </a:p>
      </dgm:t>
    </dgm:pt>
    <dgm:pt modelId="{93D097E5-E1C1-45EA-A6A7-583FAA39CBC6}" type="parTrans" cxnId="{31E60DEF-19BB-477F-831F-1C324E2D6A2F}">
      <dgm:prSet/>
      <dgm:spPr/>
      <dgm:t>
        <a:bodyPr/>
        <a:lstStyle/>
        <a:p>
          <a:endParaRPr lang="en-US"/>
        </a:p>
      </dgm:t>
    </dgm:pt>
    <dgm:pt modelId="{6BA22E55-00E8-49C1-B5F5-008E8687CE65}" type="sibTrans" cxnId="{31E60DEF-19BB-477F-831F-1C324E2D6A2F}">
      <dgm:prSet/>
      <dgm:spPr/>
      <dgm:t>
        <a:bodyPr/>
        <a:lstStyle/>
        <a:p>
          <a:endParaRPr lang="en-US"/>
        </a:p>
      </dgm:t>
    </dgm:pt>
    <dgm:pt modelId="{1717B25A-DF1A-404E-93F0-456C3DEEE019}">
      <dgm:prSet/>
      <dgm:spPr/>
      <dgm:t>
        <a:bodyPr/>
        <a:lstStyle/>
        <a:p>
          <a:r>
            <a:rPr lang="en-GB"/>
            <a:t>Bench Marking Gaps </a:t>
          </a:r>
          <a:endParaRPr lang="en-US"/>
        </a:p>
      </dgm:t>
    </dgm:pt>
    <dgm:pt modelId="{D9D4D39D-D38E-4223-B425-CC6E349A0338}" type="parTrans" cxnId="{7FCE0CA6-EBFE-47A5-84A4-52ECD05FE812}">
      <dgm:prSet/>
      <dgm:spPr/>
      <dgm:t>
        <a:bodyPr/>
        <a:lstStyle/>
        <a:p>
          <a:endParaRPr lang="en-US"/>
        </a:p>
      </dgm:t>
    </dgm:pt>
    <dgm:pt modelId="{66F36A8C-FBCE-4F6C-8B95-F33CDEC99F7A}" type="sibTrans" cxnId="{7FCE0CA6-EBFE-47A5-84A4-52ECD05FE812}">
      <dgm:prSet/>
      <dgm:spPr/>
      <dgm:t>
        <a:bodyPr/>
        <a:lstStyle/>
        <a:p>
          <a:endParaRPr lang="en-US"/>
        </a:p>
      </dgm:t>
    </dgm:pt>
    <dgm:pt modelId="{58409181-DA90-4CB1-95C8-3CF6B2403FFA}">
      <dgm:prSet/>
      <dgm:spPr/>
      <dgm:t>
        <a:bodyPr/>
        <a:lstStyle/>
        <a:p>
          <a:r>
            <a:rPr lang="en-GB"/>
            <a:t>Signposting- Component 2 Introduction</a:t>
          </a:r>
          <a:endParaRPr lang="en-US"/>
        </a:p>
      </dgm:t>
    </dgm:pt>
    <dgm:pt modelId="{1BAF20EC-31BA-4A93-BB17-24D00417A57F}" type="parTrans" cxnId="{509E5F85-4F7E-4B4E-BBFC-4B2F6BCB3DF6}">
      <dgm:prSet/>
      <dgm:spPr/>
      <dgm:t>
        <a:bodyPr/>
        <a:lstStyle/>
        <a:p>
          <a:endParaRPr lang="en-US"/>
        </a:p>
      </dgm:t>
    </dgm:pt>
    <dgm:pt modelId="{9184A985-9011-4665-826B-255C1379D7F8}" type="sibTrans" cxnId="{509E5F85-4F7E-4B4E-BBFC-4B2F6BCB3DF6}">
      <dgm:prSet/>
      <dgm:spPr/>
      <dgm:t>
        <a:bodyPr/>
        <a:lstStyle/>
        <a:p>
          <a:endParaRPr lang="en-US"/>
        </a:p>
      </dgm:t>
    </dgm:pt>
    <dgm:pt modelId="{3C69FEC3-D979-41E5-919C-7DD1FAA243CE}">
      <dgm:prSet/>
      <dgm:spPr/>
      <dgm:t>
        <a:bodyPr/>
        <a:lstStyle/>
        <a:p>
          <a:r>
            <a:rPr lang="en-GB"/>
            <a:t>References</a:t>
          </a:r>
          <a:endParaRPr lang="en-US"/>
        </a:p>
      </dgm:t>
    </dgm:pt>
    <dgm:pt modelId="{AA00A697-4AE1-4E0C-BF90-E11391F5A974}" type="parTrans" cxnId="{402886A8-D4C1-4B1E-8B09-909AB6812C0F}">
      <dgm:prSet/>
      <dgm:spPr/>
      <dgm:t>
        <a:bodyPr/>
        <a:lstStyle/>
        <a:p>
          <a:endParaRPr lang="en-US"/>
        </a:p>
      </dgm:t>
    </dgm:pt>
    <dgm:pt modelId="{4087DFA7-F0A1-4AD9-BC27-5B29840EEF82}" type="sibTrans" cxnId="{402886A8-D4C1-4B1E-8B09-909AB6812C0F}">
      <dgm:prSet/>
      <dgm:spPr/>
      <dgm:t>
        <a:bodyPr/>
        <a:lstStyle/>
        <a:p>
          <a:endParaRPr lang="en-US"/>
        </a:p>
      </dgm:t>
    </dgm:pt>
    <dgm:pt modelId="{FAAF2DCF-50CF-427E-95F0-2DF354A37E79}" type="pres">
      <dgm:prSet presAssocID="{9E5F1B2E-27E2-4149-96C2-E6025AC733F8}" presName="linear" presStyleCnt="0">
        <dgm:presLayoutVars>
          <dgm:animLvl val="lvl"/>
          <dgm:resizeHandles val="exact"/>
        </dgm:presLayoutVars>
      </dgm:prSet>
      <dgm:spPr/>
    </dgm:pt>
    <dgm:pt modelId="{10340911-7C7E-4392-8095-8A272C24EAA7}" type="pres">
      <dgm:prSet presAssocID="{82BA655F-8D0A-4171-9C99-8A69E9EF0469}" presName="parentText" presStyleLbl="node1" presStyleIdx="0" presStyleCnt="6">
        <dgm:presLayoutVars>
          <dgm:chMax val="0"/>
          <dgm:bulletEnabled val="1"/>
        </dgm:presLayoutVars>
      </dgm:prSet>
      <dgm:spPr/>
    </dgm:pt>
    <dgm:pt modelId="{4761A6F6-D155-4325-896F-CEDEC286486A}" type="pres">
      <dgm:prSet presAssocID="{033F5826-31C0-4243-8220-ECBA1DFFA848}" presName="spacer" presStyleCnt="0"/>
      <dgm:spPr/>
    </dgm:pt>
    <dgm:pt modelId="{9E57C7B7-A522-4D42-97A8-44E205D3BDC2}" type="pres">
      <dgm:prSet presAssocID="{BBF48D28-30DF-49EC-AEB5-B22A31BD2667}" presName="parentText" presStyleLbl="node1" presStyleIdx="1" presStyleCnt="6">
        <dgm:presLayoutVars>
          <dgm:chMax val="0"/>
          <dgm:bulletEnabled val="1"/>
        </dgm:presLayoutVars>
      </dgm:prSet>
      <dgm:spPr/>
    </dgm:pt>
    <dgm:pt modelId="{5DFAD5C7-44B3-410B-A8A2-DA0902116F47}" type="pres">
      <dgm:prSet presAssocID="{1048EEBC-5B81-4B8B-8663-1792DDE34ACF}" presName="spacer" presStyleCnt="0"/>
      <dgm:spPr/>
    </dgm:pt>
    <dgm:pt modelId="{68219D75-E952-40BD-8A1F-A06FAAC08365}" type="pres">
      <dgm:prSet presAssocID="{37D37144-7690-401A-A27C-152DCAF4BD26}" presName="parentText" presStyleLbl="node1" presStyleIdx="2" presStyleCnt="6">
        <dgm:presLayoutVars>
          <dgm:chMax val="0"/>
          <dgm:bulletEnabled val="1"/>
        </dgm:presLayoutVars>
      </dgm:prSet>
      <dgm:spPr/>
    </dgm:pt>
    <dgm:pt modelId="{C8E572F9-93BC-4B84-B727-F58BA539D279}" type="pres">
      <dgm:prSet presAssocID="{6BA22E55-00E8-49C1-B5F5-008E8687CE65}" presName="spacer" presStyleCnt="0"/>
      <dgm:spPr/>
    </dgm:pt>
    <dgm:pt modelId="{B8F9F880-5528-493E-B130-B30FED09BB4A}" type="pres">
      <dgm:prSet presAssocID="{1717B25A-DF1A-404E-93F0-456C3DEEE019}" presName="parentText" presStyleLbl="node1" presStyleIdx="3" presStyleCnt="6">
        <dgm:presLayoutVars>
          <dgm:chMax val="0"/>
          <dgm:bulletEnabled val="1"/>
        </dgm:presLayoutVars>
      </dgm:prSet>
      <dgm:spPr/>
    </dgm:pt>
    <dgm:pt modelId="{E87891C7-D880-4B89-B99E-4EDA04D7A4BD}" type="pres">
      <dgm:prSet presAssocID="{66F36A8C-FBCE-4F6C-8B95-F33CDEC99F7A}" presName="spacer" presStyleCnt="0"/>
      <dgm:spPr/>
    </dgm:pt>
    <dgm:pt modelId="{9825E657-0797-4EDC-BA34-78F078841C4E}" type="pres">
      <dgm:prSet presAssocID="{58409181-DA90-4CB1-95C8-3CF6B2403FFA}" presName="parentText" presStyleLbl="node1" presStyleIdx="4" presStyleCnt="6">
        <dgm:presLayoutVars>
          <dgm:chMax val="0"/>
          <dgm:bulletEnabled val="1"/>
        </dgm:presLayoutVars>
      </dgm:prSet>
      <dgm:spPr/>
    </dgm:pt>
    <dgm:pt modelId="{7E2B6893-C4D7-4305-9145-DE6CA8919695}" type="pres">
      <dgm:prSet presAssocID="{9184A985-9011-4665-826B-255C1379D7F8}" presName="spacer" presStyleCnt="0"/>
      <dgm:spPr/>
    </dgm:pt>
    <dgm:pt modelId="{D6651D03-789E-492D-8B73-CD1752C2365F}" type="pres">
      <dgm:prSet presAssocID="{3C69FEC3-D979-41E5-919C-7DD1FAA243CE}" presName="parentText" presStyleLbl="node1" presStyleIdx="5" presStyleCnt="6">
        <dgm:presLayoutVars>
          <dgm:chMax val="0"/>
          <dgm:bulletEnabled val="1"/>
        </dgm:presLayoutVars>
      </dgm:prSet>
      <dgm:spPr/>
    </dgm:pt>
  </dgm:ptLst>
  <dgm:cxnLst>
    <dgm:cxn modelId="{DBD7356A-658B-4440-B5F5-39AA3F7D8F79}" type="presOf" srcId="{82BA655F-8D0A-4171-9C99-8A69E9EF0469}" destId="{10340911-7C7E-4392-8095-8A272C24EAA7}" srcOrd="0" destOrd="0" presId="urn:microsoft.com/office/officeart/2005/8/layout/vList2"/>
    <dgm:cxn modelId="{CD99EE6F-97E1-4A72-B2AA-3A6836A6428C}" type="presOf" srcId="{37D37144-7690-401A-A27C-152DCAF4BD26}" destId="{68219D75-E952-40BD-8A1F-A06FAAC08365}" srcOrd="0" destOrd="0" presId="urn:microsoft.com/office/officeart/2005/8/layout/vList2"/>
    <dgm:cxn modelId="{509E5F85-4F7E-4B4E-BBFC-4B2F6BCB3DF6}" srcId="{9E5F1B2E-27E2-4149-96C2-E6025AC733F8}" destId="{58409181-DA90-4CB1-95C8-3CF6B2403FFA}" srcOrd="4" destOrd="0" parTransId="{1BAF20EC-31BA-4A93-BB17-24D00417A57F}" sibTransId="{9184A985-9011-4665-826B-255C1379D7F8}"/>
    <dgm:cxn modelId="{930E6E88-A042-44BA-B637-CBD1E1BDD1A5}" srcId="{9E5F1B2E-27E2-4149-96C2-E6025AC733F8}" destId="{82BA655F-8D0A-4171-9C99-8A69E9EF0469}" srcOrd="0" destOrd="0" parTransId="{01B04BD8-17B0-4191-A52C-0E74D0ABAC5E}" sibTransId="{033F5826-31C0-4243-8220-ECBA1DFFA848}"/>
    <dgm:cxn modelId="{E10A178B-4BC9-4CD1-96A5-0AAA05F5A2A5}" type="presOf" srcId="{BBF48D28-30DF-49EC-AEB5-B22A31BD2667}" destId="{9E57C7B7-A522-4D42-97A8-44E205D3BDC2}" srcOrd="0" destOrd="0" presId="urn:microsoft.com/office/officeart/2005/8/layout/vList2"/>
    <dgm:cxn modelId="{82B4AF8C-8F34-4F87-BBA9-3145E3350E5F}" type="presOf" srcId="{3C69FEC3-D979-41E5-919C-7DD1FAA243CE}" destId="{D6651D03-789E-492D-8B73-CD1752C2365F}" srcOrd="0" destOrd="0" presId="urn:microsoft.com/office/officeart/2005/8/layout/vList2"/>
    <dgm:cxn modelId="{E1C3C98C-C150-4873-885C-83D841BA7CE9}" type="presOf" srcId="{1717B25A-DF1A-404E-93F0-456C3DEEE019}" destId="{B8F9F880-5528-493E-B130-B30FED09BB4A}" srcOrd="0" destOrd="0" presId="urn:microsoft.com/office/officeart/2005/8/layout/vList2"/>
    <dgm:cxn modelId="{AFA26794-3203-48B1-8429-41881DF7B86E}" type="presOf" srcId="{58409181-DA90-4CB1-95C8-3CF6B2403FFA}" destId="{9825E657-0797-4EDC-BA34-78F078841C4E}" srcOrd="0" destOrd="0" presId="urn:microsoft.com/office/officeart/2005/8/layout/vList2"/>
    <dgm:cxn modelId="{D17BE29E-3AD4-4F65-BB0D-C52A426D8D0D}" type="presOf" srcId="{9E5F1B2E-27E2-4149-96C2-E6025AC733F8}" destId="{FAAF2DCF-50CF-427E-95F0-2DF354A37E79}" srcOrd="0" destOrd="0" presId="urn:microsoft.com/office/officeart/2005/8/layout/vList2"/>
    <dgm:cxn modelId="{7FCE0CA6-EBFE-47A5-84A4-52ECD05FE812}" srcId="{9E5F1B2E-27E2-4149-96C2-E6025AC733F8}" destId="{1717B25A-DF1A-404E-93F0-456C3DEEE019}" srcOrd="3" destOrd="0" parTransId="{D9D4D39D-D38E-4223-B425-CC6E349A0338}" sibTransId="{66F36A8C-FBCE-4F6C-8B95-F33CDEC99F7A}"/>
    <dgm:cxn modelId="{402886A8-D4C1-4B1E-8B09-909AB6812C0F}" srcId="{9E5F1B2E-27E2-4149-96C2-E6025AC733F8}" destId="{3C69FEC3-D979-41E5-919C-7DD1FAA243CE}" srcOrd="5" destOrd="0" parTransId="{AA00A697-4AE1-4E0C-BF90-E11391F5A974}" sibTransId="{4087DFA7-F0A1-4AD9-BC27-5B29840EEF82}"/>
    <dgm:cxn modelId="{31E60DEF-19BB-477F-831F-1C324E2D6A2F}" srcId="{9E5F1B2E-27E2-4149-96C2-E6025AC733F8}" destId="{37D37144-7690-401A-A27C-152DCAF4BD26}" srcOrd="2" destOrd="0" parTransId="{93D097E5-E1C1-45EA-A6A7-583FAA39CBC6}" sibTransId="{6BA22E55-00E8-49C1-B5F5-008E8687CE65}"/>
    <dgm:cxn modelId="{D548F5F7-ECB1-460D-B737-BE2F856A888B}" srcId="{9E5F1B2E-27E2-4149-96C2-E6025AC733F8}" destId="{BBF48D28-30DF-49EC-AEB5-B22A31BD2667}" srcOrd="1" destOrd="0" parTransId="{3A429F9F-D4DC-4DAF-B173-C97B58E05164}" sibTransId="{1048EEBC-5B81-4B8B-8663-1792DDE34ACF}"/>
    <dgm:cxn modelId="{DB6517F2-E000-475D-A3F3-3422FC757C16}" type="presParOf" srcId="{FAAF2DCF-50CF-427E-95F0-2DF354A37E79}" destId="{10340911-7C7E-4392-8095-8A272C24EAA7}" srcOrd="0" destOrd="0" presId="urn:microsoft.com/office/officeart/2005/8/layout/vList2"/>
    <dgm:cxn modelId="{D2B6FEC1-1340-4FFE-8F2C-0C2DD1F4BA37}" type="presParOf" srcId="{FAAF2DCF-50CF-427E-95F0-2DF354A37E79}" destId="{4761A6F6-D155-4325-896F-CEDEC286486A}" srcOrd="1" destOrd="0" presId="urn:microsoft.com/office/officeart/2005/8/layout/vList2"/>
    <dgm:cxn modelId="{217D2B84-8B9D-41D7-AE9A-8BA9E67EF3FD}" type="presParOf" srcId="{FAAF2DCF-50CF-427E-95F0-2DF354A37E79}" destId="{9E57C7B7-A522-4D42-97A8-44E205D3BDC2}" srcOrd="2" destOrd="0" presId="urn:microsoft.com/office/officeart/2005/8/layout/vList2"/>
    <dgm:cxn modelId="{5BA05FF1-2218-42F8-B764-6C46D8681D87}" type="presParOf" srcId="{FAAF2DCF-50CF-427E-95F0-2DF354A37E79}" destId="{5DFAD5C7-44B3-410B-A8A2-DA0902116F47}" srcOrd="3" destOrd="0" presId="urn:microsoft.com/office/officeart/2005/8/layout/vList2"/>
    <dgm:cxn modelId="{63CA6B7E-6C22-463C-9177-11BCE95673CC}" type="presParOf" srcId="{FAAF2DCF-50CF-427E-95F0-2DF354A37E79}" destId="{68219D75-E952-40BD-8A1F-A06FAAC08365}" srcOrd="4" destOrd="0" presId="urn:microsoft.com/office/officeart/2005/8/layout/vList2"/>
    <dgm:cxn modelId="{757B678C-49B0-4773-91FA-AB0E54E95497}" type="presParOf" srcId="{FAAF2DCF-50CF-427E-95F0-2DF354A37E79}" destId="{C8E572F9-93BC-4B84-B727-F58BA539D279}" srcOrd="5" destOrd="0" presId="urn:microsoft.com/office/officeart/2005/8/layout/vList2"/>
    <dgm:cxn modelId="{93418AF0-8357-4519-A7A3-52D842B1C9D4}" type="presParOf" srcId="{FAAF2DCF-50CF-427E-95F0-2DF354A37E79}" destId="{B8F9F880-5528-493E-B130-B30FED09BB4A}" srcOrd="6" destOrd="0" presId="urn:microsoft.com/office/officeart/2005/8/layout/vList2"/>
    <dgm:cxn modelId="{2F6ABBBA-68CC-4339-ACE8-F82BD0569ED0}" type="presParOf" srcId="{FAAF2DCF-50CF-427E-95F0-2DF354A37E79}" destId="{E87891C7-D880-4B89-B99E-4EDA04D7A4BD}" srcOrd="7" destOrd="0" presId="urn:microsoft.com/office/officeart/2005/8/layout/vList2"/>
    <dgm:cxn modelId="{1067F8F7-8E52-4E77-B53A-D54157704176}" type="presParOf" srcId="{FAAF2DCF-50CF-427E-95F0-2DF354A37E79}" destId="{9825E657-0797-4EDC-BA34-78F078841C4E}" srcOrd="8" destOrd="0" presId="urn:microsoft.com/office/officeart/2005/8/layout/vList2"/>
    <dgm:cxn modelId="{11803CEF-2EDF-4804-8AB1-680C08AD7ECB}" type="presParOf" srcId="{FAAF2DCF-50CF-427E-95F0-2DF354A37E79}" destId="{7E2B6893-C4D7-4305-9145-DE6CA8919695}" srcOrd="9" destOrd="0" presId="urn:microsoft.com/office/officeart/2005/8/layout/vList2"/>
    <dgm:cxn modelId="{7467789C-05B5-4DEB-86C7-DC95F15C202C}" type="presParOf" srcId="{FAAF2DCF-50CF-427E-95F0-2DF354A37E79}" destId="{D6651D03-789E-492D-8B73-CD1752C236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40911-7C7E-4392-8095-8A272C24EAA7}">
      <dsp:nvSpPr>
        <dsp:cNvPr id="0" name=""/>
        <dsp:cNvSpPr/>
      </dsp:nvSpPr>
      <dsp:spPr>
        <a:xfrm>
          <a:off x="0" y="314738"/>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Overview</a:t>
          </a:r>
          <a:endParaRPr lang="en-US" sz="2300" kern="1200"/>
        </a:p>
      </dsp:txBody>
      <dsp:txXfrm>
        <a:off x="27586" y="342324"/>
        <a:ext cx="7473638" cy="509938"/>
      </dsp:txXfrm>
    </dsp:sp>
    <dsp:sp modelId="{9E57C7B7-A522-4D42-97A8-44E205D3BDC2}">
      <dsp:nvSpPr>
        <dsp:cNvPr id="0" name=""/>
        <dsp:cNvSpPr/>
      </dsp:nvSpPr>
      <dsp:spPr>
        <a:xfrm>
          <a:off x="0" y="946088"/>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Quality Assurance Process Failures – Why systems failed</a:t>
          </a:r>
          <a:endParaRPr lang="en-US" sz="2300" kern="1200" dirty="0"/>
        </a:p>
      </dsp:txBody>
      <dsp:txXfrm>
        <a:off x="27586" y="973674"/>
        <a:ext cx="7473638" cy="509938"/>
      </dsp:txXfrm>
    </dsp:sp>
    <dsp:sp modelId="{68219D75-E952-40BD-8A1F-A06FAAC08365}">
      <dsp:nvSpPr>
        <dsp:cNvPr id="0" name=""/>
        <dsp:cNvSpPr/>
      </dsp:nvSpPr>
      <dsp:spPr>
        <a:xfrm>
          <a:off x="0" y="1577438"/>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Swiss Cheese Model: Layers of Failure</a:t>
          </a:r>
          <a:endParaRPr lang="en-US" sz="2300" kern="1200" dirty="0"/>
        </a:p>
      </dsp:txBody>
      <dsp:txXfrm>
        <a:off x="27586" y="1605024"/>
        <a:ext cx="7473638" cy="509938"/>
      </dsp:txXfrm>
    </dsp:sp>
    <dsp:sp modelId="{B8F9F880-5528-493E-B130-B30FED09BB4A}">
      <dsp:nvSpPr>
        <dsp:cNvPr id="0" name=""/>
        <dsp:cNvSpPr/>
      </dsp:nvSpPr>
      <dsp:spPr>
        <a:xfrm>
          <a:off x="0" y="2208789"/>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Bench Marking Gaps </a:t>
          </a:r>
          <a:endParaRPr lang="en-US" sz="2300" kern="1200"/>
        </a:p>
      </dsp:txBody>
      <dsp:txXfrm>
        <a:off x="27586" y="2236375"/>
        <a:ext cx="7473638" cy="509938"/>
      </dsp:txXfrm>
    </dsp:sp>
    <dsp:sp modelId="{9825E657-0797-4EDC-BA34-78F078841C4E}">
      <dsp:nvSpPr>
        <dsp:cNvPr id="0" name=""/>
        <dsp:cNvSpPr/>
      </dsp:nvSpPr>
      <dsp:spPr>
        <a:xfrm>
          <a:off x="0" y="2840139"/>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Signposting- Component 2 Introduction</a:t>
          </a:r>
          <a:endParaRPr lang="en-US" sz="2300" kern="1200"/>
        </a:p>
      </dsp:txBody>
      <dsp:txXfrm>
        <a:off x="27586" y="2867725"/>
        <a:ext cx="7473638" cy="509938"/>
      </dsp:txXfrm>
    </dsp:sp>
    <dsp:sp modelId="{D6651D03-789E-492D-8B73-CD1752C2365F}">
      <dsp:nvSpPr>
        <dsp:cNvPr id="0" name=""/>
        <dsp:cNvSpPr/>
      </dsp:nvSpPr>
      <dsp:spPr>
        <a:xfrm>
          <a:off x="0" y="3471489"/>
          <a:ext cx="7528810" cy="56511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References</a:t>
          </a:r>
          <a:endParaRPr lang="en-US" sz="2300" kern="1200"/>
        </a:p>
      </dsp:txBody>
      <dsp:txXfrm>
        <a:off x="27586" y="3499075"/>
        <a:ext cx="7473638" cy="5099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7C2221-DEB7-4F9B-B889-08DCF3D4318D}"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7717D-34A4-4D1D-A3C4-DD32F0C63714}" type="slidenum">
              <a:rPr lang="en-GB" smtClean="0"/>
              <a:t>‹#›</a:t>
            </a:fld>
            <a:endParaRPr lang="en-GB"/>
          </a:p>
        </p:txBody>
      </p:sp>
    </p:spTree>
    <p:extLst>
      <p:ext uri="{BB962C8B-B14F-4D97-AF65-F5344CB8AC3E}">
        <p14:creationId xmlns:p14="http://schemas.microsoft.com/office/powerpoint/2010/main" val="2220584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7717D-34A4-4D1D-A3C4-DD32F0C63714}" type="slidenum">
              <a:rPr lang="en-GB" smtClean="0"/>
              <a:t>3</a:t>
            </a:fld>
            <a:endParaRPr lang="en-GB"/>
          </a:p>
        </p:txBody>
      </p:sp>
    </p:spTree>
    <p:extLst>
      <p:ext uri="{BB962C8B-B14F-4D97-AF65-F5344CB8AC3E}">
        <p14:creationId xmlns:p14="http://schemas.microsoft.com/office/powerpoint/2010/main" val="3223708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FB58-32CA-0109-E496-004A6AF707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5CD066-268F-86A4-9F77-E6D6C8C560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F12DD4-A6ED-77A8-C737-6B68A01FF66F}"/>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D7AFA990-82AD-2F37-45B5-B2863AC19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757B8-FA37-B09F-E5F2-EB16411CF56D}"/>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4277367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B89C-D917-2A1A-71D7-F164B9460A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B9E53-0756-E92B-838C-052D0042F6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BDB2F-2747-C4C5-F907-227A9F467B4E}"/>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E5A17FC7-A632-CCC4-0882-CEBFFBDC4C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26A353-A45A-412F-445F-B6F9AFE61D1C}"/>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138631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8F47-F832-03F5-4425-155D7AB9E1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7ED713-CC09-C46A-223C-649AE28F75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339BE5-1B6F-FAEF-E6EC-94FDD045D9CE}"/>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D19A0767-0522-E665-271B-5895552FDF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D9388D-9A2D-B408-976E-53120FA530C9}"/>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254986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7056E-43C1-DD15-2B9F-63FE66084E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203379-A9EE-E116-5765-6B5E00CCBD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07999F-6473-6924-3F4B-C0729D10F4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A0C67-067A-E24A-0589-26B60A424E9A}"/>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6" name="Footer Placeholder 5">
            <a:extLst>
              <a:ext uri="{FF2B5EF4-FFF2-40B4-BE49-F238E27FC236}">
                <a16:creationId xmlns:a16="http://schemas.microsoft.com/office/drawing/2014/main" id="{E4A342E5-733B-6561-C56C-35601B924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8EBA7F-74C1-DAEE-0AD1-9F9EA2689CD8}"/>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464476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ABED-5B86-CC47-90A9-517064C8AD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504B61-0371-C2D2-94CD-30997152BA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8A5999-E019-D6B2-B9C4-8B04F5B532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CAD73-EA6E-512B-1046-5CF71BF77A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F5F044-C5B9-D240-0CFF-0C094C4D6F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A00E48-FF35-CB12-0CE2-5F7956241D98}"/>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8" name="Footer Placeholder 7">
            <a:extLst>
              <a:ext uri="{FF2B5EF4-FFF2-40B4-BE49-F238E27FC236}">
                <a16:creationId xmlns:a16="http://schemas.microsoft.com/office/drawing/2014/main" id="{A5DAA962-FC2A-5C79-F63F-0669712780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6938B5-BA0F-095E-96EE-1DDBBA269F54}"/>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251125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2D22-B05A-F7BB-6F47-A4E599CA9B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A873F3-70A7-52E3-76F6-07540D44F3D7}"/>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4" name="Footer Placeholder 3">
            <a:extLst>
              <a:ext uri="{FF2B5EF4-FFF2-40B4-BE49-F238E27FC236}">
                <a16:creationId xmlns:a16="http://schemas.microsoft.com/office/drawing/2014/main" id="{0D81A2F5-8EE4-DD27-A4A0-AE4D2789DB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459B62-DB18-1E57-D3E3-7C8ED3E04F3C}"/>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2686928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AFCBD-1CE1-5437-5FF1-98E8035FBBB9}"/>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3" name="Footer Placeholder 2">
            <a:extLst>
              <a:ext uri="{FF2B5EF4-FFF2-40B4-BE49-F238E27FC236}">
                <a16:creationId xmlns:a16="http://schemas.microsoft.com/office/drawing/2014/main" id="{7A8EEA39-BF26-2C2B-A14B-04865AA24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B3C897-32A0-A1F7-8ABA-323C724744D9}"/>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4249869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25DBE-B81F-5FBB-4484-89A98D0E8C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BF0CEB-B7B4-2466-5BEE-65EA5566C3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15B4F0-C62C-6E13-C566-DADC2DABDF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A58238-16AF-645C-E184-37AA82D571F5}"/>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6" name="Footer Placeholder 5">
            <a:extLst>
              <a:ext uri="{FF2B5EF4-FFF2-40B4-BE49-F238E27FC236}">
                <a16:creationId xmlns:a16="http://schemas.microsoft.com/office/drawing/2014/main" id="{2A493C70-DB34-FBCE-A254-98A6889A3E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833FF9-9E43-ACFC-CBE6-F1D6C7C3621C}"/>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2617924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D678A-C882-22B2-B9F7-4FD81AB0F9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2E53C2-A557-9AAC-0909-BCBB5FC706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E9A667-39FC-1AC5-E079-29433F7BF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DDD11-0C0D-39EF-0CC6-70D6A2BA45AC}"/>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6" name="Footer Placeholder 5">
            <a:extLst>
              <a:ext uri="{FF2B5EF4-FFF2-40B4-BE49-F238E27FC236}">
                <a16:creationId xmlns:a16="http://schemas.microsoft.com/office/drawing/2014/main" id="{70BE2CD4-4A3E-E5DE-306C-94412E1022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89AACB-5CFF-EDDD-CABC-06222890FFFA}"/>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193698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24387-C845-0315-A428-D71CF6629D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9B8A86-20DD-4BC0-31B4-6FCF8508EE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74BA0-7A96-734A-D9F1-E9A476F7F04B}"/>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8C275FB7-A3B3-9F07-F00C-587B82874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7AFE50-04E6-89B6-3A43-EF2BC684FC30}"/>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4049733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464D57-4474-17BC-07D9-F542142EF6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F52FBF-5323-C803-4E78-CCC24516A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2414C-E20A-6E84-CF96-A0A69618C867}"/>
              </a:ext>
            </a:extLst>
          </p:cNvPr>
          <p:cNvSpPr>
            <a:spLocks noGrp="1"/>
          </p:cNvSpPr>
          <p:nvPr>
            <p:ph type="dt" sz="half" idx="10"/>
          </p:nvPr>
        </p:nvSpPr>
        <p:spPr/>
        <p:txBody>
          <a:body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C5393A02-09E2-DE04-A567-9012BC542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F58C3-F4EA-58D2-FE50-9885FA07C744}"/>
              </a:ext>
            </a:extLst>
          </p:cNvPr>
          <p:cNvSpPr>
            <a:spLocks noGrp="1"/>
          </p:cNvSpPr>
          <p:nvPr>
            <p:ph type="sldNum" sz="quarter" idx="12"/>
          </p:nvPr>
        </p:nvSpPr>
        <p:spPr/>
        <p:txBody>
          <a:bodyPr/>
          <a:lstStyle/>
          <a:p>
            <a:fld id="{3AE7D428-D2A9-4566-8F94-8D7F6AEAE419}" type="slidenum">
              <a:rPr lang="en-GB" smtClean="0"/>
              <a:t>‹#›</a:t>
            </a:fld>
            <a:endParaRPr lang="en-GB"/>
          </a:p>
        </p:txBody>
      </p:sp>
    </p:spTree>
    <p:extLst>
      <p:ext uri="{BB962C8B-B14F-4D97-AF65-F5344CB8AC3E}">
        <p14:creationId xmlns:p14="http://schemas.microsoft.com/office/powerpoint/2010/main" val="76566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1524B-1A78-DC29-FE89-7286D0823E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AC0368-487B-EE5C-9D2B-5436CC4199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695F09-23BF-1E35-9B30-1CBB7A6284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988843-BD8C-470A-878D-043B5FAD29CE}" type="datetimeFigureOut">
              <a:rPr lang="en-GB" smtClean="0"/>
              <a:t>01/03/2026</a:t>
            </a:fld>
            <a:endParaRPr lang="en-GB"/>
          </a:p>
        </p:txBody>
      </p:sp>
      <p:sp>
        <p:nvSpPr>
          <p:cNvPr id="5" name="Footer Placeholder 4">
            <a:extLst>
              <a:ext uri="{FF2B5EF4-FFF2-40B4-BE49-F238E27FC236}">
                <a16:creationId xmlns:a16="http://schemas.microsoft.com/office/drawing/2014/main" id="{19136F64-3F86-2ABC-5F60-BA867EBB65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26A9038-1FF1-2698-ACA2-51B395D8BC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E7D428-D2A9-4566-8F94-8D7F6AEAE419}" type="slidenum">
              <a:rPr lang="en-GB" smtClean="0"/>
              <a:t>‹#›</a:t>
            </a:fld>
            <a:endParaRPr lang="en-GB"/>
          </a:p>
        </p:txBody>
      </p:sp>
    </p:spTree>
    <p:extLst>
      <p:ext uri="{BB962C8B-B14F-4D97-AF65-F5344CB8AC3E}">
        <p14:creationId xmlns:p14="http://schemas.microsoft.com/office/powerpoint/2010/main" val="664033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18" Type="http://schemas.openxmlformats.org/officeDocument/2006/relationships/image" Target="../media/image20.png"/><Relationship Id="rId3" Type="http://schemas.openxmlformats.org/officeDocument/2006/relationships/image" Target="../media/image5.svg"/><Relationship Id="rId21" Type="http://schemas.openxmlformats.org/officeDocument/2006/relationships/image" Target="../media/image23.png"/><Relationship Id="rId7" Type="http://schemas.openxmlformats.org/officeDocument/2006/relationships/image" Target="../media/image9.svg"/><Relationship Id="rId12" Type="http://schemas.openxmlformats.org/officeDocument/2006/relationships/image" Target="../media/image14.png"/><Relationship Id="rId17" Type="http://schemas.openxmlformats.org/officeDocument/2006/relationships/image" Target="../media/image19.png"/><Relationship Id="rId2" Type="http://schemas.openxmlformats.org/officeDocument/2006/relationships/image" Target="../media/image4.png"/><Relationship Id="rId16" Type="http://schemas.openxmlformats.org/officeDocument/2006/relationships/image" Target="../media/image18.png"/><Relationship Id="rId20"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8.png"/><Relationship Id="rId11" Type="http://schemas.openxmlformats.org/officeDocument/2006/relationships/image" Target="../media/image13.svg"/><Relationship Id="rId24" Type="http://schemas.openxmlformats.org/officeDocument/2006/relationships/image" Target="../media/image26.svg"/><Relationship Id="rId5" Type="http://schemas.openxmlformats.org/officeDocument/2006/relationships/image" Target="../media/image7.svg"/><Relationship Id="rId15" Type="http://schemas.openxmlformats.org/officeDocument/2006/relationships/image" Target="../media/image17.png"/><Relationship Id="rId23" Type="http://schemas.openxmlformats.org/officeDocument/2006/relationships/image" Target="../media/image25.png"/><Relationship Id="rId10" Type="http://schemas.openxmlformats.org/officeDocument/2006/relationships/image" Target="../media/image12.png"/><Relationship Id="rId19" Type="http://schemas.openxmlformats.org/officeDocument/2006/relationships/image" Target="../media/image21.png"/><Relationship Id="rId4" Type="http://schemas.openxmlformats.org/officeDocument/2006/relationships/image" Target="../media/image6.png"/><Relationship Id="rId9" Type="http://schemas.openxmlformats.org/officeDocument/2006/relationships/image" Target="../media/image11.svg"/><Relationship Id="rId14" Type="http://schemas.openxmlformats.org/officeDocument/2006/relationships/image" Target="../media/image16.png"/><Relationship Id="rId22" Type="http://schemas.openxmlformats.org/officeDocument/2006/relationships/image" Target="../media/image2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36/bmj.r1703" TargetMode="External"/><Relationship Id="rId7" Type="http://schemas.openxmlformats.org/officeDocument/2006/relationships/hyperlink" Target="https://www.gov.uk/government/publications/thirwall-inquiry-terms-of-reference" TargetMode="External"/><Relationship Id="rId2" Type="http://schemas.openxmlformats.org/officeDocument/2006/relationships/hyperlink" Target="http://www.bbc.co.uk/news/articles/c0l46ngg468o" TargetMode="External"/><Relationship Id="rId1" Type="http://schemas.openxmlformats.org/officeDocument/2006/relationships/slideLayout" Target="../slideLayouts/slideLayout1.xml"/><Relationship Id="rId6" Type="http://schemas.openxmlformats.org/officeDocument/2006/relationships/hyperlink" Target="https://www.cqc.org.uk/provider/RJR" TargetMode="External"/><Relationship Id="rId5" Type="http://schemas.openxmlformats.org/officeDocument/2006/relationships/hyperlink" Target="http://www.cps.gov.uk/cps/news/no-criminal-charges-against-lucy-letby-relation-further-allegations-deaths-and-non-fatal" TargetMode="External"/><Relationship Id="rId4" Type="http://schemas.openxmlformats.org/officeDocument/2006/relationships/hyperlink" Target="https://www.gov.uk/mersey-cheshire/news/lucy-letby-found-guilty-attempting-murder-baby-following-retria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patient-safety/the-nhs-patient-safety-strategy/" TargetMode="External"/><Relationship Id="rId7" Type="http://schemas.openxmlformats.org/officeDocument/2006/relationships/hyperlink" Target="https://www.nice.org.uk/process/pmg43" TargetMode="External"/><Relationship Id="rId2" Type="http://schemas.openxmlformats.org/officeDocument/2006/relationships/hyperlink" Target="https://timms.le.ac.uk/mbrrace-uk-perinatal-mortality/surveillance/" TargetMode="External"/><Relationship Id="rId1" Type="http://schemas.openxmlformats.org/officeDocument/2006/relationships/slideLayout" Target="../slideLayouts/slideLayout1.xml"/><Relationship Id="rId6" Type="http://schemas.openxmlformats.org/officeDocument/2006/relationships/hyperlink" Target="https://www.nice.org.uk/guidance/ng195" TargetMode="External"/><Relationship Id="rId5" Type="http://schemas.openxmlformats.org/officeDocument/2006/relationships/hyperlink" Target="https://www.england.nhs.uk/long-read/verdict-in-the-trial-of-lucy-letby/" TargetMode="External"/><Relationship Id="rId4" Type="http://schemas.openxmlformats.org/officeDocument/2006/relationships/hyperlink" Target="https://www.england.nhs.uk/medical-revalidation/q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bmj.com/content/320/7237/768" TargetMode="External"/><Relationship Id="rId2" Type="http://schemas.openxmlformats.org/officeDocument/2006/relationships/hyperlink" Target="https://www.nmc.org.uk/standards/code" TargetMode="External"/><Relationship Id="rId1" Type="http://schemas.openxmlformats.org/officeDocument/2006/relationships/slideLayout" Target="../slideLayouts/slideLayout2.xml"/><Relationship Id="rId5" Type="http://schemas.openxmlformats.org/officeDocument/2006/relationships/hyperlink" Target="https://pmc.ncbi.nlm.nih.gov/articles/PMC8514562/" TargetMode="External"/><Relationship Id="rId4" Type="http://schemas.openxmlformats.org/officeDocument/2006/relationships/hyperlink" Target="https://www.theguardian.com/uk-news/article/2024/sep/08/a-superbug-doctor-shortages-and-a-neonatal-unit-out-of-its-depth-failures-at-lucy-letby-hospital-reveal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F3BC75-EB8C-CBD8-E36B-40926754E837}"/>
              </a:ext>
            </a:extLst>
          </p:cNvPr>
          <p:cNvSpPr>
            <a:spLocks noGrp="1"/>
          </p:cNvSpPr>
          <p:nvPr>
            <p:ph type="subTitle" idx="1"/>
          </p:nvPr>
        </p:nvSpPr>
        <p:spPr>
          <a:xfrm>
            <a:off x="339778" y="3043004"/>
            <a:ext cx="9144000" cy="3417758"/>
          </a:xfrm>
        </p:spPr>
        <p:txBody>
          <a:bodyPr>
            <a:normAutofit/>
          </a:bodyPr>
          <a:lstStyle/>
          <a:p>
            <a:pPr algn="l">
              <a:lnSpc>
                <a:spcPct val="150000"/>
              </a:lnSpc>
            </a:pPr>
            <a:r>
              <a:rPr lang="en-GB" sz="1200" b="1" dirty="0">
                <a:latin typeface="Arial" panose="020B0604020202020204" pitchFamily="34" charset="0"/>
                <a:cs typeface="Arial" panose="020B0604020202020204" pitchFamily="34" charset="0"/>
              </a:rPr>
              <a:t>Name: </a:t>
            </a:r>
            <a:r>
              <a:rPr lang="en-GB" sz="1200" dirty="0">
                <a:latin typeface="Arial" panose="020B0604020202020204" pitchFamily="34" charset="0"/>
                <a:cs typeface="Arial" panose="020B0604020202020204" pitchFamily="34" charset="0"/>
              </a:rPr>
              <a:t>Ashlene Barnes</a:t>
            </a:r>
            <a:endParaRPr lang="en-GB" sz="1200" b="1" dirty="0">
              <a:latin typeface="Arial" panose="020B0604020202020204" pitchFamily="34" charset="0"/>
              <a:cs typeface="Arial" panose="020B0604020202020204" pitchFamily="34" charset="0"/>
            </a:endParaRPr>
          </a:p>
          <a:p>
            <a:pPr algn="l">
              <a:lnSpc>
                <a:spcPct val="150000"/>
              </a:lnSpc>
            </a:pPr>
            <a:r>
              <a:rPr lang="en-GB" sz="1200" b="1" dirty="0">
                <a:latin typeface="Arial" panose="020B0604020202020204" pitchFamily="34" charset="0"/>
                <a:cs typeface="Arial" panose="020B0604020202020204" pitchFamily="34" charset="0"/>
              </a:rPr>
              <a:t>Student Number: </a:t>
            </a:r>
            <a:r>
              <a:rPr lang="en-GB" sz="1200" dirty="0">
                <a:latin typeface="Arial" panose="020B0604020202020204" pitchFamily="34" charset="0"/>
                <a:cs typeface="Arial" panose="020B0604020202020204" pitchFamily="34" charset="0"/>
              </a:rPr>
              <a:t>2208278</a:t>
            </a:r>
            <a:endParaRPr lang="en-GB" sz="1200" b="1" dirty="0">
              <a:latin typeface="Arial" panose="020B0604020202020204" pitchFamily="34" charset="0"/>
              <a:cs typeface="Arial" panose="020B0604020202020204" pitchFamily="34" charset="0"/>
            </a:endParaRPr>
          </a:p>
          <a:p>
            <a:pPr algn="l">
              <a:lnSpc>
                <a:spcPct val="150000"/>
              </a:lnSpc>
            </a:pPr>
            <a:r>
              <a:rPr lang="en-GB" sz="1200" b="1" dirty="0">
                <a:latin typeface="Arial" panose="020B0604020202020204" pitchFamily="34" charset="0"/>
                <a:cs typeface="Arial" panose="020B0604020202020204" pitchFamily="34" charset="0"/>
              </a:rPr>
              <a:t>Module: </a:t>
            </a:r>
            <a:r>
              <a:rPr lang="en-GB" sz="1200" dirty="0">
                <a:latin typeface="Arial" panose="020B0604020202020204" pitchFamily="34" charset="0"/>
                <a:cs typeface="Arial" panose="020B0604020202020204" pitchFamily="34" charset="0"/>
              </a:rPr>
              <a:t>Quality Assurance and Service Improvements </a:t>
            </a:r>
            <a:endParaRPr lang="en-GB" sz="1200" b="1" dirty="0">
              <a:latin typeface="Arial" panose="020B0604020202020204" pitchFamily="34" charset="0"/>
              <a:cs typeface="Arial" panose="020B0604020202020204" pitchFamily="34" charset="0"/>
            </a:endParaRPr>
          </a:p>
          <a:p>
            <a:pPr algn="l">
              <a:lnSpc>
                <a:spcPct val="150000"/>
              </a:lnSpc>
            </a:pPr>
            <a:r>
              <a:rPr lang="en-GB" sz="1200" b="1" dirty="0">
                <a:latin typeface="Arial" panose="020B0604020202020204" pitchFamily="34" charset="0"/>
                <a:cs typeface="Arial" panose="020B0604020202020204" pitchFamily="34" charset="0"/>
              </a:rPr>
              <a:t>Module Code: </a:t>
            </a:r>
            <a:r>
              <a:rPr lang="en-GB" sz="1200" dirty="0">
                <a:latin typeface="Arial" panose="020B0604020202020204" pitchFamily="34" charset="0"/>
                <a:cs typeface="Arial" panose="020B0604020202020204" pitchFamily="34" charset="0"/>
              </a:rPr>
              <a:t>LCHS7006</a:t>
            </a:r>
          </a:p>
          <a:p>
            <a:pPr algn="l">
              <a:lnSpc>
                <a:spcPct val="150000"/>
              </a:lnSpc>
            </a:pPr>
            <a:r>
              <a:rPr lang="en-GB" sz="1200" b="1" dirty="0">
                <a:latin typeface="Arial" panose="020B0604020202020204" pitchFamily="34" charset="0"/>
                <a:cs typeface="Arial" panose="020B0604020202020204" pitchFamily="34" charset="0"/>
              </a:rPr>
              <a:t>Assignment Title: </a:t>
            </a:r>
            <a:r>
              <a:rPr lang="en-GB" sz="1200" dirty="0">
                <a:latin typeface="Arial" panose="020B0604020202020204" pitchFamily="34" charset="0"/>
                <a:cs typeface="Arial" panose="020B0604020202020204" pitchFamily="34" charset="0"/>
              </a:rPr>
              <a:t>Component 1- Individual Presentation</a:t>
            </a:r>
            <a:endParaRPr lang="en-GB" sz="1200" b="1" dirty="0">
              <a:latin typeface="Arial" panose="020B0604020202020204" pitchFamily="34" charset="0"/>
              <a:cs typeface="Arial" panose="020B0604020202020204" pitchFamily="34" charset="0"/>
            </a:endParaRPr>
          </a:p>
          <a:p>
            <a:pPr algn="l">
              <a:lnSpc>
                <a:spcPct val="150000"/>
              </a:lnSpc>
            </a:pPr>
            <a:r>
              <a:rPr lang="en-GB" sz="1200" b="1" dirty="0">
                <a:latin typeface="Arial" panose="020B0604020202020204" pitchFamily="34" charset="0"/>
                <a:cs typeface="Arial" panose="020B0604020202020204" pitchFamily="34" charset="0"/>
              </a:rPr>
              <a:t>Lecturer: Dr. </a:t>
            </a:r>
            <a:r>
              <a:rPr lang="en-GB" sz="1200" dirty="0">
                <a:latin typeface="Arial" panose="020B0604020202020204" pitchFamily="34" charset="0"/>
                <a:cs typeface="Arial" panose="020B0604020202020204" pitchFamily="34" charset="0"/>
              </a:rPr>
              <a:t>Fahad Khan</a:t>
            </a:r>
            <a:endParaRPr lang="en-GB" sz="1200" b="1" dirty="0">
              <a:latin typeface="Arial" panose="020B0604020202020204" pitchFamily="34" charset="0"/>
              <a:cs typeface="Arial" panose="020B0604020202020204" pitchFamily="34" charset="0"/>
            </a:endParaRPr>
          </a:p>
          <a:p>
            <a:pPr algn="l">
              <a:lnSpc>
                <a:spcPct val="150000"/>
              </a:lnSpc>
            </a:pPr>
            <a:r>
              <a:rPr lang="en-GB" sz="1200" b="1" dirty="0">
                <a:latin typeface="Arial" panose="020B0604020202020204" pitchFamily="34" charset="0"/>
                <a:cs typeface="Arial" panose="020B0604020202020204" pitchFamily="34" charset="0"/>
              </a:rPr>
              <a:t>Deadline: </a:t>
            </a:r>
            <a:r>
              <a:rPr lang="en-GB" sz="1200" dirty="0">
                <a:latin typeface="Arial" panose="020B0604020202020204" pitchFamily="34" charset="0"/>
                <a:cs typeface="Arial" panose="020B0604020202020204" pitchFamily="34" charset="0"/>
              </a:rPr>
              <a:t>Monday 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March 2026 @ 2:00pm (+ 1 week)</a:t>
            </a:r>
            <a:endParaRPr lang="en-GB"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3686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C8CE8-CF0A-1A7F-5BEF-7652190BB5EE}"/>
              </a:ext>
            </a:extLst>
          </p:cNvPr>
          <p:cNvSpPr>
            <a:spLocks noGrp="1"/>
          </p:cNvSpPr>
          <p:nvPr>
            <p:ph type="title"/>
          </p:nvPr>
        </p:nvSpPr>
        <p:spPr>
          <a:xfrm>
            <a:off x="4416477" y="326635"/>
            <a:ext cx="3359046" cy="669196"/>
          </a:xfrm>
        </p:spPr>
        <p:txBody>
          <a:bodyPr>
            <a:normAutofit/>
          </a:bodyPr>
          <a:lstStyle/>
          <a:p>
            <a:r>
              <a:rPr lang="en-GB" sz="2800" b="1" dirty="0">
                <a:latin typeface="Arial" panose="020B0604020202020204" pitchFamily="34" charset="0"/>
                <a:cs typeface="Arial" panose="020B0604020202020204" pitchFamily="34" charset="0"/>
              </a:rPr>
              <a:t>Table of Contents</a:t>
            </a:r>
          </a:p>
        </p:txBody>
      </p:sp>
      <p:graphicFrame>
        <p:nvGraphicFramePr>
          <p:cNvPr id="7" name="Content Placeholder 2">
            <a:extLst>
              <a:ext uri="{FF2B5EF4-FFF2-40B4-BE49-F238E27FC236}">
                <a16:creationId xmlns:a16="http://schemas.microsoft.com/office/drawing/2014/main" id="{C41F529A-4D85-567A-D157-28A3F423B6F2}"/>
              </a:ext>
            </a:extLst>
          </p:cNvPr>
          <p:cNvGraphicFramePr>
            <a:graphicFrameLocks noGrp="1"/>
          </p:cNvGraphicFramePr>
          <p:nvPr>
            <p:ph idx="1"/>
            <p:extLst>
              <p:ext uri="{D42A27DB-BD31-4B8C-83A1-F6EECF244321}">
                <p14:modId xmlns:p14="http://schemas.microsoft.com/office/powerpoint/2010/main" val="1835828128"/>
              </p:ext>
            </p:extLst>
          </p:nvPr>
        </p:nvGraphicFramePr>
        <p:xfrm>
          <a:off x="246713" y="1253331"/>
          <a:ext cx="75288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365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C2394629-8F96-41DE-9771-A48E7EF3C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C6259A-C90E-D4C8-1CFC-CDDFF97BDD8C}"/>
              </a:ext>
            </a:extLst>
          </p:cNvPr>
          <p:cNvSpPr>
            <a:spLocks noGrp="1"/>
          </p:cNvSpPr>
          <p:nvPr>
            <p:ph type="ctrTitle"/>
          </p:nvPr>
        </p:nvSpPr>
        <p:spPr>
          <a:xfrm>
            <a:off x="222978" y="202281"/>
            <a:ext cx="2819400" cy="536159"/>
          </a:xfrm>
        </p:spPr>
        <p:txBody>
          <a:bodyPr vert="horz" lIns="91440" tIns="45720" rIns="91440" bIns="45720" rtlCol="0" anchor="b">
            <a:normAutofit/>
          </a:bodyPr>
          <a:lstStyle/>
          <a:p>
            <a:pPr algn="l"/>
            <a:r>
              <a:rPr lang="en-US" sz="2800" b="1" kern="1200" dirty="0">
                <a:solidFill>
                  <a:schemeClr val="tx1"/>
                </a:solidFill>
                <a:latin typeface="Arial" panose="020B0604020202020204" pitchFamily="34" charset="0"/>
                <a:cs typeface="Arial" panose="020B0604020202020204" pitchFamily="34" charset="0"/>
              </a:rPr>
              <a:t>Overview</a:t>
            </a:r>
          </a:p>
        </p:txBody>
      </p:sp>
      <p:pic>
        <p:nvPicPr>
          <p:cNvPr id="28" name="Picture 27" descr="Sleeping baby">
            <a:extLst>
              <a:ext uri="{FF2B5EF4-FFF2-40B4-BE49-F238E27FC236}">
                <a16:creationId xmlns:a16="http://schemas.microsoft.com/office/drawing/2014/main" id="{8A1A0801-1628-609D-D6AA-A26972A4CC32}"/>
              </a:ext>
            </a:extLst>
          </p:cNvPr>
          <p:cNvPicPr>
            <a:picLocks noChangeAspect="1"/>
          </p:cNvPicPr>
          <p:nvPr/>
        </p:nvPicPr>
        <p:blipFill>
          <a:blip r:embed="rId3">
            <a:extLst>
              <a:ext uri="{28A0092B-C50C-407E-A947-70E740481C1C}">
                <a14:useLocalDpi xmlns:a14="http://schemas.microsoft.com/office/drawing/2010/main" val="0"/>
              </a:ext>
            </a:extLst>
          </a:blip>
          <a:srcRect r="4" b="1199"/>
          <a:stretch>
            <a:fillRect/>
          </a:stretch>
        </p:blipFill>
        <p:spPr>
          <a:xfrm>
            <a:off x="8904157" y="11"/>
            <a:ext cx="3287843" cy="2168397"/>
          </a:xfrm>
          <a:prstGeom prst="rect">
            <a:avLst/>
          </a:prstGeom>
        </p:spPr>
      </p:pic>
      <p:sp>
        <p:nvSpPr>
          <p:cNvPr id="3" name="Subtitle 2">
            <a:extLst>
              <a:ext uri="{FF2B5EF4-FFF2-40B4-BE49-F238E27FC236}">
                <a16:creationId xmlns:a16="http://schemas.microsoft.com/office/drawing/2014/main" id="{4D2D5429-7FBE-9B1E-4B05-CC4ACC5863DC}"/>
              </a:ext>
            </a:extLst>
          </p:cNvPr>
          <p:cNvSpPr>
            <a:spLocks noGrp="1"/>
          </p:cNvSpPr>
          <p:nvPr>
            <p:ph type="subTitle" idx="1"/>
          </p:nvPr>
        </p:nvSpPr>
        <p:spPr>
          <a:xfrm>
            <a:off x="111465" y="940720"/>
            <a:ext cx="8677505" cy="5512719"/>
          </a:xfrm>
        </p:spPr>
        <p:txBody>
          <a:bodyPr vert="horz" lIns="91440" tIns="45720" rIns="91440" bIns="45720" rtlCol="0">
            <a:noAutofit/>
          </a:bodyPr>
          <a:lstStyle/>
          <a:p>
            <a:pPr marL="342900" indent="-285750" algn="l">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Lucy Letby, a former neonatal nurse- was convicted of murdering seven babies and the attempted murder of seven others between June 2015 and June 2016  (CPS, 2024; NHS England, 2023).</a:t>
            </a:r>
          </a:p>
          <a:p>
            <a:pPr algn="l">
              <a:lnSpc>
                <a:spcPct val="150000"/>
              </a:lnSpc>
            </a:pPr>
            <a:endParaRPr lang="en-US" sz="13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Consequent reviews measured whether further charges should be brought relating to additional infant deaths and collapses. However, after assessing evidence from the Cheshire Constabulary, the CPS determined that the evidential threshold for new charges was not met, and no further prosecutions would proceed (CPS, 2026).</a:t>
            </a:r>
          </a:p>
          <a:p>
            <a:pPr marL="57150" indent="-228600" algn="l">
              <a:lnSpc>
                <a:spcPct val="150000"/>
              </a:lnSpc>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Lucy Letby received a whole‑life sentence, reflecting the severity and premeditated nature of the offences committed while she was entrusted with the care of vulnerable infants (CPS, 2024).</a:t>
            </a:r>
          </a:p>
          <a:p>
            <a:pPr algn="l">
              <a:lnSpc>
                <a:spcPct val="150000"/>
              </a:lnSpc>
            </a:pPr>
            <a:endParaRPr lang="en-US" sz="13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300" dirty="0">
                <a:latin typeface="Arial" panose="020B0604020202020204" pitchFamily="34" charset="0"/>
                <a:cs typeface="Arial" panose="020B0604020202020204" pitchFamily="34" charset="0"/>
              </a:rPr>
              <a:t>The case has provoked national scrutiny of NHS trust practices, the NHS whistleblowing processes, and the mechanisms for identifying strange clinical patterns and is one of the most significant criminal cases with ongoing public inquiry proceedings </a:t>
            </a:r>
            <a:r>
              <a:rPr lang="en-US" sz="1300" dirty="0" err="1">
                <a:latin typeface="Arial" panose="020B0604020202020204" pitchFamily="34" charset="0"/>
                <a:cs typeface="Arial" panose="020B0604020202020204" pitchFamily="34" charset="0"/>
              </a:rPr>
              <a:t>scrutinising</a:t>
            </a:r>
            <a:r>
              <a:rPr lang="en-US" sz="1300" dirty="0">
                <a:latin typeface="Arial" panose="020B0604020202020204" pitchFamily="34" charset="0"/>
                <a:cs typeface="Arial" panose="020B0604020202020204" pitchFamily="34" charset="0"/>
              </a:rPr>
              <a:t> systemic failings and some lessons for future patient safety (NHS England, 2023).</a:t>
            </a:r>
          </a:p>
        </p:txBody>
      </p:sp>
      <p:pic>
        <p:nvPicPr>
          <p:cNvPr id="24" name="Picture 23">
            <a:extLst>
              <a:ext uri="{FF2B5EF4-FFF2-40B4-BE49-F238E27FC236}">
                <a16:creationId xmlns:a16="http://schemas.microsoft.com/office/drawing/2014/main" id="{140F01E7-A834-A22E-49BF-C0C347D0C990}"/>
              </a:ext>
            </a:extLst>
          </p:cNvPr>
          <p:cNvPicPr>
            <a:picLocks noChangeAspect="1"/>
          </p:cNvPicPr>
          <p:nvPr/>
        </p:nvPicPr>
        <p:blipFill>
          <a:blip r:embed="rId4"/>
          <a:srcRect t="6779" r="3" b="19176"/>
          <a:stretch>
            <a:fillRect/>
          </a:stretch>
        </p:blipFill>
        <p:spPr>
          <a:xfrm>
            <a:off x="8907879" y="3807502"/>
            <a:ext cx="3284121" cy="3050498"/>
          </a:xfrm>
          <a:prstGeom prst="rect">
            <a:avLst/>
          </a:prstGeom>
        </p:spPr>
      </p:pic>
    </p:spTree>
    <p:extLst>
      <p:ext uri="{BB962C8B-B14F-4D97-AF65-F5344CB8AC3E}">
        <p14:creationId xmlns:p14="http://schemas.microsoft.com/office/powerpoint/2010/main" val="206749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AE08F-5D4E-0E3C-741F-F4BF43A2D2CA}"/>
              </a:ext>
            </a:extLst>
          </p:cNvPr>
          <p:cNvSpPr>
            <a:spLocks noGrp="1"/>
          </p:cNvSpPr>
          <p:nvPr>
            <p:ph type="ctrTitle"/>
          </p:nvPr>
        </p:nvSpPr>
        <p:spPr>
          <a:xfrm>
            <a:off x="761800" y="381001"/>
            <a:ext cx="5334197" cy="728271"/>
          </a:xfrm>
        </p:spPr>
        <p:txBody>
          <a:bodyPr vert="horz" lIns="91440" tIns="45720" rIns="91440" bIns="45720" rtlCol="0" anchor="ctr">
            <a:normAutofit fontScale="90000"/>
          </a:bodyPr>
          <a:lstStyle/>
          <a:p>
            <a:pPr algn="l"/>
            <a:r>
              <a:rPr lang="en-US" sz="3100" b="1" dirty="0"/>
              <a:t>Quality Assurance Process Failures – Why systems failed</a:t>
            </a:r>
            <a:br>
              <a:rPr lang="en-US" sz="3100" dirty="0"/>
            </a:br>
            <a:endParaRPr lang="en-US" sz="3100" dirty="0"/>
          </a:p>
        </p:txBody>
      </p:sp>
      <p:sp>
        <p:nvSpPr>
          <p:cNvPr id="3" name="Subtitle 2">
            <a:extLst>
              <a:ext uri="{FF2B5EF4-FFF2-40B4-BE49-F238E27FC236}">
                <a16:creationId xmlns:a16="http://schemas.microsoft.com/office/drawing/2014/main" id="{C4D35792-6E48-FB9A-E127-85FE6143610D}"/>
              </a:ext>
            </a:extLst>
          </p:cNvPr>
          <p:cNvSpPr>
            <a:spLocks noGrp="1"/>
          </p:cNvSpPr>
          <p:nvPr>
            <p:ph type="subTitle" idx="1"/>
          </p:nvPr>
        </p:nvSpPr>
        <p:spPr>
          <a:xfrm>
            <a:off x="134912" y="2103622"/>
            <a:ext cx="6850503" cy="5135379"/>
          </a:xfrm>
        </p:spPr>
        <p:txBody>
          <a:bodyPr vert="horz" lIns="91440" tIns="45720" rIns="91440" bIns="45720" rtlCol="0" anchor="ctr">
            <a:normAutofit fontScale="92500" lnSpcReduction="10000"/>
          </a:bodyPr>
          <a:lstStyle/>
          <a:p>
            <a:pPr algn="l">
              <a:lnSpc>
                <a:spcPct val="150000"/>
              </a:lnSpc>
            </a:pPr>
            <a:r>
              <a:rPr lang="en-US" sz="1400" b="1" dirty="0">
                <a:solidFill>
                  <a:schemeClr val="accent1"/>
                </a:solidFill>
                <a:latin typeface="Arial" panose="020B0604020202020204" pitchFamily="34" charset="0"/>
                <a:cs typeface="Arial" panose="020B0604020202020204" pitchFamily="34" charset="0"/>
              </a:rPr>
              <a:t>In UK healthcare, QA refers to the structures and processes used to ensure care is delivered reliably, safely, and is in line with compulsory standards- aiming to prevent difficulties before occurrence (NHS England, 2023; NICE 2025).</a:t>
            </a:r>
          </a:p>
          <a:p>
            <a:pPr indent="-228600" algn="l">
              <a:lnSpc>
                <a:spcPct val="15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Infection control, and corridor care </a:t>
            </a:r>
            <a:r>
              <a:rPr lang="en-US" sz="1400" dirty="0" err="1">
                <a:latin typeface="Arial" panose="020B0604020202020204" pitchFamily="34" charset="0"/>
                <a:cs typeface="Arial" panose="020B0604020202020204" pitchFamily="34" charset="0"/>
              </a:rPr>
              <a:t>jeopardised</a:t>
            </a:r>
            <a:r>
              <a:rPr lang="en-US" sz="1400" dirty="0">
                <a:latin typeface="Arial" panose="020B0604020202020204" pitchFamily="34" charset="0"/>
                <a:cs typeface="Arial" panose="020B0604020202020204" pitchFamily="34" charset="0"/>
              </a:rPr>
              <a:t> patient safety in urgent and emergency services (BMJ, 2025).</a:t>
            </a:r>
          </a:p>
          <a:p>
            <a:pPr marL="57150" indent="-228600" algn="l">
              <a:lnSpc>
                <a:spcPct val="15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hospital lacked effective incident reporting, significant mortality reviews, and a culture that supported whistleblowing. National frameworks require NHS organisations to maintain transparent reporting, psychological safety, and robust escalation pathways (NMC, 2018). </a:t>
            </a:r>
          </a:p>
          <a:p>
            <a:pPr marL="57150" indent="-228600" algn="l">
              <a:lnSpc>
                <a:spcPct val="15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Trust’s incident‑investigation procedures were inadequate, with managers failing to initiate timely serious‑incident reviews despite clear clinical patterns (CQC, 2023; NHS England, 2023).</a:t>
            </a:r>
          </a:p>
          <a:p>
            <a:pPr marL="285750" indent="-228600" algn="l">
              <a:buFont typeface="Arial" panose="020B0604020202020204" pitchFamily="34" charset="0"/>
              <a:buChar char="•"/>
            </a:pPr>
            <a:endParaRPr lang="en-US" sz="1100" dirty="0"/>
          </a:p>
          <a:p>
            <a:pPr marL="285750" indent="-228600" algn="l">
              <a:buFont typeface="Arial" panose="020B0604020202020204" pitchFamily="34" charset="0"/>
              <a:buChar char="•"/>
            </a:pPr>
            <a:endParaRPr lang="en-US" sz="1100" dirty="0"/>
          </a:p>
          <a:p>
            <a:pPr marL="285750" indent="-228600" algn="l">
              <a:buFont typeface="Arial" panose="020B0604020202020204" pitchFamily="34" charset="0"/>
              <a:buChar char="•"/>
            </a:pPr>
            <a:endParaRPr lang="en-US" sz="1100" dirty="0"/>
          </a:p>
          <a:p>
            <a:pPr marL="285750"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p:txBody>
      </p:sp>
      <p:pic>
        <p:nvPicPr>
          <p:cNvPr id="5" name="Picture 4">
            <a:extLst>
              <a:ext uri="{FF2B5EF4-FFF2-40B4-BE49-F238E27FC236}">
                <a16:creationId xmlns:a16="http://schemas.microsoft.com/office/drawing/2014/main" id="{AFC79291-D5DA-790B-ED90-9D74B980358D}"/>
              </a:ext>
            </a:extLst>
          </p:cNvPr>
          <p:cNvPicPr>
            <a:picLocks noChangeAspect="1"/>
          </p:cNvPicPr>
          <p:nvPr/>
        </p:nvPicPr>
        <p:blipFill>
          <a:blip r:embed="rId2"/>
          <a:srcRect l="9529" r="-1" b="-1"/>
          <a:stretch>
            <a:fillRect/>
          </a:stretch>
        </p:blipFill>
        <p:spPr>
          <a:xfrm>
            <a:off x="7120327" y="-10886"/>
            <a:ext cx="507167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60926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2CA6-5CF0-0E9A-B6E4-D33E9B3BECD7}"/>
              </a:ext>
            </a:extLst>
          </p:cNvPr>
          <p:cNvSpPr>
            <a:spLocks noGrp="1"/>
          </p:cNvSpPr>
          <p:nvPr>
            <p:ph type="ctrTitle"/>
          </p:nvPr>
        </p:nvSpPr>
        <p:spPr>
          <a:xfrm>
            <a:off x="264486" y="515027"/>
            <a:ext cx="6286216" cy="463746"/>
          </a:xfrm>
        </p:spPr>
        <p:txBody>
          <a:bodyPr>
            <a:noAutofit/>
          </a:bodyPr>
          <a:lstStyle/>
          <a:p>
            <a:pPr algn="l"/>
            <a:r>
              <a:rPr lang="en-GB" sz="2800" b="1" dirty="0">
                <a:latin typeface="Arial" panose="020B0604020202020204" pitchFamily="34" charset="0"/>
                <a:cs typeface="Arial" panose="020B0604020202020204" pitchFamily="34" charset="0"/>
              </a:rPr>
              <a:t>Quality Assurance Process Failures</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-Why systems failed</a:t>
            </a:r>
            <a:endParaRPr lang="en-GB" sz="2800" dirty="0"/>
          </a:p>
        </p:txBody>
      </p:sp>
      <p:sp>
        <p:nvSpPr>
          <p:cNvPr id="3" name="Subtitle 2">
            <a:extLst>
              <a:ext uri="{FF2B5EF4-FFF2-40B4-BE49-F238E27FC236}">
                <a16:creationId xmlns:a16="http://schemas.microsoft.com/office/drawing/2014/main" id="{A08D3101-C103-BB0F-A844-1EDE6D4EC34D}"/>
              </a:ext>
            </a:extLst>
          </p:cNvPr>
          <p:cNvSpPr>
            <a:spLocks noGrp="1"/>
          </p:cNvSpPr>
          <p:nvPr>
            <p:ph type="subTitle" idx="1"/>
          </p:nvPr>
        </p:nvSpPr>
        <p:spPr>
          <a:xfrm>
            <a:off x="264486" y="1109981"/>
            <a:ext cx="6647757" cy="5345893"/>
          </a:xfrm>
        </p:spPr>
        <p:txBody>
          <a:bodyPr>
            <a:normAutofit/>
          </a:bodyPr>
          <a:lstStyle/>
          <a:p>
            <a:pPr marL="285750" indent="-285750" algn="l">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Staff who raised concerns reported feeling dismissed or unsupported. This indicates a failure of organisational culture and whistleblowing protections—key components of NHS quality assurance (BBC News, 2023; NHS England, 2023).</a:t>
            </a:r>
          </a:p>
          <a:p>
            <a:pPr marL="285750" indent="-285750" algn="l">
              <a:lnSpc>
                <a:spcPct val="150000"/>
              </a:lnSpc>
              <a:buFont typeface="Arial" panose="020B0604020202020204" pitchFamily="34" charset="0"/>
              <a:buChar char="•"/>
            </a:pPr>
            <a:r>
              <a:rPr lang="en-GB" sz="1300" dirty="0">
                <a:latin typeface="Arial" panose="020B0604020202020204" pitchFamily="34" charset="0"/>
                <a:cs typeface="Arial" panose="020B0604020202020204" pitchFamily="34" charset="0"/>
              </a:rPr>
              <a:t>Escalation to external bodies such as NHS England and the police were significantly delayed, which is contrary to national expectations for safeguarding and patient‑safety escalation (NHS England, 2023; CQC, 2023).</a:t>
            </a:r>
          </a:p>
          <a:p>
            <a:pPr algn="l">
              <a:lnSpc>
                <a:spcPct val="150000"/>
              </a:lnSpc>
            </a:pPr>
            <a:endParaRPr lang="en-GB" sz="1300" dirty="0">
              <a:latin typeface="Arial" panose="020B0604020202020204" pitchFamily="34" charset="0"/>
              <a:cs typeface="Arial" panose="020B0604020202020204" pitchFamily="34" charset="0"/>
            </a:endParaRPr>
          </a:p>
          <a:p>
            <a:pPr algn="l">
              <a:lnSpc>
                <a:spcPct val="150000"/>
              </a:lnSpc>
            </a:pPr>
            <a:r>
              <a:rPr lang="en-GB" sz="1300" b="1" dirty="0">
                <a:solidFill>
                  <a:schemeClr val="accent1"/>
                </a:solidFill>
                <a:latin typeface="Arial" panose="020B0604020202020204" pitchFamily="34" charset="0"/>
                <a:cs typeface="Arial" panose="020B0604020202020204" pitchFamily="34" charset="0"/>
              </a:rPr>
              <a:t>These failures breached national expectations for safe staffing, transparent reporting, whistleblowing protections, and neonatal safety standards which were set by NHS England, CQC, NICE, DHSC, and MBRRACE‑UK (CQC, 2016; NHS England, 2023; MBRRACE‑UK, 2022).</a:t>
            </a:r>
          </a:p>
          <a:p>
            <a:pPr algn="l">
              <a:lnSpc>
                <a:spcPct val="150000"/>
              </a:lnSpc>
            </a:pPr>
            <a:r>
              <a:rPr lang="en-GB" sz="1300" b="1" dirty="0">
                <a:solidFill>
                  <a:schemeClr val="accent1"/>
                </a:solidFill>
                <a:latin typeface="Arial" panose="020B0604020202020204" pitchFamily="34" charset="0"/>
                <a:cs typeface="Arial" panose="020B0604020202020204" pitchFamily="34" charset="0"/>
              </a:rPr>
              <a:t>These gaps also reflect a collapse of QA processes, where audits, reviews, and governance structures existed on paper but were not enacted in practice (CQC, 2016; NHS, 2019).</a:t>
            </a:r>
          </a:p>
          <a:p>
            <a:pPr marL="285750" indent="-285750" algn="l">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774F71-33B1-B5DE-C44E-EE7037023A05}"/>
              </a:ext>
            </a:extLst>
          </p:cNvPr>
          <p:cNvPicPr>
            <a:picLocks noChangeAspect="1"/>
          </p:cNvPicPr>
          <p:nvPr/>
        </p:nvPicPr>
        <p:blipFill>
          <a:blip r:embed="rId2"/>
          <a:srcRect l="9529" r="-1" b="-1"/>
          <a:stretch>
            <a:fillRect/>
          </a:stretch>
        </p:blipFill>
        <p:spPr>
          <a:xfrm>
            <a:off x="7120327" y="-10886"/>
            <a:ext cx="507167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45249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8E0E8A69-BEC8-C5D5-C35B-7C32A91854A8}"/>
              </a:ext>
            </a:extLst>
          </p:cNvPr>
          <p:cNvSpPr/>
          <p:nvPr/>
        </p:nvSpPr>
        <p:spPr>
          <a:xfrm>
            <a:off x="1128098" y="2716420"/>
            <a:ext cx="1656000" cy="2160000"/>
          </a:xfrm>
          <a:custGeom>
            <a:avLst/>
            <a:gdLst>
              <a:gd name="connsiteX0" fmla="*/ 837887 w 1656000"/>
              <a:gd name="connsiteY0" fmla="*/ 857107 h 2160000"/>
              <a:gd name="connsiteX1" fmla="*/ 641037 w 1656000"/>
              <a:gd name="connsiteY1" fmla="*/ 1059121 h 2160000"/>
              <a:gd name="connsiteX2" fmla="*/ 837887 w 1656000"/>
              <a:gd name="connsiteY2" fmla="*/ 1261135 h 2160000"/>
              <a:gd name="connsiteX3" fmla="*/ 1034737 w 1656000"/>
              <a:gd name="connsiteY3" fmla="*/ 1059121 h 2160000"/>
              <a:gd name="connsiteX4" fmla="*/ 837887 w 1656000"/>
              <a:gd name="connsiteY4" fmla="*/ 857107 h 2160000"/>
              <a:gd name="connsiteX5" fmla="*/ 1373580 w 1656000"/>
              <a:gd name="connsiteY5" fmla="*/ 125633 h 2160000"/>
              <a:gd name="connsiteX6" fmla="*/ 1256001 w 1656000"/>
              <a:gd name="connsiteY6" fmla="*/ 237163 h 2160000"/>
              <a:gd name="connsiteX7" fmla="*/ 1373580 w 1656000"/>
              <a:gd name="connsiteY7" fmla="*/ 348693 h 2160000"/>
              <a:gd name="connsiteX8" fmla="*/ 1491159 w 1656000"/>
              <a:gd name="connsiteY8" fmla="*/ 237163 h 2160000"/>
              <a:gd name="connsiteX9" fmla="*/ 1373580 w 1656000"/>
              <a:gd name="connsiteY9" fmla="*/ 125633 h 2160000"/>
              <a:gd name="connsiteX10" fmla="*/ 0 w 1656000"/>
              <a:gd name="connsiteY10" fmla="*/ 0 h 2160000"/>
              <a:gd name="connsiteX11" fmla="*/ 1656000 w 1656000"/>
              <a:gd name="connsiteY11" fmla="*/ 0 h 2160000"/>
              <a:gd name="connsiteX12" fmla="*/ 1656000 w 1656000"/>
              <a:gd name="connsiteY12" fmla="*/ 2160000 h 2160000"/>
              <a:gd name="connsiteX13" fmla="*/ 1491160 w 1656000"/>
              <a:gd name="connsiteY13" fmla="*/ 2160000 h 2160000"/>
              <a:gd name="connsiteX14" fmla="*/ 1373581 w 1656000"/>
              <a:gd name="connsiteY14" fmla="*/ 2048470 h 2160000"/>
              <a:gd name="connsiteX15" fmla="*/ 1256002 w 1656000"/>
              <a:gd name="connsiteY15" fmla="*/ 2160000 h 2160000"/>
              <a:gd name="connsiteX16" fmla="*/ 0 w 1656000"/>
              <a:gd name="connsiteY16" fmla="*/ 2160000 h 2160000"/>
              <a:gd name="connsiteX17" fmla="*/ 0 w 1656000"/>
              <a:gd name="connsiteY17" fmla="*/ 1887246 h 2160000"/>
              <a:gd name="connsiteX18" fmla="*/ 38308 w 1656000"/>
              <a:gd name="connsiteY18" fmla="*/ 1895183 h 2160000"/>
              <a:gd name="connsiteX19" fmla="*/ 235158 w 1656000"/>
              <a:gd name="connsiteY19" fmla="*/ 1693169 h 2160000"/>
              <a:gd name="connsiteX20" fmla="*/ 38308 w 1656000"/>
              <a:gd name="connsiteY20" fmla="*/ 1491155 h 2160000"/>
              <a:gd name="connsiteX21" fmla="*/ 0 w 1656000"/>
              <a:gd name="connsiteY21" fmla="*/ 1499092 h 2160000"/>
              <a:gd name="connsiteX22" fmla="*/ 0 w 1656000"/>
              <a:gd name="connsiteY22" fmla="*/ 464158 h 2160000"/>
              <a:gd name="connsiteX23" fmla="*/ 45767 w 1656000"/>
              <a:gd name="connsiteY23" fmla="*/ 455394 h 2160000"/>
              <a:gd name="connsiteX24" fmla="*/ 117579 w 1656000"/>
              <a:gd name="connsiteY24" fmla="*/ 352628 h 2160000"/>
              <a:gd name="connsiteX25" fmla="*/ 45767 w 1656000"/>
              <a:gd name="connsiteY25" fmla="*/ 249863 h 2160000"/>
              <a:gd name="connsiteX26" fmla="*/ 0 w 1656000"/>
              <a:gd name="connsiteY26" fmla="*/ 241098 h 21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56000" h="2160000">
                <a:moveTo>
                  <a:pt x="837887" y="857107"/>
                </a:moveTo>
                <a:cubicBezTo>
                  <a:pt x="729170" y="857107"/>
                  <a:pt x="641037" y="947552"/>
                  <a:pt x="641037" y="1059121"/>
                </a:cubicBezTo>
                <a:cubicBezTo>
                  <a:pt x="641037" y="1170690"/>
                  <a:pt x="729170" y="1261135"/>
                  <a:pt x="837887" y="1261135"/>
                </a:cubicBezTo>
                <a:cubicBezTo>
                  <a:pt x="946604" y="1261135"/>
                  <a:pt x="1034737" y="1170690"/>
                  <a:pt x="1034737" y="1059121"/>
                </a:cubicBezTo>
                <a:cubicBezTo>
                  <a:pt x="1034737" y="947552"/>
                  <a:pt x="946604" y="857107"/>
                  <a:pt x="837887" y="857107"/>
                </a:cubicBezTo>
                <a:close/>
                <a:moveTo>
                  <a:pt x="1373580" y="125633"/>
                </a:moveTo>
                <a:cubicBezTo>
                  <a:pt x="1308643" y="125633"/>
                  <a:pt x="1256001" y="175567"/>
                  <a:pt x="1256001" y="237163"/>
                </a:cubicBezTo>
                <a:cubicBezTo>
                  <a:pt x="1256001" y="298759"/>
                  <a:pt x="1308643" y="348693"/>
                  <a:pt x="1373580" y="348693"/>
                </a:cubicBezTo>
                <a:cubicBezTo>
                  <a:pt x="1438517" y="348693"/>
                  <a:pt x="1491159" y="298759"/>
                  <a:pt x="1491159" y="237163"/>
                </a:cubicBezTo>
                <a:cubicBezTo>
                  <a:pt x="1491159" y="175567"/>
                  <a:pt x="1438517" y="125633"/>
                  <a:pt x="1373580" y="125633"/>
                </a:cubicBezTo>
                <a:close/>
                <a:moveTo>
                  <a:pt x="0" y="0"/>
                </a:moveTo>
                <a:lnTo>
                  <a:pt x="1656000" y="0"/>
                </a:lnTo>
                <a:lnTo>
                  <a:pt x="1656000" y="2160000"/>
                </a:lnTo>
                <a:lnTo>
                  <a:pt x="1491160" y="2160000"/>
                </a:lnTo>
                <a:cubicBezTo>
                  <a:pt x="1491160" y="2098404"/>
                  <a:pt x="1438518" y="2048470"/>
                  <a:pt x="1373581" y="2048470"/>
                </a:cubicBezTo>
                <a:cubicBezTo>
                  <a:pt x="1308644" y="2048470"/>
                  <a:pt x="1256002" y="2098404"/>
                  <a:pt x="1256002" y="2160000"/>
                </a:cubicBezTo>
                <a:lnTo>
                  <a:pt x="0" y="2160000"/>
                </a:lnTo>
                <a:lnTo>
                  <a:pt x="0" y="1887246"/>
                </a:lnTo>
                <a:lnTo>
                  <a:pt x="38308" y="1895183"/>
                </a:lnTo>
                <a:cubicBezTo>
                  <a:pt x="147025" y="1895183"/>
                  <a:pt x="235158" y="1804738"/>
                  <a:pt x="235158" y="1693169"/>
                </a:cubicBezTo>
                <a:cubicBezTo>
                  <a:pt x="235158" y="1581600"/>
                  <a:pt x="147025" y="1491155"/>
                  <a:pt x="38308" y="1491155"/>
                </a:cubicBezTo>
                <a:lnTo>
                  <a:pt x="0" y="1499092"/>
                </a:lnTo>
                <a:lnTo>
                  <a:pt x="0" y="464158"/>
                </a:lnTo>
                <a:lnTo>
                  <a:pt x="45767" y="455394"/>
                </a:lnTo>
                <a:cubicBezTo>
                  <a:pt x="87968" y="438462"/>
                  <a:pt x="117579" y="398825"/>
                  <a:pt x="117579" y="352628"/>
                </a:cubicBezTo>
                <a:cubicBezTo>
                  <a:pt x="117579" y="306431"/>
                  <a:pt x="87968" y="266794"/>
                  <a:pt x="45767" y="249863"/>
                </a:cubicBezTo>
                <a:lnTo>
                  <a:pt x="0" y="241098"/>
                </a:lnTo>
                <a:close/>
              </a:path>
            </a:pathLst>
          </a:custGeom>
          <a:solidFill>
            <a:srgbClr val="FFFF00"/>
          </a:solidFill>
          <a:ln w="66675">
            <a:solidFill>
              <a:srgbClr val="FFC000"/>
            </a:solidFill>
          </a:ln>
          <a:scene3d>
            <a:camera prst="orthographicFront">
              <a:rot lat="1200000" lon="18600000" rev="0"/>
            </a:camera>
            <a:lightRig rig="threePt" dir="t"/>
          </a:scene3d>
          <a:sp3d extrusionH="95250">
            <a:extrusionClr>
              <a:srgbClr val="FFC000"/>
            </a:extrusionClr>
          </a:sp3d>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0" name="Freeform: Shape 39">
            <a:extLst>
              <a:ext uri="{FF2B5EF4-FFF2-40B4-BE49-F238E27FC236}">
                <a16:creationId xmlns:a16="http://schemas.microsoft.com/office/drawing/2014/main" id="{07CBA036-4D06-88BA-9C4C-6D76F3254B20}"/>
              </a:ext>
            </a:extLst>
          </p:cNvPr>
          <p:cNvSpPr/>
          <p:nvPr/>
        </p:nvSpPr>
        <p:spPr>
          <a:xfrm>
            <a:off x="3367995" y="2716420"/>
            <a:ext cx="1656000" cy="2160000"/>
          </a:xfrm>
          <a:custGeom>
            <a:avLst/>
            <a:gdLst>
              <a:gd name="connsiteX0" fmla="*/ 341757 w 1656000"/>
              <a:gd name="connsiteY0" fmla="*/ 1597168 h 2160000"/>
              <a:gd name="connsiteX1" fmla="*/ 224178 w 1656000"/>
              <a:gd name="connsiteY1" fmla="*/ 1708698 h 2160000"/>
              <a:gd name="connsiteX2" fmla="*/ 341757 w 1656000"/>
              <a:gd name="connsiteY2" fmla="*/ 1820228 h 2160000"/>
              <a:gd name="connsiteX3" fmla="*/ 459336 w 1656000"/>
              <a:gd name="connsiteY3" fmla="*/ 1708698 h 2160000"/>
              <a:gd name="connsiteX4" fmla="*/ 341757 w 1656000"/>
              <a:gd name="connsiteY4" fmla="*/ 1597168 h 2160000"/>
              <a:gd name="connsiteX5" fmla="*/ 837887 w 1656000"/>
              <a:gd name="connsiteY5" fmla="*/ 857107 h 2160000"/>
              <a:gd name="connsiteX6" fmla="*/ 641037 w 1656000"/>
              <a:gd name="connsiteY6" fmla="*/ 1059121 h 2160000"/>
              <a:gd name="connsiteX7" fmla="*/ 837887 w 1656000"/>
              <a:gd name="connsiteY7" fmla="*/ 1261135 h 2160000"/>
              <a:gd name="connsiteX8" fmla="*/ 1034737 w 1656000"/>
              <a:gd name="connsiteY8" fmla="*/ 1059121 h 2160000"/>
              <a:gd name="connsiteX9" fmla="*/ 837887 w 1656000"/>
              <a:gd name="connsiteY9" fmla="*/ 857107 h 2160000"/>
              <a:gd name="connsiteX10" fmla="*/ 1373580 w 1656000"/>
              <a:gd name="connsiteY10" fmla="*/ 125633 h 2160000"/>
              <a:gd name="connsiteX11" fmla="*/ 1256001 w 1656000"/>
              <a:gd name="connsiteY11" fmla="*/ 237163 h 2160000"/>
              <a:gd name="connsiteX12" fmla="*/ 1373580 w 1656000"/>
              <a:gd name="connsiteY12" fmla="*/ 348693 h 2160000"/>
              <a:gd name="connsiteX13" fmla="*/ 1491159 w 1656000"/>
              <a:gd name="connsiteY13" fmla="*/ 237163 h 2160000"/>
              <a:gd name="connsiteX14" fmla="*/ 1373580 w 1656000"/>
              <a:gd name="connsiteY14" fmla="*/ 125633 h 2160000"/>
              <a:gd name="connsiteX15" fmla="*/ 0 w 1656000"/>
              <a:gd name="connsiteY15" fmla="*/ 0 h 2160000"/>
              <a:gd name="connsiteX16" fmla="*/ 1656000 w 1656000"/>
              <a:gd name="connsiteY16" fmla="*/ 0 h 2160000"/>
              <a:gd name="connsiteX17" fmla="*/ 1656000 w 1656000"/>
              <a:gd name="connsiteY17" fmla="*/ 2160000 h 2160000"/>
              <a:gd name="connsiteX18" fmla="*/ 1212495 w 1656000"/>
              <a:gd name="connsiteY18" fmla="*/ 2160000 h 2160000"/>
              <a:gd name="connsiteX19" fmla="*/ 1221383 w 1656000"/>
              <a:gd name="connsiteY19" fmla="*/ 2118241 h 2160000"/>
              <a:gd name="connsiteX20" fmla="*/ 1103804 w 1656000"/>
              <a:gd name="connsiteY20" fmla="*/ 2006711 h 2160000"/>
              <a:gd name="connsiteX21" fmla="*/ 986225 w 1656000"/>
              <a:gd name="connsiteY21" fmla="*/ 2118241 h 2160000"/>
              <a:gd name="connsiteX22" fmla="*/ 995113 w 1656000"/>
              <a:gd name="connsiteY22" fmla="*/ 2160000 h 2160000"/>
              <a:gd name="connsiteX23" fmla="*/ 0 w 1656000"/>
              <a:gd name="connsiteY23" fmla="*/ 2160000 h 2160000"/>
              <a:gd name="connsiteX24" fmla="*/ 0 w 1656000"/>
              <a:gd name="connsiteY24" fmla="*/ 648210 h 2160000"/>
              <a:gd name="connsiteX25" fmla="*/ 53300 w 1656000"/>
              <a:gd name="connsiteY25" fmla="*/ 657947 h 2160000"/>
              <a:gd name="connsiteX26" fmla="*/ 224179 w 1656000"/>
              <a:gd name="connsiteY26" fmla="*/ 503320 h 2160000"/>
              <a:gd name="connsiteX27" fmla="*/ 53300 w 1656000"/>
              <a:gd name="connsiteY27" fmla="*/ 348693 h 2160000"/>
              <a:gd name="connsiteX28" fmla="*/ 0 w 1656000"/>
              <a:gd name="connsiteY28" fmla="*/ 358431 h 21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656000" h="2160000">
                <a:moveTo>
                  <a:pt x="341757" y="1597168"/>
                </a:moveTo>
                <a:cubicBezTo>
                  <a:pt x="276820" y="1597168"/>
                  <a:pt x="224178" y="1647102"/>
                  <a:pt x="224178" y="1708698"/>
                </a:cubicBezTo>
                <a:cubicBezTo>
                  <a:pt x="224178" y="1770294"/>
                  <a:pt x="276820" y="1820228"/>
                  <a:pt x="341757" y="1820228"/>
                </a:cubicBezTo>
                <a:cubicBezTo>
                  <a:pt x="406694" y="1820228"/>
                  <a:pt x="459336" y="1770294"/>
                  <a:pt x="459336" y="1708698"/>
                </a:cubicBezTo>
                <a:cubicBezTo>
                  <a:pt x="459336" y="1647102"/>
                  <a:pt x="406694" y="1597168"/>
                  <a:pt x="341757" y="1597168"/>
                </a:cubicBezTo>
                <a:close/>
                <a:moveTo>
                  <a:pt x="837887" y="857107"/>
                </a:moveTo>
                <a:cubicBezTo>
                  <a:pt x="729170" y="857107"/>
                  <a:pt x="641037" y="947552"/>
                  <a:pt x="641037" y="1059121"/>
                </a:cubicBezTo>
                <a:cubicBezTo>
                  <a:pt x="641037" y="1170690"/>
                  <a:pt x="729170" y="1261135"/>
                  <a:pt x="837887" y="1261135"/>
                </a:cubicBezTo>
                <a:cubicBezTo>
                  <a:pt x="946604" y="1261135"/>
                  <a:pt x="1034737" y="1170690"/>
                  <a:pt x="1034737" y="1059121"/>
                </a:cubicBezTo>
                <a:cubicBezTo>
                  <a:pt x="1034737" y="947552"/>
                  <a:pt x="946604" y="857107"/>
                  <a:pt x="837887" y="857107"/>
                </a:cubicBezTo>
                <a:close/>
                <a:moveTo>
                  <a:pt x="1373580" y="125633"/>
                </a:moveTo>
                <a:cubicBezTo>
                  <a:pt x="1308643" y="125633"/>
                  <a:pt x="1256001" y="175567"/>
                  <a:pt x="1256001" y="237163"/>
                </a:cubicBezTo>
                <a:cubicBezTo>
                  <a:pt x="1256001" y="298759"/>
                  <a:pt x="1308643" y="348693"/>
                  <a:pt x="1373580" y="348693"/>
                </a:cubicBezTo>
                <a:cubicBezTo>
                  <a:pt x="1438517" y="348693"/>
                  <a:pt x="1491159" y="298759"/>
                  <a:pt x="1491159" y="237163"/>
                </a:cubicBezTo>
                <a:cubicBezTo>
                  <a:pt x="1491159" y="175567"/>
                  <a:pt x="1438517" y="125633"/>
                  <a:pt x="1373580" y="125633"/>
                </a:cubicBezTo>
                <a:close/>
                <a:moveTo>
                  <a:pt x="0" y="0"/>
                </a:moveTo>
                <a:lnTo>
                  <a:pt x="1656000" y="0"/>
                </a:lnTo>
                <a:lnTo>
                  <a:pt x="1656000" y="2160000"/>
                </a:lnTo>
                <a:lnTo>
                  <a:pt x="1212495" y="2160000"/>
                </a:lnTo>
                <a:lnTo>
                  <a:pt x="1221383" y="2118241"/>
                </a:lnTo>
                <a:cubicBezTo>
                  <a:pt x="1221383" y="2056645"/>
                  <a:pt x="1168741" y="2006711"/>
                  <a:pt x="1103804" y="2006711"/>
                </a:cubicBezTo>
                <a:cubicBezTo>
                  <a:pt x="1038867" y="2006711"/>
                  <a:pt x="986225" y="2056645"/>
                  <a:pt x="986225" y="2118241"/>
                </a:cubicBezTo>
                <a:lnTo>
                  <a:pt x="995113" y="2160000"/>
                </a:lnTo>
                <a:lnTo>
                  <a:pt x="0" y="2160000"/>
                </a:lnTo>
                <a:lnTo>
                  <a:pt x="0" y="648210"/>
                </a:lnTo>
                <a:lnTo>
                  <a:pt x="53300" y="657947"/>
                </a:lnTo>
                <a:cubicBezTo>
                  <a:pt x="147674" y="657947"/>
                  <a:pt x="224179" y="588718"/>
                  <a:pt x="224179" y="503320"/>
                </a:cubicBezTo>
                <a:cubicBezTo>
                  <a:pt x="224179" y="417922"/>
                  <a:pt x="147674" y="348693"/>
                  <a:pt x="53300" y="348693"/>
                </a:cubicBezTo>
                <a:lnTo>
                  <a:pt x="0" y="358431"/>
                </a:lnTo>
                <a:close/>
              </a:path>
            </a:pathLst>
          </a:custGeom>
          <a:solidFill>
            <a:srgbClr val="FFFF00"/>
          </a:solidFill>
          <a:ln w="66675">
            <a:solidFill>
              <a:srgbClr val="FFC000"/>
            </a:solidFill>
          </a:ln>
          <a:scene3d>
            <a:camera prst="orthographicFront">
              <a:rot lat="1200000" lon="18600000" rev="0"/>
            </a:camera>
            <a:lightRig rig="threePt" dir="t"/>
          </a:scene3d>
          <a:sp3d extrusionH="95250">
            <a:extrusionClr>
              <a:srgbClr val="FFC000"/>
            </a:extrusionClr>
          </a:sp3d>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8" name="Freeform: Shape 47">
            <a:extLst>
              <a:ext uri="{FF2B5EF4-FFF2-40B4-BE49-F238E27FC236}">
                <a16:creationId xmlns:a16="http://schemas.microsoft.com/office/drawing/2014/main" id="{04415D72-8409-2F2F-2810-99BF9D8BE7C6}"/>
              </a:ext>
            </a:extLst>
          </p:cNvPr>
          <p:cNvSpPr/>
          <p:nvPr/>
        </p:nvSpPr>
        <p:spPr>
          <a:xfrm>
            <a:off x="5607892" y="2716420"/>
            <a:ext cx="1656000" cy="2160000"/>
          </a:xfrm>
          <a:custGeom>
            <a:avLst/>
            <a:gdLst>
              <a:gd name="connsiteX0" fmla="*/ 1329075 w 1656000"/>
              <a:gd name="connsiteY0" fmla="*/ 1713315 h 2160000"/>
              <a:gd name="connsiteX1" fmla="*/ 1211496 w 1656000"/>
              <a:gd name="connsiteY1" fmla="*/ 1824845 h 2160000"/>
              <a:gd name="connsiteX2" fmla="*/ 1329075 w 1656000"/>
              <a:gd name="connsiteY2" fmla="*/ 1936375 h 2160000"/>
              <a:gd name="connsiteX3" fmla="*/ 1446654 w 1656000"/>
              <a:gd name="connsiteY3" fmla="*/ 1824845 h 2160000"/>
              <a:gd name="connsiteX4" fmla="*/ 1329075 w 1656000"/>
              <a:gd name="connsiteY4" fmla="*/ 1713315 h 2160000"/>
              <a:gd name="connsiteX5" fmla="*/ 837887 w 1656000"/>
              <a:gd name="connsiteY5" fmla="*/ 857107 h 2160000"/>
              <a:gd name="connsiteX6" fmla="*/ 641037 w 1656000"/>
              <a:gd name="connsiteY6" fmla="*/ 1059121 h 2160000"/>
              <a:gd name="connsiteX7" fmla="*/ 837887 w 1656000"/>
              <a:gd name="connsiteY7" fmla="*/ 1261135 h 2160000"/>
              <a:gd name="connsiteX8" fmla="*/ 1034737 w 1656000"/>
              <a:gd name="connsiteY8" fmla="*/ 1059121 h 2160000"/>
              <a:gd name="connsiteX9" fmla="*/ 837887 w 1656000"/>
              <a:gd name="connsiteY9" fmla="*/ 857107 h 2160000"/>
              <a:gd name="connsiteX10" fmla="*/ 1403354 w 1656000"/>
              <a:gd name="connsiteY10" fmla="*/ 348693 h 2160000"/>
              <a:gd name="connsiteX11" fmla="*/ 1285775 w 1656000"/>
              <a:gd name="connsiteY11" fmla="*/ 460223 h 2160000"/>
              <a:gd name="connsiteX12" fmla="*/ 1403354 w 1656000"/>
              <a:gd name="connsiteY12" fmla="*/ 571753 h 2160000"/>
              <a:gd name="connsiteX13" fmla="*/ 1520933 w 1656000"/>
              <a:gd name="connsiteY13" fmla="*/ 460223 h 2160000"/>
              <a:gd name="connsiteX14" fmla="*/ 1403354 w 1656000"/>
              <a:gd name="connsiteY14" fmla="*/ 348693 h 2160000"/>
              <a:gd name="connsiteX15" fmla="*/ 681741 w 1656000"/>
              <a:gd name="connsiteY15" fmla="*/ 125633 h 2160000"/>
              <a:gd name="connsiteX16" fmla="*/ 564162 w 1656000"/>
              <a:gd name="connsiteY16" fmla="*/ 237163 h 2160000"/>
              <a:gd name="connsiteX17" fmla="*/ 681741 w 1656000"/>
              <a:gd name="connsiteY17" fmla="*/ 348693 h 2160000"/>
              <a:gd name="connsiteX18" fmla="*/ 799320 w 1656000"/>
              <a:gd name="connsiteY18" fmla="*/ 237163 h 2160000"/>
              <a:gd name="connsiteX19" fmla="*/ 681741 w 1656000"/>
              <a:gd name="connsiteY19" fmla="*/ 125633 h 2160000"/>
              <a:gd name="connsiteX20" fmla="*/ 0 w 1656000"/>
              <a:gd name="connsiteY20" fmla="*/ 0 h 2160000"/>
              <a:gd name="connsiteX21" fmla="*/ 1656000 w 1656000"/>
              <a:gd name="connsiteY21" fmla="*/ 0 h 2160000"/>
              <a:gd name="connsiteX22" fmla="*/ 1656000 w 1656000"/>
              <a:gd name="connsiteY22" fmla="*/ 2160000 h 2160000"/>
              <a:gd name="connsiteX23" fmla="*/ 366647 w 1656000"/>
              <a:gd name="connsiteY23" fmla="*/ 2160000 h 2160000"/>
              <a:gd name="connsiteX24" fmla="*/ 375535 w 1656000"/>
              <a:gd name="connsiteY24" fmla="*/ 2118241 h 2160000"/>
              <a:gd name="connsiteX25" fmla="*/ 257956 w 1656000"/>
              <a:gd name="connsiteY25" fmla="*/ 2006711 h 2160000"/>
              <a:gd name="connsiteX26" fmla="*/ 140377 w 1656000"/>
              <a:gd name="connsiteY26" fmla="*/ 2118241 h 2160000"/>
              <a:gd name="connsiteX27" fmla="*/ 149265 w 1656000"/>
              <a:gd name="connsiteY27" fmla="*/ 2160000 h 2160000"/>
              <a:gd name="connsiteX28" fmla="*/ 0 w 1656000"/>
              <a:gd name="connsiteY28" fmla="*/ 2160000 h 2160000"/>
              <a:gd name="connsiteX29" fmla="*/ 0 w 1656000"/>
              <a:gd name="connsiteY29" fmla="*/ 648210 h 2160000"/>
              <a:gd name="connsiteX30" fmla="*/ 53300 w 1656000"/>
              <a:gd name="connsiteY30" fmla="*/ 657947 h 2160000"/>
              <a:gd name="connsiteX31" fmla="*/ 224179 w 1656000"/>
              <a:gd name="connsiteY31" fmla="*/ 503320 h 2160000"/>
              <a:gd name="connsiteX32" fmla="*/ 53300 w 1656000"/>
              <a:gd name="connsiteY32" fmla="*/ 348693 h 2160000"/>
              <a:gd name="connsiteX33" fmla="*/ 0 w 1656000"/>
              <a:gd name="connsiteY33" fmla="*/ 358431 h 21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56000" h="2160000">
                <a:moveTo>
                  <a:pt x="1329075" y="1713315"/>
                </a:moveTo>
                <a:cubicBezTo>
                  <a:pt x="1264138" y="1713315"/>
                  <a:pt x="1211496" y="1763249"/>
                  <a:pt x="1211496" y="1824845"/>
                </a:cubicBezTo>
                <a:cubicBezTo>
                  <a:pt x="1211496" y="1886441"/>
                  <a:pt x="1264138" y="1936375"/>
                  <a:pt x="1329075" y="1936375"/>
                </a:cubicBezTo>
                <a:cubicBezTo>
                  <a:pt x="1394012" y="1936375"/>
                  <a:pt x="1446654" y="1886441"/>
                  <a:pt x="1446654" y="1824845"/>
                </a:cubicBezTo>
                <a:cubicBezTo>
                  <a:pt x="1446654" y="1763249"/>
                  <a:pt x="1394012" y="1713315"/>
                  <a:pt x="1329075" y="1713315"/>
                </a:cubicBezTo>
                <a:close/>
                <a:moveTo>
                  <a:pt x="837887" y="857107"/>
                </a:moveTo>
                <a:cubicBezTo>
                  <a:pt x="729170" y="857107"/>
                  <a:pt x="641037" y="947552"/>
                  <a:pt x="641037" y="1059121"/>
                </a:cubicBezTo>
                <a:cubicBezTo>
                  <a:pt x="641037" y="1170690"/>
                  <a:pt x="729170" y="1261135"/>
                  <a:pt x="837887" y="1261135"/>
                </a:cubicBezTo>
                <a:cubicBezTo>
                  <a:pt x="946604" y="1261135"/>
                  <a:pt x="1034737" y="1170690"/>
                  <a:pt x="1034737" y="1059121"/>
                </a:cubicBezTo>
                <a:cubicBezTo>
                  <a:pt x="1034737" y="947552"/>
                  <a:pt x="946604" y="857107"/>
                  <a:pt x="837887" y="857107"/>
                </a:cubicBezTo>
                <a:close/>
                <a:moveTo>
                  <a:pt x="1403354" y="348693"/>
                </a:moveTo>
                <a:cubicBezTo>
                  <a:pt x="1338417" y="348693"/>
                  <a:pt x="1285775" y="398627"/>
                  <a:pt x="1285775" y="460223"/>
                </a:cubicBezTo>
                <a:cubicBezTo>
                  <a:pt x="1285775" y="521819"/>
                  <a:pt x="1338417" y="571753"/>
                  <a:pt x="1403354" y="571753"/>
                </a:cubicBezTo>
                <a:cubicBezTo>
                  <a:pt x="1468291" y="571753"/>
                  <a:pt x="1520933" y="521819"/>
                  <a:pt x="1520933" y="460223"/>
                </a:cubicBezTo>
                <a:cubicBezTo>
                  <a:pt x="1520933" y="398627"/>
                  <a:pt x="1468291" y="348693"/>
                  <a:pt x="1403354" y="348693"/>
                </a:cubicBezTo>
                <a:close/>
                <a:moveTo>
                  <a:pt x="681741" y="125633"/>
                </a:moveTo>
                <a:cubicBezTo>
                  <a:pt x="616804" y="125633"/>
                  <a:pt x="564162" y="175567"/>
                  <a:pt x="564162" y="237163"/>
                </a:cubicBezTo>
                <a:cubicBezTo>
                  <a:pt x="564162" y="298759"/>
                  <a:pt x="616804" y="348693"/>
                  <a:pt x="681741" y="348693"/>
                </a:cubicBezTo>
                <a:cubicBezTo>
                  <a:pt x="746678" y="348693"/>
                  <a:pt x="799320" y="298759"/>
                  <a:pt x="799320" y="237163"/>
                </a:cubicBezTo>
                <a:cubicBezTo>
                  <a:pt x="799320" y="175567"/>
                  <a:pt x="746678" y="125633"/>
                  <a:pt x="681741" y="125633"/>
                </a:cubicBezTo>
                <a:close/>
                <a:moveTo>
                  <a:pt x="0" y="0"/>
                </a:moveTo>
                <a:lnTo>
                  <a:pt x="1656000" y="0"/>
                </a:lnTo>
                <a:lnTo>
                  <a:pt x="1656000" y="2160000"/>
                </a:lnTo>
                <a:lnTo>
                  <a:pt x="366647" y="2160000"/>
                </a:lnTo>
                <a:lnTo>
                  <a:pt x="375535" y="2118241"/>
                </a:lnTo>
                <a:cubicBezTo>
                  <a:pt x="375535" y="2056645"/>
                  <a:pt x="322893" y="2006711"/>
                  <a:pt x="257956" y="2006711"/>
                </a:cubicBezTo>
                <a:cubicBezTo>
                  <a:pt x="193019" y="2006711"/>
                  <a:pt x="140377" y="2056645"/>
                  <a:pt x="140377" y="2118241"/>
                </a:cubicBezTo>
                <a:lnTo>
                  <a:pt x="149265" y="2160000"/>
                </a:lnTo>
                <a:lnTo>
                  <a:pt x="0" y="2160000"/>
                </a:lnTo>
                <a:lnTo>
                  <a:pt x="0" y="648210"/>
                </a:lnTo>
                <a:lnTo>
                  <a:pt x="53300" y="657947"/>
                </a:lnTo>
                <a:cubicBezTo>
                  <a:pt x="147674" y="657947"/>
                  <a:pt x="224179" y="588718"/>
                  <a:pt x="224179" y="503320"/>
                </a:cubicBezTo>
                <a:cubicBezTo>
                  <a:pt x="224179" y="417922"/>
                  <a:pt x="147674" y="348693"/>
                  <a:pt x="53300" y="348693"/>
                </a:cubicBezTo>
                <a:lnTo>
                  <a:pt x="0" y="358431"/>
                </a:lnTo>
                <a:close/>
              </a:path>
            </a:pathLst>
          </a:custGeom>
          <a:solidFill>
            <a:srgbClr val="FFFF00"/>
          </a:solidFill>
          <a:ln w="66675">
            <a:solidFill>
              <a:srgbClr val="FFC000"/>
            </a:solidFill>
          </a:ln>
          <a:scene3d>
            <a:camera prst="orthographicFront">
              <a:rot lat="1200000" lon="18600000" rev="0"/>
            </a:camera>
            <a:lightRig rig="threePt" dir="t"/>
          </a:scene3d>
          <a:sp3d extrusionH="95250">
            <a:extrusionClr>
              <a:srgbClr val="FFC000"/>
            </a:extrusionClr>
          </a:sp3d>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0" name="Freeform: Shape 49">
            <a:extLst>
              <a:ext uri="{FF2B5EF4-FFF2-40B4-BE49-F238E27FC236}">
                <a16:creationId xmlns:a16="http://schemas.microsoft.com/office/drawing/2014/main" id="{4502B0B0-F680-1905-4826-F584FE16C769}"/>
              </a:ext>
            </a:extLst>
          </p:cNvPr>
          <p:cNvSpPr/>
          <p:nvPr/>
        </p:nvSpPr>
        <p:spPr>
          <a:xfrm>
            <a:off x="7847788" y="2716420"/>
            <a:ext cx="1656000" cy="2160000"/>
          </a:xfrm>
          <a:custGeom>
            <a:avLst/>
            <a:gdLst>
              <a:gd name="connsiteX0" fmla="*/ 1329075 w 1656000"/>
              <a:gd name="connsiteY0" fmla="*/ 1713315 h 2160000"/>
              <a:gd name="connsiteX1" fmla="*/ 1211496 w 1656000"/>
              <a:gd name="connsiteY1" fmla="*/ 1824845 h 2160000"/>
              <a:gd name="connsiteX2" fmla="*/ 1329075 w 1656000"/>
              <a:gd name="connsiteY2" fmla="*/ 1936375 h 2160000"/>
              <a:gd name="connsiteX3" fmla="*/ 1446654 w 1656000"/>
              <a:gd name="connsiteY3" fmla="*/ 1824845 h 2160000"/>
              <a:gd name="connsiteX4" fmla="*/ 1329075 w 1656000"/>
              <a:gd name="connsiteY4" fmla="*/ 1713315 h 2160000"/>
              <a:gd name="connsiteX5" fmla="*/ 837887 w 1656000"/>
              <a:gd name="connsiteY5" fmla="*/ 857107 h 2160000"/>
              <a:gd name="connsiteX6" fmla="*/ 641037 w 1656000"/>
              <a:gd name="connsiteY6" fmla="*/ 1059121 h 2160000"/>
              <a:gd name="connsiteX7" fmla="*/ 837887 w 1656000"/>
              <a:gd name="connsiteY7" fmla="*/ 1261135 h 2160000"/>
              <a:gd name="connsiteX8" fmla="*/ 1034737 w 1656000"/>
              <a:gd name="connsiteY8" fmla="*/ 1059121 h 2160000"/>
              <a:gd name="connsiteX9" fmla="*/ 837887 w 1656000"/>
              <a:gd name="connsiteY9" fmla="*/ 857107 h 2160000"/>
              <a:gd name="connsiteX10" fmla="*/ 1333246 w 1656000"/>
              <a:gd name="connsiteY10" fmla="*/ 431895 h 2160000"/>
              <a:gd name="connsiteX11" fmla="*/ 1215667 w 1656000"/>
              <a:gd name="connsiteY11" fmla="*/ 543425 h 2160000"/>
              <a:gd name="connsiteX12" fmla="*/ 1333246 w 1656000"/>
              <a:gd name="connsiteY12" fmla="*/ 654955 h 2160000"/>
              <a:gd name="connsiteX13" fmla="*/ 1450825 w 1656000"/>
              <a:gd name="connsiteY13" fmla="*/ 543425 h 2160000"/>
              <a:gd name="connsiteX14" fmla="*/ 1333246 w 1656000"/>
              <a:gd name="connsiteY14" fmla="*/ 431895 h 2160000"/>
              <a:gd name="connsiteX15" fmla="*/ 681741 w 1656000"/>
              <a:gd name="connsiteY15" fmla="*/ 125633 h 2160000"/>
              <a:gd name="connsiteX16" fmla="*/ 564162 w 1656000"/>
              <a:gd name="connsiteY16" fmla="*/ 237163 h 2160000"/>
              <a:gd name="connsiteX17" fmla="*/ 681741 w 1656000"/>
              <a:gd name="connsiteY17" fmla="*/ 348693 h 2160000"/>
              <a:gd name="connsiteX18" fmla="*/ 799320 w 1656000"/>
              <a:gd name="connsiteY18" fmla="*/ 237163 h 2160000"/>
              <a:gd name="connsiteX19" fmla="*/ 681741 w 1656000"/>
              <a:gd name="connsiteY19" fmla="*/ 125633 h 2160000"/>
              <a:gd name="connsiteX20" fmla="*/ 0 w 1656000"/>
              <a:gd name="connsiteY20" fmla="*/ 0 h 2160000"/>
              <a:gd name="connsiteX21" fmla="*/ 123148 w 1656000"/>
              <a:gd name="connsiteY21" fmla="*/ 0 h 2160000"/>
              <a:gd name="connsiteX22" fmla="*/ 144578 w 1656000"/>
              <a:gd name="connsiteY22" fmla="*/ 30151 h 2160000"/>
              <a:gd name="connsiteX23" fmla="*/ 227719 w 1656000"/>
              <a:gd name="connsiteY23" fmla="*/ 62817 h 2160000"/>
              <a:gd name="connsiteX24" fmla="*/ 310860 w 1656000"/>
              <a:gd name="connsiteY24" fmla="*/ 30151 h 2160000"/>
              <a:gd name="connsiteX25" fmla="*/ 332290 w 1656000"/>
              <a:gd name="connsiteY25" fmla="*/ 0 h 2160000"/>
              <a:gd name="connsiteX26" fmla="*/ 1656000 w 1656000"/>
              <a:gd name="connsiteY26" fmla="*/ 0 h 2160000"/>
              <a:gd name="connsiteX27" fmla="*/ 1656000 w 1656000"/>
              <a:gd name="connsiteY27" fmla="*/ 2160000 h 2160000"/>
              <a:gd name="connsiteX28" fmla="*/ 366647 w 1656000"/>
              <a:gd name="connsiteY28" fmla="*/ 2160000 h 2160000"/>
              <a:gd name="connsiteX29" fmla="*/ 375535 w 1656000"/>
              <a:gd name="connsiteY29" fmla="*/ 2118241 h 2160000"/>
              <a:gd name="connsiteX30" fmla="*/ 257956 w 1656000"/>
              <a:gd name="connsiteY30" fmla="*/ 2006711 h 2160000"/>
              <a:gd name="connsiteX31" fmla="*/ 140377 w 1656000"/>
              <a:gd name="connsiteY31" fmla="*/ 2118241 h 2160000"/>
              <a:gd name="connsiteX32" fmla="*/ 149265 w 1656000"/>
              <a:gd name="connsiteY32" fmla="*/ 2160000 h 2160000"/>
              <a:gd name="connsiteX33" fmla="*/ 0 w 1656000"/>
              <a:gd name="connsiteY33" fmla="*/ 2160000 h 2160000"/>
              <a:gd name="connsiteX34" fmla="*/ 0 w 1656000"/>
              <a:gd name="connsiteY34" fmla="*/ 841583 h 2160000"/>
              <a:gd name="connsiteX35" fmla="*/ 5776 w 1656000"/>
              <a:gd name="connsiteY35" fmla="*/ 840528 h 2160000"/>
              <a:gd name="connsiteX36" fmla="*/ 110141 w 1656000"/>
              <a:gd name="connsiteY36" fmla="*/ 698052 h 2160000"/>
              <a:gd name="connsiteX37" fmla="*/ 5776 w 1656000"/>
              <a:gd name="connsiteY37" fmla="*/ 555577 h 2160000"/>
              <a:gd name="connsiteX38" fmla="*/ 0 w 1656000"/>
              <a:gd name="connsiteY38" fmla="*/ 554521 h 21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656000" h="2160000">
                <a:moveTo>
                  <a:pt x="1329075" y="1713315"/>
                </a:moveTo>
                <a:cubicBezTo>
                  <a:pt x="1264138" y="1713315"/>
                  <a:pt x="1211496" y="1763249"/>
                  <a:pt x="1211496" y="1824845"/>
                </a:cubicBezTo>
                <a:cubicBezTo>
                  <a:pt x="1211496" y="1886441"/>
                  <a:pt x="1264138" y="1936375"/>
                  <a:pt x="1329075" y="1936375"/>
                </a:cubicBezTo>
                <a:cubicBezTo>
                  <a:pt x="1394012" y="1936375"/>
                  <a:pt x="1446654" y="1886441"/>
                  <a:pt x="1446654" y="1824845"/>
                </a:cubicBezTo>
                <a:cubicBezTo>
                  <a:pt x="1446654" y="1763249"/>
                  <a:pt x="1394012" y="1713315"/>
                  <a:pt x="1329075" y="1713315"/>
                </a:cubicBezTo>
                <a:close/>
                <a:moveTo>
                  <a:pt x="837887" y="857107"/>
                </a:moveTo>
                <a:cubicBezTo>
                  <a:pt x="729170" y="857107"/>
                  <a:pt x="641037" y="947552"/>
                  <a:pt x="641037" y="1059121"/>
                </a:cubicBezTo>
                <a:cubicBezTo>
                  <a:pt x="641037" y="1170690"/>
                  <a:pt x="729170" y="1261135"/>
                  <a:pt x="837887" y="1261135"/>
                </a:cubicBezTo>
                <a:cubicBezTo>
                  <a:pt x="946604" y="1261135"/>
                  <a:pt x="1034737" y="1170690"/>
                  <a:pt x="1034737" y="1059121"/>
                </a:cubicBezTo>
                <a:cubicBezTo>
                  <a:pt x="1034737" y="947552"/>
                  <a:pt x="946604" y="857107"/>
                  <a:pt x="837887" y="857107"/>
                </a:cubicBezTo>
                <a:close/>
                <a:moveTo>
                  <a:pt x="1333246" y="431895"/>
                </a:moveTo>
                <a:cubicBezTo>
                  <a:pt x="1268309" y="431895"/>
                  <a:pt x="1215667" y="481829"/>
                  <a:pt x="1215667" y="543425"/>
                </a:cubicBezTo>
                <a:cubicBezTo>
                  <a:pt x="1215667" y="605021"/>
                  <a:pt x="1268309" y="654955"/>
                  <a:pt x="1333246" y="654955"/>
                </a:cubicBezTo>
                <a:cubicBezTo>
                  <a:pt x="1398183" y="654955"/>
                  <a:pt x="1450825" y="605021"/>
                  <a:pt x="1450825" y="543425"/>
                </a:cubicBezTo>
                <a:cubicBezTo>
                  <a:pt x="1450825" y="481829"/>
                  <a:pt x="1398183" y="431895"/>
                  <a:pt x="1333246" y="431895"/>
                </a:cubicBezTo>
                <a:close/>
                <a:moveTo>
                  <a:pt x="681741" y="125633"/>
                </a:moveTo>
                <a:cubicBezTo>
                  <a:pt x="616804" y="125633"/>
                  <a:pt x="564162" y="175567"/>
                  <a:pt x="564162" y="237163"/>
                </a:cubicBezTo>
                <a:cubicBezTo>
                  <a:pt x="564162" y="298759"/>
                  <a:pt x="616804" y="348693"/>
                  <a:pt x="681741" y="348693"/>
                </a:cubicBezTo>
                <a:cubicBezTo>
                  <a:pt x="746678" y="348693"/>
                  <a:pt x="799320" y="298759"/>
                  <a:pt x="799320" y="237163"/>
                </a:cubicBezTo>
                <a:cubicBezTo>
                  <a:pt x="799320" y="175567"/>
                  <a:pt x="746678" y="125633"/>
                  <a:pt x="681741" y="125633"/>
                </a:cubicBezTo>
                <a:close/>
                <a:moveTo>
                  <a:pt x="0" y="0"/>
                </a:moveTo>
                <a:lnTo>
                  <a:pt x="123148" y="0"/>
                </a:lnTo>
                <a:lnTo>
                  <a:pt x="144578" y="30151"/>
                </a:lnTo>
                <a:cubicBezTo>
                  <a:pt x="165856" y="50334"/>
                  <a:pt x="195251" y="62817"/>
                  <a:pt x="227719" y="62817"/>
                </a:cubicBezTo>
                <a:cubicBezTo>
                  <a:pt x="260188" y="62817"/>
                  <a:pt x="289582" y="50334"/>
                  <a:pt x="310860" y="30151"/>
                </a:cubicBezTo>
                <a:lnTo>
                  <a:pt x="332290" y="0"/>
                </a:lnTo>
                <a:lnTo>
                  <a:pt x="1656000" y="0"/>
                </a:lnTo>
                <a:lnTo>
                  <a:pt x="1656000" y="2160000"/>
                </a:lnTo>
                <a:lnTo>
                  <a:pt x="366647" y="2160000"/>
                </a:lnTo>
                <a:lnTo>
                  <a:pt x="375535" y="2118241"/>
                </a:lnTo>
                <a:cubicBezTo>
                  <a:pt x="375535" y="2056645"/>
                  <a:pt x="322893" y="2006711"/>
                  <a:pt x="257956" y="2006711"/>
                </a:cubicBezTo>
                <a:cubicBezTo>
                  <a:pt x="193019" y="2006711"/>
                  <a:pt x="140377" y="2056645"/>
                  <a:pt x="140377" y="2118241"/>
                </a:cubicBezTo>
                <a:lnTo>
                  <a:pt x="149265" y="2160000"/>
                </a:lnTo>
                <a:lnTo>
                  <a:pt x="0" y="2160000"/>
                </a:lnTo>
                <a:lnTo>
                  <a:pt x="0" y="841583"/>
                </a:lnTo>
                <a:lnTo>
                  <a:pt x="5776" y="840528"/>
                </a:lnTo>
                <a:cubicBezTo>
                  <a:pt x="67107" y="817054"/>
                  <a:pt x="110141" y="762101"/>
                  <a:pt x="110141" y="698052"/>
                </a:cubicBezTo>
                <a:cubicBezTo>
                  <a:pt x="110141" y="634004"/>
                  <a:pt x="67107" y="579050"/>
                  <a:pt x="5776" y="555577"/>
                </a:cubicBezTo>
                <a:lnTo>
                  <a:pt x="0" y="554521"/>
                </a:lnTo>
                <a:close/>
              </a:path>
            </a:pathLst>
          </a:custGeom>
          <a:solidFill>
            <a:srgbClr val="FFFF00"/>
          </a:solidFill>
          <a:ln w="66675">
            <a:solidFill>
              <a:srgbClr val="FFC000"/>
            </a:solidFill>
          </a:ln>
          <a:scene3d>
            <a:camera prst="orthographicFront">
              <a:rot lat="1200000" lon="18600000" rev="0"/>
            </a:camera>
            <a:lightRig rig="threePt" dir="t"/>
          </a:scene3d>
          <a:sp3d extrusionH="95250">
            <a:extrusionClr>
              <a:srgbClr val="FFC000"/>
            </a:extrusionClr>
          </a:sp3d>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97" name="Cylinder 96">
            <a:extLst>
              <a:ext uri="{FF2B5EF4-FFF2-40B4-BE49-F238E27FC236}">
                <a16:creationId xmlns:a16="http://schemas.microsoft.com/office/drawing/2014/main" id="{114778F2-0E3D-5322-8B3E-49A2C3563D29}"/>
              </a:ext>
            </a:extLst>
          </p:cNvPr>
          <p:cNvSpPr/>
          <p:nvPr/>
        </p:nvSpPr>
        <p:spPr>
          <a:xfrm rot="5400000">
            <a:off x="-325945" y="3641501"/>
            <a:ext cx="1438251" cy="310642"/>
          </a:xfrm>
          <a:prstGeom prst="can">
            <a:avLst>
              <a:gd name="adj" fmla="val 50000"/>
            </a:avLst>
          </a:prstGeom>
          <a:solidFill>
            <a:srgbClr val="FF0000"/>
          </a:solidFill>
          <a:ln>
            <a:solidFill>
              <a:srgbClr val="FF0000"/>
            </a:solidFill>
          </a:ln>
          <a:effectLst>
            <a:glow rad="139700">
              <a:schemeClr val="accent5">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5" name="Straight Connector 104">
            <a:extLst>
              <a:ext uri="{FF2B5EF4-FFF2-40B4-BE49-F238E27FC236}">
                <a16:creationId xmlns:a16="http://schemas.microsoft.com/office/drawing/2014/main" id="{20A5F31C-8967-B631-0452-EA1C45111FBD}"/>
              </a:ext>
            </a:extLst>
          </p:cNvPr>
          <p:cNvCxnSpPr>
            <a:cxnSpLocks/>
          </p:cNvCxnSpPr>
          <p:nvPr/>
        </p:nvCxnSpPr>
        <p:spPr>
          <a:xfrm>
            <a:off x="412652" y="3757499"/>
            <a:ext cx="917813" cy="0"/>
          </a:xfrm>
          <a:prstGeom prst="line">
            <a:avLst/>
          </a:prstGeom>
          <a:ln w="76200">
            <a:solidFill>
              <a:srgbClr val="FF0000"/>
            </a:solidFill>
          </a:ln>
        </p:spPr>
        <p:style>
          <a:lnRef idx="2">
            <a:schemeClr val="dk1"/>
          </a:lnRef>
          <a:fillRef idx="0">
            <a:schemeClr val="dk1"/>
          </a:fillRef>
          <a:effectRef idx="1">
            <a:schemeClr val="dk1"/>
          </a:effectRef>
          <a:fontRef idx="minor">
            <a:schemeClr val="tx1"/>
          </a:fontRef>
        </p:style>
      </p:cxnSp>
      <p:cxnSp>
        <p:nvCxnSpPr>
          <p:cNvPr id="111" name="Straight Connector 110">
            <a:extLst>
              <a:ext uri="{FF2B5EF4-FFF2-40B4-BE49-F238E27FC236}">
                <a16:creationId xmlns:a16="http://schemas.microsoft.com/office/drawing/2014/main" id="{CD226E46-0C34-AAC5-F281-AC90F6B56F89}"/>
              </a:ext>
            </a:extLst>
          </p:cNvPr>
          <p:cNvCxnSpPr>
            <a:cxnSpLocks/>
          </p:cNvCxnSpPr>
          <p:nvPr/>
        </p:nvCxnSpPr>
        <p:spPr>
          <a:xfrm flipV="1">
            <a:off x="1877341" y="3717721"/>
            <a:ext cx="1688720" cy="34746"/>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118" name="Straight Connector 117">
            <a:extLst>
              <a:ext uri="{FF2B5EF4-FFF2-40B4-BE49-F238E27FC236}">
                <a16:creationId xmlns:a16="http://schemas.microsoft.com/office/drawing/2014/main" id="{0B3C8253-E045-31E7-1576-5534E325FF6D}"/>
              </a:ext>
            </a:extLst>
          </p:cNvPr>
          <p:cNvCxnSpPr>
            <a:cxnSpLocks/>
          </p:cNvCxnSpPr>
          <p:nvPr/>
        </p:nvCxnSpPr>
        <p:spPr>
          <a:xfrm>
            <a:off x="4140799" y="3717721"/>
            <a:ext cx="1665159" cy="17373"/>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125" name="Straight Connector 124">
            <a:extLst>
              <a:ext uri="{FF2B5EF4-FFF2-40B4-BE49-F238E27FC236}">
                <a16:creationId xmlns:a16="http://schemas.microsoft.com/office/drawing/2014/main" id="{2EA65367-A253-B7BE-474A-1CC0628C642A}"/>
              </a:ext>
            </a:extLst>
          </p:cNvPr>
          <p:cNvCxnSpPr>
            <a:cxnSpLocks/>
          </p:cNvCxnSpPr>
          <p:nvPr/>
        </p:nvCxnSpPr>
        <p:spPr>
          <a:xfrm>
            <a:off x="6346825" y="3735094"/>
            <a:ext cx="1699030" cy="61326"/>
          </a:xfrm>
          <a:prstGeom prst="line">
            <a:avLst/>
          </a:prstGeom>
          <a:ln w="7620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28" name="Straight Arrow Connector 127">
            <a:extLst>
              <a:ext uri="{FF2B5EF4-FFF2-40B4-BE49-F238E27FC236}">
                <a16:creationId xmlns:a16="http://schemas.microsoft.com/office/drawing/2014/main" id="{65EF340C-D426-40A9-DC0A-16AEDBE050D5}"/>
              </a:ext>
            </a:extLst>
          </p:cNvPr>
          <p:cNvCxnSpPr>
            <a:cxnSpLocks/>
          </p:cNvCxnSpPr>
          <p:nvPr/>
        </p:nvCxnSpPr>
        <p:spPr>
          <a:xfrm flipV="1">
            <a:off x="8586722" y="3775274"/>
            <a:ext cx="1550026" cy="10064"/>
          </a:xfrm>
          <a:prstGeom prst="straightConnector1">
            <a:avLst/>
          </a:prstGeom>
          <a:ln w="76200">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139" name="Graphic 138" descr="Baby with solid fill">
            <a:extLst>
              <a:ext uri="{FF2B5EF4-FFF2-40B4-BE49-F238E27FC236}">
                <a16:creationId xmlns:a16="http://schemas.microsoft.com/office/drawing/2014/main" id="{3DBA96A6-419A-83E2-572E-477F76C798F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05816" y="2972175"/>
            <a:ext cx="452811" cy="452811"/>
          </a:xfrm>
          <a:prstGeom prst="rect">
            <a:avLst/>
          </a:prstGeom>
        </p:spPr>
      </p:pic>
      <p:pic>
        <p:nvPicPr>
          <p:cNvPr id="140" name="Graphic 139" descr="Baby with solid fill">
            <a:extLst>
              <a:ext uri="{FF2B5EF4-FFF2-40B4-BE49-F238E27FC236}">
                <a16:creationId xmlns:a16="http://schemas.microsoft.com/office/drawing/2014/main" id="{40C64FA3-484A-4A29-CA33-A11F3122AD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94026" y="2431062"/>
            <a:ext cx="474363" cy="474363"/>
          </a:xfrm>
          <a:prstGeom prst="rect">
            <a:avLst/>
          </a:prstGeom>
        </p:spPr>
      </p:pic>
      <p:pic>
        <p:nvPicPr>
          <p:cNvPr id="141" name="Graphic 140" descr="Baby with solid fill">
            <a:extLst>
              <a:ext uri="{FF2B5EF4-FFF2-40B4-BE49-F238E27FC236}">
                <a16:creationId xmlns:a16="http://schemas.microsoft.com/office/drawing/2014/main" id="{961196A4-B044-68D9-D63C-F373C1002C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937844" y="2457136"/>
            <a:ext cx="474363" cy="474363"/>
          </a:xfrm>
          <a:prstGeom prst="rect">
            <a:avLst/>
          </a:prstGeom>
        </p:spPr>
      </p:pic>
      <p:pic>
        <p:nvPicPr>
          <p:cNvPr id="142" name="Graphic 141" descr="Baby with solid fill">
            <a:extLst>
              <a:ext uri="{FF2B5EF4-FFF2-40B4-BE49-F238E27FC236}">
                <a16:creationId xmlns:a16="http://schemas.microsoft.com/office/drawing/2014/main" id="{EB8572CD-A309-020D-E960-8B2F46F640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62757" y="2497812"/>
            <a:ext cx="452810" cy="452810"/>
          </a:xfrm>
          <a:prstGeom prst="rect">
            <a:avLst/>
          </a:prstGeom>
        </p:spPr>
      </p:pic>
      <p:pic>
        <p:nvPicPr>
          <p:cNvPr id="143" name="Graphic 142" descr="Baby with solid fill">
            <a:extLst>
              <a:ext uri="{FF2B5EF4-FFF2-40B4-BE49-F238E27FC236}">
                <a16:creationId xmlns:a16="http://schemas.microsoft.com/office/drawing/2014/main" id="{CC74BFA0-FD0E-9C58-53EC-AD3E930C15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532222" y="3476568"/>
            <a:ext cx="452810" cy="452810"/>
          </a:xfrm>
          <a:prstGeom prst="rect">
            <a:avLst/>
          </a:prstGeom>
        </p:spPr>
      </p:pic>
      <p:pic>
        <p:nvPicPr>
          <p:cNvPr id="144" name="Graphic 143" descr="Baby with solid fill">
            <a:extLst>
              <a:ext uri="{FF2B5EF4-FFF2-40B4-BE49-F238E27FC236}">
                <a16:creationId xmlns:a16="http://schemas.microsoft.com/office/drawing/2014/main" id="{E8DBEBE5-FD0F-BCCA-7E39-8B05730DCCA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51713" y="3500001"/>
            <a:ext cx="452811" cy="452811"/>
          </a:xfrm>
          <a:prstGeom prst="rect">
            <a:avLst/>
          </a:prstGeom>
        </p:spPr>
      </p:pic>
      <p:pic>
        <p:nvPicPr>
          <p:cNvPr id="145" name="Graphic 144" descr="Baby with solid fill">
            <a:extLst>
              <a:ext uri="{FF2B5EF4-FFF2-40B4-BE49-F238E27FC236}">
                <a16:creationId xmlns:a16="http://schemas.microsoft.com/office/drawing/2014/main" id="{BB375143-E5AF-EFB6-BA05-DD7681C18F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51713" y="2931499"/>
            <a:ext cx="452811" cy="452811"/>
          </a:xfrm>
          <a:prstGeom prst="rect">
            <a:avLst/>
          </a:prstGeom>
        </p:spPr>
      </p:pic>
      <p:pic>
        <p:nvPicPr>
          <p:cNvPr id="147" name="Graphic 146" descr="Warning with solid fill">
            <a:extLst>
              <a:ext uri="{FF2B5EF4-FFF2-40B4-BE49-F238E27FC236}">
                <a16:creationId xmlns:a16="http://schemas.microsoft.com/office/drawing/2014/main" id="{5CDDB4A5-EA73-C8DA-E926-8B2F903102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73004" y="1921701"/>
            <a:ext cx="367141" cy="367141"/>
          </a:xfrm>
          <a:prstGeom prst="rect">
            <a:avLst/>
          </a:prstGeom>
        </p:spPr>
      </p:pic>
      <p:pic>
        <p:nvPicPr>
          <p:cNvPr id="156" name="Graphic 155" descr="Doctor female with solid fill">
            <a:extLst>
              <a:ext uri="{FF2B5EF4-FFF2-40B4-BE49-F238E27FC236}">
                <a16:creationId xmlns:a16="http://schemas.microsoft.com/office/drawing/2014/main" id="{B39846A2-2AC7-ECDD-F624-02290F628FC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554249" y="2957573"/>
            <a:ext cx="1040233" cy="1040233"/>
          </a:xfrm>
          <a:prstGeom prst="rect">
            <a:avLst/>
          </a:prstGeom>
        </p:spPr>
      </p:pic>
      <p:pic>
        <p:nvPicPr>
          <p:cNvPr id="159" name="Graphic 158" descr="Needle with solid fill">
            <a:extLst>
              <a:ext uri="{FF2B5EF4-FFF2-40B4-BE49-F238E27FC236}">
                <a16:creationId xmlns:a16="http://schemas.microsoft.com/office/drawing/2014/main" id="{0C03A520-8E22-69E5-75BC-50A06DB827A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773138">
            <a:off x="11176585" y="2204103"/>
            <a:ext cx="443747" cy="443747"/>
          </a:xfrm>
          <a:prstGeom prst="rect">
            <a:avLst/>
          </a:prstGeom>
        </p:spPr>
      </p:pic>
      <p:pic>
        <p:nvPicPr>
          <p:cNvPr id="162" name="Graphic 161" descr="Needle with solid fill">
            <a:extLst>
              <a:ext uri="{FF2B5EF4-FFF2-40B4-BE49-F238E27FC236}">
                <a16:creationId xmlns:a16="http://schemas.microsoft.com/office/drawing/2014/main" id="{1EC3D11A-DD8A-B1BE-C635-C86E5BBD405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602889" y="2760740"/>
            <a:ext cx="421825" cy="421825"/>
          </a:xfrm>
          <a:prstGeom prst="rect">
            <a:avLst/>
          </a:prstGeom>
        </p:spPr>
      </p:pic>
      <p:pic>
        <p:nvPicPr>
          <p:cNvPr id="163" name="Graphic 162" descr="Needle with solid fill">
            <a:extLst>
              <a:ext uri="{FF2B5EF4-FFF2-40B4-BE49-F238E27FC236}">
                <a16:creationId xmlns:a16="http://schemas.microsoft.com/office/drawing/2014/main" id="{6F8E6500-FDEC-14C0-AD46-A8D37D9A983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0800000">
            <a:off x="11251587" y="3796420"/>
            <a:ext cx="358780" cy="358780"/>
          </a:xfrm>
          <a:prstGeom prst="rect">
            <a:avLst/>
          </a:prstGeom>
        </p:spPr>
      </p:pic>
      <p:pic>
        <p:nvPicPr>
          <p:cNvPr id="164" name="Graphic 163" descr="Needle with solid fill">
            <a:extLst>
              <a:ext uri="{FF2B5EF4-FFF2-40B4-BE49-F238E27FC236}">
                <a16:creationId xmlns:a16="http://schemas.microsoft.com/office/drawing/2014/main" id="{188337DC-B1E3-58ED-6721-0705390BC2A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5816475">
            <a:off x="11633088" y="3249189"/>
            <a:ext cx="394698" cy="394698"/>
          </a:xfrm>
          <a:prstGeom prst="rect">
            <a:avLst/>
          </a:prstGeom>
        </p:spPr>
      </p:pic>
      <p:pic>
        <p:nvPicPr>
          <p:cNvPr id="166" name="Graphic 165" descr="Hospital with solid fill">
            <a:extLst>
              <a:ext uri="{FF2B5EF4-FFF2-40B4-BE49-F238E27FC236}">
                <a16:creationId xmlns:a16="http://schemas.microsoft.com/office/drawing/2014/main" id="{26A4E7FA-3C2D-F6AE-70A0-A7820FBA93E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342603" y="1064852"/>
            <a:ext cx="1472964" cy="1328838"/>
          </a:xfrm>
          <a:prstGeom prst="rect">
            <a:avLst/>
          </a:prstGeom>
        </p:spPr>
      </p:pic>
      <p:pic>
        <p:nvPicPr>
          <p:cNvPr id="168" name="Graphic 167" descr="Baby bottle with solid fill">
            <a:extLst>
              <a:ext uri="{FF2B5EF4-FFF2-40B4-BE49-F238E27FC236}">
                <a16:creationId xmlns:a16="http://schemas.microsoft.com/office/drawing/2014/main" id="{05EEC6BB-66D3-43C7-8A06-1C32411F895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677810" y="2181932"/>
            <a:ext cx="452812" cy="452812"/>
          </a:xfrm>
          <a:prstGeom prst="rect">
            <a:avLst/>
          </a:prstGeom>
        </p:spPr>
      </p:pic>
      <p:pic>
        <p:nvPicPr>
          <p:cNvPr id="169" name="Graphic 168" descr="Baby bottle with solid fill">
            <a:extLst>
              <a:ext uri="{FF2B5EF4-FFF2-40B4-BE49-F238E27FC236}">
                <a16:creationId xmlns:a16="http://schemas.microsoft.com/office/drawing/2014/main" id="{6C92C40D-342F-7293-6FEA-CCDC5CC869B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018392" y="3269010"/>
            <a:ext cx="457395" cy="457395"/>
          </a:xfrm>
          <a:prstGeom prst="rect">
            <a:avLst/>
          </a:prstGeom>
        </p:spPr>
      </p:pic>
      <p:pic>
        <p:nvPicPr>
          <p:cNvPr id="170" name="Graphic 169" descr="Baby bottle with solid fill">
            <a:extLst>
              <a:ext uri="{FF2B5EF4-FFF2-40B4-BE49-F238E27FC236}">
                <a16:creationId xmlns:a16="http://schemas.microsoft.com/office/drawing/2014/main" id="{ACA5A736-AA6B-17BE-3CF5-51E84425DAFA}"/>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1610684" y="2760741"/>
            <a:ext cx="460608" cy="460608"/>
          </a:xfrm>
          <a:prstGeom prst="rect">
            <a:avLst/>
          </a:prstGeom>
        </p:spPr>
      </p:pic>
      <p:sp>
        <p:nvSpPr>
          <p:cNvPr id="171" name="Rectangle 170">
            <a:extLst>
              <a:ext uri="{FF2B5EF4-FFF2-40B4-BE49-F238E27FC236}">
                <a16:creationId xmlns:a16="http://schemas.microsoft.com/office/drawing/2014/main" id="{F82DE472-D3E1-BC0C-15F5-E1F71675243F}"/>
              </a:ext>
            </a:extLst>
          </p:cNvPr>
          <p:cNvSpPr/>
          <p:nvPr/>
        </p:nvSpPr>
        <p:spPr>
          <a:xfrm>
            <a:off x="0" y="-48386"/>
            <a:ext cx="12192000" cy="50524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2" name="Title 1">
            <a:extLst>
              <a:ext uri="{FF2B5EF4-FFF2-40B4-BE49-F238E27FC236}">
                <a16:creationId xmlns:a16="http://schemas.microsoft.com/office/drawing/2014/main" id="{F374115F-EC53-60AB-5635-491686BD54CF}"/>
              </a:ext>
            </a:extLst>
          </p:cNvPr>
          <p:cNvSpPr txBox="1">
            <a:spLocks/>
          </p:cNvSpPr>
          <p:nvPr/>
        </p:nvSpPr>
        <p:spPr>
          <a:xfrm>
            <a:off x="4014722" y="-38373"/>
            <a:ext cx="9144000" cy="5157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Swiss Cheese Model</a:t>
            </a:r>
          </a:p>
        </p:txBody>
      </p:sp>
      <p:pic>
        <p:nvPicPr>
          <p:cNvPr id="176" name="Picture 175">
            <a:extLst>
              <a:ext uri="{FF2B5EF4-FFF2-40B4-BE49-F238E27FC236}">
                <a16:creationId xmlns:a16="http://schemas.microsoft.com/office/drawing/2014/main" id="{B90A4530-A6F0-7086-FA36-B39AC7274193}"/>
              </a:ext>
            </a:extLst>
          </p:cNvPr>
          <p:cNvPicPr>
            <a:picLocks noChangeAspect="1"/>
          </p:cNvPicPr>
          <p:nvPr/>
        </p:nvPicPr>
        <p:blipFill>
          <a:blip r:embed="rId14"/>
          <a:stretch>
            <a:fillRect/>
          </a:stretch>
        </p:blipFill>
        <p:spPr>
          <a:xfrm>
            <a:off x="1030403" y="2046031"/>
            <a:ext cx="1399210" cy="467404"/>
          </a:xfrm>
          <a:prstGeom prst="rect">
            <a:avLst/>
          </a:prstGeom>
        </p:spPr>
      </p:pic>
      <p:pic>
        <p:nvPicPr>
          <p:cNvPr id="180" name="Picture 179">
            <a:extLst>
              <a:ext uri="{FF2B5EF4-FFF2-40B4-BE49-F238E27FC236}">
                <a16:creationId xmlns:a16="http://schemas.microsoft.com/office/drawing/2014/main" id="{30363325-AF55-5286-39F2-3A1FF71BD3F8}"/>
              </a:ext>
            </a:extLst>
          </p:cNvPr>
          <p:cNvPicPr>
            <a:picLocks noChangeAspect="1"/>
          </p:cNvPicPr>
          <p:nvPr/>
        </p:nvPicPr>
        <p:blipFill>
          <a:blip r:embed="rId15"/>
          <a:stretch>
            <a:fillRect/>
          </a:stretch>
        </p:blipFill>
        <p:spPr>
          <a:xfrm>
            <a:off x="3132944" y="1966968"/>
            <a:ext cx="1873733" cy="536917"/>
          </a:xfrm>
          <a:prstGeom prst="rect">
            <a:avLst/>
          </a:prstGeom>
        </p:spPr>
      </p:pic>
      <p:pic>
        <p:nvPicPr>
          <p:cNvPr id="182" name="Picture 181">
            <a:extLst>
              <a:ext uri="{FF2B5EF4-FFF2-40B4-BE49-F238E27FC236}">
                <a16:creationId xmlns:a16="http://schemas.microsoft.com/office/drawing/2014/main" id="{FE4BA7D0-9483-B928-6828-C18A094BD1C1}"/>
              </a:ext>
            </a:extLst>
          </p:cNvPr>
          <p:cNvPicPr>
            <a:picLocks noChangeAspect="1"/>
          </p:cNvPicPr>
          <p:nvPr/>
        </p:nvPicPr>
        <p:blipFill>
          <a:blip r:embed="rId16"/>
          <a:stretch>
            <a:fillRect/>
          </a:stretch>
        </p:blipFill>
        <p:spPr>
          <a:xfrm>
            <a:off x="5881301" y="1961063"/>
            <a:ext cx="1574544" cy="517350"/>
          </a:xfrm>
          <a:prstGeom prst="rect">
            <a:avLst/>
          </a:prstGeom>
        </p:spPr>
      </p:pic>
      <p:pic>
        <p:nvPicPr>
          <p:cNvPr id="184" name="Picture 183">
            <a:extLst>
              <a:ext uri="{FF2B5EF4-FFF2-40B4-BE49-F238E27FC236}">
                <a16:creationId xmlns:a16="http://schemas.microsoft.com/office/drawing/2014/main" id="{66D7E943-9A8C-DEAC-D993-225B4A35EFD0}"/>
              </a:ext>
            </a:extLst>
          </p:cNvPr>
          <p:cNvPicPr>
            <a:picLocks noChangeAspect="1"/>
          </p:cNvPicPr>
          <p:nvPr/>
        </p:nvPicPr>
        <p:blipFill>
          <a:blip r:embed="rId17"/>
          <a:stretch>
            <a:fillRect/>
          </a:stretch>
        </p:blipFill>
        <p:spPr>
          <a:xfrm>
            <a:off x="8298314" y="1951881"/>
            <a:ext cx="1760349" cy="545931"/>
          </a:xfrm>
          <a:prstGeom prst="rect">
            <a:avLst/>
          </a:prstGeom>
        </p:spPr>
      </p:pic>
      <p:pic>
        <p:nvPicPr>
          <p:cNvPr id="186" name="Picture 185">
            <a:extLst>
              <a:ext uri="{FF2B5EF4-FFF2-40B4-BE49-F238E27FC236}">
                <a16:creationId xmlns:a16="http://schemas.microsoft.com/office/drawing/2014/main" id="{F790B9F6-151A-94D5-2506-B5296B70C31B}"/>
              </a:ext>
            </a:extLst>
          </p:cNvPr>
          <p:cNvPicPr>
            <a:picLocks noChangeAspect="1"/>
          </p:cNvPicPr>
          <p:nvPr/>
        </p:nvPicPr>
        <p:blipFill>
          <a:blip r:embed="rId18"/>
          <a:stretch>
            <a:fillRect/>
          </a:stretch>
        </p:blipFill>
        <p:spPr>
          <a:xfrm>
            <a:off x="196619" y="5177992"/>
            <a:ext cx="2390918" cy="1003159"/>
          </a:xfrm>
          <a:prstGeom prst="rect">
            <a:avLst/>
          </a:prstGeom>
        </p:spPr>
      </p:pic>
      <p:pic>
        <p:nvPicPr>
          <p:cNvPr id="190" name="Picture 189">
            <a:extLst>
              <a:ext uri="{FF2B5EF4-FFF2-40B4-BE49-F238E27FC236}">
                <a16:creationId xmlns:a16="http://schemas.microsoft.com/office/drawing/2014/main" id="{CF5EF5F6-2043-8CD1-E997-3C2CEB09900A}"/>
              </a:ext>
            </a:extLst>
          </p:cNvPr>
          <p:cNvPicPr>
            <a:picLocks noChangeAspect="1"/>
          </p:cNvPicPr>
          <p:nvPr/>
        </p:nvPicPr>
        <p:blipFill>
          <a:blip r:embed="rId19"/>
          <a:stretch>
            <a:fillRect/>
          </a:stretch>
        </p:blipFill>
        <p:spPr>
          <a:xfrm>
            <a:off x="3003799" y="5137622"/>
            <a:ext cx="2032007" cy="1043529"/>
          </a:xfrm>
          <a:prstGeom prst="rect">
            <a:avLst/>
          </a:prstGeom>
        </p:spPr>
      </p:pic>
      <p:pic>
        <p:nvPicPr>
          <p:cNvPr id="192" name="Picture 191">
            <a:extLst>
              <a:ext uri="{FF2B5EF4-FFF2-40B4-BE49-F238E27FC236}">
                <a16:creationId xmlns:a16="http://schemas.microsoft.com/office/drawing/2014/main" id="{93F5894E-F6A7-94F2-1F26-F33D820332EE}"/>
              </a:ext>
            </a:extLst>
          </p:cNvPr>
          <p:cNvPicPr>
            <a:picLocks noChangeAspect="1"/>
          </p:cNvPicPr>
          <p:nvPr/>
        </p:nvPicPr>
        <p:blipFill>
          <a:blip r:embed="rId20"/>
          <a:stretch>
            <a:fillRect/>
          </a:stretch>
        </p:blipFill>
        <p:spPr>
          <a:xfrm>
            <a:off x="5312871" y="5177991"/>
            <a:ext cx="2695043" cy="621031"/>
          </a:xfrm>
          <a:prstGeom prst="rect">
            <a:avLst/>
          </a:prstGeom>
        </p:spPr>
      </p:pic>
      <p:pic>
        <p:nvPicPr>
          <p:cNvPr id="194" name="Picture 193">
            <a:extLst>
              <a:ext uri="{FF2B5EF4-FFF2-40B4-BE49-F238E27FC236}">
                <a16:creationId xmlns:a16="http://schemas.microsoft.com/office/drawing/2014/main" id="{C122A895-307D-882F-1708-D01252079EE0}"/>
              </a:ext>
            </a:extLst>
          </p:cNvPr>
          <p:cNvPicPr>
            <a:picLocks noChangeAspect="1"/>
          </p:cNvPicPr>
          <p:nvPr/>
        </p:nvPicPr>
        <p:blipFill>
          <a:blip r:embed="rId21"/>
          <a:stretch>
            <a:fillRect/>
          </a:stretch>
        </p:blipFill>
        <p:spPr>
          <a:xfrm>
            <a:off x="8420489" y="5062800"/>
            <a:ext cx="1973538" cy="1006133"/>
          </a:xfrm>
          <a:prstGeom prst="rect">
            <a:avLst/>
          </a:prstGeom>
        </p:spPr>
      </p:pic>
      <p:pic>
        <p:nvPicPr>
          <p:cNvPr id="196" name="Picture 195">
            <a:extLst>
              <a:ext uri="{FF2B5EF4-FFF2-40B4-BE49-F238E27FC236}">
                <a16:creationId xmlns:a16="http://schemas.microsoft.com/office/drawing/2014/main" id="{E83F7460-2378-C5C5-7ECE-1487EE8F51C7}"/>
              </a:ext>
            </a:extLst>
          </p:cNvPr>
          <p:cNvPicPr>
            <a:picLocks noChangeAspect="1"/>
          </p:cNvPicPr>
          <p:nvPr/>
        </p:nvPicPr>
        <p:blipFill>
          <a:blip r:embed="rId22"/>
          <a:stretch>
            <a:fillRect/>
          </a:stretch>
        </p:blipFill>
        <p:spPr>
          <a:xfrm>
            <a:off x="77367" y="488345"/>
            <a:ext cx="11753070" cy="655796"/>
          </a:xfrm>
          <a:prstGeom prst="rect">
            <a:avLst/>
          </a:prstGeom>
        </p:spPr>
      </p:pic>
      <p:sp>
        <p:nvSpPr>
          <p:cNvPr id="197" name="Oval 196">
            <a:extLst>
              <a:ext uri="{FF2B5EF4-FFF2-40B4-BE49-F238E27FC236}">
                <a16:creationId xmlns:a16="http://schemas.microsoft.com/office/drawing/2014/main" id="{EB8D6CBF-C013-AE7B-213E-4382A895AB05}"/>
              </a:ext>
            </a:extLst>
          </p:cNvPr>
          <p:cNvSpPr/>
          <p:nvPr/>
        </p:nvSpPr>
        <p:spPr>
          <a:xfrm>
            <a:off x="565621" y="1550004"/>
            <a:ext cx="367141" cy="348349"/>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1</a:t>
            </a:r>
          </a:p>
        </p:txBody>
      </p:sp>
      <p:sp>
        <p:nvSpPr>
          <p:cNvPr id="198" name="Oval 197">
            <a:extLst>
              <a:ext uri="{FF2B5EF4-FFF2-40B4-BE49-F238E27FC236}">
                <a16:creationId xmlns:a16="http://schemas.microsoft.com/office/drawing/2014/main" id="{718C96B5-7CE3-D030-EA90-59F216A0C754}"/>
              </a:ext>
            </a:extLst>
          </p:cNvPr>
          <p:cNvSpPr/>
          <p:nvPr/>
        </p:nvSpPr>
        <p:spPr>
          <a:xfrm>
            <a:off x="2766107" y="1545400"/>
            <a:ext cx="367141" cy="348349"/>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2</a:t>
            </a:r>
          </a:p>
        </p:txBody>
      </p:sp>
      <p:sp>
        <p:nvSpPr>
          <p:cNvPr id="199" name="Oval 198">
            <a:extLst>
              <a:ext uri="{FF2B5EF4-FFF2-40B4-BE49-F238E27FC236}">
                <a16:creationId xmlns:a16="http://schemas.microsoft.com/office/drawing/2014/main" id="{F0B6B7FF-5A9D-177C-A6EF-B63BD0B484D0}"/>
              </a:ext>
            </a:extLst>
          </p:cNvPr>
          <p:cNvSpPr/>
          <p:nvPr/>
        </p:nvSpPr>
        <p:spPr>
          <a:xfrm>
            <a:off x="5454112" y="1576926"/>
            <a:ext cx="367141" cy="348349"/>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3</a:t>
            </a:r>
          </a:p>
        </p:txBody>
      </p:sp>
      <p:sp>
        <p:nvSpPr>
          <p:cNvPr id="200" name="Oval 199">
            <a:extLst>
              <a:ext uri="{FF2B5EF4-FFF2-40B4-BE49-F238E27FC236}">
                <a16:creationId xmlns:a16="http://schemas.microsoft.com/office/drawing/2014/main" id="{D7A08131-89F8-107E-AA7B-0258D67EDFE4}"/>
              </a:ext>
            </a:extLst>
          </p:cNvPr>
          <p:cNvSpPr/>
          <p:nvPr/>
        </p:nvSpPr>
        <p:spPr>
          <a:xfrm>
            <a:off x="7958546" y="1559098"/>
            <a:ext cx="367141" cy="348349"/>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4</a:t>
            </a:r>
          </a:p>
        </p:txBody>
      </p:sp>
      <p:sp>
        <p:nvSpPr>
          <p:cNvPr id="201" name="Rectangle 200">
            <a:extLst>
              <a:ext uri="{FF2B5EF4-FFF2-40B4-BE49-F238E27FC236}">
                <a16:creationId xmlns:a16="http://schemas.microsoft.com/office/drawing/2014/main" id="{7044059E-6AA7-30B7-7473-E2E6A7195BCE}"/>
              </a:ext>
            </a:extLst>
          </p:cNvPr>
          <p:cNvSpPr/>
          <p:nvPr/>
        </p:nvSpPr>
        <p:spPr>
          <a:xfrm>
            <a:off x="0" y="6339920"/>
            <a:ext cx="12192000" cy="50524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 name="Graphic 204" descr="Skull with solid fill">
            <a:extLst>
              <a:ext uri="{FF2B5EF4-FFF2-40B4-BE49-F238E27FC236}">
                <a16:creationId xmlns:a16="http://schemas.microsoft.com/office/drawing/2014/main" id="{6CF91169-4334-F228-1A16-26025D2F2C5D}"/>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0536888" y="3963261"/>
            <a:ext cx="406215" cy="406215"/>
          </a:xfrm>
          <a:prstGeom prst="rect">
            <a:avLst/>
          </a:prstGeom>
        </p:spPr>
      </p:pic>
      <p:pic>
        <p:nvPicPr>
          <p:cNvPr id="206" name="Graphic 205" descr="Warning with solid fill">
            <a:extLst>
              <a:ext uri="{FF2B5EF4-FFF2-40B4-BE49-F238E27FC236}">
                <a16:creationId xmlns:a16="http://schemas.microsoft.com/office/drawing/2014/main" id="{B9FF50CC-DB29-33C8-530A-738047DCA8B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758377" y="1912592"/>
            <a:ext cx="367141" cy="367141"/>
          </a:xfrm>
          <a:prstGeom prst="rect">
            <a:avLst/>
          </a:prstGeom>
        </p:spPr>
      </p:pic>
      <p:pic>
        <p:nvPicPr>
          <p:cNvPr id="207" name="Graphic 206" descr="Warning with solid fill">
            <a:extLst>
              <a:ext uri="{FF2B5EF4-FFF2-40B4-BE49-F238E27FC236}">
                <a16:creationId xmlns:a16="http://schemas.microsoft.com/office/drawing/2014/main" id="{BB4843A7-BD23-CDC4-7BC4-7439BE88475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61495" y="1938563"/>
            <a:ext cx="367141" cy="367141"/>
          </a:xfrm>
          <a:prstGeom prst="rect">
            <a:avLst/>
          </a:prstGeom>
        </p:spPr>
      </p:pic>
      <p:pic>
        <p:nvPicPr>
          <p:cNvPr id="208" name="Graphic 207" descr="Warning with solid fill">
            <a:extLst>
              <a:ext uri="{FF2B5EF4-FFF2-40B4-BE49-F238E27FC236}">
                <a16:creationId xmlns:a16="http://schemas.microsoft.com/office/drawing/2014/main" id="{A3BBC3CD-3828-8524-B333-3F3B77F4023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73659" y="1927348"/>
            <a:ext cx="367141" cy="367141"/>
          </a:xfrm>
          <a:prstGeom prst="rect">
            <a:avLst/>
          </a:prstGeom>
        </p:spPr>
      </p:pic>
      <p:pic>
        <p:nvPicPr>
          <p:cNvPr id="209" name="Graphic 208" descr="Skull with solid fill">
            <a:extLst>
              <a:ext uri="{FF2B5EF4-FFF2-40B4-BE49-F238E27FC236}">
                <a16:creationId xmlns:a16="http://schemas.microsoft.com/office/drawing/2014/main" id="{2BDDA937-E2B7-3B59-E6C5-55B1794A92CE}"/>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0186552" y="2227294"/>
            <a:ext cx="406215" cy="406215"/>
          </a:xfrm>
          <a:prstGeom prst="rect">
            <a:avLst/>
          </a:prstGeom>
        </p:spPr>
      </p:pic>
      <p:pic>
        <p:nvPicPr>
          <p:cNvPr id="210" name="Graphic 209" descr="Skull with solid fill">
            <a:extLst>
              <a:ext uri="{FF2B5EF4-FFF2-40B4-BE49-F238E27FC236}">
                <a16:creationId xmlns:a16="http://schemas.microsoft.com/office/drawing/2014/main" id="{F2555B57-A415-8A15-85B7-99D1E1003B00}"/>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578817" y="2165019"/>
            <a:ext cx="406215" cy="406215"/>
          </a:xfrm>
          <a:prstGeom prst="rect">
            <a:avLst/>
          </a:prstGeom>
        </p:spPr>
      </p:pic>
      <p:pic>
        <p:nvPicPr>
          <p:cNvPr id="211" name="Graphic 210" descr="Skull with solid fill">
            <a:extLst>
              <a:ext uri="{FF2B5EF4-FFF2-40B4-BE49-F238E27FC236}">
                <a16:creationId xmlns:a16="http://schemas.microsoft.com/office/drawing/2014/main" id="{4C93F197-5BA3-4D22-13F9-85D6AC6630E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1665077" y="3885039"/>
            <a:ext cx="406215" cy="406215"/>
          </a:xfrm>
          <a:prstGeom prst="rect">
            <a:avLst/>
          </a:prstGeom>
        </p:spPr>
      </p:pic>
    </p:spTree>
    <p:extLst>
      <p:ext uri="{BB962C8B-B14F-4D97-AF65-F5344CB8AC3E}">
        <p14:creationId xmlns:p14="http://schemas.microsoft.com/office/powerpoint/2010/main" val="2426384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940F6-9299-1E5C-C6F0-0A656AFCF4E7}"/>
              </a:ext>
            </a:extLst>
          </p:cNvPr>
          <p:cNvSpPr>
            <a:spLocks noGrp="1"/>
          </p:cNvSpPr>
          <p:nvPr>
            <p:ph type="ctrTitle"/>
          </p:nvPr>
        </p:nvSpPr>
        <p:spPr>
          <a:xfrm>
            <a:off x="1524000" y="387845"/>
            <a:ext cx="9144000" cy="556535"/>
          </a:xfrm>
        </p:spPr>
        <p:txBody>
          <a:bodyPr>
            <a:noAutofit/>
          </a:bodyPr>
          <a:lstStyle/>
          <a:p>
            <a:r>
              <a:rPr lang="en-GB" sz="2400" b="1" dirty="0">
                <a:latin typeface="Arial" panose="020B0604020202020204" pitchFamily="34" charset="0"/>
                <a:cs typeface="Arial" panose="020B0604020202020204" pitchFamily="34" charset="0"/>
              </a:rPr>
              <a:t>Bench Marking Gaps</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The National Standard VS The Hospital’s Performance</a:t>
            </a:r>
            <a:endParaRPr lang="en-GB" sz="2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2590ABE8-8F29-EDAE-1192-CA7E824C1CB5}"/>
              </a:ext>
            </a:extLst>
          </p:cNvPr>
          <p:cNvGraphicFramePr>
            <a:graphicFrameLocks noGrp="1"/>
          </p:cNvGraphicFramePr>
          <p:nvPr>
            <p:extLst>
              <p:ext uri="{D42A27DB-BD31-4B8C-83A1-F6EECF244321}">
                <p14:modId xmlns:p14="http://schemas.microsoft.com/office/powerpoint/2010/main" val="3393066231"/>
              </p:ext>
            </p:extLst>
          </p:nvPr>
        </p:nvGraphicFramePr>
        <p:xfrm>
          <a:off x="194872" y="1094228"/>
          <a:ext cx="11694827" cy="4626681"/>
        </p:xfrm>
        <a:graphic>
          <a:graphicData uri="http://schemas.openxmlformats.org/drawingml/2006/table">
            <a:tbl>
              <a:tblPr firstRow="1" bandRow="1">
                <a:tableStyleId>{5C22544A-7EE6-4342-B048-85BDC9FD1C3A}</a:tableStyleId>
              </a:tblPr>
              <a:tblGrid>
                <a:gridCol w="5901128">
                  <a:extLst>
                    <a:ext uri="{9D8B030D-6E8A-4147-A177-3AD203B41FA5}">
                      <a16:colId xmlns:a16="http://schemas.microsoft.com/office/drawing/2014/main" val="3329134119"/>
                    </a:ext>
                  </a:extLst>
                </a:gridCol>
                <a:gridCol w="5793699">
                  <a:extLst>
                    <a:ext uri="{9D8B030D-6E8A-4147-A177-3AD203B41FA5}">
                      <a16:colId xmlns:a16="http://schemas.microsoft.com/office/drawing/2014/main" val="3000570244"/>
                    </a:ext>
                  </a:extLst>
                </a:gridCol>
              </a:tblGrid>
              <a:tr h="489656">
                <a:tc>
                  <a:txBody>
                    <a:bodyPr/>
                    <a:lstStyle/>
                    <a:p>
                      <a:r>
                        <a:rPr lang="en-GB" sz="1300" dirty="0">
                          <a:solidFill>
                            <a:schemeClr val="bg1"/>
                          </a:solidFill>
                        </a:rPr>
                        <a:t>The Bench Marking National Standard</a:t>
                      </a:r>
                    </a:p>
                  </a:txBody>
                  <a:tcPr/>
                </a:tc>
                <a:tc>
                  <a:txBody>
                    <a:bodyPr/>
                    <a:lstStyle/>
                    <a:p>
                      <a:pPr algn="r"/>
                      <a:r>
                        <a:rPr lang="en-GB" sz="1300" dirty="0"/>
                        <a:t> The Hospital’s Performance- Lucy Letby Case Study </a:t>
                      </a:r>
                    </a:p>
                  </a:txBody>
                  <a:tcPr/>
                </a:tc>
                <a:extLst>
                  <a:ext uri="{0D108BD9-81ED-4DB2-BD59-A6C34878D82A}">
                    <a16:rowId xmlns:a16="http://schemas.microsoft.com/office/drawing/2014/main" val="332295967"/>
                  </a:ext>
                </a:extLst>
              </a:tr>
              <a:tr h="489656">
                <a:tc>
                  <a:txBody>
                    <a:bodyPr/>
                    <a:lstStyle/>
                    <a:p>
                      <a:pPr>
                        <a:lnSpc>
                          <a:spcPct val="150000"/>
                        </a:lnSpc>
                      </a:pPr>
                      <a:r>
                        <a:rPr lang="en-GB" sz="1300" dirty="0">
                          <a:effectLst/>
                          <a:latin typeface="Arial" panose="020B0604020202020204" pitchFamily="34" charset="0"/>
                          <a:cs typeface="Arial" panose="020B0604020202020204" pitchFamily="34" charset="0"/>
                        </a:rPr>
                        <a:t>NHS organisations are required to provide staff with protected, confidential whistleblowing channels, ensuring that staff can raise concerns without fear of retaliation and revenge (</a:t>
                      </a:r>
                      <a:r>
                        <a:rPr lang="en-GB" sz="1300" b="1" dirty="0">
                          <a:effectLst/>
                          <a:latin typeface="Arial" panose="020B0604020202020204" pitchFamily="34" charset="0"/>
                          <a:cs typeface="Arial" panose="020B0604020202020204" pitchFamily="34" charset="0"/>
                        </a:rPr>
                        <a:t>NMC, 2018).</a:t>
                      </a:r>
                      <a:endParaRPr lang="en-GB" sz="1300" b="1" dirty="0">
                        <a:latin typeface="Arial" panose="020B0604020202020204" pitchFamily="34" charset="0"/>
                        <a:cs typeface="Arial" panose="020B0604020202020204" pitchFamily="34" charset="0"/>
                      </a:endParaRPr>
                    </a:p>
                  </a:txBody>
                  <a:tcPr/>
                </a:tc>
                <a:tc>
                  <a:txBody>
                    <a:bodyPr/>
                    <a:lstStyle/>
                    <a:p>
                      <a:pPr>
                        <a:lnSpc>
                          <a:spcPct val="150000"/>
                        </a:lnSpc>
                      </a:pPr>
                      <a:r>
                        <a:rPr lang="en-GB" sz="1300" dirty="0">
                          <a:effectLst/>
                          <a:latin typeface="Arial" panose="020B0604020202020204" pitchFamily="34" charset="0"/>
                          <a:cs typeface="Arial" panose="020B0604020202020204" pitchFamily="34" charset="0"/>
                        </a:rPr>
                        <a:t>Consultants were hushed and silenced, dispirited from escalating concerns, and pressured to apologise (The Guardian, 2024).</a:t>
                      </a:r>
                    </a:p>
                  </a:txBody>
                  <a:tcPr/>
                </a:tc>
                <a:extLst>
                  <a:ext uri="{0D108BD9-81ED-4DB2-BD59-A6C34878D82A}">
                    <a16:rowId xmlns:a16="http://schemas.microsoft.com/office/drawing/2014/main" val="313916726"/>
                  </a:ext>
                </a:extLst>
              </a:tr>
              <a:tr h="489656">
                <a:tc>
                  <a:txBody>
                    <a:bodyPr/>
                    <a:lstStyle/>
                    <a:p>
                      <a:pPr>
                        <a:lnSpc>
                          <a:spcPct val="150000"/>
                        </a:lnSpc>
                      </a:pPr>
                      <a:r>
                        <a:rPr lang="en-GB" sz="1300" dirty="0">
                          <a:effectLst/>
                          <a:latin typeface="Arial" panose="020B0604020202020204" pitchFamily="34" charset="0"/>
                          <a:cs typeface="Arial" panose="020B0604020202020204" pitchFamily="34" charset="0"/>
                        </a:rPr>
                        <a:t>Services must follow NICE neonatal escalation and communication standards ensuring well-timed acknowledgement and response to deterioration (</a:t>
                      </a:r>
                      <a:r>
                        <a:rPr lang="en-GB" sz="1300" b="1" dirty="0">
                          <a:effectLst/>
                          <a:latin typeface="Arial" panose="020B0604020202020204" pitchFamily="34" charset="0"/>
                          <a:cs typeface="Arial" panose="020B0604020202020204" pitchFamily="34" charset="0"/>
                        </a:rPr>
                        <a:t>CQC, 2016).</a:t>
                      </a:r>
                      <a:endParaRPr lang="en-GB" sz="1300" b="1" dirty="0">
                        <a:latin typeface="Arial" panose="020B0604020202020204" pitchFamily="34" charset="0"/>
                        <a:cs typeface="Arial" panose="020B0604020202020204" pitchFamily="34" charset="0"/>
                      </a:endParaRPr>
                    </a:p>
                  </a:txBody>
                  <a:tcPr/>
                </a:tc>
                <a:tc>
                  <a:txBody>
                    <a:bodyPr/>
                    <a:lstStyle/>
                    <a:p>
                      <a:pPr>
                        <a:lnSpc>
                          <a:spcPct val="150000"/>
                        </a:lnSpc>
                      </a:pPr>
                      <a:r>
                        <a:rPr lang="en-GB" sz="1300" dirty="0">
                          <a:effectLst/>
                          <a:latin typeface="Arial" panose="020B0604020202020204" pitchFamily="34" charset="0"/>
                          <a:cs typeface="Arial" panose="020B0604020202020204" pitchFamily="34" charset="0"/>
                        </a:rPr>
                        <a:t>Escalation was discouraged, documentation was poor, and clinical concerns were repeatedly dismissed (The Guardian, 2024)</a:t>
                      </a:r>
                      <a:endParaRPr lang="en-GB" sz="13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79208080"/>
                  </a:ext>
                </a:extLst>
              </a:tr>
              <a:tr h="489656">
                <a:tc>
                  <a:txBody>
                    <a:bodyPr/>
                    <a:lstStyle/>
                    <a:p>
                      <a:pPr>
                        <a:lnSpc>
                          <a:spcPct val="150000"/>
                        </a:lnSpc>
                      </a:pPr>
                      <a:r>
                        <a:rPr lang="en-GB" sz="1300" dirty="0">
                          <a:effectLst/>
                          <a:latin typeface="Arial" panose="020B0604020202020204" pitchFamily="34" charset="0"/>
                          <a:cs typeface="Arial" panose="020B0604020202020204" pitchFamily="34" charset="0"/>
                        </a:rPr>
                        <a:t>All unexpected neonatal morbidity must undergo organised mortality reviews aligned with MBRRACE‑UK and the NHS Patient Safety Strategy (</a:t>
                      </a:r>
                      <a:r>
                        <a:rPr lang="en-GB" sz="1300" b="1" dirty="0">
                          <a:effectLst/>
                          <a:latin typeface="Arial" panose="020B0604020202020204" pitchFamily="34" charset="0"/>
                          <a:cs typeface="Arial" panose="020B0604020202020204" pitchFamily="34" charset="0"/>
                        </a:rPr>
                        <a:t>MBRRACE‑UK</a:t>
                      </a:r>
                      <a:r>
                        <a:rPr lang="en-GB" sz="1300" dirty="0">
                          <a:effectLst/>
                          <a:latin typeface="Arial" panose="020B0604020202020204" pitchFamily="34" charset="0"/>
                          <a:cs typeface="Arial" panose="020B0604020202020204" pitchFamily="34" charset="0"/>
                        </a:rPr>
                        <a:t>, </a:t>
                      </a:r>
                      <a:r>
                        <a:rPr lang="en-GB" sz="1300" b="1" dirty="0">
                          <a:effectLst/>
                          <a:latin typeface="Arial" panose="020B0604020202020204" pitchFamily="34" charset="0"/>
                          <a:cs typeface="Arial" panose="020B0604020202020204" pitchFamily="34" charset="0"/>
                        </a:rPr>
                        <a:t>2022; NHS, 2019).</a:t>
                      </a:r>
                      <a:endParaRPr lang="en-GB" sz="1300" b="1" dirty="0">
                        <a:latin typeface="Arial" panose="020B0604020202020204" pitchFamily="34" charset="0"/>
                        <a:cs typeface="Arial" panose="020B0604020202020204" pitchFamily="34" charset="0"/>
                      </a:endParaRPr>
                    </a:p>
                  </a:txBody>
                  <a:tcPr/>
                </a:tc>
                <a:tc>
                  <a:txBody>
                    <a:bodyPr/>
                    <a:lstStyle/>
                    <a:p>
                      <a:r>
                        <a:rPr lang="en-GB" sz="1300" dirty="0">
                          <a:effectLst/>
                          <a:latin typeface="Arial" panose="020B0604020202020204" pitchFamily="34" charset="0"/>
                          <a:cs typeface="Arial" panose="020B0604020202020204" pitchFamily="34" charset="0"/>
                        </a:rPr>
                        <a:t>No systematic mortality review transpired; repeated anomalies were missed (The Guardian, 2024).</a:t>
                      </a:r>
                      <a:endParaRPr lang="en-GB" sz="13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5083416"/>
                  </a:ext>
                </a:extLst>
              </a:tr>
              <a:tr h="489656">
                <a:tc>
                  <a:txBody>
                    <a:bodyPr/>
                    <a:lstStyle/>
                    <a:p>
                      <a:pPr>
                        <a:lnSpc>
                          <a:spcPct val="150000"/>
                        </a:lnSpc>
                      </a:pPr>
                      <a:r>
                        <a:rPr lang="en-GB" sz="1300" dirty="0">
                          <a:effectLst/>
                          <a:latin typeface="Arial" panose="020B0604020202020204" pitchFamily="34" charset="0"/>
                          <a:cs typeface="Arial" panose="020B0604020202020204" pitchFamily="34" charset="0"/>
                        </a:rPr>
                        <a:t>NHS trusts must uphold safe staffing levels and guarantee correctly skilled neonatal staff are always available (</a:t>
                      </a:r>
                      <a:r>
                        <a:rPr lang="en-GB" sz="1300" b="1" dirty="0">
                          <a:effectLst/>
                          <a:latin typeface="Arial" panose="020B0604020202020204" pitchFamily="34" charset="0"/>
                          <a:cs typeface="Arial" panose="020B0604020202020204" pitchFamily="34" charset="0"/>
                        </a:rPr>
                        <a:t>NHS England, 2023)</a:t>
                      </a:r>
                      <a:endParaRPr lang="en-GB" sz="1300" dirty="0">
                        <a:latin typeface="Arial" panose="020B0604020202020204" pitchFamily="34" charset="0"/>
                        <a:cs typeface="Arial" panose="020B0604020202020204" pitchFamily="34" charset="0"/>
                      </a:endParaRPr>
                    </a:p>
                  </a:txBody>
                  <a:tcPr/>
                </a:tc>
                <a:tc>
                  <a:txBody>
                    <a:bodyPr/>
                    <a:lstStyle/>
                    <a:p>
                      <a:pPr>
                        <a:lnSpc>
                          <a:spcPct val="150000"/>
                        </a:lnSpc>
                      </a:pPr>
                      <a:r>
                        <a:rPr lang="en-GB" sz="1300" dirty="0">
                          <a:effectLst/>
                          <a:latin typeface="Arial" panose="020B0604020202020204" pitchFamily="34" charset="0"/>
                          <a:cs typeface="Arial" panose="020B0604020202020204" pitchFamily="34" charset="0"/>
                        </a:rPr>
                        <a:t>Chronic shortages, inexperienced staff, and unsafe workloads weakened safety (The Guardian, 2024).</a:t>
                      </a:r>
                      <a:endParaRPr lang="en-GB" sz="13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52148014"/>
                  </a:ext>
                </a:extLst>
              </a:tr>
              <a:tr h="0">
                <a:tc>
                  <a:txBody>
                    <a:bodyPr/>
                    <a:lstStyle/>
                    <a:p>
                      <a:pPr>
                        <a:lnSpc>
                          <a:spcPct val="150000"/>
                        </a:lnSpc>
                      </a:pPr>
                      <a:r>
                        <a:rPr lang="en-GB" sz="1300" dirty="0">
                          <a:effectLst/>
                          <a:latin typeface="Arial" panose="020B0604020202020204" pitchFamily="34" charset="0"/>
                          <a:cs typeface="Arial" panose="020B0604020202020204" pitchFamily="34" charset="0"/>
                        </a:rPr>
                        <a:t>Leadership must adopt an ethos of honesty, openness, psychological safety and learning </a:t>
                      </a:r>
                      <a:r>
                        <a:rPr lang="en-GB" sz="1300" b="1" dirty="0">
                          <a:effectLst/>
                          <a:latin typeface="Arial" panose="020B0604020202020204" pitchFamily="34" charset="0"/>
                          <a:cs typeface="Arial" panose="020B0604020202020204" pitchFamily="34" charset="0"/>
                        </a:rPr>
                        <a:t>(NHS England, 2023).</a:t>
                      </a:r>
                      <a:endParaRPr lang="en-GB" sz="1300" b="1" dirty="0">
                        <a:latin typeface="Arial" panose="020B0604020202020204" pitchFamily="34" charset="0"/>
                        <a:cs typeface="Arial" panose="020B0604020202020204" pitchFamily="34" charset="0"/>
                      </a:endParaRPr>
                    </a:p>
                  </a:txBody>
                  <a:tcPr/>
                </a:tc>
                <a:tc>
                  <a:txBody>
                    <a:bodyPr/>
                    <a:lstStyle/>
                    <a:p>
                      <a:r>
                        <a:rPr lang="en-GB" sz="1300" dirty="0">
                          <a:effectLst/>
                          <a:latin typeface="Arial" panose="020B0604020202020204" pitchFamily="34" charset="0"/>
                          <a:cs typeface="Arial" panose="020B0604020202020204" pitchFamily="34" charset="0"/>
                        </a:rPr>
                        <a:t>Leadership were defensive, dismissive, unreceptive and hostile to challenge (The Guardian, 2024).</a:t>
                      </a:r>
                      <a:endParaRPr lang="en-GB" sz="13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01462878"/>
                  </a:ext>
                </a:extLst>
              </a:tr>
            </a:tbl>
          </a:graphicData>
        </a:graphic>
      </p:graphicFrame>
    </p:spTree>
    <p:extLst>
      <p:ext uri="{BB962C8B-B14F-4D97-AF65-F5344CB8AC3E}">
        <p14:creationId xmlns:p14="http://schemas.microsoft.com/office/powerpoint/2010/main" val="3589020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27716-9BC4-B35D-253E-6195E82C064A}"/>
              </a:ext>
            </a:extLst>
          </p:cNvPr>
          <p:cNvSpPr>
            <a:spLocks noGrp="1"/>
          </p:cNvSpPr>
          <p:nvPr>
            <p:ph type="ctrTitle"/>
          </p:nvPr>
        </p:nvSpPr>
        <p:spPr>
          <a:xfrm>
            <a:off x="119922" y="233410"/>
            <a:ext cx="3781051" cy="792239"/>
          </a:xfrm>
        </p:spPr>
        <p:txBody>
          <a:bodyPr vert="horz" lIns="91440" tIns="45720" rIns="91440" bIns="45720" rtlCol="0" anchor="b">
            <a:noAutofit/>
          </a:bodyPr>
          <a:lstStyle/>
          <a:p>
            <a:pPr algn="l"/>
            <a:r>
              <a:rPr lang="en-US" sz="2800" b="1" kern="1200" dirty="0">
                <a:solidFill>
                  <a:srgbClr val="FFFFFF"/>
                </a:solidFill>
                <a:latin typeface="+mj-lt"/>
                <a:ea typeface="+mj-ea"/>
                <a:cs typeface="+mj-cs"/>
              </a:rPr>
              <a:t>Signpost- Component 2</a:t>
            </a:r>
          </a:p>
        </p:txBody>
      </p:sp>
      <p:sp>
        <p:nvSpPr>
          <p:cNvPr id="3" name="Subtitle 2">
            <a:extLst>
              <a:ext uri="{FF2B5EF4-FFF2-40B4-BE49-F238E27FC236}">
                <a16:creationId xmlns:a16="http://schemas.microsoft.com/office/drawing/2014/main" id="{DA8C7048-38E3-5D45-F838-5C240B65E87B}"/>
              </a:ext>
            </a:extLst>
          </p:cNvPr>
          <p:cNvSpPr>
            <a:spLocks noGrp="1"/>
          </p:cNvSpPr>
          <p:nvPr>
            <p:ph type="subTitle" idx="1"/>
          </p:nvPr>
        </p:nvSpPr>
        <p:spPr>
          <a:xfrm>
            <a:off x="4020895" y="233410"/>
            <a:ext cx="7941256" cy="6614452"/>
          </a:xfrm>
        </p:spPr>
        <p:txBody>
          <a:bodyPr vert="horz" lIns="91440" tIns="45720" rIns="91440" bIns="45720" rtlCol="0" anchor="ctr">
            <a:normAutofit/>
          </a:bodyPr>
          <a:lstStyle/>
          <a:p>
            <a:pPr algn="l">
              <a:lnSpc>
                <a:spcPct val="150000"/>
              </a:lnSpc>
            </a:pPr>
            <a:r>
              <a:rPr lang="en-US" sz="1300" dirty="0">
                <a:latin typeface="Arial" panose="020B0604020202020204" pitchFamily="34" charset="0"/>
                <a:cs typeface="Arial" panose="020B0604020202020204" pitchFamily="34" charset="0"/>
              </a:rPr>
              <a:t>A service improvement report and analysis of theories and approaches to the management of quality and implementation of service improvement based on the Countess of Chester hospital Lucy Letby case. This report will be inclusive of diagrams.</a:t>
            </a:r>
          </a:p>
          <a:p>
            <a:pPr algn="l">
              <a:lnSpc>
                <a:spcPct val="150000"/>
              </a:lnSpc>
            </a:pPr>
            <a:endParaRPr lang="en-US" sz="1300" dirty="0">
              <a:latin typeface="Arial" panose="020B0604020202020204" pitchFamily="34" charset="0"/>
              <a:cs typeface="Arial" panose="020B0604020202020204" pitchFamily="34" charset="0"/>
            </a:endParaRPr>
          </a:p>
          <a:p>
            <a:pPr algn="l">
              <a:lnSpc>
                <a:spcPct val="150000"/>
              </a:lnSpc>
            </a:pPr>
            <a:r>
              <a:rPr lang="en-US" sz="1600" b="1" dirty="0">
                <a:latin typeface="Arial" panose="020B0604020202020204" pitchFamily="34" charset="0"/>
                <a:cs typeface="Arial" panose="020B0604020202020204" pitchFamily="34" charset="0"/>
              </a:rPr>
              <a:t>Report Structure: </a:t>
            </a:r>
          </a:p>
          <a:p>
            <a:pPr indent="-228600" algn="l">
              <a:lnSpc>
                <a:spcPct val="15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Introduction and case background- </a:t>
            </a:r>
            <a:r>
              <a:rPr lang="en-US" sz="1300" b="1" dirty="0">
                <a:latin typeface="Arial" panose="020B0604020202020204" pitchFamily="34" charset="0"/>
                <a:cs typeface="Arial" panose="020B0604020202020204" pitchFamily="34" charset="0"/>
              </a:rPr>
              <a:t>I</a:t>
            </a:r>
            <a:r>
              <a:rPr lang="en-US" sz="1300" dirty="0">
                <a:latin typeface="Arial" panose="020B0604020202020204" pitchFamily="34" charset="0"/>
                <a:cs typeface="Arial" panose="020B0604020202020204" pitchFamily="34" charset="0"/>
              </a:rPr>
              <a:t>dentifies the background, with evidential support to help establish the identified problem as a concern</a:t>
            </a: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Main Body- </a:t>
            </a:r>
            <a:r>
              <a:rPr lang="en-US" sz="1300" dirty="0">
                <a:latin typeface="Arial" panose="020B0604020202020204" pitchFamily="34" charset="0"/>
                <a:cs typeface="Arial" panose="020B0604020202020204" pitchFamily="34" charset="0"/>
              </a:rPr>
              <a:t>The discussion demonstrates how these frameworks help analyse the root causes of the identified issue and guide the development of effective, evidence-based recommendations.</a:t>
            </a:r>
          </a:p>
          <a:p>
            <a:pPr indent="-228600" algn="l">
              <a:lnSpc>
                <a:spcPct val="150000"/>
              </a:lnSpc>
              <a:buFont typeface="Arial" panose="020B0604020202020204" pitchFamily="34" charset="0"/>
              <a:buChar char="•"/>
            </a:pP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Recommendations-</a:t>
            </a:r>
            <a:r>
              <a:rPr lang="en-US" sz="1300" dirty="0">
                <a:latin typeface="Arial" panose="020B0604020202020204" pitchFamily="34" charset="0"/>
                <a:cs typeface="Arial" panose="020B0604020202020204" pitchFamily="34" charset="0"/>
              </a:rPr>
              <a:t> Recommendations based on the identified root causes of the quality issue. The recommendations are informed by the analysis and supported by quality improvement tools.</a:t>
            </a: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Conclusion-</a:t>
            </a:r>
            <a:r>
              <a:rPr lang="en-US" sz="1300" b="1"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A summary of findings which act as the conclusion</a:t>
            </a:r>
            <a:endParaRPr lang="en-US" sz="1300" b="1" dirty="0">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r>
              <a:rPr lang="en-US" sz="1400" b="1" dirty="0">
                <a:latin typeface="Arial" panose="020B0604020202020204" pitchFamily="34" charset="0"/>
                <a:cs typeface="Arial" panose="020B0604020202020204" pitchFamily="34" charset="0"/>
              </a:rPr>
              <a:t>References-</a:t>
            </a:r>
            <a:r>
              <a:rPr lang="en-US" sz="1300" b="1" dirty="0">
                <a:latin typeface="Arial" panose="020B0604020202020204" pitchFamily="34" charset="0"/>
                <a:cs typeface="Arial" panose="020B0604020202020204" pitchFamily="34" charset="0"/>
              </a:rPr>
              <a:t> </a:t>
            </a:r>
            <a:r>
              <a:rPr lang="en-US" sz="1300" dirty="0">
                <a:latin typeface="Arial" panose="020B0604020202020204" pitchFamily="34" charset="0"/>
                <a:cs typeface="Arial" panose="020B0604020202020204" pitchFamily="34" charset="0"/>
              </a:rPr>
              <a:t>A minimum of 30 relevant academic references throughout the assignment.</a:t>
            </a:r>
          </a:p>
          <a:p>
            <a:pPr indent="-228600" algn="l">
              <a:buFont typeface="Arial" panose="020B0604020202020204" pitchFamily="34" charset="0"/>
              <a:buChar char="•"/>
            </a:pPr>
            <a:endParaRPr lang="en-US" sz="1000" b="1" dirty="0"/>
          </a:p>
          <a:p>
            <a:pPr indent="-228600" algn="l">
              <a:buFont typeface="Arial" panose="020B0604020202020204" pitchFamily="34" charset="0"/>
              <a:buChar char="•"/>
            </a:pPr>
            <a:endParaRPr lang="en-US" sz="1000" dirty="0"/>
          </a:p>
        </p:txBody>
      </p:sp>
      <p:pic>
        <p:nvPicPr>
          <p:cNvPr id="5" name="Graphic 4" descr="Clipboard with solid fill">
            <a:extLst>
              <a:ext uri="{FF2B5EF4-FFF2-40B4-BE49-F238E27FC236}">
                <a16:creationId xmlns:a16="http://schemas.microsoft.com/office/drawing/2014/main" id="{B8B6237F-8D5C-5FAE-14A0-FFE113BCB7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5724" y="2423910"/>
            <a:ext cx="2446367" cy="2446367"/>
          </a:xfrm>
          <a:prstGeom prst="rect">
            <a:avLst/>
          </a:prstGeom>
        </p:spPr>
      </p:pic>
    </p:spTree>
    <p:extLst>
      <p:ext uri="{BB962C8B-B14F-4D97-AF65-F5344CB8AC3E}">
        <p14:creationId xmlns:p14="http://schemas.microsoft.com/office/powerpoint/2010/main" val="2336224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E291-B716-1AF1-8CA8-ECA7C12F8D26}"/>
              </a:ext>
            </a:extLst>
          </p:cNvPr>
          <p:cNvSpPr>
            <a:spLocks noGrp="1"/>
          </p:cNvSpPr>
          <p:nvPr>
            <p:ph type="ctrTitle"/>
          </p:nvPr>
        </p:nvSpPr>
        <p:spPr>
          <a:xfrm>
            <a:off x="219856" y="327885"/>
            <a:ext cx="9144000" cy="226752"/>
          </a:xfrm>
        </p:spPr>
        <p:txBody>
          <a:bodyPr>
            <a:noAutofit/>
          </a:bodyPr>
          <a:lstStyle/>
          <a:p>
            <a:pPr algn="l"/>
            <a:r>
              <a:rPr lang="en-GB" sz="2800" b="1" u="sng"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35903046-4130-ADB3-4693-B5BB0B4E9C33}"/>
              </a:ext>
            </a:extLst>
          </p:cNvPr>
          <p:cNvSpPr>
            <a:spLocks noGrp="1"/>
          </p:cNvSpPr>
          <p:nvPr>
            <p:ph type="subTitle" idx="1"/>
          </p:nvPr>
        </p:nvSpPr>
        <p:spPr>
          <a:xfrm>
            <a:off x="219856" y="719529"/>
            <a:ext cx="11682334" cy="5975478"/>
          </a:xfrm>
        </p:spPr>
        <p:txBody>
          <a:bodyPr>
            <a:normAutofit lnSpcReduction="10000"/>
          </a:bodyPr>
          <a:lstStyle/>
          <a:p>
            <a:pPr marL="285750" lvl="0" indent="-28575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BBC News. (2025) ‘</a:t>
            </a:r>
            <a:r>
              <a:rPr lang="en-GB" sz="1400" i="1" dirty="0">
                <a:latin typeface="Arial" panose="020B0604020202020204" pitchFamily="34" charset="0"/>
                <a:cs typeface="Arial" panose="020B0604020202020204" pitchFamily="34" charset="0"/>
              </a:rPr>
              <a:t>Who is Lucy Letby and What Sentence did She Get?’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2"/>
              </a:rPr>
              <a:t>www.bbc.co.uk/news/articles/c0l46ngg468o</a:t>
            </a:r>
            <a:r>
              <a:rPr lang="en-GB" sz="1400" dirty="0">
                <a:latin typeface="Arial" panose="020B0604020202020204" pitchFamily="34" charset="0"/>
                <a:cs typeface="Arial" panose="020B0604020202020204" pitchFamily="34" charset="0"/>
              </a:rPr>
              <a:t> (Accessed: 30 January 2026).</a:t>
            </a:r>
          </a:p>
          <a:p>
            <a:pPr marL="285750" lvl="0" indent="-28575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BMJ. (2025) </a:t>
            </a:r>
            <a:r>
              <a:rPr lang="en-GB" sz="1400" i="1" dirty="0">
                <a:latin typeface="Arial" panose="020B0604020202020204" pitchFamily="34" charset="0"/>
                <a:cs typeface="Arial" panose="020B0604020202020204" pitchFamily="34" charset="0"/>
              </a:rPr>
              <a:t>‘Lucy Letby hospital slammed over emergency care failings’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3"/>
              </a:rPr>
              <a:t>https://doi.org/10.1136/bmj.r1703</a:t>
            </a:r>
            <a:r>
              <a:rPr lang="en-GB" sz="1400" dirty="0">
                <a:latin typeface="Arial" panose="020B0604020202020204" pitchFamily="34" charset="0"/>
                <a:cs typeface="Arial" panose="020B0604020202020204" pitchFamily="34" charset="0"/>
              </a:rPr>
              <a:t> (Accessed: 30 January 2026).</a:t>
            </a:r>
          </a:p>
          <a:p>
            <a:pPr marL="285750" lvl="0" indent="-28575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Cheshire Police. (2023) </a:t>
            </a:r>
            <a:r>
              <a:rPr lang="en-GB" sz="1400" i="1" dirty="0">
                <a:latin typeface="Arial" panose="020B0604020202020204" pitchFamily="34" charset="0"/>
                <a:cs typeface="Arial" panose="020B0604020202020204" pitchFamily="34" charset="0"/>
              </a:rPr>
              <a:t>Lucy Letby</a:t>
            </a:r>
            <a:r>
              <a:rPr lang="en-GB" sz="1400" dirty="0">
                <a:latin typeface="Arial" panose="020B0604020202020204" pitchFamily="34" charset="0"/>
                <a:cs typeface="Arial" panose="020B0604020202020204" pitchFamily="34" charset="0"/>
              </a:rPr>
              <a:t>. (Photograph). England: Cheshire.</a:t>
            </a:r>
          </a:p>
          <a:p>
            <a:pPr marL="342900" lvl="0" indent="-34290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CPS. (2024) ‘</a:t>
            </a:r>
            <a:r>
              <a:rPr lang="en-GB" sz="1400" i="1" dirty="0">
                <a:latin typeface="Arial" panose="020B0604020202020204" pitchFamily="34" charset="0"/>
                <a:cs typeface="Arial" panose="020B0604020202020204" pitchFamily="34" charset="0"/>
              </a:rPr>
              <a:t>Lucy Letby found guilty of attempting to murder baby following retrial’</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4"/>
              </a:rPr>
              <a:t>https://www.gov.uk/mersey-cheshire/news/lucy-letby-found-guilty-attempting-murder-baby-following-retrial</a:t>
            </a:r>
            <a:r>
              <a:rPr lang="en-GB" sz="1400" dirty="0">
                <a:latin typeface="Arial" panose="020B0604020202020204" pitchFamily="34" charset="0"/>
                <a:cs typeface="Arial" panose="020B0604020202020204" pitchFamily="34" charset="0"/>
              </a:rPr>
              <a:t> (Accessed: 28 January 2026).                                 </a:t>
            </a:r>
          </a:p>
          <a:p>
            <a:pPr marL="342900" lvl="0" indent="-34290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CPS. (2026) ‘</a:t>
            </a:r>
            <a:r>
              <a:rPr lang="en-GB" sz="1400" i="1" dirty="0">
                <a:latin typeface="Arial" panose="020B0604020202020204" pitchFamily="34" charset="0"/>
                <a:cs typeface="Arial" panose="020B0604020202020204" pitchFamily="34" charset="0"/>
              </a:rPr>
              <a:t>No criminal charges against Lucy Letby in relation to further allegations of deaths and non-fatal collapses of babies’</a:t>
            </a:r>
            <a:r>
              <a:rPr lang="en-GB" sz="1400" dirty="0">
                <a:latin typeface="Arial" panose="020B0604020202020204" pitchFamily="34" charset="0"/>
                <a:cs typeface="Arial" panose="020B0604020202020204" pitchFamily="34" charset="0"/>
              </a:rPr>
              <a:t>. (Online) Available at: https://</a:t>
            </a:r>
            <a:r>
              <a:rPr lang="en-GB" sz="1400" u="sng" dirty="0">
                <a:latin typeface="Arial" panose="020B0604020202020204" pitchFamily="34" charset="0"/>
                <a:cs typeface="Arial" panose="020B0604020202020204" pitchFamily="34" charset="0"/>
                <a:hlinkClick r:id="rId5"/>
              </a:rPr>
              <a:t>ww.cps.gov.uk/cps/news/no-criminal-charges-against-lucy-letby-relation-further-allegations-deaths-and-non-fatal</a:t>
            </a:r>
            <a:r>
              <a:rPr lang="en-GB" sz="1400" dirty="0">
                <a:latin typeface="Arial" panose="020B0604020202020204" pitchFamily="34" charset="0"/>
                <a:cs typeface="Arial" panose="020B0604020202020204" pitchFamily="34" charset="0"/>
              </a:rPr>
              <a:t> (Accessed: 28 January 2026).</a:t>
            </a:r>
          </a:p>
          <a:p>
            <a:pPr marL="285750" indent="-28575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CQC. (2023) ‘</a:t>
            </a:r>
            <a:r>
              <a:rPr lang="en-GB" sz="1400" i="1" dirty="0">
                <a:latin typeface="Arial" panose="020B0604020202020204" pitchFamily="34" charset="0"/>
                <a:cs typeface="Arial" panose="020B0604020202020204" pitchFamily="34" charset="0"/>
              </a:rPr>
              <a:t>Countess of Chester Hospital NHS Foundation Trust – Inspection Reports’</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6"/>
              </a:rPr>
              <a:t>https://www.cqc.org.uk/provider/RJR (Accessed 30 January 2026). </a:t>
            </a:r>
            <a:endParaRPr lang="en-GB" sz="1400" dirty="0">
              <a:latin typeface="Arial" panose="020B0604020202020204" pitchFamily="34" charset="0"/>
              <a:cs typeface="Arial" panose="020B0604020202020204" pitchFamily="34" charset="0"/>
            </a:endParaRPr>
          </a:p>
          <a:p>
            <a:pPr marL="342900" lvl="0" indent="-34290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CQC. (2023) ‘</a:t>
            </a:r>
            <a:r>
              <a:rPr lang="en-GB" sz="1400" i="1" dirty="0">
                <a:latin typeface="Arial" panose="020B0604020202020204" pitchFamily="34" charset="0"/>
                <a:cs typeface="Arial" panose="020B0604020202020204" pitchFamily="34" charset="0"/>
              </a:rPr>
              <a:t>Countess of Chester Hospital NHS Foundation Trust – overview and reports’</a:t>
            </a:r>
            <a:r>
              <a:rPr lang="en-GB" sz="1400" dirty="0">
                <a:latin typeface="Arial" panose="020B0604020202020204" pitchFamily="34" charset="0"/>
                <a:cs typeface="Arial" panose="020B0604020202020204" pitchFamily="34" charset="0"/>
              </a:rPr>
              <a:t>. (Online) Available at: </a:t>
            </a:r>
            <a:r>
              <a:rPr lang="en-GB" sz="1400" dirty="0">
                <a:solidFill>
                  <a:srgbClr val="467886"/>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https://www.cqc.org.uk/provider/RJR (Accessed: 31 January 2026). </a:t>
            </a:r>
          </a:p>
          <a:p>
            <a:pPr marL="342900" lvl="0" indent="-34290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Furlong, C. (2023) </a:t>
            </a:r>
            <a:r>
              <a:rPr lang="en-GB" sz="1400" i="1"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Countess of Cheshire Hospital</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(Photograph). Chester: England.  </a:t>
            </a:r>
          </a:p>
          <a:p>
            <a:pPr marL="342900" lvl="0" indent="-342900" algn="l">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GOV.UK. (2023) ‘</a:t>
            </a:r>
            <a:r>
              <a:rPr lang="en-GB" sz="1400" i="1" dirty="0">
                <a:latin typeface="Arial" panose="020B0604020202020204" pitchFamily="34" charset="0"/>
                <a:cs typeface="Arial" panose="020B0604020202020204" pitchFamily="34" charset="0"/>
              </a:rPr>
              <a:t>Thirlwall Inquiry: Terms of Reference’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7"/>
              </a:rPr>
              <a:t>https://www.gov.uk/government/publications/thirwall-inquiry-terms-of-reference</a:t>
            </a:r>
            <a:r>
              <a:rPr lang="en-GB" sz="1400" dirty="0">
                <a:latin typeface="Arial" panose="020B0604020202020204" pitchFamily="34" charset="0"/>
                <a:cs typeface="Arial" panose="020B0604020202020204" pitchFamily="34" charset="0"/>
              </a:rPr>
              <a:t> (Accessed: 31 January 2026).</a:t>
            </a:r>
            <a:endPar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endParaRPr>
          </a:p>
          <a:p>
            <a:pPr marL="285750" indent="-285750" algn="l">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0407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AB032340-4D39-5AC5-2C8D-50A3589871BE}"/>
              </a:ext>
            </a:extLst>
          </p:cNvPr>
          <p:cNvSpPr>
            <a:spLocks noGrp="1" noChangeArrowheads="1"/>
          </p:cNvSpPr>
          <p:nvPr>
            <p:ph type="subTitle" idx="1"/>
          </p:nvPr>
        </p:nvSpPr>
        <p:spPr bwMode="auto">
          <a:xfrm>
            <a:off x="182667" y="500579"/>
            <a:ext cx="11586823" cy="7355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MBRRACE-UK. (2022</a:t>
            </a:r>
            <a:r>
              <a:rPr kumimoji="0" lang="en-GB" altLang="en-US" sz="14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kumimoji="0" lang="en-GB" altLang="en-US" sz="1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4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Perinatal mortality surveillance UK perinatal deaths of babies born in 2023: State of the nation report</a:t>
            </a:r>
            <a:r>
              <a:rPr kumimoji="0" lang="en-GB" altLang="en-US" sz="1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(Online) Available at </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2"/>
              </a:rPr>
              <a:t>https://timms.le.ac.uk/mbrrace-uk-perinatal-mortality/surveillance/</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(Accessed: 26 January 2026).</a:t>
            </a: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NHS England. (2019) </a:t>
            </a:r>
            <a:r>
              <a:rPr kumimoji="0" lang="en-GB" altLang="en-US" sz="1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400" b="0" i="1"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The NHS Patient Safety Strategy: Safer culture, safer systems, safer patients</a:t>
            </a:r>
            <a:r>
              <a:rPr kumimoji="0" lang="en-GB" altLang="en-US" sz="1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(Online) Available at: </a:t>
            </a: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rPr>
              <a:t>https://www.england.nhs.uk/patient-safety/the-nhs-patient-safety-strategy/</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(Accessed: 31 January 2026).</a:t>
            </a: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kumimoji="0" lang="en-GB"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(2023) </a:t>
            </a:r>
            <a:r>
              <a:rPr kumimoji="0" lang="en-GB" altLang="en-US" sz="1400" b="0" i="1" u="none" strike="noStrike" cap="none" normalizeH="0" baseline="0" dirty="0">
                <a:ln>
                  <a:noFill/>
                </a:ln>
                <a:solidFill>
                  <a:srgbClr val="000000"/>
                </a:solidFill>
                <a:effectLst/>
                <a:latin typeface="Aptos" panose="020B0004020202020204" pitchFamily="34" charset="0"/>
                <a:ea typeface="Times New Roman" panose="02020603050405020304" pitchFamily="18" charset="0"/>
                <a:cs typeface="Arial" panose="020B0604020202020204" pitchFamily="34" charset="0"/>
              </a:rPr>
              <a:t>‘</a:t>
            </a:r>
            <a:r>
              <a:rPr kumimoji="0" lang="en-GB" altLang="en-US" sz="1400" b="0"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Quality Assurance- Professional Standards and Medical Revalidation</a:t>
            </a:r>
            <a:r>
              <a:rPr kumimoji="0" lang="en-GB" altLang="en-US" sz="1400" b="0" i="1" u="none" strike="noStrike" cap="none" normalizeH="0" baseline="0" dirty="0">
                <a:ln>
                  <a:noFill/>
                </a:ln>
                <a:solidFill>
                  <a:srgbClr val="000000"/>
                </a:solidFill>
                <a:effectLst/>
                <a:latin typeface="Aptos" panose="020B0004020202020204" pitchFamily="34" charset="0"/>
                <a:ea typeface="Times New Roman" panose="02020603050405020304" pitchFamily="18" charset="0"/>
                <a:cs typeface="Arial" panose="020B0604020202020204" pitchFamily="34" charset="0"/>
              </a:rPr>
              <a:t>’</a:t>
            </a:r>
            <a:r>
              <a:rPr kumimoji="0" lang="en-GB"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kumimoji="0" lang="en-GB" altLang="en-US" sz="1400" b="0" i="0" u="sng"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https://www.england.nhs.uk/medical-revalidation/qa/</a:t>
            </a:r>
            <a:r>
              <a:rPr kumimoji="0" lang="en-GB" altLang="en-US" sz="1400" b="0" i="0" u="sng"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400" b="0" i="0"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kumimoji="0" lang="en-GB" altLang="en-US" sz="14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27 January 2026).</a:t>
            </a: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kumimoji="0" lang="en-GB" altLang="en-US" sz="1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NHS England. (2023) ‘</a:t>
            </a:r>
            <a:r>
              <a:rPr kumimoji="0" lang="en-GB" altLang="en-US" sz="1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Verdict in the trial of Lucy Letby’</a:t>
            </a:r>
            <a:r>
              <a:rPr kumimoji="0" lang="en-GB" altLang="en-US" sz="1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(Online) </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5"/>
              </a:rPr>
              <a:t>https://www.england.nhs.uk/long-read/verdict-in-the-trial-of-lucy-letby/</a:t>
            </a:r>
            <a:r>
              <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(Accessed: January 27 January 2026).</a:t>
            </a:r>
          </a:p>
          <a:p>
            <a:pPr marL="0" marR="0" lvl="0" indent="0" algn="l" defTabSz="914400" rtl="0" eaLnBrk="0" fontAlgn="base" latinLnBrk="0" hangingPunct="0">
              <a:lnSpc>
                <a:spcPct val="150000"/>
              </a:lnSpc>
              <a:spcBef>
                <a:spcPct val="0"/>
              </a:spcBef>
              <a:spcAft>
                <a:spcPct val="0"/>
              </a:spcAft>
              <a:buClrTx/>
              <a:buSzTx/>
              <a:tabLst>
                <a:tab pos="457200" algn="l"/>
              </a:tabLst>
            </a:pPr>
            <a:endParaRPr kumimoji="0" lang="en-GB" altLang="en-US" sz="14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lang="en-GB" sz="1400" dirty="0"/>
              <a:t>NICE. (2021) ‘</a:t>
            </a:r>
            <a:r>
              <a:rPr lang="en-GB" sz="1400" i="1" dirty="0"/>
              <a:t>Neonatal infection: antibiotics for prevention and treatment (NG195)’</a:t>
            </a:r>
            <a:r>
              <a:rPr lang="en-GB" sz="1400" dirty="0"/>
              <a:t>. (Online) Available at: </a:t>
            </a:r>
            <a:r>
              <a:rPr lang="en-GB" sz="1400" dirty="0">
                <a:hlinkClick r:id="rId6"/>
              </a:rPr>
              <a:t>https://www.nice.org.uk/guidance/ng195</a:t>
            </a:r>
            <a:r>
              <a:rPr lang="en-GB" sz="1400" dirty="0"/>
              <a:t> </a:t>
            </a:r>
            <a:r>
              <a:rPr lang="en-GB" altLang="en-US" sz="1400" dirty="0">
                <a:cs typeface="Arial" panose="020B0604020202020204" pitchFamily="34" charset="0"/>
              </a:rPr>
              <a:t>(Accessed: 28 January 2026).</a:t>
            </a:r>
          </a:p>
          <a:p>
            <a:pPr marL="0" marR="0" lvl="0" indent="0" algn="l" defTabSz="914400" rtl="0" eaLnBrk="0" fontAlgn="base" latinLnBrk="0" hangingPunct="0">
              <a:lnSpc>
                <a:spcPct val="150000"/>
              </a:lnSpc>
              <a:spcBef>
                <a:spcPct val="0"/>
              </a:spcBef>
              <a:spcAft>
                <a:spcPct val="0"/>
              </a:spcAft>
              <a:buClrTx/>
              <a:buSzTx/>
              <a:tabLst>
                <a:tab pos="457200" algn="l"/>
              </a:tabLst>
            </a:pPr>
            <a:endParaRPr lang="en-GB" altLang="en-US" sz="1400" dirty="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r>
              <a:rPr lang="en-GB" altLang="en-US" sz="1400" dirty="0">
                <a:cs typeface="Arial" panose="020B0604020202020204" pitchFamily="34" charset="0"/>
              </a:rPr>
              <a:t>NICE. (2025) ‘</a:t>
            </a:r>
            <a:r>
              <a:rPr lang="en-GB" altLang="en-US" sz="1400" i="1" dirty="0">
                <a:cs typeface="Arial" panose="020B0604020202020204" pitchFamily="34" charset="0"/>
              </a:rPr>
              <a:t>Nice Quality Standards: Process Guide’. </a:t>
            </a:r>
            <a:r>
              <a:rPr lang="en-GB" altLang="en-US" sz="1400" dirty="0">
                <a:cs typeface="Arial" panose="020B0604020202020204" pitchFamily="34" charset="0"/>
              </a:rPr>
              <a:t>(Online) Available at: </a:t>
            </a:r>
            <a:r>
              <a:rPr lang="en-GB" altLang="en-US" sz="1400" dirty="0">
                <a:cs typeface="Arial" panose="020B0604020202020204" pitchFamily="34" charset="0"/>
                <a:hlinkClick r:id="rId7"/>
              </a:rPr>
              <a:t>https://www.nice.org.uk/process/pmg43</a:t>
            </a:r>
            <a:r>
              <a:rPr lang="en-GB" altLang="en-US" sz="1400" dirty="0">
                <a:cs typeface="Arial" panose="020B0604020202020204" pitchFamily="34" charset="0"/>
              </a:rPr>
              <a:t> (Accessed: 27 January 2026). </a:t>
            </a: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endParaRPr lang="en-GB" altLang="en-US" sz="1400" dirty="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tab pos="457200" algn="l"/>
              </a:tabLst>
            </a:pPr>
            <a:endParaRPr lang="en-GB" altLang="en-US" sz="1400" dirty="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lang="en-GB" altLang="en-US" sz="1100" dirty="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lang="en-GB" altLang="en-US" sz="1100" dirty="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017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48A3E9-5A95-C4E2-E0EB-122B41AA51EC}"/>
              </a:ext>
            </a:extLst>
          </p:cNvPr>
          <p:cNvSpPr>
            <a:spLocks noGrp="1"/>
          </p:cNvSpPr>
          <p:nvPr>
            <p:ph idx="1"/>
          </p:nvPr>
        </p:nvSpPr>
        <p:spPr>
          <a:xfrm>
            <a:off x="264826" y="401558"/>
            <a:ext cx="11662348" cy="4949929"/>
          </a:xfrm>
        </p:spPr>
        <p:txBody>
          <a:bodyPr>
            <a:normAutofit lnSpcReduction="10000"/>
          </a:bodyPr>
          <a:lstStyle/>
          <a:p>
            <a:pPr eaLnBrk="0" fontAlgn="base" hangingPunct="0">
              <a:lnSpc>
                <a:spcPct val="150000"/>
              </a:lnSpc>
            </a:pPr>
            <a:r>
              <a:rPr lang="en-GB" sz="1500" dirty="0">
                <a:latin typeface="Arial" panose="020B0604020202020204" pitchFamily="34" charset="0"/>
                <a:cs typeface="Arial" panose="020B0604020202020204" pitchFamily="34" charset="0"/>
              </a:rPr>
              <a:t>NMC. (2018) ‘</a:t>
            </a:r>
            <a:r>
              <a:rPr lang="en-GB" sz="1500" i="1" dirty="0">
                <a:latin typeface="Arial" panose="020B0604020202020204" pitchFamily="34" charset="0"/>
                <a:cs typeface="Arial" panose="020B0604020202020204" pitchFamily="34" charset="0"/>
              </a:rPr>
              <a:t>The code: Professional standards of practice and behaviour for nurses and midwives’</a:t>
            </a:r>
            <a:r>
              <a:rPr lang="en-GB" sz="1500" dirty="0">
                <a:latin typeface="Arial" panose="020B0604020202020204" pitchFamily="34" charset="0"/>
                <a:cs typeface="Arial" panose="020B0604020202020204" pitchFamily="34" charset="0"/>
              </a:rPr>
              <a:t>. Nursing and Midwifery Council. (Online) Available at </a:t>
            </a:r>
            <a:r>
              <a:rPr lang="en-GB" sz="1500" u="sng" dirty="0">
                <a:latin typeface="Arial" panose="020B0604020202020204" pitchFamily="34" charset="0"/>
                <a:cs typeface="Arial" panose="020B0604020202020204" pitchFamily="34" charset="0"/>
                <a:hlinkClick r:id="rId2"/>
              </a:rPr>
              <a:t>https://www.nmc.org.uk/standards/code</a:t>
            </a:r>
            <a:r>
              <a:rPr lang="en-GB" sz="1500" dirty="0">
                <a:latin typeface="Arial" panose="020B0604020202020204" pitchFamily="34" charset="0"/>
                <a:cs typeface="Arial" panose="020B0604020202020204" pitchFamily="34" charset="0"/>
              </a:rPr>
              <a:t> (Accessed: 25 January 2026).</a:t>
            </a:r>
          </a:p>
          <a:p>
            <a:pPr lvl="0" eaLnBrk="0" fontAlgn="base" hangingPunct="0">
              <a:lnSpc>
                <a:spcPct val="150000"/>
              </a:lnSpc>
            </a:pPr>
            <a:endParaRPr lang="en-GB" sz="1500" dirty="0">
              <a:latin typeface="Arial" panose="020B0604020202020204" pitchFamily="34" charset="0"/>
              <a:cs typeface="Arial" panose="020B0604020202020204" pitchFamily="34" charset="0"/>
            </a:endParaRPr>
          </a:p>
          <a:p>
            <a:pPr lvl="0" eaLnBrk="0" fontAlgn="base" hangingPunct="0">
              <a:lnSpc>
                <a:spcPct val="150000"/>
              </a:lnSpc>
            </a:pPr>
            <a:r>
              <a:rPr lang="en-GB" sz="1500" dirty="0">
                <a:latin typeface="Arial" panose="020B0604020202020204" pitchFamily="34" charset="0"/>
                <a:cs typeface="Arial" panose="020B0604020202020204" pitchFamily="34" charset="0"/>
              </a:rPr>
              <a:t>Reason, J. (2000) </a:t>
            </a:r>
            <a:r>
              <a:rPr lang="en-GB" sz="1500" i="1" dirty="0">
                <a:latin typeface="Arial" panose="020B0604020202020204" pitchFamily="34" charset="0"/>
                <a:cs typeface="Arial" panose="020B0604020202020204" pitchFamily="34" charset="0"/>
              </a:rPr>
              <a:t>‘Human error: Models and management’</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BMJ</a:t>
            </a:r>
            <a:r>
              <a:rPr lang="en-GB" sz="1500" dirty="0">
                <a:latin typeface="Arial" panose="020B0604020202020204" pitchFamily="34" charset="0"/>
                <a:cs typeface="Arial" panose="020B0604020202020204" pitchFamily="34" charset="0"/>
              </a:rPr>
              <a:t>, 320(7237), pp. 768–770. (Online) Available at: </a:t>
            </a:r>
            <a:r>
              <a:rPr lang="en-GB" sz="1500" u="sng" dirty="0">
                <a:latin typeface="Arial" panose="020B0604020202020204" pitchFamily="34" charset="0"/>
                <a:cs typeface="Arial" panose="020B0604020202020204" pitchFamily="34" charset="0"/>
                <a:hlinkClick r:id="rId3"/>
              </a:rPr>
              <a:t>https://www.bmj.com/content/320/7237/768</a:t>
            </a:r>
            <a:r>
              <a:rPr lang="en-GB" sz="1500" dirty="0">
                <a:latin typeface="Arial" panose="020B0604020202020204" pitchFamily="34" charset="0"/>
                <a:cs typeface="Arial" panose="020B0604020202020204" pitchFamily="34" charset="0"/>
              </a:rPr>
              <a:t> (Accessed: 25 January 2026).</a:t>
            </a:r>
          </a:p>
          <a:p>
            <a:pPr marL="0" indent="0" eaLnBrk="0" fontAlgn="base" hangingPunct="0">
              <a:lnSpc>
                <a:spcPct val="150000"/>
              </a:lnSpc>
              <a:buNone/>
            </a:pPr>
            <a:r>
              <a:rPr lang="en-GB" sz="1500" dirty="0">
                <a:latin typeface="Arial" panose="020B0604020202020204" pitchFamily="34" charset="0"/>
                <a:cs typeface="Arial" panose="020B0604020202020204" pitchFamily="34" charset="0"/>
              </a:rPr>
              <a:t> </a:t>
            </a:r>
          </a:p>
          <a:p>
            <a:pPr lvl="0">
              <a:lnSpc>
                <a:spcPct val="150000"/>
              </a:lnSpc>
            </a:pPr>
            <a:r>
              <a:rPr lang="en-GB" sz="1500" dirty="0">
                <a:latin typeface="Arial" panose="020B0604020202020204" pitchFamily="34" charset="0"/>
                <a:cs typeface="Arial" panose="020B0604020202020204" pitchFamily="34" charset="0"/>
              </a:rPr>
              <a:t>The Guardian (2024) ‘A superbug, doctor shortages and a neonatal unit out of its depth: Failures at Lucy Letby’s hospital revealed’, </a:t>
            </a:r>
            <a:r>
              <a:rPr lang="en-GB" sz="1500" i="1" dirty="0">
                <a:latin typeface="Arial" panose="020B0604020202020204" pitchFamily="34" charset="0"/>
                <a:cs typeface="Arial" panose="020B0604020202020204" pitchFamily="34" charset="0"/>
              </a:rPr>
              <a:t>The Guardian</a:t>
            </a:r>
            <a:r>
              <a:rPr lang="en-GB" sz="1500" dirty="0">
                <a:latin typeface="Arial" panose="020B0604020202020204" pitchFamily="34" charset="0"/>
                <a:cs typeface="Arial" panose="020B0604020202020204" pitchFamily="34" charset="0"/>
              </a:rPr>
              <a:t>, 8 September. (Online) Available at </a:t>
            </a:r>
            <a:r>
              <a:rPr lang="en-GB" sz="1500" u="sng" dirty="0">
                <a:latin typeface="Arial" panose="020B0604020202020204" pitchFamily="34" charset="0"/>
                <a:cs typeface="Arial" panose="020B0604020202020204" pitchFamily="34" charset="0"/>
                <a:hlinkClick r:id="rId4"/>
              </a:rPr>
              <a:t>https://www.theguardian.com/uk-news/article/2024/sep/08/a-superbug-doctor-shortages-and-a-neonatal-unit-out-of-its-depth-failures-at-lucy-letby-hospital-revealed</a:t>
            </a:r>
            <a:r>
              <a:rPr lang="en-GB" sz="1500" dirty="0">
                <a:latin typeface="Arial" panose="020B0604020202020204" pitchFamily="34" charset="0"/>
                <a:cs typeface="Arial" panose="020B0604020202020204" pitchFamily="34" charset="0"/>
              </a:rPr>
              <a:t> (Accessed: 18 January 2026). </a:t>
            </a:r>
          </a:p>
          <a:p>
            <a:pPr marL="0" indent="0">
              <a:lnSpc>
                <a:spcPct val="150000"/>
              </a:lnSpc>
              <a:buNone/>
            </a:pPr>
            <a:r>
              <a:rPr lang="en-GB" sz="1500" dirty="0">
                <a:latin typeface="Arial" panose="020B0604020202020204" pitchFamily="34" charset="0"/>
                <a:cs typeface="Arial" panose="020B0604020202020204" pitchFamily="34" charset="0"/>
              </a:rPr>
              <a:t> </a:t>
            </a:r>
          </a:p>
          <a:p>
            <a:pPr>
              <a:lnSpc>
                <a:spcPct val="150000"/>
              </a:lnSpc>
            </a:pPr>
            <a:r>
              <a:rPr lang="en-GB" sz="1500" dirty="0">
                <a:latin typeface="Arial" panose="020B0604020202020204" pitchFamily="34" charset="0"/>
                <a:cs typeface="Arial" panose="020B0604020202020204" pitchFamily="34" charset="0"/>
              </a:rPr>
              <a:t>Wiegmann, D., Wood, L., Cohen, T., Shappell, S. (2022) ‘</a:t>
            </a:r>
            <a:r>
              <a:rPr lang="en-GB" sz="1500" i="1" dirty="0">
                <a:latin typeface="Arial" panose="020B0604020202020204" pitchFamily="34" charset="0"/>
                <a:cs typeface="Arial" panose="020B0604020202020204" pitchFamily="34" charset="0"/>
              </a:rPr>
              <a:t>Understanding the “Swiss Cheese Model” and Its Application to Patient Safety</a:t>
            </a:r>
            <a:r>
              <a:rPr lang="en-GB" sz="1500" dirty="0">
                <a:latin typeface="Arial" panose="020B0604020202020204" pitchFamily="34" charset="0"/>
                <a:cs typeface="Arial" panose="020B0604020202020204" pitchFamily="34" charset="0"/>
              </a:rPr>
              <a:t>’. (Online) Available at: </a:t>
            </a:r>
            <a:r>
              <a:rPr lang="en-GB" sz="1500" u="sng" dirty="0">
                <a:latin typeface="Arial" panose="020B0604020202020204" pitchFamily="34" charset="0"/>
                <a:cs typeface="Arial" panose="020B0604020202020204" pitchFamily="34" charset="0"/>
                <a:hlinkClick r:id="rId5"/>
              </a:rPr>
              <a:t>https://pmc.ncbi.nlm.nih.gov/articles/PMC8514562/</a:t>
            </a:r>
            <a:r>
              <a:rPr lang="en-GB" sz="1500" dirty="0">
                <a:latin typeface="Arial" panose="020B0604020202020204" pitchFamily="34" charset="0"/>
                <a:cs typeface="Arial" panose="020B0604020202020204" pitchFamily="34" charset="0"/>
              </a:rPr>
              <a:t> (Accessed: 01 February 2026). </a:t>
            </a:r>
          </a:p>
          <a:p>
            <a:pPr>
              <a:lnSpc>
                <a:spcPct val="150000"/>
              </a:lnSpc>
            </a:pPr>
            <a:endParaRPr lang="en-GB" sz="1800" i="1" dirty="0">
              <a:latin typeface="Arial" panose="020B0604020202020204" pitchFamily="34" charset="0"/>
              <a:cs typeface="Arial" panose="020B0604020202020204" pitchFamily="34" charset="0"/>
            </a:endParaRPr>
          </a:p>
          <a:p>
            <a:pPr>
              <a:lnSpc>
                <a:spcPct val="150000"/>
              </a:lnSpc>
            </a:pPr>
            <a:endParaRPr lang="en-GB" sz="1800" i="1" dirty="0">
              <a:latin typeface="Arial" panose="020B0604020202020204" pitchFamily="34" charset="0"/>
              <a:cs typeface="Arial" panose="020B0604020202020204" pitchFamily="34" charset="0"/>
            </a:endParaRPr>
          </a:p>
          <a:p>
            <a:pPr>
              <a:lnSpc>
                <a:spcPct val="150000"/>
              </a:lnSpc>
            </a:pPr>
            <a:endParaRPr lang="en-GB" sz="1400" i="1" dirty="0">
              <a:latin typeface="Arial" panose="020B0604020202020204" pitchFamily="34" charset="0"/>
              <a:cs typeface="Arial" panose="020B0604020202020204" pitchFamily="34" charset="0"/>
            </a:endParaRPr>
          </a:p>
          <a:p>
            <a:pPr>
              <a:lnSpc>
                <a:spcPct val="150000"/>
              </a:lnSpc>
            </a:pPr>
            <a:endParaRPr lang="en-GB" sz="1400" i="1"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5718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41861</TotalTime>
  <Words>1785</Words>
  <Application>Microsoft Office PowerPoint</Application>
  <PresentationFormat>Widescreen</PresentationFormat>
  <Paragraphs>108</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Table of Contents</vt:lpstr>
      <vt:lpstr>Overview</vt:lpstr>
      <vt:lpstr>Quality Assurance Process Failures – Why systems failed </vt:lpstr>
      <vt:lpstr>Quality Assurance Process Failures -Why systems failed</vt:lpstr>
      <vt:lpstr>PowerPoint Presentation</vt:lpstr>
      <vt:lpstr>Bench Marking Gaps The National Standard VS The Hospital’s Performance</vt:lpstr>
      <vt:lpstr>Signpost- Component 2</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Ashlene Barnes</dc:creator>
  <cp:lastModifiedBy>Ashlene Barnes</cp:lastModifiedBy>
  <cp:revision>1</cp:revision>
  <dcterms:created xsi:type="dcterms:W3CDTF">2026-01-29T15:39:38Z</dcterms:created>
  <dcterms:modified xsi:type="dcterms:W3CDTF">2026-03-01T13:48:01Z</dcterms:modified>
</cp:coreProperties>
</file>