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Shape 53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539" name="Shape 53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92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7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4" y="2057400"/>
            <a:ext cx="3932246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84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02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11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92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0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9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7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0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54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5" name="Text Placeholder 3"/>
          <p:cNvSpPr/>
          <p:nvPr>
            <p:ph type="body" sz="quarter" idx="21"/>
          </p:nvPr>
        </p:nvSpPr>
        <p:spPr>
          <a:xfrm>
            <a:off x="839784" y="2057400"/>
            <a:ext cx="3932246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5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64" name="Picture Placeholder 2"/>
          <p:cNvSpPr/>
          <p:nvPr>
            <p:ph type="pic" sz="half" idx="2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65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3" name="Group 79"/>
          <p:cNvGrpSpPr/>
          <p:nvPr/>
        </p:nvGrpSpPr>
        <p:grpSpPr>
          <a:xfrm>
            <a:off x="-6223" y="-7"/>
            <a:ext cx="12214846" cy="6858009"/>
            <a:chOff x="-1" y="0"/>
            <a:chExt cx="12214844" cy="6858008"/>
          </a:xfrm>
        </p:grpSpPr>
        <p:sp>
          <p:nvSpPr>
            <p:cNvPr id="174" name="Straight Connector 80"/>
            <p:cNvSpPr/>
            <p:nvPr/>
          </p:nvSpPr>
          <p:spPr>
            <a:xfrm>
              <a:off x="-2" y="6686287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5" name="Straight Connector 81"/>
            <p:cNvSpPr/>
            <p:nvPr/>
          </p:nvSpPr>
          <p:spPr>
            <a:xfrm flipH="1">
              <a:off x="6212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6" name="Straight Connector 82"/>
            <p:cNvSpPr/>
            <p:nvPr/>
          </p:nvSpPr>
          <p:spPr>
            <a:xfrm flipH="1">
              <a:off x="11999484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7" name="Straight Connector 83"/>
            <p:cNvSpPr/>
            <p:nvPr/>
          </p:nvSpPr>
          <p:spPr>
            <a:xfrm flipH="1">
              <a:off x="19874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8" name="Straight Connector 84"/>
            <p:cNvSpPr/>
            <p:nvPr/>
          </p:nvSpPr>
          <p:spPr>
            <a:xfrm flipH="1">
              <a:off x="119818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9" name="Straight Connector 85"/>
            <p:cNvSpPr/>
            <p:nvPr/>
          </p:nvSpPr>
          <p:spPr>
            <a:xfrm flipH="1">
              <a:off x="219761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0" name="Straight Connector 86"/>
            <p:cNvSpPr/>
            <p:nvPr/>
          </p:nvSpPr>
          <p:spPr>
            <a:xfrm flipH="1">
              <a:off x="319705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8"/>
            <p:cNvSpPr/>
            <p:nvPr/>
          </p:nvSpPr>
          <p:spPr>
            <a:xfrm flipH="1">
              <a:off x="4196497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9"/>
            <p:cNvSpPr/>
            <p:nvPr/>
          </p:nvSpPr>
          <p:spPr>
            <a:xfrm flipH="1">
              <a:off x="5195936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90"/>
            <p:cNvSpPr/>
            <p:nvPr/>
          </p:nvSpPr>
          <p:spPr>
            <a:xfrm flipH="1">
              <a:off x="6195376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91"/>
            <p:cNvSpPr/>
            <p:nvPr/>
          </p:nvSpPr>
          <p:spPr>
            <a:xfrm flipH="1">
              <a:off x="7194815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92"/>
            <p:cNvSpPr/>
            <p:nvPr/>
          </p:nvSpPr>
          <p:spPr>
            <a:xfrm flipH="1">
              <a:off x="8194252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93"/>
            <p:cNvSpPr/>
            <p:nvPr/>
          </p:nvSpPr>
          <p:spPr>
            <a:xfrm flipH="1">
              <a:off x="9193691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94"/>
            <p:cNvSpPr/>
            <p:nvPr/>
          </p:nvSpPr>
          <p:spPr>
            <a:xfrm flipH="1">
              <a:off x="1019312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95"/>
            <p:cNvSpPr/>
            <p:nvPr/>
          </p:nvSpPr>
          <p:spPr>
            <a:xfrm flipH="1">
              <a:off x="1119256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6"/>
            <p:cNvSpPr/>
            <p:nvPr/>
          </p:nvSpPr>
          <p:spPr>
            <a:xfrm flipH="1">
              <a:off x="12192011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7"/>
            <p:cNvSpPr/>
            <p:nvPr/>
          </p:nvSpPr>
          <p:spPr>
            <a:xfrm>
              <a:off x="6212" y="171715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8"/>
            <p:cNvSpPr/>
            <p:nvPr/>
          </p:nvSpPr>
          <p:spPr>
            <a:xfrm>
              <a:off x="6212" y="72890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9"/>
            <p:cNvSpPr/>
            <p:nvPr/>
          </p:nvSpPr>
          <p:spPr>
            <a:xfrm>
              <a:off x="6212" y="128609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100"/>
            <p:cNvSpPr/>
            <p:nvPr/>
          </p:nvSpPr>
          <p:spPr>
            <a:xfrm>
              <a:off x="6212" y="184328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101"/>
            <p:cNvSpPr/>
            <p:nvPr/>
          </p:nvSpPr>
          <p:spPr>
            <a:xfrm>
              <a:off x="6212" y="240047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102"/>
            <p:cNvSpPr/>
            <p:nvPr/>
          </p:nvSpPr>
          <p:spPr>
            <a:xfrm>
              <a:off x="6212" y="295766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103"/>
            <p:cNvSpPr/>
            <p:nvPr/>
          </p:nvSpPr>
          <p:spPr>
            <a:xfrm>
              <a:off x="6212" y="3514858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104"/>
            <p:cNvSpPr/>
            <p:nvPr/>
          </p:nvSpPr>
          <p:spPr>
            <a:xfrm>
              <a:off x="6212" y="4072048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105"/>
            <p:cNvSpPr/>
            <p:nvPr/>
          </p:nvSpPr>
          <p:spPr>
            <a:xfrm>
              <a:off x="6212" y="4629239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6"/>
            <p:cNvSpPr/>
            <p:nvPr/>
          </p:nvSpPr>
          <p:spPr>
            <a:xfrm>
              <a:off x="6212" y="5186429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7"/>
            <p:cNvSpPr/>
            <p:nvPr/>
          </p:nvSpPr>
          <p:spPr>
            <a:xfrm>
              <a:off x="6212" y="5743620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8"/>
            <p:cNvSpPr/>
            <p:nvPr/>
          </p:nvSpPr>
          <p:spPr>
            <a:xfrm>
              <a:off x="6212" y="6858003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9"/>
            <p:cNvSpPr/>
            <p:nvPr/>
          </p:nvSpPr>
          <p:spPr>
            <a:xfrm>
              <a:off x="22825" y="6248405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04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5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6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07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8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6" name="Title Text"/>
          <p:cNvSpPr txBox="1"/>
          <p:nvPr>
            <p:ph type="title"/>
          </p:nvPr>
        </p:nvSpPr>
        <p:spPr>
          <a:xfrm>
            <a:off x="2667000" y="1122362"/>
            <a:ext cx="6858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217" name="Body Level One…"/>
          <p:cNvSpPr txBox="1"/>
          <p:nvPr>
            <p:ph type="body" sz="quarter" idx="1"/>
          </p:nvPr>
        </p:nvSpPr>
        <p:spPr>
          <a:xfrm>
            <a:off x="2667000" y="3602037"/>
            <a:ext cx="6858000" cy="1655766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8" name="Slide Number"/>
          <p:cNvSpPr txBox="1"/>
          <p:nvPr>
            <p:ph type="sldNum" sz="quarter" idx="2"/>
          </p:nvPr>
        </p:nvSpPr>
        <p:spPr>
          <a:xfrm>
            <a:off x="7981950" y="6356350"/>
            <a:ext cx="335862" cy="333084"/>
          </a:xfrm>
          <a:prstGeom prst="rect">
            <a:avLst/>
          </a:prstGeom>
        </p:spPr>
        <p:txBody>
          <a:bodyPr anchor="t"/>
          <a:lstStyle>
            <a:lvl1pPr algn="l" defTabSz="457200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2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7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8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3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37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5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82" name="Group 79"/>
          <p:cNvGrpSpPr/>
          <p:nvPr/>
        </p:nvGrpSpPr>
        <p:grpSpPr>
          <a:xfrm>
            <a:off x="-6223" y="-5"/>
            <a:ext cx="12214846" cy="6858010"/>
            <a:chOff x="-1" y="-1"/>
            <a:chExt cx="12214844" cy="6858008"/>
          </a:xfrm>
        </p:grpSpPr>
        <p:sp>
          <p:nvSpPr>
            <p:cNvPr id="253" name="Straight Connector 80"/>
            <p:cNvSpPr/>
            <p:nvPr/>
          </p:nvSpPr>
          <p:spPr>
            <a:xfrm>
              <a:off x="-2" y="668628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4" name="Straight Connector 81"/>
            <p:cNvSpPr/>
            <p:nvPr/>
          </p:nvSpPr>
          <p:spPr>
            <a:xfrm flipH="1">
              <a:off x="6213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5" name="Straight Connector 82"/>
            <p:cNvSpPr/>
            <p:nvPr/>
          </p:nvSpPr>
          <p:spPr>
            <a:xfrm flipH="1">
              <a:off x="11999484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6" name="Straight Connector 83"/>
            <p:cNvSpPr/>
            <p:nvPr/>
          </p:nvSpPr>
          <p:spPr>
            <a:xfrm flipH="1">
              <a:off x="198741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7" name="Straight Connector 84"/>
            <p:cNvSpPr/>
            <p:nvPr/>
          </p:nvSpPr>
          <p:spPr>
            <a:xfrm flipH="1">
              <a:off x="1198180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8" name="Straight Connector 85"/>
            <p:cNvSpPr/>
            <p:nvPr/>
          </p:nvSpPr>
          <p:spPr>
            <a:xfrm flipH="1">
              <a:off x="2197619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9" name="Straight Connector 86"/>
            <p:cNvSpPr/>
            <p:nvPr/>
          </p:nvSpPr>
          <p:spPr>
            <a:xfrm flipH="1">
              <a:off x="3197059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0" name="Straight Connector 88"/>
            <p:cNvSpPr/>
            <p:nvPr/>
          </p:nvSpPr>
          <p:spPr>
            <a:xfrm flipH="1">
              <a:off x="4196498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89"/>
            <p:cNvSpPr/>
            <p:nvPr/>
          </p:nvSpPr>
          <p:spPr>
            <a:xfrm flipH="1">
              <a:off x="5195937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90"/>
            <p:cNvSpPr/>
            <p:nvPr/>
          </p:nvSpPr>
          <p:spPr>
            <a:xfrm flipH="1">
              <a:off x="6195376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91"/>
            <p:cNvSpPr/>
            <p:nvPr/>
          </p:nvSpPr>
          <p:spPr>
            <a:xfrm flipH="1">
              <a:off x="7194815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92"/>
            <p:cNvSpPr/>
            <p:nvPr/>
          </p:nvSpPr>
          <p:spPr>
            <a:xfrm flipH="1">
              <a:off x="8194252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93"/>
            <p:cNvSpPr/>
            <p:nvPr/>
          </p:nvSpPr>
          <p:spPr>
            <a:xfrm flipH="1">
              <a:off x="9193692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94"/>
            <p:cNvSpPr/>
            <p:nvPr/>
          </p:nvSpPr>
          <p:spPr>
            <a:xfrm flipH="1">
              <a:off x="10193130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95"/>
            <p:cNvSpPr/>
            <p:nvPr/>
          </p:nvSpPr>
          <p:spPr>
            <a:xfrm flipH="1">
              <a:off x="11192569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96"/>
            <p:cNvSpPr/>
            <p:nvPr/>
          </p:nvSpPr>
          <p:spPr>
            <a:xfrm flipH="1">
              <a:off x="12192011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97"/>
            <p:cNvSpPr/>
            <p:nvPr/>
          </p:nvSpPr>
          <p:spPr>
            <a:xfrm>
              <a:off x="6212" y="171714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98"/>
            <p:cNvSpPr/>
            <p:nvPr/>
          </p:nvSpPr>
          <p:spPr>
            <a:xfrm>
              <a:off x="6212" y="728906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99"/>
            <p:cNvSpPr/>
            <p:nvPr/>
          </p:nvSpPr>
          <p:spPr>
            <a:xfrm>
              <a:off x="6212" y="1286096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100"/>
            <p:cNvSpPr/>
            <p:nvPr/>
          </p:nvSpPr>
          <p:spPr>
            <a:xfrm>
              <a:off x="6212" y="184328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101"/>
            <p:cNvSpPr/>
            <p:nvPr/>
          </p:nvSpPr>
          <p:spPr>
            <a:xfrm>
              <a:off x="6212" y="240047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102"/>
            <p:cNvSpPr/>
            <p:nvPr/>
          </p:nvSpPr>
          <p:spPr>
            <a:xfrm>
              <a:off x="6212" y="295766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103"/>
            <p:cNvSpPr/>
            <p:nvPr/>
          </p:nvSpPr>
          <p:spPr>
            <a:xfrm>
              <a:off x="6212" y="351485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104"/>
            <p:cNvSpPr/>
            <p:nvPr/>
          </p:nvSpPr>
          <p:spPr>
            <a:xfrm>
              <a:off x="6212" y="407204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105"/>
            <p:cNvSpPr/>
            <p:nvPr/>
          </p:nvSpPr>
          <p:spPr>
            <a:xfrm>
              <a:off x="6212" y="462923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106"/>
            <p:cNvSpPr/>
            <p:nvPr/>
          </p:nvSpPr>
          <p:spPr>
            <a:xfrm>
              <a:off x="6212" y="518642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107"/>
            <p:cNvSpPr/>
            <p:nvPr/>
          </p:nvSpPr>
          <p:spPr>
            <a:xfrm>
              <a:off x="6212" y="5743620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108"/>
            <p:cNvSpPr/>
            <p:nvPr/>
          </p:nvSpPr>
          <p:spPr>
            <a:xfrm>
              <a:off x="6212" y="6858004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109"/>
            <p:cNvSpPr/>
            <p:nvPr/>
          </p:nvSpPr>
          <p:spPr>
            <a:xfrm>
              <a:off x="22825" y="6248405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83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84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85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86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95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6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5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42" name="Group 79"/>
          <p:cNvGrpSpPr/>
          <p:nvPr/>
        </p:nvGrpSpPr>
        <p:grpSpPr>
          <a:xfrm>
            <a:off x="-6223" y="-7"/>
            <a:ext cx="12214846" cy="6858008"/>
            <a:chOff x="-1" y="0"/>
            <a:chExt cx="12214844" cy="6858007"/>
          </a:xfrm>
        </p:grpSpPr>
        <p:sp>
          <p:nvSpPr>
            <p:cNvPr id="313" name="Straight Connector 80"/>
            <p:cNvSpPr/>
            <p:nvPr/>
          </p:nvSpPr>
          <p:spPr>
            <a:xfrm>
              <a:off x="-2" y="6686288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81"/>
            <p:cNvSpPr/>
            <p:nvPr/>
          </p:nvSpPr>
          <p:spPr>
            <a:xfrm flipH="1">
              <a:off x="6212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82"/>
            <p:cNvSpPr/>
            <p:nvPr/>
          </p:nvSpPr>
          <p:spPr>
            <a:xfrm flipH="1">
              <a:off x="11999483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83"/>
            <p:cNvSpPr/>
            <p:nvPr/>
          </p:nvSpPr>
          <p:spPr>
            <a:xfrm flipH="1">
              <a:off x="198740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84"/>
            <p:cNvSpPr/>
            <p:nvPr/>
          </p:nvSpPr>
          <p:spPr>
            <a:xfrm flipH="1">
              <a:off x="1198179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85"/>
            <p:cNvSpPr/>
            <p:nvPr/>
          </p:nvSpPr>
          <p:spPr>
            <a:xfrm flipH="1">
              <a:off x="2197618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86"/>
            <p:cNvSpPr/>
            <p:nvPr/>
          </p:nvSpPr>
          <p:spPr>
            <a:xfrm flipH="1">
              <a:off x="3197058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88"/>
            <p:cNvSpPr/>
            <p:nvPr/>
          </p:nvSpPr>
          <p:spPr>
            <a:xfrm flipH="1">
              <a:off x="4196496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89"/>
            <p:cNvSpPr/>
            <p:nvPr/>
          </p:nvSpPr>
          <p:spPr>
            <a:xfrm flipH="1">
              <a:off x="5195936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90"/>
            <p:cNvSpPr/>
            <p:nvPr/>
          </p:nvSpPr>
          <p:spPr>
            <a:xfrm flipH="1">
              <a:off x="6195375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91"/>
            <p:cNvSpPr/>
            <p:nvPr/>
          </p:nvSpPr>
          <p:spPr>
            <a:xfrm flipH="1">
              <a:off x="7194814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92"/>
            <p:cNvSpPr/>
            <p:nvPr/>
          </p:nvSpPr>
          <p:spPr>
            <a:xfrm flipH="1">
              <a:off x="8194251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93"/>
            <p:cNvSpPr/>
            <p:nvPr/>
          </p:nvSpPr>
          <p:spPr>
            <a:xfrm flipH="1">
              <a:off x="9193690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94"/>
            <p:cNvSpPr/>
            <p:nvPr/>
          </p:nvSpPr>
          <p:spPr>
            <a:xfrm flipH="1">
              <a:off x="10193129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95"/>
            <p:cNvSpPr/>
            <p:nvPr/>
          </p:nvSpPr>
          <p:spPr>
            <a:xfrm flipH="1">
              <a:off x="11192568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96"/>
            <p:cNvSpPr/>
            <p:nvPr/>
          </p:nvSpPr>
          <p:spPr>
            <a:xfrm flipH="1">
              <a:off x="12192010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97"/>
            <p:cNvSpPr/>
            <p:nvPr/>
          </p:nvSpPr>
          <p:spPr>
            <a:xfrm>
              <a:off x="6212" y="171716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98"/>
            <p:cNvSpPr/>
            <p:nvPr/>
          </p:nvSpPr>
          <p:spPr>
            <a:xfrm>
              <a:off x="6212" y="72890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99"/>
            <p:cNvSpPr/>
            <p:nvPr/>
          </p:nvSpPr>
          <p:spPr>
            <a:xfrm>
              <a:off x="6212" y="128609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100"/>
            <p:cNvSpPr/>
            <p:nvPr/>
          </p:nvSpPr>
          <p:spPr>
            <a:xfrm>
              <a:off x="6212" y="184328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101"/>
            <p:cNvSpPr/>
            <p:nvPr/>
          </p:nvSpPr>
          <p:spPr>
            <a:xfrm>
              <a:off x="6212" y="240047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102"/>
            <p:cNvSpPr/>
            <p:nvPr/>
          </p:nvSpPr>
          <p:spPr>
            <a:xfrm>
              <a:off x="6212" y="295766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103"/>
            <p:cNvSpPr/>
            <p:nvPr/>
          </p:nvSpPr>
          <p:spPr>
            <a:xfrm>
              <a:off x="6212" y="3514859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104"/>
            <p:cNvSpPr/>
            <p:nvPr/>
          </p:nvSpPr>
          <p:spPr>
            <a:xfrm>
              <a:off x="6212" y="4072049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105"/>
            <p:cNvSpPr/>
            <p:nvPr/>
          </p:nvSpPr>
          <p:spPr>
            <a:xfrm>
              <a:off x="6212" y="4629239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106"/>
            <p:cNvSpPr/>
            <p:nvPr/>
          </p:nvSpPr>
          <p:spPr>
            <a:xfrm>
              <a:off x="6212" y="5186430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107"/>
            <p:cNvSpPr/>
            <p:nvPr/>
          </p:nvSpPr>
          <p:spPr>
            <a:xfrm>
              <a:off x="6212" y="5743621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108"/>
            <p:cNvSpPr/>
            <p:nvPr/>
          </p:nvSpPr>
          <p:spPr>
            <a:xfrm>
              <a:off x="6212" y="6858004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1" name="Straight Connector 109"/>
            <p:cNvSpPr/>
            <p:nvPr/>
          </p:nvSpPr>
          <p:spPr>
            <a:xfrm>
              <a:off x="22825" y="6248406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43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4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5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6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4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84" name="Group 7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355" name="Straight Connector 80"/>
            <p:cNvSpPr/>
            <p:nvPr/>
          </p:nvSpPr>
          <p:spPr>
            <a:xfrm>
              <a:off x="-2" y="6686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81"/>
            <p:cNvSpPr/>
            <p:nvPr/>
          </p:nvSpPr>
          <p:spPr>
            <a:xfrm flipH="1">
              <a:off x="621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82"/>
            <p:cNvSpPr/>
            <p:nvPr/>
          </p:nvSpPr>
          <p:spPr>
            <a:xfrm flipH="1">
              <a:off x="1199948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83"/>
            <p:cNvSpPr/>
            <p:nvPr/>
          </p:nvSpPr>
          <p:spPr>
            <a:xfrm flipH="1">
              <a:off x="19873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84"/>
            <p:cNvSpPr/>
            <p:nvPr/>
          </p:nvSpPr>
          <p:spPr>
            <a:xfrm flipH="1">
              <a:off x="1198180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85"/>
            <p:cNvSpPr/>
            <p:nvPr/>
          </p:nvSpPr>
          <p:spPr>
            <a:xfrm flipH="1">
              <a:off x="219761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86"/>
            <p:cNvSpPr/>
            <p:nvPr/>
          </p:nvSpPr>
          <p:spPr>
            <a:xfrm flipH="1">
              <a:off x="319705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88"/>
            <p:cNvSpPr/>
            <p:nvPr/>
          </p:nvSpPr>
          <p:spPr>
            <a:xfrm flipH="1">
              <a:off x="4196495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89"/>
            <p:cNvSpPr/>
            <p:nvPr/>
          </p:nvSpPr>
          <p:spPr>
            <a:xfrm flipH="1">
              <a:off x="5195933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90"/>
            <p:cNvSpPr/>
            <p:nvPr/>
          </p:nvSpPr>
          <p:spPr>
            <a:xfrm flipH="1">
              <a:off x="6195374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91"/>
            <p:cNvSpPr/>
            <p:nvPr/>
          </p:nvSpPr>
          <p:spPr>
            <a:xfrm flipH="1">
              <a:off x="7194812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92"/>
            <p:cNvSpPr/>
            <p:nvPr/>
          </p:nvSpPr>
          <p:spPr>
            <a:xfrm flipH="1">
              <a:off x="8194249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93"/>
            <p:cNvSpPr/>
            <p:nvPr/>
          </p:nvSpPr>
          <p:spPr>
            <a:xfrm flipH="1">
              <a:off x="919368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94"/>
            <p:cNvSpPr/>
            <p:nvPr/>
          </p:nvSpPr>
          <p:spPr>
            <a:xfrm flipH="1">
              <a:off x="10193126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95"/>
            <p:cNvSpPr/>
            <p:nvPr/>
          </p:nvSpPr>
          <p:spPr>
            <a:xfrm flipH="1">
              <a:off x="1119256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96"/>
            <p:cNvSpPr/>
            <p:nvPr/>
          </p:nvSpPr>
          <p:spPr>
            <a:xfrm flipH="1">
              <a:off x="1219200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97"/>
            <p:cNvSpPr/>
            <p:nvPr/>
          </p:nvSpPr>
          <p:spPr>
            <a:xfrm>
              <a:off x="6212" y="171715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98"/>
            <p:cNvSpPr/>
            <p:nvPr/>
          </p:nvSpPr>
          <p:spPr>
            <a:xfrm>
              <a:off x="6212" y="72890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99"/>
            <p:cNvSpPr/>
            <p:nvPr/>
          </p:nvSpPr>
          <p:spPr>
            <a:xfrm>
              <a:off x="6212" y="12860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100"/>
            <p:cNvSpPr/>
            <p:nvPr/>
          </p:nvSpPr>
          <p:spPr>
            <a:xfrm>
              <a:off x="6212" y="1843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101"/>
            <p:cNvSpPr/>
            <p:nvPr/>
          </p:nvSpPr>
          <p:spPr>
            <a:xfrm>
              <a:off x="6212" y="240047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102"/>
            <p:cNvSpPr/>
            <p:nvPr/>
          </p:nvSpPr>
          <p:spPr>
            <a:xfrm>
              <a:off x="6212" y="295766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103"/>
            <p:cNvSpPr/>
            <p:nvPr/>
          </p:nvSpPr>
          <p:spPr>
            <a:xfrm>
              <a:off x="6212" y="351485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104"/>
            <p:cNvSpPr/>
            <p:nvPr/>
          </p:nvSpPr>
          <p:spPr>
            <a:xfrm>
              <a:off x="6212" y="407204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105"/>
            <p:cNvSpPr/>
            <p:nvPr/>
          </p:nvSpPr>
          <p:spPr>
            <a:xfrm>
              <a:off x="6212" y="462923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106"/>
            <p:cNvSpPr/>
            <p:nvPr/>
          </p:nvSpPr>
          <p:spPr>
            <a:xfrm>
              <a:off x="6212" y="518642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107"/>
            <p:cNvSpPr/>
            <p:nvPr/>
          </p:nvSpPr>
          <p:spPr>
            <a:xfrm>
              <a:off x="6212" y="574361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108"/>
            <p:cNvSpPr/>
            <p:nvPr/>
          </p:nvSpPr>
          <p:spPr>
            <a:xfrm>
              <a:off x="6212" y="685800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109"/>
            <p:cNvSpPr/>
            <p:nvPr/>
          </p:nvSpPr>
          <p:spPr>
            <a:xfrm>
              <a:off x="22825" y="624840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85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6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7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88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4" cy="5175252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1256" indent="-261256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04800" indent="-3048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89" name="Text Placeholder 3"/>
          <p:cNvSpPr/>
          <p:nvPr>
            <p:ph type="body" sz="quarter" idx="21"/>
          </p:nvPr>
        </p:nvSpPr>
        <p:spPr>
          <a:xfrm>
            <a:off x="839787" y="2971798"/>
            <a:ext cx="3932238" cy="2897195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90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8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9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0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44" name="Group 79"/>
          <p:cNvGrpSpPr/>
          <p:nvPr/>
        </p:nvGrpSpPr>
        <p:grpSpPr>
          <a:xfrm>
            <a:off x="-6219" y="-4"/>
            <a:ext cx="12214839" cy="6858007"/>
            <a:chOff x="-1" y="-1"/>
            <a:chExt cx="12214837" cy="6858006"/>
          </a:xfrm>
        </p:grpSpPr>
        <p:sp>
          <p:nvSpPr>
            <p:cNvPr id="415" name="Straight Connector 80"/>
            <p:cNvSpPr/>
            <p:nvPr/>
          </p:nvSpPr>
          <p:spPr>
            <a:xfrm>
              <a:off x="-2" y="6686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81"/>
            <p:cNvSpPr/>
            <p:nvPr/>
          </p:nvSpPr>
          <p:spPr>
            <a:xfrm flipH="1">
              <a:off x="6213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82"/>
            <p:cNvSpPr/>
            <p:nvPr/>
          </p:nvSpPr>
          <p:spPr>
            <a:xfrm flipH="1">
              <a:off x="1199947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83"/>
            <p:cNvSpPr/>
            <p:nvPr/>
          </p:nvSpPr>
          <p:spPr>
            <a:xfrm flipH="1">
              <a:off x="19874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84"/>
            <p:cNvSpPr/>
            <p:nvPr/>
          </p:nvSpPr>
          <p:spPr>
            <a:xfrm flipH="1">
              <a:off x="119818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85"/>
            <p:cNvSpPr/>
            <p:nvPr/>
          </p:nvSpPr>
          <p:spPr>
            <a:xfrm flipH="1">
              <a:off x="219761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86"/>
            <p:cNvSpPr/>
            <p:nvPr/>
          </p:nvSpPr>
          <p:spPr>
            <a:xfrm flipH="1">
              <a:off x="3197057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88"/>
            <p:cNvSpPr/>
            <p:nvPr/>
          </p:nvSpPr>
          <p:spPr>
            <a:xfrm flipH="1">
              <a:off x="4196495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89"/>
            <p:cNvSpPr/>
            <p:nvPr/>
          </p:nvSpPr>
          <p:spPr>
            <a:xfrm flipH="1">
              <a:off x="519593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90"/>
            <p:cNvSpPr/>
            <p:nvPr/>
          </p:nvSpPr>
          <p:spPr>
            <a:xfrm flipH="1">
              <a:off x="619537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91"/>
            <p:cNvSpPr/>
            <p:nvPr/>
          </p:nvSpPr>
          <p:spPr>
            <a:xfrm flipH="1">
              <a:off x="7194812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92"/>
            <p:cNvSpPr/>
            <p:nvPr/>
          </p:nvSpPr>
          <p:spPr>
            <a:xfrm flipH="1">
              <a:off x="8194250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93"/>
            <p:cNvSpPr/>
            <p:nvPr/>
          </p:nvSpPr>
          <p:spPr>
            <a:xfrm flipH="1">
              <a:off x="9193688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94"/>
            <p:cNvSpPr/>
            <p:nvPr/>
          </p:nvSpPr>
          <p:spPr>
            <a:xfrm flipH="1">
              <a:off x="1019312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95"/>
            <p:cNvSpPr/>
            <p:nvPr/>
          </p:nvSpPr>
          <p:spPr>
            <a:xfrm flipH="1">
              <a:off x="1119256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96"/>
            <p:cNvSpPr/>
            <p:nvPr/>
          </p:nvSpPr>
          <p:spPr>
            <a:xfrm flipH="1">
              <a:off x="1219200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97"/>
            <p:cNvSpPr/>
            <p:nvPr/>
          </p:nvSpPr>
          <p:spPr>
            <a:xfrm>
              <a:off x="6212" y="17171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98"/>
            <p:cNvSpPr/>
            <p:nvPr/>
          </p:nvSpPr>
          <p:spPr>
            <a:xfrm>
              <a:off x="6212" y="72890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99"/>
            <p:cNvSpPr/>
            <p:nvPr/>
          </p:nvSpPr>
          <p:spPr>
            <a:xfrm>
              <a:off x="6212" y="128609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100"/>
            <p:cNvSpPr/>
            <p:nvPr/>
          </p:nvSpPr>
          <p:spPr>
            <a:xfrm>
              <a:off x="6212" y="1843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101"/>
            <p:cNvSpPr/>
            <p:nvPr/>
          </p:nvSpPr>
          <p:spPr>
            <a:xfrm>
              <a:off x="6212" y="240047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102"/>
            <p:cNvSpPr/>
            <p:nvPr/>
          </p:nvSpPr>
          <p:spPr>
            <a:xfrm>
              <a:off x="6212" y="295766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103"/>
            <p:cNvSpPr/>
            <p:nvPr/>
          </p:nvSpPr>
          <p:spPr>
            <a:xfrm>
              <a:off x="6212" y="351485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104"/>
            <p:cNvSpPr/>
            <p:nvPr/>
          </p:nvSpPr>
          <p:spPr>
            <a:xfrm>
              <a:off x="6212" y="407204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105"/>
            <p:cNvSpPr/>
            <p:nvPr/>
          </p:nvSpPr>
          <p:spPr>
            <a:xfrm>
              <a:off x="6212" y="462923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106"/>
            <p:cNvSpPr/>
            <p:nvPr/>
          </p:nvSpPr>
          <p:spPr>
            <a:xfrm>
              <a:off x="6212" y="518642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107"/>
            <p:cNvSpPr/>
            <p:nvPr/>
          </p:nvSpPr>
          <p:spPr>
            <a:xfrm>
              <a:off x="6212" y="5743618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108"/>
            <p:cNvSpPr/>
            <p:nvPr/>
          </p:nvSpPr>
          <p:spPr>
            <a:xfrm>
              <a:off x="6212" y="68580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109"/>
            <p:cNvSpPr/>
            <p:nvPr/>
          </p:nvSpPr>
          <p:spPr>
            <a:xfrm>
              <a:off x="22825" y="62484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45" name="Freeform: Shape 148"/>
          <p:cNvSpPr/>
          <p:nvPr/>
        </p:nvSpPr>
        <p:spPr>
          <a:xfrm>
            <a:off x="-6216" y="5014714"/>
            <a:ext cx="2800130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46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47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48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9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86" name="Group 79"/>
          <p:cNvGrpSpPr/>
          <p:nvPr/>
        </p:nvGrpSpPr>
        <p:grpSpPr>
          <a:xfrm>
            <a:off x="-6219" y="-4"/>
            <a:ext cx="12214839" cy="6858007"/>
            <a:chOff x="-1" y="-1"/>
            <a:chExt cx="12214837" cy="6858006"/>
          </a:xfrm>
        </p:grpSpPr>
        <p:sp>
          <p:nvSpPr>
            <p:cNvPr id="457" name="Straight Connector 80"/>
            <p:cNvSpPr/>
            <p:nvPr/>
          </p:nvSpPr>
          <p:spPr>
            <a:xfrm>
              <a:off x="-2" y="6686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81"/>
            <p:cNvSpPr/>
            <p:nvPr/>
          </p:nvSpPr>
          <p:spPr>
            <a:xfrm flipH="1">
              <a:off x="6213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82"/>
            <p:cNvSpPr/>
            <p:nvPr/>
          </p:nvSpPr>
          <p:spPr>
            <a:xfrm flipH="1">
              <a:off x="1199947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83"/>
            <p:cNvSpPr/>
            <p:nvPr/>
          </p:nvSpPr>
          <p:spPr>
            <a:xfrm flipH="1">
              <a:off x="19874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84"/>
            <p:cNvSpPr/>
            <p:nvPr/>
          </p:nvSpPr>
          <p:spPr>
            <a:xfrm flipH="1">
              <a:off x="119818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85"/>
            <p:cNvSpPr/>
            <p:nvPr/>
          </p:nvSpPr>
          <p:spPr>
            <a:xfrm flipH="1">
              <a:off x="219761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86"/>
            <p:cNvSpPr/>
            <p:nvPr/>
          </p:nvSpPr>
          <p:spPr>
            <a:xfrm flipH="1">
              <a:off x="3197057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88"/>
            <p:cNvSpPr/>
            <p:nvPr/>
          </p:nvSpPr>
          <p:spPr>
            <a:xfrm flipH="1">
              <a:off x="4196495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89"/>
            <p:cNvSpPr/>
            <p:nvPr/>
          </p:nvSpPr>
          <p:spPr>
            <a:xfrm flipH="1">
              <a:off x="519593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90"/>
            <p:cNvSpPr/>
            <p:nvPr/>
          </p:nvSpPr>
          <p:spPr>
            <a:xfrm flipH="1">
              <a:off x="619537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91"/>
            <p:cNvSpPr/>
            <p:nvPr/>
          </p:nvSpPr>
          <p:spPr>
            <a:xfrm flipH="1">
              <a:off x="7194812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92"/>
            <p:cNvSpPr/>
            <p:nvPr/>
          </p:nvSpPr>
          <p:spPr>
            <a:xfrm flipH="1">
              <a:off x="8194250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93"/>
            <p:cNvSpPr/>
            <p:nvPr/>
          </p:nvSpPr>
          <p:spPr>
            <a:xfrm flipH="1">
              <a:off x="9193688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94"/>
            <p:cNvSpPr/>
            <p:nvPr/>
          </p:nvSpPr>
          <p:spPr>
            <a:xfrm flipH="1">
              <a:off x="1019312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95"/>
            <p:cNvSpPr/>
            <p:nvPr/>
          </p:nvSpPr>
          <p:spPr>
            <a:xfrm flipH="1">
              <a:off x="1119256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96"/>
            <p:cNvSpPr/>
            <p:nvPr/>
          </p:nvSpPr>
          <p:spPr>
            <a:xfrm flipH="1">
              <a:off x="1219200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97"/>
            <p:cNvSpPr/>
            <p:nvPr/>
          </p:nvSpPr>
          <p:spPr>
            <a:xfrm>
              <a:off x="6212" y="17171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98"/>
            <p:cNvSpPr/>
            <p:nvPr/>
          </p:nvSpPr>
          <p:spPr>
            <a:xfrm>
              <a:off x="6212" y="72890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99"/>
            <p:cNvSpPr/>
            <p:nvPr/>
          </p:nvSpPr>
          <p:spPr>
            <a:xfrm>
              <a:off x="6212" y="128609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100"/>
            <p:cNvSpPr/>
            <p:nvPr/>
          </p:nvSpPr>
          <p:spPr>
            <a:xfrm>
              <a:off x="6212" y="1843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101"/>
            <p:cNvSpPr/>
            <p:nvPr/>
          </p:nvSpPr>
          <p:spPr>
            <a:xfrm>
              <a:off x="6212" y="240047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102"/>
            <p:cNvSpPr/>
            <p:nvPr/>
          </p:nvSpPr>
          <p:spPr>
            <a:xfrm>
              <a:off x="6212" y="295766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103"/>
            <p:cNvSpPr/>
            <p:nvPr/>
          </p:nvSpPr>
          <p:spPr>
            <a:xfrm>
              <a:off x="6212" y="351485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104"/>
            <p:cNvSpPr/>
            <p:nvPr/>
          </p:nvSpPr>
          <p:spPr>
            <a:xfrm>
              <a:off x="6212" y="407204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105"/>
            <p:cNvSpPr/>
            <p:nvPr/>
          </p:nvSpPr>
          <p:spPr>
            <a:xfrm>
              <a:off x="6212" y="462923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106"/>
            <p:cNvSpPr/>
            <p:nvPr/>
          </p:nvSpPr>
          <p:spPr>
            <a:xfrm>
              <a:off x="6212" y="518642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107"/>
            <p:cNvSpPr/>
            <p:nvPr/>
          </p:nvSpPr>
          <p:spPr>
            <a:xfrm>
              <a:off x="6212" y="5743618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108"/>
            <p:cNvSpPr/>
            <p:nvPr/>
          </p:nvSpPr>
          <p:spPr>
            <a:xfrm>
              <a:off x="6212" y="68580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109"/>
            <p:cNvSpPr/>
            <p:nvPr/>
          </p:nvSpPr>
          <p:spPr>
            <a:xfrm>
              <a:off x="22825" y="62484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87" name="Freeform: Shape 148"/>
          <p:cNvSpPr/>
          <p:nvPr/>
        </p:nvSpPr>
        <p:spPr>
          <a:xfrm>
            <a:off x="-6216" y="5014714"/>
            <a:ext cx="2800130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88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89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90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27" name="Group 79"/>
          <p:cNvGrpSpPr/>
          <p:nvPr/>
        </p:nvGrpSpPr>
        <p:grpSpPr>
          <a:xfrm>
            <a:off x="-6219" y="-4"/>
            <a:ext cx="12214839" cy="6858007"/>
            <a:chOff x="-1" y="-1"/>
            <a:chExt cx="12214837" cy="6858006"/>
          </a:xfrm>
        </p:grpSpPr>
        <p:sp>
          <p:nvSpPr>
            <p:cNvPr id="498" name="Straight Connector 80"/>
            <p:cNvSpPr/>
            <p:nvPr/>
          </p:nvSpPr>
          <p:spPr>
            <a:xfrm>
              <a:off x="-2" y="6686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9" name="Straight Connector 81"/>
            <p:cNvSpPr/>
            <p:nvPr/>
          </p:nvSpPr>
          <p:spPr>
            <a:xfrm flipH="1">
              <a:off x="6213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0" name="Straight Connector 82"/>
            <p:cNvSpPr/>
            <p:nvPr/>
          </p:nvSpPr>
          <p:spPr>
            <a:xfrm flipH="1">
              <a:off x="1199947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1" name="Straight Connector 83"/>
            <p:cNvSpPr/>
            <p:nvPr/>
          </p:nvSpPr>
          <p:spPr>
            <a:xfrm flipH="1">
              <a:off x="19874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84"/>
            <p:cNvSpPr/>
            <p:nvPr/>
          </p:nvSpPr>
          <p:spPr>
            <a:xfrm flipH="1">
              <a:off x="119818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85"/>
            <p:cNvSpPr/>
            <p:nvPr/>
          </p:nvSpPr>
          <p:spPr>
            <a:xfrm flipH="1">
              <a:off x="219761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86"/>
            <p:cNvSpPr/>
            <p:nvPr/>
          </p:nvSpPr>
          <p:spPr>
            <a:xfrm flipH="1">
              <a:off x="3197057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88"/>
            <p:cNvSpPr/>
            <p:nvPr/>
          </p:nvSpPr>
          <p:spPr>
            <a:xfrm flipH="1">
              <a:off x="4196495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89"/>
            <p:cNvSpPr/>
            <p:nvPr/>
          </p:nvSpPr>
          <p:spPr>
            <a:xfrm flipH="1">
              <a:off x="519593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90"/>
            <p:cNvSpPr/>
            <p:nvPr/>
          </p:nvSpPr>
          <p:spPr>
            <a:xfrm flipH="1">
              <a:off x="619537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91"/>
            <p:cNvSpPr/>
            <p:nvPr/>
          </p:nvSpPr>
          <p:spPr>
            <a:xfrm flipH="1">
              <a:off x="7194812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92"/>
            <p:cNvSpPr/>
            <p:nvPr/>
          </p:nvSpPr>
          <p:spPr>
            <a:xfrm flipH="1">
              <a:off x="8194250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93"/>
            <p:cNvSpPr/>
            <p:nvPr/>
          </p:nvSpPr>
          <p:spPr>
            <a:xfrm flipH="1">
              <a:off x="9193688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94"/>
            <p:cNvSpPr/>
            <p:nvPr/>
          </p:nvSpPr>
          <p:spPr>
            <a:xfrm flipH="1">
              <a:off x="1019312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95"/>
            <p:cNvSpPr/>
            <p:nvPr/>
          </p:nvSpPr>
          <p:spPr>
            <a:xfrm flipH="1">
              <a:off x="1119256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96"/>
            <p:cNvSpPr/>
            <p:nvPr/>
          </p:nvSpPr>
          <p:spPr>
            <a:xfrm flipH="1">
              <a:off x="1219200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97"/>
            <p:cNvSpPr/>
            <p:nvPr/>
          </p:nvSpPr>
          <p:spPr>
            <a:xfrm>
              <a:off x="6212" y="17171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98"/>
            <p:cNvSpPr/>
            <p:nvPr/>
          </p:nvSpPr>
          <p:spPr>
            <a:xfrm>
              <a:off x="6212" y="72890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99"/>
            <p:cNvSpPr/>
            <p:nvPr/>
          </p:nvSpPr>
          <p:spPr>
            <a:xfrm>
              <a:off x="6212" y="128609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100"/>
            <p:cNvSpPr/>
            <p:nvPr/>
          </p:nvSpPr>
          <p:spPr>
            <a:xfrm>
              <a:off x="6212" y="1843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101"/>
            <p:cNvSpPr/>
            <p:nvPr/>
          </p:nvSpPr>
          <p:spPr>
            <a:xfrm>
              <a:off x="6212" y="240047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102"/>
            <p:cNvSpPr/>
            <p:nvPr/>
          </p:nvSpPr>
          <p:spPr>
            <a:xfrm>
              <a:off x="6212" y="295766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103"/>
            <p:cNvSpPr/>
            <p:nvPr/>
          </p:nvSpPr>
          <p:spPr>
            <a:xfrm>
              <a:off x="6212" y="351485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104"/>
            <p:cNvSpPr/>
            <p:nvPr/>
          </p:nvSpPr>
          <p:spPr>
            <a:xfrm>
              <a:off x="6212" y="407204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105"/>
            <p:cNvSpPr/>
            <p:nvPr/>
          </p:nvSpPr>
          <p:spPr>
            <a:xfrm>
              <a:off x="6212" y="462923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106"/>
            <p:cNvSpPr/>
            <p:nvPr/>
          </p:nvSpPr>
          <p:spPr>
            <a:xfrm>
              <a:off x="6212" y="518642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107"/>
            <p:cNvSpPr/>
            <p:nvPr/>
          </p:nvSpPr>
          <p:spPr>
            <a:xfrm>
              <a:off x="6212" y="5743618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108"/>
            <p:cNvSpPr/>
            <p:nvPr/>
          </p:nvSpPr>
          <p:spPr>
            <a:xfrm>
              <a:off x="6212" y="68580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109"/>
            <p:cNvSpPr/>
            <p:nvPr/>
          </p:nvSpPr>
          <p:spPr>
            <a:xfrm>
              <a:off x="22825" y="62484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28" name="Freeform: Shape 148"/>
          <p:cNvSpPr/>
          <p:nvPr/>
        </p:nvSpPr>
        <p:spPr>
          <a:xfrm>
            <a:off x="-6216" y="5014714"/>
            <a:ext cx="2800130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29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30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31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2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Relationship Id="rId30" Type="http://schemas.openxmlformats.org/officeDocument/2006/relationships/slideLayout" Target="../slideLayouts/slideLayout29.xml"/><Relationship Id="rId31" Type="http://schemas.openxmlformats.org/officeDocument/2006/relationships/slideLayout" Target="../slideLayouts/slideLayout30.xml"/><Relationship Id="rId32" Type="http://schemas.openxmlformats.org/officeDocument/2006/relationships/slideLayout" Target="../slideLayouts/slideLayout31.xml"/><Relationship Id="rId33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33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1.jpeg"/><Relationship Id="rId3" Type="http://schemas.openxmlformats.org/officeDocument/2006/relationships/hyperlink" Target="mailto:f.jones@uwtsd.ac.uk" TargetMode="External"/><Relationship Id="rId4" Type="http://schemas.openxmlformats.org/officeDocument/2006/relationships/image" Target="../media/image2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2.png"/><Relationship Id="rId3" Type="http://schemas.openxmlformats.org/officeDocument/2006/relationships/image" Target="../media/image3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image" Target="../media/image2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image" Target="../media/image4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5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image" Target="../media/image6.png"/><Relationship Id="rId3" Type="http://schemas.openxmlformats.org/officeDocument/2006/relationships/hyperlink" Target="https://hwb.gov.wales/cwricwlwm-i-gymru/mathemateg-a-rhifedd/" TargetMode="External"/><Relationship Id="rId4" Type="http://schemas.openxmlformats.org/officeDocument/2006/relationships/hyperlink" Target="https://hwb.gov.wales/api/storage/f0f6edf7-415f-42aa-9053-6f8e691e2eff/fframwaith-rhifedd.pdf" TargetMode="External"/><Relationship Id="rId5" Type="http://schemas.openxmlformats.org/officeDocument/2006/relationships/image" Target="../media/image7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image" Target="../media/image10.png"/><Relationship Id="rId3" Type="http://schemas.openxmlformats.org/officeDocument/2006/relationships/hyperlink" Target="https://www.estyn.gov.wales/thematic-report/active-and-experiential-learning-effective-foundation-phase-practice-delivering" TargetMode="External"/><Relationship Id="rId4" Type="http://schemas.openxmlformats.org/officeDocument/2006/relationships/image" Target="../media/image11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.tif"/><Relationship Id="rId3" Type="http://schemas.openxmlformats.org/officeDocument/2006/relationships/image" Target="../media/image16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hwb.gov.wales/api/storage/f0f6edf7-415f-42aa-9053-6f8e691e2eff/fframwaith-rhifedd.pdf" TargetMode="External"/><Relationship Id="rId3" Type="http://schemas.openxmlformats.org/officeDocument/2006/relationships/hyperlink" Target="https://hwb.gov.wales/api/storage/ecad16f5-49bc-4b51-bac6-0e410a405755/fframwaith-rhifedd-ar-drywydd-dysgu-220110.pdf" TargetMode="External"/><Relationship Id="rId4" Type="http://schemas.openxmlformats.org/officeDocument/2006/relationships/image" Target="../media/image22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Relationship Id="rId3" Type="http://schemas.openxmlformats.org/officeDocument/2006/relationships/hyperlink" Target="https://padlet.com/dwilson267/1kk4q32hdzd7w8dx" TargetMode="External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1" name="Picture 3" descr="Picture 3"/>
          <p:cNvPicPr>
            <a:picLocks noChangeAspect="1"/>
          </p:cNvPicPr>
          <p:nvPr/>
        </p:nvPicPr>
        <p:blipFill>
          <a:blip r:embed="rId2">
            <a:alphaModFix amt="60000"/>
            <a:extLst/>
          </a:blip>
          <a:srcRect l="0" t="8550" r="0" b="7069"/>
          <a:stretch>
            <a:fillRect/>
          </a:stretch>
        </p:blipFill>
        <p:spPr>
          <a:xfrm>
            <a:off x="18" y="8"/>
            <a:ext cx="12191739" cy="6856617"/>
          </a:xfrm>
          <a:prstGeom prst="rect">
            <a:avLst/>
          </a:prstGeom>
          <a:ln w="12700">
            <a:miter lim="400000"/>
          </a:ln>
        </p:spPr>
      </p:pic>
      <p:sp>
        <p:nvSpPr>
          <p:cNvPr id="542" name="Title 1"/>
          <p:cNvSpPr txBox="1"/>
          <p:nvPr>
            <p:ph type="title"/>
          </p:nvPr>
        </p:nvSpPr>
        <p:spPr>
          <a:xfrm>
            <a:off x="269477" y="-1257194"/>
            <a:ext cx="7561165" cy="3407709"/>
          </a:xfrm>
          <a:prstGeom prst="rect">
            <a:avLst/>
          </a:prstGeom>
        </p:spPr>
        <p:txBody>
          <a:bodyPr/>
          <a:lstStyle/>
          <a:p>
            <a:pPr algn="l">
              <a:lnSpc>
                <a:spcPct val="100000"/>
              </a:lnSpc>
              <a:defRPr sz="5400">
                <a:solidFill>
                  <a:srgbClr val="002060"/>
                </a:solidFill>
              </a:defRPr>
            </a:pPr>
            <a:r>
              <a:t>Mathemateg a Rhifedd</a:t>
            </a:r>
            <a:br/>
            <a:r>
              <a:t>ECAD6008 BA3</a:t>
            </a:r>
          </a:p>
        </p:txBody>
      </p:sp>
      <p:sp>
        <p:nvSpPr>
          <p:cNvPr id="543" name="Subtitle 2"/>
          <p:cNvSpPr txBox="1"/>
          <p:nvPr>
            <p:ph type="body" sz="quarter" idx="1"/>
          </p:nvPr>
        </p:nvSpPr>
        <p:spPr>
          <a:xfrm>
            <a:off x="494596" y="2789438"/>
            <a:ext cx="7583135" cy="1279124"/>
          </a:xfrm>
          <a:prstGeom prst="rect">
            <a:avLst/>
          </a:prstGeom>
        </p:spPr>
        <p:txBody>
          <a:bodyPr/>
          <a:lstStyle/>
          <a:p>
            <a:pPr algn="l">
              <a:defRPr b="1" sz="320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defRPr>
            </a:pPr>
          </a:p>
          <a:p>
            <a:pPr algn="l">
              <a:defRPr b="1" sz="320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               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f.jones@uwtsd.ac.uk</a:t>
            </a:r>
          </a:p>
        </p:txBody>
      </p:sp>
      <p:pic>
        <p:nvPicPr>
          <p:cNvPr id="544" name="Picture 4" descr="Picture 4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345078" y="2167058"/>
            <a:ext cx="4620479" cy="32335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ID="10" grpId="1" fill="hold">
                                  <p:stCondLst>
                                    <p:cond delay="2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400"/>
                                        <p:tgtEl>
                                          <p:spTgt spid="5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Class="entr" nodeType="withEffect" presetSubtype="0" presetID="10" grpId="1" fill="hold">
                                  <p:stCondLst>
                                    <p:cond delay="2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0" dur="400"/>
                                        <p:tgtEl>
                                          <p:spTgt spid="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400"/>
                            </p:stCondLst>
                            <p:childTnLst>
                              <p:par>
                                <p:cTn id="12" presetClass="entr" nodeType="afterEffect" presetID="10" grpId="1" fill="hold">
                                  <p:stCondLst>
                                    <p:cond delay="2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fill="hold"/>
                                        <p:tgtEl>
                                          <p:spTgt spid="5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4" dur="400"/>
                                        <p:tgtEl>
                                          <p:spTgt spid="5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800"/>
                            </p:stCondLst>
                            <p:childTnLst>
                              <p:par>
                                <p:cTn id="16" presetClass="entr" nodeType="afterEffect" presetID="10" grpId="2" fill="hold">
                                  <p:stCondLst>
                                    <p:cond delay="1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8" dur="400"/>
                                        <p:tgtEl>
                                          <p:spTgt spid="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543" grpId="1"/>
      <p:bldP build="whole" bldLvl="1" animBg="1" rev="0" advAuto="0" spid="542" grpId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7" name="Freeform: Shape 11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8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9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0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1" name="Freeform: Shape 19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2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3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4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5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6" name="Freeform: Shape 29"/>
          <p:cNvSpPr/>
          <p:nvPr/>
        </p:nvSpPr>
        <p:spPr>
          <a:xfrm flipH="1">
            <a:off x="642944" y="0"/>
            <a:ext cx="226554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7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8" name="Freeform: Shape 33"/>
          <p:cNvSpPr/>
          <p:nvPr/>
        </p:nvSpPr>
        <p:spPr>
          <a:xfrm>
            <a:off x="8696194" y="0"/>
            <a:ext cx="2530114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59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60" name="Title 1"/>
          <p:cNvSpPr txBox="1"/>
          <p:nvPr>
            <p:ph type="title"/>
          </p:nvPr>
        </p:nvSpPr>
        <p:spPr>
          <a:xfrm>
            <a:off x="431641" y="2649"/>
            <a:ext cx="8394308" cy="1396055"/>
          </a:xfrm>
          <a:prstGeom prst="rect">
            <a:avLst/>
          </a:prstGeom>
        </p:spPr>
        <p:txBody>
          <a:bodyPr/>
          <a:lstStyle>
            <a:lvl1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lvl1pPr>
          </a:lstStyle>
          <a:p>
            <a:pPr/>
            <a:r>
              <a:t>Amcanion </a:t>
            </a:r>
          </a:p>
        </p:txBody>
      </p:sp>
      <p:pic>
        <p:nvPicPr>
          <p:cNvPr id="56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84085" y="131544"/>
            <a:ext cx="2486330" cy="951840"/>
          </a:xfrm>
          <a:prstGeom prst="rect">
            <a:avLst/>
          </a:prstGeom>
          <a:ln w="12700">
            <a:miter lim="400000"/>
          </a:ln>
        </p:spPr>
      </p:pic>
      <p:pic>
        <p:nvPicPr>
          <p:cNvPr id="562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968308" y="1796680"/>
            <a:ext cx="2743207" cy="1544773"/>
          </a:xfrm>
          <a:prstGeom prst="rect">
            <a:avLst/>
          </a:prstGeom>
          <a:ln w="12700">
            <a:miter lim="400000"/>
          </a:ln>
        </p:spPr>
      </p:pic>
      <p:sp>
        <p:nvSpPr>
          <p:cNvPr id="563" name="To look at progression in Maths and Numeracy in the CfW framework and the LNF.…"/>
          <p:cNvSpPr txBox="1"/>
          <p:nvPr/>
        </p:nvSpPr>
        <p:spPr>
          <a:xfrm>
            <a:off x="1232590" y="1524145"/>
            <a:ext cx="4873710" cy="4790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Edrych ar gynnydd mewn Mathemateg a Rhifedd ar draws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Creu cyd-destunau dilys ar gyfer dysgu.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Edrych ar arfer effeithiol ledled Cymru ar gyfer rhifedd.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Datblygu eich gwybodaeth bynciol.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5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8020" y="65722"/>
            <a:ext cx="11915959" cy="672655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QTS Standards"/>
          <p:cNvSpPr txBox="1"/>
          <p:nvPr>
            <p:ph type="title"/>
          </p:nvPr>
        </p:nvSpPr>
        <p:spPr>
          <a:xfrm>
            <a:off x="-1284070" y="-771374"/>
            <a:ext cx="8720791" cy="2278609"/>
          </a:xfrm>
          <a:prstGeom prst="rect">
            <a:avLst/>
          </a:prstGeom>
        </p:spPr>
        <p:txBody>
          <a:bodyPr/>
          <a:lstStyle/>
          <a:p>
            <a:pPr/>
            <a:r>
              <a:t>Safonau SAC</a:t>
            </a:r>
          </a:p>
        </p:txBody>
      </p:sp>
      <p:pic>
        <p:nvPicPr>
          <p:cNvPr id="56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16177" y="-89311"/>
            <a:ext cx="3717270" cy="1423081"/>
          </a:xfrm>
          <a:prstGeom prst="rect">
            <a:avLst/>
          </a:prstGeom>
          <a:ln w="12700">
            <a:miter lim="400000"/>
          </a:ln>
        </p:spPr>
      </p:pic>
      <p:graphicFrame>
        <p:nvGraphicFramePr>
          <p:cNvPr id="569" name="Table"/>
          <p:cNvGraphicFramePr/>
          <p:nvPr/>
        </p:nvGraphicFramePr>
        <p:xfrm>
          <a:off x="1061875" y="1813024"/>
          <a:ext cx="9660589" cy="4807198"/>
        </p:xfrm>
        <a:graphic xmlns:a="http://schemas.openxmlformats.org/drawingml/2006/main">
          <a:graphicData uri="http://schemas.openxmlformats.org/drawingml/2006/table">
            <a:tbl>
              <a:tblPr firstCol="0" firstRow="0" lastCol="0" lastRow="0" bandCol="0" bandRow="1" rtl="0">
                <a:tableStyleId>{4C3C2611-4C71-4FC5-86AE-919BDF0F9419}</a:tableStyleId>
              </a:tblPr>
              <a:tblGrid>
                <a:gridCol w="3301381"/>
                <a:gridCol w="6359208"/>
              </a:tblGrid>
              <a:tr h="299777">
                <a:tc gridSpan="2"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400">
                          <a:solidFill>
                            <a:srgbClr val="FFFFFF"/>
                          </a:solidFill>
                          <a:uFill>
                            <a:solidFill>
                              <a:srgbClr val="FFFFFF"/>
                            </a:solidFill>
                          </a:uFill>
                        </a:rPr>
                        <a:t>Addysgeg - Hyrwyddo Dysgu</a:t>
                      </a:r>
                    </a:p>
                  </a:txBody>
                  <a:tcPr marL="50800" marR="50800" marT="50800" marB="50800" anchor="ctr" anchorCtr="0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1877A5"/>
                    </a:solidFill>
                  </a:tcPr>
                </a:tc>
                <a:tc hMerge="1">
                  <a:tcPr/>
                </a:tc>
              </a:tr>
              <a:tr h="736313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Pedwar diben i ddysgwyr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gwybodaeth am anghenion pob dysgwr, a dealltwriaeth o’r anghenion hynny, wrth gynllunio, paratoi ac addysgu. Hefyd, wrth wneud hyn, mae’n sicrhau mai’r pedwar diben sy’n gyrru profiadau dysgwyr.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775794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Ymelwa ar ddisgyblaethau pynciol mewn meysydd dysgu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gwybodaeth am addysgeg a  disgyblaethau perthnasol o fewn, ac ar draws, cynnwys pynciau, meysydd dysgu, a themâu trawsgwricwlaidd; mae hefyd yn arddangos dealltwriaeth o hyn ac yn cynllunio’n briodol yn ôl hynny.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421417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Profiadau dysgu cyfunol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deall sut i ddewis, defnyddio a chyfiawnhau ystod o ddulliau addysgu creadigol er budd pob dysgwr.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918791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Cyd-destunau bywyd go iawn, dilys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gwybodaeth am ddefnyddio cyd-destunau bywyd go iawn dilys, a hynny fel rhan naturiol o’r profiad dysgu. Mae hyn yn ehangu profiad diwylliannol, ieithyddol, crefyddol ac economaidd-gymdeithasol y dysgwr, ac yn rhoi enghreifftiau o gysyniadau a haniaethau ar waith.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736313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Dilyniant mewn dysgu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indent="139700"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dealltwriaeth o sut mae dysgu’n datblygu fesul tipyn, gam wrth gam gan adeiladu ar brofiadau blaenorol a’r hyn a ddysgwyd o’r blaen, ac mae’n  cynllunio ar gyfer cynnydd yn seiliedig ar hyn.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918791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Themâu trawsgwricwlaidd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indent="139700"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gwybod am yr egwyddorion sydd ynghlwm  wrth ddylunio’r cwricwlwm ac arloesi, ac mae’n eu deall ac yn ymwneud â nhw. Mae hefyd yn datblygu themâu trawsgwricwlaidd sy’n berthnasol i feysydd dysgu ac yn gallu cyfiawnhau penderfyniadau.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01518" y="813302"/>
            <a:ext cx="9922565" cy="51786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BDD7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Title 1"/>
          <p:cNvSpPr txBox="1"/>
          <p:nvPr>
            <p:ph type="title"/>
          </p:nvPr>
        </p:nvSpPr>
        <p:spPr>
          <a:xfrm>
            <a:off x="453887" y="149515"/>
            <a:ext cx="10515601" cy="3886807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/>
            <a:r>
              <a:t> Yn yr un modd, mae rhifedd, gan gynnwys sgiliau rhifyddeg a thrin data, yn cael ei ddefnyddio’n eang ar draws y cwricwlwm, ac mae cymhwysedd mewn rhifedd yn hanfodol ar gyfer byw a gweithio’n annibynnol. Mae angen i blant a phobl ifanc gael cyfleoedd rheolaidd i feithrin mwy o ddealltwriaeth o rif ac, yn yr un modd â llythrennedd, i gryfhau a defnyddio eu sgiliau rhifedd mewn gwahanol gyd-destunau. Mae’n bwysig bod yr holl athrawon a staff eraill sy’n gweithio gyda phlant a phobl ifanc yn deall beth yw’r ffordd orau o gryfhau’r sgiliau hyn ac yn manteisio ar gyfleoedd i atgyfnerthu’r hyn a ddysgwyd mewn ffordd briodol. Mae cydran rhifedd y FfLlRh yn rhoi cyfarwyddyd ynghylch dull cyffredin o gryfhau sgiliau o’r fath ar wahanol gamau datblygiadol.</a:t>
            </a:r>
          </a:p>
        </p:txBody>
      </p:sp>
      <p:pic>
        <p:nvPicPr>
          <p:cNvPr id="57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32745" y="3844573"/>
            <a:ext cx="6645969" cy="260819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B4C7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Title 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/>
            <a:r>
              <a:t>Dogfennau</a:t>
            </a:r>
          </a:p>
        </p:txBody>
      </p:sp>
      <p:pic>
        <p:nvPicPr>
          <p:cNvPr id="577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6902" y="1780868"/>
            <a:ext cx="2368359" cy="3344175"/>
          </a:xfrm>
          <a:prstGeom prst="rect">
            <a:avLst/>
          </a:prstGeom>
          <a:ln w="12700">
            <a:miter lim="400000"/>
          </a:ln>
        </p:spPr>
      </p:pic>
      <p:sp>
        <p:nvSpPr>
          <p:cNvPr id="578" name="TextBox 6"/>
          <p:cNvSpPr txBox="1"/>
          <p:nvPr/>
        </p:nvSpPr>
        <p:spPr>
          <a:xfrm>
            <a:off x="2176420" y="5715413"/>
            <a:ext cx="2651764" cy="7607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400"/>
            </a:pPr>
            <a:r>
              <a:t>  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  Mathemateg a Rhifedd </a:t>
            </a:r>
          </a:p>
        </p:txBody>
      </p:sp>
      <p:sp>
        <p:nvSpPr>
          <p:cNvPr id="579" name="TextBox 7"/>
          <p:cNvSpPr txBox="1"/>
          <p:nvPr/>
        </p:nvSpPr>
        <p:spPr>
          <a:xfrm>
            <a:off x="5563341" y="1321707"/>
            <a:ext cx="2651767" cy="876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8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4" invalidUrl="" action="" tgtFrame="" tooltip="" history="1" highlightClick="0" endSnd="0"/>
              </a:rPr>
              <a:t>  Fframwaith Rhifedd </a:t>
            </a:r>
          </a:p>
        </p:txBody>
      </p:sp>
      <p:pic>
        <p:nvPicPr>
          <p:cNvPr id="580" name="Picture 10" descr="Picture 10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703494" y="3187593"/>
            <a:ext cx="4884064" cy="967615"/>
          </a:xfrm>
          <a:prstGeom prst="rect">
            <a:avLst/>
          </a:prstGeom>
          <a:ln w="12700">
            <a:miter lim="400000"/>
          </a:ln>
        </p:spPr>
      </p:pic>
      <p:sp>
        <p:nvSpPr>
          <p:cNvPr id="581" name="TextBox 10"/>
          <p:cNvSpPr txBox="1"/>
          <p:nvPr/>
        </p:nvSpPr>
        <p:spPr>
          <a:xfrm>
            <a:off x="562555" y="5108711"/>
            <a:ext cx="3340874" cy="3924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400"/>
            </a:lvl1pPr>
          </a:lstStyle>
          <a:p>
            <a:pPr/>
            <a:r>
              <a:t>Cwricwlwm i Gymru 2022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84B4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4891" y="221736"/>
            <a:ext cx="5301170" cy="3766895"/>
          </a:xfrm>
          <a:prstGeom prst="rect">
            <a:avLst/>
          </a:prstGeom>
          <a:ln w="12700">
            <a:miter lim="400000"/>
          </a:ln>
        </p:spPr>
      </p:pic>
      <p:pic>
        <p:nvPicPr>
          <p:cNvPr id="584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05667" y="2406051"/>
            <a:ext cx="6108273" cy="39527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6" name="Screenshot 2022-02-03 at 08.17.24.png" descr="Screenshot 2022-02-03 at 08.17.2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9254" y="131656"/>
            <a:ext cx="5225883" cy="4203156"/>
          </a:xfrm>
          <a:prstGeom prst="rect">
            <a:avLst/>
          </a:prstGeom>
          <a:ln w="12700">
            <a:miter lim="400000"/>
          </a:ln>
        </p:spPr>
      </p:pic>
      <p:sp>
        <p:nvSpPr>
          <p:cNvPr id="587" name="https://www.estyn.gov.wales/thematic-report/active-and-experiential-learning-effective-foundation-phase-practice-delivering"/>
          <p:cNvSpPr txBox="1"/>
          <p:nvPr/>
        </p:nvSpPr>
        <p:spPr>
          <a:xfrm>
            <a:off x="348709" y="5526318"/>
            <a:ext cx="11316700" cy="864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venir Next LT Pro"/>
                <a:ea typeface="Avenir Next LT Pro"/>
                <a:cs typeface="Avenir Next LT Pro"/>
                <a:sym typeface="Avenir Next LT Pro"/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588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666854" y="1166650"/>
            <a:ext cx="4830046" cy="27000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0" name="Screenshot 2022-02-10 at 07.07.07.png" descr="Screenshot 2022-02-10 at 07.07.0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7179" y="358069"/>
            <a:ext cx="6183758" cy="6141862"/>
          </a:xfrm>
          <a:prstGeom prst="rect">
            <a:avLst/>
          </a:prstGeom>
          <a:ln w="12700">
            <a:miter lim="400000"/>
          </a:ln>
        </p:spPr>
      </p:pic>
      <p:pic>
        <p:nvPicPr>
          <p:cNvPr id="591" name="Screenshot 2022-02-10 at 07.07.38.png" descr="Screenshot 2022-02-10 at 07.07.3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263420" y="1873468"/>
            <a:ext cx="3974492" cy="29214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" name="Screenshot 2022-02-10 at 07.31.05.png" descr="Screenshot 2022-02-10 at 07.31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5775" y="110291"/>
            <a:ext cx="4900087" cy="6419028"/>
          </a:xfrm>
          <a:prstGeom prst="rect">
            <a:avLst/>
          </a:prstGeom>
          <a:ln w="12700">
            <a:miter lim="400000"/>
          </a:ln>
        </p:spPr>
      </p:pic>
      <p:pic>
        <p:nvPicPr>
          <p:cNvPr id="594" name="Screenshot 2022-02-10 at 07.31.40.png" descr="Screenshot 2022-02-10 at 07.31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455899" y="608619"/>
            <a:ext cx="2681451" cy="56407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6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856119" y="3369876"/>
            <a:ext cx="2800130" cy="2800130"/>
          </a:xfrm>
          <a:prstGeom prst="rect">
            <a:avLst/>
          </a:prstGeom>
          <a:ln w="12700">
            <a:miter lim="400000"/>
          </a:ln>
        </p:spPr>
      </p:pic>
      <p:pic>
        <p:nvPicPr>
          <p:cNvPr id="597" name="Screenshot 2022-11-13 at 18.09.35.png" descr="Screenshot 2022-11-13 at 18.09.3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42358" y="261418"/>
            <a:ext cx="4628831" cy="65514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9" name="Screenshot 2022-02-10 at 07.32.28.png" descr="Screenshot 2022-02-10 at 07.32.2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44492" y="472602"/>
            <a:ext cx="5337548" cy="5912797"/>
          </a:xfrm>
          <a:prstGeom prst="rect">
            <a:avLst/>
          </a:prstGeom>
          <a:ln w="12700">
            <a:miter lim="400000"/>
          </a:ln>
        </p:spPr>
      </p:pic>
      <p:pic>
        <p:nvPicPr>
          <p:cNvPr id="600" name="Screenshot 2022-02-10 at 07.36.29.png" descr="Screenshot 2022-02-10 at 07.36.2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41345" y="2603724"/>
            <a:ext cx="5390530" cy="16505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2" name="Screenshot 2022-02-10 at 07.38.04.png" descr="Screenshot 2022-02-10 at 07.38.0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6544" y="808781"/>
            <a:ext cx="7099304" cy="4902204"/>
          </a:xfrm>
          <a:prstGeom prst="rect">
            <a:avLst/>
          </a:prstGeom>
          <a:ln w="12700">
            <a:miter lim="400000"/>
          </a:ln>
        </p:spPr>
      </p:pic>
      <p:pic>
        <p:nvPicPr>
          <p:cNvPr id="603" name="Screenshot 2022-02-10 at 07.38.21.png" descr="Screenshot 2022-02-10 at 07.38.2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594797" y="1850499"/>
            <a:ext cx="2979088" cy="36146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5" name="Screenshot 2022-11-13 at 18.14.41.png" descr="Screenshot 2022-11-13 at 18.14.4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00960" y="205645"/>
            <a:ext cx="9990081" cy="64467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TextBox 18"/>
          <p:cNvSpPr txBox="1"/>
          <p:nvPr/>
        </p:nvSpPr>
        <p:spPr>
          <a:xfrm>
            <a:off x="376268" y="2373879"/>
            <a:ext cx="4655457" cy="39021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* Linc i’r Fframwaith Rhifedd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2" invalidUrl="" action="" tgtFrame="" tooltip="" history="1" highlightClick="0" endSnd="0"/>
              </a:rPr>
              <a:t>https://hwb.gov.wales/api/storage/f0f6edf7-415f-42aa-9053-6f8e691e2eff/fframwaith-rhifedd.pdf</a:t>
            </a:r>
          </a:p>
        </p:txBody>
      </p:sp>
      <p:sp>
        <p:nvSpPr>
          <p:cNvPr id="608" name="TextBox 18"/>
          <p:cNvSpPr txBox="1"/>
          <p:nvPr/>
        </p:nvSpPr>
        <p:spPr>
          <a:xfrm>
            <a:off x="6166801" y="1449703"/>
            <a:ext cx="4655459" cy="50197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* Ar Drywydd Dysgu a chamau ABC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https://hwb.gov.wales/api/storage/ecad16f5-49bc-4b51-bac6-0e410a405755/fframwaith-rhifedd-ar-drywydd-dysgu-220110.pdf</a:t>
            </a:r>
          </a:p>
        </p:txBody>
      </p:sp>
      <p:pic>
        <p:nvPicPr>
          <p:cNvPr id="609" name="Screenshot 2022-11-13 at 18.18.07.png" descr="Screenshot 2022-11-13 at 18.18.0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80638" y="249242"/>
            <a:ext cx="6112153" cy="15188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Title 1"/>
          <p:cNvSpPr txBox="1"/>
          <p:nvPr>
            <p:ph type="title"/>
          </p:nvPr>
        </p:nvSpPr>
        <p:spPr>
          <a:xfrm>
            <a:off x="409784" y="237065"/>
            <a:ext cx="5687392" cy="1762981"/>
          </a:xfrm>
          <a:prstGeom prst="rect">
            <a:avLst/>
          </a:prstGeom>
        </p:spPr>
        <p:txBody>
          <a:bodyPr anchor="b"/>
          <a:lstStyle>
            <a:lvl1pPr defTabSz="674826">
              <a:defRPr sz="3900">
                <a:solidFill>
                  <a:srgbClr val="7030A0"/>
                </a:solidFill>
              </a:defRPr>
            </a:lvl1pPr>
          </a:lstStyle>
          <a:p>
            <a:pPr/>
            <a:r>
              <a:t>Cynllunio thema ar draws y Meysydd Dysgu a Phrofiad: Sut mae hyn yn digwydd?</a:t>
            </a:r>
          </a:p>
        </p:txBody>
      </p:sp>
      <p:pic>
        <p:nvPicPr>
          <p:cNvPr id="61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6229111" y="9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1"/>
                  <a:pt x="3455" y="1218"/>
                </a:cubicBezTo>
                <a:cubicBezTo>
                  <a:pt x="3497" y="1331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91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7"/>
                  <a:pt x="3275" y="2862"/>
                </a:cubicBezTo>
                <a:cubicBezTo>
                  <a:pt x="3223" y="2942"/>
                  <a:pt x="3171" y="2908"/>
                  <a:pt x="3119" y="2898"/>
                </a:cubicBezTo>
                <a:cubicBezTo>
                  <a:pt x="3035" y="2882"/>
                  <a:pt x="2931" y="2838"/>
                  <a:pt x="2910" y="2988"/>
                </a:cubicBezTo>
                <a:cubicBezTo>
                  <a:pt x="2900" y="3101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7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3"/>
                  <a:pt x="4506" y="5248"/>
                </a:cubicBezTo>
                <a:cubicBezTo>
                  <a:pt x="4779" y="5361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4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4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7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5"/>
                  <a:pt x="1480" y="11082"/>
                  <a:pt x="1659" y="11252"/>
                </a:cubicBezTo>
                <a:cubicBezTo>
                  <a:pt x="1963" y="11559"/>
                  <a:pt x="2027" y="11765"/>
                  <a:pt x="1880" y="12172"/>
                </a:cubicBezTo>
                <a:cubicBezTo>
                  <a:pt x="1785" y="12449"/>
                  <a:pt x="1646" y="12696"/>
                  <a:pt x="1772" y="13012"/>
                </a:cubicBezTo>
                <a:cubicBezTo>
                  <a:pt x="1857" y="13229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1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9"/>
                  <a:pt x="20" y="14648"/>
                </a:cubicBezTo>
                <a:cubicBezTo>
                  <a:pt x="-54" y="14806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5"/>
                  <a:pt x="2206" y="17042"/>
                </a:cubicBezTo>
                <a:cubicBezTo>
                  <a:pt x="2343" y="17145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41"/>
                  <a:pt x="3078" y="18472"/>
                </a:cubicBezTo>
                <a:cubicBezTo>
                  <a:pt x="2847" y="18488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1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2"/>
                  <a:pt x="3687" y="20278"/>
                </a:cubicBezTo>
                <a:cubicBezTo>
                  <a:pt x="3813" y="20239"/>
                  <a:pt x="3896" y="20349"/>
                  <a:pt x="3886" y="20482"/>
                </a:cubicBezTo>
                <a:cubicBezTo>
                  <a:pt x="3833" y="20961"/>
                  <a:pt x="4136" y="21118"/>
                  <a:pt x="4451" y="21209"/>
                </a:cubicBezTo>
                <a:cubicBezTo>
                  <a:pt x="4683" y="21277"/>
                  <a:pt x="4901" y="21383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613" name="TextBox 2"/>
          <p:cNvSpPr txBox="1"/>
          <p:nvPr/>
        </p:nvSpPr>
        <p:spPr>
          <a:xfrm>
            <a:off x="506708" y="2601223"/>
            <a:ext cx="3566168" cy="39641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200"/>
            </a:pPr>
            <a:r>
              <a:t>Penderfynwch ar eich thema. Trafodwch a rhannwch eich syniadau</a:t>
            </a:r>
          </a:p>
          <a:p>
            <a:pPr>
              <a:defRPr sz="32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https://padlet.com/dwilson267/1kk4q32hdzd7w8dx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6229111" y="9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89"/>
                  <a:pt x="3455" y="1218"/>
                </a:cubicBezTo>
                <a:cubicBezTo>
                  <a:pt x="3497" y="1330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91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7"/>
                  <a:pt x="3275" y="2862"/>
                </a:cubicBezTo>
                <a:cubicBezTo>
                  <a:pt x="3223" y="2942"/>
                  <a:pt x="3171" y="2908"/>
                  <a:pt x="3119" y="2898"/>
                </a:cubicBezTo>
                <a:cubicBezTo>
                  <a:pt x="3035" y="2882"/>
                  <a:pt x="2931" y="2838"/>
                  <a:pt x="2910" y="2988"/>
                </a:cubicBezTo>
                <a:cubicBezTo>
                  <a:pt x="2900" y="3100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7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3"/>
                  <a:pt x="4506" y="5248"/>
                </a:cubicBezTo>
                <a:cubicBezTo>
                  <a:pt x="4779" y="5360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4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4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8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2"/>
                  <a:pt x="1480" y="11084"/>
                  <a:pt x="1659" y="11252"/>
                </a:cubicBezTo>
                <a:cubicBezTo>
                  <a:pt x="1963" y="11562"/>
                  <a:pt x="2027" y="11765"/>
                  <a:pt x="1880" y="12172"/>
                </a:cubicBezTo>
                <a:cubicBezTo>
                  <a:pt x="1785" y="12449"/>
                  <a:pt x="1646" y="12697"/>
                  <a:pt x="1772" y="13012"/>
                </a:cubicBezTo>
                <a:cubicBezTo>
                  <a:pt x="1857" y="13229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1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9"/>
                  <a:pt x="20" y="14648"/>
                </a:cubicBezTo>
                <a:cubicBezTo>
                  <a:pt x="-54" y="14805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4"/>
                  <a:pt x="2206" y="17042"/>
                </a:cubicBezTo>
                <a:cubicBezTo>
                  <a:pt x="2343" y="17149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41"/>
                  <a:pt x="3078" y="18472"/>
                </a:cubicBezTo>
                <a:cubicBezTo>
                  <a:pt x="2847" y="18487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3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2"/>
                  <a:pt x="3687" y="20278"/>
                </a:cubicBezTo>
                <a:cubicBezTo>
                  <a:pt x="3813" y="20239"/>
                  <a:pt x="3896" y="20349"/>
                  <a:pt x="3886" y="20482"/>
                </a:cubicBezTo>
                <a:cubicBezTo>
                  <a:pt x="3833" y="20961"/>
                  <a:pt x="4136" y="21118"/>
                  <a:pt x="4451" y="21209"/>
                </a:cubicBezTo>
                <a:cubicBezTo>
                  <a:pt x="4683" y="21277"/>
                  <a:pt x="4901" y="21383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